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1862" r:id="rId2"/>
    <p:sldId id="1756" r:id="rId3"/>
    <p:sldId id="1951" r:id="rId4"/>
    <p:sldId id="1952" r:id="rId5"/>
    <p:sldId id="1953" r:id="rId6"/>
    <p:sldId id="1954" r:id="rId7"/>
    <p:sldId id="1955" r:id="rId8"/>
    <p:sldId id="1956" r:id="rId9"/>
    <p:sldId id="1957" r:id="rId10"/>
    <p:sldId id="1987" r:id="rId11"/>
    <p:sldId id="1989" r:id="rId12"/>
    <p:sldId id="1958" r:id="rId13"/>
    <p:sldId id="1959" r:id="rId14"/>
    <p:sldId id="1960" r:id="rId15"/>
    <p:sldId id="1962" r:id="rId16"/>
    <p:sldId id="1963" r:id="rId17"/>
    <p:sldId id="1964" r:id="rId18"/>
    <p:sldId id="1979" r:id="rId19"/>
    <p:sldId id="1980" r:id="rId20"/>
    <p:sldId id="1968" r:id="rId21"/>
    <p:sldId id="1991" r:id="rId22"/>
    <p:sldId id="1969" r:id="rId23"/>
    <p:sldId id="1971" r:id="rId24"/>
    <p:sldId id="1972" r:id="rId25"/>
    <p:sldId id="1973" r:id="rId26"/>
    <p:sldId id="1974" r:id="rId27"/>
    <p:sldId id="1997" r:id="rId28"/>
    <p:sldId id="1998" r:id="rId29"/>
    <p:sldId id="1975" r:id="rId30"/>
    <p:sldId id="1990" r:id="rId31"/>
    <p:sldId id="1993" r:id="rId32"/>
    <p:sldId id="1976" r:id="rId33"/>
    <p:sldId id="1994" r:id="rId34"/>
    <p:sldId id="1995" r:id="rId35"/>
    <p:sldId id="1996" r:id="rId36"/>
    <p:sldId id="1992" r:id="rId37"/>
    <p:sldId id="1983" r:id="rId38"/>
    <p:sldId id="1984" r:id="rId39"/>
    <p:sldId id="1985" r:id="rId40"/>
    <p:sldId id="1986" r:id="rId41"/>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12" userDrawn="1">
          <p15:clr>
            <a:srgbClr val="A4A3A4"/>
          </p15:clr>
        </p15:guide>
        <p15:guide id="4" pos="14278" userDrawn="1">
          <p15:clr>
            <a:srgbClr val="A4A3A4"/>
          </p15:clr>
        </p15:guide>
        <p15:guide id="5" pos="1078" userDrawn="1">
          <p15:clr>
            <a:srgbClr val="A4A3A4"/>
          </p15:clr>
        </p15:guide>
        <p15:guide id="7" pos="7678" userDrawn="1">
          <p15:clr>
            <a:srgbClr val="A4A3A4"/>
          </p15:clr>
        </p15:guide>
        <p15:guide id="8" orient="horz" pos="5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0000"/>
    <a:srgbClr val="3B1F4D"/>
    <a:srgbClr val="00B8DB"/>
    <a:srgbClr val="EC72A5"/>
    <a:srgbClr val="2D1E42"/>
    <a:srgbClr val="583F52"/>
    <a:srgbClr val="4AEDDE"/>
    <a:srgbClr val="FA5C79"/>
    <a:srgbClr val="F6DC0D"/>
    <a:srgbClr val="FDEA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4" autoAdjust="0"/>
    <p:restoredTop sz="96202" autoAdjust="0"/>
  </p:normalViewPr>
  <p:slideViewPr>
    <p:cSldViewPr snapToGrid="0" snapToObjects="1">
      <p:cViewPr>
        <p:scale>
          <a:sx n="57" d="100"/>
          <a:sy n="57" d="100"/>
        </p:scale>
        <p:origin x="240" y="232"/>
      </p:cViewPr>
      <p:guideLst>
        <p:guide orient="horz" pos="8112"/>
        <p:guide pos="14278"/>
        <p:guide pos="1078"/>
        <p:guide pos="7678"/>
        <p:guide orient="horz" pos="528"/>
      </p:guideLst>
    </p:cSldViewPr>
  </p:slideViewPr>
  <p:notesTextViewPr>
    <p:cViewPr>
      <p:scale>
        <a:sx n="100" d="100"/>
        <a:sy n="100" d="100"/>
      </p:scale>
      <p:origin x="0" y="0"/>
    </p:cViewPr>
  </p:notesTextViewPr>
  <p:sorterViewPr>
    <p:cViewPr>
      <p:scale>
        <a:sx n="90" d="100"/>
        <a:sy n="9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5"/>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Lato" charset="0"/>
                    <a:ea typeface="Lato" charset="0"/>
                    <a:cs typeface="Lato" charset="0"/>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Shoes</c:v>
                </c:pt>
                <c:pt idx="1">
                  <c:v>Pants</c:v>
                </c:pt>
                <c:pt idx="2">
                  <c:v>T-Shirts</c:v>
                </c:pt>
                <c:pt idx="3">
                  <c:v>Shorts</c:v>
                </c:pt>
              </c:strCache>
            </c:strRef>
          </c:cat>
          <c:val>
            <c:numRef>
              <c:f>Sheet1!$B$2:$B$5</c:f>
              <c:numCache>
                <c:formatCode>General</c:formatCode>
                <c:ptCount val="4"/>
                <c:pt idx="0">
                  <c:v>4.0</c:v>
                </c:pt>
                <c:pt idx="1">
                  <c:v>2.0</c:v>
                </c:pt>
                <c:pt idx="2">
                  <c:v>3.0</c:v>
                </c:pt>
                <c:pt idx="3">
                  <c:v>8.0</c:v>
                </c:pt>
              </c:numCache>
            </c:numRef>
          </c:val>
        </c:ser>
        <c:dLbls>
          <c:dLblPos val="ctr"/>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0" i="0" u="none" strike="noStrike" kern="1200" baseline="0">
              <a:solidFill>
                <a:schemeClr val="tx2"/>
              </a:solidFill>
              <a:latin typeface="Lato" charset="0"/>
              <a:ea typeface="Lato" charset="0"/>
              <a:cs typeface="Lato" charset="0"/>
            </a:defRPr>
          </a:pPr>
          <a:endParaRPr lang="en-US"/>
        </a:p>
      </c:txPr>
    </c:legend>
    <c:plotVisOnly val="1"/>
    <c:dispBlanksAs val="gap"/>
    <c:showDLblsOverMax val="0"/>
  </c:chart>
  <c:spPr>
    <a:noFill/>
    <a:ln>
      <a:noFill/>
    </a:ln>
    <a:effectLst/>
  </c:spPr>
  <c:txPr>
    <a:bodyPr/>
    <a:lstStyle/>
    <a:p>
      <a:pPr>
        <a:defRPr sz="2400">
          <a:solidFill>
            <a:schemeClr val="tx2"/>
          </a:solidFill>
          <a:latin typeface="Lato" charset="0"/>
          <a:ea typeface="Lato" charset="0"/>
          <a:cs typeface="Lato"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2"/>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explosion val="8"/>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Lato" charset="0"/>
                    <a:ea typeface="Lato" charset="0"/>
                    <a:cs typeface="Lato" charset="0"/>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Shoes</c:v>
                </c:pt>
                <c:pt idx="1">
                  <c:v>Pants</c:v>
                </c:pt>
                <c:pt idx="2">
                  <c:v>T-Shirts</c:v>
                </c:pt>
                <c:pt idx="3">
                  <c:v>Shorts</c:v>
                </c:pt>
              </c:strCache>
            </c:strRef>
          </c:cat>
          <c:val>
            <c:numRef>
              <c:f>Sheet1!$B$2:$B$5</c:f>
              <c:numCache>
                <c:formatCode>General</c:formatCode>
                <c:ptCount val="4"/>
                <c:pt idx="0">
                  <c:v>8.2</c:v>
                </c:pt>
                <c:pt idx="1">
                  <c:v>3.2</c:v>
                </c:pt>
                <c:pt idx="2">
                  <c:v>1.4</c:v>
                </c:pt>
                <c:pt idx="3">
                  <c:v>1.2</c:v>
                </c:pt>
              </c:numCache>
            </c:numRef>
          </c:val>
        </c:ser>
        <c:dLbls>
          <c:dLblPos val="ctr"/>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0" i="0" u="none" strike="noStrike" kern="1200" baseline="0">
              <a:solidFill>
                <a:schemeClr val="tx2"/>
              </a:solidFill>
              <a:latin typeface="Lato" charset="0"/>
              <a:ea typeface="Lato" charset="0"/>
              <a:cs typeface="Lato" charset="0"/>
            </a:defRPr>
          </a:pPr>
          <a:endParaRPr lang="en-US"/>
        </a:p>
      </c:txPr>
    </c:legend>
    <c:plotVisOnly val="1"/>
    <c:dispBlanksAs val="gap"/>
    <c:showDLblsOverMax val="0"/>
  </c:chart>
  <c:spPr>
    <a:noFill/>
    <a:ln>
      <a:noFill/>
    </a:ln>
    <a:effectLst/>
  </c:spPr>
  <c:txPr>
    <a:bodyPr/>
    <a:lstStyle/>
    <a:p>
      <a:pPr>
        <a:defRPr sz="2400">
          <a:solidFill>
            <a:schemeClr val="tx2"/>
          </a:solidFill>
          <a:latin typeface="Lato" charset="0"/>
          <a:ea typeface="Lato" charset="0"/>
          <a:cs typeface="Lato"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Revenue</c:v>
                </c:pt>
              </c:strCache>
            </c:strRef>
          </c:tx>
          <c:spPr>
            <a:solidFill>
              <a:schemeClr val="accent1"/>
            </a:solidFill>
            <a:ln>
              <a:noFill/>
            </a:ln>
            <a:effectLst/>
          </c:spPr>
          <c:invertIfNegative val="0"/>
          <c:cat>
            <c:numRef>
              <c:f>Sheet1!$A$2:$A$4</c:f>
              <c:numCache>
                <c:formatCode>General</c:formatCode>
                <c:ptCount val="3"/>
                <c:pt idx="0">
                  <c:v>2016.0</c:v>
                </c:pt>
                <c:pt idx="1">
                  <c:v>2017.0</c:v>
                </c:pt>
                <c:pt idx="2">
                  <c:v>2018.0</c:v>
                </c:pt>
              </c:numCache>
            </c:numRef>
          </c:cat>
          <c:val>
            <c:numRef>
              <c:f>Sheet1!$B$2:$B$4</c:f>
              <c:numCache>
                <c:formatCode>General</c:formatCode>
                <c:ptCount val="3"/>
                <c:pt idx="0">
                  <c:v>4.3</c:v>
                </c:pt>
                <c:pt idx="1">
                  <c:v>2.5</c:v>
                </c:pt>
                <c:pt idx="2">
                  <c:v>3.5</c:v>
                </c:pt>
              </c:numCache>
            </c:numRef>
          </c:val>
        </c:ser>
        <c:ser>
          <c:idx val="1"/>
          <c:order val="1"/>
          <c:tx>
            <c:strRef>
              <c:f>Sheet1!$C$1</c:f>
              <c:strCache>
                <c:ptCount val="1"/>
                <c:pt idx="0">
                  <c:v>Value</c:v>
                </c:pt>
              </c:strCache>
            </c:strRef>
          </c:tx>
          <c:spPr>
            <a:solidFill>
              <a:schemeClr val="accent2"/>
            </a:solidFill>
            <a:ln>
              <a:noFill/>
            </a:ln>
            <a:effectLst/>
          </c:spPr>
          <c:invertIfNegative val="0"/>
          <c:cat>
            <c:numRef>
              <c:f>Sheet1!$A$2:$A$4</c:f>
              <c:numCache>
                <c:formatCode>General</c:formatCode>
                <c:ptCount val="3"/>
                <c:pt idx="0">
                  <c:v>2016.0</c:v>
                </c:pt>
                <c:pt idx="1">
                  <c:v>2017.0</c:v>
                </c:pt>
                <c:pt idx="2">
                  <c:v>2018.0</c:v>
                </c:pt>
              </c:numCache>
            </c:numRef>
          </c:cat>
          <c:val>
            <c:numRef>
              <c:f>Sheet1!$C$2:$C$4</c:f>
              <c:numCache>
                <c:formatCode>General</c:formatCode>
                <c:ptCount val="3"/>
                <c:pt idx="0">
                  <c:v>2.4</c:v>
                </c:pt>
                <c:pt idx="1">
                  <c:v>4.4</c:v>
                </c:pt>
                <c:pt idx="2">
                  <c:v>1.8</c:v>
                </c:pt>
              </c:numCache>
            </c:numRef>
          </c:val>
        </c:ser>
        <c:ser>
          <c:idx val="2"/>
          <c:order val="2"/>
          <c:tx>
            <c:strRef>
              <c:f>Sheet1!$D$1</c:f>
              <c:strCache>
                <c:ptCount val="1"/>
                <c:pt idx="0">
                  <c:v>Earnings</c:v>
                </c:pt>
              </c:strCache>
            </c:strRef>
          </c:tx>
          <c:spPr>
            <a:solidFill>
              <a:schemeClr val="accent3"/>
            </a:solidFill>
            <a:ln>
              <a:noFill/>
            </a:ln>
            <a:effectLst/>
          </c:spPr>
          <c:invertIfNegative val="0"/>
          <c:cat>
            <c:numRef>
              <c:f>Sheet1!$A$2:$A$4</c:f>
              <c:numCache>
                <c:formatCode>General</c:formatCode>
                <c:ptCount val="3"/>
                <c:pt idx="0">
                  <c:v>2016.0</c:v>
                </c:pt>
                <c:pt idx="1">
                  <c:v>2017.0</c:v>
                </c:pt>
                <c:pt idx="2">
                  <c:v>2018.0</c:v>
                </c:pt>
              </c:numCache>
            </c:numRef>
          </c:cat>
          <c:val>
            <c:numRef>
              <c:f>Sheet1!$D$2:$D$4</c:f>
              <c:numCache>
                <c:formatCode>General</c:formatCode>
                <c:ptCount val="3"/>
                <c:pt idx="0">
                  <c:v>2.0</c:v>
                </c:pt>
                <c:pt idx="1">
                  <c:v>2.0</c:v>
                </c:pt>
                <c:pt idx="2">
                  <c:v>3.0</c:v>
                </c:pt>
              </c:numCache>
            </c:numRef>
          </c:val>
        </c:ser>
        <c:dLbls>
          <c:showLegendKey val="0"/>
          <c:showVal val="0"/>
          <c:showCatName val="0"/>
          <c:showSerName val="0"/>
          <c:showPercent val="0"/>
          <c:showBubbleSize val="0"/>
        </c:dLbls>
        <c:gapWidth val="182"/>
        <c:axId val="-2106145200"/>
        <c:axId val="-2105569968"/>
      </c:barChart>
      <c:catAx>
        <c:axId val="-21061452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2"/>
                </a:solidFill>
                <a:latin typeface="Lato" charset="0"/>
                <a:ea typeface="Lato" charset="0"/>
                <a:cs typeface="Lato" charset="0"/>
              </a:defRPr>
            </a:pPr>
            <a:endParaRPr lang="en-US"/>
          </a:p>
        </c:txPr>
        <c:crossAx val="-2105569968"/>
        <c:crosses val="autoZero"/>
        <c:auto val="1"/>
        <c:lblAlgn val="ctr"/>
        <c:lblOffset val="100"/>
        <c:noMultiLvlLbl val="0"/>
      </c:catAx>
      <c:valAx>
        <c:axId val="-2105569968"/>
        <c:scaling>
          <c:orientation val="minMax"/>
        </c:scaling>
        <c:delete val="0"/>
        <c:axPos val="b"/>
        <c:majorGridlines>
          <c:spPr>
            <a:ln w="9525" cap="flat" cmpd="sng" algn="ctr">
              <a:solidFill>
                <a:schemeClr val="tx1">
                  <a:lumMod val="15000"/>
                  <a:lumOff val="85000"/>
                </a:schemeClr>
              </a:solidFill>
              <a:round/>
            </a:ln>
            <a:effectLst/>
          </c:spPr>
        </c:majorGridlines>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2"/>
                </a:solidFill>
                <a:latin typeface="Lato" charset="0"/>
                <a:ea typeface="Lato" charset="0"/>
                <a:cs typeface="Lato" charset="0"/>
              </a:defRPr>
            </a:pPr>
            <a:endParaRPr lang="en-US"/>
          </a:p>
        </c:txPr>
        <c:crossAx val="-2106145200"/>
        <c:crosses val="autoZero"/>
        <c:crossBetween val="between"/>
      </c:valAx>
      <c:spPr>
        <a:noFill/>
        <a:ln>
          <a:noFill/>
        </a:ln>
        <a:effectLst/>
      </c:spPr>
    </c:plotArea>
    <c:legend>
      <c:legendPos val="b"/>
      <c:layout>
        <c:manualLayout>
          <c:xMode val="edge"/>
          <c:yMode val="edge"/>
          <c:x val="0.299685294278992"/>
          <c:y val="0.940636379871761"/>
          <c:w val="0.466908474978971"/>
          <c:h val="0.0593635742965287"/>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2"/>
              </a:solidFill>
              <a:latin typeface="Lato" charset="0"/>
              <a:ea typeface="Lato" charset="0"/>
              <a:cs typeface="Lato" charset="0"/>
            </a:defRPr>
          </a:pPr>
          <a:endParaRPr lang="en-US"/>
        </a:p>
      </c:txPr>
    </c:legend>
    <c:plotVisOnly val="1"/>
    <c:dispBlanksAs val="gap"/>
    <c:showDLblsOverMax val="0"/>
  </c:chart>
  <c:spPr>
    <a:noFill/>
    <a:ln>
      <a:noFill/>
    </a:ln>
    <a:effectLst/>
  </c:spPr>
  <c:txPr>
    <a:bodyPr/>
    <a:lstStyle/>
    <a:p>
      <a:pPr>
        <a:defRPr sz="2400" b="0">
          <a:solidFill>
            <a:schemeClr val="tx2"/>
          </a:solidFill>
          <a:latin typeface="Lato" charset="0"/>
          <a:ea typeface="Lato" charset="0"/>
          <a:cs typeface="Lato"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2.0</c:v>
                </c:pt>
                <c:pt idx="1">
                  <c:v>2.0</c:v>
                </c:pt>
                <c:pt idx="2">
                  <c:v>3.0</c:v>
                </c:pt>
                <c:pt idx="3">
                  <c:v>5.0</c:v>
                </c:pt>
              </c:numCache>
            </c:numRef>
          </c:val>
        </c:ser>
        <c:dLbls>
          <c:showLegendKey val="0"/>
          <c:showVal val="0"/>
          <c:showCatName val="0"/>
          <c:showSerName val="0"/>
          <c:showPercent val="0"/>
          <c:showBubbleSize val="0"/>
        </c:dLbls>
        <c:gapWidth val="219"/>
        <c:overlap val="-27"/>
        <c:axId val="-2084808128"/>
        <c:axId val="-2084813200"/>
      </c:barChart>
      <c:catAx>
        <c:axId val="-2084808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2"/>
                </a:solidFill>
                <a:latin typeface="Lato" charset="0"/>
                <a:ea typeface="Lato" charset="0"/>
                <a:cs typeface="Lato" charset="0"/>
              </a:defRPr>
            </a:pPr>
            <a:endParaRPr lang="en-US"/>
          </a:p>
        </c:txPr>
        <c:crossAx val="-2084813200"/>
        <c:crosses val="autoZero"/>
        <c:auto val="1"/>
        <c:lblAlgn val="ctr"/>
        <c:lblOffset val="100"/>
        <c:noMultiLvlLbl val="0"/>
      </c:catAx>
      <c:valAx>
        <c:axId val="-2084813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2"/>
                </a:solidFill>
                <a:latin typeface="Lato" charset="0"/>
                <a:ea typeface="Lato" charset="0"/>
                <a:cs typeface="Lato" charset="0"/>
              </a:defRPr>
            </a:pPr>
            <a:endParaRPr lang="en-US"/>
          </a:p>
        </c:txPr>
        <c:crossAx val="-2084808128"/>
        <c:crosses val="autoZero"/>
        <c:crossBetween val="between"/>
      </c:valAx>
      <c:spPr>
        <a:noFill/>
        <a:ln>
          <a:noFill/>
        </a:ln>
        <a:effectLst/>
      </c:spPr>
    </c:plotArea>
    <c:plotVisOnly val="1"/>
    <c:dispBlanksAs val="gap"/>
    <c:showDLblsOverMax val="0"/>
  </c:chart>
  <c:spPr>
    <a:noFill/>
    <a:ln>
      <a:noFill/>
    </a:ln>
    <a:effectLst/>
  </c:spPr>
  <c:txPr>
    <a:bodyPr/>
    <a:lstStyle/>
    <a:p>
      <a:pPr>
        <a:defRPr sz="2400" b="0">
          <a:solidFill>
            <a:schemeClr val="tx2"/>
          </a:solidFill>
          <a:latin typeface="Lato" charset="0"/>
          <a:ea typeface="Lato" charset="0"/>
          <a:cs typeface="Lato"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2"/>
          <c:dPt>
            <c:idx val="0"/>
            <c:bubble3D val="0"/>
            <c:explosion val="8"/>
            <c:spPr>
              <a:solidFill>
                <a:schemeClr val="accent1"/>
              </a:solidFill>
              <a:ln w="19050">
                <a:solidFill>
                  <a:schemeClr val="lt1"/>
                </a:solidFill>
              </a:ln>
              <a:effectLst/>
            </c:spPr>
          </c:dPt>
          <c:dPt>
            <c:idx val="1"/>
            <c:bubble3D val="0"/>
            <c:explosion val="9"/>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explosion val="8"/>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Lato" charset="0"/>
                    <a:ea typeface="Lato" charset="0"/>
                    <a:cs typeface="Lato" charset="0"/>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Shoes</c:v>
                </c:pt>
                <c:pt idx="1">
                  <c:v>Pants</c:v>
                </c:pt>
                <c:pt idx="2">
                  <c:v>T-Shirts</c:v>
                </c:pt>
                <c:pt idx="3">
                  <c:v>Shorts</c:v>
                </c:pt>
              </c:strCache>
            </c:strRef>
          </c:cat>
          <c:val>
            <c:numRef>
              <c:f>Sheet1!$B$2:$B$5</c:f>
              <c:numCache>
                <c:formatCode>General</c:formatCode>
                <c:ptCount val="4"/>
                <c:pt idx="0">
                  <c:v>4.0</c:v>
                </c:pt>
                <c:pt idx="1">
                  <c:v>5.0</c:v>
                </c:pt>
                <c:pt idx="2">
                  <c:v>6.0</c:v>
                </c:pt>
                <c:pt idx="3">
                  <c:v>5.0</c:v>
                </c:pt>
              </c:numCache>
            </c:numRef>
          </c:val>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2400">
          <a:solidFill>
            <a:schemeClr val="tx2"/>
          </a:solidFill>
          <a:latin typeface="Lato" charset="0"/>
          <a:ea typeface="Lato" charset="0"/>
          <a:cs typeface="Lato"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8/24/16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Calibri Light"/>
        <a:ea typeface="+mn-ea"/>
        <a:cs typeface="+mn-cs"/>
      </a:defRPr>
    </a:lvl1pPr>
    <a:lvl2pPr marL="914217" algn="l" defTabSz="914217" rtl="0" eaLnBrk="1" latinLnBrk="0" hangingPunct="1">
      <a:defRPr sz="2400" kern="1200">
        <a:solidFill>
          <a:schemeClr val="tx1"/>
        </a:solidFill>
        <a:latin typeface="Calibri Light"/>
        <a:ea typeface="+mn-ea"/>
        <a:cs typeface="+mn-cs"/>
      </a:defRPr>
    </a:lvl2pPr>
    <a:lvl3pPr marL="1828434" algn="l" defTabSz="914217" rtl="0" eaLnBrk="1" latinLnBrk="0" hangingPunct="1">
      <a:defRPr sz="2400" kern="1200">
        <a:solidFill>
          <a:schemeClr val="tx1"/>
        </a:solidFill>
        <a:latin typeface="Calibri Light"/>
        <a:ea typeface="+mn-ea"/>
        <a:cs typeface="+mn-cs"/>
      </a:defRPr>
    </a:lvl3pPr>
    <a:lvl4pPr marL="2742651" algn="l" defTabSz="914217" rtl="0" eaLnBrk="1" latinLnBrk="0" hangingPunct="1">
      <a:defRPr sz="2400" kern="1200">
        <a:solidFill>
          <a:schemeClr val="tx1"/>
        </a:solidFill>
        <a:latin typeface="Calibri Light"/>
        <a:ea typeface="+mn-ea"/>
        <a:cs typeface="+mn-cs"/>
      </a:defRPr>
    </a:lvl4pPr>
    <a:lvl5pPr marL="3656868" algn="l" defTabSz="914217" rtl="0" eaLnBrk="1" latinLnBrk="0" hangingPunct="1">
      <a:defRPr sz="2400" kern="1200">
        <a:solidFill>
          <a:schemeClr val="tx1"/>
        </a:solidFill>
        <a:latin typeface="Calibri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8950" y="-11796713"/>
            <a:ext cx="22194838" cy="12487276"/>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80050" cy="4108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726621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26</a:t>
            </a:fld>
            <a:endParaRPr lang="en-US" dirty="0"/>
          </a:p>
        </p:txBody>
      </p:sp>
    </p:spTree>
    <p:extLst>
      <p:ext uri="{BB962C8B-B14F-4D97-AF65-F5344CB8AC3E}">
        <p14:creationId xmlns:p14="http://schemas.microsoft.com/office/powerpoint/2010/main" val="655554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36</a:t>
            </a:fld>
            <a:endParaRPr lang="en-US" dirty="0"/>
          </a:p>
        </p:txBody>
      </p:sp>
    </p:spTree>
    <p:extLst>
      <p:ext uri="{BB962C8B-B14F-4D97-AF65-F5344CB8AC3E}">
        <p14:creationId xmlns:p14="http://schemas.microsoft.com/office/powerpoint/2010/main" val="91460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7</a:t>
            </a:fld>
            <a:endParaRPr lang="en-US" dirty="0"/>
          </a:p>
        </p:txBody>
      </p:sp>
    </p:spTree>
    <p:extLst>
      <p:ext uri="{BB962C8B-B14F-4D97-AF65-F5344CB8AC3E}">
        <p14:creationId xmlns:p14="http://schemas.microsoft.com/office/powerpoint/2010/main" val="109935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51FA003C-ACE2-4EF7-AF62-71758D32E637}" type="slidenum">
              <a:rPr lang="bg-BG" smtClean="0"/>
              <a:t>14</a:t>
            </a:fld>
            <a:endParaRPr lang="bg-BG"/>
          </a:p>
        </p:txBody>
      </p:sp>
    </p:spTree>
    <p:extLst>
      <p:ext uri="{BB962C8B-B14F-4D97-AF65-F5344CB8AC3E}">
        <p14:creationId xmlns:p14="http://schemas.microsoft.com/office/powerpoint/2010/main" val="1502025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51FA003C-ACE2-4EF7-AF62-71758D32E637}" type="slidenum">
              <a:rPr lang="bg-BG" smtClean="0"/>
              <a:t>15</a:t>
            </a:fld>
            <a:endParaRPr lang="bg-BG"/>
          </a:p>
        </p:txBody>
      </p:sp>
    </p:spTree>
    <p:extLst>
      <p:ext uri="{BB962C8B-B14F-4D97-AF65-F5344CB8AC3E}">
        <p14:creationId xmlns:p14="http://schemas.microsoft.com/office/powerpoint/2010/main" val="1255590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95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bg-BG" altLang="en-US"/>
          </a:p>
        </p:txBody>
      </p:sp>
      <p:sp>
        <p:nvSpPr>
          <p:cNvPr id="1095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defTabSz="1827213" fontAlgn="base">
              <a:spcBef>
                <a:spcPct val="0"/>
              </a:spcBef>
              <a:spcAft>
                <a:spcPct val="0"/>
              </a:spcAft>
            </a:pPr>
            <a:fld id="{AD4B0096-809F-B94F-AF09-BFE9F0C9701C}" type="slidenum">
              <a:rPr lang="bg-BG" altLang="en-US" sz="1200">
                <a:latin typeface="Lato Light" charset="0"/>
              </a:rPr>
              <a:pPr defTabSz="1827213" fontAlgn="base">
                <a:spcBef>
                  <a:spcPct val="0"/>
                </a:spcBef>
                <a:spcAft>
                  <a:spcPct val="0"/>
                </a:spcAft>
              </a:pPr>
              <a:t>16</a:t>
            </a:fld>
            <a:endParaRPr lang="bg-BG" altLang="en-US" sz="1200">
              <a:latin typeface="Lato Light" charset="0"/>
            </a:endParaRPr>
          </a:p>
        </p:txBody>
      </p:sp>
    </p:spTree>
    <p:extLst>
      <p:ext uri="{BB962C8B-B14F-4D97-AF65-F5344CB8AC3E}">
        <p14:creationId xmlns:p14="http://schemas.microsoft.com/office/powerpoint/2010/main" val="1686762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95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bg-BG" altLang="en-US"/>
          </a:p>
        </p:txBody>
      </p:sp>
      <p:sp>
        <p:nvSpPr>
          <p:cNvPr id="1095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defTabSz="1827213" fontAlgn="base">
              <a:spcBef>
                <a:spcPct val="0"/>
              </a:spcBef>
              <a:spcAft>
                <a:spcPct val="0"/>
              </a:spcAft>
            </a:pPr>
            <a:fld id="{AD4B0096-809F-B94F-AF09-BFE9F0C9701C}" type="slidenum">
              <a:rPr lang="bg-BG" altLang="en-US" sz="1200">
                <a:latin typeface="Lato Light" charset="0"/>
              </a:rPr>
              <a:pPr defTabSz="1827213" fontAlgn="base">
                <a:spcBef>
                  <a:spcPct val="0"/>
                </a:spcBef>
                <a:spcAft>
                  <a:spcPct val="0"/>
                </a:spcAft>
              </a:pPr>
              <a:t>17</a:t>
            </a:fld>
            <a:endParaRPr lang="bg-BG" altLang="en-US" sz="1200">
              <a:latin typeface="Lato Light" charset="0"/>
            </a:endParaRPr>
          </a:p>
        </p:txBody>
      </p:sp>
    </p:spTree>
    <p:extLst>
      <p:ext uri="{BB962C8B-B14F-4D97-AF65-F5344CB8AC3E}">
        <p14:creationId xmlns:p14="http://schemas.microsoft.com/office/powerpoint/2010/main" val="142176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95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bg-BG" altLang="en-US"/>
          </a:p>
        </p:txBody>
      </p:sp>
      <p:sp>
        <p:nvSpPr>
          <p:cNvPr id="1095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defTabSz="1827213" fontAlgn="base">
              <a:spcBef>
                <a:spcPct val="0"/>
              </a:spcBef>
              <a:spcAft>
                <a:spcPct val="0"/>
              </a:spcAft>
            </a:pPr>
            <a:fld id="{AD4B0096-809F-B94F-AF09-BFE9F0C9701C}" type="slidenum">
              <a:rPr lang="bg-BG" altLang="en-US" sz="1200">
                <a:latin typeface="Lato Light" charset="0"/>
              </a:rPr>
              <a:pPr defTabSz="1827213" fontAlgn="base">
                <a:spcBef>
                  <a:spcPct val="0"/>
                </a:spcBef>
                <a:spcAft>
                  <a:spcPct val="0"/>
                </a:spcAft>
              </a:pPr>
              <a:t>18</a:t>
            </a:fld>
            <a:endParaRPr lang="bg-BG" altLang="en-US" sz="1200">
              <a:latin typeface="Lato Light" charset="0"/>
            </a:endParaRPr>
          </a:p>
        </p:txBody>
      </p:sp>
    </p:spTree>
    <p:extLst>
      <p:ext uri="{BB962C8B-B14F-4D97-AF65-F5344CB8AC3E}">
        <p14:creationId xmlns:p14="http://schemas.microsoft.com/office/powerpoint/2010/main" val="593601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95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bg-BG" altLang="en-US"/>
          </a:p>
        </p:txBody>
      </p:sp>
      <p:sp>
        <p:nvSpPr>
          <p:cNvPr id="1095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defTabSz="1827213" fontAlgn="base">
              <a:spcBef>
                <a:spcPct val="0"/>
              </a:spcBef>
              <a:spcAft>
                <a:spcPct val="0"/>
              </a:spcAft>
            </a:pPr>
            <a:fld id="{AD4B0096-809F-B94F-AF09-BFE9F0C9701C}" type="slidenum">
              <a:rPr lang="bg-BG" altLang="en-US" sz="1200">
                <a:latin typeface="Lato Light" charset="0"/>
              </a:rPr>
              <a:pPr defTabSz="1827213" fontAlgn="base">
                <a:spcBef>
                  <a:spcPct val="0"/>
                </a:spcBef>
                <a:spcAft>
                  <a:spcPct val="0"/>
                </a:spcAft>
              </a:pPr>
              <a:t>19</a:t>
            </a:fld>
            <a:endParaRPr lang="bg-BG" altLang="en-US" sz="1200">
              <a:latin typeface="Lato Light" charset="0"/>
            </a:endParaRPr>
          </a:p>
        </p:txBody>
      </p:sp>
    </p:spTree>
    <p:extLst>
      <p:ext uri="{BB962C8B-B14F-4D97-AF65-F5344CB8AC3E}">
        <p14:creationId xmlns:p14="http://schemas.microsoft.com/office/powerpoint/2010/main" val="1196882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23</a:t>
            </a:fld>
            <a:endParaRPr lang="en-US" dirty="0"/>
          </a:p>
        </p:txBody>
      </p:sp>
    </p:spTree>
    <p:extLst>
      <p:ext uri="{BB962C8B-B14F-4D97-AF65-F5344CB8AC3E}">
        <p14:creationId xmlns:p14="http://schemas.microsoft.com/office/powerpoint/2010/main" val="778647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9736512"/>
      </p:ext>
    </p:extLst>
  </p:cSld>
  <p:clrMapOvr>
    <a:masterClrMapping/>
  </p:clrMapOvr>
  <p:transition advClick="0"/>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General Slide">
    <p:spTree>
      <p:nvGrpSpPr>
        <p:cNvPr id="1" name=""/>
        <p:cNvGrpSpPr/>
        <p:nvPr/>
      </p:nvGrpSpPr>
      <p:grpSpPr>
        <a:xfrm>
          <a:off x="0" y="0"/>
          <a:ext cx="0" cy="0"/>
          <a:chOff x="0" y="0"/>
          <a:chExt cx="0" cy="0"/>
        </a:xfrm>
      </p:grpSpPr>
      <p:sp>
        <p:nvSpPr>
          <p:cNvPr id="104" name="Picture Placeholder 13"/>
          <p:cNvSpPr>
            <a:spLocks noGrp="1"/>
          </p:cNvSpPr>
          <p:nvPr>
            <p:ph type="pic" sz="quarter" idx="13"/>
          </p:nvPr>
        </p:nvSpPr>
        <p:spPr>
          <a:xfrm>
            <a:off x="11754462" y="4528987"/>
            <a:ext cx="8794705" cy="555635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05" name="Picture Placeholder 13"/>
          <p:cNvSpPr>
            <a:spLocks noGrp="1"/>
          </p:cNvSpPr>
          <p:nvPr>
            <p:ph type="pic" sz="quarter" idx="14"/>
          </p:nvPr>
        </p:nvSpPr>
        <p:spPr>
          <a:xfrm>
            <a:off x="20011940" y="6279360"/>
            <a:ext cx="2257767" cy="4026087"/>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671294892"/>
      </p:ext>
    </p:extLst>
  </p:cSld>
  <p:clrMapOvr>
    <a:masterClrMapping/>
  </p:clrMapOvr>
  <p:transition advClick="0"/>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Pad_Martik-feat">
    <p:spTree>
      <p:nvGrpSpPr>
        <p:cNvPr id="1" name=""/>
        <p:cNvGrpSpPr/>
        <p:nvPr/>
      </p:nvGrpSpPr>
      <p:grpSpPr>
        <a:xfrm>
          <a:off x="0" y="0"/>
          <a:ext cx="0" cy="0"/>
          <a:chOff x="0" y="0"/>
          <a:chExt cx="0" cy="0"/>
        </a:xfrm>
      </p:grpSpPr>
      <p:sp>
        <p:nvSpPr>
          <p:cNvPr id="18" name="Picture Placeholder 13"/>
          <p:cNvSpPr>
            <a:spLocks noGrp="1"/>
          </p:cNvSpPr>
          <p:nvPr>
            <p:ph type="pic" sz="quarter" idx="14"/>
          </p:nvPr>
        </p:nvSpPr>
        <p:spPr>
          <a:xfrm>
            <a:off x="13904508" y="2987773"/>
            <a:ext cx="6336731" cy="7952744"/>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304438548"/>
      </p:ext>
    </p:extLst>
  </p:cSld>
  <p:clrMapOvr>
    <a:masterClrMapping/>
  </p:clrMapOvr>
  <p:transition advClick="0"/>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Phone_Martik-feat">
    <p:spTree>
      <p:nvGrpSpPr>
        <p:cNvPr id="1" name=""/>
        <p:cNvGrpSpPr/>
        <p:nvPr/>
      </p:nvGrpSpPr>
      <p:grpSpPr>
        <a:xfrm>
          <a:off x="0" y="0"/>
          <a:ext cx="0" cy="0"/>
          <a:chOff x="0" y="0"/>
          <a:chExt cx="0" cy="0"/>
        </a:xfrm>
      </p:grpSpPr>
      <p:sp>
        <p:nvSpPr>
          <p:cNvPr id="19" name="Picture Placeholder 13"/>
          <p:cNvSpPr>
            <a:spLocks noGrp="1"/>
          </p:cNvSpPr>
          <p:nvPr>
            <p:ph type="pic" sz="quarter" idx="14"/>
          </p:nvPr>
        </p:nvSpPr>
        <p:spPr>
          <a:xfrm>
            <a:off x="10266445" y="4493384"/>
            <a:ext cx="3849024" cy="6371361"/>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65862802"/>
      </p:ext>
    </p:extLst>
  </p:cSld>
  <p:clrMapOvr>
    <a:masterClrMapping/>
  </p:clrMapOvr>
  <p:transition advClick="0"/>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General Slide">
    <p:spTree>
      <p:nvGrpSpPr>
        <p:cNvPr id="1" name=""/>
        <p:cNvGrpSpPr/>
        <p:nvPr/>
      </p:nvGrpSpPr>
      <p:grpSpPr>
        <a:xfrm>
          <a:off x="0" y="0"/>
          <a:ext cx="0" cy="0"/>
          <a:chOff x="0" y="0"/>
          <a:chExt cx="0" cy="0"/>
        </a:xfrm>
      </p:grpSpPr>
      <p:sp>
        <p:nvSpPr>
          <p:cNvPr id="23" name="Picture Placeholder 13"/>
          <p:cNvSpPr>
            <a:spLocks noGrp="1"/>
          </p:cNvSpPr>
          <p:nvPr>
            <p:ph type="pic" sz="quarter" idx="14"/>
          </p:nvPr>
        </p:nvSpPr>
        <p:spPr>
          <a:xfrm>
            <a:off x="4674311" y="3717903"/>
            <a:ext cx="3820443" cy="6719107"/>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70754552"/>
      </p:ext>
    </p:extLst>
  </p:cSld>
  <p:clrMapOvr>
    <a:masterClrMapping/>
  </p:clrMapOvr>
  <p:transition advClick="0"/>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ortfolio 1">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12230603" y="3210724"/>
            <a:ext cx="10292010" cy="8386542"/>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561717988"/>
      </p:ext>
    </p:extLst>
  </p:cSld>
  <p:clrMapOvr>
    <a:masterClrMapping/>
  </p:clrMapOvr>
  <p:transition advClick="0"/>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ortfolio 1">
    <p:spTree>
      <p:nvGrpSpPr>
        <p:cNvPr id="1" name=""/>
        <p:cNvGrpSpPr/>
        <p:nvPr/>
      </p:nvGrpSpPr>
      <p:grpSpPr>
        <a:xfrm>
          <a:off x="0" y="0"/>
          <a:ext cx="0" cy="0"/>
          <a:chOff x="0" y="0"/>
          <a:chExt cx="0" cy="0"/>
        </a:xfrm>
      </p:grpSpPr>
      <p:sp>
        <p:nvSpPr>
          <p:cNvPr id="5" name="Picture Placeholder 13"/>
          <p:cNvSpPr>
            <a:spLocks noGrp="1"/>
          </p:cNvSpPr>
          <p:nvPr>
            <p:ph type="pic" sz="quarter" idx="14"/>
          </p:nvPr>
        </p:nvSpPr>
        <p:spPr>
          <a:xfrm>
            <a:off x="0" y="6869151"/>
            <a:ext cx="12252906" cy="6869151"/>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6" name="Picture Placeholder 13"/>
          <p:cNvSpPr>
            <a:spLocks noGrp="1"/>
          </p:cNvSpPr>
          <p:nvPr>
            <p:ph type="pic" sz="quarter" idx="15"/>
          </p:nvPr>
        </p:nvSpPr>
        <p:spPr>
          <a:xfrm>
            <a:off x="12252906" y="0"/>
            <a:ext cx="12124744" cy="6869151"/>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11537764"/>
      </p:ext>
    </p:extLst>
  </p:cSld>
  <p:clrMapOvr>
    <a:masterClrMapping/>
  </p:clrMapOvr>
  <p:transition advClick="0"/>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Portfolio 1">
    <p:spTree>
      <p:nvGrpSpPr>
        <p:cNvPr id="1" name=""/>
        <p:cNvGrpSpPr/>
        <p:nvPr/>
      </p:nvGrpSpPr>
      <p:grpSpPr>
        <a:xfrm>
          <a:off x="0" y="0"/>
          <a:ext cx="0" cy="0"/>
          <a:chOff x="0" y="0"/>
          <a:chExt cx="0" cy="0"/>
        </a:xfrm>
      </p:grpSpPr>
      <p:sp>
        <p:nvSpPr>
          <p:cNvPr id="7" name="Picture Placeholder 13"/>
          <p:cNvSpPr>
            <a:spLocks noGrp="1"/>
          </p:cNvSpPr>
          <p:nvPr>
            <p:ph type="pic" sz="quarter" idx="14"/>
          </p:nvPr>
        </p:nvSpPr>
        <p:spPr>
          <a:xfrm>
            <a:off x="7939668" y="0"/>
            <a:ext cx="7560527" cy="1371600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8" name="Picture Placeholder 13"/>
          <p:cNvSpPr>
            <a:spLocks noGrp="1"/>
          </p:cNvSpPr>
          <p:nvPr>
            <p:ph type="pic" sz="quarter" idx="15"/>
          </p:nvPr>
        </p:nvSpPr>
        <p:spPr>
          <a:xfrm>
            <a:off x="0" y="-11150"/>
            <a:ext cx="7538224" cy="6601968"/>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16"/>
          </p:nvPr>
        </p:nvSpPr>
        <p:spPr>
          <a:xfrm>
            <a:off x="0" y="7114478"/>
            <a:ext cx="7538224" cy="6601521"/>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243439214"/>
      </p:ext>
    </p:extLst>
  </p:cSld>
  <p:clrMapOvr>
    <a:masterClrMapping/>
  </p:clrMapOvr>
  <p:transition advClick="0"/>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Portfolio 1">
    <p:spTree>
      <p:nvGrpSpPr>
        <p:cNvPr id="1" name=""/>
        <p:cNvGrpSpPr/>
        <p:nvPr/>
      </p:nvGrpSpPr>
      <p:grpSpPr>
        <a:xfrm>
          <a:off x="0" y="0"/>
          <a:ext cx="0" cy="0"/>
          <a:chOff x="0" y="0"/>
          <a:chExt cx="0" cy="0"/>
        </a:xfrm>
      </p:grpSpPr>
      <p:sp>
        <p:nvSpPr>
          <p:cNvPr id="6" name="Picture Placeholder 13"/>
          <p:cNvSpPr>
            <a:spLocks noGrp="1"/>
          </p:cNvSpPr>
          <p:nvPr>
            <p:ph type="pic" sz="quarter" idx="16"/>
          </p:nvPr>
        </p:nvSpPr>
        <p:spPr>
          <a:xfrm>
            <a:off x="12244038" y="3590692"/>
            <a:ext cx="9389327" cy="8723044"/>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84295879"/>
      </p:ext>
    </p:extLst>
  </p:cSld>
  <p:clrMapOvr>
    <a:masterClrMapping/>
  </p:clrMapOvr>
  <p:transition advClick="0"/>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Portfolio 1">
    <p:spTree>
      <p:nvGrpSpPr>
        <p:cNvPr id="1" name=""/>
        <p:cNvGrpSpPr/>
        <p:nvPr/>
      </p:nvGrpSpPr>
      <p:grpSpPr>
        <a:xfrm>
          <a:off x="0" y="0"/>
          <a:ext cx="0" cy="0"/>
          <a:chOff x="0" y="0"/>
          <a:chExt cx="0" cy="0"/>
        </a:xfrm>
      </p:grpSpPr>
      <p:sp>
        <p:nvSpPr>
          <p:cNvPr id="6" name="Picture Placeholder 13"/>
          <p:cNvSpPr>
            <a:spLocks noGrp="1"/>
          </p:cNvSpPr>
          <p:nvPr>
            <p:ph type="pic" sz="quarter" idx="16"/>
          </p:nvPr>
        </p:nvSpPr>
        <p:spPr>
          <a:xfrm>
            <a:off x="9746166" y="0"/>
            <a:ext cx="14631484" cy="1371600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966071161"/>
      </p:ext>
    </p:extLst>
  </p:cSld>
  <p:clrMapOvr>
    <a:masterClrMapping/>
  </p:clrMapOvr>
  <p:transition advClick="0"/>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Portfolio 1">
    <p:spTree>
      <p:nvGrpSpPr>
        <p:cNvPr id="1" name=""/>
        <p:cNvGrpSpPr/>
        <p:nvPr/>
      </p:nvGrpSpPr>
      <p:grpSpPr>
        <a:xfrm>
          <a:off x="0" y="0"/>
          <a:ext cx="0" cy="0"/>
          <a:chOff x="0" y="0"/>
          <a:chExt cx="0" cy="0"/>
        </a:xfrm>
      </p:grpSpPr>
      <p:sp>
        <p:nvSpPr>
          <p:cNvPr id="7" name="Picture Placeholder 13"/>
          <p:cNvSpPr>
            <a:spLocks noGrp="1"/>
          </p:cNvSpPr>
          <p:nvPr>
            <p:ph type="pic" sz="quarter" idx="14"/>
          </p:nvPr>
        </p:nvSpPr>
        <p:spPr>
          <a:xfrm>
            <a:off x="8877455" y="0"/>
            <a:ext cx="7560527" cy="1371600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8" name="Picture Placeholder 13"/>
          <p:cNvSpPr>
            <a:spLocks noGrp="1"/>
          </p:cNvSpPr>
          <p:nvPr>
            <p:ph type="pic" sz="quarter" idx="15"/>
          </p:nvPr>
        </p:nvSpPr>
        <p:spPr>
          <a:xfrm>
            <a:off x="16839426" y="7114032"/>
            <a:ext cx="7538224" cy="6601968"/>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16"/>
          </p:nvPr>
        </p:nvSpPr>
        <p:spPr>
          <a:xfrm>
            <a:off x="16839426" y="-11150"/>
            <a:ext cx="7538224" cy="6601521"/>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93155710"/>
      </p:ext>
    </p:extLst>
  </p:cSld>
  <p:clrMapOvr>
    <a:masterClrMapping/>
  </p:clrMapOvr>
  <p:transition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vices">
    <p:spTree>
      <p:nvGrpSpPr>
        <p:cNvPr id="1" name=""/>
        <p:cNvGrpSpPr/>
        <p:nvPr/>
      </p:nvGrpSpPr>
      <p:grpSpPr>
        <a:xfrm>
          <a:off x="0" y="0"/>
          <a:ext cx="0" cy="0"/>
          <a:chOff x="0" y="0"/>
          <a:chExt cx="0" cy="0"/>
        </a:xfrm>
      </p:grpSpPr>
      <p:sp>
        <p:nvSpPr>
          <p:cNvPr id="49" name="Picture Placeholder 13"/>
          <p:cNvSpPr>
            <a:spLocks noGrp="1"/>
          </p:cNvSpPr>
          <p:nvPr>
            <p:ph type="pic" sz="quarter" idx="14"/>
          </p:nvPr>
        </p:nvSpPr>
        <p:spPr>
          <a:xfrm>
            <a:off x="1771125" y="4462229"/>
            <a:ext cx="7793670" cy="4415549"/>
          </a:xfrm>
          <a:effectLst/>
        </p:spPr>
        <p:txBody>
          <a:bodyPr>
            <a:normAutofit/>
          </a:bodyPr>
          <a:lstStyle>
            <a:lvl1pPr marL="0" indent="0">
              <a:buNone/>
              <a:defRPr sz="2400" b="1">
                <a:ln>
                  <a:noFill/>
                </a:ln>
                <a:solidFill>
                  <a:schemeClr val="tx2"/>
                </a:solidFill>
                <a:latin typeface="Lato Light" charset="0"/>
                <a:ea typeface="Lato Light" charset="0"/>
                <a:cs typeface="Lato Light" charset="0"/>
              </a:defRPr>
            </a:lvl1pPr>
          </a:lstStyle>
          <a:p>
            <a:endParaRPr lang="en-US" dirty="0"/>
          </a:p>
        </p:txBody>
      </p:sp>
      <p:sp>
        <p:nvSpPr>
          <p:cNvPr id="50" name="Picture Placeholder 13"/>
          <p:cNvSpPr>
            <a:spLocks noGrp="1"/>
          </p:cNvSpPr>
          <p:nvPr>
            <p:ph type="pic" sz="quarter" idx="15"/>
          </p:nvPr>
        </p:nvSpPr>
        <p:spPr>
          <a:xfrm>
            <a:off x="9205073" y="7304943"/>
            <a:ext cx="2490687" cy="3339164"/>
          </a:xfrm>
          <a:effectLst/>
        </p:spPr>
        <p:txBody>
          <a:bodyPr>
            <a:normAutofit/>
          </a:bodyPr>
          <a:lstStyle>
            <a:lvl1pPr marL="0" indent="0">
              <a:buNone/>
              <a:defRPr sz="2400" b="1">
                <a:ln>
                  <a:noFill/>
                </a:ln>
                <a:solidFill>
                  <a:schemeClr val="tx2"/>
                </a:solidFill>
                <a:latin typeface="Lato Light" charset="0"/>
                <a:ea typeface="Lato Light" charset="0"/>
                <a:cs typeface="Lato Light" charset="0"/>
              </a:defRPr>
            </a:lvl1pPr>
          </a:lstStyle>
          <a:p>
            <a:endParaRPr lang="en-US" dirty="0"/>
          </a:p>
        </p:txBody>
      </p:sp>
      <p:sp>
        <p:nvSpPr>
          <p:cNvPr id="51" name="Picture Placeholder 13"/>
          <p:cNvSpPr>
            <a:spLocks noGrp="1"/>
          </p:cNvSpPr>
          <p:nvPr>
            <p:ph type="pic" sz="quarter" idx="16"/>
          </p:nvPr>
        </p:nvSpPr>
        <p:spPr>
          <a:xfrm>
            <a:off x="7707248" y="8759819"/>
            <a:ext cx="1077568" cy="1861985"/>
          </a:xfrm>
          <a:effectLst/>
        </p:spPr>
        <p:txBody>
          <a:bodyPr>
            <a:normAutofit/>
          </a:bodyPr>
          <a:lstStyle>
            <a:lvl1pPr marL="0" indent="0">
              <a:buNone/>
              <a:defRPr sz="2400" b="1">
                <a:ln>
                  <a:noFill/>
                </a:ln>
                <a:solidFill>
                  <a:schemeClr val="tx2"/>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244290835"/>
      </p:ext>
    </p:extLst>
  </p:cSld>
  <p:clrMapOvr>
    <a:masterClrMapping/>
  </p:clrMapOvr>
  <p:transition advClick="0"/>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ortfolio 2">
    <p:spTree>
      <p:nvGrpSpPr>
        <p:cNvPr id="1" name=""/>
        <p:cNvGrpSpPr/>
        <p:nvPr/>
      </p:nvGrpSpPr>
      <p:grpSpPr>
        <a:xfrm>
          <a:off x="0" y="0"/>
          <a:ext cx="0" cy="0"/>
          <a:chOff x="0" y="0"/>
          <a:chExt cx="0" cy="0"/>
        </a:xfrm>
      </p:grpSpPr>
      <p:sp>
        <p:nvSpPr>
          <p:cNvPr id="6" name="Picture Placeholder 13"/>
          <p:cNvSpPr>
            <a:spLocks noGrp="1"/>
          </p:cNvSpPr>
          <p:nvPr>
            <p:ph type="pic" sz="quarter" idx="13"/>
          </p:nvPr>
        </p:nvSpPr>
        <p:spPr>
          <a:xfrm>
            <a:off x="6052825" y="3404846"/>
            <a:ext cx="16525541" cy="5270803"/>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7" name="Picture Placeholder 13"/>
          <p:cNvSpPr>
            <a:spLocks noGrp="1"/>
          </p:cNvSpPr>
          <p:nvPr>
            <p:ph type="pic" sz="quarter" idx="14"/>
          </p:nvPr>
        </p:nvSpPr>
        <p:spPr>
          <a:xfrm>
            <a:off x="18666099" y="8995313"/>
            <a:ext cx="3912268" cy="3081528"/>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15"/>
          </p:nvPr>
        </p:nvSpPr>
        <p:spPr>
          <a:xfrm>
            <a:off x="14461642" y="8995313"/>
            <a:ext cx="3877056" cy="3081528"/>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0" name="Picture Placeholder 13"/>
          <p:cNvSpPr>
            <a:spLocks noGrp="1"/>
          </p:cNvSpPr>
          <p:nvPr>
            <p:ph type="pic" sz="quarter" idx="16"/>
          </p:nvPr>
        </p:nvSpPr>
        <p:spPr>
          <a:xfrm>
            <a:off x="10236016" y="8995313"/>
            <a:ext cx="3877056" cy="3081528"/>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1" name="Picture Placeholder 13"/>
          <p:cNvSpPr>
            <a:spLocks noGrp="1"/>
          </p:cNvSpPr>
          <p:nvPr>
            <p:ph type="pic" sz="quarter" idx="17"/>
          </p:nvPr>
        </p:nvSpPr>
        <p:spPr>
          <a:xfrm>
            <a:off x="6031559" y="8995313"/>
            <a:ext cx="3877056" cy="3081528"/>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2" name="Picture Placeholder 13"/>
          <p:cNvSpPr>
            <a:spLocks noGrp="1"/>
          </p:cNvSpPr>
          <p:nvPr>
            <p:ph type="pic" sz="quarter" idx="18"/>
          </p:nvPr>
        </p:nvSpPr>
        <p:spPr>
          <a:xfrm>
            <a:off x="1848368" y="3404846"/>
            <a:ext cx="3877056" cy="3081528"/>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3" name="Picture Placeholder 13"/>
          <p:cNvSpPr>
            <a:spLocks noGrp="1"/>
          </p:cNvSpPr>
          <p:nvPr>
            <p:ph type="pic" sz="quarter" idx="19"/>
          </p:nvPr>
        </p:nvSpPr>
        <p:spPr>
          <a:xfrm>
            <a:off x="1848368" y="6828529"/>
            <a:ext cx="3877056" cy="5248312"/>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528433890"/>
      </p:ext>
    </p:extLst>
  </p:cSld>
  <p:clrMapOvr>
    <a:masterClrMapping/>
  </p:clrMapOvr>
  <p:transition advClick="0"/>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rvices">
    <p:spTree>
      <p:nvGrpSpPr>
        <p:cNvPr id="1" name=""/>
        <p:cNvGrpSpPr/>
        <p:nvPr/>
      </p:nvGrpSpPr>
      <p:grpSpPr>
        <a:xfrm>
          <a:off x="0" y="0"/>
          <a:ext cx="0" cy="0"/>
          <a:chOff x="0" y="0"/>
          <a:chExt cx="0" cy="0"/>
        </a:xfrm>
      </p:grpSpPr>
      <p:sp>
        <p:nvSpPr>
          <p:cNvPr id="46" name="Picture Placeholder 13"/>
          <p:cNvSpPr>
            <a:spLocks noGrp="1"/>
          </p:cNvSpPr>
          <p:nvPr>
            <p:ph type="pic" sz="quarter" idx="19"/>
          </p:nvPr>
        </p:nvSpPr>
        <p:spPr>
          <a:xfrm>
            <a:off x="15911139" y="3773762"/>
            <a:ext cx="6168580" cy="8347909"/>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820965014"/>
      </p:ext>
    </p:extLst>
  </p:cSld>
  <p:clrMapOvr>
    <a:masterClrMapping/>
  </p:clrMapOvr>
  <p:transition advClick="0"/>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igImage">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3176" y="0"/>
            <a:ext cx="24377651" cy="13716000"/>
          </a:xfrm>
          <a:effectLst/>
        </p:spPr>
        <p:txBody>
          <a:bodyPr>
            <a:normAutofit/>
          </a:bodyPr>
          <a:lstStyle>
            <a:lvl1pPr marL="0" indent="0">
              <a:buNone/>
              <a:defRPr sz="42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767125139"/>
      </p:ext>
    </p:extLst>
  </p:cSld>
  <p:clrMapOvr>
    <a:masterClrMapping/>
  </p:clrMapOvr>
  <mc:AlternateContent xmlns:mc="http://schemas.openxmlformats.org/markup-compatibility/2006" xmlns:p14="http://schemas.microsoft.com/office/powerpoint/2010/main">
    <mc:Choice Requires="p14">
      <p:transition spd="slow" p14:dur="1500" advClick="0"/>
    </mc:Choice>
    <mc:Fallback xmlns="">
      <p:transition spd="slow" advClick="0"/>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Welcome Message">
    <p:spTree>
      <p:nvGrpSpPr>
        <p:cNvPr id="1" name=""/>
        <p:cNvGrpSpPr/>
        <p:nvPr/>
      </p:nvGrpSpPr>
      <p:grpSpPr>
        <a:xfrm>
          <a:off x="0" y="0"/>
          <a:ext cx="0" cy="0"/>
          <a:chOff x="0" y="0"/>
          <a:chExt cx="0" cy="0"/>
        </a:xfrm>
      </p:grpSpPr>
      <p:sp>
        <p:nvSpPr>
          <p:cNvPr id="21" name="Picture Placeholder 13"/>
          <p:cNvSpPr>
            <a:spLocks noGrp="1" noChangeAspect="1"/>
          </p:cNvSpPr>
          <p:nvPr>
            <p:ph type="pic" sz="quarter" idx="20" hasCustomPrompt="1"/>
          </p:nvPr>
        </p:nvSpPr>
        <p:spPr>
          <a:xfrm>
            <a:off x="10296904" y="3116648"/>
            <a:ext cx="3790191" cy="3787775"/>
          </a:xfrm>
          <a:prstGeom prst="ellipse">
            <a:avLst/>
          </a:prstGeom>
        </p:spPr>
        <p:txBody>
          <a:bodyPr>
            <a:noAutofit/>
          </a:bodyPr>
          <a:lstStyle>
            <a:lvl1pPr marL="0" indent="0">
              <a:lnSpc>
                <a:spcPct val="130000"/>
              </a:lnSpc>
              <a:buNone/>
              <a:defRPr sz="2400" baseline="0"/>
            </a:lvl1pPr>
          </a:lstStyle>
          <a:p>
            <a:r>
              <a:rPr lang="en-US" dirty="0" smtClean="0"/>
              <a:t>Drag  Your Picture Here</a:t>
            </a:r>
            <a:endParaRPr lang="en-US" dirty="0"/>
          </a:p>
        </p:txBody>
      </p:sp>
    </p:spTree>
    <p:extLst>
      <p:ext uri="{BB962C8B-B14F-4D97-AF65-F5344CB8AC3E}">
        <p14:creationId xmlns:p14="http://schemas.microsoft.com/office/powerpoint/2010/main" val="1896870037"/>
      </p:ext>
    </p:extLst>
  </p:cSld>
  <p:clrMapOvr>
    <a:masterClrMapping/>
  </p:clrMapOvr>
  <mc:AlternateContent xmlns:mc="http://schemas.openxmlformats.org/markup-compatibility/2006" xmlns:p14="http://schemas.microsoft.com/office/powerpoint/2010/main">
    <mc:Choice Requires="p14">
      <p:transition spd="slow" p14:dur="1500" advClick="0"/>
    </mc:Choice>
    <mc:Fallback xmlns="">
      <p:transition spd="slow" advClick="0"/>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reakSlide Left">
    <p:bg>
      <p:bgPr>
        <a:solidFill>
          <a:schemeClr val="bg2"/>
        </a:solidFill>
        <a:effectLst/>
      </p:bgPr>
    </p:bg>
    <p:spTree>
      <p:nvGrpSpPr>
        <p:cNvPr id="1" name=""/>
        <p:cNvGrpSpPr/>
        <p:nvPr/>
      </p:nvGrpSpPr>
      <p:grpSpPr>
        <a:xfrm>
          <a:off x="0" y="0"/>
          <a:ext cx="0" cy="0"/>
          <a:chOff x="0" y="0"/>
          <a:chExt cx="0" cy="0"/>
        </a:xfrm>
      </p:grpSpPr>
      <p:sp>
        <p:nvSpPr>
          <p:cNvPr id="3" name="Rectangle 2"/>
          <p:cNvSpPr/>
          <p:nvPr userDrawn="1"/>
        </p:nvSpPr>
        <p:spPr>
          <a:xfrm>
            <a:off x="11358859" y="636084"/>
            <a:ext cx="1667282" cy="531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21" name="Picture Placeholder 20"/>
          <p:cNvSpPr>
            <a:spLocks noGrp="1"/>
          </p:cNvSpPr>
          <p:nvPr>
            <p:ph type="pic" sz="quarter" idx="19"/>
          </p:nvPr>
        </p:nvSpPr>
        <p:spPr>
          <a:xfrm>
            <a:off x="0" y="595256"/>
            <a:ext cx="11550794" cy="13120745"/>
          </a:xfrm>
          <a:custGeom>
            <a:avLst/>
            <a:gdLst>
              <a:gd name="connsiteX0" fmla="*/ 10767469 w 11550794"/>
              <a:gd name="connsiteY0" fmla="*/ 8565496 h 13120745"/>
              <a:gd name="connsiteX1" fmla="*/ 11521693 w 11550794"/>
              <a:gd name="connsiteY1" fmla="*/ 9085444 h 13120745"/>
              <a:gd name="connsiteX2" fmla="*/ 11028455 w 11550794"/>
              <a:gd name="connsiteY2" fmla="*/ 9984036 h 13120745"/>
              <a:gd name="connsiteX3" fmla="*/ 258220 w 11550794"/>
              <a:gd name="connsiteY3" fmla="*/ 13120745 h 13120745"/>
              <a:gd name="connsiteX4" fmla="*/ 0 w 11550794"/>
              <a:gd name="connsiteY4" fmla="*/ 13120745 h 13120745"/>
              <a:gd name="connsiteX5" fmla="*/ 0 w 11550794"/>
              <a:gd name="connsiteY5" fmla="*/ 11686063 h 13120745"/>
              <a:gd name="connsiteX6" fmla="*/ 10623100 w 11550794"/>
              <a:gd name="connsiteY6" fmla="*/ 8592204 h 13120745"/>
              <a:gd name="connsiteX7" fmla="*/ 10767469 w 11550794"/>
              <a:gd name="connsiteY7" fmla="*/ 8565496 h 13120745"/>
              <a:gd name="connsiteX8" fmla="*/ 10460068 w 11550794"/>
              <a:gd name="connsiteY8" fmla="*/ 6453641 h 13120745"/>
              <a:gd name="connsiteX9" fmla="*/ 11214292 w 11550794"/>
              <a:gd name="connsiteY9" fmla="*/ 6973588 h 13120745"/>
              <a:gd name="connsiteX10" fmla="*/ 10721054 w 11550794"/>
              <a:gd name="connsiteY10" fmla="*/ 7872181 h 13120745"/>
              <a:gd name="connsiteX11" fmla="*/ 404589 w 11550794"/>
              <a:gd name="connsiteY11" fmla="*/ 10876734 h 13120745"/>
              <a:gd name="connsiteX12" fmla="*/ 117780 w 11550794"/>
              <a:gd name="connsiteY12" fmla="*/ 10900937 h 13120745"/>
              <a:gd name="connsiteX13" fmla="*/ 0 w 11550794"/>
              <a:gd name="connsiteY13" fmla="*/ 10875354 h 13120745"/>
              <a:gd name="connsiteX14" fmla="*/ 0 w 11550794"/>
              <a:gd name="connsiteY14" fmla="*/ 9484680 h 13120745"/>
              <a:gd name="connsiteX15" fmla="*/ 10315699 w 11550794"/>
              <a:gd name="connsiteY15" fmla="*/ 6480349 h 13120745"/>
              <a:gd name="connsiteX16" fmla="*/ 10460068 w 11550794"/>
              <a:gd name="connsiteY16" fmla="*/ 6453641 h 13120745"/>
              <a:gd name="connsiteX17" fmla="*/ 10144249 w 11550794"/>
              <a:gd name="connsiteY17" fmla="*/ 4283946 h 13120745"/>
              <a:gd name="connsiteX18" fmla="*/ 10898473 w 11550794"/>
              <a:gd name="connsiteY18" fmla="*/ 4803891 h 13120745"/>
              <a:gd name="connsiteX19" fmla="*/ 10405235 w 11550794"/>
              <a:gd name="connsiteY19" fmla="*/ 5702484 h 13120745"/>
              <a:gd name="connsiteX20" fmla="*/ 450039 w 11550794"/>
              <a:gd name="connsiteY20" fmla="*/ 8601823 h 13120745"/>
              <a:gd name="connsiteX21" fmla="*/ 26331 w 11550794"/>
              <a:gd name="connsiteY21" fmla="*/ 8596290 h 13120745"/>
              <a:gd name="connsiteX22" fmla="*/ 0 w 11550794"/>
              <a:gd name="connsiteY22" fmla="*/ 8584956 h 13120745"/>
              <a:gd name="connsiteX23" fmla="*/ 0 w 11550794"/>
              <a:gd name="connsiteY23" fmla="*/ 7228038 h 13120745"/>
              <a:gd name="connsiteX24" fmla="*/ 44684 w 11550794"/>
              <a:gd name="connsiteY24" fmla="*/ 7209990 h 13120745"/>
              <a:gd name="connsiteX25" fmla="*/ 9999880 w 11550794"/>
              <a:gd name="connsiteY25" fmla="*/ 4310654 h 13120745"/>
              <a:gd name="connsiteX26" fmla="*/ 10144249 w 11550794"/>
              <a:gd name="connsiteY26" fmla="*/ 4283946 h 13120745"/>
              <a:gd name="connsiteX27" fmla="*/ 9836849 w 11550794"/>
              <a:gd name="connsiteY27" fmla="*/ 2172090 h 13120745"/>
              <a:gd name="connsiteX28" fmla="*/ 10591073 w 11550794"/>
              <a:gd name="connsiteY28" fmla="*/ 2692036 h 13120745"/>
              <a:gd name="connsiteX29" fmla="*/ 10097835 w 11550794"/>
              <a:gd name="connsiteY29" fmla="*/ 3590629 h 13120745"/>
              <a:gd name="connsiteX30" fmla="*/ 105879 w 11550794"/>
              <a:gd name="connsiteY30" fmla="*/ 6500672 h 13120745"/>
              <a:gd name="connsiteX31" fmla="*/ 0 w 11550794"/>
              <a:gd name="connsiteY31" fmla="*/ 6520260 h 13120745"/>
              <a:gd name="connsiteX32" fmla="*/ 0 w 11550794"/>
              <a:gd name="connsiteY32" fmla="*/ 5021622 h 13120745"/>
              <a:gd name="connsiteX33" fmla="*/ 9692480 w 11550794"/>
              <a:gd name="connsiteY33" fmla="*/ 2198798 h 13120745"/>
              <a:gd name="connsiteX34" fmla="*/ 9836849 w 11550794"/>
              <a:gd name="connsiteY34" fmla="*/ 2172090 h 13120745"/>
              <a:gd name="connsiteX35" fmla="*/ 9521029 w 11550794"/>
              <a:gd name="connsiteY35" fmla="*/ 2394 h 13120745"/>
              <a:gd name="connsiteX36" fmla="*/ 10275254 w 11550794"/>
              <a:gd name="connsiteY36" fmla="*/ 522340 h 13120745"/>
              <a:gd name="connsiteX37" fmla="*/ 9782015 w 11550794"/>
              <a:gd name="connsiteY37" fmla="*/ 1420933 h 13120745"/>
              <a:gd name="connsiteX38" fmla="*/ 0 w 11550794"/>
              <a:gd name="connsiteY38" fmla="*/ 4269834 h 13120745"/>
              <a:gd name="connsiteX39" fmla="*/ 0 w 11550794"/>
              <a:gd name="connsiteY39" fmla="*/ 2759947 h 13120745"/>
              <a:gd name="connsiteX40" fmla="*/ 9376660 w 11550794"/>
              <a:gd name="connsiteY40" fmla="*/ 29102 h 13120745"/>
              <a:gd name="connsiteX41" fmla="*/ 9521029 w 11550794"/>
              <a:gd name="connsiteY41" fmla="*/ 2394 h 1312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550794" h="13120745">
                <a:moveTo>
                  <a:pt x="10767469" y="8565496"/>
                </a:moveTo>
                <a:cubicBezTo>
                  <a:pt x="11103485" y="8538031"/>
                  <a:pt x="11423750" y="8749143"/>
                  <a:pt x="11521693" y="9085444"/>
                </a:cubicBezTo>
                <a:cubicBezTo>
                  <a:pt x="11633629" y="9469786"/>
                  <a:pt x="11412799" y="9872100"/>
                  <a:pt x="11028455" y="9984036"/>
                </a:cubicBezTo>
                <a:lnTo>
                  <a:pt x="258220" y="13120745"/>
                </a:lnTo>
                <a:lnTo>
                  <a:pt x="0" y="13120745"/>
                </a:lnTo>
                <a:lnTo>
                  <a:pt x="0" y="11686063"/>
                </a:lnTo>
                <a:lnTo>
                  <a:pt x="10623100" y="8592204"/>
                </a:lnTo>
                <a:cubicBezTo>
                  <a:pt x="10671143" y="8578212"/>
                  <a:pt x="10719467" y="8569420"/>
                  <a:pt x="10767469" y="8565496"/>
                </a:cubicBezTo>
                <a:close/>
                <a:moveTo>
                  <a:pt x="10460068" y="6453641"/>
                </a:moveTo>
                <a:cubicBezTo>
                  <a:pt x="10796084" y="6426176"/>
                  <a:pt x="11116349" y="6637287"/>
                  <a:pt x="11214292" y="6973588"/>
                </a:cubicBezTo>
                <a:cubicBezTo>
                  <a:pt x="11326228" y="7357931"/>
                  <a:pt x="11105398" y="7760245"/>
                  <a:pt x="10721054" y="7872181"/>
                </a:cubicBezTo>
                <a:lnTo>
                  <a:pt x="404589" y="10876734"/>
                </a:lnTo>
                <a:cubicBezTo>
                  <a:pt x="308504" y="10904718"/>
                  <a:pt x="211294" y="10911904"/>
                  <a:pt x="117780" y="10900937"/>
                </a:cubicBezTo>
                <a:lnTo>
                  <a:pt x="0" y="10875354"/>
                </a:lnTo>
                <a:lnTo>
                  <a:pt x="0" y="9484680"/>
                </a:lnTo>
                <a:lnTo>
                  <a:pt x="10315699" y="6480349"/>
                </a:lnTo>
                <a:cubicBezTo>
                  <a:pt x="10363742" y="6466357"/>
                  <a:pt x="10412066" y="6457565"/>
                  <a:pt x="10460068" y="6453641"/>
                </a:cubicBezTo>
                <a:close/>
                <a:moveTo>
                  <a:pt x="10144249" y="4283946"/>
                </a:moveTo>
                <a:cubicBezTo>
                  <a:pt x="10480264" y="4256480"/>
                  <a:pt x="10800529" y="4467591"/>
                  <a:pt x="10898473" y="4803891"/>
                </a:cubicBezTo>
                <a:cubicBezTo>
                  <a:pt x="11010409" y="5188236"/>
                  <a:pt x="10789579" y="5590550"/>
                  <a:pt x="10405235" y="5702484"/>
                </a:cubicBezTo>
                <a:lnTo>
                  <a:pt x="450039" y="8601823"/>
                </a:lnTo>
                <a:cubicBezTo>
                  <a:pt x="305910" y="8643799"/>
                  <a:pt x="159254" y="8638979"/>
                  <a:pt x="26331" y="8596290"/>
                </a:cubicBezTo>
                <a:lnTo>
                  <a:pt x="0" y="8584956"/>
                </a:lnTo>
                <a:lnTo>
                  <a:pt x="0" y="7228038"/>
                </a:lnTo>
                <a:lnTo>
                  <a:pt x="44684" y="7209990"/>
                </a:lnTo>
                <a:lnTo>
                  <a:pt x="9999880" y="4310654"/>
                </a:lnTo>
                <a:cubicBezTo>
                  <a:pt x="10047923" y="4296662"/>
                  <a:pt x="10096247" y="4287869"/>
                  <a:pt x="10144249" y="4283946"/>
                </a:cubicBezTo>
                <a:close/>
                <a:moveTo>
                  <a:pt x="9836849" y="2172090"/>
                </a:moveTo>
                <a:cubicBezTo>
                  <a:pt x="10172865" y="2144624"/>
                  <a:pt x="10493130" y="2355735"/>
                  <a:pt x="10591073" y="2692036"/>
                </a:cubicBezTo>
                <a:cubicBezTo>
                  <a:pt x="10703009" y="3076379"/>
                  <a:pt x="10482179" y="3478693"/>
                  <a:pt x="10097835" y="3590629"/>
                </a:cubicBezTo>
                <a:lnTo>
                  <a:pt x="105879" y="6500672"/>
                </a:lnTo>
                <a:lnTo>
                  <a:pt x="0" y="6520260"/>
                </a:lnTo>
                <a:lnTo>
                  <a:pt x="0" y="5021622"/>
                </a:lnTo>
                <a:lnTo>
                  <a:pt x="9692480" y="2198798"/>
                </a:lnTo>
                <a:cubicBezTo>
                  <a:pt x="9740523" y="2184806"/>
                  <a:pt x="9788847" y="2176013"/>
                  <a:pt x="9836849" y="2172090"/>
                </a:cubicBezTo>
                <a:close/>
                <a:moveTo>
                  <a:pt x="9521029" y="2394"/>
                </a:moveTo>
                <a:cubicBezTo>
                  <a:pt x="9857045" y="-25072"/>
                  <a:pt x="10177310" y="186039"/>
                  <a:pt x="10275254" y="522340"/>
                </a:cubicBezTo>
                <a:cubicBezTo>
                  <a:pt x="10387189" y="906684"/>
                  <a:pt x="10166359" y="1308998"/>
                  <a:pt x="9782015" y="1420933"/>
                </a:cubicBezTo>
                <a:lnTo>
                  <a:pt x="0" y="4269834"/>
                </a:lnTo>
                <a:lnTo>
                  <a:pt x="0" y="2759947"/>
                </a:lnTo>
                <a:lnTo>
                  <a:pt x="9376660" y="29102"/>
                </a:lnTo>
                <a:cubicBezTo>
                  <a:pt x="9424703" y="15109"/>
                  <a:pt x="9473027" y="6317"/>
                  <a:pt x="9521029" y="2394"/>
                </a:cubicBezTo>
                <a:close/>
              </a:path>
            </a:pathLst>
          </a:custGeom>
          <a:effectLst/>
        </p:spPr>
        <p:txBody>
          <a:bodyPr wrap="square">
            <a:no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476667372"/>
      </p:ext>
    </p:extLst>
  </p:cSld>
  <p:clrMapOvr>
    <a:masterClrMapping/>
  </p:clrMapOvr>
  <mc:AlternateContent xmlns:mc="http://schemas.openxmlformats.org/markup-compatibility/2006" xmlns:p14="http://schemas.microsoft.com/office/powerpoint/2010/main">
    <mc:Choice Requires="p14">
      <p:transition spd="slow" p14:dur="1500" advClick="0"/>
    </mc:Choice>
    <mc:Fallback xmlns="">
      <p:transition spd="slow" advClick="0"/>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BreakSlide Left">
    <p:bg>
      <p:bgPr>
        <a:solidFill>
          <a:srgbClr val="000000"/>
        </a:solidFill>
        <a:effectLst/>
      </p:bgPr>
    </p:bg>
    <p:spTree>
      <p:nvGrpSpPr>
        <p:cNvPr id="1" name=""/>
        <p:cNvGrpSpPr/>
        <p:nvPr/>
      </p:nvGrpSpPr>
      <p:grpSpPr>
        <a:xfrm>
          <a:off x="0" y="0"/>
          <a:ext cx="0" cy="0"/>
          <a:chOff x="0" y="0"/>
          <a:chExt cx="0" cy="0"/>
        </a:xfrm>
      </p:grpSpPr>
      <p:sp>
        <p:nvSpPr>
          <p:cNvPr id="21" name="Picture Placeholder 20"/>
          <p:cNvSpPr>
            <a:spLocks noGrp="1"/>
          </p:cNvSpPr>
          <p:nvPr>
            <p:ph type="pic" sz="quarter" idx="19"/>
          </p:nvPr>
        </p:nvSpPr>
        <p:spPr>
          <a:xfrm>
            <a:off x="0" y="595256"/>
            <a:ext cx="11550794" cy="13120745"/>
          </a:xfrm>
          <a:custGeom>
            <a:avLst/>
            <a:gdLst>
              <a:gd name="connsiteX0" fmla="*/ 10767469 w 11550794"/>
              <a:gd name="connsiteY0" fmla="*/ 8565496 h 13120745"/>
              <a:gd name="connsiteX1" fmla="*/ 11521693 w 11550794"/>
              <a:gd name="connsiteY1" fmla="*/ 9085444 h 13120745"/>
              <a:gd name="connsiteX2" fmla="*/ 11028455 w 11550794"/>
              <a:gd name="connsiteY2" fmla="*/ 9984036 h 13120745"/>
              <a:gd name="connsiteX3" fmla="*/ 258220 w 11550794"/>
              <a:gd name="connsiteY3" fmla="*/ 13120745 h 13120745"/>
              <a:gd name="connsiteX4" fmla="*/ 0 w 11550794"/>
              <a:gd name="connsiteY4" fmla="*/ 13120745 h 13120745"/>
              <a:gd name="connsiteX5" fmla="*/ 0 w 11550794"/>
              <a:gd name="connsiteY5" fmla="*/ 11686063 h 13120745"/>
              <a:gd name="connsiteX6" fmla="*/ 10623100 w 11550794"/>
              <a:gd name="connsiteY6" fmla="*/ 8592204 h 13120745"/>
              <a:gd name="connsiteX7" fmla="*/ 10767469 w 11550794"/>
              <a:gd name="connsiteY7" fmla="*/ 8565496 h 13120745"/>
              <a:gd name="connsiteX8" fmla="*/ 10460068 w 11550794"/>
              <a:gd name="connsiteY8" fmla="*/ 6453641 h 13120745"/>
              <a:gd name="connsiteX9" fmla="*/ 11214292 w 11550794"/>
              <a:gd name="connsiteY9" fmla="*/ 6973588 h 13120745"/>
              <a:gd name="connsiteX10" fmla="*/ 10721054 w 11550794"/>
              <a:gd name="connsiteY10" fmla="*/ 7872181 h 13120745"/>
              <a:gd name="connsiteX11" fmla="*/ 404589 w 11550794"/>
              <a:gd name="connsiteY11" fmla="*/ 10876734 h 13120745"/>
              <a:gd name="connsiteX12" fmla="*/ 117780 w 11550794"/>
              <a:gd name="connsiteY12" fmla="*/ 10900937 h 13120745"/>
              <a:gd name="connsiteX13" fmla="*/ 0 w 11550794"/>
              <a:gd name="connsiteY13" fmla="*/ 10875354 h 13120745"/>
              <a:gd name="connsiteX14" fmla="*/ 0 w 11550794"/>
              <a:gd name="connsiteY14" fmla="*/ 9484680 h 13120745"/>
              <a:gd name="connsiteX15" fmla="*/ 10315699 w 11550794"/>
              <a:gd name="connsiteY15" fmla="*/ 6480349 h 13120745"/>
              <a:gd name="connsiteX16" fmla="*/ 10460068 w 11550794"/>
              <a:gd name="connsiteY16" fmla="*/ 6453641 h 13120745"/>
              <a:gd name="connsiteX17" fmla="*/ 10144249 w 11550794"/>
              <a:gd name="connsiteY17" fmla="*/ 4283946 h 13120745"/>
              <a:gd name="connsiteX18" fmla="*/ 10898473 w 11550794"/>
              <a:gd name="connsiteY18" fmla="*/ 4803891 h 13120745"/>
              <a:gd name="connsiteX19" fmla="*/ 10405235 w 11550794"/>
              <a:gd name="connsiteY19" fmla="*/ 5702484 h 13120745"/>
              <a:gd name="connsiteX20" fmla="*/ 450039 w 11550794"/>
              <a:gd name="connsiteY20" fmla="*/ 8601823 h 13120745"/>
              <a:gd name="connsiteX21" fmla="*/ 26331 w 11550794"/>
              <a:gd name="connsiteY21" fmla="*/ 8596290 h 13120745"/>
              <a:gd name="connsiteX22" fmla="*/ 0 w 11550794"/>
              <a:gd name="connsiteY22" fmla="*/ 8584956 h 13120745"/>
              <a:gd name="connsiteX23" fmla="*/ 0 w 11550794"/>
              <a:gd name="connsiteY23" fmla="*/ 7228038 h 13120745"/>
              <a:gd name="connsiteX24" fmla="*/ 44684 w 11550794"/>
              <a:gd name="connsiteY24" fmla="*/ 7209990 h 13120745"/>
              <a:gd name="connsiteX25" fmla="*/ 9999880 w 11550794"/>
              <a:gd name="connsiteY25" fmla="*/ 4310654 h 13120745"/>
              <a:gd name="connsiteX26" fmla="*/ 10144249 w 11550794"/>
              <a:gd name="connsiteY26" fmla="*/ 4283946 h 13120745"/>
              <a:gd name="connsiteX27" fmla="*/ 9836849 w 11550794"/>
              <a:gd name="connsiteY27" fmla="*/ 2172090 h 13120745"/>
              <a:gd name="connsiteX28" fmla="*/ 10591073 w 11550794"/>
              <a:gd name="connsiteY28" fmla="*/ 2692036 h 13120745"/>
              <a:gd name="connsiteX29" fmla="*/ 10097835 w 11550794"/>
              <a:gd name="connsiteY29" fmla="*/ 3590629 h 13120745"/>
              <a:gd name="connsiteX30" fmla="*/ 105879 w 11550794"/>
              <a:gd name="connsiteY30" fmla="*/ 6500672 h 13120745"/>
              <a:gd name="connsiteX31" fmla="*/ 0 w 11550794"/>
              <a:gd name="connsiteY31" fmla="*/ 6520260 h 13120745"/>
              <a:gd name="connsiteX32" fmla="*/ 0 w 11550794"/>
              <a:gd name="connsiteY32" fmla="*/ 5021622 h 13120745"/>
              <a:gd name="connsiteX33" fmla="*/ 9692480 w 11550794"/>
              <a:gd name="connsiteY33" fmla="*/ 2198798 h 13120745"/>
              <a:gd name="connsiteX34" fmla="*/ 9836849 w 11550794"/>
              <a:gd name="connsiteY34" fmla="*/ 2172090 h 13120745"/>
              <a:gd name="connsiteX35" fmla="*/ 9521029 w 11550794"/>
              <a:gd name="connsiteY35" fmla="*/ 2394 h 13120745"/>
              <a:gd name="connsiteX36" fmla="*/ 10275254 w 11550794"/>
              <a:gd name="connsiteY36" fmla="*/ 522340 h 13120745"/>
              <a:gd name="connsiteX37" fmla="*/ 9782015 w 11550794"/>
              <a:gd name="connsiteY37" fmla="*/ 1420933 h 13120745"/>
              <a:gd name="connsiteX38" fmla="*/ 0 w 11550794"/>
              <a:gd name="connsiteY38" fmla="*/ 4269834 h 13120745"/>
              <a:gd name="connsiteX39" fmla="*/ 0 w 11550794"/>
              <a:gd name="connsiteY39" fmla="*/ 2759947 h 13120745"/>
              <a:gd name="connsiteX40" fmla="*/ 9376660 w 11550794"/>
              <a:gd name="connsiteY40" fmla="*/ 29102 h 13120745"/>
              <a:gd name="connsiteX41" fmla="*/ 9521029 w 11550794"/>
              <a:gd name="connsiteY41" fmla="*/ 2394 h 1312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550794" h="13120745">
                <a:moveTo>
                  <a:pt x="10767469" y="8565496"/>
                </a:moveTo>
                <a:cubicBezTo>
                  <a:pt x="11103485" y="8538031"/>
                  <a:pt x="11423750" y="8749143"/>
                  <a:pt x="11521693" y="9085444"/>
                </a:cubicBezTo>
                <a:cubicBezTo>
                  <a:pt x="11633629" y="9469786"/>
                  <a:pt x="11412799" y="9872100"/>
                  <a:pt x="11028455" y="9984036"/>
                </a:cubicBezTo>
                <a:lnTo>
                  <a:pt x="258220" y="13120745"/>
                </a:lnTo>
                <a:lnTo>
                  <a:pt x="0" y="13120745"/>
                </a:lnTo>
                <a:lnTo>
                  <a:pt x="0" y="11686063"/>
                </a:lnTo>
                <a:lnTo>
                  <a:pt x="10623100" y="8592204"/>
                </a:lnTo>
                <a:cubicBezTo>
                  <a:pt x="10671143" y="8578212"/>
                  <a:pt x="10719467" y="8569420"/>
                  <a:pt x="10767469" y="8565496"/>
                </a:cubicBezTo>
                <a:close/>
                <a:moveTo>
                  <a:pt x="10460068" y="6453641"/>
                </a:moveTo>
                <a:cubicBezTo>
                  <a:pt x="10796084" y="6426176"/>
                  <a:pt x="11116349" y="6637287"/>
                  <a:pt x="11214292" y="6973588"/>
                </a:cubicBezTo>
                <a:cubicBezTo>
                  <a:pt x="11326228" y="7357931"/>
                  <a:pt x="11105398" y="7760245"/>
                  <a:pt x="10721054" y="7872181"/>
                </a:cubicBezTo>
                <a:lnTo>
                  <a:pt x="404589" y="10876734"/>
                </a:lnTo>
                <a:cubicBezTo>
                  <a:pt x="308504" y="10904718"/>
                  <a:pt x="211294" y="10911904"/>
                  <a:pt x="117780" y="10900937"/>
                </a:cubicBezTo>
                <a:lnTo>
                  <a:pt x="0" y="10875354"/>
                </a:lnTo>
                <a:lnTo>
                  <a:pt x="0" y="9484680"/>
                </a:lnTo>
                <a:lnTo>
                  <a:pt x="10315699" y="6480349"/>
                </a:lnTo>
                <a:cubicBezTo>
                  <a:pt x="10363742" y="6466357"/>
                  <a:pt x="10412066" y="6457565"/>
                  <a:pt x="10460068" y="6453641"/>
                </a:cubicBezTo>
                <a:close/>
                <a:moveTo>
                  <a:pt x="10144249" y="4283946"/>
                </a:moveTo>
                <a:cubicBezTo>
                  <a:pt x="10480264" y="4256480"/>
                  <a:pt x="10800529" y="4467591"/>
                  <a:pt x="10898473" y="4803891"/>
                </a:cubicBezTo>
                <a:cubicBezTo>
                  <a:pt x="11010409" y="5188236"/>
                  <a:pt x="10789579" y="5590550"/>
                  <a:pt x="10405235" y="5702484"/>
                </a:cubicBezTo>
                <a:lnTo>
                  <a:pt x="450039" y="8601823"/>
                </a:lnTo>
                <a:cubicBezTo>
                  <a:pt x="305910" y="8643799"/>
                  <a:pt x="159254" y="8638979"/>
                  <a:pt x="26331" y="8596290"/>
                </a:cubicBezTo>
                <a:lnTo>
                  <a:pt x="0" y="8584956"/>
                </a:lnTo>
                <a:lnTo>
                  <a:pt x="0" y="7228038"/>
                </a:lnTo>
                <a:lnTo>
                  <a:pt x="44684" y="7209990"/>
                </a:lnTo>
                <a:lnTo>
                  <a:pt x="9999880" y="4310654"/>
                </a:lnTo>
                <a:cubicBezTo>
                  <a:pt x="10047923" y="4296662"/>
                  <a:pt x="10096247" y="4287869"/>
                  <a:pt x="10144249" y="4283946"/>
                </a:cubicBezTo>
                <a:close/>
                <a:moveTo>
                  <a:pt x="9836849" y="2172090"/>
                </a:moveTo>
                <a:cubicBezTo>
                  <a:pt x="10172865" y="2144624"/>
                  <a:pt x="10493130" y="2355735"/>
                  <a:pt x="10591073" y="2692036"/>
                </a:cubicBezTo>
                <a:cubicBezTo>
                  <a:pt x="10703009" y="3076379"/>
                  <a:pt x="10482179" y="3478693"/>
                  <a:pt x="10097835" y="3590629"/>
                </a:cubicBezTo>
                <a:lnTo>
                  <a:pt x="105879" y="6500672"/>
                </a:lnTo>
                <a:lnTo>
                  <a:pt x="0" y="6520260"/>
                </a:lnTo>
                <a:lnTo>
                  <a:pt x="0" y="5021622"/>
                </a:lnTo>
                <a:lnTo>
                  <a:pt x="9692480" y="2198798"/>
                </a:lnTo>
                <a:cubicBezTo>
                  <a:pt x="9740523" y="2184806"/>
                  <a:pt x="9788847" y="2176013"/>
                  <a:pt x="9836849" y="2172090"/>
                </a:cubicBezTo>
                <a:close/>
                <a:moveTo>
                  <a:pt x="9521029" y="2394"/>
                </a:moveTo>
                <a:cubicBezTo>
                  <a:pt x="9857045" y="-25072"/>
                  <a:pt x="10177310" y="186039"/>
                  <a:pt x="10275254" y="522340"/>
                </a:cubicBezTo>
                <a:cubicBezTo>
                  <a:pt x="10387189" y="906684"/>
                  <a:pt x="10166359" y="1308998"/>
                  <a:pt x="9782015" y="1420933"/>
                </a:cubicBezTo>
                <a:lnTo>
                  <a:pt x="0" y="4269834"/>
                </a:lnTo>
                <a:lnTo>
                  <a:pt x="0" y="2759947"/>
                </a:lnTo>
                <a:lnTo>
                  <a:pt x="9376660" y="29102"/>
                </a:lnTo>
                <a:cubicBezTo>
                  <a:pt x="9424703" y="15109"/>
                  <a:pt x="9473027" y="6317"/>
                  <a:pt x="9521029" y="2394"/>
                </a:cubicBezTo>
                <a:close/>
              </a:path>
            </a:pathLst>
          </a:custGeom>
          <a:effectLst/>
        </p:spPr>
        <p:txBody>
          <a:bodyPr wrap="square">
            <a:no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574596534"/>
      </p:ext>
    </p:extLst>
  </p:cSld>
  <p:clrMapOvr>
    <a:masterClrMapping/>
  </p:clrMapOvr>
  <mc:AlternateContent xmlns:mc="http://schemas.openxmlformats.org/markup-compatibility/2006" xmlns:p14="http://schemas.microsoft.com/office/powerpoint/2010/main">
    <mc:Choice Requires="p14">
      <p:transition spd="slow" p14:dur="1500" advClick="0"/>
    </mc:Choice>
    <mc:Fallback xmlns="">
      <p:transition spd="slow" advClick="0"/>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eo Layout">
    <p:spTree>
      <p:nvGrpSpPr>
        <p:cNvPr id="1" name=""/>
        <p:cNvGrpSpPr/>
        <p:nvPr/>
      </p:nvGrpSpPr>
      <p:grpSpPr>
        <a:xfrm>
          <a:off x="0" y="0"/>
          <a:ext cx="0" cy="0"/>
          <a:chOff x="0" y="0"/>
          <a:chExt cx="0" cy="0"/>
        </a:xfrm>
      </p:grpSpPr>
      <p:sp>
        <p:nvSpPr>
          <p:cNvPr id="6" name="Picture Placeholder 13"/>
          <p:cNvSpPr>
            <a:spLocks noGrp="1"/>
          </p:cNvSpPr>
          <p:nvPr>
            <p:ph type="pic" sz="quarter" idx="24"/>
          </p:nvPr>
        </p:nvSpPr>
        <p:spPr>
          <a:xfrm>
            <a:off x="9973795" y="3789567"/>
            <a:ext cx="4436410" cy="4513522"/>
          </a:xfrm>
          <a:effectLst/>
        </p:spPr>
        <p:txBody>
          <a:bodyPr>
            <a:normAutofit/>
          </a:bodyPr>
          <a:lstStyle>
            <a:lvl1pPr marL="0" indent="0">
              <a:buNone/>
              <a:defRPr sz="4200">
                <a:ln>
                  <a:noFill/>
                </a:ln>
                <a:solidFill>
                  <a:schemeClr val="bg1">
                    <a:lumMod val="85000"/>
                  </a:schemeClr>
                </a:solidFill>
              </a:defRPr>
            </a:lvl1pPr>
          </a:lstStyle>
          <a:p>
            <a:endParaRPr lang="en-US" dirty="0"/>
          </a:p>
        </p:txBody>
      </p:sp>
      <p:sp>
        <p:nvSpPr>
          <p:cNvPr id="7" name="Picture Placeholder 13"/>
          <p:cNvSpPr>
            <a:spLocks noGrp="1"/>
          </p:cNvSpPr>
          <p:nvPr>
            <p:ph type="pic" sz="quarter" idx="25"/>
          </p:nvPr>
        </p:nvSpPr>
        <p:spPr>
          <a:xfrm>
            <a:off x="17141527" y="3789567"/>
            <a:ext cx="4436409" cy="4513522"/>
          </a:xfrm>
          <a:effectLst/>
        </p:spPr>
        <p:txBody>
          <a:bodyPr>
            <a:normAutofit/>
          </a:bodyPr>
          <a:lstStyle>
            <a:lvl1pPr marL="0" indent="0">
              <a:buNone/>
              <a:defRPr sz="4200">
                <a:ln>
                  <a:noFill/>
                </a:ln>
                <a:solidFill>
                  <a:schemeClr val="bg1">
                    <a:lumMod val="85000"/>
                  </a:schemeClr>
                </a:solidFill>
              </a:defRPr>
            </a:lvl1pPr>
          </a:lstStyle>
          <a:p>
            <a:endParaRPr lang="en-US" dirty="0"/>
          </a:p>
        </p:txBody>
      </p:sp>
      <p:sp>
        <p:nvSpPr>
          <p:cNvPr id="8" name="Picture Placeholder 13"/>
          <p:cNvSpPr>
            <a:spLocks noGrp="1"/>
          </p:cNvSpPr>
          <p:nvPr>
            <p:ph type="pic" sz="quarter" idx="26"/>
          </p:nvPr>
        </p:nvSpPr>
        <p:spPr>
          <a:xfrm>
            <a:off x="2859727" y="3789567"/>
            <a:ext cx="4436410" cy="4513522"/>
          </a:xfrm>
          <a:effectLst/>
        </p:spPr>
        <p:txBody>
          <a:bodyPr>
            <a:normAutofit/>
          </a:bodyPr>
          <a:lstStyle>
            <a:lvl1pPr marL="0" indent="0">
              <a:buNone/>
              <a:defRPr sz="42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939819582"/>
      </p:ext>
    </p:extLst>
  </p:cSld>
  <p:clrMapOvr>
    <a:masterClrMapping/>
  </p:clrMapOvr>
  <mc:AlternateContent xmlns:mc="http://schemas.openxmlformats.org/markup-compatibility/2006" xmlns:p14="http://schemas.microsoft.com/office/powerpoint/2010/main">
    <mc:Choice Requires="p14">
      <p:transition spd="slow" p14:dur="1500" advClick="0"/>
    </mc:Choice>
    <mc:Fallback xmlns="">
      <p:transition spd="slow" advClick="0"/>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eo Layout">
    <p:spTree>
      <p:nvGrpSpPr>
        <p:cNvPr id="1" name=""/>
        <p:cNvGrpSpPr/>
        <p:nvPr/>
      </p:nvGrpSpPr>
      <p:grpSpPr>
        <a:xfrm>
          <a:off x="0" y="0"/>
          <a:ext cx="0" cy="0"/>
          <a:chOff x="0" y="0"/>
          <a:chExt cx="0" cy="0"/>
        </a:xfrm>
      </p:grpSpPr>
      <p:sp>
        <p:nvSpPr>
          <p:cNvPr id="9" name="Picture Placeholder 13"/>
          <p:cNvSpPr>
            <a:spLocks noGrp="1" noChangeAspect="1"/>
          </p:cNvSpPr>
          <p:nvPr>
            <p:ph type="pic" sz="quarter" idx="20" hasCustomPrompt="1"/>
          </p:nvPr>
        </p:nvSpPr>
        <p:spPr>
          <a:xfrm>
            <a:off x="18054509" y="8686837"/>
            <a:ext cx="1528654" cy="1527680"/>
          </a:xfrm>
          <a:prstGeom prst="ellipse">
            <a:avLst/>
          </a:prstGeom>
        </p:spPr>
        <p:txBody>
          <a:bodyPr>
            <a:noAutofit/>
          </a:bodyPr>
          <a:lstStyle>
            <a:lvl1pPr marL="0" indent="0">
              <a:lnSpc>
                <a:spcPct val="130000"/>
              </a:lnSpc>
              <a:buNone/>
              <a:defRPr sz="1500" baseline="0"/>
            </a:lvl1pPr>
          </a:lstStyle>
          <a:p>
            <a:r>
              <a:rPr lang="en-US" dirty="0" smtClean="0"/>
              <a:t>Drag  Your Picture Here</a:t>
            </a:r>
            <a:endParaRPr lang="en-US" dirty="0"/>
          </a:p>
        </p:txBody>
      </p:sp>
      <p:sp>
        <p:nvSpPr>
          <p:cNvPr id="10" name="Picture Placeholder 13"/>
          <p:cNvSpPr>
            <a:spLocks noGrp="1" noChangeAspect="1"/>
          </p:cNvSpPr>
          <p:nvPr>
            <p:ph type="pic" sz="quarter" idx="21" hasCustomPrompt="1"/>
          </p:nvPr>
        </p:nvSpPr>
        <p:spPr>
          <a:xfrm>
            <a:off x="11353043" y="8637737"/>
            <a:ext cx="1716186" cy="1715092"/>
          </a:xfrm>
          <a:prstGeom prst="ellipse">
            <a:avLst/>
          </a:prstGeom>
        </p:spPr>
        <p:txBody>
          <a:bodyPr>
            <a:noAutofit/>
          </a:bodyPr>
          <a:lstStyle>
            <a:lvl1pPr marL="0" indent="0">
              <a:lnSpc>
                <a:spcPct val="130000"/>
              </a:lnSpc>
              <a:buNone/>
              <a:defRPr sz="1500" baseline="0"/>
            </a:lvl1pPr>
          </a:lstStyle>
          <a:p>
            <a:r>
              <a:rPr lang="en-US" dirty="0" smtClean="0"/>
              <a:t>Drag  Your Picture Here</a:t>
            </a:r>
            <a:endParaRPr lang="en-US" dirty="0"/>
          </a:p>
        </p:txBody>
      </p:sp>
      <p:sp>
        <p:nvSpPr>
          <p:cNvPr id="14" name="Picture Placeholder 13"/>
          <p:cNvSpPr>
            <a:spLocks noGrp="1" noChangeAspect="1"/>
          </p:cNvSpPr>
          <p:nvPr>
            <p:ph type="pic" sz="quarter" idx="22" hasCustomPrompt="1"/>
          </p:nvPr>
        </p:nvSpPr>
        <p:spPr>
          <a:xfrm>
            <a:off x="4851465" y="8686837"/>
            <a:ext cx="1528654" cy="1527680"/>
          </a:xfrm>
          <a:prstGeom prst="ellipse">
            <a:avLst/>
          </a:prstGeom>
        </p:spPr>
        <p:txBody>
          <a:bodyPr>
            <a:noAutofit/>
          </a:bodyPr>
          <a:lstStyle>
            <a:lvl1pPr marL="0" indent="0">
              <a:lnSpc>
                <a:spcPct val="130000"/>
              </a:lnSpc>
              <a:buNone/>
              <a:defRPr sz="1500" baseline="0"/>
            </a:lvl1pPr>
          </a:lstStyle>
          <a:p>
            <a:r>
              <a:rPr lang="en-US" dirty="0" smtClean="0"/>
              <a:t>Drag  Your Picture Here</a:t>
            </a:r>
            <a:endParaRPr lang="en-US" dirty="0"/>
          </a:p>
        </p:txBody>
      </p:sp>
    </p:spTree>
    <p:extLst>
      <p:ext uri="{BB962C8B-B14F-4D97-AF65-F5344CB8AC3E}">
        <p14:creationId xmlns:p14="http://schemas.microsoft.com/office/powerpoint/2010/main" val="968338082"/>
      </p:ext>
    </p:extLst>
  </p:cSld>
  <p:clrMapOvr>
    <a:masterClrMapping/>
  </p:clrMapOvr>
  <mc:AlternateContent xmlns:mc="http://schemas.openxmlformats.org/markup-compatibility/2006" xmlns:p14="http://schemas.microsoft.com/office/powerpoint/2010/main">
    <mc:Choice Requires="p14">
      <p:transition spd="slow" p14:dur="1500" advClick="0"/>
    </mc:Choice>
    <mc:Fallback xmlns="">
      <p:transition spd="slow" advClick="0"/>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reak Brush Image">
    <p:spTree>
      <p:nvGrpSpPr>
        <p:cNvPr id="1" name=""/>
        <p:cNvGrpSpPr/>
        <p:nvPr/>
      </p:nvGrpSpPr>
      <p:grpSpPr>
        <a:xfrm>
          <a:off x="0" y="0"/>
          <a:ext cx="0" cy="0"/>
          <a:chOff x="0" y="0"/>
          <a:chExt cx="0" cy="0"/>
        </a:xfrm>
      </p:grpSpPr>
      <p:sp>
        <p:nvSpPr>
          <p:cNvPr id="6" name="Picture Placeholder 5"/>
          <p:cNvSpPr>
            <a:spLocks noGrp="1"/>
          </p:cNvSpPr>
          <p:nvPr>
            <p:ph type="pic" sz="quarter" idx="26"/>
          </p:nvPr>
        </p:nvSpPr>
        <p:spPr>
          <a:xfrm>
            <a:off x="240007" y="345232"/>
            <a:ext cx="24089813" cy="9103316"/>
          </a:xfrm>
          <a:custGeom>
            <a:avLst/>
            <a:gdLst>
              <a:gd name="connsiteX0" fmla="*/ 16679500 w 24089813"/>
              <a:gd name="connsiteY0" fmla="*/ 3654731 h 9103316"/>
              <a:gd name="connsiteX1" fmla="*/ 16694426 w 24089813"/>
              <a:gd name="connsiteY1" fmla="*/ 3659045 h 9103316"/>
              <a:gd name="connsiteX2" fmla="*/ 16694334 w 24089813"/>
              <a:gd name="connsiteY2" fmla="*/ 3659054 h 9103316"/>
              <a:gd name="connsiteX3" fmla="*/ 16679500 w 24089813"/>
              <a:gd name="connsiteY3" fmla="*/ 3654731 h 9103316"/>
              <a:gd name="connsiteX4" fmla="*/ 9147575 w 24089813"/>
              <a:gd name="connsiteY4" fmla="*/ 3616609 h 9103316"/>
              <a:gd name="connsiteX5" fmla="*/ 9281613 w 24089813"/>
              <a:gd name="connsiteY5" fmla="*/ 3654731 h 9103316"/>
              <a:gd name="connsiteX6" fmla="*/ 9281613 w 24089813"/>
              <a:gd name="connsiteY6" fmla="*/ 3654731 h 9103316"/>
              <a:gd name="connsiteX7" fmla="*/ 9147575 w 24089813"/>
              <a:gd name="connsiteY7" fmla="*/ 3616609 h 9103316"/>
              <a:gd name="connsiteX8" fmla="*/ 1415209 w 24089813"/>
              <a:gd name="connsiteY8" fmla="*/ 3360828 h 9103316"/>
              <a:gd name="connsiteX9" fmla="*/ 1402912 w 24089813"/>
              <a:gd name="connsiteY9" fmla="*/ 3366976 h 9103316"/>
              <a:gd name="connsiteX10" fmla="*/ 1415209 w 24089813"/>
              <a:gd name="connsiteY10" fmla="*/ 3360828 h 9103316"/>
              <a:gd name="connsiteX11" fmla="*/ 8154207 w 24089813"/>
              <a:gd name="connsiteY11" fmla="*/ 2474410 h 9103316"/>
              <a:gd name="connsiteX12" fmla="*/ 8201934 w 24089813"/>
              <a:gd name="connsiteY12" fmla="*/ 2498793 h 9103316"/>
              <a:gd name="connsiteX13" fmla="*/ 8154207 w 24089813"/>
              <a:gd name="connsiteY13" fmla="*/ 2474410 h 9103316"/>
              <a:gd name="connsiteX14" fmla="*/ 8107862 w 24089813"/>
              <a:gd name="connsiteY14" fmla="*/ 1708621 h 9103316"/>
              <a:gd name="connsiteX15" fmla="*/ 8111345 w 24089813"/>
              <a:gd name="connsiteY15" fmla="*/ 1708706 h 9103316"/>
              <a:gd name="connsiteX16" fmla="*/ 8086342 w 24089813"/>
              <a:gd name="connsiteY16" fmla="*/ 1711772 h 9103316"/>
              <a:gd name="connsiteX17" fmla="*/ 8107862 w 24089813"/>
              <a:gd name="connsiteY17" fmla="*/ 1708621 h 9103316"/>
              <a:gd name="connsiteX18" fmla="*/ 11352431 w 24089813"/>
              <a:gd name="connsiteY18" fmla="*/ 0 h 9103316"/>
              <a:gd name="connsiteX19" fmla="*/ 11588534 w 24089813"/>
              <a:gd name="connsiteY19" fmla="*/ 76243 h 9103316"/>
              <a:gd name="connsiteX20" fmla="*/ 11844312 w 24089813"/>
              <a:gd name="connsiteY20" fmla="*/ 134040 h 9103316"/>
              <a:gd name="connsiteX21" fmla="*/ 11978349 w 24089813"/>
              <a:gd name="connsiteY21" fmla="*/ 217661 h 9103316"/>
              <a:gd name="connsiteX22" fmla="*/ 12136981 w 24089813"/>
              <a:gd name="connsiteY22" fmla="*/ 236107 h 9103316"/>
              <a:gd name="connsiteX23" fmla="*/ 12666983 w 24089813"/>
              <a:gd name="connsiteY23" fmla="*/ 530010 h 9103316"/>
              <a:gd name="connsiteX24" fmla="*/ 13178539 w 24089813"/>
              <a:gd name="connsiteY24" fmla="*/ 843589 h 9103316"/>
              <a:gd name="connsiteX25" fmla="*/ 16015461 w 24089813"/>
              <a:gd name="connsiteY25" fmla="*/ 2555360 h 9103316"/>
              <a:gd name="connsiteX26" fmla="*/ 16699176 w 24089813"/>
              <a:gd name="connsiteY26" fmla="*/ 2811142 h 9103316"/>
              <a:gd name="connsiteX27" fmla="*/ 17114816 w 24089813"/>
              <a:gd name="connsiteY27" fmla="*/ 2926736 h 9103316"/>
              <a:gd name="connsiteX28" fmla="*/ 18021106 w 24089813"/>
              <a:gd name="connsiteY28" fmla="*/ 3066924 h 9103316"/>
              <a:gd name="connsiteX29" fmla="*/ 18156372 w 24089813"/>
              <a:gd name="connsiteY29" fmla="*/ 3105045 h 9103316"/>
              <a:gd name="connsiteX30" fmla="*/ 18136698 w 24089813"/>
              <a:gd name="connsiteY30" fmla="*/ 3143167 h 9103316"/>
              <a:gd name="connsiteX31" fmla="*/ 18864682 w 24089813"/>
              <a:gd name="connsiteY31" fmla="*/ 3245234 h 9103316"/>
              <a:gd name="connsiteX32" fmla="*/ 19299996 w 24089813"/>
              <a:gd name="connsiteY32" fmla="*/ 3341152 h 9103316"/>
              <a:gd name="connsiteX33" fmla="*/ 19497978 w 24089813"/>
              <a:gd name="connsiteY33" fmla="*/ 3360828 h 9103316"/>
              <a:gd name="connsiteX34" fmla="*/ 19452478 w 24089813"/>
              <a:gd name="connsiteY34" fmla="*/ 3380503 h 9103316"/>
              <a:gd name="connsiteX35" fmla="*/ 19414358 w 24089813"/>
              <a:gd name="connsiteY35" fmla="*/ 3380503 h 9103316"/>
              <a:gd name="connsiteX36" fmla="*/ 19452478 w 24089813"/>
              <a:gd name="connsiteY36" fmla="*/ 3380503 h 9103316"/>
              <a:gd name="connsiteX37" fmla="*/ 19504126 w 24089813"/>
              <a:gd name="connsiteY37" fmla="*/ 3437070 h 9103316"/>
              <a:gd name="connsiteX38" fmla="*/ 19485534 w 24089813"/>
              <a:gd name="connsiteY38" fmla="*/ 3431905 h 9103316"/>
              <a:gd name="connsiteX39" fmla="*/ 19459858 w 24089813"/>
              <a:gd name="connsiteY39" fmla="*/ 3418624 h 9103316"/>
              <a:gd name="connsiteX40" fmla="*/ 19479226 w 24089813"/>
              <a:gd name="connsiteY40" fmla="*/ 3430153 h 9103316"/>
              <a:gd name="connsiteX41" fmla="*/ 19485534 w 24089813"/>
              <a:gd name="connsiteY41" fmla="*/ 3431905 h 9103316"/>
              <a:gd name="connsiteX42" fmla="*/ 19486604 w 24089813"/>
              <a:gd name="connsiteY42" fmla="*/ 3432459 h 9103316"/>
              <a:gd name="connsiteX43" fmla="*/ 19504126 w 24089813"/>
              <a:gd name="connsiteY43" fmla="*/ 3437070 h 9103316"/>
              <a:gd name="connsiteX44" fmla="*/ 20085776 w 24089813"/>
              <a:gd name="connsiteY44" fmla="*/ 3482570 h 9103316"/>
              <a:gd name="connsiteX45" fmla="*/ 21702834 w 24089813"/>
              <a:gd name="connsiteY45" fmla="*/ 3462894 h 9103316"/>
              <a:gd name="connsiteX46" fmla="*/ 21836872 w 24089813"/>
              <a:gd name="connsiteY46" fmla="*/ 3482570 h 9103316"/>
              <a:gd name="connsiteX47" fmla="*/ 21715130 w 24089813"/>
              <a:gd name="connsiteY47" fmla="*/ 3532988 h 9103316"/>
              <a:gd name="connsiteX48" fmla="*/ 20973620 w 24089813"/>
              <a:gd name="connsiteY48" fmla="*/ 3558812 h 9103316"/>
              <a:gd name="connsiteX49" fmla="*/ 19791876 w 24089813"/>
              <a:gd name="connsiteY49" fmla="*/ 3539137 h 9103316"/>
              <a:gd name="connsiteX50" fmla="*/ 19434034 w 24089813"/>
              <a:gd name="connsiteY50" fmla="*/ 3520691 h 9103316"/>
              <a:gd name="connsiteX51" fmla="*/ 19536098 w 24089813"/>
              <a:gd name="connsiteY51" fmla="*/ 3578488 h 9103316"/>
              <a:gd name="connsiteX52" fmla="*/ 20009534 w 24089813"/>
              <a:gd name="connsiteY52" fmla="*/ 3616609 h 9103316"/>
              <a:gd name="connsiteX53" fmla="*/ 20341554 w 24089813"/>
              <a:gd name="connsiteY53" fmla="*/ 3635055 h 9103316"/>
              <a:gd name="connsiteX54" fmla="*/ 20851880 w 24089813"/>
              <a:gd name="connsiteY54" fmla="*/ 3654731 h 9103316"/>
              <a:gd name="connsiteX55" fmla="*/ 21145778 w 24089813"/>
              <a:gd name="connsiteY55" fmla="*/ 3680555 h 9103316"/>
              <a:gd name="connsiteX56" fmla="*/ 20417796 w 24089813"/>
              <a:gd name="connsiteY56" fmla="*/ 3680555 h 9103316"/>
              <a:gd name="connsiteX57" fmla="*/ 20379674 w 24089813"/>
              <a:gd name="connsiteY57" fmla="*/ 3718676 h 9103316"/>
              <a:gd name="connsiteX58" fmla="*/ 20085776 w 24089813"/>
              <a:gd name="connsiteY58" fmla="*/ 3756798 h 9103316"/>
              <a:gd name="connsiteX59" fmla="*/ 19925914 w 24089813"/>
              <a:gd name="connsiteY59" fmla="*/ 3814595 h 9103316"/>
              <a:gd name="connsiteX60" fmla="*/ 19734080 w 24089813"/>
              <a:gd name="connsiteY60" fmla="*/ 3814595 h 9103316"/>
              <a:gd name="connsiteX61" fmla="*/ 19714406 w 24089813"/>
              <a:gd name="connsiteY61" fmla="*/ 3890837 h 9103316"/>
              <a:gd name="connsiteX62" fmla="*/ 18967976 w 24089813"/>
              <a:gd name="connsiteY62" fmla="*/ 3852716 h 9103316"/>
              <a:gd name="connsiteX63" fmla="*/ 18808114 w 24089813"/>
              <a:gd name="connsiteY63" fmla="*/ 3890837 h 9103316"/>
              <a:gd name="connsiteX64" fmla="*/ 19414358 w 24089813"/>
              <a:gd name="connsiteY64" fmla="*/ 3974458 h 9103316"/>
              <a:gd name="connsiteX65" fmla="*/ 19925914 w 24089813"/>
              <a:gd name="connsiteY65" fmla="*/ 4012579 h 9103316"/>
              <a:gd name="connsiteX66" fmla="*/ 19612340 w 24089813"/>
              <a:gd name="connsiteY66" fmla="*/ 4050701 h 9103316"/>
              <a:gd name="connsiteX67" fmla="*/ 19434034 w 24089813"/>
              <a:gd name="connsiteY67" fmla="*/ 4108498 h 9103316"/>
              <a:gd name="connsiteX68" fmla="*/ 18986422 w 24089813"/>
              <a:gd name="connsiteY68" fmla="*/ 4088822 h 9103316"/>
              <a:gd name="connsiteX69" fmla="*/ 19555774 w 24089813"/>
              <a:gd name="connsiteY69" fmla="*/ 4146619 h 9103316"/>
              <a:gd name="connsiteX70" fmla="*/ 20597332 w 24089813"/>
              <a:gd name="connsiteY70" fmla="*/ 4210565 h 9103316"/>
              <a:gd name="connsiteX71" fmla="*/ 22194714 w 24089813"/>
              <a:gd name="connsiteY71" fmla="*/ 4248686 h 9103316"/>
              <a:gd name="connsiteX72" fmla="*/ 22526734 w 24089813"/>
              <a:gd name="connsiteY72" fmla="*/ 4248686 h 9103316"/>
              <a:gd name="connsiteX73" fmla="*/ 22290632 w 24089813"/>
              <a:gd name="connsiteY73" fmla="*/ 4286807 h 9103316"/>
              <a:gd name="connsiteX74" fmla="*/ 21229398 w 24089813"/>
              <a:gd name="connsiteY74" fmla="*/ 4364280 h 9103316"/>
              <a:gd name="connsiteX75" fmla="*/ 21107658 w 24089813"/>
              <a:gd name="connsiteY75" fmla="*/ 4364280 h 9103316"/>
              <a:gd name="connsiteX76" fmla="*/ 20935500 w 24089813"/>
              <a:gd name="connsiteY76" fmla="*/ 4364280 h 9103316"/>
              <a:gd name="connsiteX77" fmla="*/ 21107658 w 24089813"/>
              <a:gd name="connsiteY77" fmla="*/ 4364280 h 9103316"/>
              <a:gd name="connsiteX78" fmla="*/ 21229398 w 24089813"/>
              <a:gd name="connsiteY78" fmla="*/ 4364280 h 9103316"/>
              <a:gd name="connsiteX79" fmla="*/ 21542972 w 24089813"/>
              <a:gd name="connsiteY79" fmla="*/ 4364280 h 9103316"/>
              <a:gd name="connsiteX80" fmla="*/ 22366872 w 24089813"/>
              <a:gd name="connsiteY80" fmla="*/ 4344604 h 9103316"/>
              <a:gd name="connsiteX81" fmla="*/ 22960820 w 24089813"/>
              <a:gd name="connsiteY81" fmla="*/ 4306483 h 9103316"/>
              <a:gd name="connsiteX82" fmla="*/ 22705042 w 24089813"/>
              <a:gd name="connsiteY82" fmla="*/ 4364280 h 9103316"/>
              <a:gd name="connsiteX83" fmla="*/ 22960820 w 24089813"/>
              <a:gd name="connsiteY83" fmla="*/ 4428225 h 9103316"/>
              <a:gd name="connsiteX84" fmla="*/ 22762838 w 24089813"/>
              <a:gd name="connsiteY84" fmla="*/ 4466346 h 9103316"/>
              <a:gd name="connsiteX85" fmla="*/ 22724716 w 24089813"/>
              <a:gd name="connsiteY85" fmla="*/ 4504468 h 9103316"/>
              <a:gd name="connsiteX86" fmla="*/ 22015178 w 24089813"/>
              <a:gd name="connsiteY86" fmla="*/ 4579481 h 9103316"/>
              <a:gd name="connsiteX87" fmla="*/ 22015178 w 24089813"/>
              <a:gd name="connsiteY87" fmla="*/ 4579481 h 9103316"/>
              <a:gd name="connsiteX88" fmla="*/ 22270956 w 24089813"/>
              <a:gd name="connsiteY88" fmla="*/ 4579481 h 9103316"/>
              <a:gd name="connsiteX89" fmla="*/ 21913112 w 24089813"/>
              <a:gd name="connsiteY89" fmla="*/ 4663102 h 9103316"/>
              <a:gd name="connsiteX90" fmla="*/ 21191278 w 24089813"/>
              <a:gd name="connsiteY90" fmla="*/ 4701223 h 9103316"/>
              <a:gd name="connsiteX91" fmla="*/ 20341554 w 24089813"/>
              <a:gd name="connsiteY91" fmla="*/ 4720899 h 9103316"/>
              <a:gd name="connsiteX92" fmla="*/ 20679722 w 24089813"/>
              <a:gd name="connsiteY92" fmla="*/ 4759021 h 9103316"/>
              <a:gd name="connsiteX93" fmla="*/ 22328752 w 24089813"/>
              <a:gd name="connsiteY93" fmla="*/ 4759021 h 9103316"/>
              <a:gd name="connsiteX94" fmla="*/ 22980494 w 24089813"/>
              <a:gd name="connsiteY94" fmla="*/ 4739345 h 9103316"/>
              <a:gd name="connsiteX95" fmla="*/ 22666920 w 24089813"/>
              <a:gd name="connsiteY95" fmla="*/ 4797141 h 9103316"/>
              <a:gd name="connsiteX96" fmla="*/ 22922698 w 24089813"/>
              <a:gd name="connsiteY96" fmla="*/ 4797141 h 9103316"/>
              <a:gd name="connsiteX97" fmla="*/ 22878430 w 24089813"/>
              <a:gd name="connsiteY97" fmla="*/ 4854938 h 9103316"/>
              <a:gd name="connsiteX98" fmla="*/ 22980494 w 24089813"/>
              <a:gd name="connsiteY98" fmla="*/ 4854938 h 9103316"/>
              <a:gd name="connsiteX99" fmla="*/ 22724716 w 24089813"/>
              <a:gd name="connsiteY99" fmla="*/ 4937330 h 9103316"/>
              <a:gd name="connsiteX100" fmla="*/ 21031416 w 24089813"/>
              <a:gd name="connsiteY100" fmla="*/ 5071369 h 9103316"/>
              <a:gd name="connsiteX101" fmla="*/ 20207516 w 24089813"/>
              <a:gd name="connsiteY101" fmla="*/ 5071369 h 9103316"/>
              <a:gd name="connsiteX102" fmla="*/ 20679722 w 24089813"/>
              <a:gd name="connsiteY102" fmla="*/ 5091045 h 9103316"/>
              <a:gd name="connsiteX103" fmla="*/ 21325316 w 24089813"/>
              <a:gd name="connsiteY103" fmla="*/ 5109491 h 9103316"/>
              <a:gd name="connsiteX104" fmla="*/ 22641096 w 24089813"/>
              <a:gd name="connsiteY104" fmla="*/ 5129166 h 9103316"/>
              <a:gd name="connsiteX105" fmla="*/ 22942374 w 24089813"/>
              <a:gd name="connsiteY105" fmla="*/ 5091045 h 9103316"/>
              <a:gd name="connsiteX106" fmla="*/ 22724716 w 24089813"/>
              <a:gd name="connsiteY106" fmla="*/ 5148842 h 9103316"/>
              <a:gd name="connsiteX107" fmla="*/ 22213160 w 24089813"/>
              <a:gd name="connsiteY107" fmla="*/ 5231233 h 9103316"/>
              <a:gd name="connsiteX108" fmla="*/ 22034854 w 24089813"/>
              <a:gd name="connsiteY108" fmla="*/ 5289030 h 9103316"/>
              <a:gd name="connsiteX109" fmla="*/ 22980494 w 24089813"/>
              <a:gd name="connsiteY109" fmla="*/ 5231233 h 9103316"/>
              <a:gd name="connsiteX110" fmla="*/ 23178476 w 24089813"/>
              <a:gd name="connsiteY110" fmla="*/ 5269354 h 9103316"/>
              <a:gd name="connsiteX111" fmla="*/ 22922698 w 24089813"/>
              <a:gd name="connsiteY111" fmla="*/ 5327152 h 9103316"/>
              <a:gd name="connsiteX112" fmla="*/ 21427380 w 24089813"/>
              <a:gd name="connsiteY112" fmla="*/ 5467339 h 9103316"/>
              <a:gd name="connsiteX113" fmla="*/ 20955174 w 24089813"/>
              <a:gd name="connsiteY113" fmla="*/ 5525136 h 9103316"/>
              <a:gd name="connsiteX114" fmla="*/ 20635452 w 24089813"/>
              <a:gd name="connsiteY114" fmla="*/ 5525136 h 9103316"/>
              <a:gd name="connsiteX115" fmla="*/ 21049862 w 24089813"/>
              <a:gd name="connsiteY115" fmla="*/ 5544812 h 9103316"/>
              <a:gd name="connsiteX116" fmla="*/ 21503622 w 24089813"/>
              <a:gd name="connsiteY116" fmla="*/ 5544812 h 9103316"/>
              <a:gd name="connsiteX117" fmla="*/ 21447056 w 24089813"/>
              <a:gd name="connsiteY117" fmla="*/ 5621054 h 9103316"/>
              <a:gd name="connsiteX118" fmla="*/ 20481740 w 24089813"/>
              <a:gd name="connsiteY118" fmla="*/ 5666554 h 9103316"/>
              <a:gd name="connsiteX119" fmla="*/ 19536098 w 24089813"/>
              <a:gd name="connsiteY119" fmla="*/ 5640730 h 9103316"/>
              <a:gd name="connsiteX120" fmla="*/ 19338116 w 24089813"/>
              <a:gd name="connsiteY120" fmla="*/ 5621054 h 9103316"/>
              <a:gd name="connsiteX121" fmla="*/ 19516424 w 24089813"/>
              <a:gd name="connsiteY121" fmla="*/ 5666554 h 9103316"/>
              <a:gd name="connsiteX122" fmla="*/ 21383112 w 24089813"/>
              <a:gd name="connsiteY122" fmla="*/ 5685000 h 9103316"/>
              <a:gd name="connsiteX123" fmla="*/ 22213160 w 24089813"/>
              <a:gd name="connsiteY123" fmla="*/ 5685000 h 9103316"/>
              <a:gd name="connsiteX124" fmla="*/ 22564854 w 24089813"/>
              <a:gd name="connsiteY124" fmla="*/ 5640730 h 9103316"/>
              <a:gd name="connsiteX125" fmla="*/ 22641096 w 24089813"/>
              <a:gd name="connsiteY125" fmla="*/ 5704675 h 9103316"/>
              <a:gd name="connsiteX126" fmla="*/ 22820634 w 24089813"/>
              <a:gd name="connsiteY126" fmla="*/ 5704675 h 9103316"/>
              <a:gd name="connsiteX127" fmla="*/ 22762838 w 24089813"/>
              <a:gd name="connsiteY127" fmla="*/ 5742797 h 9103316"/>
              <a:gd name="connsiteX128" fmla="*/ 22896874 w 24089813"/>
              <a:gd name="connsiteY128" fmla="*/ 5819039 h 9103316"/>
              <a:gd name="connsiteX129" fmla="*/ 23132978 w 24089813"/>
              <a:gd name="connsiteY129" fmla="*/ 5800594 h 9103316"/>
              <a:gd name="connsiteX130" fmla="*/ 23188142 w 24089813"/>
              <a:gd name="connsiteY130" fmla="*/ 5825322 h 9103316"/>
              <a:gd name="connsiteX131" fmla="*/ 23204262 w 24089813"/>
              <a:gd name="connsiteY131" fmla="*/ 5832909 h 9103316"/>
              <a:gd name="connsiteX132" fmla="*/ 23203672 w 24089813"/>
              <a:gd name="connsiteY132" fmla="*/ 5833140 h 9103316"/>
              <a:gd name="connsiteX133" fmla="*/ 23216598 w 24089813"/>
              <a:gd name="connsiteY133" fmla="*/ 5838715 h 9103316"/>
              <a:gd name="connsiteX134" fmla="*/ 23204262 w 24089813"/>
              <a:gd name="connsiteY134" fmla="*/ 5832909 h 9103316"/>
              <a:gd name="connsiteX135" fmla="*/ 23209104 w 24089813"/>
              <a:gd name="connsiteY135" fmla="*/ 5831010 h 9103316"/>
              <a:gd name="connsiteX136" fmla="*/ 23312514 w 24089813"/>
              <a:gd name="connsiteY136" fmla="*/ 5876836 h 9103316"/>
              <a:gd name="connsiteX137" fmla="*/ 23196922 w 24089813"/>
              <a:gd name="connsiteY137" fmla="*/ 5876836 h 9103316"/>
              <a:gd name="connsiteX138" fmla="*/ 22960820 w 24089813"/>
              <a:gd name="connsiteY138" fmla="*/ 5960457 h 9103316"/>
              <a:gd name="connsiteX139" fmla="*/ 22744392 w 24089813"/>
              <a:gd name="connsiteY139" fmla="*/ 6036700 h 9103316"/>
              <a:gd name="connsiteX140" fmla="*/ 22820634 w 24089813"/>
              <a:gd name="connsiteY140" fmla="*/ 6055146 h 9103316"/>
              <a:gd name="connsiteX141" fmla="*/ 22053298 w 24089813"/>
              <a:gd name="connsiteY141" fmla="*/ 6158442 h 9103316"/>
              <a:gd name="connsiteX142" fmla="*/ 22328752 w 24089813"/>
              <a:gd name="connsiteY142" fmla="*/ 6158442 h 9103316"/>
              <a:gd name="connsiteX143" fmla="*/ 22366872 w 24089813"/>
              <a:gd name="connsiteY143" fmla="*/ 6196564 h 9103316"/>
              <a:gd name="connsiteX144" fmla="*/ 23037060 w 24089813"/>
              <a:gd name="connsiteY144" fmla="*/ 6158442 h 9103316"/>
              <a:gd name="connsiteX145" fmla="*/ 22922698 w 24089813"/>
              <a:gd name="connsiteY145" fmla="*/ 6176888 h 9103316"/>
              <a:gd name="connsiteX146" fmla="*/ 22213160 w 24089813"/>
              <a:gd name="connsiteY146" fmla="*/ 6272806 h 9103316"/>
              <a:gd name="connsiteX147" fmla="*/ 22468938 w 24089813"/>
              <a:gd name="connsiteY147" fmla="*/ 6310928 h 9103316"/>
              <a:gd name="connsiteX148" fmla="*/ 22724716 w 24089813"/>
              <a:gd name="connsiteY148" fmla="*/ 6310928 h 9103316"/>
              <a:gd name="connsiteX149" fmla="*/ 23018616 w 24089813"/>
              <a:gd name="connsiteY149" fmla="*/ 6330603 h 9103316"/>
              <a:gd name="connsiteX150" fmla="*/ 21874992 w 24089813"/>
              <a:gd name="connsiteY150" fmla="*/ 6528588 h 9103316"/>
              <a:gd name="connsiteX151" fmla="*/ 21401556 w 24089813"/>
              <a:gd name="connsiteY151" fmla="*/ 6566710 h 9103316"/>
              <a:gd name="connsiteX152" fmla="*/ 21389260 w 24089813"/>
              <a:gd name="connsiteY152" fmla="*/ 6624507 h 9103316"/>
              <a:gd name="connsiteX153" fmla="*/ 21344990 w 24089813"/>
              <a:gd name="connsiteY153" fmla="*/ 6604831 h 9103316"/>
              <a:gd name="connsiteX154" fmla="*/ 21389260 w 24089813"/>
              <a:gd name="connsiteY154" fmla="*/ 6624507 h 9103316"/>
              <a:gd name="connsiteX155" fmla="*/ 21797520 w 24089813"/>
              <a:gd name="connsiteY155" fmla="*/ 6604831 h 9103316"/>
              <a:gd name="connsiteX156" fmla="*/ 22347198 w 24089813"/>
              <a:gd name="connsiteY156" fmla="*/ 6566710 h 9103316"/>
              <a:gd name="connsiteX157" fmla="*/ 23132978 w 24089813"/>
              <a:gd name="connsiteY157" fmla="*/ 6528588 h 9103316"/>
              <a:gd name="connsiteX158" fmla="*/ 22878430 w 24089813"/>
              <a:gd name="connsiteY158" fmla="*/ 6604831 h 9103316"/>
              <a:gd name="connsiteX159" fmla="*/ 22251280 w 24089813"/>
              <a:gd name="connsiteY159" fmla="*/ 6688452 h 9103316"/>
              <a:gd name="connsiteX160" fmla="*/ 21919262 w 24089813"/>
              <a:gd name="connsiteY160" fmla="*/ 6706898 h 9103316"/>
              <a:gd name="connsiteX161" fmla="*/ 22091420 w 24089813"/>
              <a:gd name="connsiteY161" fmla="*/ 6764695 h 9103316"/>
              <a:gd name="connsiteX162" fmla="*/ 21049862 w 24089813"/>
              <a:gd name="connsiteY162" fmla="*/ 6822492 h 9103316"/>
              <a:gd name="connsiteX163" fmla="*/ 20935500 w 24089813"/>
              <a:gd name="connsiteY163" fmla="*/ 6860613 h 9103316"/>
              <a:gd name="connsiteX164" fmla="*/ 20283758 w 24089813"/>
              <a:gd name="connsiteY164" fmla="*/ 6880289 h 9103316"/>
              <a:gd name="connsiteX165" fmla="*/ 20597332 w 24089813"/>
              <a:gd name="connsiteY165" fmla="*/ 6906113 h 9103316"/>
              <a:gd name="connsiteX166" fmla="*/ 20955174 w 24089813"/>
              <a:gd name="connsiteY166" fmla="*/ 6924559 h 9103316"/>
              <a:gd name="connsiteX167" fmla="*/ 20597332 w 24089813"/>
              <a:gd name="connsiteY167" fmla="*/ 6924559 h 9103316"/>
              <a:gd name="connsiteX168" fmla="*/ 19989858 w 24089813"/>
              <a:gd name="connsiteY168" fmla="*/ 6944234 h 9103316"/>
              <a:gd name="connsiteX169" fmla="*/ 20557982 w 24089813"/>
              <a:gd name="connsiteY169" fmla="*/ 6962680 h 9103316"/>
              <a:gd name="connsiteX170" fmla="*/ 20367378 w 24089813"/>
              <a:gd name="connsiteY170" fmla="*/ 6982355 h 9103316"/>
              <a:gd name="connsiteX171" fmla="*/ 20775638 w 24089813"/>
              <a:gd name="connsiteY171" fmla="*/ 7000801 h 9103316"/>
              <a:gd name="connsiteX172" fmla="*/ 21465502 w 24089813"/>
              <a:gd name="connsiteY172" fmla="*/ 7020476 h 9103316"/>
              <a:gd name="connsiteX173" fmla="*/ 22507058 w 24089813"/>
              <a:gd name="connsiteY173" fmla="*/ 6956531 h 9103316"/>
              <a:gd name="connsiteX174" fmla="*/ 22449262 w 24089813"/>
              <a:gd name="connsiteY174" fmla="*/ 7000801 h 9103316"/>
              <a:gd name="connsiteX175" fmla="*/ 22213160 w 24089813"/>
              <a:gd name="connsiteY175" fmla="*/ 7078274 h 9103316"/>
              <a:gd name="connsiteX176" fmla="*/ 22584530 w 24089813"/>
              <a:gd name="connsiteY176" fmla="*/ 7116394 h 9103316"/>
              <a:gd name="connsiteX177" fmla="*/ 22449262 w 24089813"/>
              <a:gd name="connsiteY177" fmla="*/ 7142219 h 9103316"/>
              <a:gd name="connsiteX178" fmla="*/ 22290632 w 24089813"/>
              <a:gd name="connsiteY178" fmla="*/ 7180340 h 9103316"/>
              <a:gd name="connsiteX179" fmla="*/ 22820634 w 24089813"/>
              <a:gd name="connsiteY179" fmla="*/ 7116394 h 9103316"/>
              <a:gd name="connsiteX180" fmla="*/ 23236272 w 24089813"/>
              <a:gd name="connsiteY180" fmla="*/ 7096719 h 9103316"/>
              <a:gd name="connsiteX181" fmla="*/ 22910402 w 24089813"/>
              <a:gd name="connsiteY181" fmla="*/ 7180340 h 9103316"/>
              <a:gd name="connsiteX182" fmla="*/ 22858754 w 24089813"/>
              <a:gd name="connsiteY182" fmla="*/ 7180340 h 9103316"/>
              <a:gd name="connsiteX183" fmla="*/ 22910402 w 24089813"/>
              <a:gd name="connsiteY183" fmla="*/ 7180340 h 9103316"/>
              <a:gd name="connsiteX184" fmla="*/ 22960820 w 24089813"/>
              <a:gd name="connsiteY184" fmla="*/ 7198786 h 9103316"/>
              <a:gd name="connsiteX185" fmla="*/ 22800958 w 24089813"/>
              <a:gd name="connsiteY185" fmla="*/ 7218462 h 9103316"/>
              <a:gd name="connsiteX186" fmla="*/ 22800958 w 24089813"/>
              <a:gd name="connsiteY186" fmla="*/ 7218462 h 9103316"/>
              <a:gd name="connsiteX187" fmla="*/ 22622650 w 24089813"/>
              <a:gd name="connsiteY187" fmla="*/ 7238137 h 9103316"/>
              <a:gd name="connsiteX188" fmla="*/ 22488614 w 24089813"/>
              <a:gd name="connsiteY188" fmla="*/ 7276258 h 9103316"/>
              <a:gd name="connsiteX189" fmla="*/ 23037060 w 24089813"/>
              <a:gd name="connsiteY189" fmla="*/ 7218462 h 9103316"/>
              <a:gd name="connsiteX190" fmla="*/ 23312514 w 24089813"/>
              <a:gd name="connsiteY190" fmla="*/ 7256583 h 9103316"/>
              <a:gd name="connsiteX191" fmla="*/ 23606412 w 24089813"/>
              <a:gd name="connsiteY191" fmla="*/ 7256583 h 9103316"/>
              <a:gd name="connsiteX192" fmla="*/ 22922698 w 24089813"/>
              <a:gd name="connsiteY192" fmla="*/ 7372176 h 9103316"/>
              <a:gd name="connsiteX193" fmla="*/ 22072974 w 24089813"/>
              <a:gd name="connsiteY193" fmla="*/ 7454568 h 9103316"/>
              <a:gd name="connsiteX194" fmla="*/ 22034854 w 24089813"/>
              <a:gd name="connsiteY194" fmla="*/ 7493919 h 9103316"/>
              <a:gd name="connsiteX195" fmla="*/ 21702834 w 24089813"/>
              <a:gd name="connsiteY195" fmla="*/ 7532040 h 9103316"/>
              <a:gd name="connsiteX196" fmla="*/ 21779076 w 24089813"/>
              <a:gd name="connsiteY196" fmla="*/ 7550486 h 9103316"/>
              <a:gd name="connsiteX197" fmla="*/ 22386548 w 24089813"/>
              <a:gd name="connsiteY197" fmla="*/ 7532040 h 9103316"/>
              <a:gd name="connsiteX198" fmla="*/ 22507058 w 24089813"/>
              <a:gd name="connsiteY198" fmla="*/ 7493919 h 9103316"/>
              <a:gd name="connsiteX199" fmla="*/ 22468938 w 24089813"/>
              <a:gd name="connsiteY199" fmla="*/ 7550486 h 9103316"/>
              <a:gd name="connsiteX200" fmla="*/ 22820634 w 24089813"/>
              <a:gd name="connsiteY200" fmla="*/ 7532040 h 9103316"/>
              <a:gd name="connsiteX201" fmla="*/ 23178476 w 24089813"/>
              <a:gd name="connsiteY201" fmla="*/ 7493919 h 9103316"/>
              <a:gd name="connsiteX202" fmla="*/ 22724716 w 24089813"/>
              <a:gd name="connsiteY202" fmla="*/ 7550486 h 9103316"/>
              <a:gd name="connsiteX203" fmla="*/ 22347198 w 24089813"/>
              <a:gd name="connsiteY203" fmla="*/ 7634107 h 9103316"/>
              <a:gd name="connsiteX204" fmla="*/ 23216598 w 24089813"/>
              <a:gd name="connsiteY204" fmla="*/ 7532040 h 9103316"/>
              <a:gd name="connsiteX205" fmla="*/ 23824070 w 24089813"/>
              <a:gd name="connsiteY205" fmla="*/ 7493919 h 9103316"/>
              <a:gd name="connsiteX206" fmla="*/ 23862190 w 24089813"/>
              <a:gd name="connsiteY206" fmla="*/ 7532040 h 9103316"/>
              <a:gd name="connsiteX207" fmla="*/ 23964256 w 24089813"/>
              <a:gd name="connsiteY207" fmla="*/ 7532040 h 9103316"/>
              <a:gd name="connsiteX208" fmla="*/ 23568292 w 24089813"/>
              <a:gd name="connsiteY208" fmla="*/ 7608283 h 9103316"/>
              <a:gd name="connsiteX209" fmla="*/ 23746598 w 24089813"/>
              <a:gd name="connsiteY209" fmla="*/ 7608283 h 9103316"/>
              <a:gd name="connsiteX210" fmla="*/ 23784720 w 24089813"/>
              <a:gd name="connsiteY210" fmla="*/ 7652553 h 9103316"/>
              <a:gd name="connsiteX211" fmla="*/ 23880636 w 24089813"/>
              <a:gd name="connsiteY211" fmla="*/ 7690674 h 9103316"/>
              <a:gd name="connsiteX212" fmla="*/ 23472376 w 24089813"/>
              <a:gd name="connsiteY212" fmla="*/ 7748472 h 9103316"/>
              <a:gd name="connsiteX213" fmla="*/ 23350634 w 24089813"/>
              <a:gd name="connsiteY213" fmla="*/ 7806268 h 9103316"/>
              <a:gd name="connsiteX214" fmla="*/ 22744392 w 24089813"/>
              <a:gd name="connsiteY214" fmla="*/ 7889889 h 9103316"/>
              <a:gd name="connsiteX215" fmla="*/ 22091420 w 24089813"/>
              <a:gd name="connsiteY215" fmla="*/ 7946456 h 9103316"/>
              <a:gd name="connsiteX216" fmla="*/ 22290632 w 24089813"/>
              <a:gd name="connsiteY216" fmla="*/ 7966132 h 9103316"/>
              <a:gd name="connsiteX217" fmla="*/ 23842516 w 24089813"/>
              <a:gd name="connsiteY217" fmla="*/ 7806268 h 9103316"/>
              <a:gd name="connsiteX218" fmla="*/ 24060172 w 24089813"/>
              <a:gd name="connsiteY218" fmla="*/ 7825944 h 9103316"/>
              <a:gd name="connsiteX219" fmla="*/ 23926136 w 24089813"/>
              <a:gd name="connsiteY219" fmla="*/ 7864065 h 9103316"/>
              <a:gd name="connsiteX220" fmla="*/ 21919262 w 24089813"/>
              <a:gd name="connsiteY220" fmla="*/ 8119847 h 9103316"/>
              <a:gd name="connsiteX221" fmla="*/ 21919262 w 24089813"/>
              <a:gd name="connsiteY221" fmla="*/ 8119847 h 9103316"/>
              <a:gd name="connsiteX222" fmla="*/ 22386548 w 24089813"/>
              <a:gd name="connsiteY222" fmla="*/ 8100172 h 9103316"/>
              <a:gd name="connsiteX223" fmla="*/ 22328752 w 24089813"/>
              <a:gd name="connsiteY223" fmla="*/ 8119847 h 9103316"/>
              <a:gd name="connsiteX224" fmla="*/ 22526734 w 24089813"/>
              <a:gd name="connsiteY224" fmla="*/ 8144442 h 9103316"/>
              <a:gd name="connsiteX225" fmla="*/ 22980494 w 24089813"/>
              <a:gd name="connsiteY225" fmla="*/ 8144442 h 9103316"/>
              <a:gd name="connsiteX226" fmla="*/ 22960820 w 24089813"/>
              <a:gd name="connsiteY226" fmla="*/ 8164117 h 9103316"/>
              <a:gd name="connsiteX227" fmla="*/ 21893438 w 24089813"/>
              <a:gd name="connsiteY227" fmla="*/ 8278481 h 9103316"/>
              <a:gd name="connsiteX228" fmla="*/ 22194714 w 24089813"/>
              <a:gd name="connsiteY228" fmla="*/ 8298156 h 9103316"/>
              <a:gd name="connsiteX229" fmla="*/ 22686596 w 24089813"/>
              <a:gd name="connsiteY229" fmla="*/ 8278481 h 9103316"/>
              <a:gd name="connsiteX230" fmla="*/ 22724716 w 24089813"/>
              <a:gd name="connsiteY230" fmla="*/ 8298156 h 9103316"/>
              <a:gd name="connsiteX231" fmla="*/ 22488614 w 24089813"/>
              <a:gd name="connsiteY231" fmla="*/ 8355954 h 9103316"/>
              <a:gd name="connsiteX232" fmla="*/ 22980494 w 24089813"/>
              <a:gd name="connsiteY232" fmla="*/ 8298156 h 9103316"/>
              <a:gd name="connsiteX233" fmla="*/ 23350634 w 24089813"/>
              <a:gd name="connsiteY233" fmla="*/ 8278481 h 9103316"/>
              <a:gd name="connsiteX234" fmla="*/ 23216598 w 24089813"/>
              <a:gd name="connsiteY234" fmla="*/ 8317832 h 9103316"/>
              <a:gd name="connsiteX235" fmla="*/ 23350634 w 24089813"/>
              <a:gd name="connsiteY235" fmla="*/ 8336278 h 9103316"/>
              <a:gd name="connsiteX236" fmla="*/ 23746598 w 24089813"/>
              <a:gd name="connsiteY236" fmla="*/ 8355954 h 9103316"/>
              <a:gd name="connsiteX237" fmla="*/ 24079848 w 24089813"/>
              <a:gd name="connsiteY237" fmla="*/ 8355954 h 9103316"/>
              <a:gd name="connsiteX238" fmla="*/ 23964256 w 24089813"/>
              <a:gd name="connsiteY238" fmla="*/ 8419899 h 9103316"/>
              <a:gd name="connsiteX239" fmla="*/ 23842516 w 24089813"/>
              <a:gd name="connsiteY239" fmla="*/ 8496142 h 9103316"/>
              <a:gd name="connsiteX240" fmla="*/ 23018616 w 24089813"/>
              <a:gd name="connsiteY240" fmla="*/ 8611735 h 9103316"/>
              <a:gd name="connsiteX241" fmla="*/ 22213160 w 24089813"/>
              <a:gd name="connsiteY241" fmla="*/ 8751924 h 9103316"/>
              <a:gd name="connsiteX242" fmla="*/ 19102014 w 24089813"/>
              <a:gd name="connsiteY242" fmla="*/ 8790045 h 9103316"/>
              <a:gd name="connsiteX243" fmla="*/ 18354354 w 24089813"/>
              <a:gd name="connsiteY243" fmla="*/ 8790045 h 9103316"/>
              <a:gd name="connsiteX244" fmla="*/ 17606696 w 24089813"/>
              <a:gd name="connsiteY244" fmla="*/ 8694127 h 9103316"/>
              <a:gd name="connsiteX245" fmla="*/ 17152936 w 24089813"/>
              <a:gd name="connsiteY245" fmla="*/ 8675681 h 9103316"/>
              <a:gd name="connsiteX246" fmla="*/ 17152936 w 24089813"/>
              <a:gd name="connsiteY246" fmla="*/ 8675681 h 9103316"/>
              <a:gd name="connsiteX247" fmla="*/ 17587020 w 24089813"/>
              <a:gd name="connsiteY247" fmla="*/ 8732248 h 9103316"/>
              <a:gd name="connsiteX248" fmla="*/ 17900594 w 24089813"/>
              <a:gd name="connsiteY248" fmla="*/ 8809720 h 9103316"/>
              <a:gd name="connsiteX249" fmla="*/ 17606696 w 24089813"/>
              <a:gd name="connsiteY249" fmla="*/ 8771599 h 9103316"/>
              <a:gd name="connsiteX250" fmla="*/ 17491104 w 24089813"/>
              <a:gd name="connsiteY250" fmla="*/ 8751924 h 9103316"/>
              <a:gd name="connsiteX251" fmla="*/ 17369364 w 24089813"/>
              <a:gd name="connsiteY251" fmla="*/ 8732248 h 9103316"/>
              <a:gd name="connsiteX252" fmla="*/ 17255002 w 24089813"/>
              <a:gd name="connsiteY252" fmla="*/ 8713802 h 9103316"/>
              <a:gd name="connsiteX253" fmla="*/ 17255002 w 24089813"/>
              <a:gd name="connsiteY253" fmla="*/ 8713802 h 9103316"/>
              <a:gd name="connsiteX254" fmla="*/ 17369364 w 24089813"/>
              <a:gd name="connsiteY254" fmla="*/ 8732248 h 9103316"/>
              <a:gd name="connsiteX255" fmla="*/ 17491104 w 24089813"/>
              <a:gd name="connsiteY255" fmla="*/ 8751924 h 9103316"/>
              <a:gd name="connsiteX256" fmla="*/ 17606696 w 24089813"/>
              <a:gd name="connsiteY256" fmla="*/ 8771599 h 9103316"/>
              <a:gd name="connsiteX257" fmla="*/ 18552336 w 24089813"/>
              <a:gd name="connsiteY257" fmla="*/ 8931463 h 9103316"/>
              <a:gd name="connsiteX258" fmla="*/ 20993296 w 24089813"/>
              <a:gd name="connsiteY258" fmla="*/ 9007705 h 9103316"/>
              <a:gd name="connsiteX259" fmla="*/ 21523298 w 24089813"/>
              <a:gd name="connsiteY259" fmla="*/ 9026151 h 9103316"/>
              <a:gd name="connsiteX260" fmla="*/ 21619214 w 24089813"/>
              <a:gd name="connsiteY260" fmla="*/ 8988030 h 9103316"/>
              <a:gd name="connsiteX261" fmla="*/ 21977058 w 24089813"/>
              <a:gd name="connsiteY261" fmla="*/ 9045827 h 9103316"/>
              <a:gd name="connsiteX262" fmla="*/ 21561418 w 24089813"/>
              <a:gd name="connsiteY262" fmla="*/ 9083948 h 9103316"/>
              <a:gd name="connsiteX263" fmla="*/ 19555774 w 24089813"/>
              <a:gd name="connsiteY263" fmla="*/ 9083948 h 9103316"/>
              <a:gd name="connsiteX264" fmla="*/ 17216880 w 24089813"/>
              <a:gd name="connsiteY264" fmla="*/ 8911787 h 9103316"/>
              <a:gd name="connsiteX265" fmla="*/ 16289685 w 24089813"/>
              <a:gd name="connsiteY265" fmla="*/ 8713802 h 9103316"/>
              <a:gd name="connsiteX266" fmla="*/ 14775922 w 24089813"/>
              <a:gd name="connsiteY266" fmla="*/ 8144442 h 9103316"/>
              <a:gd name="connsiteX267" fmla="*/ 14871838 w 24089813"/>
              <a:gd name="connsiteY267" fmla="*/ 8240360 h 9103316"/>
              <a:gd name="connsiteX268" fmla="*/ 16725000 w 24089813"/>
              <a:gd name="connsiteY268" fmla="*/ 8892112 h 9103316"/>
              <a:gd name="connsiteX269" fmla="*/ 16367156 w 24089813"/>
              <a:gd name="connsiteY269" fmla="*/ 8847842 h 9103316"/>
              <a:gd name="connsiteX270" fmla="*/ 13944643 w 24089813"/>
              <a:gd name="connsiteY270" fmla="*/ 7825944 h 9103316"/>
              <a:gd name="connsiteX271" fmla="*/ 12175102 w 24089813"/>
              <a:gd name="connsiteY271" fmla="*/ 6650331 h 9103316"/>
              <a:gd name="connsiteX272" fmla="*/ 11550413 w 24089813"/>
              <a:gd name="connsiteY272" fmla="*/ 6272806 h 9103316"/>
              <a:gd name="connsiteX273" fmla="*/ 11153219 w 24089813"/>
              <a:gd name="connsiteY273" fmla="*/ 6176888 h 9103316"/>
              <a:gd name="connsiteX274" fmla="*/ 10661338 w 24089813"/>
              <a:gd name="connsiteY274" fmla="*/ 5921106 h 9103316"/>
              <a:gd name="connsiteX275" fmla="*/ 9045511 w 24089813"/>
              <a:gd name="connsiteY275" fmla="*/ 5365272 h 9103316"/>
              <a:gd name="connsiteX276" fmla="*/ 8987714 w 24089813"/>
              <a:gd name="connsiteY276" fmla="*/ 5384948 h 9103316"/>
              <a:gd name="connsiteX277" fmla="*/ 9038132 w 24089813"/>
              <a:gd name="connsiteY277" fmla="*/ 5365272 h 9103316"/>
              <a:gd name="connsiteX278" fmla="*/ 8968039 w 24089813"/>
              <a:gd name="connsiteY278" fmla="*/ 5346827 h 9103316"/>
              <a:gd name="connsiteX279" fmla="*/ 8891797 w 24089813"/>
              <a:gd name="connsiteY279" fmla="*/ 5327152 h 9103316"/>
              <a:gd name="connsiteX280" fmla="*/ 8891797 w 24089813"/>
              <a:gd name="connsiteY280" fmla="*/ 5327152 h 9103316"/>
              <a:gd name="connsiteX281" fmla="*/ 8891797 w 24089813"/>
              <a:gd name="connsiteY281" fmla="*/ 5346827 h 9103316"/>
              <a:gd name="connsiteX282" fmla="*/ 8731936 w 24089813"/>
              <a:gd name="connsiteY282" fmla="*/ 5308705 h 9103316"/>
              <a:gd name="connsiteX283" fmla="*/ 8731936 w 24089813"/>
              <a:gd name="connsiteY283" fmla="*/ 5308705 h 9103316"/>
              <a:gd name="connsiteX284" fmla="*/ 8636019 w 24089813"/>
              <a:gd name="connsiteY284" fmla="*/ 5269354 h 9103316"/>
              <a:gd name="connsiteX285" fmla="*/ 8533954 w 24089813"/>
              <a:gd name="connsiteY285" fmla="*/ 5250908 h 9103316"/>
              <a:gd name="connsiteX286" fmla="*/ 8457712 w 24089813"/>
              <a:gd name="connsiteY286" fmla="*/ 5244760 h 9103316"/>
              <a:gd name="connsiteX287" fmla="*/ 7140702 w 24089813"/>
              <a:gd name="connsiteY287" fmla="*/ 5071369 h 9103316"/>
              <a:gd name="connsiteX288" fmla="*/ 6195061 w 24089813"/>
              <a:gd name="connsiteY288" fmla="*/ 5033248 h 9103316"/>
              <a:gd name="connsiteX289" fmla="*/ 4521436 w 24089813"/>
              <a:gd name="connsiteY289" fmla="*/ 4975451 h 9103316"/>
              <a:gd name="connsiteX290" fmla="*/ 1096716 w 24089813"/>
              <a:gd name="connsiteY290" fmla="*/ 5448893 h 9103316"/>
              <a:gd name="connsiteX291" fmla="*/ 489243 w 24089813"/>
              <a:gd name="connsiteY291" fmla="*/ 5666554 h 9103316"/>
              <a:gd name="connsiteX292" fmla="*/ 413001 w 24089813"/>
              <a:gd name="connsiteY292" fmla="*/ 5563258 h 9103316"/>
              <a:gd name="connsiteX293" fmla="*/ 271585 w 24089813"/>
              <a:gd name="connsiteY293" fmla="*/ 5582933 h 9103316"/>
              <a:gd name="connsiteX294" fmla="*/ 55158 w 24089813"/>
              <a:gd name="connsiteY294" fmla="*/ 5487015 h 9103316"/>
              <a:gd name="connsiteX295" fmla="*/ 233465 w 24089813"/>
              <a:gd name="connsiteY295" fmla="*/ 5365272 h 9103316"/>
              <a:gd name="connsiteX296" fmla="*/ 73604 w 24089813"/>
              <a:gd name="connsiteY296" fmla="*/ 5250908 h 9103316"/>
              <a:gd name="connsiteX297" fmla="*/ 329381 w 24089813"/>
              <a:gd name="connsiteY297" fmla="*/ 5148842 h 9103316"/>
              <a:gd name="connsiteX298" fmla="*/ 175669 w 24089813"/>
              <a:gd name="connsiteY298" fmla="*/ 5174666 h 9103316"/>
              <a:gd name="connsiteX299" fmla="*/ 233465 w 24089813"/>
              <a:gd name="connsiteY299" fmla="*/ 5109491 h 9103316"/>
              <a:gd name="connsiteX300" fmla="*/ 309706 w 24089813"/>
              <a:gd name="connsiteY300" fmla="*/ 5084896 h 9103316"/>
              <a:gd name="connsiteX301" fmla="*/ 213790 w 24089813"/>
              <a:gd name="connsiteY301" fmla="*/ 5071369 h 9103316"/>
              <a:gd name="connsiteX302" fmla="*/ 349057 w 24089813"/>
              <a:gd name="connsiteY302" fmla="*/ 4854938 h 9103316"/>
              <a:gd name="connsiteX303" fmla="*/ 195344 w 24089813"/>
              <a:gd name="connsiteY303" fmla="*/ 4797141 h 9103316"/>
              <a:gd name="connsiteX304" fmla="*/ 405623 w 24089813"/>
              <a:gd name="connsiteY304" fmla="*/ 4643426 h 9103316"/>
              <a:gd name="connsiteX305" fmla="*/ 451122 w 24089813"/>
              <a:gd name="connsiteY305" fmla="*/ 4573332 h 9103316"/>
              <a:gd name="connsiteX306" fmla="*/ 413001 w 24089813"/>
              <a:gd name="connsiteY306" fmla="*/ 4504468 h 9103316"/>
              <a:gd name="connsiteX307" fmla="*/ 489243 w 24089813"/>
              <a:gd name="connsiteY307" fmla="*/ 4504468 h 9103316"/>
              <a:gd name="connsiteX308" fmla="*/ 451122 w 24089813"/>
              <a:gd name="connsiteY308" fmla="*/ 4402402 h 9103316"/>
              <a:gd name="connsiteX309" fmla="*/ 623280 w 24089813"/>
              <a:gd name="connsiteY309" fmla="*/ 4286807 h 9103316"/>
              <a:gd name="connsiteX310" fmla="*/ 687225 w 24089813"/>
              <a:gd name="connsiteY310" fmla="*/ 4248686 h 9103316"/>
              <a:gd name="connsiteX311" fmla="*/ 603605 w 24089813"/>
              <a:gd name="connsiteY311" fmla="*/ 4248686 h 9103316"/>
              <a:gd name="connsiteX312" fmla="*/ 451122 w 24089813"/>
              <a:gd name="connsiteY312" fmla="*/ 4146619 h 9103316"/>
              <a:gd name="connsiteX313" fmla="*/ 687225 w 24089813"/>
              <a:gd name="connsiteY313" fmla="*/ 4108498 h 9103316"/>
              <a:gd name="connsiteX314" fmla="*/ 547039 w 24089813"/>
              <a:gd name="connsiteY314" fmla="*/ 4088822 h 9103316"/>
              <a:gd name="connsiteX315" fmla="*/ 547039 w 24089813"/>
              <a:gd name="connsiteY315" fmla="*/ 4012579 h 9103316"/>
              <a:gd name="connsiteX316" fmla="*/ 1179106 w 24089813"/>
              <a:gd name="connsiteY316" fmla="*/ 3635055 h 9103316"/>
              <a:gd name="connsiteX317" fmla="*/ 3422083 w 24089813"/>
              <a:gd name="connsiteY317" fmla="*/ 3264909 h 9103316"/>
              <a:gd name="connsiteX318" fmla="*/ 8821704 w 24089813"/>
              <a:gd name="connsiteY318" fmla="*/ 3539137 h 9103316"/>
              <a:gd name="connsiteX319" fmla="*/ 5607263 w 24089813"/>
              <a:gd name="connsiteY319" fmla="*/ 3066924 h 9103316"/>
              <a:gd name="connsiteX320" fmla="*/ 4559557 w 24089813"/>
              <a:gd name="connsiteY320" fmla="*/ 3066924 h 9103316"/>
              <a:gd name="connsiteX321" fmla="*/ 4227538 w 24089813"/>
              <a:gd name="connsiteY321" fmla="*/ 3066924 h 9103316"/>
              <a:gd name="connsiteX322" fmla="*/ 5287541 w 24089813"/>
              <a:gd name="connsiteY322" fmla="*/ 3009127 h 9103316"/>
              <a:gd name="connsiteX323" fmla="*/ 5505198 w 24089813"/>
              <a:gd name="connsiteY323" fmla="*/ 2971006 h 9103316"/>
              <a:gd name="connsiteX324" fmla="*/ 4367723 w 24089813"/>
              <a:gd name="connsiteY324" fmla="*/ 3009127 h 9103316"/>
              <a:gd name="connsiteX325" fmla="*/ 3204425 w 24089813"/>
              <a:gd name="connsiteY325" fmla="*/ 3066924 h 9103316"/>
              <a:gd name="connsiteX326" fmla="*/ 1332818 w 24089813"/>
              <a:gd name="connsiteY326" fmla="*/ 3418624 h 9103316"/>
              <a:gd name="connsiteX327" fmla="*/ 1019244 w 24089813"/>
              <a:gd name="connsiteY327" fmla="*/ 3482570 h 9103316"/>
              <a:gd name="connsiteX328" fmla="*/ 1402912 w 24089813"/>
              <a:gd name="connsiteY328" fmla="*/ 3366976 h 9103316"/>
              <a:gd name="connsiteX329" fmla="*/ 1946440 w 24089813"/>
              <a:gd name="connsiteY329" fmla="*/ 3226788 h 9103316"/>
              <a:gd name="connsiteX330" fmla="*/ 3128184 w 24089813"/>
              <a:gd name="connsiteY330" fmla="*/ 3047249 h 9103316"/>
              <a:gd name="connsiteX331" fmla="*/ 6054875 w 24089813"/>
              <a:gd name="connsiteY331" fmla="*/ 2907061 h 9103316"/>
              <a:gd name="connsiteX332" fmla="*/ 6393043 w 24089813"/>
              <a:gd name="connsiteY332" fmla="*/ 2887385 h 9103316"/>
              <a:gd name="connsiteX333" fmla="*/ 5587588 w 24089813"/>
              <a:gd name="connsiteY333" fmla="*/ 2830818 h 9103316"/>
              <a:gd name="connsiteX334" fmla="*/ 5287541 w 24089813"/>
              <a:gd name="connsiteY334" fmla="*/ 2811142 h 9103316"/>
              <a:gd name="connsiteX335" fmla="*/ 6706617 w 24089813"/>
              <a:gd name="connsiteY335" fmla="*/ 2849264 h 9103316"/>
              <a:gd name="connsiteX336" fmla="*/ 11294635 w 24089813"/>
              <a:gd name="connsiteY336" fmla="*/ 3992904 h 9103316"/>
              <a:gd name="connsiteX337" fmla="*/ 11332756 w 24089813"/>
              <a:gd name="connsiteY337" fmla="*/ 4012579 h 9103316"/>
              <a:gd name="connsiteX338" fmla="*/ 11332756 w 24089813"/>
              <a:gd name="connsiteY338" fmla="*/ 4012579 h 9103316"/>
              <a:gd name="connsiteX339" fmla="*/ 11294635 w 24089813"/>
              <a:gd name="connsiteY339" fmla="*/ 3992904 h 9103316"/>
              <a:gd name="connsiteX340" fmla="*/ 8297851 w 24089813"/>
              <a:gd name="connsiteY340" fmla="*/ 2990682 h 9103316"/>
              <a:gd name="connsiteX341" fmla="*/ 7926482 w 24089813"/>
              <a:gd name="connsiteY341" fmla="*/ 2907061 h 9103316"/>
              <a:gd name="connsiteX342" fmla="*/ 7964602 w 24089813"/>
              <a:gd name="connsiteY342" fmla="*/ 2849264 h 9103316"/>
              <a:gd name="connsiteX343" fmla="*/ 7582165 w 24089813"/>
              <a:gd name="connsiteY343" fmla="*/ 2792696 h 9103316"/>
              <a:gd name="connsiteX344" fmla="*/ 7358359 w 24089813"/>
              <a:gd name="connsiteY344" fmla="*/ 2747197 h 9103316"/>
              <a:gd name="connsiteX345" fmla="*/ 7550193 w 24089813"/>
              <a:gd name="connsiteY345" fmla="*/ 2734900 h 9103316"/>
              <a:gd name="connsiteX346" fmla="*/ 8438037 w 24089813"/>
              <a:gd name="connsiteY346" fmla="*/ 2849264 h 9103316"/>
              <a:gd name="connsiteX347" fmla="*/ 10776930 w 24089813"/>
              <a:gd name="connsiteY347" fmla="*/ 3520691 h 9103316"/>
              <a:gd name="connsiteX348" fmla="*/ 10776930 w 24089813"/>
              <a:gd name="connsiteY348" fmla="*/ 3520691 h 9103316"/>
              <a:gd name="connsiteX349" fmla="*/ 10265374 w 24089813"/>
              <a:gd name="connsiteY349" fmla="*/ 3284585 h 9103316"/>
              <a:gd name="connsiteX350" fmla="*/ 7850240 w 24089813"/>
              <a:gd name="connsiteY350" fmla="*/ 2651278 h 9103316"/>
              <a:gd name="connsiteX351" fmla="*/ 8815555 w 24089813"/>
              <a:gd name="connsiteY351" fmla="*/ 2792696 h 9103316"/>
              <a:gd name="connsiteX352" fmla="*/ 9071334 w 24089813"/>
              <a:gd name="connsiteY352" fmla="*/ 2830818 h 9103316"/>
              <a:gd name="connsiteX353" fmla="*/ 8834001 w 24089813"/>
              <a:gd name="connsiteY353" fmla="*/ 2773021 h 9103316"/>
              <a:gd name="connsiteX354" fmla="*/ 8399917 w 24089813"/>
              <a:gd name="connsiteY354" fmla="*/ 2670954 h 9103316"/>
              <a:gd name="connsiteX355" fmla="*/ 8655694 w 24089813"/>
              <a:gd name="connsiteY355" fmla="*/ 2613157 h 9103316"/>
              <a:gd name="connsiteX356" fmla="*/ 8201934 w 24089813"/>
              <a:gd name="connsiteY356" fmla="*/ 2498793 h 9103316"/>
              <a:gd name="connsiteX357" fmla="*/ 10029271 w 24089813"/>
              <a:gd name="connsiteY357" fmla="*/ 2907061 h 9103316"/>
              <a:gd name="connsiteX358" fmla="*/ 10029271 w 24089813"/>
              <a:gd name="connsiteY358" fmla="*/ 2907061 h 9103316"/>
              <a:gd name="connsiteX359" fmla="*/ 8495833 w 24089813"/>
              <a:gd name="connsiteY359" fmla="*/ 2479118 h 9103316"/>
              <a:gd name="connsiteX360" fmla="*/ 7671933 w 24089813"/>
              <a:gd name="connsiteY360" fmla="*/ 2319254 h 9103316"/>
              <a:gd name="connsiteX361" fmla="*/ 6802534 w 24089813"/>
              <a:gd name="connsiteY361" fmla="*/ 2179066 h 9103316"/>
              <a:gd name="connsiteX362" fmla="*/ 6884924 w 24089813"/>
              <a:gd name="connsiteY362" fmla="*/ 2140944 h 9103316"/>
              <a:gd name="connsiteX363" fmla="*/ 7236619 w 24089813"/>
              <a:gd name="connsiteY363" fmla="*/ 2159390 h 9103316"/>
              <a:gd name="connsiteX364" fmla="*/ 8457712 w 24089813"/>
              <a:gd name="connsiteY364" fmla="*/ 2281133 h 9103316"/>
              <a:gd name="connsiteX365" fmla="*/ 8713490 w 24089813"/>
              <a:gd name="connsiteY365" fmla="*/ 2299578 h 9103316"/>
              <a:gd name="connsiteX366" fmla="*/ 8399917 w 24089813"/>
              <a:gd name="connsiteY366" fmla="*/ 2223336 h 9103316"/>
              <a:gd name="connsiteX367" fmla="*/ 8770057 w 24089813"/>
              <a:gd name="connsiteY367" fmla="*/ 2223336 h 9103316"/>
              <a:gd name="connsiteX368" fmla="*/ 9166021 w 24089813"/>
              <a:gd name="connsiteY368" fmla="*/ 2281133 h 9103316"/>
              <a:gd name="connsiteX369" fmla="*/ 8297851 w 24089813"/>
              <a:gd name="connsiteY369" fmla="*/ 2063472 h 9103316"/>
              <a:gd name="connsiteX370" fmla="*/ 8457712 w 24089813"/>
              <a:gd name="connsiteY370" fmla="*/ 2025351 h 9103316"/>
              <a:gd name="connsiteX371" fmla="*/ 9089779 w 24089813"/>
              <a:gd name="connsiteY371" fmla="*/ 2101593 h 9103316"/>
              <a:gd name="connsiteX372" fmla="*/ 9345557 w 24089813"/>
              <a:gd name="connsiteY372" fmla="*/ 2140944 h 9103316"/>
              <a:gd name="connsiteX373" fmla="*/ 9045511 w 24089813"/>
              <a:gd name="connsiteY373" fmla="*/ 2063472 h 9103316"/>
              <a:gd name="connsiteX374" fmla="*/ 8553629 w 24089813"/>
              <a:gd name="connsiteY374" fmla="*/ 1903608 h 9103316"/>
              <a:gd name="connsiteX375" fmla="*/ 8003953 w 24089813"/>
              <a:gd name="connsiteY375" fmla="*/ 1807690 h 9103316"/>
              <a:gd name="connsiteX376" fmla="*/ 8201934 w 24089813"/>
              <a:gd name="connsiteY376" fmla="*/ 1731447 h 9103316"/>
              <a:gd name="connsiteX377" fmla="*/ 8148750 w 24089813"/>
              <a:gd name="connsiteY377" fmla="*/ 1709620 h 9103316"/>
              <a:gd name="connsiteX378" fmla="*/ 8111345 w 24089813"/>
              <a:gd name="connsiteY378" fmla="*/ 1708706 h 9103316"/>
              <a:gd name="connsiteX379" fmla="*/ 8168444 w 24089813"/>
              <a:gd name="connsiteY379" fmla="*/ 1701703 h 9103316"/>
              <a:gd name="connsiteX380" fmla="*/ 8438037 w 24089813"/>
              <a:gd name="connsiteY380" fmla="*/ 1731447 h 9103316"/>
              <a:gd name="connsiteX381" fmla="*/ 8438037 w 24089813"/>
              <a:gd name="connsiteY381" fmla="*/ 1731447 h 9103316"/>
              <a:gd name="connsiteX382" fmla="*/ 8361795 w 24089813"/>
              <a:gd name="connsiteY382" fmla="*/ 1667502 h 9103316"/>
              <a:gd name="connsiteX383" fmla="*/ 8968039 w 24089813"/>
              <a:gd name="connsiteY383" fmla="*/ 1769569 h 9103316"/>
              <a:gd name="connsiteX384" fmla="*/ 9147575 w 24089813"/>
              <a:gd name="connsiteY384" fmla="*/ 1807690 h 9103316"/>
              <a:gd name="connsiteX385" fmla="*/ 9147575 w 24089813"/>
              <a:gd name="connsiteY385" fmla="*/ 1807690 h 9103316"/>
              <a:gd name="connsiteX386" fmla="*/ 8968039 w 24089813"/>
              <a:gd name="connsiteY386" fmla="*/ 1769569 h 9103316"/>
              <a:gd name="connsiteX387" fmla="*/ 8240055 w 24089813"/>
              <a:gd name="connsiteY387" fmla="*/ 1591259 h 9103316"/>
              <a:gd name="connsiteX388" fmla="*/ 10093217 w 24089813"/>
              <a:gd name="connsiteY388" fmla="*/ 1941730 h 9103316"/>
              <a:gd name="connsiteX389" fmla="*/ 11408997 w 24089813"/>
              <a:gd name="connsiteY389" fmla="*/ 2459442 h 9103316"/>
              <a:gd name="connsiteX390" fmla="*/ 13158863 w 24089813"/>
              <a:gd name="connsiteY390" fmla="*/ 3443219 h 9103316"/>
              <a:gd name="connsiteX391" fmla="*/ 13728215 w 24089813"/>
              <a:gd name="connsiteY391" fmla="*/ 3794919 h 9103316"/>
              <a:gd name="connsiteX392" fmla="*/ 13708540 w 24089813"/>
              <a:gd name="connsiteY392" fmla="*/ 3756798 h 9103316"/>
              <a:gd name="connsiteX393" fmla="*/ 13236335 w 24089813"/>
              <a:gd name="connsiteY393" fmla="*/ 3418624 h 9103316"/>
              <a:gd name="connsiteX394" fmla="*/ 11504914 w 24089813"/>
              <a:gd name="connsiteY394" fmla="*/ 2377051 h 9103316"/>
              <a:gd name="connsiteX395" fmla="*/ 8987714 w 24089813"/>
              <a:gd name="connsiteY395" fmla="*/ 1457220 h 9103316"/>
              <a:gd name="connsiteX396" fmla="*/ 8789732 w 24089813"/>
              <a:gd name="connsiteY396" fmla="*/ 1411720 h 9103316"/>
              <a:gd name="connsiteX397" fmla="*/ 8834001 w 24089813"/>
              <a:gd name="connsiteY397" fmla="*/ 1373599 h 9103316"/>
              <a:gd name="connsiteX398" fmla="*/ 8297851 w 24089813"/>
              <a:gd name="connsiteY398" fmla="*/ 1259234 h 9103316"/>
              <a:gd name="connsiteX399" fmla="*/ 10521152 w 24089813"/>
              <a:gd name="connsiteY399" fmla="*/ 1807690 h 9103316"/>
              <a:gd name="connsiteX400" fmla="*/ 10585097 w 24089813"/>
              <a:gd name="connsiteY400" fmla="*/ 1827366 h 9103316"/>
              <a:gd name="connsiteX401" fmla="*/ 10642893 w 24089813"/>
              <a:gd name="connsiteY401" fmla="*/ 1847041 h 9103316"/>
              <a:gd name="connsiteX402" fmla="*/ 10642893 w 24089813"/>
              <a:gd name="connsiteY402" fmla="*/ 1847041 h 9103316"/>
              <a:gd name="connsiteX403" fmla="*/ 10585097 w 24089813"/>
              <a:gd name="connsiteY403" fmla="*/ 1827366 h 9103316"/>
              <a:gd name="connsiteX404" fmla="*/ 10521152 w 24089813"/>
              <a:gd name="connsiteY404" fmla="*/ 1807690 h 9103316"/>
              <a:gd name="connsiteX405" fmla="*/ 9479596 w 24089813"/>
              <a:gd name="connsiteY405" fmla="*/ 1373599 h 9103316"/>
              <a:gd name="connsiteX406" fmla="*/ 9479596 w 24089813"/>
              <a:gd name="connsiteY406" fmla="*/ 1373599 h 9103316"/>
              <a:gd name="connsiteX407" fmla="*/ 9403353 w 24089813"/>
              <a:gd name="connsiteY407" fmla="*/ 1315802 h 9103316"/>
              <a:gd name="connsiteX408" fmla="*/ 10151012 w 24089813"/>
              <a:gd name="connsiteY408" fmla="*/ 1495341 h 9103316"/>
              <a:gd name="connsiteX409" fmla="*/ 10207578 w 24089813"/>
              <a:gd name="connsiteY409" fmla="*/ 1513787 h 9103316"/>
              <a:gd name="connsiteX410" fmla="*/ 10265374 w 24089813"/>
              <a:gd name="connsiteY410" fmla="*/ 1533462 h 9103316"/>
              <a:gd name="connsiteX411" fmla="*/ 10265374 w 24089813"/>
              <a:gd name="connsiteY411" fmla="*/ 1533462 h 9103316"/>
              <a:gd name="connsiteX412" fmla="*/ 10207578 w 24089813"/>
              <a:gd name="connsiteY412" fmla="*/ 1513787 h 9103316"/>
              <a:gd name="connsiteX413" fmla="*/ 10151012 w 24089813"/>
              <a:gd name="connsiteY413" fmla="*/ 1495341 h 9103316"/>
              <a:gd name="connsiteX414" fmla="*/ 9659132 w 24089813"/>
              <a:gd name="connsiteY414" fmla="*/ 1315802 h 9103316"/>
              <a:gd name="connsiteX415" fmla="*/ 9127900 w 24089813"/>
              <a:gd name="connsiteY415" fmla="*/ 1157168 h 9103316"/>
              <a:gd name="connsiteX416" fmla="*/ 9403353 w 24089813"/>
              <a:gd name="connsiteY416" fmla="*/ 1157168 h 9103316"/>
              <a:gd name="connsiteX417" fmla="*/ 8597898 w 24089813"/>
              <a:gd name="connsiteY417" fmla="*/ 983777 h 9103316"/>
              <a:gd name="connsiteX418" fmla="*/ 8418362 w 24089813"/>
              <a:gd name="connsiteY418" fmla="*/ 919832 h 9103316"/>
              <a:gd name="connsiteX419" fmla="*/ 10189133 w 24089813"/>
              <a:gd name="connsiteY419" fmla="*/ 1353923 h 9103316"/>
              <a:gd name="connsiteX420" fmla="*/ 10425236 w 24089813"/>
              <a:gd name="connsiteY420" fmla="*/ 1411720 h 9103316"/>
              <a:gd name="connsiteX421" fmla="*/ 9677577 w 24089813"/>
              <a:gd name="connsiteY421" fmla="*/ 1117817 h 9103316"/>
              <a:gd name="connsiteX422" fmla="*/ 10367440 w 24089813"/>
              <a:gd name="connsiteY422" fmla="*/ 1315802 h 9103316"/>
              <a:gd name="connsiteX423" fmla="*/ 10367440 w 24089813"/>
              <a:gd name="connsiteY423" fmla="*/ 1315802 h 9103316"/>
              <a:gd name="connsiteX424" fmla="*/ 10009596 w 24089813"/>
              <a:gd name="connsiteY424" fmla="*/ 1117817 h 9103316"/>
              <a:gd name="connsiteX425" fmla="*/ 10348994 w 24089813"/>
              <a:gd name="connsiteY425" fmla="*/ 1219884 h 9103316"/>
              <a:gd name="connsiteX426" fmla="*/ 10521152 w 24089813"/>
              <a:gd name="connsiteY426" fmla="*/ 1219884 h 9103316"/>
              <a:gd name="connsiteX427" fmla="*/ 10802754 w 24089813"/>
              <a:gd name="connsiteY427" fmla="*/ 1335477 h 9103316"/>
              <a:gd name="connsiteX428" fmla="*/ 10661338 w 24089813"/>
              <a:gd name="connsiteY428" fmla="*/ 1259234 h 9103316"/>
              <a:gd name="connsiteX429" fmla="*/ 10719134 w 24089813"/>
              <a:gd name="connsiteY429" fmla="*/ 1239559 h 9103316"/>
              <a:gd name="connsiteX430" fmla="*/ 9601335 w 24089813"/>
              <a:gd name="connsiteY430" fmla="*/ 823913 h 9103316"/>
              <a:gd name="connsiteX431" fmla="*/ 8495833 w 24089813"/>
              <a:gd name="connsiteY431" fmla="*/ 569361 h 9103316"/>
              <a:gd name="connsiteX432" fmla="*/ 8380242 w 24089813"/>
              <a:gd name="connsiteY432" fmla="*/ 511564 h 9103316"/>
              <a:gd name="connsiteX433" fmla="*/ 9747670 w 24089813"/>
              <a:gd name="connsiteY433" fmla="*/ 683725 h 9103316"/>
              <a:gd name="connsiteX434" fmla="*/ 9817763 w 24089813"/>
              <a:gd name="connsiteY434" fmla="*/ 683725 h 9103316"/>
              <a:gd name="connsiteX435" fmla="*/ 10151012 w 24089813"/>
              <a:gd name="connsiteY435" fmla="*/ 766117 h 9103316"/>
              <a:gd name="connsiteX436" fmla="*/ 10348994 w 24089813"/>
              <a:gd name="connsiteY436" fmla="*/ 747671 h 9103316"/>
              <a:gd name="connsiteX437" fmla="*/ 9563214 w 24089813"/>
              <a:gd name="connsiteY437" fmla="*/ 491889 h 9103316"/>
              <a:gd name="connsiteX438" fmla="*/ 9991151 w 24089813"/>
              <a:gd name="connsiteY438" fmla="*/ 530010 h 9103316"/>
              <a:gd name="connsiteX439" fmla="*/ 10246929 w 24089813"/>
              <a:gd name="connsiteY439" fmla="*/ 607482 h 9103316"/>
              <a:gd name="connsiteX440" fmla="*/ 10483032 w 24089813"/>
              <a:gd name="connsiteY440" fmla="*/ 664050 h 9103316"/>
              <a:gd name="connsiteX441" fmla="*/ 10131337 w 24089813"/>
              <a:gd name="connsiteY441" fmla="*/ 530010 h 9103316"/>
              <a:gd name="connsiteX442" fmla="*/ 9895234 w 24089813"/>
              <a:gd name="connsiteY442" fmla="*/ 332025 h 9103316"/>
              <a:gd name="connsiteX443" fmla="*/ 10348994 w 24089813"/>
              <a:gd name="connsiteY443" fmla="*/ 491889 h 9103316"/>
              <a:gd name="connsiteX444" fmla="*/ 11684451 w 24089813"/>
              <a:gd name="connsiteY444" fmla="*/ 983777 h 9103316"/>
              <a:gd name="connsiteX445" fmla="*/ 14730423 w 24089813"/>
              <a:gd name="connsiteY445" fmla="*/ 2830818 h 9103316"/>
              <a:gd name="connsiteX446" fmla="*/ 16327806 w 24089813"/>
              <a:gd name="connsiteY446" fmla="*/ 3564961 h 9103316"/>
              <a:gd name="connsiteX447" fmla="*/ 16289685 w 24089813"/>
              <a:gd name="connsiteY447" fmla="*/ 3578488 h 9103316"/>
              <a:gd name="connsiteX448" fmla="*/ 16583584 w 24089813"/>
              <a:gd name="connsiteY448" fmla="*/ 3654731 h 9103316"/>
              <a:gd name="connsiteX449" fmla="*/ 17510780 w 24089813"/>
              <a:gd name="connsiteY449" fmla="*/ 3852716 h 9103316"/>
              <a:gd name="connsiteX450" fmla="*/ 17606696 w 24089813"/>
              <a:gd name="connsiteY450" fmla="*/ 3872391 h 9103316"/>
              <a:gd name="connsiteX451" fmla="*/ 17606696 w 24089813"/>
              <a:gd name="connsiteY451" fmla="*/ 3872391 h 9103316"/>
              <a:gd name="connsiteX452" fmla="*/ 17510780 w 24089813"/>
              <a:gd name="connsiteY452" fmla="*/ 3852716 h 9103316"/>
              <a:gd name="connsiteX453" fmla="*/ 16880460 w 24089813"/>
              <a:gd name="connsiteY453" fmla="*/ 3712816 h 9103316"/>
              <a:gd name="connsiteX454" fmla="*/ 16694426 w 24089813"/>
              <a:gd name="connsiteY454" fmla="*/ 3659045 h 9103316"/>
              <a:gd name="connsiteX455" fmla="*/ 16714240 w 24089813"/>
              <a:gd name="connsiteY455" fmla="*/ 3657036 h 9103316"/>
              <a:gd name="connsiteX456" fmla="*/ 16743446 w 24089813"/>
              <a:gd name="connsiteY456" fmla="*/ 3654731 h 9103316"/>
              <a:gd name="connsiteX457" fmla="*/ 16327806 w 24089813"/>
              <a:gd name="connsiteY457" fmla="*/ 3520691 h 9103316"/>
              <a:gd name="connsiteX458" fmla="*/ 12469001 w 24089813"/>
              <a:gd name="connsiteY458" fmla="*/ 1277680 h 9103316"/>
              <a:gd name="connsiteX459" fmla="*/ 11172894 w 24089813"/>
              <a:gd name="connsiteY459" fmla="*/ 645604 h 9103316"/>
              <a:gd name="connsiteX460" fmla="*/ 11057302 w 24089813"/>
              <a:gd name="connsiteY460" fmla="*/ 549685 h 9103316"/>
              <a:gd name="connsiteX461" fmla="*/ 11824637 w 24089813"/>
              <a:gd name="connsiteY461" fmla="*/ 785792 h 9103316"/>
              <a:gd name="connsiteX462" fmla="*/ 11824637 w 24089813"/>
              <a:gd name="connsiteY462" fmla="*/ 785792 h 9103316"/>
              <a:gd name="connsiteX463" fmla="*/ 11057302 w 24089813"/>
              <a:gd name="connsiteY463" fmla="*/ 313579 h 9103316"/>
              <a:gd name="connsiteX464" fmla="*/ 10840875 w 24089813"/>
              <a:gd name="connsiteY464" fmla="*/ 134040 h 9103316"/>
              <a:gd name="connsiteX465" fmla="*/ 11626656 w 24089813"/>
              <a:gd name="connsiteY465" fmla="*/ 370146 h 9103316"/>
              <a:gd name="connsiteX466" fmla="*/ 11626656 w 24089813"/>
              <a:gd name="connsiteY466" fmla="*/ 370146 h 9103316"/>
              <a:gd name="connsiteX467" fmla="*/ 11352431 w 24089813"/>
              <a:gd name="connsiteY467" fmla="*/ 236107 h 9103316"/>
              <a:gd name="connsiteX468" fmla="*/ 11646331 w 24089813"/>
              <a:gd name="connsiteY468" fmla="*/ 313579 h 9103316"/>
              <a:gd name="connsiteX469" fmla="*/ 11447118 w 24089813"/>
              <a:gd name="connsiteY469" fmla="*/ 134040 h 9103316"/>
              <a:gd name="connsiteX470" fmla="*/ 11568859 w 24089813"/>
              <a:gd name="connsiteY470" fmla="*/ 134040 h 9103316"/>
              <a:gd name="connsiteX471" fmla="*/ 11352431 w 24089813"/>
              <a:gd name="connsiteY471" fmla="*/ 0 h 910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Lst>
            <a:rect l="l" t="t" r="r" b="b"/>
            <a:pathLst>
              <a:path w="24089813" h="9103316">
                <a:moveTo>
                  <a:pt x="16679500" y="3654731"/>
                </a:moveTo>
                <a:lnTo>
                  <a:pt x="16694426" y="3659045"/>
                </a:lnTo>
                <a:lnTo>
                  <a:pt x="16694334" y="3659054"/>
                </a:lnTo>
                <a:cubicBezTo>
                  <a:pt x="16688186" y="3658958"/>
                  <a:pt x="16682882" y="3657805"/>
                  <a:pt x="16679500" y="3654731"/>
                </a:cubicBezTo>
                <a:close/>
                <a:moveTo>
                  <a:pt x="9147575" y="3616609"/>
                </a:moveTo>
                <a:cubicBezTo>
                  <a:pt x="9173399" y="3648582"/>
                  <a:pt x="9223817" y="3660879"/>
                  <a:pt x="9281613" y="3654731"/>
                </a:cubicBezTo>
                <a:cubicBezTo>
                  <a:pt x="9307436" y="3718676"/>
                  <a:pt x="9389826" y="3635055"/>
                  <a:pt x="9281613" y="3654731"/>
                </a:cubicBezTo>
                <a:cubicBezTo>
                  <a:pt x="9255789" y="3628907"/>
                  <a:pt x="9205371" y="3616609"/>
                  <a:pt x="9147575" y="3616609"/>
                </a:cubicBezTo>
                <a:close/>
                <a:moveTo>
                  <a:pt x="1415209" y="3360828"/>
                </a:moveTo>
                <a:cubicBezTo>
                  <a:pt x="1409060" y="3360828"/>
                  <a:pt x="1402912" y="3366976"/>
                  <a:pt x="1402912" y="3366976"/>
                </a:cubicBezTo>
                <a:cubicBezTo>
                  <a:pt x="1396763" y="3366976"/>
                  <a:pt x="1396763" y="3366976"/>
                  <a:pt x="1415209" y="3360828"/>
                </a:cubicBezTo>
                <a:close/>
                <a:moveTo>
                  <a:pt x="8154207" y="2474410"/>
                </a:moveTo>
                <a:cubicBezTo>
                  <a:pt x="8168732" y="2475966"/>
                  <a:pt x="8185948" y="2482807"/>
                  <a:pt x="8201934" y="2498793"/>
                </a:cubicBezTo>
                <a:cubicBezTo>
                  <a:pt x="8091262" y="2512628"/>
                  <a:pt x="8110629" y="2469741"/>
                  <a:pt x="8154207" y="2474410"/>
                </a:cubicBezTo>
                <a:close/>
                <a:moveTo>
                  <a:pt x="8107862" y="1708621"/>
                </a:moveTo>
                <a:lnTo>
                  <a:pt x="8111345" y="1708706"/>
                </a:lnTo>
                <a:lnTo>
                  <a:pt x="8086342" y="1711772"/>
                </a:lnTo>
                <a:cubicBezTo>
                  <a:pt x="8087880" y="1710235"/>
                  <a:pt x="8096257" y="1709082"/>
                  <a:pt x="8107862" y="1708621"/>
                </a:cubicBezTo>
                <a:close/>
                <a:moveTo>
                  <a:pt x="11352431" y="0"/>
                </a:moveTo>
                <a:cubicBezTo>
                  <a:pt x="11447118" y="0"/>
                  <a:pt x="11504914" y="51649"/>
                  <a:pt x="11588534" y="76243"/>
                </a:cubicBezTo>
                <a:cubicBezTo>
                  <a:pt x="11678302" y="108216"/>
                  <a:pt x="11766842" y="108216"/>
                  <a:pt x="11844312" y="134040"/>
                </a:cubicBezTo>
                <a:cubicBezTo>
                  <a:pt x="11888581" y="153715"/>
                  <a:pt x="11932850" y="197985"/>
                  <a:pt x="11978349" y="217661"/>
                </a:cubicBezTo>
                <a:cubicBezTo>
                  <a:pt x="12028767" y="229958"/>
                  <a:pt x="12085333" y="217661"/>
                  <a:pt x="12136981" y="236107"/>
                </a:cubicBezTo>
                <a:cubicBezTo>
                  <a:pt x="12302991" y="293904"/>
                  <a:pt x="12494824" y="427943"/>
                  <a:pt x="12666983" y="530010"/>
                </a:cubicBezTo>
                <a:cubicBezTo>
                  <a:pt x="12845289" y="632077"/>
                  <a:pt x="13018677" y="741522"/>
                  <a:pt x="13178539" y="843589"/>
                </a:cubicBezTo>
                <a:cubicBezTo>
                  <a:pt x="14136477" y="1443693"/>
                  <a:pt x="14954229" y="2108972"/>
                  <a:pt x="16015461" y="2555360"/>
                </a:cubicBezTo>
                <a:cubicBezTo>
                  <a:pt x="16245416" y="2651278"/>
                  <a:pt x="16449546" y="2741048"/>
                  <a:pt x="16699176" y="2811142"/>
                </a:cubicBezTo>
                <a:cubicBezTo>
                  <a:pt x="16833214" y="2849264"/>
                  <a:pt x="16979548" y="2900912"/>
                  <a:pt x="17114816" y="2926736"/>
                </a:cubicBezTo>
                <a:cubicBezTo>
                  <a:pt x="17395188" y="2996830"/>
                  <a:pt x="17702612" y="3002979"/>
                  <a:pt x="18021106" y="3066924"/>
                </a:cubicBezTo>
                <a:cubicBezTo>
                  <a:pt x="18040780" y="3073073"/>
                  <a:pt x="18136698" y="3098897"/>
                  <a:pt x="18156372" y="3105045"/>
                </a:cubicBezTo>
                <a:cubicBezTo>
                  <a:pt x="18136698" y="3098897"/>
                  <a:pt x="17982984" y="3117343"/>
                  <a:pt x="18136698" y="3143167"/>
                </a:cubicBezTo>
                <a:cubicBezTo>
                  <a:pt x="18386328" y="3188667"/>
                  <a:pt x="18640876" y="3213261"/>
                  <a:pt x="18864682" y="3245234"/>
                </a:cubicBezTo>
                <a:cubicBezTo>
                  <a:pt x="19006098" y="3264909"/>
                  <a:pt x="19165958" y="3316558"/>
                  <a:pt x="19299996" y="3341152"/>
                </a:cubicBezTo>
                <a:cubicBezTo>
                  <a:pt x="19370088" y="3354679"/>
                  <a:pt x="19440182" y="3335003"/>
                  <a:pt x="19497978" y="3360828"/>
                </a:cubicBezTo>
                <a:cubicBezTo>
                  <a:pt x="19510274" y="3366976"/>
                  <a:pt x="19478302" y="3380503"/>
                  <a:pt x="19452478" y="3380503"/>
                </a:cubicBezTo>
                <a:cubicBezTo>
                  <a:pt x="19434034" y="3373125"/>
                  <a:pt x="19420506" y="3366976"/>
                  <a:pt x="19414358" y="3380503"/>
                </a:cubicBezTo>
                <a:cubicBezTo>
                  <a:pt x="19414358" y="3386651"/>
                  <a:pt x="19434034" y="3386651"/>
                  <a:pt x="19452478" y="3380503"/>
                </a:cubicBezTo>
                <a:cubicBezTo>
                  <a:pt x="19484452" y="3398949"/>
                  <a:pt x="19523802" y="3437070"/>
                  <a:pt x="19504126" y="3437070"/>
                </a:cubicBezTo>
                <a:lnTo>
                  <a:pt x="19485534" y="3431905"/>
                </a:lnTo>
                <a:lnTo>
                  <a:pt x="19459858" y="3418624"/>
                </a:lnTo>
                <a:cubicBezTo>
                  <a:pt x="19466006" y="3424773"/>
                  <a:pt x="19472154" y="3427847"/>
                  <a:pt x="19479226" y="3430153"/>
                </a:cubicBezTo>
                <a:lnTo>
                  <a:pt x="19485534" y="3431905"/>
                </a:lnTo>
                <a:lnTo>
                  <a:pt x="19486604" y="3432459"/>
                </a:lnTo>
                <a:cubicBezTo>
                  <a:pt x="19494596" y="3435533"/>
                  <a:pt x="19501052" y="3437070"/>
                  <a:pt x="19504126" y="3437070"/>
                </a:cubicBezTo>
                <a:cubicBezTo>
                  <a:pt x="19657840" y="3488719"/>
                  <a:pt x="19925914" y="3475192"/>
                  <a:pt x="20085776" y="3482570"/>
                </a:cubicBezTo>
                <a:cubicBezTo>
                  <a:pt x="20609628" y="3508394"/>
                  <a:pt x="21369584" y="3456746"/>
                  <a:pt x="21702834" y="3462894"/>
                </a:cubicBezTo>
                <a:cubicBezTo>
                  <a:pt x="21727428" y="3462894"/>
                  <a:pt x="21817196" y="3469043"/>
                  <a:pt x="21836872" y="3482570"/>
                </a:cubicBezTo>
                <a:cubicBezTo>
                  <a:pt x="21785224" y="3456746"/>
                  <a:pt x="21619214" y="3539137"/>
                  <a:pt x="21715130" y="3532988"/>
                </a:cubicBezTo>
                <a:cubicBezTo>
                  <a:pt x="21523298" y="3558812"/>
                  <a:pt x="21185130" y="3558812"/>
                  <a:pt x="20973620" y="3558812"/>
                </a:cubicBezTo>
                <a:cubicBezTo>
                  <a:pt x="20667424" y="3558812"/>
                  <a:pt x="20321878" y="3564961"/>
                  <a:pt x="19791876" y="3539137"/>
                </a:cubicBezTo>
                <a:cubicBezTo>
                  <a:pt x="19721784" y="3532988"/>
                  <a:pt x="19459858" y="3494867"/>
                  <a:pt x="19434034" y="3520691"/>
                </a:cubicBezTo>
                <a:cubicBezTo>
                  <a:pt x="19440182" y="3520691"/>
                  <a:pt x="19548396" y="3584637"/>
                  <a:pt x="19536098" y="3578488"/>
                </a:cubicBezTo>
                <a:cubicBezTo>
                  <a:pt x="19625866" y="3596934"/>
                  <a:pt x="19989858" y="3571110"/>
                  <a:pt x="20009534" y="3616609"/>
                </a:cubicBezTo>
                <a:cubicBezTo>
                  <a:pt x="20027980" y="3660879"/>
                  <a:pt x="20353850" y="3635055"/>
                  <a:pt x="20341554" y="3635055"/>
                </a:cubicBezTo>
                <a:cubicBezTo>
                  <a:pt x="20481740" y="3642434"/>
                  <a:pt x="20679722" y="3654731"/>
                  <a:pt x="20851880" y="3654731"/>
                </a:cubicBezTo>
                <a:cubicBezTo>
                  <a:pt x="20935500" y="3654731"/>
                  <a:pt x="21407706" y="3680555"/>
                  <a:pt x="21145778" y="3680555"/>
                </a:cubicBezTo>
                <a:cubicBezTo>
                  <a:pt x="20897378" y="3680555"/>
                  <a:pt x="20685870" y="3642434"/>
                  <a:pt x="20417796" y="3680555"/>
                </a:cubicBezTo>
                <a:cubicBezTo>
                  <a:pt x="20302204" y="3692852"/>
                  <a:pt x="20455916" y="3692852"/>
                  <a:pt x="20379674" y="3718676"/>
                </a:cubicBezTo>
                <a:cubicBezTo>
                  <a:pt x="20334176" y="3730974"/>
                  <a:pt x="20193990" y="3730974"/>
                  <a:pt x="20085776" y="3756798"/>
                </a:cubicBezTo>
                <a:cubicBezTo>
                  <a:pt x="20021830" y="3769095"/>
                  <a:pt x="19976332" y="3808446"/>
                  <a:pt x="19925914" y="3814595"/>
                </a:cubicBezTo>
                <a:cubicBezTo>
                  <a:pt x="19836146" y="3826892"/>
                  <a:pt x="19785728" y="3788770"/>
                  <a:pt x="19734080" y="3814595"/>
                </a:cubicBezTo>
                <a:cubicBezTo>
                  <a:pt x="19689812" y="3833040"/>
                  <a:pt x="19727932" y="3890837"/>
                  <a:pt x="19714406" y="3890837"/>
                </a:cubicBezTo>
                <a:cubicBezTo>
                  <a:pt x="19625866" y="3910513"/>
                  <a:pt x="19178256" y="3852716"/>
                  <a:pt x="18967976" y="3852716"/>
                </a:cubicBezTo>
                <a:cubicBezTo>
                  <a:pt x="18928626" y="3852716"/>
                  <a:pt x="18640876" y="3865013"/>
                  <a:pt x="18808114" y="3890837"/>
                </a:cubicBezTo>
                <a:cubicBezTo>
                  <a:pt x="18992570" y="3922810"/>
                  <a:pt x="19210228" y="3960932"/>
                  <a:pt x="19414358" y="3974458"/>
                </a:cubicBezTo>
                <a:cubicBezTo>
                  <a:pt x="19491830" y="3974458"/>
                  <a:pt x="19913618" y="3986755"/>
                  <a:pt x="19925914" y="4012579"/>
                </a:cubicBezTo>
                <a:cubicBezTo>
                  <a:pt x="19932062" y="4024877"/>
                  <a:pt x="19286470" y="3992904"/>
                  <a:pt x="19612340" y="4050701"/>
                </a:cubicBezTo>
                <a:cubicBezTo>
                  <a:pt x="19919766" y="4102349"/>
                  <a:pt x="19497978" y="4108498"/>
                  <a:pt x="19434034" y="4108498"/>
                </a:cubicBezTo>
                <a:cubicBezTo>
                  <a:pt x="19350414" y="4108498"/>
                  <a:pt x="19076190" y="4056849"/>
                  <a:pt x="18986422" y="4088822"/>
                </a:cubicBezTo>
                <a:cubicBezTo>
                  <a:pt x="18800736" y="4158916"/>
                  <a:pt x="19370088" y="4140471"/>
                  <a:pt x="19555774" y="4146619"/>
                </a:cubicBezTo>
                <a:cubicBezTo>
                  <a:pt x="20021830" y="4172443"/>
                  <a:pt x="20225962" y="4184740"/>
                  <a:pt x="20597332" y="4210565"/>
                </a:cubicBezTo>
                <a:cubicBezTo>
                  <a:pt x="21037564" y="4236389"/>
                  <a:pt x="21695456" y="4268361"/>
                  <a:pt x="22194714" y="4248686"/>
                </a:cubicBezTo>
                <a:cubicBezTo>
                  <a:pt x="22309076" y="4242537"/>
                  <a:pt x="22666920" y="4166294"/>
                  <a:pt x="22526734" y="4248686"/>
                </a:cubicBezTo>
                <a:cubicBezTo>
                  <a:pt x="22443114" y="4292956"/>
                  <a:pt x="22475086" y="4274510"/>
                  <a:pt x="22290632" y="4286807"/>
                </a:cubicBezTo>
                <a:cubicBezTo>
                  <a:pt x="21995502" y="4306483"/>
                  <a:pt x="21415084" y="4356901"/>
                  <a:pt x="21229398" y="4364280"/>
                </a:cubicBezTo>
                <a:cubicBezTo>
                  <a:pt x="21185130" y="4364280"/>
                  <a:pt x="21145778" y="4364280"/>
                  <a:pt x="21107658" y="4364280"/>
                </a:cubicBezTo>
                <a:cubicBezTo>
                  <a:pt x="21025268" y="4356901"/>
                  <a:pt x="20947796" y="4350753"/>
                  <a:pt x="20935500" y="4364280"/>
                </a:cubicBezTo>
                <a:cubicBezTo>
                  <a:pt x="20935500" y="4364280"/>
                  <a:pt x="21011742" y="4364280"/>
                  <a:pt x="21107658" y="4364280"/>
                </a:cubicBezTo>
                <a:cubicBezTo>
                  <a:pt x="21153156" y="4364280"/>
                  <a:pt x="21191278" y="4370429"/>
                  <a:pt x="21229398" y="4364280"/>
                </a:cubicBezTo>
                <a:cubicBezTo>
                  <a:pt x="21344990" y="4370429"/>
                  <a:pt x="21471650" y="4370429"/>
                  <a:pt x="21542972" y="4364280"/>
                </a:cubicBezTo>
                <a:cubicBezTo>
                  <a:pt x="21868844" y="4350753"/>
                  <a:pt x="22072974" y="4364280"/>
                  <a:pt x="22366872" y="4344604"/>
                </a:cubicBezTo>
                <a:cubicBezTo>
                  <a:pt x="22500910" y="4338456"/>
                  <a:pt x="22948522" y="4268361"/>
                  <a:pt x="22960820" y="4306483"/>
                </a:cubicBezTo>
                <a:cubicBezTo>
                  <a:pt x="22980494" y="4376577"/>
                  <a:pt x="22768986" y="4350753"/>
                  <a:pt x="22705042" y="4364280"/>
                </a:cubicBezTo>
                <a:cubicBezTo>
                  <a:pt x="22436966" y="4420847"/>
                  <a:pt x="22966968" y="4428225"/>
                  <a:pt x="22960820" y="4428225"/>
                </a:cubicBezTo>
                <a:cubicBezTo>
                  <a:pt x="22974346" y="4428225"/>
                  <a:pt x="22826782" y="4446671"/>
                  <a:pt x="22762838" y="4466346"/>
                </a:cubicBezTo>
                <a:cubicBezTo>
                  <a:pt x="22718568" y="4472496"/>
                  <a:pt x="22756688" y="4492171"/>
                  <a:pt x="22724716" y="4504468"/>
                </a:cubicBezTo>
                <a:cubicBezTo>
                  <a:pt x="22558706" y="4567184"/>
                  <a:pt x="22207012" y="4516765"/>
                  <a:pt x="22015178" y="4579481"/>
                </a:cubicBezTo>
                <a:cubicBezTo>
                  <a:pt x="21823344" y="4554887"/>
                  <a:pt x="21913112" y="4643426"/>
                  <a:pt x="22015178" y="4579481"/>
                </a:cubicBezTo>
                <a:cubicBezTo>
                  <a:pt x="22079122" y="4611454"/>
                  <a:pt x="22213160" y="4542589"/>
                  <a:pt x="22270956" y="4579481"/>
                </a:cubicBezTo>
                <a:cubicBezTo>
                  <a:pt x="22290632" y="4599157"/>
                  <a:pt x="21893438" y="4663102"/>
                  <a:pt x="21913112" y="4663102"/>
                </a:cubicBezTo>
                <a:cubicBezTo>
                  <a:pt x="21702834" y="4695075"/>
                  <a:pt x="21637660" y="4675399"/>
                  <a:pt x="21191278" y="4701223"/>
                </a:cubicBezTo>
                <a:cubicBezTo>
                  <a:pt x="21043714" y="4707372"/>
                  <a:pt x="20347702" y="4707372"/>
                  <a:pt x="20341554" y="4720899"/>
                </a:cubicBezTo>
                <a:cubicBezTo>
                  <a:pt x="20341554" y="4720899"/>
                  <a:pt x="20571508" y="4752871"/>
                  <a:pt x="20679722" y="4759021"/>
                </a:cubicBezTo>
                <a:cubicBezTo>
                  <a:pt x="21279816" y="4790993"/>
                  <a:pt x="21785224" y="4790993"/>
                  <a:pt x="22328752" y="4759021"/>
                </a:cubicBezTo>
                <a:cubicBezTo>
                  <a:pt x="22513208" y="4745493"/>
                  <a:pt x="23178476" y="4637278"/>
                  <a:pt x="22980494" y="4739345"/>
                </a:cubicBezTo>
                <a:cubicBezTo>
                  <a:pt x="22916550" y="4771318"/>
                  <a:pt x="22737014" y="4790993"/>
                  <a:pt x="22666920" y="4797141"/>
                </a:cubicBezTo>
                <a:cubicBezTo>
                  <a:pt x="22366872" y="4822966"/>
                  <a:pt x="22903024" y="4803290"/>
                  <a:pt x="22922698" y="4797141"/>
                </a:cubicBezTo>
                <a:cubicBezTo>
                  <a:pt x="22928846" y="4803290"/>
                  <a:pt x="22890726" y="4867235"/>
                  <a:pt x="22878430" y="4854938"/>
                </a:cubicBezTo>
                <a:cubicBezTo>
                  <a:pt x="22890726" y="4867235"/>
                  <a:pt x="22966968" y="4854938"/>
                  <a:pt x="22980494" y="4854938"/>
                </a:cubicBezTo>
                <a:cubicBezTo>
                  <a:pt x="23242420" y="4854938"/>
                  <a:pt x="22839078" y="4918884"/>
                  <a:pt x="22724716" y="4937330"/>
                </a:cubicBezTo>
                <a:cubicBezTo>
                  <a:pt x="22181188" y="5007424"/>
                  <a:pt x="21555270" y="5020951"/>
                  <a:pt x="21031416" y="5071369"/>
                </a:cubicBezTo>
                <a:cubicBezTo>
                  <a:pt x="20935500" y="5084896"/>
                  <a:pt x="20245636" y="5033248"/>
                  <a:pt x="20207516" y="5071369"/>
                </a:cubicBezTo>
                <a:cubicBezTo>
                  <a:pt x="20193990" y="5084896"/>
                  <a:pt x="20583804" y="5091045"/>
                  <a:pt x="20679722" y="5091045"/>
                </a:cubicBezTo>
                <a:cubicBezTo>
                  <a:pt x="20909676" y="5103342"/>
                  <a:pt x="21133482" y="5116869"/>
                  <a:pt x="21325316" y="5109491"/>
                </a:cubicBezTo>
                <a:cubicBezTo>
                  <a:pt x="21817196" y="5097193"/>
                  <a:pt x="22181188" y="5180814"/>
                  <a:pt x="22641096" y="5129166"/>
                </a:cubicBezTo>
                <a:cubicBezTo>
                  <a:pt x="22680446" y="5129166"/>
                  <a:pt x="22916550" y="5065221"/>
                  <a:pt x="22942374" y="5091045"/>
                </a:cubicBezTo>
                <a:cubicBezTo>
                  <a:pt x="22934996" y="5091045"/>
                  <a:pt x="22807106" y="5135315"/>
                  <a:pt x="22724716" y="5148842"/>
                </a:cubicBezTo>
                <a:cubicBezTo>
                  <a:pt x="22481236" y="5193112"/>
                  <a:pt x="22417290" y="5193112"/>
                  <a:pt x="22213160" y="5231233"/>
                </a:cubicBezTo>
                <a:cubicBezTo>
                  <a:pt x="22117244" y="5244760"/>
                  <a:pt x="21829494" y="5289030"/>
                  <a:pt x="22034854" y="5289030"/>
                </a:cubicBezTo>
                <a:cubicBezTo>
                  <a:pt x="22424668" y="5282881"/>
                  <a:pt x="22628800" y="5250908"/>
                  <a:pt x="22980494" y="5231233"/>
                </a:cubicBezTo>
                <a:cubicBezTo>
                  <a:pt x="23088708" y="5225085"/>
                  <a:pt x="23364162" y="5244760"/>
                  <a:pt x="23178476" y="5269354"/>
                </a:cubicBezTo>
                <a:cubicBezTo>
                  <a:pt x="23037060" y="5289030"/>
                  <a:pt x="22992792" y="5314854"/>
                  <a:pt x="22922698" y="5327152"/>
                </a:cubicBezTo>
                <a:cubicBezTo>
                  <a:pt x="22462790" y="5423069"/>
                  <a:pt x="21829494" y="5391097"/>
                  <a:pt x="21427380" y="5467339"/>
                </a:cubicBezTo>
                <a:cubicBezTo>
                  <a:pt x="21273668" y="5493163"/>
                  <a:pt x="21191278" y="5525136"/>
                  <a:pt x="20955174" y="5525136"/>
                </a:cubicBezTo>
                <a:cubicBezTo>
                  <a:pt x="20929352" y="5525136"/>
                  <a:pt x="20673574" y="5487015"/>
                  <a:pt x="20635452" y="5525136"/>
                </a:cubicBezTo>
                <a:cubicBezTo>
                  <a:pt x="20635452" y="5525136"/>
                  <a:pt x="21037564" y="5544812"/>
                  <a:pt x="21049862" y="5544812"/>
                </a:cubicBezTo>
                <a:cubicBezTo>
                  <a:pt x="21203574" y="5544812"/>
                  <a:pt x="21351138" y="5487015"/>
                  <a:pt x="21503622" y="5544812"/>
                </a:cubicBezTo>
                <a:cubicBezTo>
                  <a:pt x="21440908" y="5518988"/>
                  <a:pt x="21383112" y="5634581"/>
                  <a:pt x="21447056" y="5621054"/>
                </a:cubicBezTo>
                <a:cubicBezTo>
                  <a:pt x="21255222" y="5678851"/>
                  <a:pt x="20699396" y="5666554"/>
                  <a:pt x="20481740" y="5666554"/>
                </a:cubicBezTo>
                <a:cubicBezTo>
                  <a:pt x="20296054" y="5659176"/>
                  <a:pt x="19740230" y="5653027"/>
                  <a:pt x="19536098" y="5640730"/>
                </a:cubicBezTo>
                <a:cubicBezTo>
                  <a:pt x="19472154" y="5640730"/>
                  <a:pt x="19356562" y="5602609"/>
                  <a:pt x="19338116" y="5621054"/>
                </a:cubicBezTo>
                <a:cubicBezTo>
                  <a:pt x="19299996" y="5659176"/>
                  <a:pt x="19504126" y="5659176"/>
                  <a:pt x="19516424" y="5666554"/>
                </a:cubicBezTo>
                <a:cubicBezTo>
                  <a:pt x="20098072" y="5685000"/>
                  <a:pt x="20679722" y="5710824"/>
                  <a:pt x="21383112" y="5685000"/>
                </a:cubicBezTo>
                <a:cubicBezTo>
                  <a:pt x="21670862" y="5672703"/>
                  <a:pt x="21951234" y="5685000"/>
                  <a:pt x="22213160" y="5685000"/>
                </a:cubicBezTo>
                <a:cubicBezTo>
                  <a:pt x="22366872" y="5685000"/>
                  <a:pt x="22449262" y="5627203"/>
                  <a:pt x="22564854" y="5640730"/>
                </a:cubicBezTo>
                <a:cubicBezTo>
                  <a:pt x="22609124" y="5646879"/>
                  <a:pt x="22602976" y="5685000"/>
                  <a:pt x="22641096" y="5704675"/>
                </a:cubicBezTo>
                <a:cubicBezTo>
                  <a:pt x="22756688" y="5748945"/>
                  <a:pt x="22814484" y="5697297"/>
                  <a:pt x="22820634" y="5704675"/>
                </a:cubicBezTo>
                <a:cubicBezTo>
                  <a:pt x="22858754" y="5716973"/>
                  <a:pt x="22762838" y="5762472"/>
                  <a:pt x="22762838" y="5742797"/>
                </a:cubicBezTo>
                <a:cubicBezTo>
                  <a:pt x="22756688" y="5806742"/>
                  <a:pt x="23158802" y="5774770"/>
                  <a:pt x="22896874" y="5819039"/>
                </a:cubicBezTo>
                <a:cubicBezTo>
                  <a:pt x="22532882" y="5882985"/>
                  <a:pt x="23102234" y="5800594"/>
                  <a:pt x="23132978" y="5800594"/>
                </a:cubicBezTo>
                <a:cubicBezTo>
                  <a:pt x="23167102" y="5805205"/>
                  <a:pt x="23168024" y="5813275"/>
                  <a:pt x="23188142" y="5825322"/>
                </a:cubicBezTo>
                <a:lnTo>
                  <a:pt x="23204262" y="5832909"/>
                </a:lnTo>
                <a:lnTo>
                  <a:pt x="23203672" y="5833140"/>
                </a:lnTo>
                <a:cubicBezTo>
                  <a:pt x="23204608" y="5834411"/>
                  <a:pt x="23208604" y="5836255"/>
                  <a:pt x="23216598" y="5838715"/>
                </a:cubicBezTo>
                <a:lnTo>
                  <a:pt x="23204262" y="5832909"/>
                </a:lnTo>
                <a:lnTo>
                  <a:pt x="23209104" y="5831010"/>
                </a:lnTo>
                <a:cubicBezTo>
                  <a:pt x="23234580" y="5830030"/>
                  <a:pt x="23336492" y="5848245"/>
                  <a:pt x="23312514" y="5876836"/>
                </a:cubicBezTo>
                <a:cubicBezTo>
                  <a:pt x="23292838" y="5908809"/>
                  <a:pt x="23146504" y="5882985"/>
                  <a:pt x="23196922" y="5876836"/>
                </a:cubicBezTo>
                <a:cubicBezTo>
                  <a:pt x="23120680" y="5882985"/>
                  <a:pt x="22756688" y="5928485"/>
                  <a:pt x="22960820" y="5960457"/>
                </a:cubicBezTo>
                <a:cubicBezTo>
                  <a:pt x="23184624" y="5992430"/>
                  <a:pt x="22814484" y="6030551"/>
                  <a:pt x="22744392" y="6036700"/>
                </a:cubicBezTo>
                <a:cubicBezTo>
                  <a:pt x="22456642" y="6074821"/>
                  <a:pt x="22807106" y="6068673"/>
                  <a:pt x="22820634" y="6055146"/>
                </a:cubicBezTo>
                <a:cubicBezTo>
                  <a:pt x="22744392" y="6151064"/>
                  <a:pt x="22098798" y="6100646"/>
                  <a:pt x="22053298" y="6158442"/>
                </a:cubicBezTo>
                <a:cubicBezTo>
                  <a:pt x="22034854" y="6176888"/>
                  <a:pt x="22270956" y="6151064"/>
                  <a:pt x="22328752" y="6158442"/>
                </a:cubicBezTo>
                <a:cubicBezTo>
                  <a:pt x="22404994" y="6158442"/>
                  <a:pt x="22322604" y="6176888"/>
                  <a:pt x="22366872" y="6196564"/>
                </a:cubicBezTo>
                <a:cubicBezTo>
                  <a:pt x="22526734" y="6240834"/>
                  <a:pt x="22916550" y="6119091"/>
                  <a:pt x="23037060" y="6158442"/>
                </a:cubicBezTo>
                <a:cubicBezTo>
                  <a:pt x="23044438" y="6190415"/>
                  <a:pt x="22903024" y="6176888"/>
                  <a:pt x="22922698" y="6176888"/>
                </a:cubicBezTo>
                <a:cubicBezTo>
                  <a:pt x="22832930" y="6183037"/>
                  <a:pt x="22219308" y="6246982"/>
                  <a:pt x="22213160" y="6272806"/>
                </a:cubicBezTo>
                <a:cubicBezTo>
                  <a:pt x="22213160" y="6266658"/>
                  <a:pt x="22462790" y="6310928"/>
                  <a:pt x="22468938" y="6310928"/>
                </a:cubicBezTo>
                <a:cubicBezTo>
                  <a:pt x="22552558" y="6310928"/>
                  <a:pt x="22666920" y="6304779"/>
                  <a:pt x="22724716" y="6310928"/>
                </a:cubicBezTo>
                <a:cubicBezTo>
                  <a:pt x="22807106" y="6318306"/>
                  <a:pt x="23222746" y="6285104"/>
                  <a:pt x="23018616" y="6330603"/>
                </a:cubicBezTo>
                <a:cubicBezTo>
                  <a:pt x="22666920" y="6406846"/>
                  <a:pt x="22181188" y="6452346"/>
                  <a:pt x="21874992" y="6528588"/>
                </a:cubicBezTo>
                <a:cubicBezTo>
                  <a:pt x="21715130" y="6566710"/>
                  <a:pt x="21613066" y="6508913"/>
                  <a:pt x="21401556" y="6566710"/>
                </a:cubicBezTo>
                <a:cubicBezTo>
                  <a:pt x="21453204" y="6554413"/>
                  <a:pt x="21427380" y="6618358"/>
                  <a:pt x="21389260" y="6624507"/>
                </a:cubicBezTo>
                <a:cubicBezTo>
                  <a:pt x="21369584" y="6618358"/>
                  <a:pt x="21351138" y="6618358"/>
                  <a:pt x="21344990" y="6604831"/>
                </a:cubicBezTo>
                <a:cubicBezTo>
                  <a:pt x="21357288" y="6624507"/>
                  <a:pt x="21375734" y="6624507"/>
                  <a:pt x="21389260" y="6624507"/>
                </a:cubicBezTo>
                <a:cubicBezTo>
                  <a:pt x="21485176" y="6636804"/>
                  <a:pt x="21721280" y="6610980"/>
                  <a:pt x="21797520" y="6604831"/>
                </a:cubicBezTo>
                <a:cubicBezTo>
                  <a:pt x="21887290" y="6604831"/>
                  <a:pt x="22194714" y="6580237"/>
                  <a:pt x="22347198" y="6566710"/>
                </a:cubicBezTo>
                <a:cubicBezTo>
                  <a:pt x="22462790" y="6560561"/>
                  <a:pt x="23108384" y="6470792"/>
                  <a:pt x="23132978" y="6528588"/>
                </a:cubicBezTo>
                <a:cubicBezTo>
                  <a:pt x="23172328" y="6610980"/>
                  <a:pt x="22986642" y="6592534"/>
                  <a:pt x="22878430" y="6604831"/>
                </a:cubicBezTo>
                <a:cubicBezTo>
                  <a:pt x="22680446" y="6636804"/>
                  <a:pt x="22443114" y="6668777"/>
                  <a:pt x="22251280" y="6688452"/>
                </a:cubicBezTo>
                <a:cubicBezTo>
                  <a:pt x="22245132" y="6688452"/>
                  <a:pt x="21919262" y="6700749"/>
                  <a:pt x="21919262" y="6706898"/>
                </a:cubicBezTo>
                <a:cubicBezTo>
                  <a:pt x="21887290" y="6770843"/>
                  <a:pt x="22334900" y="6746249"/>
                  <a:pt x="22091420" y="6764695"/>
                </a:cubicBezTo>
                <a:cubicBezTo>
                  <a:pt x="21791372" y="6790519"/>
                  <a:pt x="21325316" y="6784370"/>
                  <a:pt x="21049862" y="6822492"/>
                </a:cubicBezTo>
                <a:cubicBezTo>
                  <a:pt x="20999444" y="6834789"/>
                  <a:pt x="20973620" y="6860613"/>
                  <a:pt x="20935500" y="6860613"/>
                </a:cubicBezTo>
                <a:cubicBezTo>
                  <a:pt x="20833434" y="6872910"/>
                  <a:pt x="20309582" y="6854464"/>
                  <a:pt x="20283758" y="6880289"/>
                </a:cubicBezTo>
                <a:cubicBezTo>
                  <a:pt x="20277610" y="6892586"/>
                  <a:pt x="20564130" y="6906113"/>
                  <a:pt x="20597332" y="6906113"/>
                </a:cubicBezTo>
                <a:cubicBezTo>
                  <a:pt x="20731370" y="6906113"/>
                  <a:pt x="21351138" y="6906113"/>
                  <a:pt x="20955174" y="6924559"/>
                </a:cubicBezTo>
                <a:cubicBezTo>
                  <a:pt x="20787936" y="6930707"/>
                  <a:pt x="20743666" y="6912261"/>
                  <a:pt x="20597332" y="6924559"/>
                </a:cubicBezTo>
                <a:cubicBezTo>
                  <a:pt x="20571508" y="6924559"/>
                  <a:pt x="20015682" y="6918410"/>
                  <a:pt x="19989858" y="6944234"/>
                </a:cubicBezTo>
                <a:cubicBezTo>
                  <a:pt x="19983710" y="6944234"/>
                  <a:pt x="20589954" y="6976206"/>
                  <a:pt x="20557982" y="6962680"/>
                </a:cubicBezTo>
                <a:cubicBezTo>
                  <a:pt x="20609628" y="6976206"/>
                  <a:pt x="20391972" y="6988504"/>
                  <a:pt x="20367378" y="6982355"/>
                </a:cubicBezTo>
                <a:cubicBezTo>
                  <a:pt x="20398120" y="6988504"/>
                  <a:pt x="20737518" y="7000801"/>
                  <a:pt x="20775638" y="7000801"/>
                </a:cubicBezTo>
                <a:cubicBezTo>
                  <a:pt x="21005592" y="6982355"/>
                  <a:pt x="21249074" y="7020476"/>
                  <a:pt x="21465502" y="7020476"/>
                </a:cubicBezTo>
                <a:cubicBezTo>
                  <a:pt x="21631512" y="7020476"/>
                  <a:pt x="22373022" y="6924559"/>
                  <a:pt x="22507058" y="6956531"/>
                </a:cubicBezTo>
                <a:cubicBezTo>
                  <a:pt x="22475086" y="6956531"/>
                  <a:pt x="22443114" y="7000801"/>
                  <a:pt x="22449262" y="7000801"/>
                </a:cubicBezTo>
                <a:cubicBezTo>
                  <a:pt x="22398846" y="7020476"/>
                  <a:pt x="22264808" y="7064746"/>
                  <a:pt x="22213160" y="7078274"/>
                </a:cubicBezTo>
                <a:cubicBezTo>
                  <a:pt x="21945086" y="7154516"/>
                  <a:pt x="22513208" y="7136070"/>
                  <a:pt x="22584530" y="7116394"/>
                </a:cubicBezTo>
                <a:cubicBezTo>
                  <a:pt x="22539032" y="7160664"/>
                  <a:pt x="22494762" y="7136070"/>
                  <a:pt x="22449262" y="7142219"/>
                </a:cubicBezTo>
                <a:cubicBezTo>
                  <a:pt x="22417290" y="7142219"/>
                  <a:pt x="22130770" y="7168043"/>
                  <a:pt x="22290632" y="7180340"/>
                </a:cubicBezTo>
                <a:cubicBezTo>
                  <a:pt x="22475086" y="7192638"/>
                  <a:pt x="22686596" y="7128692"/>
                  <a:pt x="22820634" y="7116394"/>
                </a:cubicBezTo>
                <a:cubicBezTo>
                  <a:pt x="22916550" y="7110246"/>
                  <a:pt x="23242420" y="7110246"/>
                  <a:pt x="23236272" y="7096719"/>
                </a:cubicBezTo>
                <a:cubicBezTo>
                  <a:pt x="23260866" y="7122544"/>
                  <a:pt x="23018616" y="7174192"/>
                  <a:pt x="22910402" y="7180340"/>
                </a:cubicBezTo>
                <a:cubicBezTo>
                  <a:pt x="22884578" y="7174192"/>
                  <a:pt x="22864902" y="7174192"/>
                  <a:pt x="22858754" y="7180340"/>
                </a:cubicBezTo>
                <a:cubicBezTo>
                  <a:pt x="22858754" y="7186489"/>
                  <a:pt x="22878430" y="7186489"/>
                  <a:pt x="22910402" y="7180340"/>
                </a:cubicBezTo>
                <a:cubicBezTo>
                  <a:pt x="22934996" y="7186489"/>
                  <a:pt x="22966968" y="7192638"/>
                  <a:pt x="22960820" y="7198786"/>
                </a:cubicBezTo>
                <a:cubicBezTo>
                  <a:pt x="22948522" y="7206164"/>
                  <a:pt x="22878430" y="7230759"/>
                  <a:pt x="22800958" y="7218462"/>
                </a:cubicBezTo>
                <a:cubicBezTo>
                  <a:pt x="22775134" y="7154516"/>
                  <a:pt x="22698892" y="7238137"/>
                  <a:pt x="22800958" y="7218462"/>
                </a:cubicBezTo>
                <a:cubicBezTo>
                  <a:pt x="22737014" y="7256583"/>
                  <a:pt x="22686596" y="7230759"/>
                  <a:pt x="22622650" y="7238137"/>
                </a:cubicBezTo>
                <a:cubicBezTo>
                  <a:pt x="22584530" y="7244286"/>
                  <a:pt x="22315226" y="7263961"/>
                  <a:pt x="22488614" y="7276258"/>
                </a:cubicBezTo>
                <a:cubicBezTo>
                  <a:pt x="22686596" y="7288556"/>
                  <a:pt x="22878430" y="7218462"/>
                  <a:pt x="23037060" y="7218462"/>
                </a:cubicBezTo>
                <a:cubicBezTo>
                  <a:pt x="23114532" y="7218462"/>
                  <a:pt x="23242420" y="7256583"/>
                  <a:pt x="23312514" y="7256583"/>
                </a:cubicBezTo>
                <a:cubicBezTo>
                  <a:pt x="23498198" y="7263961"/>
                  <a:pt x="23824070" y="7212313"/>
                  <a:pt x="23606412" y="7256583"/>
                </a:cubicBezTo>
                <a:cubicBezTo>
                  <a:pt x="23452700" y="7288556"/>
                  <a:pt x="23082560" y="7352501"/>
                  <a:pt x="22922698" y="7372176"/>
                </a:cubicBezTo>
                <a:cubicBezTo>
                  <a:pt x="22526734" y="7422595"/>
                  <a:pt x="22309076" y="7384474"/>
                  <a:pt x="22072974" y="7454568"/>
                </a:cubicBezTo>
                <a:cubicBezTo>
                  <a:pt x="22041002" y="7460716"/>
                  <a:pt x="22053298" y="7486540"/>
                  <a:pt x="22034854" y="7493919"/>
                </a:cubicBezTo>
                <a:cubicBezTo>
                  <a:pt x="21925410" y="7512365"/>
                  <a:pt x="21791372" y="7524662"/>
                  <a:pt x="21702834" y="7532040"/>
                </a:cubicBezTo>
                <a:cubicBezTo>
                  <a:pt x="21447056" y="7564013"/>
                  <a:pt x="21663484" y="7564013"/>
                  <a:pt x="21779076" y="7550486"/>
                </a:cubicBezTo>
                <a:cubicBezTo>
                  <a:pt x="21893438" y="7538189"/>
                  <a:pt x="22277104" y="7544338"/>
                  <a:pt x="22386548" y="7532040"/>
                </a:cubicBezTo>
                <a:cubicBezTo>
                  <a:pt x="22456642" y="7524662"/>
                  <a:pt x="22373022" y="7480392"/>
                  <a:pt x="22507058" y="7493919"/>
                </a:cubicBezTo>
                <a:cubicBezTo>
                  <a:pt x="22513208" y="7493919"/>
                  <a:pt x="22481236" y="7556635"/>
                  <a:pt x="22468938" y="7550486"/>
                </a:cubicBezTo>
                <a:cubicBezTo>
                  <a:pt x="22513208" y="7582459"/>
                  <a:pt x="22698892" y="7544338"/>
                  <a:pt x="22820634" y="7532040"/>
                </a:cubicBezTo>
                <a:cubicBezTo>
                  <a:pt x="22954670" y="7518514"/>
                  <a:pt x="23069032" y="7474244"/>
                  <a:pt x="23178476" y="7493919"/>
                </a:cubicBezTo>
                <a:cubicBezTo>
                  <a:pt x="22942374" y="7544338"/>
                  <a:pt x="22871050" y="7538189"/>
                  <a:pt x="22724716" y="7550486"/>
                </a:cubicBezTo>
                <a:cubicBezTo>
                  <a:pt x="22673068" y="7556635"/>
                  <a:pt x="22060678" y="7634107"/>
                  <a:pt x="22347198" y="7634107"/>
                </a:cubicBezTo>
                <a:cubicBezTo>
                  <a:pt x="22666920" y="7620580"/>
                  <a:pt x="22890726" y="7556635"/>
                  <a:pt x="23216598" y="7532040"/>
                </a:cubicBezTo>
                <a:cubicBezTo>
                  <a:pt x="23394904" y="7518514"/>
                  <a:pt x="23682654" y="7474244"/>
                  <a:pt x="23824070" y="7493919"/>
                </a:cubicBezTo>
                <a:cubicBezTo>
                  <a:pt x="23894162" y="7500068"/>
                  <a:pt x="23817922" y="7518514"/>
                  <a:pt x="23862190" y="7532040"/>
                </a:cubicBezTo>
                <a:cubicBezTo>
                  <a:pt x="23874488" y="7532040"/>
                  <a:pt x="23964256" y="7532040"/>
                  <a:pt x="23964256" y="7532040"/>
                </a:cubicBezTo>
                <a:cubicBezTo>
                  <a:pt x="23951958" y="7582459"/>
                  <a:pt x="23574440" y="7602134"/>
                  <a:pt x="23568292" y="7608283"/>
                </a:cubicBezTo>
                <a:cubicBezTo>
                  <a:pt x="23542468" y="7659932"/>
                  <a:pt x="23752748" y="7614432"/>
                  <a:pt x="23746598" y="7608283"/>
                </a:cubicBezTo>
                <a:cubicBezTo>
                  <a:pt x="23856042" y="7620580"/>
                  <a:pt x="23722004" y="7627958"/>
                  <a:pt x="23784720" y="7652553"/>
                </a:cubicBezTo>
                <a:cubicBezTo>
                  <a:pt x="23912608" y="7690674"/>
                  <a:pt x="24079848" y="7646404"/>
                  <a:pt x="23880636" y="7690674"/>
                </a:cubicBezTo>
                <a:cubicBezTo>
                  <a:pt x="23740450" y="7723877"/>
                  <a:pt x="23562144" y="7723877"/>
                  <a:pt x="23472376" y="7748472"/>
                </a:cubicBezTo>
                <a:cubicBezTo>
                  <a:pt x="23414580" y="7761998"/>
                  <a:pt x="23376458" y="7800120"/>
                  <a:pt x="23350634" y="7806268"/>
                </a:cubicBezTo>
                <a:cubicBezTo>
                  <a:pt x="23190774" y="7844390"/>
                  <a:pt x="22916550" y="7864065"/>
                  <a:pt x="22744392" y="7889889"/>
                </a:cubicBezTo>
                <a:cubicBezTo>
                  <a:pt x="22680446" y="7896038"/>
                  <a:pt x="22104946" y="7928010"/>
                  <a:pt x="22091420" y="7946456"/>
                </a:cubicBezTo>
                <a:cubicBezTo>
                  <a:pt x="22079122" y="7972280"/>
                  <a:pt x="22277104" y="7966132"/>
                  <a:pt x="22290632" y="7966132"/>
                </a:cubicBezTo>
                <a:cubicBezTo>
                  <a:pt x="22826782" y="7940308"/>
                  <a:pt x="23388756" y="7806268"/>
                  <a:pt x="23842516" y="7806268"/>
                </a:cubicBezTo>
                <a:cubicBezTo>
                  <a:pt x="23792098" y="7876362"/>
                  <a:pt x="24014674" y="7786592"/>
                  <a:pt x="24060172" y="7825944"/>
                </a:cubicBezTo>
                <a:cubicBezTo>
                  <a:pt x="24072470" y="7832092"/>
                  <a:pt x="23926136" y="7864065"/>
                  <a:pt x="23926136" y="7864065"/>
                </a:cubicBezTo>
                <a:cubicBezTo>
                  <a:pt x="23260866" y="7972280"/>
                  <a:pt x="22507058" y="8036226"/>
                  <a:pt x="21919262" y="8119847"/>
                </a:cubicBezTo>
                <a:cubicBezTo>
                  <a:pt x="21887290" y="8132144"/>
                  <a:pt x="21919262" y="8144442"/>
                  <a:pt x="21919262" y="8119847"/>
                </a:cubicBezTo>
                <a:cubicBezTo>
                  <a:pt x="22053298" y="8176414"/>
                  <a:pt x="22219308" y="8048523"/>
                  <a:pt x="22386548" y="8100172"/>
                </a:cubicBezTo>
                <a:cubicBezTo>
                  <a:pt x="22436966" y="8119847"/>
                  <a:pt x="22341050" y="8119847"/>
                  <a:pt x="22328752" y="8119847"/>
                </a:cubicBezTo>
                <a:cubicBezTo>
                  <a:pt x="22009030" y="8170266"/>
                  <a:pt x="22475086" y="8138293"/>
                  <a:pt x="22526734" y="8144442"/>
                </a:cubicBezTo>
                <a:cubicBezTo>
                  <a:pt x="22641096" y="8151820"/>
                  <a:pt x="22871050" y="8132144"/>
                  <a:pt x="22980494" y="8144442"/>
                </a:cubicBezTo>
                <a:cubicBezTo>
                  <a:pt x="23140356" y="8151820"/>
                  <a:pt x="23030912" y="8144442"/>
                  <a:pt x="22960820" y="8164117"/>
                </a:cubicBezTo>
                <a:cubicBezTo>
                  <a:pt x="22698892" y="8215765"/>
                  <a:pt x="22117244" y="8260035"/>
                  <a:pt x="21893438" y="8278481"/>
                </a:cubicBezTo>
                <a:cubicBezTo>
                  <a:pt x="21491326" y="8311684"/>
                  <a:pt x="22181188" y="8298156"/>
                  <a:pt x="22194714" y="8298156"/>
                </a:cubicBezTo>
                <a:cubicBezTo>
                  <a:pt x="22386548" y="8311684"/>
                  <a:pt x="22404994" y="8292008"/>
                  <a:pt x="22686596" y="8278481"/>
                </a:cubicBezTo>
                <a:cubicBezTo>
                  <a:pt x="22934996" y="8272332"/>
                  <a:pt x="22768986" y="8292008"/>
                  <a:pt x="22724716" y="8298156"/>
                </a:cubicBezTo>
                <a:cubicBezTo>
                  <a:pt x="22673068" y="8311684"/>
                  <a:pt x="22379170" y="8343656"/>
                  <a:pt x="22488614" y="8355954"/>
                </a:cubicBezTo>
                <a:cubicBezTo>
                  <a:pt x="22648474" y="8381778"/>
                  <a:pt x="22858754" y="8311684"/>
                  <a:pt x="22980494" y="8298156"/>
                </a:cubicBezTo>
                <a:cubicBezTo>
                  <a:pt x="23088708" y="8292008"/>
                  <a:pt x="23254718" y="8253886"/>
                  <a:pt x="23350634" y="8278481"/>
                </a:cubicBezTo>
                <a:cubicBezTo>
                  <a:pt x="23330960" y="8272332"/>
                  <a:pt x="23210448" y="8343656"/>
                  <a:pt x="23216598" y="8317832"/>
                </a:cubicBezTo>
                <a:cubicBezTo>
                  <a:pt x="23210448" y="8355954"/>
                  <a:pt x="23292838" y="8343656"/>
                  <a:pt x="23350634" y="8336278"/>
                </a:cubicBezTo>
                <a:cubicBezTo>
                  <a:pt x="23466226" y="8336278"/>
                  <a:pt x="23926136" y="8298156"/>
                  <a:pt x="23746598" y="8355954"/>
                </a:cubicBezTo>
                <a:cubicBezTo>
                  <a:pt x="23434254" y="8458020"/>
                  <a:pt x="24054024" y="8336278"/>
                  <a:pt x="24079848" y="8355954"/>
                </a:cubicBezTo>
                <a:cubicBezTo>
                  <a:pt x="24136414" y="8419899"/>
                  <a:pt x="23932284" y="8432196"/>
                  <a:pt x="23964256" y="8419899"/>
                </a:cubicBezTo>
                <a:cubicBezTo>
                  <a:pt x="23900312" y="8445723"/>
                  <a:pt x="23856042" y="8489993"/>
                  <a:pt x="23842516" y="8496142"/>
                </a:cubicBezTo>
                <a:cubicBezTo>
                  <a:pt x="23612562" y="8566236"/>
                  <a:pt x="23318662" y="8573614"/>
                  <a:pt x="23018616" y="8611735"/>
                </a:cubicBezTo>
                <a:cubicBezTo>
                  <a:pt x="22756688" y="8649857"/>
                  <a:pt x="22488614" y="8713802"/>
                  <a:pt x="22213160" y="8751924"/>
                </a:cubicBezTo>
                <a:cubicBezTo>
                  <a:pt x="21383112" y="8866288"/>
                  <a:pt x="20143572" y="8841693"/>
                  <a:pt x="19102014" y="8790045"/>
                </a:cubicBezTo>
                <a:cubicBezTo>
                  <a:pt x="18794588" y="8777748"/>
                  <a:pt x="18628578" y="8803572"/>
                  <a:pt x="18354354" y="8790045"/>
                </a:cubicBezTo>
                <a:cubicBezTo>
                  <a:pt x="18092428" y="8783896"/>
                  <a:pt x="17855096" y="8726099"/>
                  <a:pt x="17606696" y="8694127"/>
                </a:cubicBezTo>
                <a:cubicBezTo>
                  <a:pt x="17452984" y="8675681"/>
                  <a:pt x="16909454" y="8604357"/>
                  <a:pt x="17152936" y="8675681"/>
                </a:cubicBezTo>
                <a:cubicBezTo>
                  <a:pt x="17005372" y="8649857"/>
                  <a:pt x="17088992" y="8732248"/>
                  <a:pt x="17152936" y="8675681"/>
                </a:cubicBezTo>
                <a:cubicBezTo>
                  <a:pt x="17286974" y="8681829"/>
                  <a:pt x="17395188" y="8700275"/>
                  <a:pt x="17587020" y="8732248"/>
                </a:cubicBezTo>
                <a:cubicBezTo>
                  <a:pt x="17772706" y="8758072"/>
                  <a:pt x="18098576" y="8828166"/>
                  <a:pt x="17900594" y="8809720"/>
                </a:cubicBezTo>
                <a:cubicBezTo>
                  <a:pt x="17862474" y="8809720"/>
                  <a:pt x="17657114" y="8751924"/>
                  <a:pt x="17606696" y="8771599"/>
                </a:cubicBezTo>
                <a:cubicBezTo>
                  <a:pt x="17606696" y="8726099"/>
                  <a:pt x="17523076" y="8764221"/>
                  <a:pt x="17491104" y="8751924"/>
                </a:cubicBezTo>
                <a:cubicBezTo>
                  <a:pt x="17484956" y="8707654"/>
                  <a:pt x="17408714" y="8745775"/>
                  <a:pt x="17369364" y="8732248"/>
                </a:cubicBezTo>
                <a:cubicBezTo>
                  <a:pt x="17369364" y="8687978"/>
                  <a:pt x="17286974" y="8726099"/>
                  <a:pt x="17255002" y="8713802"/>
                </a:cubicBezTo>
                <a:cubicBezTo>
                  <a:pt x="17209502" y="8649857"/>
                  <a:pt x="17127112" y="8732248"/>
                  <a:pt x="17255002" y="8713802"/>
                </a:cubicBezTo>
                <a:cubicBezTo>
                  <a:pt x="17255002" y="8758072"/>
                  <a:pt x="17337392" y="8719951"/>
                  <a:pt x="17369364" y="8732248"/>
                </a:cubicBezTo>
                <a:cubicBezTo>
                  <a:pt x="17376742" y="8777748"/>
                  <a:pt x="17452984" y="8739626"/>
                  <a:pt x="17491104" y="8751924"/>
                </a:cubicBezTo>
                <a:cubicBezTo>
                  <a:pt x="17491104" y="8796193"/>
                  <a:pt x="17574724" y="8758072"/>
                  <a:pt x="17606696" y="8771599"/>
                </a:cubicBezTo>
                <a:cubicBezTo>
                  <a:pt x="17900594" y="8815869"/>
                  <a:pt x="18270736" y="8905639"/>
                  <a:pt x="18552336" y="8931463"/>
                </a:cubicBezTo>
                <a:cubicBezTo>
                  <a:pt x="19363940" y="8994179"/>
                  <a:pt x="20232110" y="8975733"/>
                  <a:pt x="20993296" y="9007705"/>
                </a:cubicBezTo>
                <a:cubicBezTo>
                  <a:pt x="21177750" y="9013854"/>
                  <a:pt x="21375734" y="9039678"/>
                  <a:pt x="21523298" y="9026151"/>
                </a:cubicBezTo>
                <a:cubicBezTo>
                  <a:pt x="21549122" y="9026151"/>
                  <a:pt x="21581094" y="8988030"/>
                  <a:pt x="21619214" y="8988030"/>
                </a:cubicBezTo>
                <a:cubicBezTo>
                  <a:pt x="21651186" y="8988030"/>
                  <a:pt x="21977058" y="9033530"/>
                  <a:pt x="21977058" y="9045827"/>
                </a:cubicBezTo>
                <a:cubicBezTo>
                  <a:pt x="21977058" y="9097475"/>
                  <a:pt x="21555270" y="9083948"/>
                  <a:pt x="21561418" y="9083948"/>
                </a:cubicBezTo>
                <a:cubicBezTo>
                  <a:pt x="21113806" y="9109772"/>
                  <a:pt x="20053804" y="9109772"/>
                  <a:pt x="19555774" y="9083948"/>
                </a:cubicBezTo>
                <a:cubicBezTo>
                  <a:pt x="18666700" y="9045827"/>
                  <a:pt x="17990364" y="9051975"/>
                  <a:pt x="17216880" y="8911787"/>
                </a:cubicBezTo>
                <a:cubicBezTo>
                  <a:pt x="16916834" y="8853990"/>
                  <a:pt x="16583584" y="8790045"/>
                  <a:pt x="16289685" y="8713802"/>
                </a:cubicBezTo>
                <a:cubicBezTo>
                  <a:pt x="15771980" y="8573614"/>
                  <a:pt x="15197710" y="8336278"/>
                  <a:pt x="14775922" y="8144442"/>
                </a:cubicBezTo>
                <a:cubicBezTo>
                  <a:pt x="14526292" y="8030078"/>
                  <a:pt x="14814042" y="8208387"/>
                  <a:pt x="14871838" y="8240360"/>
                </a:cubicBezTo>
                <a:cubicBezTo>
                  <a:pt x="15446109" y="8541641"/>
                  <a:pt x="16053582" y="8662154"/>
                  <a:pt x="16725000" y="8892112"/>
                </a:cubicBezTo>
                <a:cubicBezTo>
                  <a:pt x="16922982" y="8956057"/>
                  <a:pt x="16519639" y="8885963"/>
                  <a:pt x="16367156" y="8847842"/>
                </a:cubicBezTo>
                <a:cubicBezTo>
                  <a:pt x="15395692" y="8624033"/>
                  <a:pt x="14616060" y="8253886"/>
                  <a:pt x="13944643" y="7825944"/>
                </a:cubicBezTo>
                <a:cubicBezTo>
                  <a:pt x="13350697" y="7448420"/>
                  <a:pt x="12782575" y="7014328"/>
                  <a:pt x="12175102" y="6650331"/>
                </a:cubicBezTo>
                <a:cubicBezTo>
                  <a:pt x="11958674" y="6515061"/>
                  <a:pt x="11754544" y="6356427"/>
                  <a:pt x="11550413" y="6272806"/>
                </a:cubicBezTo>
                <a:cubicBezTo>
                  <a:pt x="11422524" y="6222388"/>
                  <a:pt x="11288486" y="6222388"/>
                  <a:pt x="11153219" y="6176888"/>
                </a:cubicBezTo>
                <a:cubicBezTo>
                  <a:pt x="10981061" y="6112943"/>
                  <a:pt x="10827348" y="5992430"/>
                  <a:pt x="10661338" y="5921106"/>
                </a:cubicBezTo>
                <a:cubicBezTo>
                  <a:pt x="10157161" y="5704675"/>
                  <a:pt x="9601335" y="5500542"/>
                  <a:pt x="9045511" y="5365272"/>
                </a:cubicBezTo>
                <a:cubicBezTo>
                  <a:pt x="9057807" y="5378799"/>
                  <a:pt x="9000011" y="5397245"/>
                  <a:pt x="8987714" y="5384948"/>
                </a:cubicBezTo>
                <a:cubicBezTo>
                  <a:pt x="8981565" y="5378799"/>
                  <a:pt x="9019686" y="5365272"/>
                  <a:pt x="9038132" y="5365272"/>
                </a:cubicBezTo>
                <a:cubicBezTo>
                  <a:pt x="9019686" y="5359124"/>
                  <a:pt x="8993863" y="5352975"/>
                  <a:pt x="8968039" y="5346827"/>
                </a:cubicBezTo>
                <a:cubicBezTo>
                  <a:pt x="8961890" y="5321002"/>
                  <a:pt x="8917621" y="5333300"/>
                  <a:pt x="8891797" y="5327152"/>
                </a:cubicBezTo>
                <a:cubicBezTo>
                  <a:pt x="8865973" y="5269354"/>
                  <a:pt x="8789732" y="5352975"/>
                  <a:pt x="8891797" y="5327152"/>
                </a:cubicBezTo>
                <a:cubicBezTo>
                  <a:pt x="8891797" y="5333300"/>
                  <a:pt x="8891797" y="5340678"/>
                  <a:pt x="8891797" y="5346827"/>
                </a:cubicBezTo>
                <a:cubicBezTo>
                  <a:pt x="8827853" y="5346827"/>
                  <a:pt x="8770057" y="5340678"/>
                  <a:pt x="8731936" y="5308705"/>
                </a:cubicBezTo>
                <a:cubicBezTo>
                  <a:pt x="8840150" y="5327152"/>
                  <a:pt x="8757759" y="5250908"/>
                  <a:pt x="8731936" y="5308705"/>
                </a:cubicBezTo>
                <a:cubicBezTo>
                  <a:pt x="8559778" y="5327152"/>
                  <a:pt x="8802029" y="5250908"/>
                  <a:pt x="8636019" y="5269354"/>
                </a:cubicBezTo>
                <a:cubicBezTo>
                  <a:pt x="8476158" y="5289030"/>
                  <a:pt x="8699963" y="5263206"/>
                  <a:pt x="8533954" y="5250908"/>
                </a:cubicBezTo>
                <a:cubicBezTo>
                  <a:pt x="8495833" y="5212788"/>
                  <a:pt x="8444185" y="5231233"/>
                  <a:pt x="8457712" y="5244760"/>
                </a:cubicBezTo>
                <a:cubicBezTo>
                  <a:pt x="8022398" y="5231233"/>
                  <a:pt x="7594462" y="5116869"/>
                  <a:pt x="7140702" y="5071369"/>
                </a:cubicBezTo>
                <a:cubicBezTo>
                  <a:pt x="6834506" y="5046775"/>
                  <a:pt x="6520932" y="5046775"/>
                  <a:pt x="6195061" y="5033248"/>
                </a:cubicBezTo>
                <a:cubicBezTo>
                  <a:pt x="5651533" y="5014802"/>
                  <a:pt x="5089559" y="4925032"/>
                  <a:pt x="4521436" y="4975451"/>
                </a:cubicBezTo>
                <a:cubicBezTo>
                  <a:pt x="3313869" y="5078747"/>
                  <a:pt x="2066951" y="5091045"/>
                  <a:pt x="1096716" y="5448893"/>
                </a:cubicBezTo>
                <a:cubicBezTo>
                  <a:pt x="808965" y="5550960"/>
                  <a:pt x="591308" y="5678851"/>
                  <a:pt x="489243" y="5666554"/>
                </a:cubicBezTo>
                <a:cubicBezTo>
                  <a:pt x="373651" y="5646879"/>
                  <a:pt x="469567" y="5595230"/>
                  <a:pt x="413001" y="5563258"/>
                </a:cubicBezTo>
                <a:cubicBezTo>
                  <a:pt x="393326" y="5557109"/>
                  <a:pt x="329381" y="5595230"/>
                  <a:pt x="271585" y="5582933"/>
                </a:cubicBezTo>
                <a:cubicBezTo>
                  <a:pt x="207641" y="5570636"/>
                  <a:pt x="143697" y="5500542"/>
                  <a:pt x="55158" y="5487015"/>
                </a:cubicBezTo>
                <a:cubicBezTo>
                  <a:pt x="-136675" y="5461191"/>
                  <a:pt x="233465" y="5365272"/>
                  <a:pt x="233465" y="5365272"/>
                </a:cubicBezTo>
                <a:cubicBezTo>
                  <a:pt x="239613" y="5314854"/>
                  <a:pt x="41631" y="5340678"/>
                  <a:pt x="73604" y="5250908"/>
                </a:cubicBezTo>
                <a:cubicBezTo>
                  <a:pt x="67455" y="5276733"/>
                  <a:pt x="361354" y="5135315"/>
                  <a:pt x="329381" y="5148842"/>
                </a:cubicBezTo>
                <a:cubicBezTo>
                  <a:pt x="483094" y="5078747"/>
                  <a:pt x="189195" y="5186963"/>
                  <a:pt x="175669" y="5174666"/>
                </a:cubicBezTo>
                <a:cubicBezTo>
                  <a:pt x="169520" y="5167287"/>
                  <a:pt x="233465" y="5109491"/>
                  <a:pt x="233465" y="5109491"/>
                </a:cubicBezTo>
                <a:cubicBezTo>
                  <a:pt x="277734" y="5091045"/>
                  <a:pt x="303558" y="5084896"/>
                  <a:pt x="309706" y="5084896"/>
                </a:cubicBezTo>
                <a:cubicBezTo>
                  <a:pt x="303558" y="5084896"/>
                  <a:pt x="265437" y="5084896"/>
                  <a:pt x="213790" y="5071369"/>
                </a:cubicBezTo>
                <a:cubicBezTo>
                  <a:pt x="-22313" y="5014802"/>
                  <a:pt x="355205" y="4873385"/>
                  <a:pt x="349057" y="4854938"/>
                </a:cubicBezTo>
                <a:cubicBezTo>
                  <a:pt x="329381" y="4771318"/>
                  <a:pt x="195344" y="4854938"/>
                  <a:pt x="195344" y="4797141"/>
                </a:cubicBezTo>
                <a:cubicBezTo>
                  <a:pt x="189195" y="4701223"/>
                  <a:pt x="323233" y="4720899"/>
                  <a:pt x="405623" y="4643426"/>
                </a:cubicBezTo>
                <a:cubicBezTo>
                  <a:pt x="387178" y="4649575"/>
                  <a:pt x="444974" y="4554887"/>
                  <a:pt x="451122" y="4573332"/>
                </a:cubicBezTo>
                <a:cubicBezTo>
                  <a:pt x="444974" y="4516765"/>
                  <a:pt x="387178" y="4554887"/>
                  <a:pt x="413001" y="4504468"/>
                </a:cubicBezTo>
                <a:cubicBezTo>
                  <a:pt x="413001" y="4498319"/>
                  <a:pt x="489243" y="4510616"/>
                  <a:pt x="489243" y="4504468"/>
                </a:cubicBezTo>
                <a:cubicBezTo>
                  <a:pt x="501540" y="4440522"/>
                  <a:pt x="451122" y="4446671"/>
                  <a:pt x="451122" y="4402402"/>
                </a:cubicBezTo>
                <a:cubicBezTo>
                  <a:pt x="437595" y="4254834"/>
                  <a:pt x="553187" y="4306483"/>
                  <a:pt x="623280" y="4286807"/>
                </a:cubicBezTo>
                <a:cubicBezTo>
                  <a:pt x="635577" y="4286807"/>
                  <a:pt x="674928" y="4248686"/>
                  <a:pt x="687225" y="4248686"/>
                </a:cubicBezTo>
                <a:cubicBezTo>
                  <a:pt x="897504" y="4166294"/>
                  <a:pt x="635577" y="4248686"/>
                  <a:pt x="603605" y="4248686"/>
                </a:cubicBezTo>
                <a:cubicBezTo>
                  <a:pt x="565484" y="4248686"/>
                  <a:pt x="393326" y="4230241"/>
                  <a:pt x="451122" y="4146619"/>
                </a:cubicBezTo>
                <a:cubicBezTo>
                  <a:pt x="483094" y="4094971"/>
                  <a:pt x="642955" y="4178592"/>
                  <a:pt x="687225" y="4108498"/>
                </a:cubicBezTo>
                <a:cubicBezTo>
                  <a:pt x="706900" y="4070376"/>
                  <a:pt x="565484" y="4108498"/>
                  <a:pt x="547039" y="4088822"/>
                </a:cubicBezTo>
                <a:cubicBezTo>
                  <a:pt x="553187" y="4094971"/>
                  <a:pt x="559336" y="3974458"/>
                  <a:pt x="547039" y="4012579"/>
                </a:cubicBezTo>
                <a:cubicBezTo>
                  <a:pt x="591308" y="3833040"/>
                  <a:pt x="872910" y="3737122"/>
                  <a:pt x="1179106" y="3635055"/>
                </a:cubicBezTo>
                <a:cubicBezTo>
                  <a:pt x="1798876" y="3430922"/>
                  <a:pt x="2726071" y="3316558"/>
                  <a:pt x="3422083" y="3264909"/>
                </a:cubicBezTo>
                <a:cubicBezTo>
                  <a:pt x="5223596" y="3130870"/>
                  <a:pt x="7294415" y="3207112"/>
                  <a:pt x="8821704" y="3539137"/>
                </a:cubicBezTo>
                <a:cubicBezTo>
                  <a:pt x="7780147" y="3303031"/>
                  <a:pt x="6732441" y="3117343"/>
                  <a:pt x="5607263" y="3066924"/>
                </a:cubicBezTo>
                <a:cubicBezTo>
                  <a:pt x="5275244" y="3054627"/>
                  <a:pt x="4917400" y="3054627"/>
                  <a:pt x="4559557" y="3066924"/>
                </a:cubicBezTo>
                <a:cubicBezTo>
                  <a:pt x="4483316" y="3073073"/>
                  <a:pt x="4016029" y="3098897"/>
                  <a:pt x="4227538" y="3066924"/>
                </a:cubicBezTo>
                <a:cubicBezTo>
                  <a:pt x="4553409" y="3015276"/>
                  <a:pt x="4949373" y="3009127"/>
                  <a:pt x="5287541" y="3009127"/>
                </a:cubicBezTo>
                <a:cubicBezTo>
                  <a:pt x="5428957" y="3009127"/>
                  <a:pt x="5747449" y="3002979"/>
                  <a:pt x="5505198" y="2971006"/>
                </a:cubicBezTo>
                <a:cubicBezTo>
                  <a:pt x="5191624" y="2926736"/>
                  <a:pt x="4745242" y="2990682"/>
                  <a:pt x="4367723" y="3009127"/>
                </a:cubicBezTo>
                <a:cubicBezTo>
                  <a:pt x="3945936" y="3028803"/>
                  <a:pt x="3562269" y="3034952"/>
                  <a:pt x="3204425" y="3066924"/>
                </a:cubicBezTo>
                <a:cubicBezTo>
                  <a:pt x="2456766" y="3130870"/>
                  <a:pt x="1907089" y="3258761"/>
                  <a:pt x="1332818" y="3418624"/>
                </a:cubicBezTo>
                <a:cubicBezTo>
                  <a:pt x="1262725" y="3443219"/>
                  <a:pt x="731494" y="3596934"/>
                  <a:pt x="1019244" y="3482570"/>
                </a:cubicBezTo>
                <a:cubicBezTo>
                  <a:pt x="1147133" y="3430922"/>
                  <a:pt x="1275023" y="3405097"/>
                  <a:pt x="1402912" y="3366976"/>
                </a:cubicBezTo>
                <a:cubicBezTo>
                  <a:pt x="1434884" y="3354679"/>
                  <a:pt x="1684513" y="3277206"/>
                  <a:pt x="1946440" y="3226788"/>
                </a:cubicBezTo>
                <a:cubicBezTo>
                  <a:pt x="2328877" y="3143167"/>
                  <a:pt x="2828136" y="3066924"/>
                  <a:pt x="3128184" y="3047249"/>
                </a:cubicBezTo>
                <a:cubicBezTo>
                  <a:pt x="4086122" y="2983303"/>
                  <a:pt x="5179327" y="2913209"/>
                  <a:pt x="6054875" y="2907061"/>
                </a:cubicBezTo>
                <a:cubicBezTo>
                  <a:pt x="6163089" y="2907061"/>
                  <a:pt x="6540607" y="2920587"/>
                  <a:pt x="6393043" y="2887385"/>
                </a:cubicBezTo>
                <a:cubicBezTo>
                  <a:pt x="6182764" y="2849264"/>
                  <a:pt x="5747449" y="2849264"/>
                  <a:pt x="5587588" y="2830818"/>
                </a:cubicBezTo>
                <a:cubicBezTo>
                  <a:pt x="5421578" y="2817291"/>
                  <a:pt x="5019466" y="2830818"/>
                  <a:pt x="5287541" y="2811142"/>
                </a:cubicBezTo>
                <a:cubicBezTo>
                  <a:pt x="5779422" y="2779170"/>
                  <a:pt x="6278681" y="2824669"/>
                  <a:pt x="6706617" y="2849264"/>
                </a:cubicBezTo>
                <a:cubicBezTo>
                  <a:pt x="8374092" y="2951330"/>
                  <a:pt x="9965327" y="3405097"/>
                  <a:pt x="11294635" y="3992904"/>
                </a:cubicBezTo>
                <a:cubicBezTo>
                  <a:pt x="11294635" y="4012579"/>
                  <a:pt x="11313081" y="4006432"/>
                  <a:pt x="11332756" y="4012579"/>
                </a:cubicBezTo>
                <a:cubicBezTo>
                  <a:pt x="11332756" y="4070376"/>
                  <a:pt x="11415146" y="3992904"/>
                  <a:pt x="11332756" y="4012579"/>
                </a:cubicBezTo>
                <a:cubicBezTo>
                  <a:pt x="11332756" y="3992904"/>
                  <a:pt x="11306932" y="3992904"/>
                  <a:pt x="11294635" y="3992904"/>
                </a:cubicBezTo>
                <a:cubicBezTo>
                  <a:pt x="10419087" y="3558812"/>
                  <a:pt x="9415650" y="3207112"/>
                  <a:pt x="8297851" y="2990682"/>
                </a:cubicBezTo>
                <a:cubicBezTo>
                  <a:pt x="8118315" y="2951330"/>
                  <a:pt x="7568638" y="2862791"/>
                  <a:pt x="7926482" y="2907061"/>
                </a:cubicBezTo>
                <a:cubicBezTo>
                  <a:pt x="8176110" y="2939033"/>
                  <a:pt x="8086342" y="2881236"/>
                  <a:pt x="7964602" y="2849264"/>
                </a:cubicBezTo>
                <a:cubicBezTo>
                  <a:pt x="7824416" y="2811142"/>
                  <a:pt x="7696527" y="2804994"/>
                  <a:pt x="7582165" y="2792696"/>
                </a:cubicBezTo>
                <a:cubicBezTo>
                  <a:pt x="7594462" y="2785318"/>
                  <a:pt x="7390331" y="2728751"/>
                  <a:pt x="7358359" y="2747197"/>
                </a:cubicBezTo>
                <a:cubicBezTo>
                  <a:pt x="7384183" y="2715224"/>
                  <a:pt x="7524369" y="2728751"/>
                  <a:pt x="7550193" y="2734900"/>
                </a:cubicBezTo>
                <a:cubicBezTo>
                  <a:pt x="7830565" y="2747197"/>
                  <a:pt x="8144139" y="2804994"/>
                  <a:pt x="8438037" y="2849264"/>
                </a:cubicBezTo>
                <a:cubicBezTo>
                  <a:pt x="9293910" y="2990682"/>
                  <a:pt x="10079689" y="3258761"/>
                  <a:pt x="10776930" y="3520691"/>
                </a:cubicBezTo>
                <a:cubicBezTo>
                  <a:pt x="10783079" y="3578488"/>
                  <a:pt x="10859320" y="3501016"/>
                  <a:pt x="10776930" y="3520691"/>
                </a:cubicBezTo>
                <a:cubicBezTo>
                  <a:pt x="10636745" y="3405097"/>
                  <a:pt x="10444911" y="3347301"/>
                  <a:pt x="10265374" y="3284585"/>
                </a:cubicBezTo>
                <a:cubicBezTo>
                  <a:pt x="9517716" y="3002979"/>
                  <a:pt x="8623722" y="2830818"/>
                  <a:pt x="7850240" y="2651278"/>
                </a:cubicBezTo>
                <a:cubicBezTo>
                  <a:pt x="8201934" y="2677103"/>
                  <a:pt x="8521658" y="2734900"/>
                  <a:pt x="8815555" y="2792696"/>
                </a:cubicBezTo>
                <a:cubicBezTo>
                  <a:pt x="8834001" y="2798845"/>
                  <a:pt x="9269316" y="2887385"/>
                  <a:pt x="9071334" y="2830818"/>
                </a:cubicBezTo>
                <a:cubicBezTo>
                  <a:pt x="8968039" y="2804994"/>
                  <a:pt x="9019686" y="2811142"/>
                  <a:pt x="8834001" y="2773021"/>
                </a:cubicBezTo>
                <a:cubicBezTo>
                  <a:pt x="8674140" y="2741048"/>
                  <a:pt x="8514278" y="2715224"/>
                  <a:pt x="8399917" y="2670954"/>
                </a:cubicBezTo>
                <a:cubicBezTo>
                  <a:pt x="8067897" y="2555360"/>
                  <a:pt x="8642167" y="2625454"/>
                  <a:pt x="8655694" y="2613157"/>
                </a:cubicBezTo>
                <a:cubicBezTo>
                  <a:pt x="8649546" y="2619306"/>
                  <a:pt x="8214231" y="2504942"/>
                  <a:pt x="8201934" y="2498793"/>
                </a:cubicBezTo>
                <a:cubicBezTo>
                  <a:pt x="8891797" y="2555360"/>
                  <a:pt x="9435325" y="2753345"/>
                  <a:pt x="10029271" y="2907061"/>
                </a:cubicBezTo>
                <a:cubicBezTo>
                  <a:pt x="10035420" y="2971006"/>
                  <a:pt x="10111662" y="2887385"/>
                  <a:pt x="10029271" y="2907061"/>
                </a:cubicBezTo>
                <a:cubicBezTo>
                  <a:pt x="9499271" y="2715224"/>
                  <a:pt x="9095929" y="2593482"/>
                  <a:pt x="8495833" y="2479118"/>
                </a:cubicBezTo>
                <a:cubicBezTo>
                  <a:pt x="8112167" y="2402875"/>
                  <a:pt x="8086342" y="2409024"/>
                  <a:pt x="7671933" y="2319254"/>
                </a:cubicBezTo>
                <a:cubicBezTo>
                  <a:pt x="7620286" y="2306957"/>
                  <a:pt x="6814830" y="2204890"/>
                  <a:pt x="6802534" y="2179066"/>
                </a:cubicBezTo>
                <a:cubicBezTo>
                  <a:pt x="6802534" y="2165539"/>
                  <a:pt x="6878775" y="2140944"/>
                  <a:pt x="6884924" y="2140944"/>
                </a:cubicBezTo>
                <a:cubicBezTo>
                  <a:pt x="7000516" y="2133566"/>
                  <a:pt x="7090284" y="2153242"/>
                  <a:pt x="7236619" y="2159390"/>
                </a:cubicBezTo>
                <a:cubicBezTo>
                  <a:pt x="7678082" y="2191363"/>
                  <a:pt x="8048222" y="2223336"/>
                  <a:pt x="8457712" y="2281133"/>
                </a:cubicBezTo>
                <a:cubicBezTo>
                  <a:pt x="8476158" y="2281133"/>
                  <a:pt x="8680288" y="2332781"/>
                  <a:pt x="8713490" y="2299578"/>
                </a:cubicBezTo>
                <a:cubicBezTo>
                  <a:pt x="8725787" y="2287281"/>
                  <a:pt x="8463861" y="2243011"/>
                  <a:pt x="8399917" y="2223336"/>
                </a:cubicBezTo>
                <a:cubicBezTo>
                  <a:pt x="8086342" y="2133566"/>
                  <a:pt x="8667991" y="2197511"/>
                  <a:pt x="8770057" y="2223336"/>
                </a:cubicBezTo>
                <a:cubicBezTo>
                  <a:pt x="8949593" y="2255308"/>
                  <a:pt x="9345557" y="2351227"/>
                  <a:pt x="9166021" y="2281133"/>
                </a:cubicBezTo>
                <a:cubicBezTo>
                  <a:pt x="8872122" y="2165539"/>
                  <a:pt x="8585601" y="2153242"/>
                  <a:pt x="8297851" y="2063472"/>
                </a:cubicBezTo>
                <a:cubicBezTo>
                  <a:pt x="8080194" y="1993378"/>
                  <a:pt x="8348269" y="2013053"/>
                  <a:pt x="8457712" y="2025351"/>
                </a:cubicBezTo>
                <a:cubicBezTo>
                  <a:pt x="8731936" y="2051175"/>
                  <a:pt x="8827853" y="2051175"/>
                  <a:pt x="9089779" y="2101593"/>
                </a:cubicBezTo>
                <a:cubicBezTo>
                  <a:pt x="9191844" y="2121269"/>
                  <a:pt x="9575511" y="2229484"/>
                  <a:pt x="9345557" y="2140944"/>
                </a:cubicBezTo>
                <a:cubicBezTo>
                  <a:pt x="9261937" y="2108972"/>
                  <a:pt x="9115604" y="2083147"/>
                  <a:pt x="9045511" y="2063472"/>
                </a:cubicBezTo>
                <a:cubicBezTo>
                  <a:pt x="8859825" y="2013053"/>
                  <a:pt x="8680288" y="1935581"/>
                  <a:pt x="8553629" y="1903608"/>
                </a:cubicBezTo>
                <a:cubicBezTo>
                  <a:pt x="8399917" y="1865487"/>
                  <a:pt x="8156435" y="1853190"/>
                  <a:pt x="8003953" y="1807690"/>
                </a:cubicBezTo>
                <a:cubicBezTo>
                  <a:pt x="7767850" y="1731447"/>
                  <a:pt x="8188408" y="1769569"/>
                  <a:pt x="8201934" y="1731447"/>
                </a:cubicBezTo>
                <a:cubicBezTo>
                  <a:pt x="8205008" y="1718535"/>
                  <a:pt x="8177648" y="1712079"/>
                  <a:pt x="8148750" y="1709620"/>
                </a:cubicBezTo>
                <a:lnTo>
                  <a:pt x="8111345" y="1708706"/>
                </a:lnTo>
                <a:lnTo>
                  <a:pt x="8168444" y="1701703"/>
                </a:lnTo>
                <a:cubicBezTo>
                  <a:pt x="8244128" y="1699167"/>
                  <a:pt x="8308919" y="1716691"/>
                  <a:pt x="8438037" y="1731447"/>
                </a:cubicBezTo>
                <a:cubicBezTo>
                  <a:pt x="8482306" y="1789244"/>
                  <a:pt x="8565926" y="1705623"/>
                  <a:pt x="8438037" y="1731447"/>
                </a:cubicBezTo>
                <a:cubicBezTo>
                  <a:pt x="8393768" y="1693326"/>
                  <a:pt x="8176110" y="1667502"/>
                  <a:pt x="8361795" y="1667502"/>
                </a:cubicBezTo>
                <a:cubicBezTo>
                  <a:pt x="8527805" y="1667502"/>
                  <a:pt x="8872122" y="1769569"/>
                  <a:pt x="8968039" y="1769569"/>
                </a:cubicBezTo>
                <a:cubicBezTo>
                  <a:pt x="9013538" y="1801541"/>
                  <a:pt x="9071334" y="1807690"/>
                  <a:pt x="9147575" y="1807690"/>
                </a:cubicBezTo>
                <a:cubicBezTo>
                  <a:pt x="9173399" y="1865487"/>
                  <a:pt x="9249640" y="1789244"/>
                  <a:pt x="9147575" y="1807690"/>
                </a:cubicBezTo>
                <a:cubicBezTo>
                  <a:pt x="9102076" y="1775717"/>
                  <a:pt x="9045511" y="1769569"/>
                  <a:pt x="8968039" y="1769569"/>
                </a:cubicBezTo>
                <a:cubicBezTo>
                  <a:pt x="8757759" y="1673651"/>
                  <a:pt x="8476158" y="1655205"/>
                  <a:pt x="8240055" y="1591259"/>
                </a:cubicBezTo>
                <a:cubicBezTo>
                  <a:pt x="8968039" y="1603556"/>
                  <a:pt x="9479596" y="1757271"/>
                  <a:pt x="10093217" y="1941730"/>
                </a:cubicBezTo>
                <a:cubicBezTo>
                  <a:pt x="10546977" y="2089296"/>
                  <a:pt x="11006885" y="2287281"/>
                  <a:pt x="11408997" y="2459442"/>
                </a:cubicBezTo>
                <a:cubicBezTo>
                  <a:pt x="12105009" y="2747197"/>
                  <a:pt x="12596890" y="3086600"/>
                  <a:pt x="13158863" y="3443219"/>
                </a:cubicBezTo>
                <a:cubicBezTo>
                  <a:pt x="13248632" y="3494867"/>
                  <a:pt x="13664271" y="3814595"/>
                  <a:pt x="13728215" y="3794919"/>
                </a:cubicBezTo>
                <a:cubicBezTo>
                  <a:pt x="13766336" y="3782622"/>
                  <a:pt x="13728215" y="3769095"/>
                  <a:pt x="13708540" y="3756798"/>
                </a:cubicBezTo>
                <a:cubicBezTo>
                  <a:pt x="13580651" y="3635055"/>
                  <a:pt x="13324873" y="3482570"/>
                  <a:pt x="13236335" y="3418624"/>
                </a:cubicBezTo>
                <a:cubicBezTo>
                  <a:pt x="12641159" y="3022654"/>
                  <a:pt x="12162805" y="2702927"/>
                  <a:pt x="11504914" y="2377051"/>
                </a:cubicBezTo>
                <a:cubicBezTo>
                  <a:pt x="10719134" y="1987229"/>
                  <a:pt x="9901382" y="1699475"/>
                  <a:pt x="8987714" y="1457220"/>
                </a:cubicBezTo>
                <a:cubicBezTo>
                  <a:pt x="8929918" y="1437544"/>
                  <a:pt x="8834001" y="1431395"/>
                  <a:pt x="8789732" y="1411720"/>
                </a:cubicBezTo>
                <a:cubicBezTo>
                  <a:pt x="8789732" y="1411720"/>
                  <a:pt x="8968039" y="1405571"/>
                  <a:pt x="8834001" y="1373599"/>
                </a:cubicBezTo>
                <a:cubicBezTo>
                  <a:pt x="8687666" y="1341626"/>
                  <a:pt x="8361795" y="1283829"/>
                  <a:pt x="8297851" y="1259234"/>
                </a:cubicBezTo>
                <a:cubicBezTo>
                  <a:pt x="9121751" y="1361301"/>
                  <a:pt x="9825141" y="1585111"/>
                  <a:pt x="10521152" y="1807690"/>
                </a:cubicBezTo>
                <a:cubicBezTo>
                  <a:pt x="10527302" y="1833514"/>
                  <a:pt x="10559273" y="1827366"/>
                  <a:pt x="10585097" y="1827366"/>
                </a:cubicBezTo>
                <a:cubicBezTo>
                  <a:pt x="10585097" y="1853190"/>
                  <a:pt x="10617070" y="1847041"/>
                  <a:pt x="10642893" y="1847041"/>
                </a:cubicBezTo>
                <a:cubicBezTo>
                  <a:pt x="10655190" y="1879014"/>
                  <a:pt x="10668718" y="1847041"/>
                  <a:pt x="10642893" y="1847041"/>
                </a:cubicBezTo>
                <a:cubicBezTo>
                  <a:pt x="10636745" y="1821217"/>
                  <a:pt x="10604772" y="1833514"/>
                  <a:pt x="10585097" y="1827366"/>
                </a:cubicBezTo>
                <a:cubicBezTo>
                  <a:pt x="10578948" y="1801541"/>
                  <a:pt x="10546977" y="1807690"/>
                  <a:pt x="10521152" y="1807690"/>
                </a:cubicBezTo>
                <a:cubicBezTo>
                  <a:pt x="10201430" y="1635529"/>
                  <a:pt x="9837438" y="1513787"/>
                  <a:pt x="9479596" y="1373599"/>
                </a:cubicBezTo>
                <a:cubicBezTo>
                  <a:pt x="9563214" y="1393274"/>
                  <a:pt x="9485743" y="1315802"/>
                  <a:pt x="9479596" y="1373599"/>
                </a:cubicBezTo>
                <a:cubicBezTo>
                  <a:pt x="9345557" y="1373599"/>
                  <a:pt x="9293910" y="1315802"/>
                  <a:pt x="9403353" y="1315802"/>
                </a:cubicBezTo>
                <a:cubicBezTo>
                  <a:pt x="9633307" y="1315802"/>
                  <a:pt x="9997299" y="1481814"/>
                  <a:pt x="10151012" y="1495341"/>
                </a:cubicBezTo>
                <a:cubicBezTo>
                  <a:pt x="10151012" y="1513787"/>
                  <a:pt x="10189133" y="1507638"/>
                  <a:pt x="10207578" y="1513787"/>
                </a:cubicBezTo>
                <a:cubicBezTo>
                  <a:pt x="10214958" y="1533462"/>
                  <a:pt x="10246929" y="1527314"/>
                  <a:pt x="10265374" y="1533462"/>
                </a:cubicBezTo>
                <a:cubicBezTo>
                  <a:pt x="10271523" y="1591259"/>
                  <a:pt x="10348994" y="1513787"/>
                  <a:pt x="10265374" y="1533462"/>
                </a:cubicBezTo>
                <a:cubicBezTo>
                  <a:pt x="10265374" y="1507638"/>
                  <a:pt x="10233402" y="1513787"/>
                  <a:pt x="10207578" y="1513787"/>
                </a:cubicBezTo>
                <a:cubicBezTo>
                  <a:pt x="10207578" y="1489192"/>
                  <a:pt x="10175606" y="1495341"/>
                  <a:pt x="10151012" y="1495341"/>
                </a:cubicBezTo>
                <a:cubicBezTo>
                  <a:pt x="9983774" y="1405571"/>
                  <a:pt x="9881707" y="1379747"/>
                  <a:pt x="9659132" y="1315802"/>
                </a:cubicBezTo>
                <a:cubicBezTo>
                  <a:pt x="9633307" y="1309653"/>
                  <a:pt x="9127900" y="1181762"/>
                  <a:pt x="9127900" y="1157168"/>
                </a:cubicBezTo>
                <a:cubicBezTo>
                  <a:pt x="9127900" y="1157168"/>
                  <a:pt x="9587809" y="1207586"/>
                  <a:pt x="9403353" y="1157168"/>
                </a:cubicBezTo>
                <a:cubicBezTo>
                  <a:pt x="9109454" y="1079695"/>
                  <a:pt x="8872122" y="1035425"/>
                  <a:pt x="8597898" y="983777"/>
                </a:cubicBezTo>
                <a:cubicBezTo>
                  <a:pt x="8527805" y="971480"/>
                  <a:pt x="8131842" y="881710"/>
                  <a:pt x="8418362" y="919832"/>
                </a:cubicBezTo>
                <a:cubicBezTo>
                  <a:pt x="9102076" y="1021898"/>
                  <a:pt x="9625929" y="1163316"/>
                  <a:pt x="10189133" y="1353923"/>
                </a:cubicBezTo>
                <a:cubicBezTo>
                  <a:pt x="10233402" y="1367450"/>
                  <a:pt x="10521152" y="1463368"/>
                  <a:pt x="10425236" y="1411720"/>
                </a:cubicBezTo>
                <a:cubicBezTo>
                  <a:pt x="10182985" y="1297356"/>
                  <a:pt x="9939503" y="1195289"/>
                  <a:pt x="9677577" y="1117817"/>
                </a:cubicBezTo>
                <a:cubicBezTo>
                  <a:pt x="9939503" y="1149789"/>
                  <a:pt x="10125188" y="1265383"/>
                  <a:pt x="10367440" y="1315802"/>
                </a:cubicBezTo>
                <a:cubicBezTo>
                  <a:pt x="10380966" y="1341626"/>
                  <a:pt x="10393263" y="1315802"/>
                  <a:pt x="10367440" y="1315802"/>
                </a:cubicBezTo>
                <a:cubicBezTo>
                  <a:pt x="10246929" y="1251856"/>
                  <a:pt x="10131337" y="1181762"/>
                  <a:pt x="10009596" y="1117817"/>
                </a:cubicBezTo>
                <a:cubicBezTo>
                  <a:pt x="10157161" y="1117817"/>
                  <a:pt x="10239551" y="1201438"/>
                  <a:pt x="10348994" y="1219884"/>
                </a:cubicBezTo>
                <a:cubicBezTo>
                  <a:pt x="10399412" y="1227262"/>
                  <a:pt x="10457208" y="1201438"/>
                  <a:pt x="10521152" y="1219884"/>
                </a:cubicBezTo>
                <a:cubicBezTo>
                  <a:pt x="10559273" y="1227262"/>
                  <a:pt x="10751107" y="1341626"/>
                  <a:pt x="10802754" y="1335477"/>
                </a:cubicBezTo>
                <a:cubicBezTo>
                  <a:pt x="10891293" y="1315802"/>
                  <a:pt x="10681014" y="1271532"/>
                  <a:pt x="10661338" y="1259234"/>
                </a:cubicBezTo>
                <a:cubicBezTo>
                  <a:pt x="10655190" y="1245708"/>
                  <a:pt x="10699459" y="1227262"/>
                  <a:pt x="10719134" y="1239559"/>
                </a:cubicBezTo>
                <a:cubicBezTo>
                  <a:pt x="10489180" y="1079695"/>
                  <a:pt x="10119040" y="957953"/>
                  <a:pt x="9601335" y="823913"/>
                </a:cubicBezTo>
                <a:cubicBezTo>
                  <a:pt x="9345557" y="753819"/>
                  <a:pt x="8763908" y="625928"/>
                  <a:pt x="8495833" y="569361"/>
                </a:cubicBezTo>
                <a:cubicBezTo>
                  <a:pt x="8476158" y="561983"/>
                  <a:pt x="8252352" y="498037"/>
                  <a:pt x="8380242" y="511564"/>
                </a:cubicBezTo>
                <a:cubicBezTo>
                  <a:pt x="8847528" y="555834"/>
                  <a:pt x="9371381" y="664050"/>
                  <a:pt x="9747670" y="683725"/>
                </a:cubicBezTo>
                <a:cubicBezTo>
                  <a:pt x="9741521" y="671428"/>
                  <a:pt x="9787020" y="645604"/>
                  <a:pt x="9817763" y="683725"/>
                </a:cubicBezTo>
                <a:cubicBezTo>
                  <a:pt x="9953030" y="677576"/>
                  <a:pt x="10055095" y="747671"/>
                  <a:pt x="10151012" y="766117"/>
                </a:cubicBezTo>
                <a:cubicBezTo>
                  <a:pt x="10233402" y="779643"/>
                  <a:pt x="10476883" y="799319"/>
                  <a:pt x="10348994" y="747671"/>
                </a:cubicBezTo>
                <a:cubicBezTo>
                  <a:pt x="10079689" y="632077"/>
                  <a:pt x="9799317" y="619780"/>
                  <a:pt x="9563214" y="491889"/>
                </a:cubicBezTo>
                <a:cubicBezTo>
                  <a:pt x="9223817" y="300052"/>
                  <a:pt x="9843586" y="479591"/>
                  <a:pt x="9991151" y="530010"/>
                </a:cubicBezTo>
                <a:cubicBezTo>
                  <a:pt x="10079689" y="555834"/>
                  <a:pt x="10157161" y="575510"/>
                  <a:pt x="10246929" y="607482"/>
                </a:cubicBezTo>
                <a:cubicBezTo>
                  <a:pt x="10335467" y="639455"/>
                  <a:pt x="10610921" y="727995"/>
                  <a:pt x="10483032" y="664050"/>
                </a:cubicBezTo>
                <a:cubicBezTo>
                  <a:pt x="10361291" y="607482"/>
                  <a:pt x="10239551" y="569361"/>
                  <a:pt x="10131337" y="530010"/>
                </a:cubicBezTo>
                <a:cubicBezTo>
                  <a:pt x="10048947" y="498037"/>
                  <a:pt x="9549689" y="261931"/>
                  <a:pt x="9895234" y="332025"/>
                </a:cubicBezTo>
                <a:cubicBezTo>
                  <a:pt x="10041569" y="357849"/>
                  <a:pt x="10195281" y="441470"/>
                  <a:pt x="10348994" y="491889"/>
                </a:cubicBezTo>
                <a:cubicBezTo>
                  <a:pt x="10834726" y="651752"/>
                  <a:pt x="11262664" y="799319"/>
                  <a:pt x="11684451" y="983777"/>
                </a:cubicBezTo>
                <a:cubicBezTo>
                  <a:pt x="12813317" y="1463368"/>
                  <a:pt x="13766336" y="2229484"/>
                  <a:pt x="14730423" y="2830818"/>
                </a:cubicBezTo>
                <a:cubicBezTo>
                  <a:pt x="15210007" y="3130870"/>
                  <a:pt x="15753535" y="3405097"/>
                  <a:pt x="16327806" y="3564961"/>
                </a:cubicBezTo>
                <a:cubicBezTo>
                  <a:pt x="16315509" y="3564961"/>
                  <a:pt x="16303212" y="3571110"/>
                  <a:pt x="16289685" y="3578488"/>
                </a:cubicBezTo>
                <a:cubicBezTo>
                  <a:pt x="16289685" y="3578488"/>
                  <a:pt x="16519639" y="3642434"/>
                  <a:pt x="16583584" y="3654731"/>
                </a:cubicBezTo>
                <a:cubicBezTo>
                  <a:pt x="16845510" y="3724825"/>
                  <a:pt x="17267298" y="3846567"/>
                  <a:pt x="17510780" y="3852716"/>
                </a:cubicBezTo>
                <a:cubicBezTo>
                  <a:pt x="17504630" y="3896986"/>
                  <a:pt x="17580872" y="3865013"/>
                  <a:pt x="17606696" y="3872391"/>
                </a:cubicBezTo>
                <a:cubicBezTo>
                  <a:pt x="17689086" y="3935107"/>
                  <a:pt x="17772706" y="3852716"/>
                  <a:pt x="17606696" y="3872391"/>
                </a:cubicBezTo>
                <a:cubicBezTo>
                  <a:pt x="17612844" y="3833040"/>
                  <a:pt x="17536602" y="3865013"/>
                  <a:pt x="17510780" y="3852716"/>
                </a:cubicBezTo>
                <a:cubicBezTo>
                  <a:pt x="17314334" y="3795534"/>
                  <a:pt x="17088838" y="3763254"/>
                  <a:pt x="16880460" y="3712816"/>
                </a:cubicBezTo>
                <a:lnTo>
                  <a:pt x="16694426" y="3659045"/>
                </a:lnTo>
                <a:lnTo>
                  <a:pt x="16714240" y="3657036"/>
                </a:lnTo>
                <a:cubicBezTo>
                  <a:pt x="16727766" y="3654731"/>
                  <a:pt x="16740370" y="3651656"/>
                  <a:pt x="16743446" y="3654731"/>
                </a:cubicBezTo>
                <a:cubicBezTo>
                  <a:pt x="16705324" y="3603083"/>
                  <a:pt x="16519639" y="3584637"/>
                  <a:pt x="16327806" y="3520691"/>
                </a:cubicBezTo>
                <a:cubicBezTo>
                  <a:pt x="14775922" y="2983303"/>
                  <a:pt x="13790930" y="2025351"/>
                  <a:pt x="12469001" y="1277680"/>
                </a:cubicBezTo>
                <a:cubicBezTo>
                  <a:pt x="12066888" y="1047723"/>
                  <a:pt x="11600831" y="855886"/>
                  <a:pt x="11172894" y="645604"/>
                </a:cubicBezTo>
                <a:cubicBezTo>
                  <a:pt x="11122478" y="619780"/>
                  <a:pt x="10891293" y="498037"/>
                  <a:pt x="11057302" y="549685"/>
                </a:cubicBezTo>
                <a:cubicBezTo>
                  <a:pt x="11320459" y="625928"/>
                  <a:pt x="11620506" y="811616"/>
                  <a:pt x="11824637" y="785792"/>
                </a:cubicBezTo>
                <a:cubicBezTo>
                  <a:pt x="11824637" y="843589"/>
                  <a:pt x="11908256" y="766117"/>
                  <a:pt x="11824637" y="785792"/>
                </a:cubicBezTo>
                <a:cubicBezTo>
                  <a:pt x="11620506" y="703401"/>
                  <a:pt x="11300783" y="441470"/>
                  <a:pt x="11057302" y="313579"/>
                </a:cubicBezTo>
                <a:cubicBezTo>
                  <a:pt x="10987209" y="274228"/>
                  <a:pt x="10649041" y="159864"/>
                  <a:pt x="10840875" y="134040"/>
                </a:cubicBezTo>
                <a:cubicBezTo>
                  <a:pt x="11122478" y="197985"/>
                  <a:pt x="11326607" y="325876"/>
                  <a:pt x="11626656" y="370146"/>
                </a:cubicBezTo>
                <a:cubicBezTo>
                  <a:pt x="11632803" y="427943"/>
                  <a:pt x="11710274" y="351700"/>
                  <a:pt x="11626656" y="370146"/>
                </a:cubicBezTo>
                <a:cubicBezTo>
                  <a:pt x="11550413" y="300052"/>
                  <a:pt x="11434821" y="281606"/>
                  <a:pt x="11352431" y="236107"/>
                </a:cubicBezTo>
                <a:cubicBezTo>
                  <a:pt x="11051155" y="70094"/>
                  <a:pt x="11652478" y="306201"/>
                  <a:pt x="11646331" y="313579"/>
                </a:cubicBezTo>
                <a:cubicBezTo>
                  <a:pt x="11710274" y="287755"/>
                  <a:pt x="11460645" y="159864"/>
                  <a:pt x="11447118" y="134040"/>
                </a:cubicBezTo>
                <a:cubicBezTo>
                  <a:pt x="11447118" y="140189"/>
                  <a:pt x="11556562" y="147567"/>
                  <a:pt x="11568859" y="134040"/>
                </a:cubicBezTo>
                <a:cubicBezTo>
                  <a:pt x="11614358" y="83621"/>
                  <a:pt x="11390552" y="57797"/>
                  <a:pt x="11352431" y="0"/>
                </a:cubicBezTo>
                <a:close/>
              </a:path>
            </a:pathLst>
          </a:custGeom>
          <a:effectLst/>
        </p:spPr>
        <p:txBody>
          <a:bodyPr wrap="square">
            <a:noAutofit/>
          </a:bodyPr>
          <a:lstStyle>
            <a:lvl1pPr marL="0" indent="0">
              <a:buNone/>
              <a:defRPr sz="42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6830486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Meet our Team">
    <p:spTree>
      <p:nvGrpSpPr>
        <p:cNvPr id="1" name=""/>
        <p:cNvGrpSpPr/>
        <p:nvPr/>
      </p:nvGrpSpPr>
      <p:grpSpPr>
        <a:xfrm>
          <a:off x="0" y="0"/>
          <a:ext cx="0" cy="0"/>
          <a:chOff x="0" y="0"/>
          <a:chExt cx="0" cy="0"/>
        </a:xfrm>
      </p:grpSpPr>
      <p:sp>
        <p:nvSpPr>
          <p:cNvPr id="12" name="Picture Placeholder 13"/>
          <p:cNvSpPr>
            <a:spLocks noGrp="1" noChangeAspect="1"/>
          </p:cNvSpPr>
          <p:nvPr>
            <p:ph type="pic" sz="quarter" idx="13"/>
          </p:nvPr>
        </p:nvSpPr>
        <p:spPr>
          <a:xfrm>
            <a:off x="3608194" y="3592524"/>
            <a:ext cx="3602736" cy="3602736"/>
          </a:xfrm>
          <a:prstGeom prst="rect">
            <a:avLst/>
          </a:prstGeom>
          <a:solidFill>
            <a:schemeClr val="bg1">
              <a:lumMod val="95000"/>
            </a:schemeClr>
          </a:solidFill>
          <a:effectLst/>
        </p:spPr>
        <p:txBody>
          <a:bodyPr>
            <a:normAutofit/>
          </a:bodyPr>
          <a:lstStyle>
            <a:lvl1pPr marL="0" indent="0">
              <a:buNone/>
              <a:defRPr sz="2800">
                <a:ln>
                  <a:noFill/>
                </a:ln>
                <a:solidFill>
                  <a:schemeClr val="bg1">
                    <a:lumMod val="85000"/>
                  </a:schemeClr>
                </a:solidFill>
              </a:defRPr>
            </a:lvl1pPr>
          </a:lstStyle>
          <a:p>
            <a:r>
              <a:rPr lang="en-US" smtClean="0"/>
              <a:t>Drag picture to placeholder or click icon to add</a:t>
            </a:r>
            <a:endParaRPr lang="en-US" dirty="0"/>
          </a:p>
        </p:txBody>
      </p:sp>
      <p:sp>
        <p:nvSpPr>
          <p:cNvPr id="13" name="Picture Placeholder 13"/>
          <p:cNvSpPr>
            <a:spLocks noGrp="1" noChangeAspect="1"/>
          </p:cNvSpPr>
          <p:nvPr>
            <p:ph type="pic" sz="quarter" idx="14"/>
          </p:nvPr>
        </p:nvSpPr>
        <p:spPr>
          <a:xfrm>
            <a:off x="12854723" y="3592524"/>
            <a:ext cx="3602736" cy="3602736"/>
          </a:xfrm>
          <a:prstGeom prst="rect">
            <a:avLst/>
          </a:prstGeom>
          <a:solidFill>
            <a:schemeClr val="bg1">
              <a:lumMod val="95000"/>
            </a:schemeClr>
          </a:solidFill>
          <a:effectLst/>
        </p:spPr>
        <p:txBody>
          <a:bodyPr>
            <a:normAutofit/>
          </a:bodyPr>
          <a:lstStyle>
            <a:lvl1pPr marL="0" indent="0">
              <a:buNone/>
              <a:defRPr sz="2800">
                <a:ln>
                  <a:noFill/>
                </a:ln>
                <a:solidFill>
                  <a:schemeClr val="bg1">
                    <a:lumMod val="85000"/>
                  </a:schemeClr>
                </a:solidFill>
              </a:defRPr>
            </a:lvl1pPr>
          </a:lstStyle>
          <a:p>
            <a:r>
              <a:rPr lang="en-US" smtClean="0"/>
              <a:t>Drag picture to placeholder or click icon to add</a:t>
            </a:r>
            <a:endParaRPr lang="en-US" dirty="0"/>
          </a:p>
        </p:txBody>
      </p:sp>
      <p:sp>
        <p:nvSpPr>
          <p:cNvPr id="14" name="Picture Placeholder 13"/>
          <p:cNvSpPr>
            <a:spLocks noGrp="1" noChangeAspect="1"/>
          </p:cNvSpPr>
          <p:nvPr>
            <p:ph type="pic" sz="quarter" idx="15"/>
          </p:nvPr>
        </p:nvSpPr>
        <p:spPr>
          <a:xfrm>
            <a:off x="3608194" y="7831093"/>
            <a:ext cx="3602736" cy="3602736"/>
          </a:xfrm>
          <a:prstGeom prst="rect">
            <a:avLst/>
          </a:prstGeom>
          <a:solidFill>
            <a:schemeClr val="bg1">
              <a:lumMod val="95000"/>
            </a:schemeClr>
          </a:solidFill>
          <a:effectLst/>
        </p:spPr>
        <p:txBody>
          <a:bodyPr>
            <a:normAutofit/>
          </a:bodyPr>
          <a:lstStyle>
            <a:lvl1pPr marL="0" indent="0">
              <a:buNone/>
              <a:defRPr sz="2800">
                <a:ln>
                  <a:noFill/>
                </a:ln>
                <a:solidFill>
                  <a:schemeClr val="bg1">
                    <a:lumMod val="85000"/>
                  </a:schemeClr>
                </a:solidFill>
              </a:defRPr>
            </a:lvl1pPr>
          </a:lstStyle>
          <a:p>
            <a:r>
              <a:rPr lang="en-US" smtClean="0"/>
              <a:t>Drag picture to placeholder or click icon to add</a:t>
            </a:r>
            <a:endParaRPr lang="en-US" dirty="0"/>
          </a:p>
        </p:txBody>
      </p:sp>
      <p:sp>
        <p:nvSpPr>
          <p:cNvPr id="15" name="Picture Placeholder 13"/>
          <p:cNvSpPr>
            <a:spLocks noGrp="1" noChangeAspect="1"/>
          </p:cNvSpPr>
          <p:nvPr>
            <p:ph type="pic" sz="quarter" idx="16"/>
          </p:nvPr>
        </p:nvSpPr>
        <p:spPr>
          <a:xfrm>
            <a:off x="12854723" y="7831093"/>
            <a:ext cx="3602736" cy="3602736"/>
          </a:xfrm>
          <a:prstGeom prst="rect">
            <a:avLst/>
          </a:prstGeom>
          <a:solidFill>
            <a:schemeClr val="bg1">
              <a:lumMod val="95000"/>
            </a:schemeClr>
          </a:solidFill>
          <a:effectLst/>
        </p:spPr>
        <p:txBody>
          <a:bodyPr>
            <a:normAutofit/>
          </a:bodyPr>
          <a:lstStyle>
            <a:lvl1pPr marL="0" indent="0">
              <a:buNone/>
              <a:defRPr sz="2800">
                <a:ln>
                  <a:noFill/>
                </a:ln>
                <a:solidFill>
                  <a:schemeClr val="bg1">
                    <a:lumMod val="85000"/>
                  </a:schemeClr>
                </a:solidFill>
              </a:defRPr>
            </a:lvl1pPr>
          </a:lstStyle>
          <a:p>
            <a:r>
              <a:rPr lang="en-US" smtClean="0"/>
              <a:t>Drag picture to placeholder or click icon to add</a:t>
            </a:r>
            <a:endParaRPr lang="en-US" dirty="0"/>
          </a:p>
        </p:txBody>
      </p:sp>
    </p:spTree>
    <p:extLst>
      <p:ext uri="{BB962C8B-B14F-4D97-AF65-F5344CB8AC3E}">
        <p14:creationId xmlns:p14="http://schemas.microsoft.com/office/powerpoint/2010/main" val="21343935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of 3 - Martik">
    <p:spTree>
      <p:nvGrpSpPr>
        <p:cNvPr id="1" name=""/>
        <p:cNvGrpSpPr/>
        <p:nvPr/>
      </p:nvGrpSpPr>
      <p:grpSpPr>
        <a:xfrm>
          <a:off x="0" y="0"/>
          <a:ext cx="0" cy="0"/>
          <a:chOff x="0" y="0"/>
          <a:chExt cx="0" cy="0"/>
        </a:xfrm>
      </p:grpSpPr>
      <p:sp>
        <p:nvSpPr>
          <p:cNvPr id="3" name="Picture Placeholder 13"/>
          <p:cNvSpPr>
            <a:spLocks noGrp="1"/>
          </p:cNvSpPr>
          <p:nvPr>
            <p:ph type="pic" sz="quarter" idx="13"/>
          </p:nvPr>
        </p:nvSpPr>
        <p:spPr>
          <a:xfrm>
            <a:off x="16157947" y="4350925"/>
            <a:ext cx="6335308" cy="474847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4" name="Picture Placeholder 13"/>
          <p:cNvSpPr>
            <a:spLocks noGrp="1"/>
          </p:cNvSpPr>
          <p:nvPr>
            <p:ph type="pic" sz="quarter" idx="14"/>
          </p:nvPr>
        </p:nvSpPr>
        <p:spPr>
          <a:xfrm>
            <a:off x="1906694" y="4350925"/>
            <a:ext cx="6345208" cy="474847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6" name="Picture Placeholder 13"/>
          <p:cNvSpPr>
            <a:spLocks noGrp="1"/>
          </p:cNvSpPr>
          <p:nvPr>
            <p:ph type="pic" sz="quarter" idx="15"/>
          </p:nvPr>
        </p:nvSpPr>
        <p:spPr>
          <a:xfrm>
            <a:off x="8775844" y="4350925"/>
            <a:ext cx="6858161" cy="474847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956297539"/>
      </p:ext>
    </p:extLst>
  </p:cSld>
  <p:clrMapOvr>
    <a:masterClrMapping/>
  </p:clrMapOvr>
  <p:transition advClick="0"/>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Big Picture v4">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0" y="0"/>
            <a:ext cx="24377649" cy="13715999"/>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8351249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iphone_devices of 3">
    <p:spTree>
      <p:nvGrpSpPr>
        <p:cNvPr id="1" name=""/>
        <p:cNvGrpSpPr/>
        <p:nvPr/>
      </p:nvGrpSpPr>
      <p:grpSpPr>
        <a:xfrm>
          <a:off x="0" y="0"/>
          <a:ext cx="0" cy="0"/>
          <a:chOff x="0" y="0"/>
          <a:chExt cx="0" cy="0"/>
        </a:xfrm>
      </p:grpSpPr>
      <p:sp>
        <p:nvSpPr>
          <p:cNvPr id="2" name="Rectangle 1"/>
          <p:cNvSpPr/>
          <p:nvPr userDrawn="1"/>
        </p:nvSpPr>
        <p:spPr>
          <a:xfrm>
            <a:off x="21178345" y="12623180"/>
            <a:ext cx="1637050" cy="6913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5820937" y="12623180"/>
            <a:ext cx="12690088" cy="6913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Lato Light" charset="0"/>
            </a:endParaRPr>
          </a:p>
        </p:txBody>
      </p:sp>
      <p:sp>
        <p:nvSpPr>
          <p:cNvPr id="7" name="Picture Placeholder 13"/>
          <p:cNvSpPr>
            <a:spLocks noGrp="1"/>
          </p:cNvSpPr>
          <p:nvPr>
            <p:ph type="pic" sz="quarter" idx="21"/>
          </p:nvPr>
        </p:nvSpPr>
        <p:spPr>
          <a:xfrm>
            <a:off x="13936717" y="3247697"/>
            <a:ext cx="7241628" cy="12875172"/>
          </a:xfrm>
          <a:prstGeom prst="rect">
            <a:avLst/>
          </a:prstGeom>
          <a:effectLst/>
        </p:spPr>
        <p:txBody>
          <a:bodyPr>
            <a:normAutofit/>
          </a:bodyPr>
          <a:lstStyle>
            <a:lvl1pPr marL="0" indent="0">
              <a:buNone/>
              <a:defRPr sz="26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259736400"/>
      </p:ext>
    </p:extLst>
  </p:cSld>
  <p:clrMapOvr>
    <a:masterClrMapping/>
  </p:clrMapOvr>
  <p:transition advClick="0"/>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iphone_devices of 3">
    <p:spTree>
      <p:nvGrpSpPr>
        <p:cNvPr id="1" name=""/>
        <p:cNvGrpSpPr/>
        <p:nvPr/>
      </p:nvGrpSpPr>
      <p:grpSpPr>
        <a:xfrm>
          <a:off x="0" y="0"/>
          <a:ext cx="0" cy="0"/>
          <a:chOff x="0" y="0"/>
          <a:chExt cx="0" cy="0"/>
        </a:xfrm>
      </p:grpSpPr>
      <p:sp>
        <p:nvSpPr>
          <p:cNvPr id="6" name="Picture Placeholder 13"/>
          <p:cNvSpPr>
            <a:spLocks noGrp="1"/>
          </p:cNvSpPr>
          <p:nvPr>
            <p:ph type="pic" sz="quarter" idx="21"/>
          </p:nvPr>
        </p:nvSpPr>
        <p:spPr>
          <a:xfrm>
            <a:off x="10346024" y="4356793"/>
            <a:ext cx="3682210" cy="6504495"/>
          </a:xfrm>
          <a:prstGeom prst="rect">
            <a:avLst/>
          </a:prstGeom>
          <a:effectLst/>
        </p:spPr>
        <p:txBody>
          <a:bodyPr/>
          <a:lstStyle>
            <a:lvl1pPr marL="0" indent="0">
              <a:buNone/>
              <a:defRPr sz="26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Tree>
    <p:extLst>
      <p:ext uri="{BB962C8B-B14F-4D97-AF65-F5344CB8AC3E}">
        <p14:creationId xmlns:p14="http://schemas.microsoft.com/office/powerpoint/2010/main" val="2091993211"/>
      </p:ext>
    </p:extLst>
  </p:cSld>
  <p:clrMapOvr>
    <a:masterClrMapping/>
  </p:clrMapOvr>
  <p:transition advClick="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iphone_devices of 3">
    <p:spTree>
      <p:nvGrpSpPr>
        <p:cNvPr id="1" name=""/>
        <p:cNvGrpSpPr/>
        <p:nvPr/>
      </p:nvGrpSpPr>
      <p:grpSpPr>
        <a:xfrm>
          <a:off x="0" y="0"/>
          <a:ext cx="0" cy="0"/>
          <a:chOff x="0" y="0"/>
          <a:chExt cx="0" cy="0"/>
        </a:xfrm>
      </p:grpSpPr>
      <p:sp>
        <p:nvSpPr>
          <p:cNvPr id="8" name="Picture Placeholder 13"/>
          <p:cNvSpPr>
            <a:spLocks noGrp="1"/>
          </p:cNvSpPr>
          <p:nvPr>
            <p:ph type="pic" sz="quarter" idx="21"/>
          </p:nvPr>
        </p:nvSpPr>
        <p:spPr>
          <a:xfrm>
            <a:off x="10621148" y="4200677"/>
            <a:ext cx="3211551" cy="5679303"/>
          </a:xfrm>
          <a:prstGeom prst="rect">
            <a:avLst/>
          </a:prstGeom>
          <a:effectLst/>
        </p:spPr>
        <p:txBody>
          <a:bodyPr/>
          <a:lstStyle>
            <a:lvl1pPr marL="0" indent="0">
              <a:buNone/>
              <a:defRPr sz="26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9" name="Picture Placeholder 13"/>
          <p:cNvSpPr>
            <a:spLocks noGrp="1"/>
          </p:cNvSpPr>
          <p:nvPr>
            <p:ph type="pic" sz="quarter" idx="22"/>
          </p:nvPr>
        </p:nvSpPr>
        <p:spPr>
          <a:xfrm>
            <a:off x="17584697" y="4200677"/>
            <a:ext cx="3211551" cy="5679303"/>
          </a:xfrm>
          <a:prstGeom prst="rect">
            <a:avLst/>
          </a:prstGeom>
          <a:effectLst/>
        </p:spPr>
        <p:txBody>
          <a:bodyPr/>
          <a:lstStyle>
            <a:lvl1pPr marL="0" indent="0">
              <a:buNone/>
              <a:defRPr sz="26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0" name="Picture Placeholder 13"/>
          <p:cNvSpPr>
            <a:spLocks noGrp="1"/>
          </p:cNvSpPr>
          <p:nvPr>
            <p:ph type="pic" sz="quarter" idx="23"/>
          </p:nvPr>
        </p:nvSpPr>
        <p:spPr>
          <a:xfrm>
            <a:off x="3635298" y="4200677"/>
            <a:ext cx="3211551" cy="5679303"/>
          </a:xfrm>
          <a:prstGeom prst="rect">
            <a:avLst/>
          </a:prstGeom>
          <a:effectLst/>
        </p:spPr>
        <p:txBody>
          <a:bodyPr/>
          <a:lstStyle>
            <a:lvl1pPr marL="0" indent="0">
              <a:buNone/>
              <a:defRPr sz="26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Tree>
    <p:extLst>
      <p:ext uri="{BB962C8B-B14F-4D97-AF65-F5344CB8AC3E}">
        <p14:creationId xmlns:p14="http://schemas.microsoft.com/office/powerpoint/2010/main" val="261586592"/>
      </p:ext>
    </p:extLst>
  </p:cSld>
  <p:clrMapOvr>
    <a:masterClrMapping/>
  </p:clrMapOvr>
  <p:transition advClick="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esktop Mockup">
    <p:spTree>
      <p:nvGrpSpPr>
        <p:cNvPr id="1" name=""/>
        <p:cNvGrpSpPr/>
        <p:nvPr/>
      </p:nvGrpSpPr>
      <p:grpSpPr>
        <a:xfrm>
          <a:off x="0" y="0"/>
          <a:ext cx="0" cy="0"/>
          <a:chOff x="0" y="0"/>
          <a:chExt cx="0" cy="0"/>
        </a:xfrm>
      </p:grpSpPr>
      <p:sp>
        <p:nvSpPr>
          <p:cNvPr id="3" name="Rectangle 2"/>
          <p:cNvSpPr/>
          <p:nvPr userDrawn="1"/>
        </p:nvSpPr>
        <p:spPr>
          <a:xfrm>
            <a:off x="5821363" y="12623800"/>
            <a:ext cx="12688887" cy="690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dirty="0">
              <a:latin typeface="Lato Light" charset="0"/>
            </a:endParaRPr>
          </a:p>
        </p:txBody>
      </p:sp>
      <p:sp>
        <p:nvSpPr>
          <p:cNvPr id="19" name="Picture Placeholder 13"/>
          <p:cNvSpPr>
            <a:spLocks noGrp="1"/>
          </p:cNvSpPr>
          <p:nvPr>
            <p:ph type="pic" sz="quarter" idx="21"/>
          </p:nvPr>
        </p:nvSpPr>
        <p:spPr>
          <a:xfrm>
            <a:off x="2828992" y="4418339"/>
            <a:ext cx="7784017" cy="4407802"/>
          </a:xfrm>
          <a:prstGeom prst="rect">
            <a:avLst/>
          </a:prstGeom>
          <a:effectLst/>
        </p:spPr>
        <p:txBody>
          <a:bodyPr/>
          <a:lstStyle>
            <a:lvl1pPr marL="0" indent="0">
              <a:buNone/>
              <a:defRPr sz="26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Tree>
    <p:extLst>
      <p:ext uri="{BB962C8B-B14F-4D97-AF65-F5344CB8AC3E}">
        <p14:creationId xmlns:p14="http://schemas.microsoft.com/office/powerpoint/2010/main" val="1837487128"/>
      </p:ext>
    </p:extLst>
  </p:cSld>
  <p:clrMapOvr>
    <a:masterClrMapping/>
  </p:clrMapOvr>
  <p:transition advClick="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Desktop Mockup">
    <p:spTree>
      <p:nvGrpSpPr>
        <p:cNvPr id="1" name=""/>
        <p:cNvGrpSpPr/>
        <p:nvPr/>
      </p:nvGrpSpPr>
      <p:grpSpPr>
        <a:xfrm>
          <a:off x="0" y="0"/>
          <a:ext cx="0" cy="0"/>
          <a:chOff x="0" y="0"/>
          <a:chExt cx="0" cy="0"/>
        </a:xfrm>
      </p:grpSpPr>
      <p:sp>
        <p:nvSpPr>
          <p:cNvPr id="3" name="Rectangle 2"/>
          <p:cNvSpPr/>
          <p:nvPr userDrawn="1"/>
        </p:nvSpPr>
        <p:spPr>
          <a:xfrm>
            <a:off x="5821363" y="12623800"/>
            <a:ext cx="12688887" cy="690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dirty="0">
              <a:latin typeface="Lato Light" charset="0"/>
            </a:endParaRPr>
          </a:p>
        </p:txBody>
      </p:sp>
      <p:sp>
        <p:nvSpPr>
          <p:cNvPr id="34" name="Picture Placeholder 13"/>
          <p:cNvSpPr>
            <a:spLocks noGrp="1"/>
          </p:cNvSpPr>
          <p:nvPr>
            <p:ph type="pic" sz="quarter" idx="21"/>
          </p:nvPr>
        </p:nvSpPr>
        <p:spPr>
          <a:xfrm>
            <a:off x="13851735" y="4418339"/>
            <a:ext cx="7784017" cy="4407802"/>
          </a:xfrm>
          <a:prstGeom prst="rect">
            <a:avLst/>
          </a:prstGeom>
          <a:effectLst/>
        </p:spPr>
        <p:txBody>
          <a:bodyPr/>
          <a:lstStyle>
            <a:lvl1pPr marL="0" indent="0">
              <a:buNone/>
              <a:defRPr sz="26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35" name="Picture Placeholder 13"/>
          <p:cNvSpPr>
            <a:spLocks noGrp="1"/>
          </p:cNvSpPr>
          <p:nvPr>
            <p:ph type="pic" sz="quarter" idx="22"/>
          </p:nvPr>
        </p:nvSpPr>
        <p:spPr>
          <a:xfrm>
            <a:off x="2695178" y="4418339"/>
            <a:ext cx="7784017" cy="4407802"/>
          </a:xfrm>
          <a:prstGeom prst="rect">
            <a:avLst/>
          </a:prstGeom>
          <a:effectLst/>
        </p:spPr>
        <p:txBody>
          <a:bodyPr/>
          <a:lstStyle>
            <a:lvl1pPr marL="0" indent="0">
              <a:buNone/>
              <a:defRPr sz="26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Tree>
    <p:extLst>
      <p:ext uri="{BB962C8B-B14F-4D97-AF65-F5344CB8AC3E}">
        <p14:creationId xmlns:p14="http://schemas.microsoft.com/office/powerpoint/2010/main" val="1600831401"/>
      </p:ext>
    </p:extLst>
  </p:cSld>
  <p:clrMapOvr>
    <a:masterClrMapping/>
  </p:clrMapOvr>
  <p:transition advClick="0"/>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Big Picture">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0" y="0"/>
            <a:ext cx="24377650" cy="13715999"/>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493202868"/>
      </p:ext>
    </p:extLst>
  </p:cSld>
  <p:clrMapOvr>
    <a:masterClrMapping/>
  </p:clrMapOvr>
  <p:transition advClick="0"/>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Big Background with image">
    <p:spTree>
      <p:nvGrpSpPr>
        <p:cNvPr id="1" name=""/>
        <p:cNvGrpSpPr/>
        <p:nvPr/>
      </p:nvGrpSpPr>
      <p:grpSpPr>
        <a:xfrm>
          <a:off x="0" y="0"/>
          <a:ext cx="0" cy="0"/>
          <a:chOff x="0" y="0"/>
          <a:chExt cx="0" cy="0"/>
        </a:xfrm>
      </p:grpSpPr>
      <p:sp>
        <p:nvSpPr>
          <p:cNvPr id="3" name="Rectangle 2"/>
          <p:cNvSpPr/>
          <p:nvPr userDrawn="1"/>
        </p:nvSpPr>
        <p:spPr>
          <a:xfrm>
            <a:off x="17229177" y="12489366"/>
            <a:ext cx="7103869" cy="7359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13"/>
          <p:cNvSpPr>
            <a:spLocks noGrp="1"/>
          </p:cNvSpPr>
          <p:nvPr>
            <p:ph type="pic" sz="quarter" idx="22"/>
          </p:nvPr>
        </p:nvSpPr>
        <p:spPr>
          <a:xfrm>
            <a:off x="0" y="0"/>
            <a:ext cx="12188825" cy="13716000"/>
          </a:xfrm>
          <a:solidFill>
            <a:schemeClr val="bg1">
              <a:lumMod val="95000"/>
            </a:schemeClr>
          </a:solidFill>
          <a:effectLst/>
        </p:spPr>
        <p:txBody>
          <a:bodyPr>
            <a:normAutofit/>
          </a:bodyPr>
          <a:lstStyle>
            <a:lvl1pPr marL="0" indent="0">
              <a:buNone/>
              <a:defRPr sz="2800" b="1">
                <a:ln>
                  <a:noFill/>
                </a:ln>
                <a:solidFill>
                  <a:schemeClr val="tx2"/>
                </a:solidFill>
                <a:latin typeface="Roboto" charset="0"/>
                <a:ea typeface="Roboto" charset="0"/>
                <a:cs typeface="Roboto" charset="0"/>
              </a:defRPr>
            </a:lvl1pPr>
          </a:lstStyle>
          <a:p>
            <a:endParaRPr lang="en-US" dirty="0"/>
          </a:p>
        </p:txBody>
      </p:sp>
    </p:spTree>
    <p:extLst>
      <p:ext uri="{BB962C8B-B14F-4D97-AF65-F5344CB8AC3E}">
        <p14:creationId xmlns:p14="http://schemas.microsoft.com/office/powerpoint/2010/main" val="1017687960"/>
      </p:ext>
    </p:extLst>
  </p:cSld>
  <p:clrMapOvr>
    <a:masterClrMapping/>
  </p:clrMapOvr>
  <mc:AlternateContent xmlns:mc="http://schemas.openxmlformats.org/markup-compatibility/2006" xmlns:p14="http://schemas.microsoft.com/office/powerpoint/2010/main">
    <mc:Choice Requires="p14">
      <p:transition spd="slow" p14:dur="1500" advClick="0"/>
    </mc:Choice>
    <mc:Fallback xmlns="">
      <p:transition spd="slow" advClick="0"/>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of 3 - v2 - Martik">
    <p:spTree>
      <p:nvGrpSpPr>
        <p:cNvPr id="1" name=""/>
        <p:cNvGrpSpPr/>
        <p:nvPr/>
      </p:nvGrpSpPr>
      <p:grpSpPr>
        <a:xfrm>
          <a:off x="0" y="0"/>
          <a:ext cx="0" cy="0"/>
          <a:chOff x="0" y="0"/>
          <a:chExt cx="0" cy="0"/>
        </a:xfrm>
      </p:grpSpPr>
      <p:sp>
        <p:nvSpPr>
          <p:cNvPr id="7" name="Picture Placeholder 13"/>
          <p:cNvSpPr>
            <a:spLocks noGrp="1"/>
          </p:cNvSpPr>
          <p:nvPr>
            <p:ph type="pic" sz="quarter" idx="14"/>
          </p:nvPr>
        </p:nvSpPr>
        <p:spPr>
          <a:xfrm>
            <a:off x="9181766" y="3969832"/>
            <a:ext cx="6039671" cy="622238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8" name="Picture Placeholder 13"/>
          <p:cNvSpPr>
            <a:spLocks noGrp="1"/>
          </p:cNvSpPr>
          <p:nvPr>
            <p:ph type="pic" sz="quarter" idx="15"/>
          </p:nvPr>
        </p:nvSpPr>
        <p:spPr>
          <a:xfrm>
            <a:off x="15749858" y="3969832"/>
            <a:ext cx="6039671" cy="622238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16"/>
          </p:nvPr>
        </p:nvSpPr>
        <p:spPr>
          <a:xfrm>
            <a:off x="2546768" y="3969832"/>
            <a:ext cx="6039671" cy="622238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937558955"/>
      </p:ext>
    </p:extLst>
  </p:cSld>
  <p:clrMapOvr>
    <a:masterClrMapping/>
  </p:clrMapOvr>
  <p:transition advClick="0"/>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g-Picture-Martik">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0" y="0"/>
            <a:ext cx="24377650" cy="1371600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766146081"/>
      </p:ext>
    </p:extLst>
  </p:cSld>
  <p:clrMapOvr>
    <a:masterClrMapping/>
  </p:clrMapOvr>
  <p:transition advClick="0"/>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alf_picture">
    <p:spTree>
      <p:nvGrpSpPr>
        <p:cNvPr id="1" name=""/>
        <p:cNvGrpSpPr/>
        <p:nvPr/>
      </p:nvGrpSpPr>
      <p:grpSpPr>
        <a:xfrm>
          <a:off x="0" y="0"/>
          <a:ext cx="0" cy="0"/>
          <a:chOff x="0" y="0"/>
          <a:chExt cx="0" cy="0"/>
        </a:xfrm>
      </p:grpSpPr>
      <p:sp>
        <p:nvSpPr>
          <p:cNvPr id="3" name="Rectangle 2"/>
          <p:cNvSpPr/>
          <p:nvPr userDrawn="1"/>
        </p:nvSpPr>
        <p:spPr>
          <a:xfrm>
            <a:off x="11285034" y="579864"/>
            <a:ext cx="1895707" cy="691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13"/>
          <p:cNvSpPr>
            <a:spLocks noGrp="1"/>
          </p:cNvSpPr>
          <p:nvPr>
            <p:ph type="pic" sz="quarter" idx="13"/>
          </p:nvPr>
        </p:nvSpPr>
        <p:spPr>
          <a:xfrm>
            <a:off x="0" y="0"/>
            <a:ext cx="12199434" cy="1371600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172063133"/>
      </p:ext>
    </p:extLst>
  </p:cSld>
  <p:clrMapOvr>
    <a:masterClrMapping/>
  </p:clrMapOvr>
  <p:transition advClick="0"/>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Half_picture">
    <p:spTree>
      <p:nvGrpSpPr>
        <p:cNvPr id="1" name=""/>
        <p:cNvGrpSpPr/>
        <p:nvPr/>
      </p:nvGrpSpPr>
      <p:grpSpPr>
        <a:xfrm>
          <a:off x="0" y="0"/>
          <a:ext cx="0" cy="0"/>
          <a:chOff x="0" y="0"/>
          <a:chExt cx="0" cy="0"/>
        </a:xfrm>
      </p:grpSpPr>
      <p:sp>
        <p:nvSpPr>
          <p:cNvPr id="3" name="Rectangle 2"/>
          <p:cNvSpPr/>
          <p:nvPr userDrawn="1"/>
        </p:nvSpPr>
        <p:spPr>
          <a:xfrm>
            <a:off x="11285034" y="579864"/>
            <a:ext cx="1895707" cy="691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13"/>
          <p:cNvSpPr>
            <a:spLocks noGrp="1"/>
          </p:cNvSpPr>
          <p:nvPr>
            <p:ph type="pic" sz="quarter" idx="13"/>
          </p:nvPr>
        </p:nvSpPr>
        <p:spPr>
          <a:xfrm>
            <a:off x="12178216" y="0"/>
            <a:ext cx="12199434" cy="1371600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264537114"/>
      </p:ext>
    </p:extLst>
  </p:cSld>
  <p:clrMapOvr>
    <a:masterClrMapping/>
  </p:clrMapOvr>
  <p:transition advClick="0"/>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Half_picture">
    <p:spTree>
      <p:nvGrpSpPr>
        <p:cNvPr id="1" name=""/>
        <p:cNvGrpSpPr/>
        <p:nvPr/>
      </p:nvGrpSpPr>
      <p:grpSpPr>
        <a:xfrm>
          <a:off x="0" y="0"/>
          <a:ext cx="0" cy="0"/>
          <a:chOff x="0" y="0"/>
          <a:chExt cx="0" cy="0"/>
        </a:xfrm>
      </p:grpSpPr>
      <p:sp>
        <p:nvSpPr>
          <p:cNvPr id="3" name="Rectangle 2"/>
          <p:cNvSpPr/>
          <p:nvPr userDrawn="1"/>
        </p:nvSpPr>
        <p:spPr>
          <a:xfrm>
            <a:off x="11285034" y="579864"/>
            <a:ext cx="1895707" cy="691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13"/>
          <p:cNvSpPr>
            <a:spLocks noGrp="1"/>
          </p:cNvSpPr>
          <p:nvPr>
            <p:ph type="pic" sz="quarter" idx="13"/>
          </p:nvPr>
        </p:nvSpPr>
        <p:spPr>
          <a:xfrm>
            <a:off x="12178216" y="0"/>
            <a:ext cx="12199434" cy="1371600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58219170"/>
      </p:ext>
    </p:extLst>
  </p:cSld>
  <p:clrMapOvr>
    <a:masterClrMapping/>
  </p:clrMapOvr>
  <p:transition advClick="0"/>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Half_picture">
    <p:spTree>
      <p:nvGrpSpPr>
        <p:cNvPr id="1" name=""/>
        <p:cNvGrpSpPr/>
        <p:nvPr/>
      </p:nvGrpSpPr>
      <p:grpSpPr>
        <a:xfrm>
          <a:off x="0" y="0"/>
          <a:ext cx="0" cy="0"/>
          <a:chOff x="0" y="0"/>
          <a:chExt cx="0" cy="0"/>
        </a:xfrm>
      </p:grpSpPr>
      <p:sp>
        <p:nvSpPr>
          <p:cNvPr id="3" name="Rectangle 2"/>
          <p:cNvSpPr/>
          <p:nvPr userDrawn="1"/>
        </p:nvSpPr>
        <p:spPr>
          <a:xfrm>
            <a:off x="11285034" y="579864"/>
            <a:ext cx="1895707" cy="691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13"/>
          <p:cNvSpPr>
            <a:spLocks noGrp="1"/>
          </p:cNvSpPr>
          <p:nvPr>
            <p:ph type="pic" sz="quarter" idx="13"/>
          </p:nvPr>
        </p:nvSpPr>
        <p:spPr>
          <a:xfrm>
            <a:off x="13475229" y="4506950"/>
            <a:ext cx="7955939" cy="5037863"/>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862292122"/>
      </p:ext>
    </p:extLst>
  </p:cSld>
  <p:clrMapOvr>
    <a:masterClrMapping/>
  </p:clrMapOvr>
  <p:transition advClick="0"/>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9"/>
            <a:ext cx="21025723" cy="2651126"/>
          </a:xfrm>
          <a:prstGeom prst="rect">
            <a:avLst/>
          </a:prstGeom>
        </p:spPr>
        <p:txBody>
          <a:bodyPr vert="horz" lIns="182843" tIns="91422" rIns="182843" bIns="91422"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p:cNvSpPr txBox="1"/>
          <p:nvPr userDrawn="1"/>
        </p:nvSpPr>
        <p:spPr>
          <a:xfrm>
            <a:off x="22130252" y="12623791"/>
            <a:ext cx="786038" cy="461628"/>
          </a:xfrm>
          <a:prstGeom prst="rect">
            <a:avLst/>
          </a:prstGeom>
          <a:noFill/>
        </p:spPr>
        <p:txBody>
          <a:bodyPr wrap="none" lIns="182843" tIns="91422" rIns="182843" bIns="91422" rtlCol="0">
            <a:spAutoFit/>
          </a:bodyPr>
          <a:lstStyle/>
          <a:p>
            <a:pPr algn="ctr"/>
            <a:fld id="{260E2A6B-A809-4840-BF14-8648BC0BDF87}" type="slidenum">
              <a:rPr lang="id-ID" sz="1800" b="1" i="0" smtClean="0">
                <a:solidFill>
                  <a:schemeClr val="tx2"/>
                </a:solidFill>
                <a:latin typeface="Montserrat Light" charset="0"/>
                <a:ea typeface="Montserrat Light" charset="0"/>
                <a:cs typeface="Montserrat Light" charset="0"/>
              </a:rPr>
              <a:pPr algn="ctr"/>
              <a:t>‹#›</a:t>
            </a:fld>
            <a:r>
              <a:rPr lang="id-ID" sz="1800" b="1" i="0" dirty="0" smtClean="0">
                <a:solidFill>
                  <a:schemeClr val="tx2"/>
                </a:solidFill>
                <a:latin typeface="Montserrat Light" charset="0"/>
                <a:ea typeface="Montserrat Light" charset="0"/>
                <a:cs typeface="Montserrat Light" charset="0"/>
              </a:rPr>
              <a:t>  </a:t>
            </a:r>
            <a:endParaRPr lang="id-ID" sz="1800" b="1" i="0" dirty="0">
              <a:solidFill>
                <a:schemeClr val="tx2"/>
              </a:solidFill>
              <a:latin typeface="Montserrat Light" charset="0"/>
              <a:ea typeface="Montserrat Light" charset="0"/>
              <a:cs typeface="Montserrat Light" charset="0"/>
            </a:endParaRPr>
          </a:p>
        </p:txBody>
      </p:sp>
      <p:sp>
        <p:nvSpPr>
          <p:cNvPr id="12" name="Rectangle 11"/>
          <p:cNvSpPr>
            <a:spLocks/>
          </p:cNvSpPr>
          <p:nvPr userDrawn="1"/>
        </p:nvSpPr>
        <p:spPr bwMode="auto">
          <a:xfrm>
            <a:off x="21425291" y="12717667"/>
            <a:ext cx="79669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r" defTabSz="4572000"/>
            <a:r>
              <a:rPr lang="en-US" sz="1800" b="1" i="0" spc="300" dirty="0" smtClean="0">
                <a:solidFill>
                  <a:schemeClr val="tx2"/>
                </a:solidFill>
                <a:latin typeface="Montserrat Light" charset="0"/>
                <a:ea typeface="Montserrat Light" charset="0"/>
                <a:cs typeface="Montserrat Light" charset="0"/>
                <a:sym typeface="Bebas Neue" charset="0"/>
              </a:rPr>
              <a:t>PAGE</a:t>
            </a:r>
            <a:endParaRPr lang="en-US" sz="1800" b="1" i="0" spc="300" dirty="0">
              <a:solidFill>
                <a:schemeClr val="tx2"/>
              </a:solidFill>
              <a:latin typeface="Montserrat Light" charset="0"/>
              <a:ea typeface="Montserrat Light" charset="0"/>
              <a:cs typeface="Montserrat Light" charset="0"/>
              <a:sym typeface="Bebas Neue" charset="0"/>
            </a:endParaRPr>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754" r:id="rId1"/>
    <p:sldLayoutId id="2147483945" r:id="rId2"/>
    <p:sldLayoutId id="2147483920" r:id="rId3"/>
    <p:sldLayoutId id="2147483921" r:id="rId4"/>
    <p:sldLayoutId id="2147483917" r:id="rId5"/>
    <p:sldLayoutId id="2147483918" r:id="rId6"/>
    <p:sldLayoutId id="2147483927" r:id="rId7"/>
    <p:sldLayoutId id="2147483919" r:id="rId8"/>
    <p:sldLayoutId id="2147483936" r:id="rId9"/>
    <p:sldLayoutId id="2147483916" r:id="rId10"/>
    <p:sldLayoutId id="2147483939" r:id="rId11"/>
    <p:sldLayoutId id="2147483938" r:id="rId12"/>
    <p:sldLayoutId id="2147483937" r:id="rId13"/>
    <p:sldLayoutId id="2147483876" r:id="rId14"/>
    <p:sldLayoutId id="2147483922" r:id="rId15"/>
    <p:sldLayoutId id="2147483923" r:id="rId16"/>
    <p:sldLayoutId id="2147483925" r:id="rId17"/>
    <p:sldLayoutId id="2147483926" r:id="rId18"/>
    <p:sldLayoutId id="2147483924" r:id="rId19"/>
    <p:sldLayoutId id="2147483878" r:id="rId20"/>
    <p:sldLayoutId id="2147483879" r:id="rId21"/>
    <p:sldLayoutId id="2147483880" r:id="rId22"/>
    <p:sldLayoutId id="2147483881" r:id="rId23"/>
    <p:sldLayoutId id="2147483929" r:id="rId24"/>
    <p:sldLayoutId id="2147483933" r:id="rId25"/>
    <p:sldLayoutId id="2147483911" r:id="rId26"/>
    <p:sldLayoutId id="2147483914" r:id="rId27"/>
    <p:sldLayoutId id="2147483940" r:id="rId28"/>
    <p:sldLayoutId id="2147483941" r:id="rId29"/>
    <p:sldLayoutId id="2147483942" r:id="rId30"/>
    <p:sldLayoutId id="2147483943" r:id="rId31"/>
    <p:sldLayoutId id="2147483946" r:id="rId32"/>
    <p:sldLayoutId id="2147483951" r:id="rId33"/>
    <p:sldLayoutId id="2147483947" r:id="rId34"/>
    <p:sldLayoutId id="2147483950" r:id="rId35"/>
    <p:sldLayoutId id="2147483948" r:id="rId36"/>
    <p:sldLayoutId id="2147483949" r:id="rId37"/>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hf hdr="0" ftr="0" dt="0"/>
  <p:txStyles>
    <p:titleStyle>
      <a:lvl1pPr algn="l" defTabSz="1828434" rtl="0" eaLnBrk="1" latinLnBrk="0" hangingPunct="1">
        <a:lnSpc>
          <a:spcPct val="90000"/>
        </a:lnSpc>
        <a:spcBef>
          <a:spcPct val="0"/>
        </a:spcBef>
        <a:buNone/>
        <a:defRPr lang="en-US" sz="6000" kern="1200">
          <a:solidFill>
            <a:schemeClr val="tx1"/>
          </a:solidFill>
          <a:latin typeface="Lato Light" charset="0"/>
          <a:ea typeface="Lato Light" charset="0"/>
          <a:cs typeface="Lato Light" charset="0"/>
        </a:defRPr>
      </a:lvl1pPr>
    </p:titleStyle>
    <p:body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Light" charset="0"/>
          <a:ea typeface="Lato Light" charset="0"/>
          <a:cs typeface="Lato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xml"/><Relationship Id="rId3" Type="http://schemas.openxmlformats.org/officeDocument/2006/relationships/chart" Target="../charts/char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77" y="0"/>
            <a:ext cx="24377651" cy="13716000"/>
          </a:xfrm>
          <a:prstGeom prst="rect">
            <a:avLst/>
          </a:prstGeom>
          <a:gradFill flip="none" rotWithShape="1">
            <a:gsLst>
              <a:gs pos="3000">
                <a:schemeClr val="accent3">
                  <a:alpha val="86000"/>
                </a:schemeClr>
              </a:gs>
              <a:gs pos="100000">
                <a:srgbClr val="EC72A5">
                  <a:alpha val="83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Subtitle 2"/>
          <p:cNvSpPr txBox="1">
            <a:spLocks/>
          </p:cNvSpPr>
          <p:nvPr/>
        </p:nvSpPr>
        <p:spPr>
          <a:xfrm>
            <a:off x="9501417" y="8565295"/>
            <a:ext cx="5368462" cy="699745"/>
          </a:xfrm>
          <a:prstGeom prst="rect">
            <a:avLst/>
          </a:prstGeom>
        </p:spPr>
        <p:txBody>
          <a:bodyPr vert="horz" wrap="non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600" dirty="0" smtClean="0">
                <a:solidFill>
                  <a:schemeClr val="bg1"/>
                </a:solidFill>
                <a:latin typeface="Lato" charset="0"/>
                <a:ea typeface="Lato" charset="0"/>
                <a:cs typeface="Lato" charset="0"/>
              </a:rPr>
              <a:t>Modern PowerPoint Presentation</a:t>
            </a:r>
            <a:endParaRPr lang="en-US" sz="2600" dirty="0">
              <a:solidFill>
                <a:schemeClr val="bg1"/>
              </a:solidFill>
              <a:latin typeface="Lato" charset="0"/>
              <a:ea typeface="Lato" charset="0"/>
              <a:cs typeface="Lato" charset="0"/>
            </a:endParaRPr>
          </a:p>
        </p:txBody>
      </p:sp>
      <p:sp>
        <p:nvSpPr>
          <p:cNvPr id="25" name="Rectangle 24"/>
          <p:cNvSpPr>
            <a:spLocks/>
          </p:cNvSpPr>
          <p:nvPr/>
        </p:nvSpPr>
        <p:spPr bwMode="auto">
          <a:xfrm>
            <a:off x="9375417" y="6715335"/>
            <a:ext cx="5671424" cy="21236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r>
              <a:rPr lang="en-US" sz="13800" b="1" spc="700" dirty="0" smtClean="0">
                <a:solidFill>
                  <a:schemeClr val="bg1"/>
                </a:solidFill>
                <a:latin typeface="Montserrat Semi Bold" charset="0"/>
                <a:ea typeface="Montserrat Semi Bold" charset="0"/>
                <a:cs typeface="Montserrat Semi Bold" charset="0"/>
                <a:sym typeface="Bebas Neue" charset="0"/>
              </a:rPr>
              <a:t>AURA</a:t>
            </a:r>
            <a:endParaRPr lang="en-US" sz="13800" b="1" spc="700" dirty="0">
              <a:solidFill>
                <a:schemeClr val="bg1"/>
              </a:solidFill>
              <a:latin typeface="Montserrat Semi Bold" charset="0"/>
              <a:ea typeface="Montserrat Semi Bold" charset="0"/>
              <a:cs typeface="Montserrat Semi Bold" charset="0"/>
              <a:sym typeface="Bebas Neue" charset="0"/>
            </a:endParaRPr>
          </a:p>
        </p:txBody>
      </p:sp>
      <p:sp>
        <p:nvSpPr>
          <p:cNvPr id="16" name="Freeform 3"/>
          <p:cNvSpPr>
            <a:spLocks noChangeArrowheads="1"/>
          </p:cNvSpPr>
          <p:nvPr/>
        </p:nvSpPr>
        <p:spPr bwMode="auto">
          <a:xfrm>
            <a:off x="10826051" y="4002624"/>
            <a:ext cx="2770156" cy="2308966"/>
          </a:xfrm>
          <a:custGeom>
            <a:avLst/>
            <a:gdLst>
              <a:gd name="T0" fmla="*/ 8005 w 8105"/>
              <a:gd name="T1" fmla="*/ 1673 h 6754"/>
              <a:gd name="T2" fmla="*/ 8005 w 8105"/>
              <a:gd name="T3" fmla="*/ 1673 h 6754"/>
              <a:gd name="T4" fmla="*/ 7759 w 8105"/>
              <a:gd name="T5" fmla="*/ 1673 h 6754"/>
              <a:gd name="T6" fmla="*/ 5636 w 8105"/>
              <a:gd name="T7" fmla="*/ 3294 h 6754"/>
              <a:gd name="T8" fmla="*/ 4240 w 8105"/>
              <a:gd name="T9" fmla="*/ 148 h 6754"/>
              <a:gd name="T10" fmla="*/ 3867 w 8105"/>
              <a:gd name="T11" fmla="*/ 148 h 6754"/>
              <a:gd name="T12" fmla="*/ 2458 w 8105"/>
              <a:gd name="T13" fmla="*/ 3332 h 6754"/>
              <a:gd name="T14" fmla="*/ 352 w 8105"/>
              <a:gd name="T15" fmla="*/ 1677 h 6754"/>
              <a:gd name="T16" fmla="*/ 102 w 8105"/>
              <a:gd name="T17" fmla="*/ 1673 h 6754"/>
              <a:gd name="T18" fmla="*/ 36 w 8105"/>
              <a:gd name="T19" fmla="*/ 1912 h 6754"/>
              <a:gd name="T20" fmla="*/ 1498 w 8105"/>
              <a:gd name="T21" fmla="*/ 5688 h 6754"/>
              <a:gd name="T22" fmla="*/ 1688 w 8105"/>
              <a:gd name="T23" fmla="*/ 5818 h 6754"/>
              <a:gd name="T24" fmla="*/ 6420 w 8105"/>
              <a:gd name="T25" fmla="*/ 5818 h 6754"/>
              <a:gd name="T26" fmla="*/ 6610 w 8105"/>
              <a:gd name="T27" fmla="*/ 5688 h 6754"/>
              <a:gd name="T28" fmla="*/ 8072 w 8105"/>
              <a:gd name="T29" fmla="*/ 1912 h 6754"/>
              <a:gd name="T30" fmla="*/ 8005 w 8105"/>
              <a:gd name="T31" fmla="*/ 1673 h 6754"/>
              <a:gd name="T32" fmla="*/ 4054 w 8105"/>
              <a:gd name="T33" fmla="*/ 735 h 6754"/>
              <a:gd name="T34" fmla="*/ 4054 w 8105"/>
              <a:gd name="T35" fmla="*/ 735 h 6754"/>
              <a:gd name="T36" fmla="*/ 5298 w 8105"/>
              <a:gd name="T37" fmla="*/ 3551 h 6754"/>
              <a:gd name="T38" fmla="*/ 3998 w 8105"/>
              <a:gd name="T39" fmla="*/ 4542 h 6754"/>
              <a:gd name="T40" fmla="*/ 2788 w 8105"/>
              <a:gd name="T41" fmla="*/ 3593 h 6754"/>
              <a:gd name="T42" fmla="*/ 4054 w 8105"/>
              <a:gd name="T43" fmla="*/ 735 h 6754"/>
              <a:gd name="T44" fmla="*/ 2285 w 8105"/>
              <a:gd name="T45" fmla="*/ 3719 h 6754"/>
              <a:gd name="T46" fmla="*/ 2285 w 8105"/>
              <a:gd name="T47" fmla="*/ 3719 h 6754"/>
              <a:gd name="T48" fmla="*/ 1691 w 8105"/>
              <a:gd name="T49" fmla="*/ 5059 h 6754"/>
              <a:gd name="T50" fmla="*/ 686 w 8105"/>
              <a:gd name="T51" fmla="*/ 2461 h 6754"/>
              <a:gd name="T52" fmla="*/ 2285 w 8105"/>
              <a:gd name="T53" fmla="*/ 3719 h 6754"/>
              <a:gd name="T54" fmla="*/ 1983 w 8105"/>
              <a:gd name="T55" fmla="*/ 5410 h 6754"/>
              <a:gd name="T56" fmla="*/ 1983 w 8105"/>
              <a:gd name="T57" fmla="*/ 5410 h 6754"/>
              <a:gd name="T58" fmla="*/ 2620 w 8105"/>
              <a:gd name="T59" fmla="*/ 3980 h 6754"/>
              <a:gd name="T60" fmla="*/ 3664 w 8105"/>
              <a:gd name="T61" fmla="*/ 4799 h 6754"/>
              <a:gd name="T62" fmla="*/ 2866 w 8105"/>
              <a:gd name="T63" fmla="*/ 5410 h 6754"/>
              <a:gd name="T64" fmla="*/ 1983 w 8105"/>
              <a:gd name="T65" fmla="*/ 5410 h 6754"/>
              <a:gd name="T66" fmla="*/ 3540 w 8105"/>
              <a:gd name="T67" fmla="*/ 5410 h 6754"/>
              <a:gd name="T68" fmla="*/ 3540 w 8105"/>
              <a:gd name="T69" fmla="*/ 5410 h 6754"/>
              <a:gd name="T70" fmla="*/ 3994 w 8105"/>
              <a:gd name="T71" fmla="*/ 5062 h 6754"/>
              <a:gd name="T72" fmla="*/ 4437 w 8105"/>
              <a:gd name="T73" fmla="*/ 5410 h 6754"/>
              <a:gd name="T74" fmla="*/ 3540 w 8105"/>
              <a:gd name="T75" fmla="*/ 5410 h 6754"/>
              <a:gd name="T76" fmla="*/ 5084 w 8105"/>
              <a:gd name="T77" fmla="*/ 5396 h 6754"/>
              <a:gd name="T78" fmla="*/ 5084 w 8105"/>
              <a:gd name="T79" fmla="*/ 5396 h 6754"/>
              <a:gd name="T80" fmla="*/ 4331 w 8105"/>
              <a:gd name="T81" fmla="*/ 4806 h 6754"/>
              <a:gd name="T82" fmla="*/ 5470 w 8105"/>
              <a:gd name="T83" fmla="*/ 3934 h 6754"/>
              <a:gd name="T84" fmla="*/ 6121 w 8105"/>
              <a:gd name="T85" fmla="*/ 5410 h 6754"/>
              <a:gd name="T86" fmla="*/ 5098 w 8105"/>
              <a:gd name="T87" fmla="*/ 5410 h 6754"/>
              <a:gd name="T88" fmla="*/ 5084 w 8105"/>
              <a:gd name="T89" fmla="*/ 5396 h 6754"/>
              <a:gd name="T90" fmla="*/ 6416 w 8105"/>
              <a:gd name="T91" fmla="*/ 5059 h 6754"/>
              <a:gd name="T92" fmla="*/ 6416 w 8105"/>
              <a:gd name="T93" fmla="*/ 5059 h 6754"/>
              <a:gd name="T94" fmla="*/ 5804 w 8105"/>
              <a:gd name="T95" fmla="*/ 3677 h 6754"/>
              <a:gd name="T96" fmla="*/ 7429 w 8105"/>
              <a:gd name="T97" fmla="*/ 2440 h 6754"/>
              <a:gd name="T98" fmla="*/ 6416 w 8105"/>
              <a:gd name="T99" fmla="*/ 5059 h 6754"/>
              <a:gd name="T100" fmla="*/ 6602 w 8105"/>
              <a:gd name="T101" fmla="*/ 6549 h 6754"/>
              <a:gd name="T102" fmla="*/ 6602 w 8105"/>
              <a:gd name="T103" fmla="*/ 6549 h 6754"/>
              <a:gd name="T104" fmla="*/ 6399 w 8105"/>
              <a:gd name="T105" fmla="*/ 6753 h 6754"/>
              <a:gd name="T106" fmla="*/ 1709 w 8105"/>
              <a:gd name="T107" fmla="*/ 6753 h 6754"/>
              <a:gd name="T108" fmla="*/ 1505 w 8105"/>
              <a:gd name="T109" fmla="*/ 6549 h 6754"/>
              <a:gd name="T110" fmla="*/ 1709 w 8105"/>
              <a:gd name="T111" fmla="*/ 6345 h 6754"/>
              <a:gd name="T112" fmla="*/ 6399 w 8105"/>
              <a:gd name="T113" fmla="*/ 6345 h 6754"/>
              <a:gd name="T114" fmla="*/ 6602 w 8105"/>
              <a:gd name="T115" fmla="*/ 6549 h 6754"/>
              <a:gd name="T116" fmla="*/ 6602 w 8105"/>
              <a:gd name="T117" fmla="*/ 6549 h 6754"/>
              <a:gd name="T118" fmla="*/ 6602 w 8105"/>
              <a:gd name="T119" fmla="*/ 6549 h 6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05" h="6754">
                <a:moveTo>
                  <a:pt x="8005" y="1673"/>
                </a:moveTo>
                <a:lnTo>
                  <a:pt x="8005" y="1673"/>
                </a:lnTo>
                <a:cubicBezTo>
                  <a:pt x="7931" y="1617"/>
                  <a:pt x="7829" y="1617"/>
                  <a:pt x="7759" y="1673"/>
                </a:cubicBezTo>
                <a:cubicBezTo>
                  <a:pt x="5636" y="3294"/>
                  <a:pt x="5636" y="3294"/>
                  <a:pt x="5636" y="3294"/>
                </a:cubicBezTo>
                <a:cubicBezTo>
                  <a:pt x="4240" y="148"/>
                  <a:pt x="4240" y="148"/>
                  <a:pt x="4240" y="148"/>
                </a:cubicBezTo>
                <a:cubicBezTo>
                  <a:pt x="4177" y="0"/>
                  <a:pt x="3931" y="0"/>
                  <a:pt x="3867" y="148"/>
                </a:cubicBezTo>
                <a:cubicBezTo>
                  <a:pt x="2458" y="3332"/>
                  <a:pt x="2458" y="3332"/>
                  <a:pt x="2458" y="3332"/>
                </a:cubicBezTo>
                <a:cubicBezTo>
                  <a:pt x="352" y="1677"/>
                  <a:pt x="352" y="1677"/>
                  <a:pt x="352" y="1677"/>
                </a:cubicBezTo>
                <a:cubicBezTo>
                  <a:pt x="282" y="1617"/>
                  <a:pt x="180" y="1617"/>
                  <a:pt x="102" y="1673"/>
                </a:cubicBezTo>
                <a:cubicBezTo>
                  <a:pt x="32" y="1726"/>
                  <a:pt x="0" y="1824"/>
                  <a:pt x="36" y="1912"/>
                </a:cubicBezTo>
                <a:cubicBezTo>
                  <a:pt x="1498" y="5688"/>
                  <a:pt x="1498" y="5688"/>
                  <a:pt x="1498" y="5688"/>
                </a:cubicBezTo>
                <a:cubicBezTo>
                  <a:pt x="1526" y="5765"/>
                  <a:pt x="1604" y="5818"/>
                  <a:pt x="1688" y="5818"/>
                </a:cubicBezTo>
                <a:cubicBezTo>
                  <a:pt x="6420" y="5818"/>
                  <a:pt x="6420" y="5818"/>
                  <a:pt x="6420" y="5818"/>
                </a:cubicBezTo>
                <a:cubicBezTo>
                  <a:pt x="6504" y="5818"/>
                  <a:pt x="6582" y="5765"/>
                  <a:pt x="6610" y="5688"/>
                </a:cubicBezTo>
                <a:cubicBezTo>
                  <a:pt x="8072" y="1912"/>
                  <a:pt x="8072" y="1912"/>
                  <a:pt x="8072" y="1912"/>
                </a:cubicBezTo>
                <a:cubicBezTo>
                  <a:pt x="8104" y="1824"/>
                  <a:pt x="8079" y="1729"/>
                  <a:pt x="8005" y="1673"/>
                </a:cubicBezTo>
                <a:close/>
                <a:moveTo>
                  <a:pt x="4054" y="735"/>
                </a:moveTo>
                <a:lnTo>
                  <a:pt x="4054" y="735"/>
                </a:lnTo>
                <a:cubicBezTo>
                  <a:pt x="5298" y="3551"/>
                  <a:pt x="5298" y="3551"/>
                  <a:pt x="5298" y="3551"/>
                </a:cubicBezTo>
                <a:cubicBezTo>
                  <a:pt x="3998" y="4542"/>
                  <a:pt x="3998" y="4542"/>
                  <a:pt x="3998" y="4542"/>
                </a:cubicBezTo>
                <a:cubicBezTo>
                  <a:pt x="2788" y="3593"/>
                  <a:pt x="2788" y="3593"/>
                  <a:pt x="2788" y="3593"/>
                </a:cubicBezTo>
                <a:lnTo>
                  <a:pt x="4054" y="735"/>
                </a:lnTo>
                <a:close/>
                <a:moveTo>
                  <a:pt x="2285" y="3719"/>
                </a:moveTo>
                <a:lnTo>
                  <a:pt x="2285" y="3719"/>
                </a:lnTo>
                <a:cubicBezTo>
                  <a:pt x="1691" y="5059"/>
                  <a:pt x="1691" y="5059"/>
                  <a:pt x="1691" y="5059"/>
                </a:cubicBezTo>
                <a:cubicBezTo>
                  <a:pt x="686" y="2461"/>
                  <a:pt x="686" y="2461"/>
                  <a:pt x="686" y="2461"/>
                </a:cubicBezTo>
                <a:lnTo>
                  <a:pt x="2285" y="3719"/>
                </a:lnTo>
                <a:close/>
                <a:moveTo>
                  <a:pt x="1983" y="5410"/>
                </a:moveTo>
                <a:lnTo>
                  <a:pt x="1983" y="5410"/>
                </a:lnTo>
                <a:cubicBezTo>
                  <a:pt x="2620" y="3980"/>
                  <a:pt x="2620" y="3980"/>
                  <a:pt x="2620" y="3980"/>
                </a:cubicBezTo>
                <a:cubicBezTo>
                  <a:pt x="3664" y="4799"/>
                  <a:pt x="3664" y="4799"/>
                  <a:pt x="3664" y="4799"/>
                </a:cubicBezTo>
                <a:cubicBezTo>
                  <a:pt x="2866" y="5410"/>
                  <a:pt x="2866" y="5410"/>
                  <a:pt x="2866" y="5410"/>
                </a:cubicBezTo>
                <a:lnTo>
                  <a:pt x="1983" y="5410"/>
                </a:lnTo>
                <a:close/>
                <a:moveTo>
                  <a:pt x="3540" y="5410"/>
                </a:moveTo>
                <a:lnTo>
                  <a:pt x="3540" y="5410"/>
                </a:lnTo>
                <a:cubicBezTo>
                  <a:pt x="3994" y="5062"/>
                  <a:pt x="3994" y="5062"/>
                  <a:pt x="3994" y="5062"/>
                </a:cubicBezTo>
                <a:cubicBezTo>
                  <a:pt x="4437" y="5410"/>
                  <a:pt x="4437" y="5410"/>
                  <a:pt x="4437" y="5410"/>
                </a:cubicBezTo>
                <a:lnTo>
                  <a:pt x="3540" y="5410"/>
                </a:lnTo>
                <a:close/>
                <a:moveTo>
                  <a:pt x="5084" y="5396"/>
                </a:moveTo>
                <a:lnTo>
                  <a:pt x="5084" y="5396"/>
                </a:lnTo>
                <a:cubicBezTo>
                  <a:pt x="4331" y="4806"/>
                  <a:pt x="4331" y="4806"/>
                  <a:pt x="4331" y="4806"/>
                </a:cubicBezTo>
                <a:cubicBezTo>
                  <a:pt x="5470" y="3934"/>
                  <a:pt x="5470" y="3934"/>
                  <a:pt x="5470" y="3934"/>
                </a:cubicBezTo>
                <a:cubicBezTo>
                  <a:pt x="6121" y="5410"/>
                  <a:pt x="6121" y="5410"/>
                  <a:pt x="6121" y="5410"/>
                </a:cubicBezTo>
                <a:cubicBezTo>
                  <a:pt x="5098" y="5410"/>
                  <a:pt x="5098" y="5410"/>
                  <a:pt x="5098" y="5410"/>
                </a:cubicBezTo>
                <a:cubicBezTo>
                  <a:pt x="5094" y="5403"/>
                  <a:pt x="5091" y="5400"/>
                  <a:pt x="5084" y="5396"/>
                </a:cubicBezTo>
                <a:close/>
                <a:moveTo>
                  <a:pt x="6416" y="5059"/>
                </a:moveTo>
                <a:lnTo>
                  <a:pt x="6416" y="5059"/>
                </a:lnTo>
                <a:cubicBezTo>
                  <a:pt x="5804" y="3677"/>
                  <a:pt x="5804" y="3677"/>
                  <a:pt x="5804" y="3677"/>
                </a:cubicBezTo>
                <a:cubicBezTo>
                  <a:pt x="7429" y="2440"/>
                  <a:pt x="7429" y="2440"/>
                  <a:pt x="7429" y="2440"/>
                </a:cubicBezTo>
                <a:lnTo>
                  <a:pt x="6416" y="5059"/>
                </a:lnTo>
                <a:close/>
                <a:moveTo>
                  <a:pt x="6602" y="6549"/>
                </a:moveTo>
                <a:lnTo>
                  <a:pt x="6602" y="6549"/>
                </a:lnTo>
                <a:cubicBezTo>
                  <a:pt x="6602" y="6662"/>
                  <a:pt x="6511" y="6753"/>
                  <a:pt x="6399" y="6753"/>
                </a:cubicBezTo>
                <a:cubicBezTo>
                  <a:pt x="1709" y="6753"/>
                  <a:pt x="1709" y="6753"/>
                  <a:pt x="1709" y="6753"/>
                </a:cubicBezTo>
                <a:cubicBezTo>
                  <a:pt x="1596" y="6753"/>
                  <a:pt x="1505" y="6662"/>
                  <a:pt x="1505" y="6549"/>
                </a:cubicBezTo>
                <a:cubicBezTo>
                  <a:pt x="1505" y="6437"/>
                  <a:pt x="1596" y="6345"/>
                  <a:pt x="1709" y="6345"/>
                </a:cubicBezTo>
                <a:cubicBezTo>
                  <a:pt x="6399" y="6345"/>
                  <a:pt x="6399" y="6345"/>
                  <a:pt x="6399" y="6345"/>
                </a:cubicBezTo>
                <a:cubicBezTo>
                  <a:pt x="6511" y="6345"/>
                  <a:pt x="6602" y="6437"/>
                  <a:pt x="6602" y="6549"/>
                </a:cubicBezTo>
                <a:close/>
                <a:moveTo>
                  <a:pt x="6602" y="6549"/>
                </a:moveTo>
                <a:lnTo>
                  <a:pt x="6602" y="6549"/>
                </a:lnTo>
                <a:close/>
              </a:path>
            </a:pathLst>
          </a:custGeom>
          <a:solidFill>
            <a:schemeClr val="bg1"/>
          </a:solidFill>
          <a:ln>
            <a:noFill/>
          </a:ln>
          <a:effectLst/>
        </p:spPr>
        <p:txBody>
          <a:bodyPr wrap="none" anchor="ctr"/>
          <a:lstStyle/>
          <a:p>
            <a:endParaRPr lang="en-US" sz="7197"/>
          </a:p>
        </p:txBody>
      </p:sp>
      <p:sp>
        <p:nvSpPr>
          <p:cNvPr id="2" name="Picture Placeholder 1"/>
          <p:cNvSpPr>
            <a:spLocks noGrp="1"/>
          </p:cNvSpPr>
          <p:nvPr>
            <p:ph type="pic" sz="quarter" idx="13"/>
          </p:nvPr>
        </p:nvSpPr>
        <p:spPr/>
      </p:sp>
    </p:spTree>
    <p:extLst>
      <p:ext uri="{BB962C8B-B14F-4D97-AF65-F5344CB8AC3E}">
        <p14:creationId xmlns:p14="http://schemas.microsoft.com/office/powerpoint/2010/main" val="5932094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p:cNvSpPr>
          <p:nvPr/>
        </p:nvSpPr>
        <p:spPr bwMode="auto">
          <a:xfrm>
            <a:off x="8365886" y="884637"/>
            <a:ext cx="7724872"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r>
              <a:rPr lang="en-US" sz="7200" b="1" dirty="0" smtClean="0">
                <a:solidFill>
                  <a:schemeClr val="tx2"/>
                </a:solidFill>
                <a:latin typeface="Montserrat" charset="0"/>
                <a:ea typeface="Montserrat" charset="0"/>
                <a:cs typeface="Montserrat" charset="0"/>
                <a:sym typeface="Bebas Neue" charset="0"/>
              </a:rPr>
              <a:t>Project Timeline</a:t>
            </a:r>
            <a:endParaRPr lang="en-US" sz="7200" b="1" dirty="0">
              <a:solidFill>
                <a:schemeClr val="tx2"/>
              </a:solidFill>
              <a:latin typeface="Montserrat" charset="0"/>
              <a:ea typeface="Montserrat" charset="0"/>
              <a:cs typeface="Montserrat" charset="0"/>
              <a:sym typeface="Bebas Neue" charset="0"/>
            </a:endParaRPr>
          </a:p>
        </p:txBody>
      </p:sp>
      <p:cxnSp>
        <p:nvCxnSpPr>
          <p:cNvPr id="17" name="Straight Connector 16"/>
          <p:cNvCxnSpPr/>
          <p:nvPr/>
        </p:nvCxnSpPr>
        <p:spPr>
          <a:xfrm flipV="1">
            <a:off x="11795797" y="2328871"/>
            <a:ext cx="741120" cy="42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AutoShape 8"/>
          <p:cNvSpPr>
            <a:spLocks/>
          </p:cNvSpPr>
          <p:nvPr/>
        </p:nvSpPr>
        <p:spPr bwMode="auto">
          <a:xfrm>
            <a:off x="14457389" y="6603954"/>
            <a:ext cx="5216253" cy="427911"/>
          </a:xfrm>
          <a:prstGeom prst="roundRect">
            <a:avLst>
              <a:gd name="adj" fmla="val 50000"/>
            </a:avLst>
          </a:prstGeom>
          <a:solidFill>
            <a:schemeClr val="accent4"/>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5600">
              <a:effectLst>
                <a:outerShdw blurRad="38100" dist="38100" dir="2700000" algn="tl">
                  <a:srgbClr val="000000"/>
                </a:outerShdw>
              </a:effectLst>
              <a:latin typeface="Gill Sans" charset="0"/>
              <a:cs typeface="Gill Sans" charset="0"/>
              <a:sym typeface="Gill Sans" charset="0"/>
            </a:endParaRPr>
          </a:p>
        </p:txBody>
      </p:sp>
      <p:sp>
        <p:nvSpPr>
          <p:cNvPr id="12" name="AutoShape 9"/>
          <p:cNvSpPr>
            <a:spLocks/>
          </p:cNvSpPr>
          <p:nvPr/>
        </p:nvSpPr>
        <p:spPr bwMode="auto">
          <a:xfrm>
            <a:off x="10709670" y="6607816"/>
            <a:ext cx="5530810" cy="424049"/>
          </a:xfrm>
          <a:prstGeom prst="roundRect">
            <a:avLst>
              <a:gd name="adj" fmla="val 50000"/>
            </a:avLst>
          </a:prstGeom>
          <a:solidFill>
            <a:schemeClr val="accent3"/>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5600">
              <a:effectLst>
                <a:outerShdw blurRad="38100" dist="38100" dir="2700000" algn="tl">
                  <a:srgbClr val="000000"/>
                </a:outerShdw>
              </a:effectLst>
              <a:latin typeface="Gill Sans" charset="0"/>
              <a:cs typeface="Gill Sans" charset="0"/>
              <a:sym typeface="Gill Sans" charset="0"/>
            </a:endParaRPr>
          </a:p>
        </p:txBody>
      </p:sp>
      <p:sp>
        <p:nvSpPr>
          <p:cNvPr id="13" name="AutoShape 10"/>
          <p:cNvSpPr>
            <a:spLocks/>
          </p:cNvSpPr>
          <p:nvPr/>
        </p:nvSpPr>
        <p:spPr bwMode="auto">
          <a:xfrm>
            <a:off x="7555675" y="6603954"/>
            <a:ext cx="4802820" cy="427911"/>
          </a:xfrm>
          <a:prstGeom prst="roundRect">
            <a:avLst>
              <a:gd name="adj" fmla="val 50000"/>
            </a:avLst>
          </a:prstGeom>
          <a:solidFill>
            <a:schemeClr val="accent2"/>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5600">
              <a:effectLst>
                <a:outerShdw blurRad="38100" dist="38100" dir="2700000" algn="tl">
                  <a:srgbClr val="000000"/>
                </a:outerShdw>
              </a:effectLst>
              <a:latin typeface="Gill Sans" charset="0"/>
              <a:cs typeface="Gill Sans" charset="0"/>
              <a:sym typeface="Gill Sans" charset="0"/>
            </a:endParaRPr>
          </a:p>
        </p:txBody>
      </p:sp>
      <p:sp>
        <p:nvSpPr>
          <p:cNvPr id="14" name="AutoShape 11"/>
          <p:cNvSpPr>
            <a:spLocks/>
          </p:cNvSpPr>
          <p:nvPr/>
        </p:nvSpPr>
        <p:spPr bwMode="auto">
          <a:xfrm>
            <a:off x="4290418" y="6603954"/>
            <a:ext cx="4514440" cy="427911"/>
          </a:xfrm>
          <a:prstGeom prst="roundRect">
            <a:avLst>
              <a:gd name="adj" fmla="val 50000"/>
            </a:avLst>
          </a:prstGeom>
          <a:solidFill>
            <a:schemeClr val="accent1"/>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5600">
              <a:effectLst>
                <a:outerShdw blurRad="38100" dist="38100" dir="2700000" algn="tl">
                  <a:srgbClr val="000000"/>
                </a:outerShdw>
              </a:effectLst>
              <a:latin typeface="Gill Sans" charset="0"/>
              <a:cs typeface="Gill Sans" charset="0"/>
              <a:sym typeface="Gill Sans" charset="0"/>
            </a:endParaRPr>
          </a:p>
        </p:txBody>
      </p:sp>
      <p:sp>
        <p:nvSpPr>
          <p:cNvPr id="15" name="AutoShape 13"/>
          <p:cNvSpPr>
            <a:spLocks/>
          </p:cNvSpPr>
          <p:nvPr/>
        </p:nvSpPr>
        <p:spPr bwMode="auto">
          <a:xfrm>
            <a:off x="4194673" y="6335396"/>
            <a:ext cx="960187" cy="96043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5600">
              <a:effectLst>
                <a:outerShdw blurRad="38100" dist="38100" dir="2700000" algn="tl">
                  <a:srgbClr val="000000"/>
                </a:outerShdw>
              </a:effectLst>
              <a:latin typeface="Gill Sans" charset="0"/>
              <a:cs typeface="Gill Sans" charset="0"/>
              <a:sym typeface="Gill Sans" charset="0"/>
            </a:endParaRPr>
          </a:p>
        </p:txBody>
      </p:sp>
      <p:sp>
        <p:nvSpPr>
          <p:cNvPr id="18" name="AutoShape 16"/>
          <p:cNvSpPr>
            <a:spLocks/>
          </p:cNvSpPr>
          <p:nvPr/>
        </p:nvSpPr>
        <p:spPr bwMode="auto">
          <a:xfrm>
            <a:off x="15499731" y="6335396"/>
            <a:ext cx="960187" cy="96043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4"/>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5600">
              <a:effectLst>
                <a:outerShdw blurRad="38100" dist="38100" dir="2700000" algn="tl">
                  <a:srgbClr val="000000"/>
                </a:outerShdw>
              </a:effectLst>
              <a:latin typeface="Gill Sans" charset="0"/>
              <a:cs typeface="Gill Sans" charset="0"/>
              <a:sym typeface="Gill Sans" charset="0"/>
            </a:endParaRPr>
          </a:p>
        </p:txBody>
      </p:sp>
      <p:sp>
        <p:nvSpPr>
          <p:cNvPr id="19" name="AutoShape 19"/>
          <p:cNvSpPr>
            <a:spLocks/>
          </p:cNvSpPr>
          <p:nvPr/>
        </p:nvSpPr>
        <p:spPr bwMode="auto">
          <a:xfrm>
            <a:off x="7844670" y="6335396"/>
            <a:ext cx="960187" cy="96043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2"/>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5600">
              <a:effectLst>
                <a:outerShdw blurRad="38100" dist="38100" dir="2700000" algn="tl">
                  <a:srgbClr val="000000"/>
                </a:outerShdw>
              </a:effectLst>
              <a:latin typeface="Gill Sans" charset="0"/>
              <a:cs typeface="Gill Sans" charset="0"/>
              <a:sym typeface="Gill Sans" charset="0"/>
            </a:endParaRPr>
          </a:p>
        </p:txBody>
      </p:sp>
      <p:sp>
        <p:nvSpPr>
          <p:cNvPr id="20" name="AutoShape 28"/>
          <p:cNvSpPr>
            <a:spLocks/>
          </p:cNvSpPr>
          <p:nvPr/>
        </p:nvSpPr>
        <p:spPr bwMode="auto">
          <a:xfrm>
            <a:off x="19178872" y="6335396"/>
            <a:ext cx="957910" cy="96043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5"/>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5600">
              <a:effectLst>
                <a:outerShdw blurRad="38100" dist="38100" dir="2700000" algn="tl">
                  <a:srgbClr val="000000"/>
                </a:outerShdw>
              </a:effectLst>
              <a:latin typeface="Gill Sans" charset="0"/>
              <a:cs typeface="Gill Sans" charset="0"/>
              <a:sym typeface="Gill Sans" charset="0"/>
            </a:endParaRPr>
          </a:p>
        </p:txBody>
      </p:sp>
      <p:sp>
        <p:nvSpPr>
          <p:cNvPr id="21" name="AutoShape 54"/>
          <p:cNvSpPr>
            <a:spLocks/>
          </p:cNvSpPr>
          <p:nvPr/>
        </p:nvSpPr>
        <p:spPr bwMode="auto">
          <a:xfrm rot="21599989">
            <a:off x="4426160" y="5917642"/>
            <a:ext cx="498346" cy="3333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600" y="18480"/>
                  <a:pt x="21600" y="19171"/>
                </a:cubicBezTo>
                <a:cubicBezTo>
                  <a:pt x="21600" y="19815"/>
                  <a:pt x="21467" y="20375"/>
                  <a:pt x="21203" y="20870"/>
                </a:cubicBezTo>
                <a:cubicBezTo>
                  <a:pt x="20942" y="21359"/>
                  <a:pt x="20626" y="21599"/>
                  <a:pt x="20263" y="21599"/>
                </a:cubicBezTo>
                <a:lnTo>
                  <a:pt x="1336" y="21599"/>
                </a:lnTo>
                <a:close/>
              </a:path>
            </a:pathLst>
          </a:custGeom>
          <a:solidFill>
            <a:schemeClr val="accent1"/>
          </a:solidFill>
          <a:ln>
            <a:noFill/>
          </a:ln>
          <a:effectLst/>
          <a:extLst/>
        </p:spPr>
        <p:txBody>
          <a:bodyPr lIns="38092" tIns="38092" rIns="38092" bIns="38092" anchor="ctr"/>
          <a:lstStyle/>
          <a:p>
            <a:pPr defTabSz="457109">
              <a:defRPr/>
            </a:pPr>
            <a:endParaRPr lang="es-ES" sz="3000">
              <a:effectLst>
                <a:outerShdw blurRad="38100" dist="38100" dir="2700000" algn="tl">
                  <a:srgbClr val="000000"/>
                </a:outerShdw>
              </a:effectLst>
              <a:latin typeface="Gill Sans" charset="0"/>
              <a:cs typeface="Gill Sans" charset="0"/>
              <a:sym typeface="Gill Sans" charset="0"/>
            </a:endParaRPr>
          </a:p>
        </p:txBody>
      </p:sp>
      <p:sp>
        <p:nvSpPr>
          <p:cNvPr id="22" name="AutoShape 55"/>
          <p:cNvSpPr>
            <a:spLocks/>
          </p:cNvSpPr>
          <p:nvPr/>
        </p:nvSpPr>
        <p:spPr bwMode="auto">
          <a:xfrm rot="21599989">
            <a:off x="19397573" y="5917642"/>
            <a:ext cx="499934" cy="3333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600" y="18480"/>
                  <a:pt x="21600" y="19171"/>
                </a:cubicBezTo>
                <a:cubicBezTo>
                  <a:pt x="21600" y="19815"/>
                  <a:pt x="21467" y="20375"/>
                  <a:pt x="21203" y="20870"/>
                </a:cubicBezTo>
                <a:cubicBezTo>
                  <a:pt x="20942" y="21359"/>
                  <a:pt x="20626" y="21599"/>
                  <a:pt x="20263" y="21599"/>
                </a:cubicBezTo>
                <a:lnTo>
                  <a:pt x="1336" y="21599"/>
                </a:lnTo>
                <a:close/>
              </a:path>
            </a:pathLst>
          </a:custGeom>
          <a:solidFill>
            <a:schemeClr val="accent5"/>
          </a:solidFill>
          <a:ln>
            <a:noFill/>
          </a:ln>
          <a:effectLst/>
          <a:extLst/>
        </p:spPr>
        <p:txBody>
          <a:bodyPr lIns="38092" tIns="38092" rIns="38092" bIns="38092" anchor="ctr"/>
          <a:lstStyle/>
          <a:p>
            <a:pPr defTabSz="457109">
              <a:defRPr/>
            </a:pPr>
            <a:endParaRPr lang="es-ES" sz="3000">
              <a:effectLst>
                <a:outerShdw blurRad="38100" dist="38100" dir="2700000" algn="tl">
                  <a:srgbClr val="000000"/>
                </a:outerShdw>
              </a:effectLst>
              <a:latin typeface="Gill Sans" charset="0"/>
              <a:cs typeface="Gill Sans" charset="0"/>
              <a:sym typeface="Gill Sans" charset="0"/>
            </a:endParaRPr>
          </a:p>
        </p:txBody>
      </p:sp>
      <p:sp>
        <p:nvSpPr>
          <p:cNvPr id="23" name="AutoShape 59"/>
          <p:cNvSpPr>
            <a:spLocks/>
          </p:cNvSpPr>
          <p:nvPr/>
        </p:nvSpPr>
        <p:spPr bwMode="auto">
          <a:xfrm rot="10799989">
            <a:off x="15740545" y="7397028"/>
            <a:ext cx="499934" cy="3333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600" y="18480"/>
                  <a:pt x="21600" y="19171"/>
                </a:cubicBezTo>
                <a:cubicBezTo>
                  <a:pt x="21600" y="19815"/>
                  <a:pt x="21467" y="20375"/>
                  <a:pt x="21203" y="20870"/>
                </a:cubicBezTo>
                <a:cubicBezTo>
                  <a:pt x="20942" y="21359"/>
                  <a:pt x="20626" y="21599"/>
                  <a:pt x="20263" y="21599"/>
                </a:cubicBezTo>
                <a:lnTo>
                  <a:pt x="1336" y="21599"/>
                </a:lnTo>
                <a:close/>
              </a:path>
            </a:pathLst>
          </a:custGeom>
          <a:solidFill>
            <a:schemeClr val="accent4"/>
          </a:solidFill>
          <a:ln>
            <a:noFill/>
          </a:ln>
          <a:effectLst/>
          <a:extLst/>
        </p:spPr>
        <p:txBody>
          <a:bodyPr lIns="38092" tIns="38092" rIns="38092" bIns="38092" anchor="ctr"/>
          <a:lstStyle/>
          <a:p>
            <a:pPr defTabSz="457109">
              <a:defRPr/>
            </a:pPr>
            <a:endParaRPr lang="es-ES" sz="3000">
              <a:effectLst>
                <a:outerShdw blurRad="38100" dist="38100" dir="2700000" algn="tl">
                  <a:srgbClr val="000000"/>
                </a:outerShdw>
              </a:effectLst>
              <a:latin typeface="Gill Sans" charset="0"/>
              <a:cs typeface="Gill Sans" charset="0"/>
              <a:sym typeface="Gill Sans" charset="0"/>
            </a:endParaRPr>
          </a:p>
        </p:txBody>
      </p:sp>
      <p:sp>
        <p:nvSpPr>
          <p:cNvPr id="24" name="AutoShape 60"/>
          <p:cNvSpPr>
            <a:spLocks/>
          </p:cNvSpPr>
          <p:nvPr/>
        </p:nvSpPr>
        <p:spPr bwMode="auto">
          <a:xfrm rot="10799989">
            <a:off x="8077188" y="7397028"/>
            <a:ext cx="499934" cy="3333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600" y="18480"/>
                  <a:pt x="21600" y="19171"/>
                </a:cubicBezTo>
                <a:cubicBezTo>
                  <a:pt x="21600" y="19815"/>
                  <a:pt x="21467" y="20375"/>
                  <a:pt x="21203" y="20870"/>
                </a:cubicBezTo>
                <a:cubicBezTo>
                  <a:pt x="20942" y="21359"/>
                  <a:pt x="20626" y="21599"/>
                  <a:pt x="20263" y="21599"/>
                </a:cubicBezTo>
                <a:lnTo>
                  <a:pt x="1336" y="21599"/>
                </a:lnTo>
                <a:close/>
              </a:path>
            </a:pathLst>
          </a:custGeom>
          <a:solidFill>
            <a:schemeClr val="accent2"/>
          </a:solidFill>
          <a:ln>
            <a:noFill/>
          </a:ln>
          <a:effectLst/>
          <a:extLst/>
        </p:spPr>
        <p:txBody>
          <a:bodyPr lIns="38092" tIns="38092" rIns="38092" bIns="38092" anchor="ctr"/>
          <a:lstStyle/>
          <a:p>
            <a:pPr defTabSz="457109">
              <a:defRPr/>
            </a:pPr>
            <a:endParaRPr lang="es-ES" sz="3000">
              <a:effectLst>
                <a:outerShdw blurRad="38100" dist="38100" dir="2700000" algn="tl">
                  <a:srgbClr val="000000"/>
                </a:outerShdw>
              </a:effectLst>
              <a:latin typeface="Gill Sans" charset="0"/>
              <a:cs typeface="Gill Sans" charset="0"/>
              <a:sym typeface="Gill Sans" charset="0"/>
            </a:endParaRPr>
          </a:p>
        </p:txBody>
      </p:sp>
      <p:sp>
        <p:nvSpPr>
          <p:cNvPr id="25" name="AutoShape 28"/>
          <p:cNvSpPr>
            <a:spLocks/>
          </p:cNvSpPr>
          <p:nvPr/>
        </p:nvSpPr>
        <p:spPr bwMode="auto">
          <a:xfrm>
            <a:off x="11728978" y="6335396"/>
            <a:ext cx="957910" cy="96043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3"/>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5600">
              <a:effectLst>
                <a:outerShdw blurRad="38100" dist="38100" dir="2700000" algn="tl">
                  <a:srgbClr val="000000"/>
                </a:outerShdw>
              </a:effectLst>
              <a:latin typeface="Gill Sans" charset="0"/>
              <a:cs typeface="Gill Sans" charset="0"/>
              <a:sym typeface="Gill Sans" charset="0"/>
            </a:endParaRPr>
          </a:p>
        </p:txBody>
      </p:sp>
      <p:sp>
        <p:nvSpPr>
          <p:cNvPr id="26" name="AutoShape 55"/>
          <p:cNvSpPr>
            <a:spLocks/>
          </p:cNvSpPr>
          <p:nvPr/>
        </p:nvSpPr>
        <p:spPr bwMode="auto">
          <a:xfrm rot="21599989">
            <a:off x="11947679" y="5917642"/>
            <a:ext cx="499934" cy="3333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600" y="18480"/>
                  <a:pt x="21600" y="19171"/>
                </a:cubicBezTo>
                <a:cubicBezTo>
                  <a:pt x="21600" y="19815"/>
                  <a:pt x="21467" y="20375"/>
                  <a:pt x="21203" y="20870"/>
                </a:cubicBezTo>
                <a:cubicBezTo>
                  <a:pt x="20942" y="21359"/>
                  <a:pt x="20626" y="21599"/>
                  <a:pt x="20263" y="21599"/>
                </a:cubicBezTo>
                <a:lnTo>
                  <a:pt x="1336" y="21599"/>
                </a:lnTo>
                <a:close/>
              </a:path>
            </a:pathLst>
          </a:custGeom>
          <a:solidFill>
            <a:schemeClr val="accent3"/>
          </a:solidFill>
          <a:ln>
            <a:noFill/>
          </a:ln>
          <a:effectLst/>
          <a:extLst/>
        </p:spPr>
        <p:txBody>
          <a:bodyPr lIns="38092" tIns="38092" rIns="38092" bIns="38092" anchor="ctr"/>
          <a:lstStyle/>
          <a:p>
            <a:pPr defTabSz="457109">
              <a:defRPr/>
            </a:pPr>
            <a:endParaRPr lang="es-ES" sz="3000">
              <a:effectLst>
                <a:outerShdw blurRad="38100" dist="38100" dir="2700000" algn="tl">
                  <a:srgbClr val="000000"/>
                </a:outerShdw>
              </a:effectLst>
              <a:latin typeface="Gill Sans" charset="0"/>
              <a:cs typeface="Gill Sans" charset="0"/>
              <a:sym typeface="Gill Sans" charset="0"/>
            </a:endParaRPr>
          </a:p>
        </p:txBody>
      </p:sp>
      <p:sp>
        <p:nvSpPr>
          <p:cNvPr id="32" name="TextBox 31"/>
          <p:cNvSpPr txBox="1"/>
          <p:nvPr/>
        </p:nvSpPr>
        <p:spPr>
          <a:xfrm>
            <a:off x="19243267" y="7545739"/>
            <a:ext cx="860749" cy="430887"/>
          </a:xfrm>
          <a:prstGeom prst="rect">
            <a:avLst/>
          </a:prstGeom>
          <a:noFill/>
        </p:spPr>
        <p:txBody>
          <a:bodyPr wrap="none" lIns="0" tIns="0" rIns="0" bIns="0" rtlCol="0">
            <a:spAutoFit/>
          </a:bodyPr>
          <a:lstStyle/>
          <a:p>
            <a:pPr algn="ctr"/>
            <a:r>
              <a:rPr lang="en-US" sz="2800" b="1" cap="all" spc="53" dirty="0">
                <a:solidFill>
                  <a:schemeClr val="tx2"/>
                </a:solidFill>
                <a:latin typeface="Lato" charset="0"/>
                <a:ea typeface="Lato" charset="0"/>
                <a:cs typeface="Lato" charset="0"/>
              </a:rPr>
              <a:t>2015</a:t>
            </a:r>
          </a:p>
        </p:txBody>
      </p:sp>
      <p:sp>
        <p:nvSpPr>
          <p:cNvPr id="33" name="TextBox 32"/>
          <p:cNvSpPr txBox="1"/>
          <p:nvPr/>
        </p:nvSpPr>
        <p:spPr>
          <a:xfrm>
            <a:off x="3262461" y="7545739"/>
            <a:ext cx="2839112" cy="430887"/>
          </a:xfrm>
          <a:prstGeom prst="rect">
            <a:avLst/>
          </a:prstGeom>
          <a:noFill/>
        </p:spPr>
        <p:txBody>
          <a:bodyPr wrap="none" lIns="0" tIns="0" rIns="0" bIns="0" rtlCol="0">
            <a:spAutoFit/>
          </a:bodyPr>
          <a:lstStyle/>
          <a:p>
            <a:pPr algn="ctr"/>
            <a:r>
              <a:rPr lang="en-US" sz="2800" b="1" cap="all" spc="53" dirty="0" smtClean="0">
                <a:solidFill>
                  <a:schemeClr val="tx2"/>
                </a:solidFill>
                <a:latin typeface="Lato" charset="0"/>
                <a:ea typeface="Lato" charset="0"/>
                <a:cs typeface="Lato" charset="0"/>
              </a:rPr>
              <a:t>Start project</a:t>
            </a:r>
            <a:endParaRPr lang="en-US" sz="2800" b="1" cap="all" spc="53" dirty="0">
              <a:solidFill>
                <a:schemeClr val="tx2"/>
              </a:solidFill>
              <a:latin typeface="Lato" charset="0"/>
              <a:ea typeface="Lato" charset="0"/>
              <a:cs typeface="Lato" charset="0"/>
            </a:endParaRPr>
          </a:p>
        </p:txBody>
      </p:sp>
      <p:sp>
        <p:nvSpPr>
          <p:cNvPr id="34" name="TextBox 33"/>
          <p:cNvSpPr txBox="1"/>
          <p:nvPr/>
        </p:nvSpPr>
        <p:spPr>
          <a:xfrm>
            <a:off x="11753003" y="7545739"/>
            <a:ext cx="860749" cy="430887"/>
          </a:xfrm>
          <a:prstGeom prst="rect">
            <a:avLst/>
          </a:prstGeom>
          <a:noFill/>
        </p:spPr>
        <p:txBody>
          <a:bodyPr wrap="none" lIns="0" tIns="0" rIns="0" bIns="0" rtlCol="0">
            <a:spAutoFit/>
          </a:bodyPr>
          <a:lstStyle/>
          <a:p>
            <a:pPr algn="ctr"/>
            <a:r>
              <a:rPr lang="en-US" sz="2800" b="1" cap="all" spc="53" dirty="0">
                <a:solidFill>
                  <a:schemeClr val="tx2"/>
                </a:solidFill>
                <a:latin typeface="Lato" charset="0"/>
                <a:ea typeface="Lato" charset="0"/>
                <a:cs typeface="Lato" charset="0"/>
              </a:rPr>
              <a:t>2000</a:t>
            </a:r>
          </a:p>
        </p:txBody>
      </p:sp>
      <p:sp>
        <p:nvSpPr>
          <p:cNvPr id="35" name="TextBox 34"/>
          <p:cNvSpPr txBox="1"/>
          <p:nvPr/>
        </p:nvSpPr>
        <p:spPr>
          <a:xfrm>
            <a:off x="7893185" y="5710695"/>
            <a:ext cx="860749" cy="430887"/>
          </a:xfrm>
          <a:prstGeom prst="rect">
            <a:avLst/>
          </a:prstGeom>
          <a:noFill/>
        </p:spPr>
        <p:txBody>
          <a:bodyPr wrap="none" lIns="0" tIns="0" rIns="0" bIns="0" rtlCol="0">
            <a:spAutoFit/>
          </a:bodyPr>
          <a:lstStyle/>
          <a:p>
            <a:pPr algn="ctr"/>
            <a:r>
              <a:rPr lang="en-US" sz="2800" b="1" cap="all" spc="53" dirty="0">
                <a:solidFill>
                  <a:schemeClr val="tx2"/>
                </a:solidFill>
                <a:latin typeface="Lato" charset="0"/>
                <a:ea typeface="Lato" charset="0"/>
                <a:cs typeface="Lato" charset="0"/>
              </a:rPr>
              <a:t>1995</a:t>
            </a:r>
          </a:p>
        </p:txBody>
      </p:sp>
      <p:sp>
        <p:nvSpPr>
          <p:cNvPr id="36" name="TextBox 35"/>
          <p:cNvSpPr txBox="1"/>
          <p:nvPr/>
        </p:nvSpPr>
        <p:spPr>
          <a:xfrm>
            <a:off x="15528229" y="5710695"/>
            <a:ext cx="860749" cy="430887"/>
          </a:xfrm>
          <a:prstGeom prst="rect">
            <a:avLst/>
          </a:prstGeom>
          <a:noFill/>
        </p:spPr>
        <p:txBody>
          <a:bodyPr wrap="none" lIns="0" tIns="0" rIns="0" bIns="0" rtlCol="0">
            <a:spAutoFit/>
          </a:bodyPr>
          <a:lstStyle/>
          <a:p>
            <a:pPr algn="ctr"/>
            <a:r>
              <a:rPr lang="en-US" sz="2800" b="1" cap="all" spc="53" dirty="0">
                <a:solidFill>
                  <a:schemeClr val="tx2"/>
                </a:solidFill>
                <a:latin typeface="Lato" charset="0"/>
                <a:ea typeface="Lato" charset="0"/>
                <a:cs typeface="Lato" charset="0"/>
              </a:rPr>
              <a:t>2008</a:t>
            </a:r>
          </a:p>
        </p:txBody>
      </p:sp>
      <p:sp>
        <p:nvSpPr>
          <p:cNvPr id="37" name="Shape 2526"/>
          <p:cNvSpPr/>
          <p:nvPr/>
        </p:nvSpPr>
        <p:spPr>
          <a:xfrm>
            <a:off x="4402685" y="653628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39" name="Shape 2538"/>
          <p:cNvSpPr/>
          <p:nvPr/>
        </p:nvSpPr>
        <p:spPr>
          <a:xfrm>
            <a:off x="8126092" y="6523901"/>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20400" y="5891"/>
                </a:moveTo>
                <a:lnTo>
                  <a:pt x="1200" y="5891"/>
                </a:lnTo>
                <a:lnTo>
                  <a:pt x="1200" y="3927"/>
                </a:lnTo>
                <a:lnTo>
                  <a:pt x="6000" y="3927"/>
                </a:lnTo>
                <a:cubicBezTo>
                  <a:pt x="6000" y="4469"/>
                  <a:pt x="6538" y="4909"/>
                  <a:pt x="7200" y="4909"/>
                </a:cubicBezTo>
                <a:lnTo>
                  <a:pt x="14400" y="4909"/>
                </a:lnTo>
                <a:cubicBezTo>
                  <a:pt x="15062" y="4909"/>
                  <a:pt x="15600" y="4469"/>
                  <a:pt x="15600" y="3927"/>
                </a:cubicBezTo>
                <a:lnTo>
                  <a:pt x="20400" y="3927"/>
                </a:lnTo>
                <a:cubicBezTo>
                  <a:pt x="20400" y="3927"/>
                  <a:pt x="20400" y="5891"/>
                  <a:pt x="20400" y="5891"/>
                </a:cubicBezTo>
                <a:close/>
                <a:moveTo>
                  <a:pt x="20400" y="20618"/>
                </a:moveTo>
                <a:lnTo>
                  <a:pt x="1200" y="20618"/>
                </a:lnTo>
                <a:lnTo>
                  <a:pt x="1200" y="6873"/>
                </a:lnTo>
                <a:lnTo>
                  <a:pt x="20400" y="6873"/>
                </a:lnTo>
                <a:cubicBezTo>
                  <a:pt x="20400" y="6873"/>
                  <a:pt x="20400" y="20618"/>
                  <a:pt x="20400" y="20618"/>
                </a:cubicBezTo>
                <a:close/>
                <a:moveTo>
                  <a:pt x="7200" y="1964"/>
                </a:moveTo>
                <a:lnTo>
                  <a:pt x="14400" y="1964"/>
                </a:lnTo>
                <a:lnTo>
                  <a:pt x="14400" y="3927"/>
                </a:lnTo>
                <a:lnTo>
                  <a:pt x="7200" y="3927"/>
                </a:lnTo>
                <a:cubicBezTo>
                  <a:pt x="7200" y="3927"/>
                  <a:pt x="7200" y="1964"/>
                  <a:pt x="7200" y="1964"/>
                </a:cubicBezTo>
                <a:close/>
                <a:moveTo>
                  <a:pt x="20400" y="2945"/>
                </a:moveTo>
                <a:lnTo>
                  <a:pt x="15600" y="2945"/>
                </a:lnTo>
                <a:lnTo>
                  <a:pt x="15600" y="1964"/>
                </a:lnTo>
                <a:cubicBezTo>
                  <a:pt x="15600" y="1422"/>
                  <a:pt x="15062" y="982"/>
                  <a:pt x="14400" y="982"/>
                </a:cubicBezTo>
                <a:lnTo>
                  <a:pt x="12000" y="982"/>
                </a:lnTo>
                <a:cubicBezTo>
                  <a:pt x="12000" y="440"/>
                  <a:pt x="11462" y="0"/>
                  <a:pt x="10800" y="0"/>
                </a:cubicBezTo>
                <a:cubicBezTo>
                  <a:pt x="10138" y="0"/>
                  <a:pt x="9600" y="440"/>
                  <a:pt x="9600" y="982"/>
                </a:cubicBezTo>
                <a:lnTo>
                  <a:pt x="7200" y="982"/>
                </a:lnTo>
                <a:cubicBezTo>
                  <a:pt x="6538" y="982"/>
                  <a:pt x="6000" y="1422"/>
                  <a:pt x="6000" y="1964"/>
                </a:cubicBezTo>
                <a:lnTo>
                  <a:pt x="6000" y="2945"/>
                </a:lnTo>
                <a:lnTo>
                  <a:pt x="1200" y="2945"/>
                </a:lnTo>
                <a:cubicBezTo>
                  <a:pt x="538" y="2945"/>
                  <a:pt x="0" y="3386"/>
                  <a:pt x="0" y="3927"/>
                </a:cubicBezTo>
                <a:lnTo>
                  <a:pt x="0" y="20618"/>
                </a:lnTo>
                <a:cubicBezTo>
                  <a:pt x="0" y="21160"/>
                  <a:pt x="538" y="21600"/>
                  <a:pt x="1200" y="21600"/>
                </a:cubicBezTo>
                <a:lnTo>
                  <a:pt x="20400" y="21600"/>
                </a:lnTo>
                <a:cubicBezTo>
                  <a:pt x="21062" y="21600"/>
                  <a:pt x="21600" y="21160"/>
                  <a:pt x="21600" y="20618"/>
                </a:cubicBezTo>
                <a:lnTo>
                  <a:pt x="21600" y="3927"/>
                </a:lnTo>
                <a:cubicBezTo>
                  <a:pt x="21600" y="3386"/>
                  <a:pt x="21062" y="2945"/>
                  <a:pt x="20400" y="2945"/>
                </a:cubicBezTo>
                <a:moveTo>
                  <a:pt x="4200" y="16691"/>
                </a:moveTo>
                <a:lnTo>
                  <a:pt x="15000" y="16691"/>
                </a:lnTo>
                <a:cubicBezTo>
                  <a:pt x="15331" y="16691"/>
                  <a:pt x="15600" y="16472"/>
                  <a:pt x="15600" y="16200"/>
                </a:cubicBezTo>
                <a:cubicBezTo>
                  <a:pt x="15600" y="15929"/>
                  <a:pt x="15331" y="15709"/>
                  <a:pt x="15000" y="15709"/>
                </a:cubicBezTo>
                <a:lnTo>
                  <a:pt x="4200" y="15709"/>
                </a:lnTo>
                <a:cubicBezTo>
                  <a:pt x="3869" y="15709"/>
                  <a:pt x="3600" y="15929"/>
                  <a:pt x="3600" y="16200"/>
                </a:cubicBezTo>
                <a:cubicBezTo>
                  <a:pt x="3600" y="16472"/>
                  <a:pt x="3869" y="16691"/>
                  <a:pt x="4200" y="16691"/>
                </a:cubicBezTo>
                <a:moveTo>
                  <a:pt x="4200" y="13745"/>
                </a:moveTo>
                <a:lnTo>
                  <a:pt x="17400" y="13745"/>
                </a:lnTo>
                <a:cubicBezTo>
                  <a:pt x="17731" y="13745"/>
                  <a:pt x="18000" y="13526"/>
                  <a:pt x="18000" y="13255"/>
                </a:cubicBezTo>
                <a:cubicBezTo>
                  <a:pt x="18000" y="12984"/>
                  <a:pt x="17731" y="12764"/>
                  <a:pt x="17400" y="12764"/>
                </a:cubicBezTo>
                <a:lnTo>
                  <a:pt x="4200" y="12764"/>
                </a:lnTo>
                <a:cubicBezTo>
                  <a:pt x="3869" y="12764"/>
                  <a:pt x="3600" y="12984"/>
                  <a:pt x="3600" y="13255"/>
                </a:cubicBezTo>
                <a:cubicBezTo>
                  <a:pt x="3600" y="13526"/>
                  <a:pt x="3869" y="13745"/>
                  <a:pt x="4200" y="13745"/>
                </a:cubicBezTo>
                <a:moveTo>
                  <a:pt x="4200" y="10800"/>
                </a:moveTo>
                <a:lnTo>
                  <a:pt x="11400" y="10800"/>
                </a:lnTo>
                <a:cubicBezTo>
                  <a:pt x="11731" y="10800"/>
                  <a:pt x="12000" y="10581"/>
                  <a:pt x="12000" y="10309"/>
                </a:cubicBezTo>
                <a:cubicBezTo>
                  <a:pt x="12000" y="10038"/>
                  <a:pt x="11731" y="9818"/>
                  <a:pt x="11400" y="9818"/>
                </a:cubicBezTo>
                <a:lnTo>
                  <a:pt x="4200" y="9818"/>
                </a:lnTo>
                <a:cubicBezTo>
                  <a:pt x="3869" y="9818"/>
                  <a:pt x="3600" y="10038"/>
                  <a:pt x="3600" y="10309"/>
                </a:cubicBezTo>
                <a:cubicBezTo>
                  <a:pt x="3600" y="10581"/>
                  <a:pt x="3869" y="10800"/>
                  <a:pt x="4200" y="1080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40" name="Shape 2539"/>
          <p:cNvSpPr/>
          <p:nvPr/>
        </p:nvSpPr>
        <p:spPr>
          <a:xfrm>
            <a:off x="19428061" y="6574689"/>
            <a:ext cx="558655" cy="380902"/>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41" name="Shape 2550"/>
          <p:cNvSpPr/>
          <p:nvPr/>
        </p:nvSpPr>
        <p:spPr>
          <a:xfrm>
            <a:off x="11978679" y="6536285"/>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42" name="Shape 2587"/>
          <p:cNvSpPr/>
          <p:nvPr/>
        </p:nvSpPr>
        <p:spPr>
          <a:xfrm>
            <a:off x="15700496" y="6536285"/>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44" name="TextBox 89"/>
          <p:cNvSpPr txBox="1">
            <a:spLocks noChangeArrowheads="1"/>
          </p:cNvSpPr>
          <p:nvPr/>
        </p:nvSpPr>
        <p:spPr bwMode="auto">
          <a:xfrm>
            <a:off x="17593484" y="8226533"/>
            <a:ext cx="4227808" cy="105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algn="ctr" eaLnBrk="1" hangingPunct="1">
              <a:lnSpc>
                <a:spcPts val="4063"/>
              </a:lnSpc>
            </a:pPr>
            <a:r>
              <a:rPr lang="en-US" altLang="en-US" sz="2400" dirty="0">
                <a:latin typeface="Lato Light" charset="0"/>
                <a:ea typeface="Lato Light" charset="0"/>
                <a:cs typeface="Lato Light" charset="0"/>
              </a:rPr>
              <a:t>Phenomenon whereby </a:t>
            </a:r>
            <a:r>
              <a:rPr lang="en-US" altLang="en-US" sz="2400">
                <a:latin typeface="Lato Light" charset="0"/>
                <a:ea typeface="Lato Light" charset="0"/>
                <a:cs typeface="Lato Light" charset="0"/>
              </a:rPr>
              <a:t>something </a:t>
            </a:r>
            <a:r>
              <a:rPr lang="en-US" altLang="en-US" sz="2400" smtClean="0">
                <a:latin typeface="Lato Light" charset="0"/>
                <a:ea typeface="Lato Light" charset="0"/>
                <a:cs typeface="Lato Light" charset="0"/>
              </a:rPr>
              <a:t>new</a:t>
            </a:r>
            <a:endParaRPr lang="en-US" altLang="en-US" sz="2400" dirty="0">
              <a:latin typeface="Lato Light" charset="0"/>
              <a:ea typeface="Lato Light" charset="0"/>
              <a:cs typeface="Lato Light" charset="0"/>
            </a:endParaRPr>
          </a:p>
        </p:txBody>
      </p:sp>
      <p:sp>
        <p:nvSpPr>
          <p:cNvPr id="45" name="TextBox 89"/>
          <p:cNvSpPr txBox="1">
            <a:spLocks noChangeArrowheads="1"/>
          </p:cNvSpPr>
          <p:nvPr/>
        </p:nvSpPr>
        <p:spPr bwMode="auto">
          <a:xfrm>
            <a:off x="2568108" y="8226533"/>
            <a:ext cx="4227808" cy="105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algn="ctr" eaLnBrk="1" hangingPunct="1">
              <a:lnSpc>
                <a:spcPts val="4063"/>
              </a:lnSpc>
            </a:pPr>
            <a:r>
              <a:rPr lang="en-US" altLang="en-US" sz="2400" dirty="0">
                <a:latin typeface="Lato Light" charset="0"/>
                <a:ea typeface="Lato Light" charset="0"/>
                <a:cs typeface="Lato Light" charset="0"/>
              </a:rPr>
              <a:t>Phenomenon whereby </a:t>
            </a:r>
            <a:r>
              <a:rPr lang="en-US" altLang="en-US" sz="2400">
                <a:latin typeface="Lato Light" charset="0"/>
                <a:ea typeface="Lato Light" charset="0"/>
                <a:cs typeface="Lato Light" charset="0"/>
              </a:rPr>
              <a:t>something </a:t>
            </a:r>
            <a:r>
              <a:rPr lang="en-US" altLang="en-US" sz="2400" smtClean="0">
                <a:latin typeface="Lato Light" charset="0"/>
                <a:ea typeface="Lato Light" charset="0"/>
                <a:cs typeface="Lato Light" charset="0"/>
              </a:rPr>
              <a:t>new</a:t>
            </a:r>
            <a:endParaRPr lang="en-US" altLang="en-US" sz="2400" dirty="0">
              <a:latin typeface="Lato Light" charset="0"/>
              <a:ea typeface="Lato Light" charset="0"/>
              <a:cs typeface="Lato Light" charset="0"/>
            </a:endParaRPr>
          </a:p>
        </p:txBody>
      </p:sp>
      <p:sp>
        <p:nvSpPr>
          <p:cNvPr id="46" name="TextBox 89"/>
          <p:cNvSpPr txBox="1">
            <a:spLocks noChangeArrowheads="1"/>
          </p:cNvSpPr>
          <p:nvPr/>
        </p:nvSpPr>
        <p:spPr bwMode="auto">
          <a:xfrm>
            <a:off x="10077196" y="8226533"/>
            <a:ext cx="4227808" cy="105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algn="ctr" eaLnBrk="1" hangingPunct="1">
              <a:lnSpc>
                <a:spcPts val="4063"/>
              </a:lnSpc>
            </a:pPr>
            <a:r>
              <a:rPr lang="en-US" altLang="en-US" sz="2400" dirty="0">
                <a:latin typeface="Lato Light" charset="0"/>
                <a:ea typeface="Lato Light" charset="0"/>
                <a:cs typeface="Lato Light" charset="0"/>
              </a:rPr>
              <a:t>Phenomenon whereby </a:t>
            </a:r>
            <a:r>
              <a:rPr lang="en-US" altLang="en-US" sz="2400">
                <a:latin typeface="Lato Light" charset="0"/>
                <a:ea typeface="Lato Light" charset="0"/>
                <a:cs typeface="Lato Light" charset="0"/>
              </a:rPr>
              <a:t>something </a:t>
            </a:r>
            <a:r>
              <a:rPr lang="en-US" altLang="en-US" sz="2400" smtClean="0">
                <a:latin typeface="Lato Light" charset="0"/>
                <a:ea typeface="Lato Light" charset="0"/>
                <a:cs typeface="Lato Light" charset="0"/>
              </a:rPr>
              <a:t>new</a:t>
            </a:r>
            <a:endParaRPr lang="en-US" altLang="en-US" sz="2400" dirty="0">
              <a:latin typeface="Lato Light" charset="0"/>
              <a:ea typeface="Lato Light" charset="0"/>
              <a:cs typeface="Lato Light" charset="0"/>
            </a:endParaRPr>
          </a:p>
        </p:txBody>
      </p:sp>
      <p:sp>
        <p:nvSpPr>
          <p:cNvPr id="47" name="TextBox 89"/>
          <p:cNvSpPr txBox="1">
            <a:spLocks noChangeArrowheads="1"/>
          </p:cNvSpPr>
          <p:nvPr/>
        </p:nvSpPr>
        <p:spPr bwMode="auto">
          <a:xfrm>
            <a:off x="6218427" y="4372856"/>
            <a:ext cx="4227808" cy="105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algn="ctr" eaLnBrk="1" hangingPunct="1">
              <a:lnSpc>
                <a:spcPts val="4063"/>
              </a:lnSpc>
            </a:pPr>
            <a:r>
              <a:rPr lang="en-US" altLang="en-US" sz="2400" dirty="0">
                <a:latin typeface="Lato Light" charset="0"/>
                <a:ea typeface="Lato Light" charset="0"/>
                <a:cs typeface="Lato Light" charset="0"/>
              </a:rPr>
              <a:t>Phenomenon whereby </a:t>
            </a:r>
            <a:r>
              <a:rPr lang="en-US" altLang="en-US" sz="2400">
                <a:latin typeface="Lato Light" charset="0"/>
                <a:ea typeface="Lato Light" charset="0"/>
                <a:cs typeface="Lato Light" charset="0"/>
              </a:rPr>
              <a:t>something </a:t>
            </a:r>
            <a:r>
              <a:rPr lang="en-US" altLang="en-US" sz="2400" smtClean="0">
                <a:latin typeface="Lato Light" charset="0"/>
                <a:ea typeface="Lato Light" charset="0"/>
                <a:cs typeface="Lato Light" charset="0"/>
              </a:rPr>
              <a:t>new</a:t>
            </a:r>
            <a:endParaRPr lang="en-US" altLang="en-US" sz="2400" dirty="0">
              <a:latin typeface="Lato Light" charset="0"/>
              <a:ea typeface="Lato Light" charset="0"/>
              <a:cs typeface="Lato Light" charset="0"/>
            </a:endParaRPr>
          </a:p>
        </p:txBody>
      </p:sp>
      <p:sp>
        <p:nvSpPr>
          <p:cNvPr id="48" name="TextBox 89"/>
          <p:cNvSpPr txBox="1">
            <a:spLocks noChangeArrowheads="1"/>
          </p:cNvSpPr>
          <p:nvPr/>
        </p:nvSpPr>
        <p:spPr bwMode="auto">
          <a:xfrm>
            <a:off x="13839025" y="4372856"/>
            <a:ext cx="4227808" cy="105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algn="ctr" eaLnBrk="1" hangingPunct="1">
              <a:lnSpc>
                <a:spcPts val="4063"/>
              </a:lnSpc>
            </a:pPr>
            <a:r>
              <a:rPr lang="en-US" altLang="en-US" sz="2400" dirty="0">
                <a:latin typeface="Lato Light" charset="0"/>
                <a:ea typeface="Lato Light" charset="0"/>
                <a:cs typeface="Lato Light" charset="0"/>
              </a:rPr>
              <a:t>Phenomenon whereby </a:t>
            </a:r>
            <a:r>
              <a:rPr lang="en-US" altLang="en-US" sz="2400">
                <a:latin typeface="Lato Light" charset="0"/>
                <a:ea typeface="Lato Light" charset="0"/>
                <a:cs typeface="Lato Light" charset="0"/>
              </a:rPr>
              <a:t>something </a:t>
            </a:r>
            <a:r>
              <a:rPr lang="en-US" altLang="en-US" sz="2400" smtClean="0">
                <a:latin typeface="Lato Light" charset="0"/>
                <a:ea typeface="Lato Light" charset="0"/>
                <a:cs typeface="Lato Light" charset="0"/>
              </a:rPr>
              <a:t>new</a:t>
            </a:r>
            <a:endParaRPr lang="en-US" altLang="en-US" sz="2400" dirty="0">
              <a:latin typeface="Lato Light" charset="0"/>
              <a:ea typeface="Lato Light" charset="0"/>
              <a:cs typeface="Lato Light" charset="0"/>
            </a:endParaRPr>
          </a:p>
        </p:txBody>
      </p:sp>
    </p:spTree>
    <p:extLst>
      <p:ext uri="{BB962C8B-B14F-4D97-AF65-F5344CB8AC3E}">
        <p14:creationId xmlns:p14="http://schemas.microsoft.com/office/powerpoint/2010/main" val="13925307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2943922" y="9790771"/>
            <a:ext cx="20339820"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943922" y="8675649"/>
            <a:ext cx="20339820"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943922" y="4348976"/>
            <a:ext cx="20339820"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943922" y="7560527"/>
            <a:ext cx="20339820"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943922" y="6445405"/>
            <a:ext cx="20339820"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943922" y="5464098"/>
            <a:ext cx="20339820"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2734693" y="6445405"/>
            <a:ext cx="1694984" cy="1088"/>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Rectangle 15"/>
          <p:cNvSpPr>
            <a:spLocks/>
          </p:cNvSpPr>
          <p:nvPr/>
        </p:nvSpPr>
        <p:spPr bwMode="auto">
          <a:xfrm>
            <a:off x="8118225" y="884637"/>
            <a:ext cx="8220199"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r>
              <a:rPr lang="en-US" sz="7200" b="1" dirty="0" smtClean="0">
                <a:solidFill>
                  <a:schemeClr val="tx2"/>
                </a:solidFill>
                <a:latin typeface="Montserrat" charset="0"/>
                <a:ea typeface="Montserrat" charset="0"/>
                <a:cs typeface="Montserrat" charset="0"/>
                <a:sym typeface="Bebas Neue" charset="0"/>
              </a:rPr>
              <a:t>Project Milestone</a:t>
            </a:r>
            <a:endParaRPr lang="en-US" sz="7200" b="1" dirty="0">
              <a:solidFill>
                <a:schemeClr val="tx2"/>
              </a:solidFill>
              <a:latin typeface="Montserrat" charset="0"/>
              <a:ea typeface="Montserrat" charset="0"/>
              <a:cs typeface="Montserrat" charset="0"/>
              <a:sym typeface="Bebas Neue" charset="0"/>
            </a:endParaRPr>
          </a:p>
        </p:txBody>
      </p:sp>
      <p:cxnSp>
        <p:nvCxnSpPr>
          <p:cNvPr id="17" name="Straight Connector 16"/>
          <p:cNvCxnSpPr/>
          <p:nvPr/>
        </p:nvCxnSpPr>
        <p:spPr>
          <a:xfrm flipV="1">
            <a:off x="11795797" y="2328871"/>
            <a:ext cx="741120" cy="42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1588757" y="10950498"/>
            <a:ext cx="1694985" cy="735980"/>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chemeClr val="bg1"/>
                </a:solidFill>
                <a:latin typeface="Lato" charset="0"/>
                <a:ea typeface="Lato" charset="0"/>
                <a:cs typeface="Lato" charset="0"/>
              </a:rPr>
              <a:t>DEC</a:t>
            </a:r>
            <a:endParaRPr lang="en-US" sz="3000" b="1" dirty="0">
              <a:solidFill>
                <a:schemeClr val="bg1"/>
              </a:solidFill>
              <a:latin typeface="Lato" charset="0"/>
              <a:ea typeface="Lato" charset="0"/>
              <a:cs typeface="Lato" charset="0"/>
            </a:endParaRPr>
          </a:p>
        </p:txBody>
      </p:sp>
      <p:sp>
        <p:nvSpPr>
          <p:cNvPr id="38" name="Rectangle 37"/>
          <p:cNvSpPr/>
          <p:nvPr/>
        </p:nvSpPr>
        <p:spPr>
          <a:xfrm>
            <a:off x="19893772" y="10950498"/>
            <a:ext cx="1694985" cy="735980"/>
          </a:xfrm>
          <a:prstGeom prst="rect">
            <a:avLst/>
          </a:prstGeom>
          <a:solidFill>
            <a:schemeClr val="accent5"/>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chemeClr val="bg1"/>
                </a:solidFill>
                <a:latin typeface="Lato" charset="0"/>
                <a:ea typeface="Lato" charset="0"/>
                <a:cs typeface="Lato" charset="0"/>
              </a:rPr>
              <a:t>NOV</a:t>
            </a:r>
            <a:endParaRPr lang="en-US" sz="3000" b="1" dirty="0">
              <a:solidFill>
                <a:schemeClr val="bg1"/>
              </a:solidFill>
              <a:latin typeface="Lato" charset="0"/>
              <a:ea typeface="Lato" charset="0"/>
              <a:cs typeface="Lato" charset="0"/>
            </a:endParaRPr>
          </a:p>
        </p:txBody>
      </p:sp>
      <p:sp>
        <p:nvSpPr>
          <p:cNvPr id="43" name="Rectangle 42"/>
          <p:cNvSpPr/>
          <p:nvPr/>
        </p:nvSpPr>
        <p:spPr>
          <a:xfrm>
            <a:off x="14808817" y="10950498"/>
            <a:ext cx="1694985" cy="735980"/>
          </a:xfrm>
          <a:prstGeom prst="rect">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chemeClr val="bg1"/>
                </a:solidFill>
                <a:latin typeface="Lato" charset="0"/>
                <a:ea typeface="Lato" charset="0"/>
                <a:cs typeface="Lato" charset="0"/>
              </a:rPr>
              <a:t>AUG</a:t>
            </a:r>
          </a:p>
        </p:txBody>
      </p:sp>
      <p:sp>
        <p:nvSpPr>
          <p:cNvPr id="49" name="Rectangle 48"/>
          <p:cNvSpPr/>
          <p:nvPr/>
        </p:nvSpPr>
        <p:spPr>
          <a:xfrm>
            <a:off x="13113832" y="10950498"/>
            <a:ext cx="1694985" cy="735980"/>
          </a:xfrm>
          <a:prstGeom prst="rect">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chemeClr val="bg1"/>
                </a:solidFill>
                <a:latin typeface="Lato" charset="0"/>
                <a:ea typeface="Lato" charset="0"/>
                <a:cs typeface="Lato" charset="0"/>
              </a:rPr>
              <a:t>JUL</a:t>
            </a:r>
            <a:endParaRPr lang="en-US" sz="3000" b="1" dirty="0">
              <a:solidFill>
                <a:schemeClr val="bg1"/>
              </a:solidFill>
              <a:latin typeface="Lato" charset="0"/>
              <a:ea typeface="Lato" charset="0"/>
              <a:cs typeface="Lato" charset="0"/>
            </a:endParaRPr>
          </a:p>
        </p:txBody>
      </p:sp>
      <p:sp>
        <p:nvSpPr>
          <p:cNvPr id="50" name="Rectangle 49"/>
          <p:cNvSpPr/>
          <p:nvPr/>
        </p:nvSpPr>
        <p:spPr>
          <a:xfrm>
            <a:off x="18198787" y="10950498"/>
            <a:ext cx="1694985" cy="735980"/>
          </a:xfrm>
          <a:prstGeom prst="rect">
            <a:avLst/>
          </a:prstGeom>
          <a:solidFill>
            <a:schemeClr val="accent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chemeClr val="bg1"/>
                </a:solidFill>
                <a:latin typeface="Lato" charset="0"/>
                <a:ea typeface="Lato" charset="0"/>
                <a:cs typeface="Lato" charset="0"/>
              </a:rPr>
              <a:t>OCT</a:t>
            </a:r>
            <a:endParaRPr lang="en-US" sz="3000" b="1" dirty="0">
              <a:solidFill>
                <a:schemeClr val="bg1"/>
              </a:solidFill>
              <a:latin typeface="Lato" charset="0"/>
              <a:ea typeface="Lato" charset="0"/>
              <a:cs typeface="Lato" charset="0"/>
            </a:endParaRPr>
          </a:p>
        </p:txBody>
      </p:sp>
      <p:sp>
        <p:nvSpPr>
          <p:cNvPr id="51" name="Rectangle 50"/>
          <p:cNvSpPr/>
          <p:nvPr/>
        </p:nvSpPr>
        <p:spPr>
          <a:xfrm>
            <a:off x="16503802" y="10950498"/>
            <a:ext cx="1694985" cy="735980"/>
          </a:xfrm>
          <a:prstGeom prst="rect">
            <a:avLst/>
          </a:prstGeom>
          <a:solidFill>
            <a:schemeClr val="accent3"/>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chemeClr val="bg1"/>
                </a:solidFill>
                <a:latin typeface="Lato" charset="0"/>
                <a:ea typeface="Lato" charset="0"/>
                <a:cs typeface="Lato" charset="0"/>
              </a:rPr>
              <a:t>SEP</a:t>
            </a:r>
            <a:endParaRPr lang="en-US" sz="3000" b="1" dirty="0">
              <a:solidFill>
                <a:schemeClr val="bg1"/>
              </a:solidFill>
              <a:latin typeface="Lato" charset="0"/>
              <a:ea typeface="Lato" charset="0"/>
              <a:cs typeface="Lato" charset="0"/>
            </a:endParaRPr>
          </a:p>
        </p:txBody>
      </p:sp>
      <p:sp>
        <p:nvSpPr>
          <p:cNvPr id="52" name="Rectangle 51"/>
          <p:cNvSpPr/>
          <p:nvPr/>
        </p:nvSpPr>
        <p:spPr>
          <a:xfrm>
            <a:off x="11418847" y="10950498"/>
            <a:ext cx="1694985" cy="735980"/>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chemeClr val="bg1"/>
                </a:solidFill>
                <a:latin typeface="Lato" charset="0"/>
                <a:ea typeface="Lato" charset="0"/>
                <a:cs typeface="Lato" charset="0"/>
              </a:rPr>
              <a:t>JUN</a:t>
            </a:r>
            <a:endParaRPr lang="en-US" sz="3000" b="1" dirty="0">
              <a:solidFill>
                <a:schemeClr val="bg1"/>
              </a:solidFill>
              <a:latin typeface="Lato" charset="0"/>
              <a:ea typeface="Lato" charset="0"/>
              <a:cs typeface="Lato" charset="0"/>
            </a:endParaRPr>
          </a:p>
        </p:txBody>
      </p:sp>
      <p:sp>
        <p:nvSpPr>
          <p:cNvPr id="53" name="Rectangle 52"/>
          <p:cNvSpPr/>
          <p:nvPr/>
        </p:nvSpPr>
        <p:spPr>
          <a:xfrm>
            <a:off x="9723862" y="10950498"/>
            <a:ext cx="1694985" cy="735980"/>
          </a:xfrm>
          <a:prstGeom prst="rect">
            <a:avLst/>
          </a:prstGeom>
          <a:solidFill>
            <a:schemeClr val="accent5"/>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chemeClr val="bg1"/>
                </a:solidFill>
                <a:latin typeface="Lato" charset="0"/>
                <a:ea typeface="Lato" charset="0"/>
                <a:cs typeface="Lato" charset="0"/>
              </a:rPr>
              <a:t>MAY</a:t>
            </a:r>
            <a:endParaRPr lang="en-US" sz="3000" b="1" dirty="0">
              <a:solidFill>
                <a:schemeClr val="bg1"/>
              </a:solidFill>
              <a:latin typeface="Lato" charset="0"/>
              <a:ea typeface="Lato" charset="0"/>
              <a:cs typeface="Lato" charset="0"/>
            </a:endParaRPr>
          </a:p>
        </p:txBody>
      </p:sp>
      <p:sp>
        <p:nvSpPr>
          <p:cNvPr id="54" name="Rectangle 53"/>
          <p:cNvSpPr/>
          <p:nvPr/>
        </p:nvSpPr>
        <p:spPr>
          <a:xfrm>
            <a:off x="4638907" y="10950498"/>
            <a:ext cx="1694985" cy="735980"/>
          </a:xfrm>
          <a:prstGeom prst="rect">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chemeClr val="bg1"/>
                </a:solidFill>
                <a:latin typeface="Lato" charset="0"/>
                <a:ea typeface="Lato" charset="0"/>
                <a:cs typeface="Lato" charset="0"/>
              </a:rPr>
              <a:t>FEB</a:t>
            </a:r>
            <a:endParaRPr lang="en-US" sz="3000" b="1" dirty="0">
              <a:solidFill>
                <a:schemeClr val="bg1"/>
              </a:solidFill>
              <a:latin typeface="Lato" charset="0"/>
              <a:ea typeface="Lato" charset="0"/>
              <a:cs typeface="Lato" charset="0"/>
            </a:endParaRPr>
          </a:p>
        </p:txBody>
      </p:sp>
      <p:sp>
        <p:nvSpPr>
          <p:cNvPr id="55" name="Rectangle 54"/>
          <p:cNvSpPr/>
          <p:nvPr/>
        </p:nvSpPr>
        <p:spPr>
          <a:xfrm>
            <a:off x="2943922" y="10950498"/>
            <a:ext cx="1694985" cy="735980"/>
          </a:xfrm>
          <a:prstGeom prst="rect">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chemeClr val="bg1"/>
                </a:solidFill>
                <a:latin typeface="Lato" charset="0"/>
                <a:ea typeface="Lato" charset="0"/>
                <a:cs typeface="Lato" charset="0"/>
              </a:rPr>
              <a:t>JAN</a:t>
            </a:r>
            <a:endParaRPr lang="en-US" sz="3000" b="1" dirty="0">
              <a:solidFill>
                <a:schemeClr val="bg1"/>
              </a:solidFill>
              <a:latin typeface="Lato" charset="0"/>
              <a:ea typeface="Lato" charset="0"/>
              <a:cs typeface="Lato" charset="0"/>
            </a:endParaRPr>
          </a:p>
        </p:txBody>
      </p:sp>
      <p:sp>
        <p:nvSpPr>
          <p:cNvPr id="56" name="Rectangle 55"/>
          <p:cNvSpPr/>
          <p:nvPr/>
        </p:nvSpPr>
        <p:spPr>
          <a:xfrm>
            <a:off x="8028877" y="10950498"/>
            <a:ext cx="1694985" cy="735980"/>
          </a:xfrm>
          <a:prstGeom prst="rect">
            <a:avLst/>
          </a:prstGeom>
          <a:solidFill>
            <a:schemeClr val="accent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chemeClr val="bg1"/>
                </a:solidFill>
                <a:latin typeface="Lato" charset="0"/>
                <a:ea typeface="Lato" charset="0"/>
                <a:cs typeface="Lato" charset="0"/>
              </a:rPr>
              <a:t>APR</a:t>
            </a:r>
            <a:endParaRPr lang="en-US" sz="3000" b="1" dirty="0">
              <a:solidFill>
                <a:schemeClr val="bg1"/>
              </a:solidFill>
              <a:latin typeface="Lato" charset="0"/>
              <a:ea typeface="Lato" charset="0"/>
              <a:cs typeface="Lato" charset="0"/>
            </a:endParaRPr>
          </a:p>
        </p:txBody>
      </p:sp>
      <p:sp>
        <p:nvSpPr>
          <p:cNvPr id="57" name="Rectangle 56"/>
          <p:cNvSpPr/>
          <p:nvPr/>
        </p:nvSpPr>
        <p:spPr>
          <a:xfrm>
            <a:off x="6333892" y="10950498"/>
            <a:ext cx="1694985" cy="735980"/>
          </a:xfrm>
          <a:prstGeom prst="rect">
            <a:avLst/>
          </a:prstGeom>
          <a:solidFill>
            <a:schemeClr val="accent3"/>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chemeClr val="bg1"/>
                </a:solidFill>
                <a:latin typeface="Lato" charset="0"/>
                <a:ea typeface="Lato" charset="0"/>
                <a:cs typeface="Lato" charset="0"/>
              </a:rPr>
              <a:t>MAR</a:t>
            </a:r>
            <a:endParaRPr lang="en-US" sz="3000" b="1" dirty="0">
              <a:solidFill>
                <a:schemeClr val="bg1"/>
              </a:solidFill>
              <a:latin typeface="Lato" charset="0"/>
              <a:ea typeface="Lato" charset="0"/>
              <a:cs typeface="Lato" charset="0"/>
            </a:endParaRPr>
          </a:p>
        </p:txBody>
      </p:sp>
      <p:cxnSp>
        <p:nvCxnSpPr>
          <p:cNvPr id="5" name="Straight Connector 4"/>
          <p:cNvCxnSpPr/>
          <p:nvPr/>
        </p:nvCxnSpPr>
        <p:spPr>
          <a:xfrm flipV="1">
            <a:off x="2943922" y="3836020"/>
            <a:ext cx="0" cy="6200078"/>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6333892" y="6170346"/>
            <a:ext cx="3642272" cy="5255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74320" tIns="91440" rIns="274320" bIns="91440" rtlCol="0" anchor="ctr">
            <a:spAutoFit/>
          </a:bodyPr>
          <a:lstStyle/>
          <a:p>
            <a:pPr algn="ctr"/>
            <a:r>
              <a:rPr lang="en-US" sz="2200" dirty="0" smtClean="0">
                <a:solidFill>
                  <a:schemeClr val="bg1"/>
                </a:solidFill>
                <a:latin typeface="Lato" charset="0"/>
                <a:ea typeface="Lato" charset="0"/>
                <a:cs typeface="Lato" charset="0"/>
              </a:rPr>
              <a:t>30 DAYS</a:t>
            </a:r>
            <a:endParaRPr lang="en-US" sz="2200" dirty="0">
              <a:solidFill>
                <a:schemeClr val="bg1"/>
              </a:solidFill>
              <a:latin typeface="Lato" charset="0"/>
              <a:ea typeface="Lato" charset="0"/>
              <a:cs typeface="Lato" charset="0"/>
            </a:endParaRPr>
          </a:p>
        </p:txBody>
      </p:sp>
      <p:sp>
        <p:nvSpPr>
          <p:cNvPr id="28" name="TextBox 27"/>
          <p:cNvSpPr txBox="1"/>
          <p:nvPr/>
        </p:nvSpPr>
        <p:spPr>
          <a:xfrm>
            <a:off x="1561192" y="9506859"/>
            <a:ext cx="1226618" cy="523220"/>
          </a:xfrm>
          <a:prstGeom prst="rect">
            <a:avLst/>
          </a:prstGeom>
          <a:noFill/>
        </p:spPr>
        <p:txBody>
          <a:bodyPr wrap="none" rtlCol="0" anchor="ctr" anchorCtr="0">
            <a:spAutoFit/>
          </a:bodyPr>
          <a:lstStyle/>
          <a:p>
            <a:pPr algn="r"/>
            <a:r>
              <a:rPr lang="en-US" sz="2800" b="1" dirty="0" smtClean="0">
                <a:solidFill>
                  <a:schemeClr val="tx2"/>
                </a:solidFill>
                <a:latin typeface="Lato" charset="0"/>
                <a:ea typeface="Lato" charset="0"/>
                <a:cs typeface="Lato" charset="0"/>
              </a:rPr>
              <a:t>Task 6</a:t>
            </a:r>
            <a:endParaRPr lang="en-US" sz="2800" b="1" dirty="0">
              <a:solidFill>
                <a:schemeClr val="tx2"/>
              </a:solidFill>
              <a:latin typeface="Lato" charset="0"/>
              <a:ea typeface="Lato" charset="0"/>
              <a:cs typeface="Lato" charset="0"/>
            </a:endParaRPr>
          </a:p>
        </p:txBody>
      </p:sp>
      <p:sp>
        <p:nvSpPr>
          <p:cNvPr id="29" name="TextBox 28"/>
          <p:cNvSpPr txBox="1"/>
          <p:nvPr/>
        </p:nvSpPr>
        <p:spPr>
          <a:xfrm>
            <a:off x="1561192" y="6172647"/>
            <a:ext cx="1226618" cy="523220"/>
          </a:xfrm>
          <a:prstGeom prst="rect">
            <a:avLst/>
          </a:prstGeom>
          <a:noFill/>
        </p:spPr>
        <p:txBody>
          <a:bodyPr wrap="none" rtlCol="0" anchor="ctr" anchorCtr="0">
            <a:spAutoFit/>
          </a:bodyPr>
          <a:lstStyle/>
          <a:p>
            <a:pPr algn="r"/>
            <a:r>
              <a:rPr lang="en-US" sz="2800" b="1" dirty="0" smtClean="0">
                <a:solidFill>
                  <a:schemeClr val="tx2"/>
                </a:solidFill>
                <a:latin typeface="Lato" charset="0"/>
                <a:ea typeface="Lato" charset="0"/>
                <a:cs typeface="Lato" charset="0"/>
              </a:rPr>
              <a:t>Task 3</a:t>
            </a:r>
            <a:endParaRPr lang="en-US" sz="2800" b="1" dirty="0">
              <a:solidFill>
                <a:schemeClr val="tx2"/>
              </a:solidFill>
              <a:latin typeface="Lato" charset="0"/>
              <a:ea typeface="Lato" charset="0"/>
              <a:cs typeface="Lato" charset="0"/>
            </a:endParaRPr>
          </a:p>
        </p:txBody>
      </p:sp>
      <p:sp>
        <p:nvSpPr>
          <p:cNvPr id="30" name="TextBox 29"/>
          <p:cNvSpPr txBox="1"/>
          <p:nvPr/>
        </p:nvSpPr>
        <p:spPr>
          <a:xfrm>
            <a:off x="1561192" y="5202487"/>
            <a:ext cx="1226618" cy="523220"/>
          </a:xfrm>
          <a:prstGeom prst="rect">
            <a:avLst/>
          </a:prstGeom>
          <a:noFill/>
        </p:spPr>
        <p:txBody>
          <a:bodyPr wrap="none" rtlCol="0" anchor="ctr" anchorCtr="0">
            <a:spAutoFit/>
          </a:bodyPr>
          <a:lstStyle/>
          <a:p>
            <a:pPr algn="r"/>
            <a:r>
              <a:rPr lang="en-US" sz="2800" b="1" dirty="0" smtClean="0">
                <a:solidFill>
                  <a:schemeClr val="tx2"/>
                </a:solidFill>
                <a:latin typeface="Lato" charset="0"/>
                <a:ea typeface="Lato" charset="0"/>
                <a:cs typeface="Lato" charset="0"/>
              </a:rPr>
              <a:t>Task 2</a:t>
            </a:r>
            <a:endParaRPr lang="en-US" sz="2800" b="1" dirty="0">
              <a:solidFill>
                <a:schemeClr val="tx2"/>
              </a:solidFill>
              <a:latin typeface="Lato" charset="0"/>
              <a:ea typeface="Lato" charset="0"/>
              <a:cs typeface="Lato" charset="0"/>
            </a:endParaRPr>
          </a:p>
        </p:txBody>
      </p:sp>
      <p:sp>
        <p:nvSpPr>
          <p:cNvPr id="31" name="TextBox 30"/>
          <p:cNvSpPr txBox="1"/>
          <p:nvPr/>
        </p:nvSpPr>
        <p:spPr>
          <a:xfrm>
            <a:off x="1561192" y="4053915"/>
            <a:ext cx="1226618" cy="523220"/>
          </a:xfrm>
          <a:prstGeom prst="rect">
            <a:avLst/>
          </a:prstGeom>
          <a:noFill/>
        </p:spPr>
        <p:txBody>
          <a:bodyPr wrap="none" rtlCol="0" anchor="ctr" anchorCtr="0">
            <a:spAutoFit/>
          </a:bodyPr>
          <a:lstStyle/>
          <a:p>
            <a:pPr algn="r"/>
            <a:r>
              <a:rPr lang="en-US" sz="2800" b="1" dirty="0" smtClean="0">
                <a:solidFill>
                  <a:schemeClr val="tx2"/>
                </a:solidFill>
                <a:latin typeface="Lato" charset="0"/>
                <a:ea typeface="Lato" charset="0"/>
                <a:cs typeface="Lato" charset="0"/>
              </a:rPr>
              <a:t>Task 1</a:t>
            </a:r>
            <a:endParaRPr lang="en-US" sz="2800" b="1" dirty="0">
              <a:solidFill>
                <a:schemeClr val="tx2"/>
              </a:solidFill>
              <a:latin typeface="Lato" charset="0"/>
              <a:ea typeface="Lato" charset="0"/>
              <a:cs typeface="Lato" charset="0"/>
            </a:endParaRPr>
          </a:p>
        </p:txBody>
      </p:sp>
      <p:sp>
        <p:nvSpPr>
          <p:cNvPr id="34" name="TextBox 33"/>
          <p:cNvSpPr txBox="1"/>
          <p:nvPr/>
        </p:nvSpPr>
        <p:spPr>
          <a:xfrm>
            <a:off x="1561192" y="7298917"/>
            <a:ext cx="1226618" cy="523220"/>
          </a:xfrm>
          <a:prstGeom prst="rect">
            <a:avLst/>
          </a:prstGeom>
          <a:noFill/>
        </p:spPr>
        <p:txBody>
          <a:bodyPr wrap="none" rtlCol="0" anchor="ctr" anchorCtr="0">
            <a:spAutoFit/>
          </a:bodyPr>
          <a:lstStyle/>
          <a:p>
            <a:pPr algn="r"/>
            <a:r>
              <a:rPr lang="en-US" sz="2800" b="1" dirty="0" smtClean="0">
                <a:solidFill>
                  <a:schemeClr val="tx2"/>
                </a:solidFill>
                <a:latin typeface="Lato" charset="0"/>
                <a:ea typeface="Lato" charset="0"/>
                <a:cs typeface="Lato" charset="0"/>
              </a:rPr>
              <a:t>Task 4</a:t>
            </a:r>
            <a:endParaRPr lang="en-US" sz="2800" b="1" dirty="0">
              <a:solidFill>
                <a:schemeClr val="tx2"/>
              </a:solidFill>
              <a:latin typeface="Lato" charset="0"/>
              <a:ea typeface="Lato" charset="0"/>
              <a:cs typeface="Lato" charset="0"/>
            </a:endParaRPr>
          </a:p>
        </p:txBody>
      </p:sp>
      <p:sp>
        <p:nvSpPr>
          <p:cNvPr id="35" name="TextBox 34"/>
          <p:cNvSpPr txBox="1"/>
          <p:nvPr/>
        </p:nvSpPr>
        <p:spPr>
          <a:xfrm>
            <a:off x="1561192" y="8369435"/>
            <a:ext cx="1226618" cy="523220"/>
          </a:xfrm>
          <a:prstGeom prst="rect">
            <a:avLst/>
          </a:prstGeom>
          <a:noFill/>
        </p:spPr>
        <p:txBody>
          <a:bodyPr wrap="none" rtlCol="0" anchor="ctr" anchorCtr="0">
            <a:spAutoFit/>
          </a:bodyPr>
          <a:lstStyle/>
          <a:p>
            <a:pPr algn="r"/>
            <a:r>
              <a:rPr lang="en-US" sz="2800" b="1" dirty="0" smtClean="0">
                <a:solidFill>
                  <a:schemeClr val="tx2"/>
                </a:solidFill>
                <a:latin typeface="Lato" charset="0"/>
                <a:ea typeface="Lato" charset="0"/>
                <a:cs typeface="Lato" charset="0"/>
              </a:rPr>
              <a:t>Task 5</a:t>
            </a:r>
            <a:endParaRPr lang="en-US" sz="2800" b="1" dirty="0">
              <a:solidFill>
                <a:schemeClr val="tx2"/>
              </a:solidFill>
              <a:latin typeface="Lato" charset="0"/>
              <a:ea typeface="Lato" charset="0"/>
              <a:cs typeface="Lato" charset="0"/>
            </a:endParaRPr>
          </a:p>
        </p:txBody>
      </p:sp>
      <p:sp>
        <p:nvSpPr>
          <p:cNvPr id="39" name="Rectangle 38"/>
          <p:cNvSpPr/>
          <p:nvPr/>
        </p:nvSpPr>
        <p:spPr>
          <a:xfrm>
            <a:off x="9723862" y="7298917"/>
            <a:ext cx="4582944" cy="5212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74320" tIns="91440" rIns="274320" bIns="91440" rtlCol="0" anchor="ctr">
            <a:spAutoFit/>
          </a:bodyPr>
          <a:lstStyle/>
          <a:p>
            <a:pPr algn="ctr"/>
            <a:r>
              <a:rPr lang="en-US" sz="2200" smtClean="0">
                <a:solidFill>
                  <a:schemeClr val="bg1"/>
                </a:solidFill>
                <a:latin typeface="Lato" charset="0"/>
                <a:ea typeface="Lato" charset="0"/>
                <a:cs typeface="Lato" charset="0"/>
              </a:rPr>
              <a:t>80 </a:t>
            </a:r>
            <a:r>
              <a:rPr lang="en-US" sz="2200" dirty="0" smtClean="0">
                <a:solidFill>
                  <a:schemeClr val="bg1"/>
                </a:solidFill>
                <a:latin typeface="Lato" charset="0"/>
                <a:ea typeface="Lato" charset="0"/>
                <a:cs typeface="Lato" charset="0"/>
              </a:rPr>
              <a:t>DAYS</a:t>
            </a:r>
            <a:endParaRPr lang="en-US" sz="2200" dirty="0">
              <a:solidFill>
                <a:schemeClr val="bg1"/>
              </a:solidFill>
              <a:latin typeface="Lato" charset="0"/>
              <a:ea typeface="Lato" charset="0"/>
              <a:cs typeface="Lato" charset="0"/>
            </a:endParaRPr>
          </a:p>
        </p:txBody>
      </p:sp>
      <p:sp>
        <p:nvSpPr>
          <p:cNvPr id="41" name="Rectangle 40"/>
          <p:cNvSpPr/>
          <p:nvPr/>
        </p:nvSpPr>
        <p:spPr>
          <a:xfrm>
            <a:off x="2970056" y="4076218"/>
            <a:ext cx="1687321" cy="5232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74320" tIns="91440" rIns="274320" bIns="91440" rtlCol="0" anchor="ctr">
            <a:spAutoFit/>
          </a:bodyPr>
          <a:lstStyle/>
          <a:p>
            <a:pPr algn="ctr"/>
            <a:r>
              <a:rPr lang="en-US" sz="2200" dirty="0" smtClean="0">
                <a:solidFill>
                  <a:schemeClr val="bg1"/>
                </a:solidFill>
                <a:latin typeface="Lato" charset="0"/>
                <a:ea typeface="Lato" charset="0"/>
                <a:cs typeface="Lato" charset="0"/>
              </a:rPr>
              <a:t>30 DAYS</a:t>
            </a:r>
            <a:endParaRPr lang="en-US" sz="2200" dirty="0">
              <a:solidFill>
                <a:schemeClr val="bg1"/>
              </a:solidFill>
              <a:latin typeface="Lato" charset="0"/>
              <a:ea typeface="Lato" charset="0"/>
              <a:cs typeface="Lato" charset="0"/>
            </a:endParaRPr>
          </a:p>
        </p:txBody>
      </p:sp>
      <p:sp>
        <p:nvSpPr>
          <p:cNvPr id="42" name="Rectangle 41"/>
          <p:cNvSpPr/>
          <p:nvPr/>
        </p:nvSpPr>
        <p:spPr>
          <a:xfrm>
            <a:off x="4902705" y="5187622"/>
            <a:ext cx="1687321" cy="5232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74320" tIns="91440" rIns="274320" bIns="91440" rtlCol="0" anchor="ctr">
            <a:spAutoFit/>
          </a:bodyPr>
          <a:lstStyle/>
          <a:p>
            <a:pPr algn="ctr"/>
            <a:r>
              <a:rPr lang="en-US" sz="2200" dirty="0" smtClean="0">
                <a:solidFill>
                  <a:schemeClr val="bg1"/>
                </a:solidFill>
                <a:latin typeface="Lato" charset="0"/>
                <a:ea typeface="Lato" charset="0"/>
                <a:cs typeface="Lato" charset="0"/>
              </a:rPr>
              <a:t>15 DAYS</a:t>
            </a:r>
            <a:endParaRPr lang="en-US" sz="2200" dirty="0">
              <a:solidFill>
                <a:schemeClr val="bg1"/>
              </a:solidFill>
              <a:latin typeface="Lato" charset="0"/>
              <a:ea typeface="Lato" charset="0"/>
              <a:cs typeface="Lato" charset="0"/>
            </a:endParaRPr>
          </a:p>
        </p:txBody>
      </p:sp>
      <p:sp>
        <p:nvSpPr>
          <p:cNvPr id="44" name="Rectangle 43"/>
          <p:cNvSpPr/>
          <p:nvPr/>
        </p:nvSpPr>
        <p:spPr>
          <a:xfrm>
            <a:off x="14808817" y="8435838"/>
            <a:ext cx="3571975" cy="5232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74320" tIns="91440" rIns="274320" bIns="91440" rtlCol="0" anchor="ctr">
            <a:spAutoFit/>
          </a:bodyPr>
          <a:lstStyle/>
          <a:p>
            <a:pPr algn="ctr"/>
            <a:r>
              <a:rPr lang="en-US" sz="2200" dirty="0" smtClean="0">
                <a:solidFill>
                  <a:schemeClr val="bg1"/>
                </a:solidFill>
                <a:latin typeface="Lato" charset="0"/>
                <a:ea typeface="Lato" charset="0"/>
                <a:cs typeface="Lato" charset="0"/>
              </a:rPr>
              <a:t>60 DAYS</a:t>
            </a:r>
            <a:endParaRPr lang="en-US" sz="2200" dirty="0">
              <a:solidFill>
                <a:schemeClr val="bg1"/>
              </a:solidFill>
              <a:latin typeface="Lato" charset="0"/>
              <a:ea typeface="Lato" charset="0"/>
              <a:cs typeface="Lato" charset="0"/>
            </a:endParaRPr>
          </a:p>
        </p:txBody>
      </p:sp>
      <p:sp>
        <p:nvSpPr>
          <p:cNvPr id="45" name="Rectangle 44"/>
          <p:cNvSpPr/>
          <p:nvPr/>
        </p:nvSpPr>
        <p:spPr>
          <a:xfrm>
            <a:off x="18622533" y="9518513"/>
            <a:ext cx="2542477" cy="5232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74320" tIns="91440" rIns="274320" bIns="91440" rtlCol="0" anchor="ctr">
            <a:spAutoFit/>
          </a:bodyPr>
          <a:lstStyle/>
          <a:p>
            <a:pPr algn="ctr"/>
            <a:r>
              <a:rPr lang="en-US" sz="2200" dirty="0" smtClean="0">
                <a:solidFill>
                  <a:schemeClr val="bg1"/>
                </a:solidFill>
                <a:latin typeface="Lato" charset="0"/>
                <a:ea typeface="Lato" charset="0"/>
                <a:cs typeface="Lato" charset="0"/>
              </a:rPr>
              <a:t>4</a:t>
            </a:r>
            <a:r>
              <a:rPr lang="en-US" sz="2200" smtClean="0">
                <a:solidFill>
                  <a:schemeClr val="bg1"/>
                </a:solidFill>
                <a:latin typeface="Lato" charset="0"/>
                <a:ea typeface="Lato" charset="0"/>
                <a:cs typeface="Lato" charset="0"/>
              </a:rPr>
              <a:t>0 </a:t>
            </a:r>
            <a:r>
              <a:rPr lang="en-US" sz="2200" dirty="0" smtClean="0">
                <a:solidFill>
                  <a:schemeClr val="bg1"/>
                </a:solidFill>
                <a:latin typeface="Lato" charset="0"/>
                <a:ea typeface="Lato" charset="0"/>
                <a:cs typeface="Lato" charset="0"/>
              </a:rPr>
              <a:t>DAYS</a:t>
            </a:r>
            <a:endParaRPr lang="en-US" sz="2200" dirty="0">
              <a:solidFill>
                <a:schemeClr val="bg1"/>
              </a:solidFill>
              <a:latin typeface="Lato" charset="0"/>
              <a:ea typeface="Lato" charset="0"/>
              <a:cs typeface="Lato" charset="0"/>
            </a:endParaRPr>
          </a:p>
        </p:txBody>
      </p:sp>
    </p:spTree>
    <p:extLst>
      <p:ext uri="{BB962C8B-B14F-4D97-AF65-F5344CB8AC3E}">
        <p14:creationId xmlns:p14="http://schemas.microsoft.com/office/powerpoint/2010/main" val="12158339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a:spLocks/>
          </p:cNvSpPr>
          <p:nvPr/>
        </p:nvSpPr>
        <p:spPr bwMode="auto">
          <a:xfrm>
            <a:off x="9481550" y="884637"/>
            <a:ext cx="5493492"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r>
              <a:rPr lang="en-US" sz="7200" b="1" dirty="0" smtClean="0">
                <a:solidFill>
                  <a:schemeClr val="tx2"/>
                </a:solidFill>
                <a:latin typeface="Montserrat" charset="0"/>
                <a:ea typeface="Montserrat" charset="0"/>
                <a:cs typeface="Montserrat" charset="0"/>
                <a:sym typeface="Bebas Neue" charset="0"/>
              </a:rPr>
              <a:t>Market Size</a:t>
            </a:r>
            <a:endParaRPr lang="en-US" sz="7200" b="1" dirty="0">
              <a:solidFill>
                <a:schemeClr val="tx2"/>
              </a:solidFill>
              <a:latin typeface="Montserrat" charset="0"/>
              <a:ea typeface="Montserrat" charset="0"/>
              <a:cs typeface="Montserrat" charset="0"/>
              <a:sym typeface="Bebas Neue" charset="0"/>
            </a:endParaRPr>
          </a:p>
        </p:txBody>
      </p:sp>
      <p:cxnSp>
        <p:nvCxnSpPr>
          <p:cNvPr id="38" name="Straight Connector 37"/>
          <p:cNvCxnSpPr/>
          <p:nvPr/>
        </p:nvCxnSpPr>
        <p:spPr>
          <a:xfrm flipV="1">
            <a:off x="11795797" y="2328871"/>
            <a:ext cx="741120" cy="42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Oval 13"/>
          <p:cNvSpPr>
            <a:spLocks noChangeAspect="1"/>
          </p:cNvSpPr>
          <p:nvPr/>
        </p:nvSpPr>
        <p:spPr>
          <a:xfrm rot="5400000">
            <a:off x="15599743" y="1992633"/>
            <a:ext cx="7490480" cy="749048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15" name="Oval 14"/>
          <p:cNvSpPr>
            <a:spLocks noChangeAspect="1"/>
          </p:cNvSpPr>
          <p:nvPr/>
        </p:nvSpPr>
        <p:spPr>
          <a:xfrm rot="5400000">
            <a:off x="16022424" y="2417816"/>
            <a:ext cx="6645118" cy="66451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18" name="Oval 17"/>
          <p:cNvSpPr>
            <a:spLocks noChangeAspect="1"/>
          </p:cNvSpPr>
          <p:nvPr/>
        </p:nvSpPr>
        <p:spPr>
          <a:xfrm rot="5400000">
            <a:off x="2981597" y="5543375"/>
            <a:ext cx="3939738" cy="39397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19" name="Oval 18"/>
          <p:cNvSpPr>
            <a:spLocks noChangeAspect="1"/>
          </p:cNvSpPr>
          <p:nvPr/>
        </p:nvSpPr>
        <p:spPr>
          <a:xfrm rot="5400000">
            <a:off x="3203913" y="5767007"/>
            <a:ext cx="3495106" cy="349510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21" name="Oval 20"/>
          <p:cNvSpPr>
            <a:spLocks noChangeAspect="1"/>
          </p:cNvSpPr>
          <p:nvPr/>
        </p:nvSpPr>
        <p:spPr>
          <a:xfrm rot="5400000">
            <a:off x="8482320" y="3926675"/>
            <a:ext cx="5556438" cy="5556438"/>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22" name="Oval 21"/>
          <p:cNvSpPr>
            <a:spLocks noChangeAspect="1"/>
          </p:cNvSpPr>
          <p:nvPr/>
        </p:nvSpPr>
        <p:spPr>
          <a:xfrm rot="5400000">
            <a:off x="8795865" y="4242076"/>
            <a:ext cx="4929348" cy="49293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23" name="TextBox 22"/>
          <p:cNvSpPr txBox="1"/>
          <p:nvPr/>
        </p:nvSpPr>
        <p:spPr>
          <a:xfrm>
            <a:off x="16275075" y="5076153"/>
            <a:ext cx="6139822" cy="1323439"/>
          </a:xfrm>
          <a:prstGeom prst="rect">
            <a:avLst/>
          </a:prstGeom>
          <a:noFill/>
        </p:spPr>
        <p:txBody>
          <a:bodyPr wrap="none" rtlCol="0" anchor="ctr" anchorCtr="0">
            <a:spAutoFit/>
          </a:bodyPr>
          <a:lstStyle/>
          <a:p>
            <a:pPr algn="ctr"/>
            <a:r>
              <a:rPr lang="en-US" sz="8000" b="1" dirty="0" smtClean="0">
                <a:solidFill>
                  <a:schemeClr val="bg1"/>
                </a:solidFill>
                <a:latin typeface="Lato" charset="0"/>
                <a:ea typeface="Lato" charset="0"/>
                <a:cs typeface="Lato" charset="0"/>
              </a:rPr>
              <a:t>$340 Billions</a:t>
            </a:r>
            <a:endParaRPr lang="en-US" sz="8000" b="1" dirty="0">
              <a:solidFill>
                <a:schemeClr val="bg1"/>
              </a:solidFill>
              <a:latin typeface="Lato" charset="0"/>
              <a:ea typeface="Lato" charset="0"/>
              <a:cs typeface="Lato" charset="0"/>
            </a:endParaRPr>
          </a:p>
        </p:txBody>
      </p:sp>
      <p:sp>
        <p:nvSpPr>
          <p:cNvPr id="24" name="TextBox 23"/>
          <p:cNvSpPr txBox="1"/>
          <p:nvPr/>
        </p:nvSpPr>
        <p:spPr>
          <a:xfrm>
            <a:off x="3402502" y="7159300"/>
            <a:ext cx="3135795" cy="707886"/>
          </a:xfrm>
          <a:prstGeom prst="rect">
            <a:avLst/>
          </a:prstGeom>
          <a:noFill/>
        </p:spPr>
        <p:txBody>
          <a:bodyPr wrap="none" rtlCol="0" anchor="ctr" anchorCtr="0">
            <a:spAutoFit/>
          </a:bodyPr>
          <a:lstStyle/>
          <a:p>
            <a:pPr algn="ctr"/>
            <a:r>
              <a:rPr lang="en-US" sz="4000" b="1" dirty="0" smtClean="0">
                <a:solidFill>
                  <a:schemeClr val="bg1"/>
                </a:solidFill>
                <a:latin typeface="Lato" charset="0"/>
                <a:ea typeface="Lato" charset="0"/>
                <a:cs typeface="Lato" charset="0"/>
              </a:rPr>
              <a:t>$3.5 Millions</a:t>
            </a:r>
            <a:endParaRPr lang="en-US" sz="4000" b="1" dirty="0">
              <a:solidFill>
                <a:schemeClr val="bg1"/>
              </a:solidFill>
              <a:latin typeface="Lato" charset="0"/>
              <a:ea typeface="Lato" charset="0"/>
              <a:cs typeface="Lato" charset="0"/>
            </a:endParaRPr>
          </a:p>
        </p:txBody>
      </p:sp>
      <p:sp>
        <p:nvSpPr>
          <p:cNvPr id="25" name="TextBox 24"/>
          <p:cNvSpPr txBox="1"/>
          <p:nvPr/>
        </p:nvSpPr>
        <p:spPr>
          <a:xfrm>
            <a:off x="9225371" y="6235535"/>
            <a:ext cx="4070345" cy="938719"/>
          </a:xfrm>
          <a:prstGeom prst="rect">
            <a:avLst/>
          </a:prstGeom>
          <a:noFill/>
        </p:spPr>
        <p:txBody>
          <a:bodyPr wrap="none" rtlCol="0" anchor="ctr" anchorCtr="0">
            <a:spAutoFit/>
          </a:bodyPr>
          <a:lstStyle/>
          <a:p>
            <a:pPr algn="ctr"/>
            <a:r>
              <a:rPr lang="en-US" sz="5500" b="1" dirty="0" smtClean="0">
                <a:solidFill>
                  <a:schemeClr val="bg1"/>
                </a:solidFill>
                <a:latin typeface="Lato" charset="0"/>
                <a:ea typeface="Lato" charset="0"/>
                <a:cs typeface="Lato" charset="0"/>
              </a:rPr>
              <a:t>$50 Millions</a:t>
            </a:r>
            <a:endParaRPr lang="en-US" sz="5500" b="1" dirty="0">
              <a:solidFill>
                <a:schemeClr val="bg1"/>
              </a:solidFill>
              <a:latin typeface="Lato" charset="0"/>
              <a:ea typeface="Lato" charset="0"/>
              <a:cs typeface="Lato" charset="0"/>
            </a:endParaRPr>
          </a:p>
        </p:txBody>
      </p:sp>
      <p:sp>
        <p:nvSpPr>
          <p:cNvPr id="26" name="TextBox 25"/>
          <p:cNvSpPr txBox="1"/>
          <p:nvPr/>
        </p:nvSpPr>
        <p:spPr>
          <a:xfrm>
            <a:off x="10438865" y="9952792"/>
            <a:ext cx="1616148" cy="523220"/>
          </a:xfrm>
          <a:prstGeom prst="rect">
            <a:avLst/>
          </a:prstGeom>
          <a:noFill/>
        </p:spPr>
        <p:txBody>
          <a:bodyPr wrap="none" rtlCol="0" anchor="ctr" anchorCtr="0">
            <a:spAutoFit/>
          </a:bodyPr>
          <a:lstStyle/>
          <a:p>
            <a:pPr algn="ctr"/>
            <a:r>
              <a:rPr lang="en-US" sz="2800" b="1" dirty="0">
                <a:solidFill>
                  <a:schemeClr val="tx2"/>
                </a:solidFill>
                <a:latin typeface="Lato" charset="0"/>
                <a:ea typeface="Lato" charset="0"/>
                <a:cs typeface="Lato" charset="0"/>
              </a:rPr>
              <a:t>TITLE </a:t>
            </a:r>
            <a:r>
              <a:rPr lang="en-US" sz="2800" b="1" dirty="0" smtClean="0">
                <a:solidFill>
                  <a:schemeClr val="tx2"/>
                </a:solidFill>
                <a:latin typeface="Lato" charset="0"/>
                <a:ea typeface="Lato" charset="0"/>
                <a:cs typeface="Lato" charset="0"/>
              </a:rPr>
              <a:t>02</a:t>
            </a:r>
            <a:endParaRPr lang="en-US" sz="2800" b="1" dirty="0">
              <a:solidFill>
                <a:schemeClr val="tx2"/>
              </a:solidFill>
              <a:latin typeface="Lato" charset="0"/>
              <a:ea typeface="Lato" charset="0"/>
              <a:cs typeface="Lato" charset="0"/>
            </a:endParaRPr>
          </a:p>
        </p:txBody>
      </p:sp>
      <p:sp>
        <p:nvSpPr>
          <p:cNvPr id="27" name="TextBox 26"/>
          <p:cNvSpPr txBox="1"/>
          <p:nvPr/>
        </p:nvSpPr>
        <p:spPr>
          <a:xfrm>
            <a:off x="18549369" y="9919921"/>
            <a:ext cx="1616148" cy="523220"/>
          </a:xfrm>
          <a:prstGeom prst="rect">
            <a:avLst/>
          </a:prstGeom>
          <a:noFill/>
        </p:spPr>
        <p:txBody>
          <a:bodyPr wrap="none" rtlCol="0" anchor="ctr" anchorCtr="0">
            <a:spAutoFit/>
          </a:bodyPr>
          <a:lstStyle/>
          <a:p>
            <a:pPr algn="ctr"/>
            <a:r>
              <a:rPr lang="en-US" sz="2800" b="1" dirty="0">
                <a:solidFill>
                  <a:schemeClr val="tx2"/>
                </a:solidFill>
                <a:latin typeface="Lato" charset="0"/>
                <a:ea typeface="Lato" charset="0"/>
                <a:cs typeface="Lato" charset="0"/>
              </a:rPr>
              <a:t>TITLE </a:t>
            </a:r>
            <a:r>
              <a:rPr lang="en-US" sz="2800" b="1" dirty="0" smtClean="0">
                <a:solidFill>
                  <a:schemeClr val="tx2"/>
                </a:solidFill>
                <a:latin typeface="Lato" charset="0"/>
                <a:ea typeface="Lato" charset="0"/>
                <a:cs typeface="Lato" charset="0"/>
              </a:rPr>
              <a:t>03</a:t>
            </a:r>
            <a:endParaRPr lang="en-US" sz="2800" b="1" dirty="0">
              <a:solidFill>
                <a:schemeClr val="tx2"/>
              </a:solidFill>
              <a:latin typeface="Lato" charset="0"/>
              <a:ea typeface="Lato" charset="0"/>
              <a:cs typeface="Lato" charset="0"/>
            </a:endParaRPr>
          </a:p>
        </p:txBody>
      </p:sp>
      <p:sp>
        <p:nvSpPr>
          <p:cNvPr id="28" name="TextBox 27"/>
          <p:cNvSpPr txBox="1"/>
          <p:nvPr/>
        </p:nvSpPr>
        <p:spPr>
          <a:xfrm>
            <a:off x="4127273" y="9919921"/>
            <a:ext cx="1616148" cy="523220"/>
          </a:xfrm>
          <a:prstGeom prst="rect">
            <a:avLst/>
          </a:prstGeom>
          <a:noFill/>
        </p:spPr>
        <p:txBody>
          <a:bodyPr wrap="none" rtlCol="0" anchor="ctr" anchorCtr="0">
            <a:spAutoFit/>
          </a:bodyPr>
          <a:lstStyle/>
          <a:p>
            <a:pPr algn="ctr"/>
            <a:r>
              <a:rPr lang="en-US" sz="2800" b="1" smtClean="0">
                <a:solidFill>
                  <a:schemeClr val="tx2"/>
                </a:solidFill>
                <a:latin typeface="Lato" charset="0"/>
                <a:ea typeface="Lato" charset="0"/>
                <a:cs typeface="Lato" charset="0"/>
              </a:rPr>
              <a:t>TITLE </a:t>
            </a:r>
            <a:r>
              <a:rPr lang="en-US" sz="2800" b="1" dirty="0" smtClean="0">
                <a:solidFill>
                  <a:schemeClr val="tx2"/>
                </a:solidFill>
                <a:latin typeface="Lato" charset="0"/>
                <a:ea typeface="Lato" charset="0"/>
                <a:cs typeface="Lato" charset="0"/>
              </a:rPr>
              <a:t>01</a:t>
            </a:r>
            <a:endParaRPr lang="en-US" sz="2800" b="1" dirty="0">
              <a:solidFill>
                <a:schemeClr val="tx2"/>
              </a:solidFill>
              <a:latin typeface="Lato" charset="0"/>
              <a:ea typeface="Lato" charset="0"/>
              <a:cs typeface="Lato" charset="0"/>
            </a:endParaRPr>
          </a:p>
        </p:txBody>
      </p:sp>
      <p:sp>
        <p:nvSpPr>
          <p:cNvPr id="29" name="Subtitle 2"/>
          <p:cNvSpPr txBox="1">
            <a:spLocks/>
          </p:cNvSpPr>
          <p:nvPr/>
        </p:nvSpPr>
        <p:spPr>
          <a:xfrm>
            <a:off x="17177721" y="10563717"/>
            <a:ext cx="4358711" cy="124553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dirty="0" smtClean="0">
                <a:solidFill>
                  <a:schemeClr val="tx1"/>
                </a:solidFill>
                <a:latin typeface="Lato Light" charset="0"/>
                <a:ea typeface="Lato Light" charset="0"/>
                <a:cs typeface="Lato Light" charset="0"/>
              </a:rPr>
              <a:t>Frequently, your initial font choice is taken out</a:t>
            </a:r>
            <a:endParaRPr lang="en-US" dirty="0">
              <a:solidFill>
                <a:schemeClr val="tx1"/>
              </a:solidFill>
              <a:latin typeface="Lato Light" charset="0"/>
              <a:ea typeface="Lato Light" charset="0"/>
              <a:cs typeface="Lato Light" charset="0"/>
            </a:endParaRPr>
          </a:p>
        </p:txBody>
      </p:sp>
      <p:sp>
        <p:nvSpPr>
          <p:cNvPr id="30" name="Subtitle 2"/>
          <p:cNvSpPr txBox="1">
            <a:spLocks/>
          </p:cNvSpPr>
          <p:nvPr/>
        </p:nvSpPr>
        <p:spPr>
          <a:xfrm>
            <a:off x="9064665" y="10563717"/>
            <a:ext cx="4358711" cy="124553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dirty="0" smtClean="0">
                <a:solidFill>
                  <a:schemeClr val="tx1"/>
                </a:solidFill>
                <a:latin typeface="Lato Light" charset="0"/>
                <a:ea typeface="Lato Light" charset="0"/>
                <a:cs typeface="Lato Light" charset="0"/>
              </a:rPr>
              <a:t>Frequently, your initial font choice is taken out</a:t>
            </a:r>
            <a:endParaRPr lang="en-US" dirty="0">
              <a:solidFill>
                <a:schemeClr val="tx1"/>
              </a:solidFill>
              <a:latin typeface="Lato Light" charset="0"/>
              <a:ea typeface="Lato Light" charset="0"/>
              <a:cs typeface="Lato Light" charset="0"/>
            </a:endParaRPr>
          </a:p>
        </p:txBody>
      </p:sp>
      <p:sp>
        <p:nvSpPr>
          <p:cNvPr id="31" name="Subtitle 2"/>
          <p:cNvSpPr txBox="1">
            <a:spLocks/>
          </p:cNvSpPr>
          <p:nvPr/>
        </p:nvSpPr>
        <p:spPr>
          <a:xfrm>
            <a:off x="2751642" y="10563717"/>
            <a:ext cx="4358711" cy="124553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dirty="0" smtClean="0">
                <a:solidFill>
                  <a:schemeClr val="tx1"/>
                </a:solidFill>
                <a:latin typeface="Lato Light" charset="0"/>
                <a:ea typeface="Lato Light" charset="0"/>
                <a:cs typeface="Lato Light" charset="0"/>
              </a:rPr>
              <a:t>Frequently, your initial font choice is taken out</a:t>
            </a:r>
            <a:endParaRPr lang="en-US" dirty="0">
              <a:solidFill>
                <a:schemeClr val="tx1"/>
              </a:solidFill>
              <a:latin typeface="Lato Light" charset="0"/>
              <a:ea typeface="Lato Light" charset="0"/>
              <a:cs typeface="Lato Light" charset="0"/>
            </a:endParaRPr>
          </a:p>
        </p:txBody>
      </p:sp>
    </p:spTree>
    <p:extLst>
      <p:ext uri="{BB962C8B-B14F-4D97-AF65-F5344CB8AC3E}">
        <p14:creationId xmlns:p14="http://schemas.microsoft.com/office/powerpoint/2010/main" val="14599873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24377651" cy="13716000"/>
          </a:xfrm>
          <a:prstGeom prst="rect">
            <a:avLst/>
          </a:prstGeom>
          <a:solidFill>
            <a:schemeClr val="accent5">
              <a:lumMod val="90000"/>
              <a:lumOff val="10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13" name="TextBox 12"/>
          <p:cNvSpPr txBox="1"/>
          <p:nvPr/>
        </p:nvSpPr>
        <p:spPr>
          <a:xfrm>
            <a:off x="5462036" y="5348355"/>
            <a:ext cx="13498180" cy="1759456"/>
          </a:xfrm>
          <a:prstGeom prst="rect">
            <a:avLst/>
          </a:prstGeom>
          <a:noFill/>
        </p:spPr>
        <p:txBody>
          <a:bodyPr wrap="square" rtlCol="0">
            <a:spAutoFit/>
          </a:bodyPr>
          <a:lstStyle/>
          <a:p>
            <a:pPr algn="ctr">
              <a:lnSpc>
                <a:spcPts val="13000"/>
              </a:lnSpc>
            </a:pPr>
            <a:r>
              <a:rPr lang="en-US" sz="13500" b="1" dirty="0" smtClean="0">
                <a:solidFill>
                  <a:schemeClr val="accent4"/>
                </a:solidFill>
                <a:latin typeface="Lato" charset="0"/>
                <a:ea typeface="Lato" charset="0"/>
                <a:cs typeface="Lato" charset="0"/>
              </a:rPr>
              <a:t>Our</a:t>
            </a:r>
            <a:r>
              <a:rPr lang="en-US" sz="13500" b="1" dirty="0" smtClean="0">
                <a:solidFill>
                  <a:schemeClr val="accent3"/>
                </a:solidFill>
                <a:latin typeface="Lato" charset="0"/>
                <a:ea typeface="Lato" charset="0"/>
                <a:cs typeface="Lato" charset="0"/>
              </a:rPr>
              <a:t> </a:t>
            </a:r>
            <a:r>
              <a:rPr lang="en-US" sz="13500" b="1" dirty="0" smtClean="0">
                <a:solidFill>
                  <a:schemeClr val="bg1"/>
                </a:solidFill>
                <a:latin typeface="Lato" charset="0"/>
                <a:ea typeface="Lato" charset="0"/>
                <a:cs typeface="Lato" charset="0"/>
              </a:rPr>
              <a:t>Product</a:t>
            </a:r>
            <a:endParaRPr lang="en-US" sz="13500" b="1" dirty="0">
              <a:solidFill>
                <a:schemeClr val="bg1"/>
              </a:solidFill>
              <a:latin typeface="Lato" charset="0"/>
              <a:ea typeface="Lato" charset="0"/>
              <a:cs typeface="Lato" charset="0"/>
            </a:endParaRPr>
          </a:p>
        </p:txBody>
      </p:sp>
      <p:sp>
        <p:nvSpPr>
          <p:cNvPr id="14" name="TextBox 13"/>
          <p:cNvSpPr txBox="1"/>
          <p:nvPr/>
        </p:nvSpPr>
        <p:spPr>
          <a:xfrm>
            <a:off x="4388385" y="7298555"/>
            <a:ext cx="15661508" cy="1760446"/>
          </a:xfrm>
          <a:prstGeom prst="rect">
            <a:avLst/>
          </a:prstGeom>
          <a:noFill/>
        </p:spPr>
        <p:txBody>
          <a:bodyPr wrap="square" lIns="219419" tIns="109710" rIns="219419" bIns="109710" rtlCol="0">
            <a:spAutoFit/>
          </a:bodyPr>
          <a:lstStyle/>
          <a:p>
            <a:pPr algn="ctr">
              <a:lnSpc>
                <a:spcPts val="4040"/>
              </a:lnSpc>
            </a:pPr>
            <a:r>
              <a:rPr lang="en-US" sz="2600" dirty="0">
                <a:solidFill>
                  <a:schemeClr val="bg1"/>
                </a:solidFill>
                <a:latin typeface="Lato Light" charset="0"/>
                <a:ea typeface="Lato Light" charset="0"/>
                <a:cs typeface="Lato Light" charset="0"/>
              </a:rPr>
              <a:t>P</a:t>
            </a:r>
            <a:r>
              <a:rPr lang="en-US" sz="2600" dirty="0" smtClean="0">
                <a:solidFill>
                  <a:schemeClr val="bg1"/>
                </a:solidFill>
                <a:latin typeface="Lato Light" charset="0"/>
                <a:ea typeface="Lato Light" charset="0"/>
                <a:cs typeface="Lato Light" charset="0"/>
              </a:rPr>
              <a:t>henomenon </a:t>
            </a:r>
            <a:r>
              <a:rPr lang="en-US" sz="2600" dirty="0">
                <a:solidFill>
                  <a:schemeClr val="bg1"/>
                </a:solidFill>
                <a:latin typeface="Lato Light" charset="0"/>
                <a:ea typeface="Lato Light" charset="0"/>
                <a:cs typeface="Lato Light" charset="0"/>
              </a:rPr>
              <a:t>whereby something new and somehow valuable is formed the created item may be intangible such as an idea or a physical object such as an invention, a literary work or a painting scholarly interest in creativity involves many definitions and concepts </a:t>
            </a:r>
            <a:r>
              <a:rPr lang="en-US" sz="2600" dirty="0" smtClean="0">
                <a:solidFill>
                  <a:schemeClr val="bg1"/>
                </a:solidFill>
                <a:latin typeface="Lato Light" charset="0"/>
                <a:ea typeface="Lato Light" charset="0"/>
                <a:cs typeface="Lato Light" charset="0"/>
              </a:rPr>
              <a:t>pertaining</a:t>
            </a:r>
            <a:endParaRPr lang="en-US" sz="2600" dirty="0">
              <a:solidFill>
                <a:schemeClr val="bg1"/>
              </a:solidFill>
              <a:latin typeface="Lato Light" charset="0"/>
              <a:ea typeface="Lato Light" charset="0"/>
              <a:cs typeface="Lato Light" charset="0"/>
            </a:endParaRPr>
          </a:p>
        </p:txBody>
      </p:sp>
      <p:sp>
        <p:nvSpPr>
          <p:cNvPr id="2" name="Picture Placeholder 1"/>
          <p:cNvSpPr>
            <a:spLocks noGrp="1"/>
          </p:cNvSpPr>
          <p:nvPr>
            <p:ph type="pic" sz="quarter" idx="13"/>
          </p:nvPr>
        </p:nvSpPr>
        <p:spPr/>
      </p:sp>
    </p:spTree>
    <p:extLst>
      <p:ext uri="{BB962C8B-B14F-4D97-AF65-F5344CB8AC3E}">
        <p14:creationId xmlns:p14="http://schemas.microsoft.com/office/powerpoint/2010/main" val="213923343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2129103" y="9718338"/>
            <a:ext cx="4226535" cy="175849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040"/>
              </a:lnSpc>
            </a:pPr>
            <a:r>
              <a:rPr lang="en-US" dirty="0">
                <a:solidFill>
                  <a:schemeClr val="tx1"/>
                </a:solidFill>
                <a:latin typeface="Lato Light" charset="0"/>
                <a:ea typeface="Lato Light" charset="0"/>
                <a:cs typeface="Lato Light" charset="0"/>
              </a:rPr>
              <a:t>Frequently, your initial font choice is taken out of your awesome hands</a:t>
            </a:r>
          </a:p>
        </p:txBody>
      </p:sp>
      <p:sp>
        <p:nvSpPr>
          <p:cNvPr id="4" name="TextBox 3"/>
          <p:cNvSpPr txBox="1"/>
          <p:nvPr/>
        </p:nvSpPr>
        <p:spPr>
          <a:xfrm>
            <a:off x="2246673" y="9098436"/>
            <a:ext cx="2414444" cy="553998"/>
          </a:xfrm>
          <a:prstGeom prst="rect">
            <a:avLst/>
          </a:prstGeom>
          <a:noFill/>
        </p:spPr>
        <p:txBody>
          <a:bodyPr wrap="none" rtlCol="0" anchor="ctr" anchorCtr="0">
            <a:spAutoFit/>
          </a:bodyPr>
          <a:lstStyle/>
          <a:p>
            <a:r>
              <a:rPr lang="en-US" sz="3000" b="1" dirty="0">
                <a:solidFill>
                  <a:schemeClr val="tx2"/>
                </a:solidFill>
                <a:latin typeface="Lato" charset="0"/>
                <a:ea typeface="Lato" charset="0"/>
                <a:cs typeface="Lato" charset="0"/>
              </a:rPr>
              <a:t>FEATURE </a:t>
            </a:r>
            <a:r>
              <a:rPr lang="en-US" sz="3000" b="1" dirty="0" smtClean="0">
                <a:solidFill>
                  <a:schemeClr val="tx2"/>
                </a:solidFill>
                <a:latin typeface="Lato" charset="0"/>
                <a:ea typeface="Lato" charset="0"/>
                <a:cs typeface="Lato" charset="0"/>
              </a:rPr>
              <a:t>01</a:t>
            </a:r>
            <a:endParaRPr lang="en-US" sz="3000" b="1" dirty="0">
              <a:solidFill>
                <a:schemeClr val="tx2"/>
              </a:solidFill>
              <a:latin typeface="Lato" charset="0"/>
              <a:ea typeface="Lato" charset="0"/>
              <a:cs typeface="Lato" charset="0"/>
            </a:endParaRPr>
          </a:p>
        </p:txBody>
      </p:sp>
      <p:sp>
        <p:nvSpPr>
          <p:cNvPr id="5" name="Subtitle 2"/>
          <p:cNvSpPr txBox="1">
            <a:spLocks/>
          </p:cNvSpPr>
          <p:nvPr/>
        </p:nvSpPr>
        <p:spPr>
          <a:xfrm>
            <a:off x="7902810" y="9718338"/>
            <a:ext cx="4226535" cy="175849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040"/>
              </a:lnSpc>
            </a:pPr>
            <a:r>
              <a:rPr lang="en-US" dirty="0">
                <a:solidFill>
                  <a:schemeClr val="tx1"/>
                </a:solidFill>
                <a:latin typeface="Lato Light" charset="0"/>
                <a:ea typeface="Lato Light" charset="0"/>
                <a:cs typeface="Lato Light" charset="0"/>
              </a:rPr>
              <a:t>Frequently, your initial font choice is taken out of your awesome hands</a:t>
            </a:r>
          </a:p>
        </p:txBody>
      </p:sp>
      <p:sp>
        <p:nvSpPr>
          <p:cNvPr id="6" name="TextBox 5"/>
          <p:cNvSpPr txBox="1"/>
          <p:nvPr/>
        </p:nvSpPr>
        <p:spPr>
          <a:xfrm>
            <a:off x="8020380" y="9098436"/>
            <a:ext cx="2416046" cy="553998"/>
          </a:xfrm>
          <a:prstGeom prst="rect">
            <a:avLst/>
          </a:prstGeom>
          <a:noFill/>
        </p:spPr>
        <p:txBody>
          <a:bodyPr wrap="none" rtlCol="0" anchor="ctr" anchorCtr="0">
            <a:spAutoFit/>
          </a:bodyPr>
          <a:lstStyle/>
          <a:p>
            <a:r>
              <a:rPr lang="en-US" sz="3000" b="1" dirty="0">
                <a:solidFill>
                  <a:schemeClr val="tx2"/>
                </a:solidFill>
                <a:latin typeface="Lato" charset="0"/>
                <a:ea typeface="Lato" charset="0"/>
                <a:cs typeface="Lato" charset="0"/>
              </a:rPr>
              <a:t>FEATURE </a:t>
            </a:r>
            <a:r>
              <a:rPr lang="en-US" sz="3000" b="1" dirty="0" smtClean="0">
                <a:solidFill>
                  <a:schemeClr val="tx2"/>
                </a:solidFill>
                <a:latin typeface="Lato" charset="0"/>
                <a:ea typeface="Lato" charset="0"/>
                <a:cs typeface="Lato" charset="0"/>
              </a:rPr>
              <a:t>02</a:t>
            </a:r>
            <a:endParaRPr lang="en-US" sz="3000" b="1" dirty="0">
              <a:solidFill>
                <a:schemeClr val="tx2"/>
              </a:solidFill>
              <a:latin typeface="Lato" charset="0"/>
              <a:ea typeface="Lato" charset="0"/>
              <a:cs typeface="Lato" charset="0"/>
            </a:endParaRPr>
          </a:p>
        </p:txBody>
      </p:sp>
      <p:sp>
        <p:nvSpPr>
          <p:cNvPr id="7" name="Subtitle 2"/>
          <p:cNvSpPr txBox="1">
            <a:spLocks/>
          </p:cNvSpPr>
          <p:nvPr/>
        </p:nvSpPr>
        <p:spPr>
          <a:xfrm>
            <a:off x="1755928" y="5503178"/>
            <a:ext cx="10000243" cy="2271458"/>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4040"/>
              </a:lnSpc>
            </a:pPr>
            <a:r>
              <a:rPr lang="en-US" dirty="0">
                <a:solidFill>
                  <a:schemeClr val="tx1"/>
                </a:solidFill>
                <a:latin typeface="Lato Light" charset="0"/>
                <a:ea typeface="Lato Light" charset="0"/>
                <a:cs typeface="Lato Light" charset="0"/>
              </a:rPr>
              <a:t>Frequently, your initial font choice is taken out of your awesome hands also we are companies often specify a typeface, or even a set of </a:t>
            </a:r>
            <a:r>
              <a:rPr lang="en-US" dirty="0" smtClean="0">
                <a:solidFill>
                  <a:schemeClr val="tx1"/>
                </a:solidFill>
                <a:latin typeface="Lato Light" charset="0"/>
                <a:ea typeface="Lato Light" charset="0"/>
                <a:cs typeface="Lato Light" charset="0"/>
              </a:rPr>
              <a:t>fonts when </a:t>
            </a:r>
            <a:r>
              <a:rPr lang="en-US" dirty="0">
                <a:solidFill>
                  <a:schemeClr val="tx1"/>
                </a:solidFill>
                <a:latin typeface="Lato Light" charset="0"/>
                <a:ea typeface="Lato Light" charset="0"/>
                <a:cs typeface="Lato Light" charset="0"/>
              </a:rPr>
              <a:t>selecting a typeface for body text, your primary concern should be </a:t>
            </a:r>
            <a:r>
              <a:rPr lang="en-US" dirty="0" smtClean="0">
                <a:solidFill>
                  <a:schemeClr val="tx1"/>
                </a:solidFill>
                <a:latin typeface="Lato Light" charset="0"/>
                <a:ea typeface="Lato Light" charset="0"/>
                <a:cs typeface="Lato Light" charset="0"/>
              </a:rPr>
              <a:t>readability don’t </a:t>
            </a:r>
            <a:r>
              <a:rPr lang="en-US" dirty="0">
                <a:solidFill>
                  <a:schemeClr val="tx1"/>
                </a:solidFill>
                <a:latin typeface="Lato Light" charset="0"/>
                <a:ea typeface="Lato Light" charset="0"/>
                <a:cs typeface="Lato Light" charset="0"/>
              </a:rPr>
              <a:t>concern </a:t>
            </a:r>
            <a:r>
              <a:rPr lang="en-US" dirty="0" smtClean="0">
                <a:solidFill>
                  <a:schemeClr val="tx1"/>
                </a:solidFill>
                <a:latin typeface="Lato Light" charset="0"/>
                <a:ea typeface="Lato Light" charset="0"/>
                <a:cs typeface="Lato Light" charset="0"/>
              </a:rPr>
              <a:t>yourself.</a:t>
            </a:r>
            <a:endParaRPr lang="en-US" dirty="0">
              <a:solidFill>
                <a:schemeClr val="tx1"/>
              </a:solidFill>
              <a:latin typeface="Lato Light" charset="0"/>
              <a:ea typeface="Lato Light" charset="0"/>
              <a:cs typeface="Lato Light" charset="0"/>
            </a:endParaRPr>
          </a:p>
        </p:txBody>
      </p:sp>
      <p:sp>
        <p:nvSpPr>
          <p:cNvPr id="8" name="TextBox 7"/>
          <p:cNvSpPr txBox="1"/>
          <p:nvPr/>
        </p:nvSpPr>
        <p:spPr>
          <a:xfrm>
            <a:off x="1873499" y="4883276"/>
            <a:ext cx="2031325" cy="553998"/>
          </a:xfrm>
          <a:prstGeom prst="rect">
            <a:avLst/>
          </a:prstGeom>
          <a:noFill/>
        </p:spPr>
        <p:txBody>
          <a:bodyPr wrap="none" rtlCol="0" anchor="ctr" anchorCtr="0">
            <a:spAutoFit/>
          </a:bodyPr>
          <a:lstStyle/>
          <a:p>
            <a:r>
              <a:rPr lang="en-US" sz="3000" b="1" dirty="0" smtClean="0">
                <a:solidFill>
                  <a:schemeClr val="tx2"/>
                </a:solidFill>
                <a:latin typeface="Lato" charset="0"/>
                <a:ea typeface="Lato" charset="0"/>
                <a:cs typeface="Lato" charset="0"/>
              </a:rPr>
              <a:t>ANALYSIS</a:t>
            </a:r>
            <a:endParaRPr lang="en-US" sz="3000" b="1" dirty="0">
              <a:solidFill>
                <a:schemeClr val="tx2"/>
              </a:solidFill>
              <a:latin typeface="Lato" charset="0"/>
              <a:ea typeface="Lato" charset="0"/>
              <a:cs typeface="Lato" charset="0"/>
            </a:endParaRPr>
          </a:p>
        </p:txBody>
      </p:sp>
      <p:sp>
        <p:nvSpPr>
          <p:cNvPr id="9" name="Rectangle 8"/>
          <p:cNvSpPr>
            <a:spLocks/>
          </p:cNvSpPr>
          <p:nvPr/>
        </p:nvSpPr>
        <p:spPr bwMode="auto">
          <a:xfrm>
            <a:off x="1934346" y="1446384"/>
            <a:ext cx="5134419" cy="21800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defTabSz="4572000">
              <a:lnSpc>
                <a:spcPts val="8500"/>
              </a:lnSpc>
            </a:pPr>
            <a:r>
              <a:rPr lang="en-US" sz="6600" b="1" spc="500" dirty="0" smtClean="0">
                <a:solidFill>
                  <a:schemeClr val="tx2"/>
                </a:solidFill>
                <a:latin typeface="Montserrat" charset="0"/>
                <a:ea typeface="Montserrat" charset="0"/>
                <a:cs typeface="Montserrat" charset="0"/>
                <a:sym typeface="Bebas Neue" charset="0"/>
              </a:rPr>
              <a:t>MOBILE</a:t>
            </a:r>
          </a:p>
          <a:p>
            <a:pPr defTabSz="4572000">
              <a:lnSpc>
                <a:spcPts val="8500"/>
              </a:lnSpc>
            </a:pPr>
            <a:r>
              <a:rPr lang="en-US" sz="6600" b="1" spc="500" dirty="0" smtClean="0">
                <a:solidFill>
                  <a:schemeClr val="tx2"/>
                </a:solidFill>
                <a:latin typeface="Montserrat" charset="0"/>
                <a:ea typeface="Montserrat" charset="0"/>
                <a:cs typeface="Montserrat" charset="0"/>
                <a:sym typeface="Bebas Neue" charset="0"/>
              </a:rPr>
              <a:t>FEATURES</a:t>
            </a:r>
          </a:p>
        </p:txBody>
      </p:sp>
      <p:pic>
        <p:nvPicPr>
          <p:cNvPr id="10" name="Picture 9" descr="iPhone6_mockup_front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12542" y="345258"/>
            <a:ext cx="12005741" cy="18779183"/>
          </a:xfrm>
          <a:prstGeom prst="rect">
            <a:avLst/>
          </a:prstGeom>
        </p:spPr>
      </p:pic>
      <p:sp>
        <p:nvSpPr>
          <p:cNvPr id="11" name="Rectangle 10"/>
          <p:cNvSpPr/>
          <p:nvPr/>
        </p:nvSpPr>
        <p:spPr>
          <a:xfrm>
            <a:off x="7618680" y="9307986"/>
            <a:ext cx="128016" cy="19568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755928" y="9307986"/>
            <a:ext cx="128016" cy="19568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1"/>
          <p:cNvSpPr>
            <a:spLocks noGrp="1"/>
          </p:cNvSpPr>
          <p:nvPr>
            <p:ph type="pic" sz="quarter" idx="21"/>
          </p:nvPr>
        </p:nvSpPr>
        <p:spPr/>
      </p:sp>
    </p:spTree>
    <p:extLst>
      <p:ext uri="{BB962C8B-B14F-4D97-AF65-F5344CB8AC3E}">
        <p14:creationId xmlns:p14="http://schemas.microsoft.com/office/powerpoint/2010/main" val="348399027"/>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 name="Group 96"/>
          <p:cNvGrpSpPr/>
          <p:nvPr/>
        </p:nvGrpSpPr>
        <p:grpSpPr>
          <a:xfrm>
            <a:off x="13104410" y="7477875"/>
            <a:ext cx="8952191" cy="3507625"/>
            <a:chOff x="12926502" y="6889069"/>
            <a:chExt cx="9497891" cy="3507625"/>
          </a:xfrm>
        </p:grpSpPr>
        <p:sp>
          <p:nvSpPr>
            <p:cNvPr id="83" name="Rectangle 82"/>
            <p:cNvSpPr/>
            <p:nvPr/>
          </p:nvSpPr>
          <p:spPr>
            <a:xfrm>
              <a:off x="12926502" y="9941397"/>
              <a:ext cx="9497891" cy="4552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charset="0"/>
              </a:endParaRPr>
            </a:p>
          </p:txBody>
        </p:sp>
        <p:sp>
          <p:nvSpPr>
            <p:cNvPr id="88" name="Rectangle 87"/>
            <p:cNvSpPr/>
            <p:nvPr/>
          </p:nvSpPr>
          <p:spPr>
            <a:xfrm>
              <a:off x="12926502" y="8450240"/>
              <a:ext cx="9497891" cy="4552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charset="0"/>
              </a:endParaRPr>
            </a:p>
          </p:txBody>
        </p:sp>
        <p:sp>
          <p:nvSpPr>
            <p:cNvPr id="93" name="Rectangle 92"/>
            <p:cNvSpPr/>
            <p:nvPr/>
          </p:nvSpPr>
          <p:spPr>
            <a:xfrm>
              <a:off x="12926502" y="6889069"/>
              <a:ext cx="9497891" cy="4552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charset="0"/>
              </a:endParaRPr>
            </a:p>
          </p:txBody>
        </p:sp>
      </p:grpSp>
      <p:grpSp>
        <p:nvGrpSpPr>
          <p:cNvPr id="13" name="Group 12"/>
          <p:cNvGrpSpPr>
            <a:grpSpLocks noChangeAspect="1"/>
          </p:cNvGrpSpPr>
          <p:nvPr/>
        </p:nvGrpSpPr>
        <p:grpSpPr>
          <a:xfrm>
            <a:off x="1411367" y="4071974"/>
            <a:ext cx="8522839" cy="6929033"/>
            <a:chOff x="4300539" y="1984376"/>
            <a:chExt cx="3589338" cy="2890838"/>
          </a:xfrm>
        </p:grpSpPr>
        <p:sp>
          <p:nvSpPr>
            <p:cNvPr id="14" name="Freeform 5"/>
            <p:cNvSpPr>
              <a:spLocks/>
            </p:cNvSpPr>
            <p:nvPr/>
          </p:nvSpPr>
          <p:spPr bwMode="auto">
            <a:xfrm>
              <a:off x="4300539" y="1984376"/>
              <a:ext cx="3589338" cy="2170113"/>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15" name="Freeform 6"/>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close/>
                </a:path>
              </a:pathLst>
            </a:custGeom>
            <a:solidFill>
              <a:srgbClr val="0C0D1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16" name="Freeform 7"/>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17" name="Rectangle 8"/>
            <p:cNvSpPr>
              <a:spLocks noChangeArrowheads="1"/>
            </p:cNvSpPr>
            <p:nvPr/>
          </p:nvSpPr>
          <p:spPr bwMode="auto">
            <a:xfrm>
              <a:off x="4456114" y="2147889"/>
              <a:ext cx="3278188" cy="1841500"/>
            </a:xfrm>
            <a:prstGeom prst="rect">
              <a:avLst/>
            </a:prstGeom>
            <a:solidFill>
              <a:srgbClr val="7E7E7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18" name="Freeform 9"/>
            <p:cNvSpPr>
              <a:spLocks/>
            </p:cNvSpPr>
            <p:nvPr/>
          </p:nvSpPr>
          <p:spPr bwMode="auto">
            <a:xfrm>
              <a:off x="5484814" y="4826001"/>
              <a:ext cx="1208088" cy="49213"/>
            </a:xfrm>
            <a:custGeom>
              <a:avLst/>
              <a:gdLst>
                <a:gd name="T0" fmla="*/ 852 w 854"/>
                <a:gd name="T1" fmla="*/ 24 h 35"/>
                <a:gd name="T2" fmla="*/ 478 w 854"/>
                <a:gd name="T3" fmla="*/ 5 h 35"/>
                <a:gd name="T4" fmla="*/ 478 w 854"/>
                <a:gd name="T5" fmla="*/ 0 h 35"/>
                <a:gd name="T6" fmla="*/ 427 w 854"/>
                <a:gd name="T7" fmla="*/ 3 h 35"/>
                <a:gd name="T8" fmla="*/ 375 w 854"/>
                <a:gd name="T9" fmla="*/ 0 h 35"/>
                <a:gd name="T10" fmla="*/ 375 w 854"/>
                <a:gd name="T11" fmla="*/ 5 h 35"/>
                <a:gd name="T12" fmla="*/ 1 w 854"/>
                <a:gd name="T13" fmla="*/ 24 h 35"/>
                <a:gd name="T14" fmla="*/ 24 w 854"/>
                <a:gd name="T15" fmla="*/ 35 h 35"/>
                <a:gd name="T16" fmla="*/ 375 w 854"/>
                <a:gd name="T17" fmla="*/ 35 h 35"/>
                <a:gd name="T18" fmla="*/ 478 w 854"/>
                <a:gd name="T19" fmla="*/ 35 h 35"/>
                <a:gd name="T20" fmla="*/ 829 w 854"/>
                <a:gd name="T21" fmla="*/ 35 h 35"/>
                <a:gd name="T22" fmla="*/ 852 w 854"/>
                <a:gd name="T2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19" name="Freeform 10"/>
            <p:cNvSpPr>
              <a:spLocks/>
            </p:cNvSpPr>
            <p:nvPr/>
          </p:nvSpPr>
          <p:spPr bwMode="auto">
            <a:xfrm>
              <a:off x="5478464" y="4446589"/>
              <a:ext cx="1219200" cy="417513"/>
            </a:xfrm>
            <a:custGeom>
              <a:avLst/>
              <a:gdLst>
                <a:gd name="T0" fmla="*/ 790 w 861"/>
                <a:gd name="T1" fmla="*/ 274 h 295"/>
                <a:gd name="T2" fmla="*/ 738 w 861"/>
                <a:gd name="T3" fmla="*/ 224 h 295"/>
                <a:gd name="T4" fmla="*/ 714 w 861"/>
                <a:gd name="T5" fmla="*/ 0 h 295"/>
                <a:gd name="T6" fmla="*/ 431 w 861"/>
                <a:gd name="T7" fmla="*/ 4 h 295"/>
                <a:gd name="T8" fmla="*/ 147 w 861"/>
                <a:gd name="T9" fmla="*/ 0 h 295"/>
                <a:gd name="T10" fmla="*/ 124 w 861"/>
                <a:gd name="T11" fmla="*/ 224 h 295"/>
                <a:gd name="T12" fmla="*/ 72 w 861"/>
                <a:gd name="T13" fmla="*/ 274 h 295"/>
                <a:gd name="T14" fmla="*/ 0 w 861"/>
                <a:gd name="T15" fmla="*/ 291 h 295"/>
                <a:gd name="T16" fmla="*/ 0 w 861"/>
                <a:gd name="T17" fmla="*/ 295 h 295"/>
                <a:gd name="T18" fmla="*/ 379 w 861"/>
                <a:gd name="T19" fmla="*/ 295 h 295"/>
                <a:gd name="T20" fmla="*/ 482 w 861"/>
                <a:gd name="T21" fmla="*/ 295 h 295"/>
                <a:gd name="T22" fmla="*/ 861 w 861"/>
                <a:gd name="T23" fmla="*/ 295 h 295"/>
                <a:gd name="T24" fmla="*/ 861 w 861"/>
                <a:gd name="T25" fmla="*/ 291 h 295"/>
                <a:gd name="T26" fmla="*/ 790 w 861"/>
                <a:gd name="T27" fmla="*/ 27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20" name="Oval 11"/>
            <p:cNvSpPr>
              <a:spLocks noChangeArrowheads="1"/>
            </p:cNvSpPr>
            <p:nvPr/>
          </p:nvSpPr>
          <p:spPr bwMode="auto">
            <a:xfrm>
              <a:off x="6070602" y="2044701"/>
              <a:ext cx="49213" cy="49213"/>
            </a:xfrm>
            <a:prstGeom prst="ellipse">
              <a:avLst/>
            </a:prstGeom>
            <a:solidFill>
              <a:srgbClr val="2C2C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21" name="Oval 12"/>
            <p:cNvSpPr>
              <a:spLocks noChangeArrowheads="1"/>
            </p:cNvSpPr>
            <p:nvPr/>
          </p:nvSpPr>
          <p:spPr bwMode="auto">
            <a:xfrm>
              <a:off x="6070602" y="2041526"/>
              <a:ext cx="49213" cy="49213"/>
            </a:xfrm>
            <a:prstGeom prst="ellipse">
              <a:avLst/>
            </a:prstGeom>
            <a:solidFill>
              <a:srgbClr val="0A0A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22" name="Oval 13"/>
            <p:cNvSpPr>
              <a:spLocks noChangeArrowheads="1"/>
            </p:cNvSpPr>
            <p:nvPr/>
          </p:nvSpPr>
          <p:spPr bwMode="auto">
            <a:xfrm>
              <a:off x="6078539" y="2049464"/>
              <a:ext cx="33338" cy="31750"/>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23" name="Oval 14"/>
            <p:cNvSpPr>
              <a:spLocks noChangeArrowheads="1"/>
            </p:cNvSpPr>
            <p:nvPr/>
          </p:nvSpPr>
          <p:spPr bwMode="auto">
            <a:xfrm>
              <a:off x="6088064" y="2055814"/>
              <a:ext cx="15875" cy="19050"/>
            </a:xfrm>
            <a:prstGeom prst="ellipse">
              <a:avLst/>
            </a:prstGeom>
            <a:solidFill>
              <a:srgbClr val="2C99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24" name="Oval 15"/>
            <p:cNvSpPr>
              <a:spLocks noChangeArrowheads="1"/>
            </p:cNvSpPr>
            <p:nvPr/>
          </p:nvSpPr>
          <p:spPr bwMode="auto">
            <a:xfrm>
              <a:off x="6092827" y="2063751"/>
              <a:ext cx="4763" cy="4763"/>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25" name="Freeform 16"/>
            <p:cNvSpPr>
              <a:spLocks/>
            </p:cNvSpPr>
            <p:nvPr/>
          </p:nvSpPr>
          <p:spPr bwMode="auto">
            <a:xfrm>
              <a:off x="5478464" y="4446589"/>
              <a:ext cx="985838" cy="417513"/>
            </a:xfrm>
            <a:custGeom>
              <a:avLst/>
              <a:gdLst>
                <a:gd name="T0" fmla="*/ 696 w 696"/>
                <a:gd name="T1" fmla="*/ 10 h 295"/>
                <a:gd name="T2" fmla="*/ 573 w 696"/>
                <a:gd name="T3" fmla="*/ 2 h 295"/>
                <a:gd name="T4" fmla="*/ 431 w 696"/>
                <a:gd name="T5" fmla="*/ 4 h 295"/>
                <a:gd name="T6" fmla="*/ 147 w 696"/>
                <a:gd name="T7" fmla="*/ 0 h 295"/>
                <a:gd name="T8" fmla="*/ 124 w 696"/>
                <a:gd name="T9" fmla="*/ 224 h 295"/>
                <a:gd name="T10" fmla="*/ 72 w 696"/>
                <a:gd name="T11" fmla="*/ 274 h 295"/>
                <a:gd name="T12" fmla="*/ 0 w 696"/>
                <a:gd name="T13" fmla="*/ 291 h 295"/>
                <a:gd name="T14" fmla="*/ 0 w 696"/>
                <a:gd name="T15" fmla="*/ 295 h 295"/>
                <a:gd name="T16" fmla="*/ 379 w 696"/>
                <a:gd name="T17" fmla="*/ 295 h 295"/>
                <a:gd name="T18" fmla="*/ 432 w 696"/>
                <a:gd name="T19" fmla="*/ 295 h 295"/>
                <a:gd name="T20" fmla="*/ 696 w 696"/>
                <a:gd name="T21" fmla="*/ 1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26" name="Freeform 17"/>
            <p:cNvSpPr>
              <a:spLocks/>
            </p:cNvSpPr>
            <p:nvPr/>
          </p:nvSpPr>
          <p:spPr bwMode="auto">
            <a:xfrm>
              <a:off x="4300539" y="4154489"/>
              <a:ext cx="3589338" cy="341313"/>
            </a:xfrm>
            <a:custGeom>
              <a:avLst/>
              <a:gdLst>
                <a:gd name="T0" fmla="*/ 0 w 2537"/>
                <a:gd name="T1" fmla="*/ 0 h 241"/>
                <a:gd name="T2" fmla="*/ 0 w 2537"/>
                <a:gd name="T3" fmla="*/ 170 h 241"/>
                <a:gd name="T4" fmla="*/ 71 w 2537"/>
                <a:gd name="T5" fmla="*/ 241 h 241"/>
                <a:gd name="T6" fmla="*/ 2467 w 2537"/>
                <a:gd name="T7" fmla="*/ 241 h 241"/>
                <a:gd name="T8" fmla="*/ 2537 w 2537"/>
                <a:gd name="T9" fmla="*/ 170 h 241"/>
                <a:gd name="T10" fmla="*/ 2537 w 2537"/>
                <a:gd name="T11" fmla="*/ 0 h 241"/>
                <a:gd name="T12" fmla="*/ 0 w 2537"/>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grpSp>
      <p:sp>
        <p:nvSpPr>
          <p:cNvPr id="61" name="Rectangle 60"/>
          <p:cNvSpPr>
            <a:spLocks/>
          </p:cNvSpPr>
          <p:nvPr/>
        </p:nvSpPr>
        <p:spPr bwMode="auto">
          <a:xfrm>
            <a:off x="8002783" y="884637"/>
            <a:ext cx="8451032"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r>
              <a:rPr lang="en-US" sz="7200" b="1" dirty="0" smtClean="0">
                <a:solidFill>
                  <a:schemeClr val="tx2"/>
                </a:solidFill>
                <a:latin typeface="Montserrat" charset="0"/>
                <a:ea typeface="Montserrat" charset="0"/>
                <a:cs typeface="Montserrat" charset="0"/>
                <a:sym typeface="Bebas Neue" charset="0"/>
              </a:rPr>
              <a:t>Product Overview</a:t>
            </a:r>
            <a:endParaRPr lang="en-US" sz="7200" b="1" dirty="0">
              <a:solidFill>
                <a:schemeClr val="tx2"/>
              </a:solidFill>
              <a:latin typeface="Montserrat" charset="0"/>
              <a:ea typeface="Montserrat" charset="0"/>
              <a:cs typeface="Montserrat" charset="0"/>
              <a:sym typeface="Bebas Neue" charset="0"/>
            </a:endParaRPr>
          </a:p>
        </p:txBody>
      </p:sp>
      <p:cxnSp>
        <p:nvCxnSpPr>
          <p:cNvPr id="62" name="Straight Connector 61"/>
          <p:cNvCxnSpPr/>
          <p:nvPr/>
        </p:nvCxnSpPr>
        <p:spPr>
          <a:xfrm flipV="1">
            <a:off x="11795797" y="2328871"/>
            <a:ext cx="741120" cy="42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2" name="Rectangle 81"/>
          <p:cNvSpPr>
            <a:spLocks/>
          </p:cNvSpPr>
          <p:nvPr/>
        </p:nvSpPr>
        <p:spPr bwMode="auto">
          <a:xfrm>
            <a:off x="13104410" y="9839396"/>
            <a:ext cx="1474763"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defTabSz="4572000"/>
            <a:r>
              <a:rPr lang="en-US" b="1" dirty="0" smtClean="0">
                <a:solidFill>
                  <a:schemeClr val="tx2"/>
                </a:solidFill>
                <a:latin typeface="Montserrat Semi Bold" charset="0"/>
                <a:ea typeface="Montserrat Semi Bold" charset="0"/>
                <a:cs typeface="Montserrat Semi Bold" charset="0"/>
                <a:sym typeface="Bebas Neue" charset="0"/>
              </a:rPr>
              <a:t>CALLS</a:t>
            </a:r>
            <a:endParaRPr lang="en-US" b="1" dirty="0">
              <a:solidFill>
                <a:schemeClr val="tx2"/>
              </a:solidFill>
              <a:latin typeface="Montserrat Semi Bold" charset="0"/>
              <a:ea typeface="Montserrat Semi Bold" charset="0"/>
              <a:cs typeface="Montserrat Semi Bold" charset="0"/>
              <a:sym typeface="Bebas Neue" charset="0"/>
            </a:endParaRPr>
          </a:p>
        </p:txBody>
      </p:sp>
      <p:grpSp>
        <p:nvGrpSpPr>
          <p:cNvPr id="84" name="Group 83"/>
          <p:cNvGrpSpPr/>
          <p:nvPr/>
        </p:nvGrpSpPr>
        <p:grpSpPr>
          <a:xfrm>
            <a:off x="13104410" y="10539909"/>
            <a:ext cx="4819193" cy="445591"/>
            <a:chOff x="2431839" y="5389780"/>
            <a:chExt cx="6758429" cy="659219"/>
          </a:xfrm>
          <a:solidFill>
            <a:schemeClr val="accent3"/>
          </a:solidFill>
        </p:grpSpPr>
        <p:sp>
          <p:nvSpPr>
            <p:cNvPr id="85" name="Rectangle 84"/>
            <p:cNvSpPr/>
            <p:nvPr/>
          </p:nvSpPr>
          <p:spPr>
            <a:xfrm>
              <a:off x="2431839" y="5389780"/>
              <a:ext cx="6758429" cy="6592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charset="0"/>
              </a:endParaRPr>
            </a:p>
          </p:txBody>
        </p:sp>
        <p:sp>
          <p:nvSpPr>
            <p:cNvPr id="86" name="Rectangle 85"/>
            <p:cNvSpPr>
              <a:spLocks/>
            </p:cNvSpPr>
            <p:nvPr/>
          </p:nvSpPr>
          <p:spPr bwMode="auto">
            <a:xfrm>
              <a:off x="8132571" y="5445734"/>
              <a:ext cx="882301" cy="579314"/>
            </a:xfrm>
            <a:prstGeom prst="rect">
              <a:avLst/>
            </a:prstGeom>
            <a:gr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r" defTabSz="4572000"/>
              <a:r>
                <a:rPr lang="en-US" sz="2600" b="1" dirty="0" smtClean="0">
                  <a:solidFill>
                    <a:schemeClr val="bg1"/>
                  </a:solidFill>
                  <a:latin typeface="Montserrat Semi Bold" charset="0"/>
                  <a:ea typeface="Montserrat Semi Bold" charset="0"/>
                  <a:cs typeface="Montserrat Semi Bold" charset="0"/>
                  <a:sym typeface="Bebas Neue" charset="0"/>
                </a:rPr>
                <a:t>65 %</a:t>
              </a:r>
              <a:endParaRPr lang="en-US" sz="2600" b="1" dirty="0">
                <a:solidFill>
                  <a:schemeClr val="bg1"/>
                </a:solidFill>
                <a:latin typeface="Montserrat Semi Bold" charset="0"/>
                <a:ea typeface="Montserrat Semi Bold" charset="0"/>
                <a:cs typeface="Montserrat Semi Bold" charset="0"/>
                <a:sym typeface="Bebas Neue" charset="0"/>
              </a:endParaRPr>
            </a:p>
          </p:txBody>
        </p:sp>
      </p:grpSp>
      <p:sp>
        <p:nvSpPr>
          <p:cNvPr id="87" name="Rectangle 86"/>
          <p:cNvSpPr>
            <a:spLocks/>
          </p:cNvSpPr>
          <p:nvPr/>
        </p:nvSpPr>
        <p:spPr bwMode="auto">
          <a:xfrm>
            <a:off x="13104410" y="8348239"/>
            <a:ext cx="1990930"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defTabSz="4572000"/>
            <a:r>
              <a:rPr lang="en-US" b="1" dirty="0" smtClean="0">
                <a:solidFill>
                  <a:schemeClr val="tx2"/>
                </a:solidFill>
                <a:latin typeface="Montserrat Semi Bold" charset="0"/>
                <a:ea typeface="Montserrat Semi Bold" charset="0"/>
                <a:cs typeface="Montserrat Semi Bold" charset="0"/>
                <a:sym typeface="Bebas Neue" charset="0"/>
              </a:rPr>
              <a:t>PHOTOS</a:t>
            </a:r>
            <a:endParaRPr lang="en-US" b="1" dirty="0">
              <a:solidFill>
                <a:schemeClr val="tx2"/>
              </a:solidFill>
              <a:latin typeface="Montserrat Semi Bold" charset="0"/>
              <a:ea typeface="Montserrat Semi Bold" charset="0"/>
              <a:cs typeface="Montserrat Semi Bold" charset="0"/>
              <a:sym typeface="Bebas Neue" charset="0"/>
            </a:endParaRPr>
          </a:p>
        </p:txBody>
      </p:sp>
      <p:grpSp>
        <p:nvGrpSpPr>
          <p:cNvPr id="89" name="Group 88"/>
          <p:cNvGrpSpPr/>
          <p:nvPr/>
        </p:nvGrpSpPr>
        <p:grpSpPr>
          <a:xfrm>
            <a:off x="13104410" y="9048752"/>
            <a:ext cx="8097651" cy="445591"/>
            <a:chOff x="2431839" y="5389780"/>
            <a:chExt cx="6758429" cy="659219"/>
          </a:xfrm>
          <a:solidFill>
            <a:schemeClr val="accent2"/>
          </a:solidFill>
        </p:grpSpPr>
        <p:sp>
          <p:nvSpPr>
            <p:cNvPr id="90" name="Rectangle 89"/>
            <p:cNvSpPr/>
            <p:nvPr/>
          </p:nvSpPr>
          <p:spPr>
            <a:xfrm>
              <a:off x="2431839" y="5389780"/>
              <a:ext cx="6758429" cy="6592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charset="0"/>
              </a:endParaRPr>
            </a:p>
          </p:txBody>
        </p:sp>
        <p:sp>
          <p:nvSpPr>
            <p:cNvPr id="91" name="Rectangle 90"/>
            <p:cNvSpPr>
              <a:spLocks/>
            </p:cNvSpPr>
            <p:nvPr/>
          </p:nvSpPr>
          <p:spPr bwMode="auto">
            <a:xfrm>
              <a:off x="8132571" y="5445734"/>
              <a:ext cx="882301" cy="579314"/>
            </a:xfrm>
            <a:prstGeom prst="rect">
              <a:avLst/>
            </a:prstGeom>
            <a:gr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r" defTabSz="4572000"/>
              <a:r>
                <a:rPr lang="en-US" sz="2600" b="1" dirty="0" smtClean="0">
                  <a:solidFill>
                    <a:schemeClr val="bg1"/>
                  </a:solidFill>
                  <a:latin typeface="Montserrat Semi Bold" charset="0"/>
                  <a:ea typeface="Montserrat Semi Bold" charset="0"/>
                  <a:cs typeface="Montserrat Semi Bold" charset="0"/>
                  <a:sym typeface="Bebas Neue" charset="0"/>
                </a:rPr>
                <a:t>65 %</a:t>
              </a:r>
              <a:endParaRPr lang="en-US" sz="2600" b="1" dirty="0">
                <a:solidFill>
                  <a:schemeClr val="bg1"/>
                </a:solidFill>
                <a:latin typeface="Montserrat Semi Bold" charset="0"/>
                <a:ea typeface="Montserrat Semi Bold" charset="0"/>
                <a:cs typeface="Montserrat Semi Bold" charset="0"/>
                <a:sym typeface="Bebas Neue" charset="0"/>
              </a:endParaRPr>
            </a:p>
          </p:txBody>
        </p:sp>
      </p:grpSp>
      <p:sp>
        <p:nvSpPr>
          <p:cNvPr id="92" name="Rectangle 91"/>
          <p:cNvSpPr>
            <a:spLocks/>
          </p:cNvSpPr>
          <p:nvPr/>
        </p:nvSpPr>
        <p:spPr bwMode="auto">
          <a:xfrm>
            <a:off x="13104410" y="6787068"/>
            <a:ext cx="2341988"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defTabSz="4572000"/>
            <a:r>
              <a:rPr lang="en-US" b="1" dirty="0" smtClean="0">
                <a:solidFill>
                  <a:schemeClr val="tx2"/>
                </a:solidFill>
                <a:latin typeface="Montserrat Semi Bold" charset="0"/>
                <a:ea typeface="Montserrat Semi Bold" charset="0"/>
                <a:cs typeface="Montserrat Semi Bold" charset="0"/>
                <a:sym typeface="Bebas Neue" charset="0"/>
              </a:rPr>
              <a:t>PICTURES</a:t>
            </a:r>
            <a:endParaRPr lang="en-US" b="1" dirty="0">
              <a:solidFill>
                <a:schemeClr val="tx2"/>
              </a:solidFill>
              <a:latin typeface="Montserrat Semi Bold" charset="0"/>
              <a:ea typeface="Montserrat Semi Bold" charset="0"/>
              <a:cs typeface="Montserrat Semi Bold" charset="0"/>
              <a:sym typeface="Bebas Neue" charset="0"/>
            </a:endParaRPr>
          </a:p>
        </p:txBody>
      </p:sp>
      <p:grpSp>
        <p:nvGrpSpPr>
          <p:cNvPr id="94" name="Group 93"/>
          <p:cNvGrpSpPr/>
          <p:nvPr/>
        </p:nvGrpSpPr>
        <p:grpSpPr>
          <a:xfrm>
            <a:off x="13104410" y="7487581"/>
            <a:ext cx="6830365" cy="455297"/>
            <a:chOff x="2431839" y="5389780"/>
            <a:chExt cx="6758429" cy="659219"/>
          </a:xfrm>
        </p:grpSpPr>
        <p:sp>
          <p:nvSpPr>
            <p:cNvPr id="95" name="Rectangle 94"/>
            <p:cNvSpPr/>
            <p:nvPr/>
          </p:nvSpPr>
          <p:spPr>
            <a:xfrm>
              <a:off x="2431839" y="5389780"/>
              <a:ext cx="6758429" cy="6592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charset="0"/>
              </a:endParaRPr>
            </a:p>
          </p:txBody>
        </p:sp>
        <p:sp>
          <p:nvSpPr>
            <p:cNvPr id="96" name="Rectangle 95"/>
            <p:cNvSpPr>
              <a:spLocks/>
            </p:cNvSpPr>
            <p:nvPr/>
          </p:nvSpPr>
          <p:spPr bwMode="auto">
            <a:xfrm>
              <a:off x="8132571" y="5445734"/>
              <a:ext cx="882301" cy="5793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r" defTabSz="4572000"/>
              <a:r>
                <a:rPr lang="en-US" sz="2600" b="1" dirty="0" smtClean="0">
                  <a:solidFill>
                    <a:schemeClr val="bg1"/>
                  </a:solidFill>
                  <a:latin typeface="Montserrat Semi Bold" charset="0"/>
                  <a:ea typeface="Montserrat Semi Bold" charset="0"/>
                  <a:cs typeface="Montserrat Semi Bold" charset="0"/>
                  <a:sym typeface="Bebas Neue" charset="0"/>
                </a:rPr>
                <a:t>65 %</a:t>
              </a:r>
              <a:endParaRPr lang="en-US" sz="2600" b="1" dirty="0">
                <a:solidFill>
                  <a:schemeClr val="bg1"/>
                </a:solidFill>
                <a:latin typeface="Montserrat Semi Bold" charset="0"/>
                <a:ea typeface="Montserrat Semi Bold" charset="0"/>
                <a:cs typeface="Montserrat Semi Bold" charset="0"/>
                <a:sym typeface="Bebas Neue" charset="0"/>
              </a:endParaRPr>
            </a:p>
          </p:txBody>
        </p:sp>
      </p:grpSp>
      <p:sp>
        <p:nvSpPr>
          <p:cNvPr id="98" name="Subtitle 2"/>
          <p:cNvSpPr txBox="1">
            <a:spLocks/>
          </p:cNvSpPr>
          <p:nvPr/>
        </p:nvSpPr>
        <p:spPr>
          <a:xfrm>
            <a:off x="12923481" y="4005444"/>
            <a:ext cx="9562537" cy="2271458"/>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4040"/>
              </a:lnSpc>
            </a:pPr>
            <a:r>
              <a:rPr lang="en-US" dirty="0">
                <a:solidFill>
                  <a:schemeClr val="tx1"/>
                </a:solidFill>
                <a:latin typeface="Lato Light" charset="0"/>
                <a:ea typeface="Lato Light" charset="0"/>
                <a:cs typeface="Lato Light" charset="0"/>
              </a:rPr>
              <a:t>Frequently, your initial font choice is taken out of your awesome hands also we are companies often specify a typeface, or even a set of </a:t>
            </a:r>
            <a:r>
              <a:rPr lang="en-US" dirty="0" smtClean="0">
                <a:solidFill>
                  <a:schemeClr val="tx1"/>
                </a:solidFill>
                <a:latin typeface="Lato Light" charset="0"/>
                <a:ea typeface="Lato Light" charset="0"/>
                <a:cs typeface="Lato Light" charset="0"/>
              </a:rPr>
              <a:t>fonts when </a:t>
            </a:r>
            <a:r>
              <a:rPr lang="en-US" dirty="0">
                <a:solidFill>
                  <a:schemeClr val="tx1"/>
                </a:solidFill>
                <a:latin typeface="Lato Light" charset="0"/>
                <a:ea typeface="Lato Light" charset="0"/>
                <a:cs typeface="Lato Light" charset="0"/>
              </a:rPr>
              <a:t>selecting a typeface for body text, your primary concern should be </a:t>
            </a:r>
            <a:r>
              <a:rPr lang="en-US" dirty="0" smtClean="0">
                <a:solidFill>
                  <a:schemeClr val="tx1"/>
                </a:solidFill>
                <a:latin typeface="Lato Light" charset="0"/>
                <a:ea typeface="Lato Light" charset="0"/>
                <a:cs typeface="Lato Light" charset="0"/>
              </a:rPr>
              <a:t>readability don’t </a:t>
            </a:r>
            <a:r>
              <a:rPr lang="en-US" dirty="0">
                <a:solidFill>
                  <a:schemeClr val="tx1"/>
                </a:solidFill>
                <a:latin typeface="Lato Light" charset="0"/>
                <a:ea typeface="Lato Light" charset="0"/>
                <a:cs typeface="Lato Light" charset="0"/>
              </a:rPr>
              <a:t>concern </a:t>
            </a:r>
            <a:r>
              <a:rPr lang="en-US" dirty="0" smtClean="0">
                <a:solidFill>
                  <a:schemeClr val="tx1"/>
                </a:solidFill>
                <a:latin typeface="Lato Light" charset="0"/>
                <a:ea typeface="Lato Light" charset="0"/>
                <a:cs typeface="Lato Light" charset="0"/>
              </a:rPr>
              <a:t>yourself.</a:t>
            </a:r>
            <a:endParaRPr lang="en-US" dirty="0">
              <a:solidFill>
                <a:schemeClr val="tx1"/>
              </a:solidFill>
              <a:latin typeface="Lato Light" charset="0"/>
              <a:ea typeface="Lato Light" charset="0"/>
              <a:cs typeface="Lato Light" charset="0"/>
            </a:endParaRPr>
          </a:p>
        </p:txBody>
      </p:sp>
      <p:grpSp>
        <p:nvGrpSpPr>
          <p:cNvPr id="27" name="Group 26"/>
          <p:cNvGrpSpPr>
            <a:grpSpLocks noChangeAspect="1"/>
          </p:cNvGrpSpPr>
          <p:nvPr/>
        </p:nvGrpSpPr>
        <p:grpSpPr>
          <a:xfrm>
            <a:off x="7612256" y="8355344"/>
            <a:ext cx="1274924" cy="2645663"/>
            <a:chOff x="7242184" y="2673668"/>
            <a:chExt cx="652463" cy="1354138"/>
          </a:xfrm>
        </p:grpSpPr>
        <p:sp>
          <p:nvSpPr>
            <p:cNvPr id="28" name="Freeform 59"/>
            <p:cNvSpPr>
              <a:spLocks/>
            </p:cNvSpPr>
            <p:nvPr/>
          </p:nvSpPr>
          <p:spPr bwMode="auto">
            <a:xfrm>
              <a:off x="7242184" y="2673668"/>
              <a:ext cx="652463" cy="1354138"/>
            </a:xfrm>
            <a:custGeom>
              <a:avLst/>
              <a:gdLst>
                <a:gd name="T0" fmla="*/ 411 w 411"/>
                <a:gd name="T1" fmla="*/ 811 h 853"/>
                <a:gd name="T2" fmla="*/ 370 w 411"/>
                <a:gd name="T3" fmla="*/ 853 h 853"/>
                <a:gd name="T4" fmla="*/ 42 w 411"/>
                <a:gd name="T5" fmla="*/ 853 h 853"/>
                <a:gd name="T6" fmla="*/ 0 w 411"/>
                <a:gd name="T7" fmla="*/ 811 h 853"/>
                <a:gd name="T8" fmla="*/ 0 w 411"/>
                <a:gd name="T9" fmla="*/ 42 h 853"/>
                <a:gd name="T10" fmla="*/ 42 w 411"/>
                <a:gd name="T11" fmla="*/ 0 h 853"/>
                <a:gd name="T12" fmla="*/ 370 w 411"/>
                <a:gd name="T13" fmla="*/ 0 h 853"/>
                <a:gd name="T14" fmla="*/ 411 w 411"/>
                <a:gd name="T15" fmla="*/ 42 h 853"/>
                <a:gd name="T16" fmla="*/ 411 w 411"/>
                <a:gd name="T17" fmla="*/ 811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1" h="853">
                  <a:moveTo>
                    <a:pt x="411" y="811"/>
                  </a:moveTo>
                  <a:cubicBezTo>
                    <a:pt x="411" y="834"/>
                    <a:pt x="392" y="853"/>
                    <a:pt x="370" y="853"/>
                  </a:cubicBezTo>
                  <a:cubicBezTo>
                    <a:pt x="42" y="853"/>
                    <a:pt x="42" y="853"/>
                    <a:pt x="42" y="853"/>
                  </a:cubicBezTo>
                  <a:cubicBezTo>
                    <a:pt x="19" y="853"/>
                    <a:pt x="0" y="834"/>
                    <a:pt x="0" y="811"/>
                  </a:cubicBezTo>
                  <a:cubicBezTo>
                    <a:pt x="0" y="42"/>
                    <a:pt x="0" y="42"/>
                    <a:pt x="0" y="42"/>
                  </a:cubicBezTo>
                  <a:cubicBezTo>
                    <a:pt x="0" y="19"/>
                    <a:pt x="19" y="0"/>
                    <a:pt x="42" y="0"/>
                  </a:cubicBezTo>
                  <a:cubicBezTo>
                    <a:pt x="370" y="0"/>
                    <a:pt x="370" y="0"/>
                    <a:pt x="370" y="0"/>
                  </a:cubicBezTo>
                  <a:cubicBezTo>
                    <a:pt x="392" y="0"/>
                    <a:pt x="411" y="19"/>
                    <a:pt x="411" y="42"/>
                  </a:cubicBezTo>
                  <a:lnTo>
                    <a:pt x="411" y="811"/>
                  </a:lnTo>
                  <a:close/>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29" name="Freeform 60"/>
            <p:cNvSpPr>
              <a:spLocks/>
            </p:cNvSpPr>
            <p:nvPr/>
          </p:nvSpPr>
          <p:spPr bwMode="auto">
            <a:xfrm>
              <a:off x="7250122" y="2681606"/>
              <a:ext cx="636588" cy="1338263"/>
            </a:xfrm>
            <a:custGeom>
              <a:avLst/>
              <a:gdLst>
                <a:gd name="T0" fmla="*/ 37 w 401"/>
                <a:gd name="T1" fmla="*/ 843 h 843"/>
                <a:gd name="T2" fmla="*/ 0 w 401"/>
                <a:gd name="T3" fmla="*/ 806 h 843"/>
                <a:gd name="T4" fmla="*/ 0 w 401"/>
                <a:gd name="T5" fmla="*/ 37 h 843"/>
                <a:gd name="T6" fmla="*/ 37 w 401"/>
                <a:gd name="T7" fmla="*/ 0 h 843"/>
                <a:gd name="T8" fmla="*/ 365 w 401"/>
                <a:gd name="T9" fmla="*/ 0 h 843"/>
                <a:gd name="T10" fmla="*/ 401 w 401"/>
                <a:gd name="T11" fmla="*/ 37 h 843"/>
                <a:gd name="T12" fmla="*/ 401 w 401"/>
                <a:gd name="T13" fmla="*/ 806 h 843"/>
                <a:gd name="T14" fmla="*/ 365 w 401"/>
                <a:gd name="T15" fmla="*/ 843 h 843"/>
                <a:gd name="T16" fmla="*/ 37 w 401"/>
                <a:gd name="T17" fmla="*/ 843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1" h="843">
                  <a:moveTo>
                    <a:pt x="37" y="843"/>
                  </a:moveTo>
                  <a:cubicBezTo>
                    <a:pt x="16" y="843"/>
                    <a:pt x="0" y="827"/>
                    <a:pt x="0" y="806"/>
                  </a:cubicBezTo>
                  <a:cubicBezTo>
                    <a:pt x="0" y="37"/>
                    <a:pt x="0" y="37"/>
                    <a:pt x="0" y="37"/>
                  </a:cubicBezTo>
                  <a:cubicBezTo>
                    <a:pt x="0" y="16"/>
                    <a:pt x="16" y="0"/>
                    <a:pt x="37" y="0"/>
                  </a:cubicBezTo>
                  <a:cubicBezTo>
                    <a:pt x="365" y="0"/>
                    <a:pt x="365" y="0"/>
                    <a:pt x="365" y="0"/>
                  </a:cubicBezTo>
                  <a:cubicBezTo>
                    <a:pt x="385" y="0"/>
                    <a:pt x="401" y="16"/>
                    <a:pt x="401" y="37"/>
                  </a:cubicBezTo>
                  <a:cubicBezTo>
                    <a:pt x="401" y="806"/>
                    <a:pt x="401" y="806"/>
                    <a:pt x="401" y="806"/>
                  </a:cubicBezTo>
                  <a:cubicBezTo>
                    <a:pt x="401" y="827"/>
                    <a:pt x="385" y="843"/>
                    <a:pt x="365" y="843"/>
                  </a:cubicBezTo>
                  <a:lnTo>
                    <a:pt x="37" y="843"/>
                  </a:lnTo>
                  <a:close/>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30" name="Oval 61"/>
            <p:cNvSpPr>
              <a:spLocks noChangeArrowheads="1"/>
            </p:cNvSpPr>
            <p:nvPr/>
          </p:nvSpPr>
          <p:spPr bwMode="auto">
            <a:xfrm>
              <a:off x="7559684" y="2738756"/>
              <a:ext cx="19050" cy="19050"/>
            </a:xfrm>
            <a:prstGeom prst="ellipse">
              <a:avLst/>
            </a:prstGeom>
            <a:solidFill>
              <a:srgbClr val="2C2C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31" name="Oval 62"/>
            <p:cNvSpPr>
              <a:spLocks noChangeArrowheads="1"/>
            </p:cNvSpPr>
            <p:nvPr/>
          </p:nvSpPr>
          <p:spPr bwMode="auto">
            <a:xfrm>
              <a:off x="7566034" y="2745106"/>
              <a:ext cx="4763" cy="4763"/>
            </a:xfrm>
            <a:prstGeom prst="ellipse">
              <a:avLst/>
            </a:prstGeom>
            <a:solidFill>
              <a:srgbClr val="2C2C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32" name="Oval 63"/>
            <p:cNvSpPr>
              <a:spLocks noChangeArrowheads="1"/>
            </p:cNvSpPr>
            <p:nvPr/>
          </p:nvSpPr>
          <p:spPr bwMode="auto">
            <a:xfrm>
              <a:off x="7559684" y="2737168"/>
              <a:ext cx="19050" cy="19050"/>
            </a:xfrm>
            <a:prstGeom prst="ellipse">
              <a:avLst/>
            </a:prstGeom>
            <a:solidFill>
              <a:srgbClr val="0A0A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33" name="Oval 64"/>
            <p:cNvSpPr>
              <a:spLocks noChangeArrowheads="1"/>
            </p:cNvSpPr>
            <p:nvPr/>
          </p:nvSpPr>
          <p:spPr bwMode="auto">
            <a:xfrm>
              <a:off x="7566034" y="2743518"/>
              <a:ext cx="4763" cy="4763"/>
            </a:xfrm>
            <a:prstGeom prst="ellipse">
              <a:avLst/>
            </a:prstGeom>
            <a:solidFill>
              <a:srgbClr val="0A0A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34" name="Oval 65"/>
            <p:cNvSpPr>
              <a:spLocks noChangeArrowheads="1"/>
            </p:cNvSpPr>
            <p:nvPr/>
          </p:nvSpPr>
          <p:spPr bwMode="auto">
            <a:xfrm>
              <a:off x="7562859" y="2740343"/>
              <a:ext cx="12700" cy="12700"/>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35" name="Oval 66"/>
            <p:cNvSpPr>
              <a:spLocks noChangeArrowheads="1"/>
            </p:cNvSpPr>
            <p:nvPr/>
          </p:nvSpPr>
          <p:spPr bwMode="auto">
            <a:xfrm>
              <a:off x="7562859" y="2740343"/>
              <a:ext cx="12700" cy="12700"/>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36" name="Oval 67"/>
            <p:cNvSpPr>
              <a:spLocks noChangeArrowheads="1"/>
            </p:cNvSpPr>
            <p:nvPr/>
          </p:nvSpPr>
          <p:spPr bwMode="auto">
            <a:xfrm>
              <a:off x="7566034" y="2743518"/>
              <a:ext cx="6350" cy="6350"/>
            </a:xfrm>
            <a:prstGeom prst="ellipse">
              <a:avLst/>
            </a:prstGeom>
            <a:solidFill>
              <a:srgbClr val="2C99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37" name="Oval 68"/>
            <p:cNvSpPr>
              <a:spLocks noChangeArrowheads="1"/>
            </p:cNvSpPr>
            <p:nvPr/>
          </p:nvSpPr>
          <p:spPr bwMode="auto">
            <a:xfrm>
              <a:off x="7566034" y="2743518"/>
              <a:ext cx="6350" cy="6350"/>
            </a:xfrm>
            <a:prstGeom prst="ellipse">
              <a:avLst/>
            </a:prstGeom>
            <a:solidFill>
              <a:srgbClr val="2C99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38" name="Freeform 69"/>
            <p:cNvSpPr>
              <a:spLocks/>
            </p:cNvSpPr>
            <p:nvPr/>
          </p:nvSpPr>
          <p:spPr bwMode="auto">
            <a:xfrm>
              <a:off x="7567622" y="2745106"/>
              <a:ext cx="1588" cy="1588"/>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lnTo>
                    <a:pt x="1" y="0"/>
                  </a:lnTo>
                  <a:lnTo>
                    <a:pt x="1" y="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39" name="Freeform 70"/>
            <p:cNvSpPr>
              <a:spLocks/>
            </p:cNvSpPr>
            <p:nvPr/>
          </p:nvSpPr>
          <p:spPr bwMode="auto">
            <a:xfrm>
              <a:off x="7567622" y="2745106"/>
              <a:ext cx="1588" cy="1588"/>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lnTo>
                    <a:pt x="1" y="0"/>
                  </a:lnTo>
                  <a:lnTo>
                    <a:pt x="1" y="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40" name="Oval 71"/>
            <p:cNvSpPr>
              <a:spLocks noChangeArrowheads="1"/>
            </p:cNvSpPr>
            <p:nvPr/>
          </p:nvSpPr>
          <p:spPr bwMode="auto">
            <a:xfrm>
              <a:off x="7516822" y="3884931"/>
              <a:ext cx="103188" cy="103188"/>
            </a:xfrm>
            <a:prstGeom prst="ellipse">
              <a:avLst/>
            </a:pr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41" name="Freeform 72"/>
            <p:cNvSpPr>
              <a:spLocks/>
            </p:cNvSpPr>
            <p:nvPr/>
          </p:nvSpPr>
          <p:spPr bwMode="auto">
            <a:xfrm>
              <a:off x="7542222" y="3910331"/>
              <a:ext cx="52388" cy="52388"/>
            </a:xfrm>
            <a:custGeom>
              <a:avLst/>
              <a:gdLst>
                <a:gd name="T0" fmla="*/ 31 w 33"/>
                <a:gd name="T1" fmla="*/ 22 h 33"/>
                <a:gd name="T2" fmla="*/ 29 w 33"/>
                <a:gd name="T3" fmla="*/ 22 h 33"/>
                <a:gd name="T4" fmla="*/ 22 w 33"/>
                <a:gd name="T5" fmla="*/ 29 h 33"/>
                <a:gd name="T6" fmla="*/ 11 w 33"/>
                <a:gd name="T7" fmla="*/ 29 h 33"/>
                <a:gd name="T8" fmla="*/ 4 w 33"/>
                <a:gd name="T9" fmla="*/ 22 h 33"/>
                <a:gd name="T10" fmla="*/ 4 w 33"/>
                <a:gd name="T11" fmla="*/ 11 h 33"/>
                <a:gd name="T12" fmla="*/ 11 w 33"/>
                <a:gd name="T13" fmla="*/ 4 h 33"/>
                <a:gd name="T14" fmla="*/ 22 w 33"/>
                <a:gd name="T15" fmla="*/ 4 h 33"/>
                <a:gd name="T16" fmla="*/ 29 w 33"/>
                <a:gd name="T17" fmla="*/ 11 h 33"/>
                <a:gd name="T18" fmla="*/ 29 w 33"/>
                <a:gd name="T19" fmla="*/ 22 h 33"/>
                <a:gd name="T20" fmla="*/ 31 w 33"/>
                <a:gd name="T21" fmla="*/ 22 h 33"/>
                <a:gd name="T22" fmla="*/ 33 w 33"/>
                <a:gd name="T23" fmla="*/ 22 h 33"/>
                <a:gd name="T24" fmla="*/ 33 w 33"/>
                <a:gd name="T25" fmla="*/ 11 h 33"/>
                <a:gd name="T26" fmla="*/ 22 w 33"/>
                <a:gd name="T27" fmla="*/ 0 h 33"/>
                <a:gd name="T28" fmla="*/ 11 w 33"/>
                <a:gd name="T29" fmla="*/ 0 h 33"/>
                <a:gd name="T30" fmla="*/ 0 w 33"/>
                <a:gd name="T31" fmla="*/ 11 h 33"/>
                <a:gd name="T32" fmla="*/ 0 w 33"/>
                <a:gd name="T33" fmla="*/ 22 h 33"/>
                <a:gd name="T34" fmla="*/ 11 w 33"/>
                <a:gd name="T35" fmla="*/ 33 h 33"/>
                <a:gd name="T36" fmla="*/ 22 w 33"/>
                <a:gd name="T37" fmla="*/ 33 h 33"/>
                <a:gd name="T38" fmla="*/ 33 w 33"/>
                <a:gd name="T39" fmla="*/ 22 h 33"/>
                <a:gd name="T40" fmla="*/ 31 w 33"/>
                <a:gd name="T41"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33">
                  <a:moveTo>
                    <a:pt x="31" y="22"/>
                  </a:moveTo>
                  <a:cubicBezTo>
                    <a:pt x="29" y="22"/>
                    <a:pt x="29" y="22"/>
                    <a:pt x="29" y="22"/>
                  </a:cubicBezTo>
                  <a:cubicBezTo>
                    <a:pt x="29" y="26"/>
                    <a:pt x="26" y="29"/>
                    <a:pt x="22" y="29"/>
                  </a:cubicBezTo>
                  <a:cubicBezTo>
                    <a:pt x="11" y="29"/>
                    <a:pt x="11" y="29"/>
                    <a:pt x="11" y="29"/>
                  </a:cubicBezTo>
                  <a:cubicBezTo>
                    <a:pt x="7" y="29"/>
                    <a:pt x="4" y="26"/>
                    <a:pt x="4" y="22"/>
                  </a:cubicBezTo>
                  <a:cubicBezTo>
                    <a:pt x="4" y="11"/>
                    <a:pt x="4" y="11"/>
                    <a:pt x="4" y="11"/>
                  </a:cubicBezTo>
                  <a:cubicBezTo>
                    <a:pt x="4" y="7"/>
                    <a:pt x="7" y="4"/>
                    <a:pt x="11" y="4"/>
                  </a:cubicBezTo>
                  <a:cubicBezTo>
                    <a:pt x="22" y="4"/>
                    <a:pt x="22" y="4"/>
                    <a:pt x="22" y="4"/>
                  </a:cubicBezTo>
                  <a:cubicBezTo>
                    <a:pt x="26" y="4"/>
                    <a:pt x="29" y="7"/>
                    <a:pt x="29" y="11"/>
                  </a:cubicBezTo>
                  <a:cubicBezTo>
                    <a:pt x="29" y="22"/>
                    <a:pt x="29" y="22"/>
                    <a:pt x="29" y="22"/>
                  </a:cubicBezTo>
                  <a:cubicBezTo>
                    <a:pt x="31" y="22"/>
                    <a:pt x="31" y="22"/>
                    <a:pt x="31" y="22"/>
                  </a:cubicBezTo>
                  <a:cubicBezTo>
                    <a:pt x="33" y="22"/>
                    <a:pt x="33" y="22"/>
                    <a:pt x="33" y="22"/>
                  </a:cubicBezTo>
                  <a:cubicBezTo>
                    <a:pt x="33" y="11"/>
                    <a:pt x="33" y="11"/>
                    <a:pt x="33" y="11"/>
                  </a:cubicBezTo>
                  <a:cubicBezTo>
                    <a:pt x="33" y="5"/>
                    <a:pt x="28" y="0"/>
                    <a:pt x="22" y="0"/>
                  </a:cubicBezTo>
                  <a:cubicBezTo>
                    <a:pt x="11" y="0"/>
                    <a:pt x="11" y="0"/>
                    <a:pt x="11" y="0"/>
                  </a:cubicBezTo>
                  <a:cubicBezTo>
                    <a:pt x="5" y="0"/>
                    <a:pt x="0" y="5"/>
                    <a:pt x="0" y="11"/>
                  </a:cubicBezTo>
                  <a:cubicBezTo>
                    <a:pt x="0" y="22"/>
                    <a:pt x="0" y="22"/>
                    <a:pt x="0" y="22"/>
                  </a:cubicBezTo>
                  <a:cubicBezTo>
                    <a:pt x="0" y="28"/>
                    <a:pt x="5" y="33"/>
                    <a:pt x="11" y="33"/>
                  </a:cubicBezTo>
                  <a:cubicBezTo>
                    <a:pt x="22" y="33"/>
                    <a:pt x="22" y="33"/>
                    <a:pt x="22" y="33"/>
                  </a:cubicBezTo>
                  <a:cubicBezTo>
                    <a:pt x="28" y="33"/>
                    <a:pt x="33" y="28"/>
                    <a:pt x="33" y="22"/>
                  </a:cubicBezTo>
                  <a:lnTo>
                    <a:pt x="31" y="22"/>
                  </a:lnTo>
                  <a:close/>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42" name="Rectangle 73"/>
            <p:cNvSpPr>
              <a:spLocks noChangeArrowheads="1"/>
            </p:cNvSpPr>
            <p:nvPr/>
          </p:nvSpPr>
          <p:spPr bwMode="auto">
            <a:xfrm>
              <a:off x="7289809" y="2873693"/>
              <a:ext cx="558800" cy="979488"/>
            </a:xfrm>
            <a:prstGeom prst="rect">
              <a:avLst/>
            </a:prstGeom>
            <a:solidFill>
              <a:srgbClr val="0C0D1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43" name="Rectangle 74"/>
            <p:cNvSpPr>
              <a:spLocks noChangeArrowheads="1"/>
            </p:cNvSpPr>
            <p:nvPr/>
          </p:nvSpPr>
          <p:spPr bwMode="auto">
            <a:xfrm>
              <a:off x="7294572" y="2880043"/>
              <a:ext cx="547688" cy="966788"/>
            </a:xfrm>
            <a:prstGeom prst="rect">
              <a:avLst/>
            </a:prstGeom>
            <a:solidFill>
              <a:srgbClr val="7E7E7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44" name="Freeform 75"/>
            <p:cNvSpPr>
              <a:spLocks/>
            </p:cNvSpPr>
            <p:nvPr/>
          </p:nvSpPr>
          <p:spPr bwMode="auto">
            <a:xfrm>
              <a:off x="7519997" y="2784793"/>
              <a:ext cx="115888" cy="26988"/>
            </a:xfrm>
            <a:custGeom>
              <a:avLst/>
              <a:gdLst>
                <a:gd name="T0" fmla="*/ 8 w 73"/>
                <a:gd name="T1" fmla="*/ 17 h 17"/>
                <a:gd name="T2" fmla="*/ 0 w 73"/>
                <a:gd name="T3" fmla="*/ 9 h 17"/>
                <a:gd name="T4" fmla="*/ 8 w 73"/>
                <a:gd name="T5" fmla="*/ 0 h 17"/>
                <a:gd name="T6" fmla="*/ 65 w 73"/>
                <a:gd name="T7" fmla="*/ 0 h 17"/>
                <a:gd name="T8" fmla="*/ 73 w 73"/>
                <a:gd name="T9" fmla="*/ 9 h 17"/>
                <a:gd name="T10" fmla="*/ 65 w 73"/>
                <a:gd name="T11" fmla="*/ 17 h 17"/>
                <a:gd name="T12" fmla="*/ 8 w 73"/>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73" h="17">
                  <a:moveTo>
                    <a:pt x="8" y="17"/>
                  </a:moveTo>
                  <a:cubicBezTo>
                    <a:pt x="3" y="17"/>
                    <a:pt x="0" y="13"/>
                    <a:pt x="0" y="9"/>
                  </a:cubicBezTo>
                  <a:cubicBezTo>
                    <a:pt x="0" y="4"/>
                    <a:pt x="3" y="0"/>
                    <a:pt x="8" y="0"/>
                  </a:cubicBezTo>
                  <a:cubicBezTo>
                    <a:pt x="65" y="0"/>
                    <a:pt x="65" y="0"/>
                    <a:pt x="65" y="0"/>
                  </a:cubicBezTo>
                  <a:cubicBezTo>
                    <a:pt x="70" y="0"/>
                    <a:pt x="73" y="4"/>
                    <a:pt x="73" y="9"/>
                  </a:cubicBezTo>
                  <a:cubicBezTo>
                    <a:pt x="73" y="13"/>
                    <a:pt x="70" y="17"/>
                    <a:pt x="65" y="17"/>
                  </a:cubicBezTo>
                  <a:lnTo>
                    <a:pt x="8" y="17"/>
                  </a:lnTo>
                  <a:close/>
                </a:path>
              </a:pathLst>
            </a:custGeom>
            <a:solidFill>
              <a:srgbClr val="0C0D1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45" name="Freeform 76"/>
            <p:cNvSpPr>
              <a:spLocks/>
            </p:cNvSpPr>
            <p:nvPr/>
          </p:nvSpPr>
          <p:spPr bwMode="auto">
            <a:xfrm>
              <a:off x="7526347" y="2792731"/>
              <a:ext cx="103188" cy="11113"/>
            </a:xfrm>
            <a:custGeom>
              <a:avLst/>
              <a:gdLst>
                <a:gd name="T0" fmla="*/ 65 w 65"/>
                <a:gd name="T1" fmla="*/ 4 h 7"/>
                <a:gd name="T2" fmla="*/ 61 w 65"/>
                <a:gd name="T3" fmla="*/ 7 h 7"/>
                <a:gd name="T4" fmla="*/ 4 w 65"/>
                <a:gd name="T5" fmla="*/ 7 h 7"/>
                <a:gd name="T6" fmla="*/ 0 w 65"/>
                <a:gd name="T7" fmla="*/ 4 h 7"/>
                <a:gd name="T8" fmla="*/ 4 w 65"/>
                <a:gd name="T9" fmla="*/ 0 h 7"/>
                <a:gd name="T10" fmla="*/ 61 w 65"/>
                <a:gd name="T11" fmla="*/ 0 h 7"/>
                <a:gd name="T12" fmla="*/ 65 w 65"/>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65" h="7">
                  <a:moveTo>
                    <a:pt x="65" y="4"/>
                  </a:moveTo>
                  <a:cubicBezTo>
                    <a:pt x="65" y="6"/>
                    <a:pt x="63" y="7"/>
                    <a:pt x="61" y="7"/>
                  </a:cubicBezTo>
                  <a:cubicBezTo>
                    <a:pt x="4" y="7"/>
                    <a:pt x="4" y="7"/>
                    <a:pt x="4" y="7"/>
                  </a:cubicBezTo>
                  <a:cubicBezTo>
                    <a:pt x="2" y="7"/>
                    <a:pt x="0" y="6"/>
                    <a:pt x="0" y="4"/>
                  </a:cubicBezTo>
                  <a:cubicBezTo>
                    <a:pt x="0" y="2"/>
                    <a:pt x="2" y="0"/>
                    <a:pt x="4" y="0"/>
                  </a:cubicBezTo>
                  <a:cubicBezTo>
                    <a:pt x="61" y="0"/>
                    <a:pt x="61" y="0"/>
                    <a:pt x="61" y="0"/>
                  </a:cubicBezTo>
                  <a:cubicBezTo>
                    <a:pt x="63" y="0"/>
                    <a:pt x="65" y="2"/>
                    <a:pt x="65" y="4"/>
                  </a:cubicBezTo>
                  <a:close/>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46" name="Oval 77"/>
            <p:cNvSpPr>
              <a:spLocks noChangeArrowheads="1"/>
            </p:cNvSpPr>
            <p:nvPr/>
          </p:nvSpPr>
          <p:spPr bwMode="auto">
            <a:xfrm>
              <a:off x="7481897" y="2789556"/>
              <a:ext cx="17463" cy="17463"/>
            </a:xfrm>
            <a:prstGeom prst="ellipse">
              <a:avLst/>
            </a:pr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grpSp>
      <p:grpSp>
        <p:nvGrpSpPr>
          <p:cNvPr id="47" name="Group 46"/>
          <p:cNvGrpSpPr>
            <a:grpSpLocks/>
          </p:cNvGrpSpPr>
          <p:nvPr/>
        </p:nvGrpSpPr>
        <p:grpSpPr>
          <a:xfrm>
            <a:off x="9034478" y="6965887"/>
            <a:ext cx="2842113" cy="4051519"/>
            <a:chOff x="8099434" y="2121218"/>
            <a:chExt cx="1322388" cy="1878013"/>
          </a:xfrm>
        </p:grpSpPr>
        <p:sp>
          <p:nvSpPr>
            <p:cNvPr id="48" name="Freeform 33"/>
            <p:cNvSpPr>
              <a:spLocks/>
            </p:cNvSpPr>
            <p:nvPr/>
          </p:nvSpPr>
          <p:spPr bwMode="auto">
            <a:xfrm>
              <a:off x="8099434" y="2121218"/>
              <a:ext cx="1322388" cy="1878013"/>
            </a:xfrm>
            <a:custGeom>
              <a:avLst/>
              <a:gdLst>
                <a:gd name="T0" fmla="*/ 834 w 834"/>
                <a:gd name="T1" fmla="*/ 1133 h 1183"/>
                <a:gd name="T2" fmla="*/ 785 w 834"/>
                <a:gd name="T3" fmla="*/ 1183 h 1183"/>
                <a:gd name="T4" fmla="*/ 50 w 834"/>
                <a:gd name="T5" fmla="*/ 1183 h 1183"/>
                <a:gd name="T6" fmla="*/ 0 w 834"/>
                <a:gd name="T7" fmla="*/ 1133 h 1183"/>
                <a:gd name="T8" fmla="*/ 0 w 834"/>
                <a:gd name="T9" fmla="*/ 49 h 1183"/>
                <a:gd name="T10" fmla="*/ 50 w 834"/>
                <a:gd name="T11" fmla="*/ 0 h 1183"/>
                <a:gd name="T12" fmla="*/ 785 w 834"/>
                <a:gd name="T13" fmla="*/ 0 h 1183"/>
                <a:gd name="T14" fmla="*/ 834 w 834"/>
                <a:gd name="T15" fmla="*/ 49 h 1183"/>
                <a:gd name="T16" fmla="*/ 834 w 834"/>
                <a:gd name="T17" fmla="*/ 1133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4" h="1183">
                  <a:moveTo>
                    <a:pt x="834" y="1133"/>
                  </a:moveTo>
                  <a:cubicBezTo>
                    <a:pt x="834" y="1160"/>
                    <a:pt x="812" y="1183"/>
                    <a:pt x="785" y="1183"/>
                  </a:cubicBezTo>
                  <a:cubicBezTo>
                    <a:pt x="50" y="1183"/>
                    <a:pt x="50" y="1183"/>
                    <a:pt x="50" y="1183"/>
                  </a:cubicBezTo>
                  <a:cubicBezTo>
                    <a:pt x="22" y="1183"/>
                    <a:pt x="0" y="1160"/>
                    <a:pt x="0" y="1133"/>
                  </a:cubicBezTo>
                  <a:cubicBezTo>
                    <a:pt x="0" y="49"/>
                    <a:pt x="0" y="49"/>
                    <a:pt x="0" y="49"/>
                  </a:cubicBezTo>
                  <a:cubicBezTo>
                    <a:pt x="0" y="22"/>
                    <a:pt x="22" y="0"/>
                    <a:pt x="50" y="0"/>
                  </a:cubicBezTo>
                  <a:cubicBezTo>
                    <a:pt x="785" y="0"/>
                    <a:pt x="785" y="0"/>
                    <a:pt x="785" y="0"/>
                  </a:cubicBezTo>
                  <a:cubicBezTo>
                    <a:pt x="812" y="0"/>
                    <a:pt x="834" y="22"/>
                    <a:pt x="834" y="49"/>
                  </a:cubicBezTo>
                  <a:cubicBezTo>
                    <a:pt x="834" y="1133"/>
                    <a:pt x="834" y="1133"/>
                    <a:pt x="834" y="1133"/>
                  </a:cubicBezTo>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49" name="Freeform 34"/>
            <p:cNvSpPr>
              <a:spLocks/>
            </p:cNvSpPr>
            <p:nvPr/>
          </p:nvSpPr>
          <p:spPr bwMode="auto">
            <a:xfrm>
              <a:off x="8107372" y="2127568"/>
              <a:ext cx="1308100" cy="1863725"/>
            </a:xfrm>
            <a:custGeom>
              <a:avLst/>
              <a:gdLst>
                <a:gd name="T0" fmla="*/ 45 w 825"/>
                <a:gd name="T1" fmla="*/ 1174 h 1174"/>
                <a:gd name="T2" fmla="*/ 0 w 825"/>
                <a:gd name="T3" fmla="*/ 1129 h 1174"/>
                <a:gd name="T4" fmla="*/ 0 w 825"/>
                <a:gd name="T5" fmla="*/ 45 h 1174"/>
                <a:gd name="T6" fmla="*/ 45 w 825"/>
                <a:gd name="T7" fmla="*/ 0 h 1174"/>
                <a:gd name="T8" fmla="*/ 780 w 825"/>
                <a:gd name="T9" fmla="*/ 0 h 1174"/>
                <a:gd name="T10" fmla="*/ 825 w 825"/>
                <a:gd name="T11" fmla="*/ 45 h 1174"/>
                <a:gd name="T12" fmla="*/ 825 w 825"/>
                <a:gd name="T13" fmla="*/ 1129 h 1174"/>
                <a:gd name="T14" fmla="*/ 780 w 825"/>
                <a:gd name="T15" fmla="*/ 1174 h 1174"/>
                <a:gd name="T16" fmla="*/ 45 w 825"/>
                <a:gd name="T17" fmla="*/ 1174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5" h="1174">
                  <a:moveTo>
                    <a:pt x="45" y="1174"/>
                  </a:moveTo>
                  <a:cubicBezTo>
                    <a:pt x="20" y="1174"/>
                    <a:pt x="0" y="1154"/>
                    <a:pt x="0" y="1129"/>
                  </a:cubicBezTo>
                  <a:cubicBezTo>
                    <a:pt x="0" y="45"/>
                    <a:pt x="0" y="45"/>
                    <a:pt x="0" y="45"/>
                  </a:cubicBezTo>
                  <a:cubicBezTo>
                    <a:pt x="0" y="21"/>
                    <a:pt x="20" y="0"/>
                    <a:pt x="45" y="0"/>
                  </a:cubicBezTo>
                  <a:cubicBezTo>
                    <a:pt x="780" y="0"/>
                    <a:pt x="780" y="0"/>
                    <a:pt x="780" y="0"/>
                  </a:cubicBezTo>
                  <a:cubicBezTo>
                    <a:pt x="805" y="0"/>
                    <a:pt x="825" y="21"/>
                    <a:pt x="825" y="45"/>
                  </a:cubicBezTo>
                  <a:cubicBezTo>
                    <a:pt x="825" y="1129"/>
                    <a:pt x="825" y="1129"/>
                    <a:pt x="825" y="1129"/>
                  </a:cubicBezTo>
                  <a:cubicBezTo>
                    <a:pt x="825" y="1154"/>
                    <a:pt x="805" y="1174"/>
                    <a:pt x="780" y="1174"/>
                  </a:cubicBezTo>
                  <a:cubicBezTo>
                    <a:pt x="45" y="1174"/>
                    <a:pt x="45" y="1174"/>
                    <a:pt x="45" y="1174"/>
                  </a:cubicBezTo>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50" name="Oval 35"/>
            <p:cNvSpPr>
              <a:spLocks noChangeArrowheads="1"/>
            </p:cNvSpPr>
            <p:nvPr/>
          </p:nvSpPr>
          <p:spPr bwMode="auto">
            <a:xfrm>
              <a:off x="8748722" y="2197418"/>
              <a:ext cx="23813" cy="23813"/>
            </a:xfrm>
            <a:prstGeom prst="ellipse">
              <a:avLst/>
            </a:prstGeom>
            <a:solidFill>
              <a:srgbClr val="2C2C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51" name="Oval 36"/>
            <p:cNvSpPr>
              <a:spLocks noChangeArrowheads="1"/>
            </p:cNvSpPr>
            <p:nvPr/>
          </p:nvSpPr>
          <p:spPr bwMode="auto">
            <a:xfrm>
              <a:off x="8748722" y="2195831"/>
              <a:ext cx="23813" cy="23813"/>
            </a:xfrm>
            <a:prstGeom prst="ellipse">
              <a:avLst/>
            </a:prstGeom>
            <a:solidFill>
              <a:srgbClr val="0A0A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52" name="Oval 37"/>
            <p:cNvSpPr>
              <a:spLocks noChangeArrowheads="1"/>
            </p:cNvSpPr>
            <p:nvPr/>
          </p:nvSpPr>
          <p:spPr bwMode="auto">
            <a:xfrm>
              <a:off x="8753484" y="2200593"/>
              <a:ext cx="14288" cy="1428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53" name="Oval 38"/>
            <p:cNvSpPr>
              <a:spLocks noChangeArrowheads="1"/>
            </p:cNvSpPr>
            <p:nvPr/>
          </p:nvSpPr>
          <p:spPr bwMode="auto">
            <a:xfrm>
              <a:off x="8756659" y="2203768"/>
              <a:ext cx="7938" cy="7938"/>
            </a:xfrm>
            <a:prstGeom prst="ellipse">
              <a:avLst/>
            </a:prstGeom>
            <a:solidFill>
              <a:srgbClr val="2C99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54" name="Freeform 39"/>
            <p:cNvSpPr>
              <a:spLocks/>
            </p:cNvSpPr>
            <p:nvPr/>
          </p:nvSpPr>
          <p:spPr bwMode="auto">
            <a:xfrm>
              <a:off x="8759834" y="2206943"/>
              <a:ext cx="1588" cy="1588"/>
            </a:xfrm>
            <a:custGeom>
              <a:avLst/>
              <a:gdLst>
                <a:gd name="T0" fmla="*/ 1 w 1"/>
                <a:gd name="T1" fmla="*/ 0 h 1"/>
                <a:gd name="T2" fmla="*/ 1 w 1"/>
                <a:gd name="T3" fmla="*/ 1 h 1"/>
                <a:gd name="T4" fmla="*/ 0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1" y="1"/>
                  </a:lnTo>
                  <a:lnTo>
                    <a:pt x="0" y="0"/>
                  </a:lnTo>
                  <a:lnTo>
                    <a:pt x="1" y="0"/>
                  </a:lnTo>
                  <a:lnTo>
                    <a:pt x="1"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55" name="Rectangle 40"/>
            <p:cNvSpPr>
              <a:spLocks noChangeArrowheads="1"/>
            </p:cNvSpPr>
            <p:nvPr/>
          </p:nvSpPr>
          <p:spPr bwMode="auto">
            <a:xfrm>
              <a:off x="8723322" y="2203768"/>
              <a:ext cx="11113" cy="11113"/>
            </a:xfrm>
            <a:prstGeom prst="rect">
              <a:avLst/>
            </a:prstGeom>
            <a:solidFill>
              <a:srgbClr val="46464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56" name="Rectangle 41"/>
            <p:cNvSpPr>
              <a:spLocks noChangeArrowheads="1"/>
            </p:cNvSpPr>
            <p:nvPr/>
          </p:nvSpPr>
          <p:spPr bwMode="auto">
            <a:xfrm>
              <a:off x="8178809" y="2278381"/>
              <a:ext cx="1165225" cy="1554163"/>
            </a:xfrm>
            <a:prstGeom prst="rect">
              <a:avLst/>
            </a:prstGeom>
            <a:solidFill>
              <a:srgbClr val="0C0D1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57" name="Rectangle 42"/>
            <p:cNvSpPr>
              <a:spLocks noChangeArrowheads="1"/>
            </p:cNvSpPr>
            <p:nvPr/>
          </p:nvSpPr>
          <p:spPr bwMode="auto">
            <a:xfrm>
              <a:off x="8185159" y="2284731"/>
              <a:ext cx="1152525" cy="1541463"/>
            </a:xfrm>
            <a:prstGeom prst="rect">
              <a:avLst/>
            </a:prstGeom>
            <a:solidFill>
              <a:srgbClr val="7E7E7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58" name="Oval 43"/>
            <p:cNvSpPr>
              <a:spLocks noChangeArrowheads="1"/>
            </p:cNvSpPr>
            <p:nvPr/>
          </p:nvSpPr>
          <p:spPr bwMode="auto">
            <a:xfrm>
              <a:off x="8712209" y="3865881"/>
              <a:ext cx="98425" cy="100013"/>
            </a:xfrm>
            <a:prstGeom prst="ellipse">
              <a:avLst/>
            </a:pr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59" name="Freeform 44"/>
            <p:cNvSpPr>
              <a:spLocks/>
            </p:cNvSpPr>
            <p:nvPr/>
          </p:nvSpPr>
          <p:spPr bwMode="auto">
            <a:xfrm>
              <a:off x="8736022" y="3889693"/>
              <a:ext cx="50800" cy="50800"/>
            </a:xfrm>
            <a:custGeom>
              <a:avLst/>
              <a:gdLst>
                <a:gd name="T0" fmla="*/ 30 w 32"/>
                <a:gd name="T1" fmla="*/ 21 h 32"/>
                <a:gd name="T2" fmla="*/ 28 w 32"/>
                <a:gd name="T3" fmla="*/ 21 h 32"/>
                <a:gd name="T4" fmla="*/ 21 w 32"/>
                <a:gd name="T5" fmla="*/ 28 h 32"/>
                <a:gd name="T6" fmla="*/ 11 w 32"/>
                <a:gd name="T7" fmla="*/ 28 h 32"/>
                <a:gd name="T8" fmla="*/ 4 w 32"/>
                <a:gd name="T9" fmla="*/ 21 h 32"/>
                <a:gd name="T10" fmla="*/ 4 w 32"/>
                <a:gd name="T11" fmla="*/ 11 h 32"/>
                <a:gd name="T12" fmla="*/ 11 w 32"/>
                <a:gd name="T13" fmla="*/ 4 h 32"/>
                <a:gd name="T14" fmla="*/ 21 w 32"/>
                <a:gd name="T15" fmla="*/ 4 h 32"/>
                <a:gd name="T16" fmla="*/ 28 w 32"/>
                <a:gd name="T17" fmla="*/ 11 h 32"/>
                <a:gd name="T18" fmla="*/ 28 w 32"/>
                <a:gd name="T19" fmla="*/ 21 h 32"/>
                <a:gd name="T20" fmla="*/ 30 w 32"/>
                <a:gd name="T21" fmla="*/ 21 h 32"/>
                <a:gd name="T22" fmla="*/ 32 w 32"/>
                <a:gd name="T23" fmla="*/ 21 h 32"/>
                <a:gd name="T24" fmla="*/ 32 w 32"/>
                <a:gd name="T25" fmla="*/ 11 h 32"/>
                <a:gd name="T26" fmla="*/ 21 w 32"/>
                <a:gd name="T27" fmla="*/ 0 h 32"/>
                <a:gd name="T28" fmla="*/ 11 w 32"/>
                <a:gd name="T29" fmla="*/ 0 h 32"/>
                <a:gd name="T30" fmla="*/ 0 w 32"/>
                <a:gd name="T31" fmla="*/ 11 h 32"/>
                <a:gd name="T32" fmla="*/ 0 w 32"/>
                <a:gd name="T33" fmla="*/ 21 h 32"/>
                <a:gd name="T34" fmla="*/ 11 w 32"/>
                <a:gd name="T35" fmla="*/ 32 h 32"/>
                <a:gd name="T36" fmla="*/ 21 w 32"/>
                <a:gd name="T37" fmla="*/ 32 h 32"/>
                <a:gd name="T38" fmla="*/ 32 w 32"/>
                <a:gd name="T39" fmla="*/ 21 h 32"/>
                <a:gd name="T40" fmla="*/ 30 w 32"/>
                <a:gd name="T41"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2">
                  <a:moveTo>
                    <a:pt x="30" y="21"/>
                  </a:moveTo>
                  <a:cubicBezTo>
                    <a:pt x="28" y="21"/>
                    <a:pt x="28" y="21"/>
                    <a:pt x="28" y="21"/>
                  </a:cubicBezTo>
                  <a:cubicBezTo>
                    <a:pt x="28" y="25"/>
                    <a:pt x="25" y="28"/>
                    <a:pt x="21" y="28"/>
                  </a:cubicBezTo>
                  <a:cubicBezTo>
                    <a:pt x="11" y="28"/>
                    <a:pt x="11" y="28"/>
                    <a:pt x="11" y="28"/>
                  </a:cubicBezTo>
                  <a:cubicBezTo>
                    <a:pt x="7" y="28"/>
                    <a:pt x="4" y="25"/>
                    <a:pt x="4" y="21"/>
                  </a:cubicBezTo>
                  <a:cubicBezTo>
                    <a:pt x="4" y="11"/>
                    <a:pt x="4" y="11"/>
                    <a:pt x="4" y="11"/>
                  </a:cubicBezTo>
                  <a:cubicBezTo>
                    <a:pt x="4" y="7"/>
                    <a:pt x="7" y="4"/>
                    <a:pt x="11" y="4"/>
                  </a:cubicBezTo>
                  <a:cubicBezTo>
                    <a:pt x="21" y="4"/>
                    <a:pt x="21" y="4"/>
                    <a:pt x="21" y="4"/>
                  </a:cubicBezTo>
                  <a:cubicBezTo>
                    <a:pt x="25" y="4"/>
                    <a:pt x="28" y="7"/>
                    <a:pt x="28" y="11"/>
                  </a:cubicBezTo>
                  <a:cubicBezTo>
                    <a:pt x="28" y="21"/>
                    <a:pt x="28" y="21"/>
                    <a:pt x="28" y="21"/>
                  </a:cubicBezTo>
                  <a:cubicBezTo>
                    <a:pt x="30" y="21"/>
                    <a:pt x="30" y="21"/>
                    <a:pt x="30" y="21"/>
                  </a:cubicBezTo>
                  <a:cubicBezTo>
                    <a:pt x="32" y="21"/>
                    <a:pt x="32" y="21"/>
                    <a:pt x="32" y="21"/>
                  </a:cubicBezTo>
                  <a:cubicBezTo>
                    <a:pt x="32" y="11"/>
                    <a:pt x="32" y="11"/>
                    <a:pt x="32" y="11"/>
                  </a:cubicBezTo>
                  <a:cubicBezTo>
                    <a:pt x="32" y="5"/>
                    <a:pt x="28" y="0"/>
                    <a:pt x="21" y="0"/>
                  </a:cubicBezTo>
                  <a:cubicBezTo>
                    <a:pt x="11" y="0"/>
                    <a:pt x="11" y="0"/>
                    <a:pt x="11" y="0"/>
                  </a:cubicBezTo>
                  <a:cubicBezTo>
                    <a:pt x="5" y="0"/>
                    <a:pt x="0" y="5"/>
                    <a:pt x="0" y="11"/>
                  </a:cubicBezTo>
                  <a:cubicBezTo>
                    <a:pt x="0" y="21"/>
                    <a:pt x="0" y="21"/>
                    <a:pt x="0" y="21"/>
                  </a:cubicBezTo>
                  <a:cubicBezTo>
                    <a:pt x="0" y="28"/>
                    <a:pt x="5" y="32"/>
                    <a:pt x="11" y="32"/>
                  </a:cubicBezTo>
                  <a:cubicBezTo>
                    <a:pt x="21" y="32"/>
                    <a:pt x="21" y="32"/>
                    <a:pt x="21" y="32"/>
                  </a:cubicBezTo>
                  <a:cubicBezTo>
                    <a:pt x="28" y="32"/>
                    <a:pt x="32" y="28"/>
                    <a:pt x="32" y="21"/>
                  </a:cubicBezTo>
                  <a:lnTo>
                    <a:pt x="30" y="21"/>
                  </a:lnTo>
                  <a:close/>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grpSp>
      <p:sp>
        <p:nvSpPr>
          <p:cNvPr id="2" name="Picture Placeholder 1"/>
          <p:cNvSpPr>
            <a:spLocks noGrp="1"/>
          </p:cNvSpPr>
          <p:nvPr>
            <p:ph type="pic" sz="quarter" idx="14"/>
          </p:nvPr>
        </p:nvSpPr>
        <p:spPr/>
      </p:sp>
      <p:sp>
        <p:nvSpPr>
          <p:cNvPr id="3" name="Picture Placeholder 2"/>
          <p:cNvSpPr>
            <a:spLocks noGrp="1"/>
          </p:cNvSpPr>
          <p:nvPr>
            <p:ph type="pic" sz="quarter" idx="15"/>
          </p:nvPr>
        </p:nvSpPr>
        <p:spPr/>
      </p:sp>
      <p:sp>
        <p:nvSpPr>
          <p:cNvPr id="4" name="Picture Placeholder 3"/>
          <p:cNvSpPr>
            <a:spLocks noGrp="1"/>
          </p:cNvSpPr>
          <p:nvPr>
            <p:ph type="pic" sz="quarter" idx="16"/>
          </p:nvPr>
        </p:nvSpPr>
        <p:spPr/>
      </p:sp>
    </p:spTree>
    <p:extLst>
      <p:ext uri="{BB962C8B-B14F-4D97-AF65-F5344CB8AC3E}">
        <p14:creationId xmlns:p14="http://schemas.microsoft.com/office/powerpoint/2010/main" val="1813303744"/>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9" descr="iPhone6_mockup_front_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88605" y="2870076"/>
            <a:ext cx="6064150" cy="948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6" name="Subtitle 2"/>
          <p:cNvSpPr txBox="1">
            <a:spLocks/>
          </p:cNvSpPr>
          <p:nvPr/>
        </p:nvSpPr>
        <p:spPr bwMode="auto">
          <a:xfrm>
            <a:off x="2787650" y="9705896"/>
            <a:ext cx="50625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490" tIns="108745" rIns="217490" bIns="108745">
            <a:spAutoFit/>
          </a:bodyPr>
          <a:lstStyle>
            <a:lvl1pPr defTabSz="1087438">
              <a:lnSpc>
                <a:spcPct val="90000"/>
              </a:lnSpc>
              <a:spcBef>
                <a:spcPts val="2000"/>
              </a:spcBef>
              <a:buFont typeface="Arial" charset="0"/>
              <a:buChar char="•"/>
              <a:defRPr sz="5500">
                <a:solidFill>
                  <a:schemeClr val="tx1"/>
                </a:solidFill>
                <a:latin typeface="Lato Light" charset="0"/>
                <a:ea typeface="Lato Light" charset="0"/>
                <a:cs typeface="Lato Light" charset="0"/>
              </a:defRPr>
            </a:lvl1pPr>
            <a:lvl2pPr marL="1087438" defTabSz="1087438">
              <a:lnSpc>
                <a:spcPct val="90000"/>
              </a:lnSpc>
              <a:spcBef>
                <a:spcPts val="1000"/>
              </a:spcBef>
              <a:buFont typeface="Arial" charset="0"/>
              <a:buChar char="•"/>
              <a:defRPr sz="4700">
                <a:solidFill>
                  <a:schemeClr val="tx1"/>
                </a:solidFill>
                <a:latin typeface="Lato Light" charset="0"/>
                <a:ea typeface="Lato Light" charset="0"/>
                <a:cs typeface="Lato Light" charset="0"/>
              </a:defRPr>
            </a:lvl2pPr>
            <a:lvl3pPr marL="2174875" defTabSz="1087438">
              <a:lnSpc>
                <a:spcPct val="90000"/>
              </a:lnSpc>
              <a:spcBef>
                <a:spcPts val="1000"/>
              </a:spcBef>
              <a:buFont typeface="Arial" charset="0"/>
              <a:buChar char="•"/>
              <a:defRPr sz="3900">
                <a:solidFill>
                  <a:schemeClr val="tx1"/>
                </a:solidFill>
                <a:latin typeface="Lato Light" charset="0"/>
                <a:ea typeface="Lato Light" charset="0"/>
                <a:cs typeface="Lato Light" charset="0"/>
              </a:defRPr>
            </a:lvl3pPr>
            <a:lvl4pPr marL="3262313"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4pPr>
            <a:lvl5pPr marL="4349750"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5pPr>
            <a:lvl6pPr marL="48069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6pPr>
            <a:lvl7pPr marL="52641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7pPr>
            <a:lvl8pPr marL="57213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8pPr>
            <a:lvl9pPr marL="61785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9pPr>
          </a:lstStyle>
          <a:p>
            <a:pPr eaLnBrk="1" hangingPunct="1">
              <a:lnSpc>
                <a:spcPts val="4038"/>
              </a:lnSpc>
              <a:spcBef>
                <a:spcPct val="20000"/>
              </a:spcBef>
              <a:buFont typeface="Arial" charset="0"/>
              <a:buNone/>
            </a:pPr>
            <a:r>
              <a:rPr lang="en-US" altLang="en-US" sz="2600"/>
              <a:t>Phenomenon whereby something new</a:t>
            </a:r>
          </a:p>
        </p:txBody>
      </p:sp>
      <p:sp>
        <p:nvSpPr>
          <p:cNvPr id="108547" name="TextBox 12"/>
          <p:cNvSpPr txBox="1">
            <a:spLocks noChangeArrowheads="1"/>
          </p:cNvSpPr>
          <p:nvPr/>
        </p:nvSpPr>
        <p:spPr bwMode="auto">
          <a:xfrm>
            <a:off x="2905125" y="9147096"/>
            <a:ext cx="22701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eaLnBrk="1" hangingPunct="1"/>
            <a:r>
              <a:rPr lang="en-US" altLang="en-US" sz="2200" b="1">
                <a:solidFill>
                  <a:schemeClr val="tx2"/>
                </a:solidFill>
                <a:latin typeface="Lato" charset="0"/>
                <a:ea typeface="Lato" charset="0"/>
                <a:cs typeface="Lato" charset="0"/>
              </a:rPr>
              <a:t>TAKE PICTURES</a:t>
            </a:r>
          </a:p>
        </p:txBody>
      </p:sp>
      <p:sp>
        <p:nvSpPr>
          <p:cNvPr id="108548" name="Subtitle 2"/>
          <p:cNvSpPr txBox="1">
            <a:spLocks/>
          </p:cNvSpPr>
          <p:nvPr/>
        </p:nvSpPr>
        <p:spPr bwMode="auto">
          <a:xfrm>
            <a:off x="16352838" y="9705896"/>
            <a:ext cx="5127625"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490" tIns="108745" rIns="217490" bIns="108745">
            <a:spAutoFit/>
          </a:bodyPr>
          <a:lstStyle>
            <a:lvl1pPr defTabSz="1087438">
              <a:lnSpc>
                <a:spcPct val="90000"/>
              </a:lnSpc>
              <a:spcBef>
                <a:spcPts val="2000"/>
              </a:spcBef>
              <a:buFont typeface="Arial" charset="0"/>
              <a:buChar char="•"/>
              <a:defRPr sz="5500">
                <a:solidFill>
                  <a:schemeClr val="tx1"/>
                </a:solidFill>
                <a:latin typeface="Lato Light" charset="0"/>
                <a:ea typeface="Lato Light" charset="0"/>
                <a:cs typeface="Lato Light" charset="0"/>
              </a:defRPr>
            </a:lvl1pPr>
            <a:lvl2pPr marL="1087438" defTabSz="1087438">
              <a:lnSpc>
                <a:spcPct val="90000"/>
              </a:lnSpc>
              <a:spcBef>
                <a:spcPts val="1000"/>
              </a:spcBef>
              <a:buFont typeface="Arial" charset="0"/>
              <a:buChar char="•"/>
              <a:defRPr sz="4700">
                <a:solidFill>
                  <a:schemeClr val="tx1"/>
                </a:solidFill>
                <a:latin typeface="Lato Light" charset="0"/>
                <a:ea typeface="Lato Light" charset="0"/>
                <a:cs typeface="Lato Light" charset="0"/>
              </a:defRPr>
            </a:lvl2pPr>
            <a:lvl3pPr marL="2174875" defTabSz="1087438">
              <a:lnSpc>
                <a:spcPct val="90000"/>
              </a:lnSpc>
              <a:spcBef>
                <a:spcPts val="1000"/>
              </a:spcBef>
              <a:buFont typeface="Arial" charset="0"/>
              <a:buChar char="•"/>
              <a:defRPr sz="3900">
                <a:solidFill>
                  <a:schemeClr val="tx1"/>
                </a:solidFill>
                <a:latin typeface="Lato Light" charset="0"/>
                <a:ea typeface="Lato Light" charset="0"/>
                <a:cs typeface="Lato Light" charset="0"/>
              </a:defRPr>
            </a:lvl3pPr>
            <a:lvl4pPr marL="3262313"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4pPr>
            <a:lvl5pPr marL="4349750"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5pPr>
            <a:lvl6pPr marL="48069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6pPr>
            <a:lvl7pPr marL="52641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7pPr>
            <a:lvl8pPr marL="57213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8pPr>
            <a:lvl9pPr marL="61785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9pPr>
          </a:lstStyle>
          <a:p>
            <a:pPr algn="r" eaLnBrk="1" hangingPunct="1">
              <a:lnSpc>
                <a:spcPts val="4038"/>
              </a:lnSpc>
              <a:spcBef>
                <a:spcPct val="20000"/>
              </a:spcBef>
              <a:buFont typeface="Arial" charset="0"/>
              <a:buNone/>
            </a:pPr>
            <a:r>
              <a:rPr lang="en-US" altLang="en-US" sz="2600"/>
              <a:t>Phenomenon whereby something new</a:t>
            </a:r>
          </a:p>
        </p:txBody>
      </p:sp>
      <p:sp>
        <p:nvSpPr>
          <p:cNvPr id="108549" name="TextBox 14"/>
          <p:cNvSpPr txBox="1">
            <a:spLocks noChangeArrowheads="1"/>
          </p:cNvSpPr>
          <p:nvPr/>
        </p:nvSpPr>
        <p:spPr bwMode="auto">
          <a:xfrm>
            <a:off x="19253200" y="9147096"/>
            <a:ext cx="21701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algn="r" eaLnBrk="1" hangingPunct="1"/>
            <a:r>
              <a:rPr lang="en-US" altLang="en-US" sz="2200" b="1">
                <a:solidFill>
                  <a:schemeClr val="tx2"/>
                </a:solidFill>
                <a:latin typeface="Lato" charset="0"/>
                <a:ea typeface="Lato" charset="0"/>
                <a:cs typeface="Lato" charset="0"/>
              </a:rPr>
              <a:t>LIVE CHAT 365</a:t>
            </a:r>
          </a:p>
        </p:txBody>
      </p:sp>
      <p:sp>
        <p:nvSpPr>
          <p:cNvPr id="108550" name="Subtitle 2"/>
          <p:cNvSpPr txBox="1">
            <a:spLocks/>
          </p:cNvSpPr>
          <p:nvPr/>
        </p:nvSpPr>
        <p:spPr bwMode="auto">
          <a:xfrm>
            <a:off x="2844800" y="4686221"/>
            <a:ext cx="5064125"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490" tIns="108745" rIns="217490" bIns="108745">
            <a:spAutoFit/>
          </a:bodyPr>
          <a:lstStyle>
            <a:lvl1pPr defTabSz="1087438">
              <a:lnSpc>
                <a:spcPct val="90000"/>
              </a:lnSpc>
              <a:spcBef>
                <a:spcPts val="2000"/>
              </a:spcBef>
              <a:buFont typeface="Arial" charset="0"/>
              <a:buChar char="•"/>
              <a:defRPr sz="5500">
                <a:solidFill>
                  <a:schemeClr val="tx1"/>
                </a:solidFill>
                <a:latin typeface="Lato Light" charset="0"/>
                <a:ea typeface="Lato Light" charset="0"/>
                <a:cs typeface="Lato Light" charset="0"/>
              </a:defRPr>
            </a:lvl1pPr>
            <a:lvl2pPr marL="1087438" defTabSz="1087438">
              <a:lnSpc>
                <a:spcPct val="90000"/>
              </a:lnSpc>
              <a:spcBef>
                <a:spcPts val="1000"/>
              </a:spcBef>
              <a:buFont typeface="Arial" charset="0"/>
              <a:buChar char="•"/>
              <a:defRPr sz="4700">
                <a:solidFill>
                  <a:schemeClr val="tx1"/>
                </a:solidFill>
                <a:latin typeface="Lato Light" charset="0"/>
                <a:ea typeface="Lato Light" charset="0"/>
                <a:cs typeface="Lato Light" charset="0"/>
              </a:defRPr>
            </a:lvl2pPr>
            <a:lvl3pPr marL="2174875" defTabSz="1087438">
              <a:lnSpc>
                <a:spcPct val="90000"/>
              </a:lnSpc>
              <a:spcBef>
                <a:spcPts val="1000"/>
              </a:spcBef>
              <a:buFont typeface="Arial" charset="0"/>
              <a:buChar char="•"/>
              <a:defRPr sz="3900">
                <a:solidFill>
                  <a:schemeClr val="tx1"/>
                </a:solidFill>
                <a:latin typeface="Lato Light" charset="0"/>
                <a:ea typeface="Lato Light" charset="0"/>
                <a:cs typeface="Lato Light" charset="0"/>
              </a:defRPr>
            </a:lvl3pPr>
            <a:lvl4pPr marL="3262313"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4pPr>
            <a:lvl5pPr marL="4349750"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5pPr>
            <a:lvl6pPr marL="48069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6pPr>
            <a:lvl7pPr marL="52641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7pPr>
            <a:lvl8pPr marL="57213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8pPr>
            <a:lvl9pPr marL="61785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9pPr>
          </a:lstStyle>
          <a:p>
            <a:pPr eaLnBrk="1" hangingPunct="1">
              <a:lnSpc>
                <a:spcPts val="4038"/>
              </a:lnSpc>
              <a:spcBef>
                <a:spcPct val="20000"/>
              </a:spcBef>
              <a:buFont typeface="Arial" charset="0"/>
              <a:buNone/>
            </a:pPr>
            <a:r>
              <a:rPr lang="en-US" altLang="en-US" sz="2600"/>
              <a:t>Phenomenon whereby something new</a:t>
            </a:r>
          </a:p>
        </p:txBody>
      </p:sp>
      <p:sp>
        <p:nvSpPr>
          <p:cNvPr id="108551" name="TextBox 16"/>
          <p:cNvSpPr txBox="1">
            <a:spLocks noChangeArrowheads="1"/>
          </p:cNvSpPr>
          <p:nvPr/>
        </p:nvSpPr>
        <p:spPr bwMode="auto">
          <a:xfrm>
            <a:off x="2962275" y="4127421"/>
            <a:ext cx="29384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eaLnBrk="1" hangingPunct="1"/>
            <a:r>
              <a:rPr lang="en-US" altLang="en-US" sz="2200" b="1">
                <a:solidFill>
                  <a:schemeClr val="tx2"/>
                </a:solidFill>
                <a:latin typeface="Lato" charset="0"/>
                <a:ea typeface="Lato" charset="0"/>
                <a:cs typeface="Lato" charset="0"/>
              </a:rPr>
              <a:t>COMPUTER REPAIRS</a:t>
            </a:r>
          </a:p>
        </p:txBody>
      </p:sp>
      <p:sp>
        <p:nvSpPr>
          <p:cNvPr id="108552" name="Subtitle 2"/>
          <p:cNvSpPr txBox="1">
            <a:spLocks/>
          </p:cNvSpPr>
          <p:nvPr/>
        </p:nvSpPr>
        <p:spPr bwMode="auto">
          <a:xfrm>
            <a:off x="16411575" y="4694159"/>
            <a:ext cx="5127625"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490" tIns="108745" rIns="217490" bIns="108745">
            <a:spAutoFit/>
          </a:bodyPr>
          <a:lstStyle>
            <a:lvl1pPr defTabSz="1087438">
              <a:lnSpc>
                <a:spcPct val="90000"/>
              </a:lnSpc>
              <a:spcBef>
                <a:spcPts val="2000"/>
              </a:spcBef>
              <a:buFont typeface="Arial" charset="0"/>
              <a:buChar char="•"/>
              <a:defRPr sz="5500">
                <a:solidFill>
                  <a:schemeClr val="tx1"/>
                </a:solidFill>
                <a:latin typeface="Lato Light" charset="0"/>
                <a:ea typeface="Lato Light" charset="0"/>
                <a:cs typeface="Lato Light" charset="0"/>
              </a:defRPr>
            </a:lvl1pPr>
            <a:lvl2pPr marL="1087438" defTabSz="1087438">
              <a:lnSpc>
                <a:spcPct val="90000"/>
              </a:lnSpc>
              <a:spcBef>
                <a:spcPts val="1000"/>
              </a:spcBef>
              <a:buFont typeface="Arial" charset="0"/>
              <a:buChar char="•"/>
              <a:defRPr sz="4700">
                <a:solidFill>
                  <a:schemeClr val="tx1"/>
                </a:solidFill>
                <a:latin typeface="Lato Light" charset="0"/>
                <a:ea typeface="Lato Light" charset="0"/>
                <a:cs typeface="Lato Light" charset="0"/>
              </a:defRPr>
            </a:lvl2pPr>
            <a:lvl3pPr marL="2174875" defTabSz="1087438">
              <a:lnSpc>
                <a:spcPct val="90000"/>
              </a:lnSpc>
              <a:spcBef>
                <a:spcPts val="1000"/>
              </a:spcBef>
              <a:buFont typeface="Arial" charset="0"/>
              <a:buChar char="•"/>
              <a:defRPr sz="3900">
                <a:solidFill>
                  <a:schemeClr val="tx1"/>
                </a:solidFill>
                <a:latin typeface="Lato Light" charset="0"/>
                <a:ea typeface="Lato Light" charset="0"/>
                <a:cs typeface="Lato Light" charset="0"/>
              </a:defRPr>
            </a:lvl3pPr>
            <a:lvl4pPr marL="3262313"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4pPr>
            <a:lvl5pPr marL="4349750"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5pPr>
            <a:lvl6pPr marL="48069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6pPr>
            <a:lvl7pPr marL="52641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7pPr>
            <a:lvl8pPr marL="57213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8pPr>
            <a:lvl9pPr marL="61785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9pPr>
          </a:lstStyle>
          <a:p>
            <a:pPr algn="r" eaLnBrk="1" hangingPunct="1">
              <a:lnSpc>
                <a:spcPts val="4038"/>
              </a:lnSpc>
              <a:spcBef>
                <a:spcPct val="20000"/>
              </a:spcBef>
              <a:buFont typeface="Arial" charset="0"/>
              <a:buNone/>
            </a:pPr>
            <a:r>
              <a:rPr lang="en-US" altLang="en-US" sz="2600"/>
              <a:t>Phenomenon whereby something new</a:t>
            </a:r>
          </a:p>
        </p:txBody>
      </p:sp>
      <p:sp>
        <p:nvSpPr>
          <p:cNvPr id="108553" name="TextBox 18"/>
          <p:cNvSpPr txBox="1">
            <a:spLocks noChangeArrowheads="1"/>
          </p:cNvSpPr>
          <p:nvPr/>
        </p:nvSpPr>
        <p:spPr bwMode="auto">
          <a:xfrm>
            <a:off x="18934113" y="4136946"/>
            <a:ext cx="25114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algn="r" eaLnBrk="1" hangingPunct="1"/>
            <a:r>
              <a:rPr lang="en-US" altLang="en-US" sz="2200" b="1">
                <a:solidFill>
                  <a:schemeClr val="tx2"/>
                </a:solidFill>
                <a:latin typeface="Lato" charset="0"/>
                <a:ea typeface="Lato" charset="0"/>
                <a:cs typeface="Lato" charset="0"/>
              </a:rPr>
              <a:t>PRODUCE MUSIC</a:t>
            </a:r>
          </a:p>
        </p:txBody>
      </p:sp>
      <p:sp>
        <p:nvSpPr>
          <p:cNvPr id="108554" name="Subtitle 2"/>
          <p:cNvSpPr txBox="1">
            <a:spLocks/>
          </p:cNvSpPr>
          <p:nvPr/>
        </p:nvSpPr>
        <p:spPr bwMode="auto">
          <a:xfrm>
            <a:off x="2844800" y="7157959"/>
            <a:ext cx="5064125"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490" tIns="108745" rIns="217490" bIns="108745">
            <a:spAutoFit/>
          </a:bodyPr>
          <a:lstStyle>
            <a:lvl1pPr defTabSz="1087438">
              <a:lnSpc>
                <a:spcPct val="90000"/>
              </a:lnSpc>
              <a:spcBef>
                <a:spcPts val="2000"/>
              </a:spcBef>
              <a:buFont typeface="Arial" charset="0"/>
              <a:buChar char="•"/>
              <a:defRPr sz="5500">
                <a:solidFill>
                  <a:schemeClr val="tx1"/>
                </a:solidFill>
                <a:latin typeface="Lato Light" charset="0"/>
                <a:ea typeface="Lato Light" charset="0"/>
                <a:cs typeface="Lato Light" charset="0"/>
              </a:defRPr>
            </a:lvl1pPr>
            <a:lvl2pPr marL="1087438" defTabSz="1087438">
              <a:lnSpc>
                <a:spcPct val="90000"/>
              </a:lnSpc>
              <a:spcBef>
                <a:spcPts val="1000"/>
              </a:spcBef>
              <a:buFont typeface="Arial" charset="0"/>
              <a:buChar char="•"/>
              <a:defRPr sz="4700">
                <a:solidFill>
                  <a:schemeClr val="tx1"/>
                </a:solidFill>
                <a:latin typeface="Lato Light" charset="0"/>
                <a:ea typeface="Lato Light" charset="0"/>
                <a:cs typeface="Lato Light" charset="0"/>
              </a:defRPr>
            </a:lvl2pPr>
            <a:lvl3pPr marL="2174875" defTabSz="1087438">
              <a:lnSpc>
                <a:spcPct val="90000"/>
              </a:lnSpc>
              <a:spcBef>
                <a:spcPts val="1000"/>
              </a:spcBef>
              <a:buFont typeface="Arial" charset="0"/>
              <a:buChar char="•"/>
              <a:defRPr sz="3900">
                <a:solidFill>
                  <a:schemeClr val="tx1"/>
                </a:solidFill>
                <a:latin typeface="Lato Light" charset="0"/>
                <a:ea typeface="Lato Light" charset="0"/>
                <a:cs typeface="Lato Light" charset="0"/>
              </a:defRPr>
            </a:lvl3pPr>
            <a:lvl4pPr marL="3262313"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4pPr>
            <a:lvl5pPr marL="4349750"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5pPr>
            <a:lvl6pPr marL="48069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6pPr>
            <a:lvl7pPr marL="52641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7pPr>
            <a:lvl8pPr marL="57213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8pPr>
            <a:lvl9pPr marL="61785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9pPr>
          </a:lstStyle>
          <a:p>
            <a:pPr eaLnBrk="1" hangingPunct="1">
              <a:lnSpc>
                <a:spcPts val="4038"/>
              </a:lnSpc>
              <a:spcBef>
                <a:spcPct val="20000"/>
              </a:spcBef>
              <a:buFont typeface="Arial" charset="0"/>
              <a:buNone/>
            </a:pPr>
            <a:r>
              <a:rPr lang="en-US" altLang="en-US" sz="2600"/>
              <a:t>Phenomenon whereby something new</a:t>
            </a:r>
          </a:p>
        </p:txBody>
      </p:sp>
      <p:sp>
        <p:nvSpPr>
          <p:cNvPr id="108555" name="TextBox 20"/>
          <p:cNvSpPr txBox="1">
            <a:spLocks noChangeArrowheads="1"/>
          </p:cNvSpPr>
          <p:nvPr/>
        </p:nvSpPr>
        <p:spPr bwMode="auto">
          <a:xfrm>
            <a:off x="2962275" y="6599159"/>
            <a:ext cx="32607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eaLnBrk="1" hangingPunct="1"/>
            <a:r>
              <a:rPr lang="en-US" altLang="en-US" sz="2200" b="1">
                <a:solidFill>
                  <a:schemeClr val="tx2"/>
                </a:solidFill>
                <a:latin typeface="Lato" charset="0"/>
                <a:ea typeface="Lato" charset="0"/>
                <a:cs typeface="Lato" charset="0"/>
              </a:rPr>
              <a:t>CUSTOMIZE YOUR ADS</a:t>
            </a:r>
          </a:p>
        </p:txBody>
      </p:sp>
      <p:sp>
        <p:nvSpPr>
          <p:cNvPr id="108556" name="Subtitle 2"/>
          <p:cNvSpPr txBox="1">
            <a:spLocks/>
          </p:cNvSpPr>
          <p:nvPr/>
        </p:nvSpPr>
        <p:spPr bwMode="auto">
          <a:xfrm>
            <a:off x="16411575" y="7157959"/>
            <a:ext cx="5127625"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490" tIns="108745" rIns="217490" bIns="108745">
            <a:spAutoFit/>
          </a:bodyPr>
          <a:lstStyle>
            <a:lvl1pPr defTabSz="1087438">
              <a:lnSpc>
                <a:spcPct val="90000"/>
              </a:lnSpc>
              <a:spcBef>
                <a:spcPts val="2000"/>
              </a:spcBef>
              <a:buFont typeface="Arial" charset="0"/>
              <a:buChar char="•"/>
              <a:defRPr sz="5500">
                <a:solidFill>
                  <a:schemeClr val="tx1"/>
                </a:solidFill>
                <a:latin typeface="Lato Light" charset="0"/>
                <a:ea typeface="Lato Light" charset="0"/>
                <a:cs typeface="Lato Light" charset="0"/>
              </a:defRPr>
            </a:lvl1pPr>
            <a:lvl2pPr marL="1087438" defTabSz="1087438">
              <a:lnSpc>
                <a:spcPct val="90000"/>
              </a:lnSpc>
              <a:spcBef>
                <a:spcPts val="1000"/>
              </a:spcBef>
              <a:buFont typeface="Arial" charset="0"/>
              <a:buChar char="•"/>
              <a:defRPr sz="4700">
                <a:solidFill>
                  <a:schemeClr val="tx1"/>
                </a:solidFill>
                <a:latin typeface="Lato Light" charset="0"/>
                <a:ea typeface="Lato Light" charset="0"/>
                <a:cs typeface="Lato Light" charset="0"/>
              </a:defRPr>
            </a:lvl2pPr>
            <a:lvl3pPr marL="2174875" defTabSz="1087438">
              <a:lnSpc>
                <a:spcPct val="90000"/>
              </a:lnSpc>
              <a:spcBef>
                <a:spcPts val="1000"/>
              </a:spcBef>
              <a:buFont typeface="Arial" charset="0"/>
              <a:buChar char="•"/>
              <a:defRPr sz="3900">
                <a:solidFill>
                  <a:schemeClr val="tx1"/>
                </a:solidFill>
                <a:latin typeface="Lato Light" charset="0"/>
                <a:ea typeface="Lato Light" charset="0"/>
                <a:cs typeface="Lato Light" charset="0"/>
              </a:defRPr>
            </a:lvl3pPr>
            <a:lvl4pPr marL="3262313"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4pPr>
            <a:lvl5pPr marL="4349750"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5pPr>
            <a:lvl6pPr marL="48069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6pPr>
            <a:lvl7pPr marL="52641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7pPr>
            <a:lvl8pPr marL="57213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8pPr>
            <a:lvl9pPr marL="61785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9pPr>
          </a:lstStyle>
          <a:p>
            <a:pPr algn="r" eaLnBrk="1" hangingPunct="1">
              <a:lnSpc>
                <a:spcPts val="4038"/>
              </a:lnSpc>
              <a:spcBef>
                <a:spcPct val="20000"/>
              </a:spcBef>
              <a:buFont typeface="Arial" charset="0"/>
              <a:buNone/>
            </a:pPr>
            <a:r>
              <a:rPr lang="en-US" altLang="en-US" sz="2600"/>
              <a:t>Phenomenon whereby something new</a:t>
            </a:r>
          </a:p>
        </p:txBody>
      </p:sp>
      <p:sp>
        <p:nvSpPr>
          <p:cNvPr id="108557" name="TextBox 22"/>
          <p:cNvSpPr txBox="1">
            <a:spLocks noChangeArrowheads="1"/>
          </p:cNvSpPr>
          <p:nvPr/>
        </p:nvSpPr>
        <p:spPr bwMode="auto">
          <a:xfrm>
            <a:off x="18308638" y="6599159"/>
            <a:ext cx="312896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algn="r" eaLnBrk="1" hangingPunct="1"/>
            <a:r>
              <a:rPr lang="en-US" altLang="en-US" sz="2200" b="1">
                <a:solidFill>
                  <a:schemeClr val="tx2"/>
                </a:solidFill>
                <a:latin typeface="Lato" charset="0"/>
                <a:ea typeface="Lato" charset="0"/>
                <a:cs typeface="Lato" charset="0"/>
              </a:rPr>
              <a:t>OFFER 24/7 SUPPORT</a:t>
            </a:r>
          </a:p>
        </p:txBody>
      </p:sp>
      <p:sp>
        <p:nvSpPr>
          <p:cNvPr id="24" name="Oval 23"/>
          <p:cNvSpPr>
            <a:spLocks noChangeAspect="1"/>
          </p:cNvSpPr>
          <p:nvPr/>
        </p:nvSpPr>
        <p:spPr>
          <a:xfrm>
            <a:off x="21650325" y="9232821"/>
            <a:ext cx="1027113" cy="102711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p>
            <a:pPr algn="r" defTabSz="1828434" eaLnBrk="1" fontAlgn="auto" hangingPunct="1">
              <a:spcBef>
                <a:spcPts val="0"/>
              </a:spcBef>
              <a:spcAft>
                <a:spcPts val="0"/>
              </a:spcAft>
              <a:defRPr/>
            </a:pPr>
            <a:endParaRPr lang="bg-BG" dirty="0">
              <a:latin typeface="Lato Light" charset="0"/>
            </a:endParaRPr>
          </a:p>
        </p:txBody>
      </p:sp>
      <p:sp>
        <p:nvSpPr>
          <p:cNvPr id="25" name="Oval 24"/>
          <p:cNvSpPr>
            <a:spLocks noChangeAspect="1"/>
          </p:cNvSpPr>
          <p:nvPr/>
        </p:nvSpPr>
        <p:spPr>
          <a:xfrm>
            <a:off x="21650325" y="4222671"/>
            <a:ext cx="1027113" cy="10271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p>
            <a:pPr algn="r" defTabSz="1828434" eaLnBrk="1" fontAlgn="auto" hangingPunct="1">
              <a:spcBef>
                <a:spcPts val="0"/>
              </a:spcBef>
              <a:spcAft>
                <a:spcPts val="0"/>
              </a:spcAft>
              <a:defRPr/>
            </a:pPr>
            <a:endParaRPr lang="bg-BG" dirty="0">
              <a:latin typeface="Lato Light" charset="0"/>
            </a:endParaRPr>
          </a:p>
        </p:txBody>
      </p:sp>
      <p:sp>
        <p:nvSpPr>
          <p:cNvPr id="26" name="Oval 25"/>
          <p:cNvSpPr>
            <a:spLocks noChangeAspect="1"/>
          </p:cNvSpPr>
          <p:nvPr/>
        </p:nvSpPr>
        <p:spPr>
          <a:xfrm>
            <a:off x="21650325" y="6710284"/>
            <a:ext cx="1027113" cy="10271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p>
            <a:pPr algn="r" defTabSz="1828434" eaLnBrk="1" fontAlgn="auto" hangingPunct="1">
              <a:spcBef>
                <a:spcPts val="0"/>
              </a:spcBef>
              <a:spcAft>
                <a:spcPts val="0"/>
              </a:spcAft>
              <a:defRPr/>
            </a:pPr>
            <a:endParaRPr lang="bg-BG" dirty="0">
              <a:latin typeface="Lato Light" charset="0"/>
            </a:endParaRPr>
          </a:p>
        </p:txBody>
      </p:sp>
      <p:sp>
        <p:nvSpPr>
          <p:cNvPr id="27" name="Oval 26"/>
          <p:cNvSpPr>
            <a:spLocks noChangeAspect="1"/>
          </p:cNvSpPr>
          <p:nvPr/>
        </p:nvSpPr>
        <p:spPr>
          <a:xfrm>
            <a:off x="1711325" y="9232821"/>
            <a:ext cx="1027113" cy="102711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p>
            <a:pPr algn="ctr" defTabSz="1828434" eaLnBrk="1" fontAlgn="auto" hangingPunct="1">
              <a:spcBef>
                <a:spcPts val="0"/>
              </a:spcBef>
              <a:spcAft>
                <a:spcPts val="0"/>
              </a:spcAft>
              <a:defRPr/>
            </a:pPr>
            <a:endParaRPr lang="bg-BG" dirty="0">
              <a:latin typeface="Lato Light" charset="0"/>
            </a:endParaRPr>
          </a:p>
        </p:txBody>
      </p:sp>
      <p:sp>
        <p:nvSpPr>
          <p:cNvPr id="28" name="Oval 27"/>
          <p:cNvSpPr>
            <a:spLocks noChangeAspect="1"/>
          </p:cNvSpPr>
          <p:nvPr/>
        </p:nvSpPr>
        <p:spPr>
          <a:xfrm>
            <a:off x="1711325" y="4222671"/>
            <a:ext cx="1027113" cy="10271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p>
            <a:pPr algn="ctr" defTabSz="1828434" eaLnBrk="1" fontAlgn="auto" hangingPunct="1">
              <a:spcBef>
                <a:spcPts val="0"/>
              </a:spcBef>
              <a:spcAft>
                <a:spcPts val="0"/>
              </a:spcAft>
              <a:defRPr/>
            </a:pPr>
            <a:endParaRPr lang="bg-BG" dirty="0">
              <a:latin typeface="Lato Light" charset="0"/>
            </a:endParaRPr>
          </a:p>
        </p:txBody>
      </p:sp>
      <p:sp>
        <p:nvSpPr>
          <p:cNvPr id="29" name="Shape 2645"/>
          <p:cNvSpPr/>
          <p:nvPr/>
        </p:nvSpPr>
        <p:spPr>
          <a:xfrm>
            <a:off x="1962150" y="4529059"/>
            <a:ext cx="558800" cy="406400"/>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bg1"/>
          </a:solidFill>
          <a:ln w="12700">
            <a:miter lim="400000"/>
          </a:ln>
        </p:spPr>
        <p:txBody>
          <a:bodyPr lIns="38090" tIns="38090" rIns="38090" bIns="38090" anchor="ctr"/>
          <a:lstStyle/>
          <a:p>
            <a:pPr defTabSz="45706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solidFill>
                <a:srgbClr val="FFFFFF"/>
              </a:solidFill>
              <a:effectLst>
                <a:outerShdw blurRad="38100" dist="12700" dir="5400000" rotWithShape="0">
                  <a:srgbClr val="000000">
                    <a:alpha val="50000"/>
                  </a:srgbClr>
                </a:outerShdw>
              </a:effectLst>
              <a:latin typeface="Lato Regular" charset="0"/>
              <a:ea typeface="Lato Regular" charset="0"/>
              <a:cs typeface="Lato Regular" charset="0"/>
              <a:sym typeface="Gill Sans"/>
            </a:endParaRPr>
          </a:p>
        </p:txBody>
      </p:sp>
      <p:sp>
        <p:nvSpPr>
          <p:cNvPr id="30" name="Oval 29"/>
          <p:cNvSpPr>
            <a:spLocks noChangeAspect="1"/>
          </p:cNvSpPr>
          <p:nvPr/>
        </p:nvSpPr>
        <p:spPr>
          <a:xfrm>
            <a:off x="1711325" y="6710284"/>
            <a:ext cx="1027113" cy="10271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p>
            <a:pPr algn="ctr" defTabSz="1828434" eaLnBrk="1" fontAlgn="auto" hangingPunct="1">
              <a:spcBef>
                <a:spcPts val="0"/>
              </a:spcBef>
              <a:spcAft>
                <a:spcPts val="0"/>
              </a:spcAft>
              <a:defRPr/>
            </a:pPr>
            <a:endParaRPr lang="bg-BG" dirty="0">
              <a:latin typeface="Lato Light" charset="0"/>
            </a:endParaRPr>
          </a:p>
        </p:txBody>
      </p:sp>
      <p:sp>
        <p:nvSpPr>
          <p:cNvPr id="31" name="Shape 2550"/>
          <p:cNvSpPr/>
          <p:nvPr/>
        </p:nvSpPr>
        <p:spPr>
          <a:xfrm>
            <a:off x="1958975" y="6945234"/>
            <a:ext cx="558800" cy="558800"/>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chemeClr val="bg1"/>
          </a:solidFill>
          <a:ln w="12700">
            <a:miter lim="400000"/>
          </a:ln>
        </p:spPr>
        <p:txBody>
          <a:bodyPr lIns="38090" tIns="38090" rIns="38090" bIns="38090" anchor="ctr"/>
          <a:lstStyle/>
          <a:p>
            <a:pPr defTabSz="45706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solidFill>
                <a:schemeClr val="bg1"/>
              </a:solidFill>
              <a:effectLst>
                <a:outerShdw blurRad="38100" dist="12700" dir="5400000" rotWithShape="0">
                  <a:srgbClr val="000000">
                    <a:alpha val="50000"/>
                  </a:srgbClr>
                </a:outerShdw>
              </a:effectLst>
              <a:latin typeface="Lato Regular" charset="0"/>
              <a:ea typeface="Lato Regular" charset="0"/>
              <a:cs typeface="Lato Regular" charset="0"/>
              <a:sym typeface="Gill Sans"/>
            </a:endParaRPr>
          </a:p>
        </p:txBody>
      </p:sp>
      <p:sp>
        <p:nvSpPr>
          <p:cNvPr id="32" name="Shape 2554"/>
          <p:cNvSpPr/>
          <p:nvPr/>
        </p:nvSpPr>
        <p:spPr>
          <a:xfrm>
            <a:off x="21910675" y="9470946"/>
            <a:ext cx="558800" cy="508000"/>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bg1"/>
          </a:solidFill>
          <a:ln w="12700">
            <a:miter lim="400000"/>
          </a:ln>
        </p:spPr>
        <p:txBody>
          <a:bodyPr lIns="38090" tIns="38090" rIns="38090" bIns="38090" anchor="ctr"/>
          <a:lstStyle/>
          <a:p>
            <a:pPr algn="r" defTabSz="45706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solidFill>
                <a:srgbClr val="FFFFFF"/>
              </a:solidFill>
              <a:effectLst>
                <a:outerShdw blurRad="38100" dist="12700" dir="5400000" rotWithShape="0">
                  <a:srgbClr val="000000">
                    <a:alpha val="50000"/>
                  </a:srgbClr>
                </a:outerShdw>
              </a:effectLst>
              <a:latin typeface="Lato Regular" charset="0"/>
              <a:ea typeface="Lato Regular" charset="0"/>
              <a:cs typeface="Lato Regular" charset="0"/>
              <a:sym typeface="Gill Sans"/>
            </a:endParaRPr>
          </a:p>
        </p:txBody>
      </p:sp>
      <p:sp>
        <p:nvSpPr>
          <p:cNvPr id="33" name="Shape 2562"/>
          <p:cNvSpPr/>
          <p:nvPr/>
        </p:nvSpPr>
        <p:spPr>
          <a:xfrm>
            <a:off x="1966913" y="9470946"/>
            <a:ext cx="558800" cy="558800"/>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chemeClr val="bg1"/>
          </a:solidFill>
          <a:ln w="12700">
            <a:miter lim="400000"/>
          </a:ln>
        </p:spPr>
        <p:txBody>
          <a:bodyPr lIns="38090" tIns="38090" rIns="38090" bIns="38090" anchor="ctr"/>
          <a:lstStyle/>
          <a:p>
            <a:pPr defTabSz="45706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solidFill>
                <a:srgbClr val="FFFFFF"/>
              </a:solidFill>
              <a:effectLst>
                <a:outerShdw blurRad="38100" dist="12700" dir="5400000" rotWithShape="0">
                  <a:srgbClr val="000000">
                    <a:alpha val="50000"/>
                  </a:srgbClr>
                </a:outerShdw>
              </a:effectLst>
              <a:latin typeface="Lato Regular" charset="0"/>
              <a:ea typeface="Lato Regular" charset="0"/>
              <a:cs typeface="Lato Regular" charset="0"/>
              <a:sym typeface="Gill Sans"/>
            </a:endParaRPr>
          </a:p>
        </p:txBody>
      </p:sp>
      <p:sp>
        <p:nvSpPr>
          <p:cNvPr id="34" name="Shape 2577"/>
          <p:cNvSpPr/>
          <p:nvPr/>
        </p:nvSpPr>
        <p:spPr>
          <a:xfrm>
            <a:off x="21866225" y="4475084"/>
            <a:ext cx="508000" cy="558800"/>
          </a:xfrm>
          <a:custGeom>
            <a:avLst/>
            <a:gdLst/>
            <a:ahLst/>
            <a:cxnLst>
              <a:cxn ang="0">
                <a:pos x="wd2" y="hd2"/>
              </a:cxn>
              <a:cxn ang="5400000">
                <a:pos x="wd2" y="hd2"/>
              </a:cxn>
              <a:cxn ang="10800000">
                <a:pos x="wd2" y="hd2"/>
              </a:cxn>
              <a:cxn ang="16200000">
                <a:pos x="wd2" y="hd2"/>
              </a:cxn>
            </a:cxnLst>
            <a:rect l="0" t="0" r="r" b="b"/>
            <a:pathLst>
              <a:path w="21600" h="21600" extrusionOk="0">
                <a:moveTo>
                  <a:pt x="20520" y="4979"/>
                </a:moveTo>
                <a:lnTo>
                  <a:pt x="7560" y="6792"/>
                </a:lnTo>
                <a:lnTo>
                  <a:pt x="7560" y="2876"/>
                </a:lnTo>
                <a:lnTo>
                  <a:pt x="20520" y="1063"/>
                </a:lnTo>
                <a:cubicBezTo>
                  <a:pt x="20520" y="1063"/>
                  <a:pt x="20520" y="4979"/>
                  <a:pt x="20520" y="4979"/>
                </a:cubicBezTo>
                <a:close/>
                <a:moveTo>
                  <a:pt x="18900" y="17673"/>
                </a:moveTo>
                <a:lnTo>
                  <a:pt x="16740" y="17673"/>
                </a:lnTo>
                <a:cubicBezTo>
                  <a:pt x="15845" y="17673"/>
                  <a:pt x="15120" y="17014"/>
                  <a:pt x="15120" y="16200"/>
                </a:cubicBezTo>
                <a:cubicBezTo>
                  <a:pt x="15120" y="15387"/>
                  <a:pt x="15845" y="14727"/>
                  <a:pt x="16740" y="14727"/>
                </a:cubicBezTo>
                <a:lnTo>
                  <a:pt x="18900" y="14727"/>
                </a:lnTo>
                <a:cubicBezTo>
                  <a:pt x="19795" y="14727"/>
                  <a:pt x="20520" y="15387"/>
                  <a:pt x="20520" y="16200"/>
                </a:cubicBezTo>
                <a:cubicBezTo>
                  <a:pt x="20520" y="17014"/>
                  <a:pt x="19795" y="17673"/>
                  <a:pt x="18900" y="17673"/>
                </a:cubicBezTo>
                <a:moveTo>
                  <a:pt x="4860" y="20618"/>
                </a:moveTo>
                <a:lnTo>
                  <a:pt x="2700" y="20618"/>
                </a:lnTo>
                <a:cubicBezTo>
                  <a:pt x="1805" y="20618"/>
                  <a:pt x="1080" y="19959"/>
                  <a:pt x="1080" y="19146"/>
                </a:cubicBezTo>
                <a:cubicBezTo>
                  <a:pt x="1080" y="18332"/>
                  <a:pt x="1805" y="17673"/>
                  <a:pt x="2700" y="17673"/>
                </a:cubicBezTo>
                <a:lnTo>
                  <a:pt x="4860" y="17673"/>
                </a:lnTo>
                <a:cubicBezTo>
                  <a:pt x="5755" y="17673"/>
                  <a:pt x="6480" y="18332"/>
                  <a:pt x="6480" y="19146"/>
                </a:cubicBezTo>
                <a:cubicBezTo>
                  <a:pt x="6480" y="19959"/>
                  <a:pt x="5755" y="20618"/>
                  <a:pt x="4860" y="20618"/>
                </a:cubicBezTo>
                <a:moveTo>
                  <a:pt x="21060" y="0"/>
                </a:moveTo>
                <a:cubicBezTo>
                  <a:pt x="21031" y="0"/>
                  <a:pt x="21006" y="11"/>
                  <a:pt x="20980" y="15"/>
                </a:cubicBezTo>
                <a:lnTo>
                  <a:pt x="20978" y="6"/>
                </a:lnTo>
                <a:lnTo>
                  <a:pt x="6938" y="1969"/>
                </a:lnTo>
                <a:lnTo>
                  <a:pt x="6940" y="1979"/>
                </a:lnTo>
                <a:cubicBezTo>
                  <a:pt x="6681" y="2016"/>
                  <a:pt x="6480" y="2210"/>
                  <a:pt x="6480" y="2455"/>
                </a:cubicBezTo>
                <a:lnTo>
                  <a:pt x="6480" y="17193"/>
                </a:lnTo>
                <a:cubicBezTo>
                  <a:pt x="6028" y="16882"/>
                  <a:pt x="5471" y="16691"/>
                  <a:pt x="4860" y="16691"/>
                </a:cubicBezTo>
                <a:lnTo>
                  <a:pt x="2700" y="16691"/>
                </a:lnTo>
                <a:cubicBezTo>
                  <a:pt x="1209" y="16691"/>
                  <a:pt x="0" y="17790"/>
                  <a:pt x="0" y="19146"/>
                </a:cubicBezTo>
                <a:cubicBezTo>
                  <a:pt x="0" y="20501"/>
                  <a:pt x="1209" y="21600"/>
                  <a:pt x="2700" y="21600"/>
                </a:cubicBezTo>
                <a:lnTo>
                  <a:pt x="4860" y="21600"/>
                </a:lnTo>
                <a:cubicBezTo>
                  <a:pt x="6352" y="21600"/>
                  <a:pt x="7560" y="20501"/>
                  <a:pt x="7560" y="19146"/>
                </a:cubicBezTo>
                <a:lnTo>
                  <a:pt x="7560" y="7785"/>
                </a:lnTo>
                <a:lnTo>
                  <a:pt x="20520" y="5972"/>
                </a:lnTo>
                <a:lnTo>
                  <a:pt x="20520" y="14248"/>
                </a:lnTo>
                <a:cubicBezTo>
                  <a:pt x="20068" y="13937"/>
                  <a:pt x="19511" y="13745"/>
                  <a:pt x="18900" y="13745"/>
                </a:cubicBezTo>
                <a:lnTo>
                  <a:pt x="16740" y="13745"/>
                </a:lnTo>
                <a:cubicBezTo>
                  <a:pt x="15249" y="13745"/>
                  <a:pt x="14040" y="14845"/>
                  <a:pt x="14040" y="16200"/>
                </a:cubicBezTo>
                <a:cubicBezTo>
                  <a:pt x="14040" y="17556"/>
                  <a:pt x="15249" y="18655"/>
                  <a:pt x="16740" y="18655"/>
                </a:cubicBezTo>
                <a:lnTo>
                  <a:pt x="18900" y="18655"/>
                </a:lnTo>
                <a:cubicBezTo>
                  <a:pt x="20392" y="18655"/>
                  <a:pt x="21600" y="17556"/>
                  <a:pt x="21600" y="16200"/>
                </a:cubicBezTo>
                <a:lnTo>
                  <a:pt x="21600" y="491"/>
                </a:lnTo>
                <a:cubicBezTo>
                  <a:pt x="21600" y="220"/>
                  <a:pt x="21358" y="0"/>
                  <a:pt x="21060" y="0"/>
                </a:cubicBezTo>
              </a:path>
            </a:pathLst>
          </a:custGeom>
          <a:solidFill>
            <a:schemeClr val="bg1"/>
          </a:solidFill>
          <a:ln w="12700">
            <a:miter lim="400000"/>
          </a:ln>
        </p:spPr>
        <p:txBody>
          <a:bodyPr lIns="38090" tIns="38090" rIns="38090" bIns="38090" anchor="ctr"/>
          <a:lstStyle/>
          <a:p>
            <a:pPr algn="r" defTabSz="45706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solidFill>
                <a:srgbClr val="FFFFFF"/>
              </a:solidFill>
              <a:effectLst>
                <a:outerShdw blurRad="38100" dist="12700" dir="5400000" rotWithShape="0">
                  <a:srgbClr val="000000">
                    <a:alpha val="50000"/>
                  </a:srgbClr>
                </a:outerShdw>
              </a:effectLst>
              <a:latin typeface="Lato Regular" charset="0"/>
              <a:ea typeface="Lato Regular" charset="0"/>
              <a:cs typeface="Lato Regular" charset="0"/>
              <a:sym typeface="Gill Sans"/>
            </a:endParaRPr>
          </a:p>
        </p:txBody>
      </p:sp>
      <p:sp>
        <p:nvSpPr>
          <p:cNvPr id="35" name="Shape 2629"/>
          <p:cNvSpPr/>
          <p:nvPr/>
        </p:nvSpPr>
        <p:spPr>
          <a:xfrm>
            <a:off x="21880513" y="6972221"/>
            <a:ext cx="558800" cy="558800"/>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chemeClr val="bg1"/>
          </a:solidFill>
          <a:ln w="12700">
            <a:miter lim="400000"/>
          </a:ln>
        </p:spPr>
        <p:txBody>
          <a:bodyPr lIns="38090" tIns="38090" rIns="38090" bIns="38090" anchor="ctr"/>
          <a:lstStyle/>
          <a:p>
            <a:pPr algn="r" defTabSz="45706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solidFill>
                <a:srgbClr val="FFFFFF"/>
              </a:solidFill>
              <a:effectLst>
                <a:outerShdw blurRad="38100" dist="12700" dir="5400000" rotWithShape="0">
                  <a:srgbClr val="000000">
                    <a:alpha val="50000"/>
                  </a:srgbClr>
                </a:outerShdw>
              </a:effectLst>
              <a:latin typeface="Lato Regular" charset="0"/>
              <a:ea typeface="Lato Regular" charset="0"/>
              <a:cs typeface="Lato Regular" charset="0"/>
              <a:sym typeface="Gill Sans"/>
            </a:endParaRPr>
          </a:p>
        </p:txBody>
      </p:sp>
      <p:sp>
        <p:nvSpPr>
          <p:cNvPr id="36" name="Rectangle 35"/>
          <p:cNvSpPr>
            <a:spLocks/>
          </p:cNvSpPr>
          <p:nvPr/>
        </p:nvSpPr>
        <p:spPr bwMode="auto">
          <a:xfrm>
            <a:off x="7516280" y="884637"/>
            <a:ext cx="9424055"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r>
              <a:rPr lang="en-US" sz="7200" b="1" dirty="0" smtClean="0">
                <a:solidFill>
                  <a:schemeClr val="tx2"/>
                </a:solidFill>
                <a:latin typeface="Montserrat" charset="0"/>
                <a:ea typeface="Montserrat" charset="0"/>
                <a:cs typeface="Montserrat" charset="0"/>
                <a:sym typeface="Bebas Neue" charset="0"/>
              </a:rPr>
              <a:t>Features of Our App</a:t>
            </a:r>
            <a:endParaRPr lang="en-US" sz="7200" b="1" dirty="0">
              <a:solidFill>
                <a:schemeClr val="tx2"/>
              </a:solidFill>
              <a:latin typeface="Montserrat" charset="0"/>
              <a:ea typeface="Montserrat" charset="0"/>
              <a:cs typeface="Montserrat" charset="0"/>
              <a:sym typeface="Bebas Neue" charset="0"/>
            </a:endParaRPr>
          </a:p>
        </p:txBody>
      </p:sp>
      <p:cxnSp>
        <p:nvCxnSpPr>
          <p:cNvPr id="37" name="Straight Connector 36"/>
          <p:cNvCxnSpPr/>
          <p:nvPr/>
        </p:nvCxnSpPr>
        <p:spPr>
          <a:xfrm flipV="1">
            <a:off x="11795797" y="2328871"/>
            <a:ext cx="741120" cy="42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Picture Placeholder 1"/>
          <p:cNvSpPr>
            <a:spLocks noGrp="1"/>
          </p:cNvSpPr>
          <p:nvPr>
            <p:ph type="pic" sz="quarter" idx="21"/>
          </p:nvPr>
        </p:nvSpPr>
        <p:spPr/>
      </p:sp>
    </p:spTree>
    <p:extLst>
      <p:ext uri="{BB962C8B-B14F-4D97-AF65-F5344CB8AC3E}">
        <p14:creationId xmlns:p14="http://schemas.microsoft.com/office/powerpoint/2010/main" val="1527628593"/>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a:spLocks/>
          </p:cNvSpPr>
          <p:nvPr/>
        </p:nvSpPr>
        <p:spPr bwMode="auto">
          <a:xfrm>
            <a:off x="8259276" y="884637"/>
            <a:ext cx="7938071"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r>
              <a:rPr lang="en-US" sz="7200" b="1" dirty="0" smtClean="0">
                <a:solidFill>
                  <a:schemeClr val="tx2"/>
                </a:solidFill>
                <a:latin typeface="Montserrat" charset="0"/>
                <a:ea typeface="Montserrat" charset="0"/>
                <a:cs typeface="Montserrat" charset="0"/>
                <a:sym typeface="Bebas Neue" charset="0"/>
              </a:rPr>
              <a:t>Web Application</a:t>
            </a:r>
            <a:endParaRPr lang="en-US" sz="7200" b="1" dirty="0">
              <a:solidFill>
                <a:schemeClr val="tx2"/>
              </a:solidFill>
              <a:latin typeface="Montserrat" charset="0"/>
              <a:ea typeface="Montserrat" charset="0"/>
              <a:cs typeface="Montserrat" charset="0"/>
              <a:sym typeface="Bebas Neue" charset="0"/>
            </a:endParaRPr>
          </a:p>
        </p:txBody>
      </p:sp>
      <p:cxnSp>
        <p:nvCxnSpPr>
          <p:cNvPr id="37" name="Straight Connector 36"/>
          <p:cNvCxnSpPr/>
          <p:nvPr/>
        </p:nvCxnSpPr>
        <p:spPr>
          <a:xfrm flipV="1">
            <a:off x="11795797" y="2328871"/>
            <a:ext cx="741120" cy="42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Group 37"/>
          <p:cNvGrpSpPr>
            <a:grpSpLocks noChangeAspect="1"/>
          </p:cNvGrpSpPr>
          <p:nvPr/>
        </p:nvGrpSpPr>
        <p:grpSpPr>
          <a:xfrm>
            <a:off x="2459582" y="4020336"/>
            <a:ext cx="8522839" cy="6929033"/>
            <a:chOff x="4300539" y="1984376"/>
            <a:chExt cx="3589338" cy="2890838"/>
          </a:xfrm>
        </p:grpSpPr>
        <p:sp>
          <p:nvSpPr>
            <p:cNvPr id="39" name="Freeform 5"/>
            <p:cNvSpPr>
              <a:spLocks/>
            </p:cNvSpPr>
            <p:nvPr/>
          </p:nvSpPr>
          <p:spPr bwMode="auto">
            <a:xfrm>
              <a:off x="4300539" y="1984376"/>
              <a:ext cx="3589338" cy="2170113"/>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40" name="Freeform 6"/>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close/>
                </a:path>
              </a:pathLst>
            </a:custGeom>
            <a:solidFill>
              <a:srgbClr val="0C0D1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41" name="Freeform 7"/>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42" name="Rectangle 8"/>
            <p:cNvSpPr>
              <a:spLocks noChangeArrowheads="1"/>
            </p:cNvSpPr>
            <p:nvPr/>
          </p:nvSpPr>
          <p:spPr bwMode="auto">
            <a:xfrm>
              <a:off x="4456114" y="2147889"/>
              <a:ext cx="3278188" cy="1841500"/>
            </a:xfrm>
            <a:prstGeom prst="rect">
              <a:avLst/>
            </a:prstGeom>
            <a:solidFill>
              <a:srgbClr val="7E7E7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43" name="Freeform 9"/>
            <p:cNvSpPr>
              <a:spLocks/>
            </p:cNvSpPr>
            <p:nvPr/>
          </p:nvSpPr>
          <p:spPr bwMode="auto">
            <a:xfrm>
              <a:off x="5484814" y="4826001"/>
              <a:ext cx="1208088" cy="49213"/>
            </a:xfrm>
            <a:custGeom>
              <a:avLst/>
              <a:gdLst>
                <a:gd name="T0" fmla="*/ 852 w 854"/>
                <a:gd name="T1" fmla="*/ 24 h 35"/>
                <a:gd name="T2" fmla="*/ 478 w 854"/>
                <a:gd name="T3" fmla="*/ 5 h 35"/>
                <a:gd name="T4" fmla="*/ 478 w 854"/>
                <a:gd name="T5" fmla="*/ 0 h 35"/>
                <a:gd name="T6" fmla="*/ 427 w 854"/>
                <a:gd name="T7" fmla="*/ 3 h 35"/>
                <a:gd name="T8" fmla="*/ 375 w 854"/>
                <a:gd name="T9" fmla="*/ 0 h 35"/>
                <a:gd name="T10" fmla="*/ 375 w 854"/>
                <a:gd name="T11" fmla="*/ 5 h 35"/>
                <a:gd name="T12" fmla="*/ 1 w 854"/>
                <a:gd name="T13" fmla="*/ 24 h 35"/>
                <a:gd name="T14" fmla="*/ 24 w 854"/>
                <a:gd name="T15" fmla="*/ 35 h 35"/>
                <a:gd name="T16" fmla="*/ 375 w 854"/>
                <a:gd name="T17" fmla="*/ 35 h 35"/>
                <a:gd name="T18" fmla="*/ 478 w 854"/>
                <a:gd name="T19" fmla="*/ 35 h 35"/>
                <a:gd name="T20" fmla="*/ 829 w 854"/>
                <a:gd name="T21" fmla="*/ 35 h 35"/>
                <a:gd name="T22" fmla="*/ 852 w 854"/>
                <a:gd name="T2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44" name="Freeform 10"/>
            <p:cNvSpPr>
              <a:spLocks/>
            </p:cNvSpPr>
            <p:nvPr/>
          </p:nvSpPr>
          <p:spPr bwMode="auto">
            <a:xfrm>
              <a:off x="5478464" y="4446589"/>
              <a:ext cx="1219200" cy="417513"/>
            </a:xfrm>
            <a:custGeom>
              <a:avLst/>
              <a:gdLst>
                <a:gd name="T0" fmla="*/ 790 w 861"/>
                <a:gd name="T1" fmla="*/ 274 h 295"/>
                <a:gd name="T2" fmla="*/ 738 w 861"/>
                <a:gd name="T3" fmla="*/ 224 h 295"/>
                <a:gd name="T4" fmla="*/ 714 w 861"/>
                <a:gd name="T5" fmla="*/ 0 h 295"/>
                <a:gd name="T6" fmla="*/ 431 w 861"/>
                <a:gd name="T7" fmla="*/ 4 h 295"/>
                <a:gd name="T8" fmla="*/ 147 w 861"/>
                <a:gd name="T9" fmla="*/ 0 h 295"/>
                <a:gd name="T10" fmla="*/ 124 w 861"/>
                <a:gd name="T11" fmla="*/ 224 h 295"/>
                <a:gd name="T12" fmla="*/ 72 w 861"/>
                <a:gd name="T13" fmla="*/ 274 h 295"/>
                <a:gd name="T14" fmla="*/ 0 w 861"/>
                <a:gd name="T15" fmla="*/ 291 h 295"/>
                <a:gd name="T16" fmla="*/ 0 w 861"/>
                <a:gd name="T17" fmla="*/ 295 h 295"/>
                <a:gd name="T18" fmla="*/ 379 w 861"/>
                <a:gd name="T19" fmla="*/ 295 h 295"/>
                <a:gd name="T20" fmla="*/ 482 w 861"/>
                <a:gd name="T21" fmla="*/ 295 h 295"/>
                <a:gd name="T22" fmla="*/ 861 w 861"/>
                <a:gd name="T23" fmla="*/ 295 h 295"/>
                <a:gd name="T24" fmla="*/ 861 w 861"/>
                <a:gd name="T25" fmla="*/ 291 h 295"/>
                <a:gd name="T26" fmla="*/ 790 w 861"/>
                <a:gd name="T27" fmla="*/ 27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45" name="Oval 11"/>
            <p:cNvSpPr>
              <a:spLocks noChangeArrowheads="1"/>
            </p:cNvSpPr>
            <p:nvPr/>
          </p:nvSpPr>
          <p:spPr bwMode="auto">
            <a:xfrm>
              <a:off x="6070602" y="2044701"/>
              <a:ext cx="49213" cy="49213"/>
            </a:xfrm>
            <a:prstGeom prst="ellipse">
              <a:avLst/>
            </a:prstGeom>
            <a:solidFill>
              <a:srgbClr val="2C2C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46" name="Oval 12"/>
            <p:cNvSpPr>
              <a:spLocks noChangeArrowheads="1"/>
            </p:cNvSpPr>
            <p:nvPr/>
          </p:nvSpPr>
          <p:spPr bwMode="auto">
            <a:xfrm>
              <a:off x="6070602" y="2041526"/>
              <a:ext cx="49213" cy="49213"/>
            </a:xfrm>
            <a:prstGeom prst="ellipse">
              <a:avLst/>
            </a:prstGeom>
            <a:solidFill>
              <a:srgbClr val="0A0A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47" name="Oval 13"/>
            <p:cNvSpPr>
              <a:spLocks noChangeArrowheads="1"/>
            </p:cNvSpPr>
            <p:nvPr/>
          </p:nvSpPr>
          <p:spPr bwMode="auto">
            <a:xfrm>
              <a:off x="6078539" y="2049464"/>
              <a:ext cx="33338" cy="31750"/>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48" name="Oval 14"/>
            <p:cNvSpPr>
              <a:spLocks noChangeArrowheads="1"/>
            </p:cNvSpPr>
            <p:nvPr/>
          </p:nvSpPr>
          <p:spPr bwMode="auto">
            <a:xfrm>
              <a:off x="6088064" y="2055814"/>
              <a:ext cx="15875" cy="19050"/>
            </a:xfrm>
            <a:prstGeom prst="ellipse">
              <a:avLst/>
            </a:prstGeom>
            <a:solidFill>
              <a:srgbClr val="2C99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49" name="Oval 15"/>
            <p:cNvSpPr>
              <a:spLocks noChangeArrowheads="1"/>
            </p:cNvSpPr>
            <p:nvPr/>
          </p:nvSpPr>
          <p:spPr bwMode="auto">
            <a:xfrm>
              <a:off x="6092827" y="2063751"/>
              <a:ext cx="4763" cy="4763"/>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50" name="Freeform 16"/>
            <p:cNvSpPr>
              <a:spLocks/>
            </p:cNvSpPr>
            <p:nvPr/>
          </p:nvSpPr>
          <p:spPr bwMode="auto">
            <a:xfrm>
              <a:off x="5478464" y="4446589"/>
              <a:ext cx="985838" cy="417513"/>
            </a:xfrm>
            <a:custGeom>
              <a:avLst/>
              <a:gdLst>
                <a:gd name="T0" fmla="*/ 696 w 696"/>
                <a:gd name="T1" fmla="*/ 10 h 295"/>
                <a:gd name="T2" fmla="*/ 573 w 696"/>
                <a:gd name="T3" fmla="*/ 2 h 295"/>
                <a:gd name="T4" fmla="*/ 431 w 696"/>
                <a:gd name="T5" fmla="*/ 4 h 295"/>
                <a:gd name="T6" fmla="*/ 147 w 696"/>
                <a:gd name="T7" fmla="*/ 0 h 295"/>
                <a:gd name="T8" fmla="*/ 124 w 696"/>
                <a:gd name="T9" fmla="*/ 224 h 295"/>
                <a:gd name="T10" fmla="*/ 72 w 696"/>
                <a:gd name="T11" fmla="*/ 274 h 295"/>
                <a:gd name="T12" fmla="*/ 0 w 696"/>
                <a:gd name="T13" fmla="*/ 291 h 295"/>
                <a:gd name="T14" fmla="*/ 0 w 696"/>
                <a:gd name="T15" fmla="*/ 295 h 295"/>
                <a:gd name="T16" fmla="*/ 379 w 696"/>
                <a:gd name="T17" fmla="*/ 295 h 295"/>
                <a:gd name="T18" fmla="*/ 432 w 696"/>
                <a:gd name="T19" fmla="*/ 295 h 295"/>
                <a:gd name="T20" fmla="*/ 696 w 696"/>
                <a:gd name="T21" fmla="*/ 1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51" name="Freeform 17"/>
            <p:cNvSpPr>
              <a:spLocks/>
            </p:cNvSpPr>
            <p:nvPr/>
          </p:nvSpPr>
          <p:spPr bwMode="auto">
            <a:xfrm>
              <a:off x="4300539" y="4154489"/>
              <a:ext cx="3589338" cy="341313"/>
            </a:xfrm>
            <a:custGeom>
              <a:avLst/>
              <a:gdLst>
                <a:gd name="T0" fmla="*/ 0 w 2537"/>
                <a:gd name="T1" fmla="*/ 0 h 241"/>
                <a:gd name="T2" fmla="*/ 0 w 2537"/>
                <a:gd name="T3" fmla="*/ 170 h 241"/>
                <a:gd name="T4" fmla="*/ 71 w 2537"/>
                <a:gd name="T5" fmla="*/ 241 h 241"/>
                <a:gd name="T6" fmla="*/ 2467 w 2537"/>
                <a:gd name="T7" fmla="*/ 241 h 241"/>
                <a:gd name="T8" fmla="*/ 2537 w 2537"/>
                <a:gd name="T9" fmla="*/ 170 h 241"/>
                <a:gd name="T10" fmla="*/ 2537 w 2537"/>
                <a:gd name="T11" fmla="*/ 0 h 241"/>
                <a:gd name="T12" fmla="*/ 0 w 2537"/>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grpSp>
      <p:sp>
        <p:nvSpPr>
          <p:cNvPr id="52" name="Subtitle 2"/>
          <p:cNvSpPr txBox="1">
            <a:spLocks/>
          </p:cNvSpPr>
          <p:nvPr/>
        </p:nvSpPr>
        <p:spPr bwMode="auto">
          <a:xfrm>
            <a:off x="13868598" y="9598811"/>
            <a:ext cx="8511520" cy="1245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490" tIns="108745" rIns="217490" bIns="108745">
            <a:spAutoFit/>
          </a:bodyPr>
          <a:lstStyle>
            <a:lvl1pPr defTabSz="1087438">
              <a:lnSpc>
                <a:spcPct val="90000"/>
              </a:lnSpc>
              <a:spcBef>
                <a:spcPts val="2000"/>
              </a:spcBef>
              <a:buFont typeface="Arial" charset="0"/>
              <a:buChar char="•"/>
              <a:defRPr sz="5500">
                <a:solidFill>
                  <a:schemeClr val="tx1"/>
                </a:solidFill>
                <a:latin typeface="Lato Light" charset="0"/>
                <a:ea typeface="Lato Light" charset="0"/>
                <a:cs typeface="Lato Light" charset="0"/>
              </a:defRPr>
            </a:lvl1pPr>
            <a:lvl2pPr marL="1087438" defTabSz="1087438">
              <a:lnSpc>
                <a:spcPct val="90000"/>
              </a:lnSpc>
              <a:spcBef>
                <a:spcPts val="1000"/>
              </a:spcBef>
              <a:buFont typeface="Arial" charset="0"/>
              <a:buChar char="•"/>
              <a:defRPr sz="4700">
                <a:solidFill>
                  <a:schemeClr val="tx1"/>
                </a:solidFill>
                <a:latin typeface="Lato Light" charset="0"/>
                <a:ea typeface="Lato Light" charset="0"/>
                <a:cs typeface="Lato Light" charset="0"/>
              </a:defRPr>
            </a:lvl2pPr>
            <a:lvl3pPr marL="2174875" defTabSz="1087438">
              <a:lnSpc>
                <a:spcPct val="90000"/>
              </a:lnSpc>
              <a:spcBef>
                <a:spcPts val="1000"/>
              </a:spcBef>
              <a:buFont typeface="Arial" charset="0"/>
              <a:buChar char="•"/>
              <a:defRPr sz="3900">
                <a:solidFill>
                  <a:schemeClr val="tx1"/>
                </a:solidFill>
                <a:latin typeface="Lato Light" charset="0"/>
                <a:ea typeface="Lato Light" charset="0"/>
                <a:cs typeface="Lato Light" charset="0"/>
              </a:defRPr>
            </a:lvl3pPr>
            <a:lvl4pPr marL="3262313"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4pPr>
            <a:lvl5pPr marL="4349750"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5pPr>
            <a:lvl6pPr marL="48069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6pPr>
            <a:lvl7pPr marL="52641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7pPr>
            <a:lvl8pPr marL="57213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8pPr>
            <a:lvl9pPr marL="61785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9pPr>
          </a:lstStyle>
          <a:p>
            <a:pPr algn="just">
              <a:lnSpc>
                <a:spcPts val="4040"/>
              </a:lnSpc>
              <a:buNone/>
            </a:pPr>
            <a:r>
              <a:rPr lang="en-US" sz="2800" dirty="0"/>
              <a:t>Frequently, your initial font choice is taken out of your awesome hands also</a:t>
            </a:r>
          </a:p>
        </p:txBody>
      </p:sp>
      <p:sp>
        <p:nvSpPr>
          <p:cNvPr id="53" name="TextBox 12"/>
          <p:cNvSpPr txBox="1">
            <a:spLocks noChangeArrowheads="1"/>
          </p:cNvSpPr>
          <p:nvPr/>
        </p:nvSpPr>
        <p:spPr bwMode="auto">
          <a:xfrm>
            <a:off x="13986073" y="9040011"/>
            <a:ext cx="22701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eaLnBrk="1" hangingPunct="1"/>
            <a:r>
              <a:rPr lang="en-US" altLang="en-US" sz="2200" b="1">
                <a:solidFill>
                  <a:schemeClr val="tx2"/>
                </a:solidFill>
                <a:latin typeface="Lato" charset="0"/>
                <a:ea typeface="Lato" charset="0"/>
                <a:cs typeface="Lato" charset="0"/>
              </a:rPr>
              <a:t>TAKE PICTURES</a:t>
            </a:r>
          </a:p>
        </p:txBody>
      </p:sp>
      <p:sp>
        <p:nvSpPr>
          <p:cNvPr id="54" name="Subtitle 2"/>
          <p:cNvSpPr txBox="1">
            <a:spLocks/>
          </p:cNvSpPr>
          <p:nvPr/>
        </p:nvSpPr>
        <p:spPr bwMode="auto">
          <a:xfrm>
            <a:off x="13925749" y="4579136"/>
            <a:ext cx="8514188" cy="1245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490" tIns="108745" rIns="217490" bIns="108745">
            <a:spAutoFit/>
          </a:bodyPr>
          <a:lstStyle>
            <a:lvl1pPr defTabSz="1087438">
              <a:lnSpc>
                <a:spcPct val="90000"/>
              </a:lnSpc>
              <a:spcBef>
                <a:spcPts val="2000"/>
              </a:spcBef>
              <a:buFont typeface="Arial" charset="0"/>
              <a:buChar char="•"/>
              <a:defRPr sz="5500">
                <a:solidFill>
                  <a:schemeClr val="tx1"/>
                </a:solidFill>
                <a:latin typeface="Lato Light" charset="0"/>
                <a:ea typeface="Lato Light" charset="0"/>
                <a:cs typeface="Lato Light" charset="0"/>
              </a:defRPr>
            </a:lvl1pPr>
            <a:lvl2pPr marL="1087438" defTabSz="1087438">
              <a:lnSpc>
                <a:spcPct val="90000"/>
              </a:lnSpc>
              <a:spcBef>
                <a:spcPts val="1000"/>
              </a:spcBef>
              <a:buFont typeface="Arial" charset="0"/>
              <a:buChar char="•"/>
              <a:defRPr sz="4700">
                <a:solidFill>
                  <a:schemeClr val="tx1"/>
                </a:solidFill>
                <a:latin typeface="Lato Light" charset="0"/>
                <a:ea typeface="Lato Light" charset="0"/>
                <a:cs typeface="Lato Light" charset="0"/>
              </a:defRPr>
            </a:lvl2pPr>
            <a:lvl3pPr marL="2174875" defTabSz="1087438">
              <a:lnSpc>
                <a:spcPct val="90000"/>
              </a:lnSpc>
              <a:spcBef>
                <a:spcPts val="1000"/>
              </a:spcBef>
              <a:buFont typeface="Arial" charset="0"/>
              <a:buChar char="•"/>
              <a:defRPr sz="3900">
                <a:solidFill>
                  <a:schemeClr val="tx1"/>
                </a:solidFill>
                <a:latin typeface="Lato Light" charset="0"/>
                <a:ea typeface="Lato Light" charset="0"/>
                <a:cs typeface="Lato Light" charset="0"/>
              </a:defRPr>
            </a:lvl3pPr>
            <a:lvl4pPr marL="3262313"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4pPr>
            <a:lvl5pPr marL="4349750"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5pPr>
            <a:lvl6pPr marL="48069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6pPr>
            <a:lvl7pPr marL="52641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7pPr>
            <a:lvl8pPr marL="57213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8pPr>
            <a:lvl9pPr marL="61785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9pPr>
          </a:lstStyle>
          <a:p>
            <a:pPr algn="just">
              <a:lnSpc>
                <a:spcPts val="4040"/>
              </a:lnSpc>
              <a:buNone/>
            </a:pPr>
            <a:r>
              <a:rPr lang="en-US" sz="2800" dirty="0"/>
              <a:t>Frequently, your initial font choice is taken out of your awesome hands </a:t>
            </a:r>
            <a:r>
              <a:rPr lang="en-US" sz="2800" dirty="0" smtClean="0"/>
              <a:t>also</a:t>
            </a:r>
            <a:endParaRPr lang="en-US" sz="2800" dirty="0"/>
          </a:p>
        </p:txBody>
      </p:sp>
      <p:sp>
        <p:nvSpPr>
          <p:cNvPr id="55" name="TextBox 16"/>
          <p:cNvSpPr txBox="1">
            <a:spLocks noChangeArrowheads="1"/>
          </p:cNvSpPr>
          <p:nvPr/>
        </p:nvSpPr>
        <p:spPr bwMode="auto">
          <a:xfrm>
            <a:off x="14043223" y="4020336"/>
            <a:ext cx="29384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eaLnBrk="1" hangingPunct="1"/>
            <a:r>
              <a:rPr lang="en-US" altLang="en-US" sz="2200" b="1">
                <a:solidFill>
                  <a:schemeClr val="tx2"/>
                </a:solidFill>
                <a:latin typeface="Lato" charset="0"/>
                <a:ea typeface="Lato" charset="0"/>
                <a:cs typeface="Lato" charset="0"/>
              </a:rPr>
              <a:t>COMPUTER REPAIRS</a:t>
            </a:r>
          </a:p>
        </p:txBody>
      </p:sp>
      <p:sp>
        <p:nvSpPr>
          <p:cNvPr id="56" name="Subtitle 2"/>
          <p:cNvSpPr txBox="1">
            <a:spLocks/>
          </p:cNvSpPr>
          <p:nvPr/>
        </p:nvSpPr>
        <p:spPr bwMode="auto">
          <a:xfrm>
            <a:off x="13925748" y="7050874"/>
            <a:ext cx="8514188" cy="1245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490" tIns="108745" rIns="217490" bIns="108745">
            <a:spAutoFit/>
          </a:bodyPr>
          <a:lstStyle>
            <a:lvl1pPr defTabSz="1087438">
              <a:lnSpc>
                <a:spcPct val="90000"/>
              </a:lnSpc>
              <a:spcBef>
                <a:spcPts val="2000"/>
              </a:spcBef>
              <a:buFont typeface="Arial" charset="0"/>
              <a:buChar char="•"/>
              <a:defRPr sz="5500">
                <a:solidFill>
                  <a:schemeClr val="tx1"/>
                </a:solidFill>
                <a:latin typeface="Lato Light" charset="0"/>
                <a:ea typeface="Lato Light" charset="0"/>
                <a:cs typeface="Lato Light" charset="0"/>
              </a:defRPr>
            </a:lvl1pPr>
            <a:lvl2pPr marL="1087438" defTabSz="1087438">
              <a:lnSpc>
                <a:spcPct val="90000"/>
              </a:lnSpc>
              <a:spcBef>
                <a:spcPts val="1000"/>
              </a:spcBef>
              <a:buFont typeface="Arial" charset="0"/>
              <a:buChar char="•"/>
              <a:defRPr sz="4700">
                <a:solidFill>
                  <a:schemeClr val="tx1"/>
                </a:solidFill>
                <a:latin typeface="Lato Light" charset="0"/>
                <a:ea typeface="Lato Light" charset="0"/>
                <a:cs typeface="Lato Light" charset="0"/>
              </a:defRPr>
            </a:lvl2pPr>
            <a:lvl3pPr marL="2174875" defTabSz="1087438">
              <a:lnSpc>
                <a:spcPct val="90000"/>
              </a:lnSpc>
              <a:spcBef>
                <a:spcPts val="1000"/>
              </a:spcBef>
              <a:buFont typeface="Arial" charset="0"/>
              <a:buChar char="•"/>
              <a:defRPr sz="3900">
                <a:solidFill>
                  <a:schemeClr val="tx1"/>
                </a:solidFill>
                <a:latin typeface="Lato Light" charset="0"/>
                <a:ea typeface="Lato Light" charset="0"/>
                <a:cs typeface="Lato Light" charset="0"/>
              </a:defRPr>
            </a:lvl3pPr>
            <a:lvl4pPr marL="3262313"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4pPr>
            <a:lvl5pPr marL="4349750"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5pPr>
            <a:lvl6pPr marL="48069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6pPr>
            <a:lvl7pPr marL="52641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7pPr>
            <a:lvl8pPr marL="57213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8pPr>
            <a:lvl9pPr marL="61785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9pPr>
          </a:lstStyle>
          <a:p>
            <a:pPr algn="just">
              <a:lnSpc>
                <a:spcPts val="4040"/>
              </a:lnSpc>
              <a:buNone/>
            </a:pPr>
            <a:r>
              <a:rPr lang="en-US" sz="2800" dirty="0"/>
              <a:t>Frequently, your initial font choice is taken out of your awesome hands also</a:t>
            </a:r>
          </a:p>
        </p:txBody>
      </p:sp>
      <p:sp>
        <p:nvSpPr>
          <p:cNvPr id="57" name="TextBox 20"/>
          <p:cNvSpPr txBox="1">
            <a:spLocks noChangeArrowheads="1"/>
          </p:cNvSpPr>
          <p:nvPr/>
        </p:nvSpPr>
        <p:spPr bwMode="auto">
          <a:xfrm>
            <a:off x="14043223" y="6492074"/>
            <a:ext cx="32607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eaLnBrk="1" hangingPunct="1"/>
            <a:r>
              <a:rPr lang="en-US" altLang="en-US" sz="2200" b="1">
                <a:solidFill>
                  <a:schemeClr val="tx2"/>
                </a:solidFill>
                <a:latin typeface="Lato" charset="0"/>
                <a:ea typeface="Lato" charset="0"/>
                <a:cs typeface="Lato" charset="0"/>
              </a:rPr>
              <a:t>CUSTOMIZE YOUR ADS</a:t>
            </a:r>
          </a:p>
        </p:txBody>
      </p:sp>
      <p:sp>
        <p:nvSpPr>
          <p:cNvPr id="58" name="Oval 57"/>
          <p:cNvSpPr>
            <a:spLocks noChangeAspect="1"/>
          </p:cNvSpPr>
          <p:nvPr/>
        </p:nvSpPr>
        <p:spPr>
          <a:xfrm>
            <a:off x="12792273" y="9125736"/>
            <a:ext cx="1027113" cy="10271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p>
            <a:pPr algn="ctr" defTabSz="1828434" eaLnBrk="1" fontAlgn="auto" hangingPunct="1">
              <a:spcBef>
                <a:spcPts val="0"/>
              </a:spcBef>
              <a:spcAft>
                <a:spcPts val="0"/>
              </a:spcAft>
              <a:defRPr/>
            </a:pPr>
            <a:endParaRPr lang="bg-BG" dirty="0">
              <a:latin typeface="Lato Light" charset="0"/>
            </a:endParaRPr>
          </a:p>
        </p:txBody>
      </p:sp>
      <p:sp>
        <p:nvSpPr>
          <p:cNvPr id="59" name="Oval 58"/>
          <p:cNvSpPr>
            <a:spLocks noChangeAspect="1"/>
          </p:cNvSpPr>
          <p:nvPr/>
        </p:nvSpPr>
        <p:spPr>
          <a:xfrm>
            <a:off x="12792273" y="4115586"/>
            <a:ext cx="1027113" cy="10271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p>
            <a:pPr algn="ctr" defTabSz="1828434" eaLnBrk="1" fontAlgn="auto" hangingPunct="1">
              <a:spcBef>
                <a:spcPts val="0"/>
              </a:spcBef>
              <a:spcAft>
                <a:spcPts val="0"/>
              </a:spcAft>
              <a:defRPr/>
            </a:pPr>
            <a:endParaRPr lang="bg-BG" dirty="0">
              <a:latin typeface="Lato Light" charset="0"/>
            </a:endParaRPr>
          </a:p>
        </p:txBody>
      </p:sp>
      <p:sp>
        <p:nvSpPr>
          <p:cNvPr id="60" name="Shape 2645"/>
          <p:cNvSpPr/>
          <p:nvPr/>
        </p:nvSpPr>
        <p:spPr>
          <a:xfrm>
            <a:off x="13043098" y="4421974"/>
            <a:ext cx="558800" cy="406400"/>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bg1"/>
          </a:solidFill>
          <a:ln w="12700">
            <a:miter lim="400000"/>
          </a:ln>
        </p:spPr>
        <p:txBody>
          <a:bodyPr lIns="38090" tIns="38090" rIns="38090" bIns="38090" anchor="ctr"/>
          <a:lstStyle/>
          <a:p>
            <a:pPr defTabSz="45706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solidFill>
                <a:srgbClr val="FFFFFF"/>
              </a:solidFill>
              <a:effectLst>
                <a:outerShdw blurRad="38100" dist="12700" dir="5400000" rotWithShape="0">
                  <a:srgbClr val="000000">
                    <a:alpha val="50000"/>
                  </a:srgbClr>
                </a:outerShdw>
              </a:effectLst>
              <a:latin typeface="Lato Regular" charset="0"/>
              <a:ea typeface="Lato Regular" charset="0"/>
              <a:cs typeface="Lato Regular" charset="0"/>
              <a:sym typeface="Gill Sans"/>
            </a:endParaRPr>
          </a:p>
        </p:txBody>
      </p:sp>
      <p:sp>
        <p:nvSpPr>
          <p:cNvPr id="61" name="Oval 60"/>
          <p:cNvSpPr>
            <a:spLocks noChangeAspect="1"/>
          </p:cNvSpPr>
          <p:nvPr/>
        </p:nvSpPr>
        <p:spPr>
          <a:xfrm>
            <a:off x="12792273" y="6603199"/>
            <a:ext cx="1027113" cy="10271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p>
            <a:pPr algn="ctr" defTabSz="1828434" eaLnBrk="1" fontAlgn="auto" hangingPunct="1">
              <a:spcBef>
                <a:spcPts val="0"/>
              </a:spcBef>
              <a:spcAft>
                <a:spcPts val="0"/>
              </a:spcAft>
              <a:defRPr/>
            </a:pPr>
            <a:endParaRPr lang="bg-BG" dirty="0">
              <a:latin typeface="Lato Light" charset="0"/>
            </a:endParaRPr>
          </a:p>
        </p:txBody>
      </p:sp>
      <p:sp>
        <p:nvSpPr>
          <p:cNvPr id="62" name="Shape 2550"/>
          <p:cNvSpPr/>
          <p:nvPr/>
        </p:nvSpPr>
        <p:spPr>
          <a:xfrm>
            <a:off x="13039923" y="6838149"/>
            <a:ext cx="558800" cy="558800"/>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chemeClr val="bg1"/>
          </a:solidFill>
          <a:ln w="12700">
            <a:miter lim="400000"/>
          </a:ln>
        </p:spPr>
        <p:txBody>
          <a:bodyPr lIns="38090" tIns="38090" rIns="38090" bIns="38090" anchor="ctr"/>
          <a:lstStyle/>
          <a:p>
            <a:pPr defTabSz="45706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solidFill>
                <a:schemeClr val="bg1"/>
              </a:solidFill>
              <a:effectLst>
                <a:outerShdw blurRad="38100" dist="12700" dir="5400000" rotWithShape="0">
                  <a:srgbClr val="000000">
                    <a:alpha val="50000"/>
                  </a:srgbClr>
                </a:outerShdw>
              </a:effectLst>
              <a:latin typeface="Lato Regular" charset="0"/>
              <a:ea typeface="Lato Regular" charset="0"/>
              <a:cs typeface="Lato Regular" charset="0"/>
              <a:sym typeface="Gill Sans"/>
            </a:endParaRPr>
          </a:p>
        </p:txBody>
      </p:sp>
      <p:sp>
        <p:nvSpPr>
          <p:cNvPr id="63" name="Shape 2562"/>
          <p:cNvSpPr/>
          <p:nvPr/>
        </p:nvSpPr>
        <p:spPr>
          <a:xfrm>
            <a:off x="13047861" y="9363861"/>
            <a:ext cx="558800" cy="558800"/>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chemeClr val="bg1"/>
          </a:solidFill>
          <a:ln w="12700">
            <a:miter lim="400000"/>
          </a:ln>
        </p:spPr>
        <p:txBody>
          <a:bodyPr lIns="38090" tIns="38090" rIns="38090" bIns="38090" anchor="ctr"/>
          <a:lstStyle/>
          <a:p>
            <a:pPr defTabSz="45706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solidFill>
                <a:srgbClr val="FFFFFF"/>
              </a:solidFill>
              <a:effectLst>
                <a:outerShdw blurRad="38100" dist="12700" dir="5400000" rotWithShape="0">
                  <a:srgbClr val="000000">
                    <a:alpha val="50000"/>
                  </a:srgbClr>
                </a:outerShdw>
              </a:effectLst>
              <a:latin typeface="Lato Regular" charset="0"/>
              <a:ea typeface="Lato Regular" charset="0"/>
              <a:cs typeface="Lato Regular" charset="0"/>
              <a:sym typeface="Gill Sans"/>
            </a:endParaRPr>
          </a:p>
        </p:txBody>
      </p:sp>
      <p:sp>
        <p:nvSpPr>
          <p:cNvPr id="2" name="Picture Placeholder 1"/>
          <p:cNvSpPr>
            <a:spLocks noGrp="1"/>
          </p:cNvSpPr>
          <p:nvPr>
            <p:ph type="pic" sz="quarter" idx="21"/>
          </p:nvPr>
        </p:nvSpPr>
        <p:spPr/>
      </p:sp>
    </p:spTree>
    <p:extLst>
      <p:ext uri="{BB962C8B-B14F-4D97-AF65-F5344CB8AC3E}">
        <p14:creationId xmlns:p14="http://schemas.microsoft.com/office/powerpoint/2010/main" val="2022733855"/>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a:spLocks/>
          </p:cNvSpPr>
          <p:nvPr/>
        </p:nvSpPr>
        <p:spPr bwMode="auto">
          <a:xfrm>
            <a:off x="5990227" y="884637"/>
            <a:ext cx="12476172"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r>
              <a:rPr lang="en-US" sz="7200" b="1" dirty="0" smtClean="0">
                <a:solidFill>
                  <a:schemeClr val="tx2"/>
                </a:solidFill>
                <a:latin typeface="Montserrat" charset="0"/>
                <a:ea typeface="Montserrat" charset="0"/>
                <a:cs typeface="Montserrat" charset="0"/>
                <a:sym typeface="Bebas Neue" charset="0"/>
              </a:rPr>
              <a:t>Web Application Compare</a:t>
            </a:r>
            <a:endParaRPr lang="en-US" sz="7200" b="1" dirty="0">
              <a:solidFill>
                <a:schemeClr val="tx2"/>
              </a:solidFill>
              <a:latin typeface="Montserrat" charset="0"/>
              <a:ea typeface="Montserrat" charset="0"/>
              <a:cs typeface="Montserrat" charset="0"/>
              <a:sym typeface="Bebas Neue" charset="0"/>
            </a:endParaRPr>
          </a:p>
        </p:txBody>
      </p:sp>
      <p:cxnSp>
        <p:nvCxnSpPr>
          <p:cNvPr id="37" name="Straight Connector 36"/>
          <p:cNvCxnSpPr/>
          <p:nvPr/>
        </p:nvCxnSpPr>
        <p:spPr>
          <a:xfrm flipV="1">
            <a:off x="11795797" y="2328871"/>
            <a:ext cx="741120" cy="42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3" name="Group 72"/>
          <p:cNvGrpSpPr>
            <a:grpSpLocks noChangeAspect="1"/>
          </p:cNvGrpSpPr>
          <p:nvPr/>
        </p:nvGrpSpPr>
        <p:grpSpPr>
          <a:xfrm>
            <a:off x="13476987" y="4020336"/>
            <a:ext cx="8522839" cy="6929033"/>
            <a:chOff x="4300539" y="1984376"/>
            <a:chExt cx="3589338" cy="2890838"/>
          </a:xfrm>
        </p:grpSpPr>
        <p:sp>
          <p:nvSpPr>
            <p:cNvPr id="74" name="Freeform 5"/>
            <p:cNvSpPr>
              <a:spLocks/>
            </p:cNvSpPr>
            <p:nvPr/>
          </p:nvSpPr>
          <p:spPr bwMode="auto">
            <a:xfrm>
              <a:off x="4300539" y="1984376"/>
              <a:ext cx="3589338" cy="2170113"/>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75" name="Freeform 6"/>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close/>
                </a:path>
              </a:pathLst>
            </a:custGeom>
            <a:solidFill>
              <a:srgbClr val="0C0D1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76" name="Freeform 7"/>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77" name="Rectangle 8"/>
            <p:cNvSpPr>
              <a:spLocks noChangeArrowheads="1"/>
            </p:cNvSpPr>
            <p:nvPr/>
          </p:nvSpPr>
          <p:spPr bwMode="auto">
            <a:xfrm>
              <a:off x="4456114" y="2147889"/>
              <a:ext cx="3278188" cy="1841500"/>
            </a:xfrm>
            <a:prstGeom prst="rect">
              <a:avLst/>
            </a:prstGeom>
            <a:solidFill>
              <a:srgbClr val="7E7E7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78" name="Freeform 9"/>
            <p:cNvSpPr>
              <a:spLocks/>
            </p:cNvSpPr>
            <p:nvPr/>
          </p:nvSpPr>
          <p:spPr bwMode="auto">
            <a:xfrm>
              <a:off x="5484814" y="4826001"/>
              <a:ext cx="1208088" cy="49213"/>
            </a:xfrm>
            <a:custGeom>
              <a:avLst/>
              <a:gdLst>
                <a:gd name="T0" fmla="*/ 852 w 854"/>
                <a:gd name="T1" fmla="*/ 24 h 35"/>
                <a:gd name="T2" fmla="*/ 478 w 854"/>
                <a:gd name="T3" fmla="*/ 5 h 35"/>
                <a:gd name="T4" fmla="*/ 478 w 854"/>
                <a:gd name="T5" fmla="*/ 0 h 35"/>
                <a:gd name="T6" fmla="*/ 427 w 854"/>
                <a:gd name="T7" fmla="*/ 3 h 35"/>
                <a:gd name="T8" fmla="*/ 375 w 854"/>
                <a:gd name="T9" fmla="*/ 0 h 35"/>
                <a:gd name="T10" fmla="*/ 375 w 854"/>
                <a:gd name="T11" fmla="*/ 5 h 35"/>
                <a:gd name="T12" fmla="*/ 1 w 854"/>
                <a:gd name="T13" fmla="*/ 24 h 35"/>
                <a:gd name="T14" fmla="*/ 24 w 854"/>
                <a:gd name="T15" fmla="*/ 35 h 35"/>
                <a:gd name="T16" fmla="*/ 375 w 854"/>
                <a:gd name="T17" fmla="*/ 35 h 35"/>
                <a:gd name="T18" fmla="*/ 478 w 854"/>
                <a:gd name="T19" fmla="*/ 35 h 35"/>
                <a:gd name="T20" fmla="*/ 829 w 854"/>
                <a:gd name="T21" fmla="*/ 35 h 35"/>
                <a:gd name="T22" fmla="*/ 852 w 854"/>
                <a:gd name="T2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79" name="Freeform 10"/>
            <p:cNvSpPr>
              <a:spLocks/>
            </p:cNvSpPr>
            <p:nvPr/>
          </p:nvSpPr>
          <p:spPr bwMode="auto">
            <a:xfrm>
              <a:off x="5478464" y="4446589"/>
              <a:ext cx="1219200" cy="417513"/>
            </a:xfrm>
            <a:custGeom>
              <a:avLst/>
              <a:gdLst>
                <a:gd name="T0" fmla="*/ 790 w 861"/>
                <a:gd name="T1" fmla="*/ 274 h 295"/>
                <a:gd name="T2" fmla="*/ 738 w 861"/>
                <a:gd name="T3" fmla="*/ 224 h 295"/>
                <a:gd name="T4" fmla="*/ 714 w 861"/>
                <a:gd name="T5" fmla="*/ 0 h 295"/>
                <a:gd name="T6" fmla="*/ 431 w 861"/>
                <a:gd name="T7" fmla="*/ 4 h 295"/>
                <a:gd name="T8" fmla="*/ 147 w 861"/>
                <a:gd name="T9" fmla="*/ 0 h 295"/>
                <a:gd name="T10" fmla="*/ 124 w 861"/>
                <a:gd name="T11" fmla="*/ 224 h 295"/>
                <a:gd name="T12" fmla="*/ 72 w 861"/>
                <a:gd name="T13" fmla="*/ 274 h 295"/>
                <a:gd name="T14" fmla="*/ 0 w 861"/>
                <a:gd name="T15" fmla="*/ 291 h 295"/>
                <a:gd name="T16" fmla="*/ 0 w 861"/>
                <a:gd name="T17" fmla="*/ 295 h 295"/>
                <a:gd name="T18" fmla="*/ 379 w 861"/>
                <a:gd name="T19" fmla="*/ 295 h 295"/>
                <a:gd name="T20" fmla="*/ 482 w 861"/>
                <a:gd name="T21" fmla="*/ 295 h 295"/>
                <a:gd name="T22" fmla="*/ 861 w 861"/>
                <a:gd name="T23" fmla="*/ 295 h 295"/>
                <a:gd name="T24" fmla="*/ 861 w 861"/>
                <a:gd name="T25" fmla="*/ 291 h 295"/>
                <a:gd name="T26" fmla="*/ 790 w 861"/>
                <a:gd name="T27" fmla="*/ 27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80" name="Oval 11"/>
            <p:cNvSpPr>
              <a:spLocks noChangeArrowheads="1"/>
            </p:cNvSpPr>
            <p:nvPr/>
          </p:nvSpPr>
          <p:spPr bwMode="auto">
            <a:xfrm>
              <a:off x="6070602" y="2044701"/>
              <a:ext cx="49213" cy="49213"/>
            </a:xfrm>
            <a:prstGeom prst="ellipse">
              <a:avLst/>
            </a:prstGeom>
            <a:solidFill>
              <a:srgbClr val="2C2C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81" name="Oval 12"/>
            <p:cNvSpPr>
              <a:spLocks noChangeArrowheads="1"/>
            </p:cNvSpPr>
            <p:nvPr/>
          </p:nvSpPr>
          <p:spPr bwMode="auto">
            <a:xfrm>
              <a:off x="6070602" y="2041526"/>
              <a:ext cx="49213" cy="49213"/>
            </a:xfrm>
            <a:prstGeom prst="ellipse">
              <a:avLst/>
            </a:prstGeom>
            <a:solidFill>
              <a:srgbClr val="0A0A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82" name="Oval 13"/>
            <p:cNvSpPr>
              <a:spLocks noChangeArrowheads="1"/>
            </p:cNvSpPr>
            <p:nvPr/>
          </p:nvSpPr>
          <p:spPr bwMode="auto">
            <a:xfrm>
              <a:off x="6078539" y="2049464"/>
              <a:ext cx="33338" cy="31750"/>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83" name="Oval 14"/>
            <p:cNvSpPr>
              <a:spLocks noChangeArrowheads="1"/>
            </p:cNvSpPr>
            <p:nvPr/>
          </p:nvSpPr>
          <p:spPr bwMode="auto">
            <a:xfrm>
              <a:off x="6088064" y="2055814"/>
              <a:ext cx="15875" cy="19050"/>
            </a:xfrm>
            <a:prstGeom prst="ellipse">
              <a:avLst/>
            </a:prstGeom>
            <a:solidFill>
              <a:srgbClr val="2C99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84" name="Oval 15"/>
            <p:cNvSpPr>
              <a:spLocks noChangeArrowheads="1"/>
            </p:cNvSpPr>
            <p:nvPr/>
          </p:nvSpPr>
          <p:spPr bwMode="auto">
            <a:xfrm>
              <a:off x="6092827" y="2063751"/>
              <a:ext cx="4763" cy="4763"/>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85" name="Freeform 16"/>
            <p:cNvSpPr>
              <a:spLocks/>
            </p:cNvSpPr>
            <p:nvPr/>
          </p:nvSpPr>
          <p:spPr bwMode="auto">
            <a:xfrm>
              <a:off x="5478464" y="4446589"/>
              <a:ext cx="985838" cy="417513"/>
            </a:xfrm>
            <a:custGeom>
              <a:avLst/>
              <a:gdLst>
                <a:gd name="T0" fmla="*/ 696 w 696"/>
                <a:gd name="T1" fmla="*/ 10 h 295"/>
                <a:gd name="T2" fmla="*/ 573 w 696"/>
                <a:gd name="T3" fmla="*/ 2 h 295"/>
                <a:gd name="T4" fmla="*/ 431 w 696"/>
                <a:gd name="T5" fmla="*/ 4 h 295"/>
                <a:gd name="T6" fmla="*/ 147 w 696"/>
                <a:gd name="T7" fmla="*/ 0 h 295"/>
                <a:gd name="T8" fmla="*/ 124 w 696"/>
                <a:gd name="T9" fmla="*/ 224 h 295"/>
                <a:gd name="T10" fmla="*/ 72 w 696"/>
                <a:gd name="T11" fmla="*/ 274 h 295"/>
                <a:gd name="T12" fmla="*/ 0 w 696"/>
                <a:gd name="T13" fmla="*/ 291 h 295"/>
                <a:gd name="T14" fmla="*/ 0 w 696"/>
                <a:gd name="T15" fmla="*/ 295 h 295"/>
                <a:gd name="T16" fmla="*/ 379 w 696"/>
                <a:gd name="T17" fmla="*/ 295 h 295"/>
                <a:gd name="T18" fmla="*/ 432 w 696"/>
                <a:gd name="T19" fmla="*/ 295 h 295"/>
                <a:gd name="T20" fmla="*/ 696 w 696"/>
                <a:gd name="T21" fmla="*/ 1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86" name="Freeform 17"/>
            <p:cNvSpPr>
              <a:spLocks/>
            </p:cNvSpPr>
            <p:nvPr/>
          </p:nvSpPr>
          <p:spPr bwMode="auto">
            <a:xfrm>
              <a:off x="4300539" y="4154489"/>
              <a:ext cx="3589338" cy="341313"/>
            </a:xfrm>
            <a:custGeom>
              <a:avLst/>
              <a:gdLst>
                <a:gd name="T0" fmla="*/ 0 w 2537"/>
                <a:gd name="T1" fmla="*/ 0 h 241"/>
                <a:gd name="T2" fmla="*/ 0 w 2537"/>
                <a:gd name="T3" fmla="*/ 170 h 241"/>
                <a:gd name="T4" fmla="*/ 71 w 2537"/>
                <a:gd name="T5" fmla="*/ 241 h 241"/>
                <a:gd name="T6" fmla="*/ 2467 w 2537"/>
                <a:gd name="T7" fmla="*/ 241 h 241"/>
                <a:gd name="T8" fmla="*/ 2537 w 2537"/>
                <a:gd name="T9" fmla="*/ 170 h 241"/>
                <a:gd name="T10" fmla="*/ 2537 w 2537"/>
                <a:gd name="T11" fmla="*/ 0 h 241"/>
                <a:gd name="T12" fmla="*/ 0 w 2537"/>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grpSp>
      <p:grpSp>
        <p:nvGrpSpPr>
          <p:cNvPr id="87" name="Group 86"/>
          <p:cNvGrpSpPr>
            <a:grpSpLocks noChangeAspect="1"/>
          </p:cNvGrpSpPr>
          <p:nvPr/>
        </p:nvGrpSpPr>
        <p:grpSpPr>
          <a:xfrm>
            <a:off x="2325767" y="4020336"/>
            <a:ext cx="8522839" cy="6929033"/>
            <a:chOff x="4300539" y="1984376"/>
            <a:chExt cx="3589338" cy="2890838"/>
          </a:xfrm>
        </p:grpSpPr>
        <p:sp>
          <p:nvSpPr>
            <p:cNvPr id="88" name="Freeform 5"/>
            <p:cNvSpPr>
              <a:spLocks/>
            </p:cNvSpPr>
            <p:nvPr/>
          </p:nvSpPr>
          <p:spPr bwMode="auto">
            <a:xfrm>
              <a:off x="4300539" y="1984376"/>
              <a:ext cx="3589338" cy="2170113"/>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89" name="Freeform 6"/>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close/>
                </a:path>
              </a:pathLst>
            </a:custGeom>
            <a:solidFill>
              <a:srgbClr val="0C0D1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90" name="Freeform 7"/>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91" name="Rectangle 8"/>
            <p:cNvSpPr>
              <a:spLocks noChangeArrowheads="1"/>
            </p:cNvSpPr>
            <p:nvPr/>
          </p:nvSpPr>
          <p:spPr bwMode="auto">
            <a:xfrm>
              <a:off x="4456114" y="2147889"/>
              <a:ext cx="3278188" cy="1841500"/>
            </a:xfrm>
            <a:prstGeom prst="rect">
              <a:avLst/>
            </a:prstGeom>
            <a:solidFill>
              <a:srgbClr val="7E7E7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92" name="Freeform 9"/>
            <p:cNvSpPr>
              <a:spLocks/>
            </p:cNvSpPr>
            <p:nvPr/>
          </p:nvSpPr>
          <p:spPr bwMode="auto">
            <a:xfrm>
              <a:off x="5484814" y="4826001"/>
              <a:ext cx="1208088" cy="49213"/>
            </a:xfrm>
            <a:custGeom>
              <a:avLst/>
              <a:gdLst>
                <a:gd name="T0" fmla="*/ 852 w 854"/>
                <a:gd name="T1" fmla="*/ 24 h 35"/>
                <a:gd name="T2" fmla="*/ 478 w 854"/>
                <a:gd name="T3" fmla="*/ 5 h 35"/>
                <a:gd name="T4" fmla="*/ 478 w 854"/>
                <a:gd name="T5" fmla="*/ 0 h 35"/>
                <a:gd name="T6" fmla="*/ 427 w 854"/>
                <a:gd name="T7" fmla="*/ 3 h 35"/>
                <a:gd name="T8" fmla="*/ 375 w 854"/>
                <a:gd name="T9" fmla="*/ 0 h 35"/>
                <a:gd name="T10" fmla="*/ 375 w 854"/>
                <a:gd name="T11" fmla="*/ 5 h 35"/>
                <a:gd name="T12" fmla="*/ 1 w 854"/>
                <a:gd name="T13" fmla="*/ 24 h 35"/>
                <a:gd name="T14" fmla="*/ 24 w 854"/>
                <a:gd name="T15" fmla="*/ 35 h 35"/>
                <a:gd name="T16" fmla="*/ 375 w 854"/>
                <a:gd name="T17" fmla="*/ 35 h 35"/>
                <a:gd name="T18" fmla="*/ 478 w 854"/>
                <a:gd name="T19" fmla="*/ 35 h 35"/>
                <a:gd name="T20" fmla="*/ 829 w 854"/>
                <a:gd name="T21" fmla="*/ 35 h 35"/>
                <a:gd name="T22" fmla="*/ 852 w 854"/>
                <a:gd name="T2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93" name="Freeform 10"/>
            <p:cNvSpPr>
              <a:spLocks/>
            </p:cNvSpPr>
            <p:nvPr/>
          </p:nvSpPr>
          <p:spPr bwMode="auto">
            <a:xfrm>
              <a:off x="5478464" y="4446589"/>
              <a:ext cx="1219200" cy="417513"/>
            </a:xfrm>
            <a:custGeom>
              <a:avLst/>
              <a:gdLst>
                <a:gd name="T0" fmla="*/ 790 w 861"/>
                <a:gd name="T1" fmla="*/ 274 h 295"/>
                <a:gd name="T2" fmla="*/ 738 w 861"/>
                <a:gd name="T3" fmla="*/ 224 h 295"/>
                <a:gd name="T4" fmla="*/ 714 w 861"/>
                <a:gd name="T5" fmla="*/ 0 h 295"/>
                <a:gd name="T6" fmla="*/ 431 w 861"/>
                <a:gd name="T7" fmla="*/ 4 h 295"/>
                <a:gd name="T8" fmla="*/ 147 w 861"/>
                <a:gd name="T9" fmla="*/ 0 h 295"/>
                <a:gd name="T10" fmla="*/ 124 w 861"/>
                <a:gd name="T11" fmla="*/ 224 h 295"/>
                <a:gd name="T12" fmla="*/ 72 w 861"/>
                <a:gd name="T13" fmla="*/ 274 h 295"/>
                <a:gd name="T14" fmla="*/ 0 w 861"/>
                <a:gd name="T15" fmla="*/ 291 h 295"/>
                <a:gd name="T16" fmla="*/ 0 w 861"/>
                <a:gd name="T17" fmla="*/ 295 h 295"/>
                <a:gd name="T18" fmla="*/ 379 w 861"/>
                <a:gd name="T19" fmla="*/ 295 h 295"/>
                <a:gd name="T20" fmla="*/ 482 w 861"/>
                <a:gd name="T21" fmla="*/ 295 h 295"/>
                <a:gd name="T22" fmla="*/ 861 w 861"/>
                <a:gd name="T23" fmla="*/ 295 h 295"/>
                <a:gd name="T24" fmla="*/ 861 w 861"/>
                <a:gd name="T25" fmla="*/ 291 h 295"/>
                <a:gd name="T26" fmla="*/ 790 w 861"/>
                <a:gd name="T27" fmla="*/ 27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94" name="Oval 11"/>
            <p:cNvSpPr>
              <a:spLocks noChangeArrowheads="1"/>
            </p:cNvSpPr>
            <p:nvPr/>
          </p:nvSpPr>
          <p:spPr bwMode="auto">
            <a:xfrm>
              <a:off x="6070602" y="2044701"/>
              <a:ext cx="49213" cy="49213"/>
            </a:xfrm>
            <a:prstGeom prst="ellipse">
              <a:avLst/>
            </a:prstGeom>
            <a:solidFill>
              <a:srgbClr val="2C2C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95" name="Oval 12"/>
            <p:cNvSpPr>
              <a:spLocks noChangeArrowheads="1"/>
            </p:cNvSpPr>
            <p:nvPr/>
          </p:nvSpPr>
          <p:spPr bwMode="auto">
            <a:xfrm>
              <a:off x="6070602" y="2041526"/>
              <a:ext cx="49213" cy="49213"/>
            </a:xfrm>
            <a:prstGeom prst="ellipse">
              <a:avLst/>
            </a:prstGeom>
            <a:solidFill>
              <a:srgbClr val="0A0A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96" name="Oval 13"/>
            <p:cNvSpPr>
              <a:spLocks noChangeArrowheads="1"/>
            </p:cNvSpPr>
            <p:nvPr/>
          </p:nvSpPr>
          <p:spPr bwMode="auto">
            <a:xfrm>
              <a:off x="6078539" y="2049464"/>
              <a:ext cx="33338" cy="31750"/>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97" name="Oval 14"/>
            <p:cNvSpPr>
              <a:spLocks noChangeArrowheads="1"/>
            </p:cNvSpPr>
            <p:nvPr/>
          </p:nvSpPr>
          <p:spPr bwMode="auto">
            <a:xfrm>
              <a:off x="6088064" y="2055814"/>
              <a:ext cx="15875" cy="19050"/>
            </a:xfrm>
            <a:prstGeom prst="ellipse">
              <a:avLst/>
            </a:prstGeom>
            <a:solidFill>
              <a:srgbClr val="2C99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98" name="Oval 15"/>
            <p:cNvSpPr>
              <a:spLocks noChangeArrowheads="1"/>
            </p:cNvSpPr>
            <p:nvPr/>
          </p:nvSpPr>
          <p:spPr bwMode="auto">
            <a:xfrm>
              <a:off x="6092827" y="2063751"/>
              <a:ext cx="4763" cy="4763"/>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99" name="Freeform 16"/>
            <p:cNvSpPr>
              <a:spLocks/>
            </p:cNvSpPr>
            <p:nvPr/>
          </p:nvSpPr>
          <p:spPr bwMode="auto">
            <a:xfrm>
              <a:off x="5478464" y="4446589"/>
              <a:ext cx="985838" cy="417513"/>
            </a:xfrm>
            <a:custGeom>
              <a:avLst/>
              <a:gdLst>
                <a:gd name="T0" fmla="*/ 696 w 696"/>
                <a:gd name="T1" fmla="*/ 10 h 295"/>
                <a:gd name="T2" fmla="*/ 573 w 696"/>
                <a:gd name="T3" fmla="*/ 2 h 295"/>
                <a:gd name="T4" fmla="*/ 431 w 696"/>
                <a:gd name="T5" fmla="*/ 4 h 295"/>
                <a:gd name="T6" fmla="*/ 147 w 696"/>
                <a:gd name="T7" fmla="*/ 0 h 295"/>
                <a:gd name="T8" fmla="*/ 124 w 696"/>
                <a:gd name="T9" fmla="*/ 224 h 295"/>
                <a:gd name="T10" fmla="*/ 72 w 696"/>
                <a:gd name="T11" fmla="*/ 274 h 295"/>
                <a:gd name="T12" fmla="*/ 0 w 696"/>
                <a:gd name="T13" fmla="*/ 291 h 295"/>
                <a:gd name="T14" fmla="*/ 0 w 696"/>
                <a:gd name="T15" fmla="*/ 295 h 295"/>
                <a:gd name="T16" fmla="*/ 379 w 696"/>
                <a:gd name="T17" fmla="*/ 295 h 295"/>
                <a:gd name="T18" fmla="*/ 432 w 696"/>
                <a:gd name="T19" fmla="*/ 295 h 295"/>
                <a:gd name="T20" fmla="*/ 696 w 696"/>
                <a:gd name="T21" fmla="*/ 1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100" name="Freeform 17"/>
            <p:cNvSpPr>
              <a:spLocks/>
            </p:cNvSpPr>
            <p:nvPr/>
          </p:nvSpPr>
          <p:spPr bwMode="auto">
            <a:xfrm>
              <a:off x="4300539" y="4154489"/>
              <a:ext cx="3589338" cy="341313"/>
            </a:xfrm>
            <a:custGeom>
              <a:avLst/>
              <a:gdLst>
                <a:gd name="T0" fmla="*/ 0 w 2537"/>
                <a:gd name="T1" fmla="*/ 0 h 241"/>
                <a:gd name="T2" fmla="*/ 0 w 2537"/>
                <a:gd name="T3" fmla="*/ 170 h 241"/>
                <a:gd name="T4" fmla="*/ 71 w 2537"/>
                <a:gd name="T5" fmla="*/ 241 h 241"/>
                <a:gd name="T6" fmla="*/ 2467 w 2537"/>
                <a:gd name="T7" fmla="*/ 241 h 241"/>
                <a:gd name="T8" fmla="*/ 2537 w 2537"/>
                <a:gd name="T9" fmla="*/ 170 h 241"/>
                <a:gd name="T10" fmla="*/ 2537 w 2537"/>
                <a:gd name="T11" fmla="*/ 0 h 241"/>
                <a:gd name="T12" fmla="*/ 0 w 2537"/>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grpSp>
      <p:sp>
        <p:nvSpPr>
          <p:cNvPr id="2" name="Picture Placeholder 1"/>
          <p:cNvSpPr>
            <a:spLocks noGrp="1"/>
          </p:cNvSpPr>
          <p:nvPr>
            <p:ph type="pic" sz="quarter" idx="22"/>
          </p:nvPr>
        </p:nvSpPr>
        <p:spPr/>
      </p:sp>
      <p:sp>
        <p:nvSpPr>
          <p:cNvPr id="3" name="Picture Placeholder 2"/>
          <p:cNvSpPr>
            <a:spLocks noGrp="1"/>
          </p:cNvSpPr>
          <p:nvPr>
            <p:ph type="pic" sz="quarter" idx="21"/>
          </p:nvPr>
        </p:nvSpPr>
        <p:spPr/>
      </p:sp>
    </p:spTree>
    <p:extLst>
      <p:ext uri="{BB962C8B-B14F-4D97-AF65-F5344CB8AC3E}">
        <p14:creationId xmlns:p14="http://schemas.microsoft.com/office/powerpoint/2010/main" val="1137599840"/>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9" descr="iPhone6_mockup_front_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95236" y="2892378"/>
            <a:ext cx="5278308" cy="8256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35"/>
          <p:cNvSpPr>
            <a:spLocks/>
          </p:cNvSpPr>
          <p:nvPr/>
        </p:nvSpPr>
        <p:spPr bwMode="auto">
          <a:xfrm>
            <a:off x="9315653" y="884637"/>
            <a:ext cx="5825314"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r>
              <a:rPr lang="en-US" sz="7200" b="1" dirty="0" smtClean="0">
                <a:solidFill>
                  <a:schemeClr val="tx2"/>
                </a:solidFill>
                <a:latin typeface="Montserrat" charset="0"/>
                <a:ea typeface="Montserrat" charset="0"/>
                <a:cs typeface="Montserrat" charset="0"/>
                <a:sym typeface="Bebas Neue" charset="0"/>
              </a:rPr>
              <a:t>App Process</a:t>
            </a:r>
            <a:endParaRPr lang="en-US" sz="7200" b="1" dirty="0">
              <a:solidFill>
                <a:schemeClr val="tx2"/>
              </a:solidFill>
              <a:latin typeface="Montserrat" charset="0"/>
              <a:ea typeface="Montserrat" charset="0"/>
              <a:cs typeface="Montserrat" charset="0"/>
              <a:sym typeface="Bebas Neue" charset="0"/>
            </a:endParaRPr>
          </a:p>
        </p:txBody>
      </p:sp>
      <p:cxnSp>
        <p:nvCxnSpPr>
          <p:cNvPr id="37" name="Straight Connector 36"/>
          <p:cNvCxnSpPr/>
          <p:nvPr/>
        </p:nvCxnSpPr>
        <p:spPr>
          <a:xfrm flipV="1">
            <a:off x="11795797" y="2328871"/>
            <a:ext cx="741120" cy="42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8" name="Picture 9" descr="iPhone6_mockup_front_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558785" y="2892378"/>
            <a:ext cx="5292566" cy="8278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9" descr="iPhone6_mockup_front_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9386" y="2892378"/>
            <a:ext cx="5319716" cy="832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Box 39"/>
          <p:cNvSpPr txBox="1"/>
          <p:nvPr/>
        </p:nvSpPr>
        <p:spPr>
          <a:xfrm>
            <a:off x="11425036" y="11126346"/>
            <a:ext cx="1616148" cy="523220"/>
          </a:xfrm>
          <a:prstGeom prst="rect">
            <a:avLst/>
          </a:prstGeom>
          <a:noFill/>
        </p:spPr>
        <p:txBody>
          <a:bodyPr wrap="none" rtlCol="0" anchor="ctr" anchorCtr="0">
            <a:spAutoFit/>
          </a:bodyPr>
          <a:lstStyle/>
          <a:p>
            <a:pPr algn="ctr"/>
            <a:r>
              <a:rPr lang="en-US" sz="2800" b="1" dirty="0">
                <a:solidFill>
                  <a:schemeClr val="tx2"/>
                </a:solidFill>
                <a:latin typeface="Lato" charset="0"/>
                <a:ea typeface="Lato" charset="0"/>
                <a:cs typeface="Lato" charset="0"/>
              </a:rPr>
              <a:t>TITLE </a:t>
            </a:r>
            <a:r>
              <a:rPr lang="en-US" sz="2800" b="1" dirty="0" smtClean="0">
                <a:solidFill>
                  <a:schemeClr val="tx2"/>
                </a:solidFill>
                <a:latin typeface="Lato" charset="0"/>
                <a:ea typeface="Lato" charset="0"/>
                <a:cs typeface="Lato" charset="0"/>
              </a:rPr>
              <a:t>02</a:t>
            </a:r>
            <a:endParaRPr lang="en-US" sz="2800" b="1" dirty="0">
              <a:solidFill>
                <a:schemeClr val="tx2"/>
              </a:solidFill>
              <a:latin typeface="Lato" charset="0"/>
              <a:ea typeface="Lato" charset="0"/>
              <a:cs typeface="Lato" charset="0"/>
            </a:endParaRPr>
          </a:p>
        </p:txBody>
      </p:sp>
      <p:sp>
        <p:nvSpPr>
          <p:cNvPr id="41" name="TextBox 40"/>
          <p:cNvSpPr txBox="1"/>
          <p:nvPr/>
        </p:nvSpPr>
        <p:spPr>
          <a:xfrm>
            <a:off x="18400874" y="11093475"/>
            <a:ext cx="1616148" cy="523220"/>
          </a:xfrm>
          <a:prstGeom prst="rect">
            <a:avLst/>
          </a:prstGeom>
          <a:noFill/>
        </p:spPr>
        <p:txBody>
          <a:bodyPr wrap="none" rtlCol="0" anchor="ctr" anchorCtr="0">
            <a:spAutoFit/>
          </a:bodyPr>
          <a:lstStyle/>
          <a:p>
            <a:pPr algn="ctr"/>
            <a:r>
              <a:rPr lang="en-US" sz="2800" b="1" dirty="0">
                <a:solidFill>
                  <a:schemeClr val="tx2"/>
                </a:solidFill>
                <a:latin typeface="Lato" charset="0"/>
                <a:ea typeface="Lato" charset="0"/>
                <a:cs typeface="Lato" charset="0"/>
              </a:rPr>
              <a:t>TITLE </a:t>
            </a:r>
            <a:r>
              <a:rPr lang="en-US" sz="2800" b="1" dirty="0" smtClean="0">
                <a:solidFill>
                  <a:schemeClr val="tx2"/>
                </a:solidFill>
                <a:latin typeface="Lato" charset="0"/>
                <a:ea typeface="Lato" charset="0"/>
                <a:cs typeface="Lato" charset="0"/>
              </a:rPr>
              <a:t>03</a:t>
            </a:r>
            <a:endParaRPr lang="en-US" sz="2800" b="1" dirty="0">
              <a:solidFill>
                <a:schemeClr val="tx2"/>
              </a:solidFill>
              <a:latin typeface="Lato" charset="0"/>
              <a:ea typeface="Lato" charset="0"/>
              <a:cs typeface="Lato" charset="0"/>
            </a:endParaRPr>
          </a:p>
        </p:txBody>
      </p:sp>
      <p:sp>
        <p:nvSpPr>
          <p:cNvPr id="42" name="TextBox 41"/>
          <p:cNvSpPr txBox="1"/>
          <p:nvPr/>
        </p:nvSpPr>
        <p:spPr>
          <a:xfrm>
            <a:off x="4461809" y="11093475"/>
            <a:ext cx="1616148" cy="523220"/>
          </a:xfrm>
          <a:prstGeom prst="rect">
            <a:avLst/>
          </a:prstGeom>
          <a:noFill/>
        </p:spPr>
        <p:txBody>
          <a:bodyPr wrap="none" rtlCol="0" anchor="ctr" anchorCtr="0">
            <a:spAutoFit/>
          </a:bodyPr>
          <a:lstStyle/>
          <a:p>
            <a:pPr algn="ctr"/>
            <a:r>
              <a:rPr lang="en-US" sz="2800" b="1" dirty="0" smtClean="0">
                <a:solidFill>
                  <a:schemeClr val="tx2"/>
                </a:solidFill>
                <a:latin typeface="Lato" charset="0"/>
                <a:ea typeface="Lato" charset="0"/>
                <a:cs typeface="Lato" charset="0"/>
              </a:rPr>
              <a:t>TITLE 01</a:t>
            </a:r>
            <a:endParaRPr lang="en-US" sz="2800" b="1" dirty="0">
              <a:solidFill>
                <a:schemeClr val="tx2"/>
              </a:solidFill>
              <a:latin typeface="Lato" charset="0"/>
              <a:ea typeface="Lato" charset="0"/>
              <a:cs typeface="Lato" charset="0"/>
            </a:endParaRPr>
          </a:p>
        </p:txBody>
      </p:sp>
      <p:sp>
        <p:nvSpPr>
          <p:cNvPr id="43" name="Subtitle 2"/>
          <p:cNvSpPr txBox="1">
            <a:spLocks/>
          </p:cNvSpPr>
          <p:nvPr/>
        </p:nvSpPr>
        <p:spPr>
          <a:xfrm>
            <a:off x="17029226" y="11737271"/>
            <a:ext cx="4358711" cy="124553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dirty="0" smtClean="0">
                <a:solidFill>
                  <a:schemeClr val="tx1"/>
                </a:solidFill>
                <a:latin typeface="Lato Light" charset="0"/>
                <a:ea typeface="Lato Light" charset="0"/>
                <a:cs typeface="Lato Light" charset="0"/>
              </a:rPr>
              <a:t>Frequently, your initial font choice is taken out</a:t>
            </a:r>
            <a:endParaRPr lang="en-US" dirty="0">
              <a:solidFill>
                <a:schemeClr val="tx1"/>
              </a:solidFill>
              <a:latin typeface="Lato Light" charset="0"/>
              <a:ea typeface="Lato Light" charset="0"/>
              <a:cs typeface="Lato Light" charset="0"/>
            </a:endParaRPr>
          </a:p>
        </p:txBody>
      </p:sp>
      <p:sp>
        <p:nvSpPr>
          <p:cNvPr id="44" name="Subtitle 2"/>
          <p:cNvSpPr txBox="1">
            <a:spLocks/>
          </p:cNvSpPr>
          <p:nvPr/>
        </p:nvSpPr>
        <p:spPr>
          <a:xfrm>
            <a:off x="10050836" y="11737271"/>
            <a:ext cx="4358711" cy="124553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dirty="0" smtClean="0">
                <a:solidFill>
                  <a:schemeClr val="tx1"/>
                </a:solidFill>
                <a:latin typeface="Lato Light" charset="0"/>
                <a:ea typeface="Lato Light" charset="0"/>
                <a:cs typeface="Lato Light" charset="0"/>
              </a:rPr>
              <a:t>Frequently, your initial font choice is taken out</a:t>
            </a:r>
            <a:endParaRPr lang="en-US" dirty="0">
              <a:solidFill>
                <a:schemeClr val="tx1"/>
              </a:solidFill>
              <a:latin typeface="Lato Light" charset="0"/>
              <a:ea typeface="Lato Light" charset="0"/>
              <a:cs typeface="Lato Light" charset="0"/>
            </a:endParaRPr>
          </a:p>
        </p:txBody>
      </p:sp>
      <p:sp>
        <p:nvSpPr>
          <p:cNvPr id="45" name="Subtitle 2"/>
          <p:cNvSpPr txBox="1">
            <a:spLocks/>
          </p:cNvSpPr>
          <p:nvPr/>
        </p:nvSpPr>
        <p:spPr>
          <a:xfrm>
            <a:off x="3086178" y="11737271"/>
            <a:ext cx="4358711" cy="124553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dirty="0" smtClean="0">
                <a:solidFill>
                  <a:schemeClr val="tx1"/>
                </a:solidFill>
                <a:latin typeface="Lato Light" charset="0"/>
                <a:ea typeface="Lato Light" charset="0"/>
                <a:cs typeface="Lato Light" charset="0"/>
              </a:rPr>
              <a:t>Frequently, your initial font choice is taken out</a:t>
            </a:r>
            <a:endParaRPr lang="en-US" dirty="0">
              <a:solidFill>
                <a:schemeClr val="tx1"/>
              </a:solidFill>
              <a:latin typeface="Lato Light" charset="0"/>
              <a:ea typeface="Lato Light" charset="0"/>
              <a:cs typeface="Lato Light" charset="0"/>
            </a:endParaRPr>
          </a:p>
        </p:txBody>
      </p:sp>
      <p:sp>
        <p:nvSpPr>
          <p:cNvPr id="10" name="Right Arrow 9"/>
          <p:cNvSpPr/>
          <p:nvPr/>
        </p:nvSpPr>
        <p:spPr>
          <a:xfrm>
            <a:off x="14858611" y="6378497"/>
            <a:ext cx="1878592" cy="930518"/>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Arrow 45"/>
          <p:cNvSpPr/>
          <p:nvPr/>
        </p:nvSpPr>
        <p:spPr>
          <a:xfrm>
            <a:off x="7923052" y="6378497"/>
            <a:ext cx="1878592" cy="930518"/>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1"/>
          <p:cNvSpPr>
            <a:spLocks noGrp="1"/>
          </p:cNvSpPr>
          <p:nvPr>
            <p:ph type="pic" sz="quarter" idx="23"/>
          </p:nvPr>
        </p:nvSpPr>
        <p:spPr/>
      </p:sp>
      <p:sp>
        <p:nvSpPr>
          <p:cNvPr id="3" name="Picture Placeholder 2"/>
          <p:cNvSpPr>
            <a:spLocks noGrp="1"/>
          </p:cNvSpPr>
          <p:nvPr>
            <p:ph type="pic" sz="quarter" idx="21"/>
          </p:nvPr>
        </p:nvSpPr>
        <p:spPr/>
      </p:sp>
      <p:sp>
        <p:nvSpPr>
          <p:cNvPr id="4" name="Picture Placeholder 3"/>
          <p:cNvSpPr>
            <a:spLocks noGrp="1"/>
          </p:cNvSpPr>
          <p:nvPr>
            <p:ph type="pic" sz="quarter" idx="22"/>
          </p:nvPr>
        </p:nvSpPr>
        <p:spPr/>
      </p:sp>
    </p:spTree>
    <p:extLst>
      <p:ext uri="{BB962C8B-B14F-4D97-AF65-F5344CB8AC3E}">
        <p14:creationId xmlns:p14="http://schemas.microsoft.com/office/powerpoint/2010/main" val="1963305951"/>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TextBox 393"/>
          <p:cNvSpPr txBox="1"/>
          <p:nvPr/>
        </p:nvSpPr>
        <p:spPr>
          <a:xfrm>
            <a:off x="1796385" y="8629299"/>
            <a:ext cx="20784548" cy="3534348"/>
          </a:xfrm>
          <a:prstGeom prst="rect">
            <a:avLst/>
          </a:prstGeom>
          <a:noFill/>
        </p:spPr>
        <p:txBody>
          <a:bodyPr wrap="square" lIns="0" tIns="0" rIns="0" bIns="0" numCol="1" spcCol="959784">
            <a:noAutofit/>
          </a:bodyPr>
          <a:lstStyle/>
          <a:p>
            <a:pPr algn="just">
              <a:lnSpc>
                <a:spcPts val="3790"/>
              </a:lnSpc>
            </a:pPr>
            <a:r>
              <a:rPr lang="en-US" sz="2400" dirty="0">
                <a:latin typeface="Lato Light" charset="0"/>
                <a:ea typeface="Lato Light" charset="0"/>
                <a:cs typeface="Lato Light" charset="0"/>
              </a:rPr>
              <a:t>Frequently, your initial font choice is taken out of your hands; companies often specify a typeface, or even a set of fonts, as part of their brand guidelines. Occasionally you’ll find a job has specific requirements, such as limited room that might require a condensed face, or a lot of legal text that might require a face that’s highly legible at small sizes. However, if you find yourself with an entirely blank page, with unlimited options, the natural place to start is the largest proportion of text, and that is probably your body copy.</a:t>
            </a:r>
          </a:p>
          <a:p>
            <a:pPr algn="just">
              <a:lnSpc>
                <a:spcPts val="3790"/>
              </a:lnSpc>
            </a:pPr>
            <a:endParaRPr lang="en-US" sz="2400" dirty="0">
              <a:latin typeface="Lato Light" charset="0"/>
              <a:ea typeface="Lato Light" charset="0"/>
              <a:cs typeface="Lato Light" charset="0"/>
            </a:endParaRPr>
          </a:p>
          <a:p>
            <a:pPr algn="just">
              <a:lnSpc>
                <a:spcPts val="3790"/>
              </a:lnSpc>
            </a:pPr>
            <a:r>
              <a:rPr lang="en-US" sz="2400" dirty="0">
                <a:latin typeface="Lato Light" charset="0"/>
                <a:ea typeface="Lato Light" charset="0"/>
                <a:cs typeface="Lato Light" charset="0"/>
              </a:rPr>
              <a:t>When selecting a typeface for body text, your primary concern should be readability. Don’t concern yourself with personality at this stage. I’m of the school of thought that believes that you’re better off mastering a few typefaces.</a:t>
            </a:r>
          </a:p>
        </p:txBody>
      </p:sp>
      <p:sp>
        <p:nvSpPr>
          <p:cNvPr id="8" name="TextBox 7"/>
          <p:cNvSpPr txBox="1"/>
          <p:nvPr/>
        </p:nvSpPr>
        <p:spPr>
          <a:xfrm>
            <a:off x="11299896" y="8009132"/>
            <a:ext cx="1854996" cy="353943"/>
          </a:xfrm>
          <a:prstGeom prst="rect">
            <a:avLst/>
          </a:prstGeom>
          <a:noFill/>
        </p:spPr>
        <p:txBody>
          <a:bodyPr wrap="none" rtlCol="0" anchor="ctr" anchorCtr="0">
            <a:spAutoFit/>
          </a:bodyPr>
          <a:lstStyle/>
          <a:p>
            <a:pPr algn="ctr"/>
            <a:r>
              <a:rPr lang="en-US" sz="1700" b="1" dirty="0" smtClean="0">
                <a:solidFill>
                  <a:schemeClr val="tx1">
                    <a:lumMod val="50000"/>
                    <a:lumOff val="50000"/>
                  </a:schemeClr>
                </a:solidFill>
                <a:latin typeface="Lato Light" charset="0"/>
                <a:ea typeface="Lato Light" charset="0"/>
                <a:cs typeface="Lato Light" charset="0"/>
              </a:rPr>
              <a:t>CEO / FOUNDER</a:t>
            </a:r>
            <a:endParaRPr lang="en-US" sz="1700" b="1" dirty="0">
              <a:solidFill>
                <a:schemeClr val="tx1">
                  <a:lumMod val="50000"/>
                  <a:lumOff val="50000"/>
                </a:schemeClr>
              </a:solidFill>
              <a:latin typeface="Lato Light" charset="0"/>
              <a:ea typeface="Lato Light" charset="0"/>
              <a:cs typeface="Lato Light" charset="0"/>
            </a:endParaRPr>
          </a:p>
        </p:txBody>
      </p:sp>
      <p:sp>
        <p:nvSpPr>
          <p:cNvPr id="9" name="TextBox 8"/>
          <p:cNvSpPr txBox="1"/>
          <p:nvPr/>
        </p:nvSpPr>
        <p:spPr>
          <a:xfrm>
            <a:off x="10747191" y="7379454"/>
            <a:ext cx="2869696" cy="584775"/>
          </a:xfrm>
          <a:prstGeom prst="rect">
            <a:avLst/>
          </a:prstGeom>
          <a:noFill/>
        </p:spPr>
        <p:txBody>
          <a:bodyPr wrap="none" rtlCol="0" anchor="ctr" anchorCtr="0">
            <a:spAutoFit/>
          </a:bodyPr>
          <a:lstStyle/>
          <a:p>
            <a:pPr algn="ctr"/>
            <a:r>
              <a:rPr lang="en-US" sz="3200" dirty="0" smtClean="0">
                <a:solidFill>
                  <a:schemeClr val="tx2"/>
                </a:solidFill>
                <a:latin typeface="Montserrat" charset="0"/>
                <a:ea typeface="Montserrat" charset="0"/>
                <a:cs typeface="Montserrat" charset="0"/>
              </a:rPr>
              <a:t>JOHN BLACK</a:t>
            </a:r>
            <a:endParaRPr lang="en-US" sz="3200" dirty="0">
              <a:solidFill>
                <a:schemeClr val="tx2"/>
              </a:solidFill>
              <a:latin typeface="Montserrat" charset="0"/>
              <a:ea typeface="Montserrat" charset="0"/>
              <a:cs typeface="Montserrat" charset="0"/>
            </a:endParaRPr>
          </a:p>
        </p:txBody>
      </p:sp>
      <p:sp>
        <p:nvSpPr>
          <p:cNvPr id="7" name="Rectangle 6"/>
          <p:cNvSpPr>
            <a:spLocks/>
          </p:cNvSpPr>
          <p:nvPr/>
        </p:nvSpPr>
        <p:spPr bwMode="auto">
          <a:xfrm>
            <a:off x="7742277" y="884637"/>
            <a:ext cx="8972008"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r>
              <a:rPr lang="en-US" sz="7200" b="1" dirty="0" smtClean="0">
                <a:solidFill>
                  <a:schemeClr val="tx2"/>
                </a:solidFill>
                <a:latin typeface="Montserrat" charset="0"/>
                <a:ea typeface="Montserrat" charset="0"/>
                <a:cs typeface="Montserrat" charset="0"/>
                <a:sym typeface="Bebas Neue" charset="0"/>
              </a:rPr>
              <a:t>Welcome Message!</a:t>
            </a:r>
            <a:endParaRPr lang="en-US" sz="7200" b="1" dirty="0">
              <a:solidFill>
                <a:schemeClr val="tx2"/>
              </a:solidFill>
              <a:latin typeface="Montserrat" charset="0"/>
              <a:ea typeface="Montserrat" charset="0"/>
              <a:cs typeface="Montserrat" charset="0"/>
              <a:sym typeface="Bebas Neue" charset="0"/>
            </a:endParaRPr>
          </a:p>
        </p:txBody>
      </p:sp>
      <p:cxnSp>
        <p:nvCxnSpPr>
          <p:cNvPr id="11" name="Straight Connector 10"/>
          <p:cNvCxnSpPr/>
          <p:nvPr/>
        </p:nvCxnSpPr>
        <p:spPr>
          <a:xfrm flipV="1">
            <a:off x="11795797" y="2328871"/>
            <a:ext cx="741120" cy="42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Picture Placeholder 1"/>
          <p:cNvSpPr>
            <a:spLocks noGrp="1"/>
          </p:cNvSpPr>
          <p:nvPr>
            <p:ph type="pic" sz="quarter" idx="20"/>
          </p:nvPr>
        </p:nvSpPr>
        <p:spPr/>
      </p:sp>
    </p:spTree>
    <p:extLst>
      <p:ext uri="{BB962C8B-B14F-4D97-AF65-F5344CB8AC3E}">
        <p14:creationId xmlns:p14="http://schemas.microsoft.com/office/powerpoint/2010/main" val="14458349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a:spLocks/>
          </p:cNvSpPr>
          <p:nvPr/>
        </p:nvSpPr>
        <p:spPr bwMode="auto">
          <a:xfrm>
            <a:off x="8585483" y="884637"/>
            <a:ext cx="7285649"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r>
              <a:rPr lang="en-US" sz="7200" b="1" dirty="0" smtClean="0">
                <a:solidFill>
                  <a:schemeClr val="tx2"/>
                </a:solidFill>
                <a:latin typeface="Montserrat" charset="0"/>
                <a:ea typeface="Montserrat" charset="0"/>
                <a:cs typeface="Montserrat" charset="0"/>
                <a:sym typeface="Bebas Neue" charset="0"/>
              </a:rPr>
              <a:t>Business Model</a:t>
            </a:r>
            <a:endParaRPr lang="en-US" sz="7200" b="1" dirty="0">
              <a:solidFill>
                <a:schemeClr val="tx2"/>
              </a:solidFill>
              <a:latin typeface="Montserrat" charset="0"/>
              <a:ea typeface="Montserrat" charset="0"/>
              <a:cs typeface="Montserrat" charset="0"/>
              <a:sym typeface="Bebas Neue" charset="0"/>
            </a:endParaRPr>
          </a:p>
        </p:txBody>
      </p:sp>
      <p:cxnSp>
        <p:nvCxnSpPr>
          <p:cNvPr id="38" name="Straight Connector 37"/>
          <p:cNvCxnSpPr/>
          <p:nvPr/>
        </p:nvCxnSpPr>
        <p:spPr>
          <a:xfrm flipV="1">
            <a:off x="11795797" y="2328871"/>
            <a:ext cx="741120" cy="42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Freeform 86"/>
          <p:cNvSpPr>
            <a:spLocks noChangeArrowheads="1"/>
          </p:cNvSpPr>
          <p:nvPr/>
        </p:nvSpPr>
        <p:spPr bwMode="auto">
          <a:xfrm>
            <a:off x="4259783" y="4779849"/>
            <a:ext cx="4444630" cy="4444917"/>
          </a:xfrm>
          <a:prstGeom prst="ellipse">
            <a:avLst/>
          </a:prstGeom>
          <a:solidFill>
            <a:schemeClr val="accent1">
              <a:alpha val="80000"/>
            </a:schemeClr>
          </a:solidFill>
          <a:ln>
            <a:noFill/>
          </a:ln>
          <a:effectLst/>
        </p:spPr>
        <p:txBody>
          <a:bodyPr wrap="none" anchor="ctr"/>
          <a:lstStyle/>
          <a:p>
            <a:endParaRPr lang="en-US" sz="19900" dirty="0">
              <a:latin typeface="Source Sans Pro Regular" charset="0"/>
            </a:endParaRPr>
          </a:p>
        </p:txBody>
      </p:sp>
      <p:sp>
        <p:nvSpPr>
          <p:cNvPr id="15" name="Freeform 94"/>
          <p:cNvSpPr>
            <a:spLocks noChangeArrowheads="1"/>
          </p:cNvSpPr>
          <p:nvPr/>
        </p:nvSpPr>
        <p:spPr bwMode="auto">
          <a:xfrm>
            <a:off x="8075311" y="4779849"/>
            <a:ext cx="4429287" cy="4444917"/>
          </a:xfrm>
          <a:prstGeom prst="ellipse">
            <a:avLst/>
          </a:prstGeom>
          <a:solidFill>
            <a:schemeClr val="accent2">
              <a:alpha val="80000"/>
            </a:schemeClr>
          </a:solidFill>
          <a:ln>
            <a:noFill/>
          </a:ln>
          <a:effectLst/>
        </p:spPr>
        <p:txBody>
          <a:bodyPr wrap="none" anchor="ctr"/>
          <a:lstStyle/>
          <a:p>
            <a:endParaRPr lang="en-US" sz="19900" dirty="0">
              <a:latin typeface="Source Sans Pro Regular" charset="0"/>
            </a:endParaRPr>
          </a:p>
        </p:txBody>
      </p:sp>
      <p:sp>
        <p:nvSpPr>
          <p:cNvPr id="16" name="Freeform 102"/>
          <p:cNvSpPr>
            <a:spLocks noChangeArrowheads="1"/>
          </p:cNvSpPr>
          <p:nvPr/>
        </p:nvSpPr>
        <p:spPr bwMode="auto">
          <a:xfrm>
            <a:off x="11880609" y="4779849"/>
            <a:ext cx="4444630" cy="4444917"/>
          </a:xfrm>
          <a:prstGeom prst="ellipse">
            <a:avLst/>
          </a:prstGeom>
          <a:solidFill>
            <a:schemeClr val="accent3">
              <a:alpha val="80000"/>
            </a:schemeClr>
          </a:solidFill>
          <a:ln>
            <a:noFill/>
          </a:ln>
          <a:effectLst/>
        </p:spPr>
        <p:txBody>
          <a:bodyPr wrap="none" anchor="ctr"/>
          <a:lstStyle/>
          <a:p>
            <a:endParaRPr lang="en-US" sz="19900" dirty="0">
              <a:latin typeface="Source Sans Pro Regular" charset="0"/>
            </a:endParaRPr>
          </a:p>
        </p:txBody>
      </p:sp>
      <p:sp>
        <p:nvSpPr>
          <p:cNvPr id="17" name="Freeform 110"/>
          <p:cNvSpPr>
            <a:spLocks noChangeArrowheads="1"/>
          </p:cNvSpPr>
          <p:nvPr/>
        </p:nvSpPr>
        <p:spPr bwMode="auto">
          <a:xfrm>
            <a:off x="15696137" y="4779849"/>
            <a:ext cx="4444630" cy="4444917"/>
          </a:xfrm>
          <a:prstGeom prst="ellipse">
            <a:avLst/>
          </a:prstGeom>
          <a:solidFill>
            <a:schemeClr val="accent4">
              <a:alpha val="80000"/>
            </a:schemeClr>
          </a:solidFill>
          <a:ln>
            <a:noFill/>
          </a:ln>
          <a:effectLst/>
        </p:spPr>
        <p:txBody>
          <a:bodyPr wrap="none" anchor="ctr"/>
          <a:lstStyle/>
          <a:p>
            <a:endParaRPr lang="en-US" sz="19900" dirty="0">
              <a:latin typeface="Source Sans Pro Regular" charset="0"/>
            </a:endParaRPr>
          </a:p>
        </p:txBody>
      </p:sp>
      <p:sp>
        <p:nvSpPr>
          <p:cNvPr id="18" name="TextBox 17"/>
          <p:cNvSpPr txBox="1"/>
          <p:nvPr/>
        </p:nvSpPr>
        <p:spPr>
          <a:xfrm>
            <a:off x="8555170" y="6778699"/>
            <a:ext cx="3459339" cy="1564531"/>
          </a:xfrm>
          <a:prstGeom prst="rect">
            <a:avLst/>
          </a:prstGeom>
          <a:noFill/>
        </p:spPr>
        <p:txBody>
          <a:bodyPr wrap="square" lIns="0" tIns="0" rIns="0" bIns="0" rtlCol="1">
            <a:spAutoFit/>
          </a:bodyPr>
          <a:lstStyle/>
          <a:p>
            <a:pPr algn="ctr">
              <a:lnSpc>
                <a:spcPts val="3466"/>
              </a:lnSpc>
              <a:spcAft>
                <a:spcPts val="533"/>
              </a:spcAft>
            </a:pPr>
            <a:r>
              <a:rPr lang="en-US" sz="3000" b="1" dirty="0" smtClean="0">
                <a:solidFill>
                  <a:schemeClr val="bg1"/>
                </a:solidFill>
                <a:latin typeface="Lato" charset="0"/>
                <a:ea typeface="Lato" charset="0"/>
                <a:cs typeface="Lato" charset="0"/>
              </a:rPr>
              <a:t>Advertising</a:t>
            </a:r>
            <a:endParaRPr lang="en-US" sz="3000" b="1" dirty="0">
              <a:solidFill>
                <a:schemeClr val="bg1"/>
              </a:solidFill>
              <a:latin typeface="Lato" charset="0"/>
              <a:ea typeface="Lato" charset="0"/>
              <a:cs typeface="Lato" charset="0"/>
            </a:endParaRPr>
          </a:p>
          <a:p>
            <a:pPr algn="ctr">
              <a:lnSpc>
                <a:spcPts val="4033"/>
              </a:lnSpc>
            </a:pPr>
            <a:r>
              <a:rPr lang="en-US" sz="2400" dirty="0">
                <a:solidFill>
                  <a:schemeClr val="bg1"/>
                </a:solidFill>
                <a:latin typeface="Lato Light" charset="0"/>
                <a:ea typeface="Lato Light" charset="0"/>
                <a:cs typeface="Lato Light" charset="0"/>
              </a:rPr>
              <a:t>Tools that allow people </a:t>
            </a:r>
            <a:r>
              <a:rPr lang="en-US" sz="2400" dirty="0" smtClean="0">
                <a:solidFill>
                  <a:schemeClr val="bg1"/>
                </a:solidFill>
                <a:latin typeface="Lato Light" charset="0"/>
                <a:ea typeface="Lato Light" charset="0"/>
                <a:cs typeface="Lato Light" charset="0"/>
              </a:rPr>
              <a:t>companies </a:t>
            </a:r>
            <a:r>
              <a:rPr lang="en-US" sz="2400" dirty="0">
                <a:solidFill>
                  <a:schemeClr val="bg1"/>
                </a:solidFill>
                <a:latin typeface="Lato Light" charset="0"/>
                <a:ea typeface="Lato Light" charset="0"/>
                <a:cs typeface="Lato Light" charset="0"/>
              </a:rPr>
              <a:t>to </a:t>
            </a:r>
            <a:r>
              <a:rPr lang="en-US" sz="2400" dirty="0" smtClean="0">
                <a:solidFill>
                  <a:schemeClr val="bg1"/>
                </a:solidFill>
                <a:latin typeface="Lato Light" charset="0"/>
                <a:ea typeface="Lato Light" charset="0"/>
                <a:cs typeface="Lato Light" charset="0"/>
              </a:rPr>
              <a:t>create</a:t>
            </a:r>
            <a:endParaRPr lang="en-US" sz="2300" dirty="0">
              <a:solidFill>
                <a:schemeClr val="bg1"/>
              </a:solidFill>
              <a:latin typeface="Lato Light" charset="0"/>
              <a:ea typeface="Lato Light" charset="0"/>
              <a:cs typeface="Lato Light" charset="0"/>
            </a:endParaRPr>
          </a:p>
        </p:txBody>
      </p:sp>
      <p:sp>
        <p:nvSpPr>
          <p:cNvPr id="19" name="TextBox 18"/>
          <p:cNvSpPr txBox="1"/>
          <p:nvPr/>
        </p:nvSpPr>
        <p:spPr>
          <a:xfrm>
            <a:off x="12325621" y="6778699"/>
            <a:ext cx="3459339" cy="1564531"/>
          </a:xfrm>
          <a:prstGeom prst="rect">
            <a:avLst/>
          </a:prstGeom>
          <a:noFill/>
        </p:spPr>
        <p:txBody>
          <a:bodyPr wrap="square" lIns="0" tIns="0" rIns="0" bIns="0" rtlCol="1">
            <a:spAutoFit/>
          </a:bodyPr>
          <a:lstStyle/>
          <a:p>
            <a:pPr algn="ctr">
              <a:lnSpc>
                <a:spcPts val="3466"/>
              </a:lnSpc>
              <a:spcAft>
                <a:spcPts val="533"/>
              </a:spcAft>
            </a:pPr>
            <a:r>
              <a:rPr lang="en-US" sz="3000" b="1" dirty="0" smtClean="0">
                <a:solidFill>
                  <a:schemeClr val="bg1"/>
                </a:solidFill>
                <a:latin typeface="Lato" charset="0"/>
                <a:ea typeface="Lato" charset="0"/>
                <a:cs typeface="Lato" charset="0"/>
              </a:rPr>
              <a:t>Layers</a:t>
            </a:r>
            <a:endParaRPr lang="en-US" sz="3000" b="1" dirty="0">
              <a:solidFill>
                <a:schemeClr val="bg1"/>
              </a:solidFill>
              <a:latin typeface="Lato" charset="0"/>
              <a:ea typeface="Lato" charset="0"/>
              <a:cs typeface="Lato" charset="0"/>
            </a:endParaRPr>
          </a:p>
          <a:p>
            <a:pPr algn="ctr">
              <a:lnSpc>
                <a:spcPts val="4033"/>
              </a:lnSpc>
            </a:pPr>
            <a:r>
              <a:rPr lang="en-US" sz="2400" dirty="0">
                <a:solidFill>
                  <a:schemeClr val="bg1"/>
                </a:solidFill>
                <a:latin typeface="Lato Light" charset="0"/>
                <a:ea typeface="Lato Light" charset="0"/>
                <a:cs typeface="Lato Light" charset="0"/>
              </a:rPr>
              <a:t>Tools that allow people </a:t>
            </a:r>
            <a:r>
              <a:rPr lang="en-US" sz="2400" dirty="0" smtClean="0">
                <a:solidFill>
                  <a:schemeClr val="bg1"/>
                </a:solidFill>
                <a:latin typeface="Lato Light" charset="0"/>
                <a:ea typeface="Lato Light" charset="0"/>
                <a:cs typeface="Lato Light" charset="0"/>
              </a:rPr>
              <a:t>companies </a:t>
            </a:r>
            <a:r>
              <a:rPr lang="en-US" sz="2400" dirty="0">
                <a:solidFill>
                  <a:schemeClr val="bg1"/>
                </a:solidFill>
                <a:latin typeface="Lato Light" charset="0"/>
                <a:ea typeface="Lato Light" charset="0"/>
                <a:cs typeface="Lato Light" charset="0"/>
              </a:rPr>
              <a:t>to </a:t>
            </a:r>
            <a:r>
              <a:rPr lang="en-US" sz="2400" dirty="0" smtClean="0">
                <a:solidFill>
                  <a:schemeClr val="bg1"/>
                </a:solidFill>
                <a:latin typeface="Lato Light" charset="0"/>
                <a:ea typeface="Lato Light" charset="0"/>
                <a:cs typeface="Lato Light" charset="0"/>
              </a:rPr>
              <a:t>create</a:t>
            </a:r>
            <a:endParaRPr lang="en-US" sz="2300" dirty="0">
              <a:solidFill>
                <a:schemeClr val="bg1"/>
              </a:solidFill>
              <a:latin typeface="Lato Light" charset="0"/>
              <a:ea typeface="Lato Light" charset="0"/>
              <a:cs typeface="Lato Light" charset="0"/>
            </a:endParaRPr>
          </a:p>
        </p:txBody>
      </p:sp>
      <p:sp>
        <p:nvSpPr>
          <p:cNvPr id="21" name="TextBox 20"/>
          <p:cNvSpPr txBox="1"/>
          <p:nvPr/>
        </p:nvSpPr>
        <p:spPr>
          <a:xfrm>
            <a:off x="16188782" y="6778699"/>
            <a:ext cx="3459339" cy="1564531"/>
          </a:xfrm>
          <a:prstGeom prst="rect">
            <a:avLst/>
          </a:prstGeom>
          <a:noFill/>
        </p:spPr>
        <p:txBody>
          <a:bodyPr wrap="square" lIns="0" tIns="0" rIns="0" bIns="0" rtlCol="1">
            <a:spAutoFit/>
          </a:bodyPr>
          <a:lstStyle/>
          <a:p>
            <a:pPr algn="ctr">
              <a:lnSpc>
                <a:spcPts val="3466"/>
              </a:lnSpc>
              <a:spcAft>
                <a:spcPts val="533"/>
              </a:spcAft>
            </a:pPr>
            <a:r>
              <a:rPr lang="en-US" sz="3000" b="1" dirty="0" smtClean="0">
                <a:solidFill>
                  <a:schemeClr val="bg1"/>
                </a:solidFill>
                <a:latin typeface="Lato" charset="0"/>
                <a:ea typeface="Lato" charset="0"/>
                <a:cs typeface="Lato" charset="0"/>
              </a:rPr>
              <a:t>Support</a:t>
            </a:r>
            <a:endParaRPr lang="en-US" sz="3000" b="1" dirty="0">
              <a:solidFill>
                <a:schemeClr val="bg1"/>
              </a:solidFill>
              <a:latin typeface="Lato" charset="0"/>
              <a:ea typeface="Lato" charset="0"/>
              <a:cs typeface="Lato" charset="0"/>
            </a:endParaRPr>
          </a:p>
          <a:p>
            <a:pPr algn="ctr">
              <a:lnSpc>
                <a:spcPts val="4033"/>
              </a:lnSpc>
            </a:pPr>
            <a:r>
              <a:rPr lang="en-US" sz="2400" dirty="0">
                <a:solidFill>
                  <a:schemeClr val="bg1"/>
                </a:solidFill>
                <a:latin typeface="Lato Light" charset="0"/>
                <a:ea typeface="Lato Light" charset="0"/>
                <a:cs typeface="Lato Light" charset="0"/>
              </a:rPr>
              <a:t>Tools that allow people </a:t>
            </a:r>
            <a:r>
              <a:rPr lang="en-US" sz="2400" dirty="0" smtClean="0">
                <a:solidFill>
                  <a:schemeClr val="bg1"/>
                </a:solidFill>
                <a:latin typeface="Lato Light" charset="0"/>
                <a:ea typeface="Lato Light" charset="0"/>
                <a:cs typeface="Lato Light" charset="0"/>
              </a:rPr>
              <a:t>companies </a:t>
            </a:r>
            <a:r>
              <a:rPr lang="en-US" sz="2400" dirty="0">
                <a:solidFill>
                  <a:schemeClr val="bg1"/>
                </a:solidFill>
                <a:latin typeface="Lato Light" charset="0"/>
                <a:ea typeface="Lato Light" charset="0"/>
                <a:cs typeface="Lato Light" charset="0"/>
              </a:rPr>
              <a:t>to </a:t>
            </a:r>
            <a:r>
              <a:rPr lang="en-US" sz="2400" dirty="0" smtClean="0">
                <a:solidFill>
                  <a:schemeClr val="bg1"/>
                </a:solidFill>
                <a:latin typeface="Lato Light" charset="0"/>
                <a:ea typeface="Lato Light" charset="0"/>
                <a:cs typeface="Lato Light" charset="0"/>
              </a:rPr>
              <a:t>create</a:t>
            </a:r>
            <a:endParaRPr lang="en-US" sz="2300" dirty="0">
              <a:solidFill>
                <a:schemeClr val="bg1"/>
              </a:solidFill>
              <a:latin typeface="Lato Light" charset="0"/>
              <a:ea typeface="Lato Light" charset="0"/>
              <a:cs typeface="Lato Light" charset="0"/>
            </a:endParaRPr>
          </a:p>
        </p:txBody>
      </p:sp>
      <p:sp>
        <p:nvSpPr>
          <p:cNvPr id="22" name="TextBox 21"/>
          <p:cNvSpPr txBox="1"/>
          <p:nvPr/>
        </p:nvSpPr>
        <p:spPr>
          <a:xfrm>
            <a:off x="4685508" y="6778699"/>
            <a:ext cx="3459339" cy="1564531"/>
          </a:xfrm>
          <a:prstGeom prst="rect">
            <a:avLst/>
          </a:prstGeom>
          <a:noFill/>
        </p:spPr>
        <p:txBody>
          <a:bodyPr wrap="square" lIns="0" tIns="0" rIns="0" bIns="0" rtlCol="1">
            <a:spAutoFit/>
          </a:bodyPr>
          <a:lstStyle/>
          <a:p>
            <a:pPr algn="ctr">
              <a:lnSpc>
                <a:spcPts val="3466"/>
              </a:lnSpc>
              <a:spcAft>
                <a:spcPts val="533"/>
              </a:spcAft>
            </a:pPr>
            <a:r>
              <a:rPr lang="en-US" sz="3000" b="1" dirty="0">
                <a:solidFill>
                  <a:schemeClr val="bg1"/>
                </a:solidFill>
                <a:latin typeface="Lato" charset="0"/>
                <a:ea typeface="Lato" charset="0"/>
                <a:cs typeface="Lato" charset="0"/>
              </a:rPr>
              <a:t>Structure</a:t>
            </a:r>
          </a:p>
          <a:p>
            <a:pPr algn="ctr">
              <a:lnSpc>
                <a:spcPts val="4033"/>
              </a:lnSpc>
            </a:pPr>
            <a:r>
              <a:rPr lang="en-US" sz="2400" dirty="0">
                <a:solidFill>
                  <a:schemeClr val="bg1"/>
                </a:solidFill>
                <a:latin typeface="Lato Light" charset="0"/>
                <a:ea typeface="Lato Light" charset="0"/>
                <a:cs typeface="Lato Light" charset="0"/>
              </a:rPr>
              <a:t>Tools that allow people </a:t>
            </a:r>
            <a:r>
              <a:rPr lang="en-US" sz="2400" dirty="0" smtClean="0">
                <a:solidFill>
                  <a:schemeClr val="bg1"/>
                </a:solidFill>
                <a:latin typeface="Lato Light" charset="0"/>
                <a:ea typeface="Lato Light" charset="0"/>
                <a:cs typeface="Lato Light" charset="0"/>
              </a:rPr>
              <a:t>companies </a:t>
            </a:r>
            <a:r>
              <a:rPr lang="en-US" sz="2400" dirty="0">
                <a:solidFill>
                  <a:schemeClr val="bg1"/>
                </a:solidFill>
                <a:latin typeface="Lato Light" charset="0"/>
                <a:ea typeface="Lato Light" charset="0"/>
                <a:cs typeface="Lato Light" charset="0"/>
              </a:rPr>
              <a:t>to </a:t>
            </a:r>
            <a:r>
              <a:rPr lang="en-US" sz="2400" dirty="0" smtClean="0">
                <a:solidFill>
                  <a:schemeClr val="bg1"/>
                </a:solidFill>
                <a:latin typeface="Lato Light" charset="0"/>
                <a:ea typeface="Lato Light" charset="0"/>
                <a:cs typeface="Lato Light" charset="0"/>
              </a:rPr>
              <a:t>create</a:t>
            </a:r>
            <a:endParaRPr lang="en-US" sz="2300" dirty="0">
              <a:solidFill>
                <a:schemeClr val="bg1"/>
              </a:solidFill>
              <a:latin typeface="Lato Light" charset="0"/>
              <a:ea typeface="Lato Light" charset="0"/>
              <a:cs typeface="Lato Light" charset="0"/>
            </a:endParaRPr>
          </a:p>
        </p:txBody>
      </p:sp>
      <p:sp>
        <p:nvSpPr>
          <p:cNvPr id="23" name="Shape 2690"/>
          <p:cNvSpPr/>
          <p:nvPr/>
        </p:nvSpPr>
        <p:spPr>
          <a:xfrm>
            <a:off x="9808033" y="5417121"/>
            <a:ext cx="953612" cy="866922"/>
          </a:xfrm>
          <a:custGeom>
            <a:avLst/>
            <a:gdLst/>
            <a:ahLst/>
            <a:cxnLst>
              <a:cxn ang="0">
                <a:pos x="wd2" y="hd2"/>
              </a:cxn>
              <a:cxn ang="5400000">
                <a:pos x="wd2" y="hd2"/>
              </a:cxn>
              <a:cxn ang="10800000">
                <a:pos x="wd2" y="hd2"/>
              </a:cxn>
              <a:cxn ang="16200000">
                <a:pos x="wd2" y="hd2"/>
              </a:cxn>
            </a:cxnLst>
            <a:rect l="0" t="0" r="r" b="b"/>
            <a:pathLst>
              <a:path w="21600" h="21600" extrusionOk="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Source Sans Pro Regular" charset="0"/>
              <a:ea typeface="Source Sans Pro Regular" charset="0"/>
              <a:cs typeface="Source Sans Pro Regular" charset="0"/>
            </a:endParaRPr>
          </a:p>
        </p:txBody>
      </p:sp>
      <p:sp>
        <p:nvSpPr>
          <p:cNvPr id="24" name="Shape 2783"/>
          <p:cNvSpPr/>
          <p:nvPr/>
        </p:nvSpPr>
        <p:spPr>
          <a:xfrm>
            <a:off x="13642069" y="5568203"/>
            <a:ext cx="953614" cy="823576"/>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Source Sans Pro Regular" charset="0"/>
              <a:ea typeface="Source Sans Pro Regular" charset="0"/>
              <a:cs typeface="Source Sans Pro Regular" charset="0"/>
            </a:endParaRPr>
          </a:p>
        </p:txBody>
      </p:sp>
      <p:sp>
        <p:nvSpPr>
          <p:cNvPr id="25" name="Shape 2645"/>
          <p:cNvSpPr/>
          <p:nvPr/>
        </p:nvSpPr>
        <p:spPr>
          <a:xfrm>
            <a:off x="6010406" y="5590505"/>
            <a:ext cx="953614" cy="693538"/>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Source Sans Pro Regular" charset="0"/>
              <a:ea typeface="Source Sans Pro Regular" charset="0"/>
              <a:cs typeface="Source Sans Pro Regular" charset="0"/>
            </a:endParaRPr>
          </a:p>
        </p:txBody>
      </p:sp>
      <p:sp>
        <p:nvSpPr>
          <p:cNvPr id="26" name="Shape 2547"/>
          <p:cNvSpPr/>
          <p:nvPr/>
        </p:nvSpPr>
        <p:spPr>
          <a:xfrm>
            <a:off x="17477349" y="5427410"/>
            <a:ext cx="866860" cy="866860"/>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Source Sans Pro Regular" charset="0"/>
              <a:ea typeface="Source Sans Pro Regular" charset="0"/>
              <a:cs typeface="Source Sans Pro Regular" charset="0"/>
            </a:endParaRPr>
          </a:p>
        </p:txBody>
      </p:sp>
    </p:spTree>
    <p:extLst>
      <p:ext uri="{BB962C8B-B14F-4D97-AF65-F5344CB8AC3E}">
        <p14:creationId xmlns:p14="http://schemas.microsoft.com/office/powerpoint/2010/main" val="89332149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ight Triangle 16"/>
          <p:cNvSpPr/>
          <p:nvPr/>
        </p:nvSpPr>
        <p:spPr>
          <a:xfrm rot="10800000">
            <a:off x="5777415" y="0"/>
            <a:ext cx="6422020" cy="13716000"/>
          </a:xfrm>
          <a:prstGeom prst="rtTriangle">
            <a:avLst/>
          </a:prstGeom>
          <a:solidFill>
            <a:schemeClr val="accent4">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p:cNvSpPr/>
          <p:nvPr/>
        </p:nvSpPr>
        <p:spPr>
          <a:xfrm>
            <a:off x="0" y="0"/>
            <a:ext cx="6422020" cy="13716000"/>
          </a:xfrm>
          <a:prstGeom prst="rtTriangle">
            <a:avLst/>
          </a:prstGeom>
          <a:solidFill>
            <a:schemeClr val="accent4">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ubtitle 2"/>
          <p:cNvSpPr txBox="1">
            <a:spLocks/>
          </p:cNvSpPr>
          <p:nvPr/>
        </p:nvSpPr>
        <p:spPr>
          <a:xfrm>
            <a:off x="13498766" y="7713792"/>
            <a:ext cx="9573588" cy="2066273"/>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640"/>
              </a:lnSpc>
            </a:pPr>
            <a:r>
              <a:rPr lang="en-US" sz="2500" dirty="0" smtClean="0">
                <a:solidFill>
                  <a:schemeClr val="tx1"/>
                </a:solidFill>
                <a:latin typeface="Lato Light" charset="0"/>
                <a:ea typeface="Lato Light" charset="0"/>
                <a:cs typeface="Lato Light" charset="0"/>
              </a:rPr>
              <a:t>Frequently, your initial font choice is taken out of your hands; companies often specify a typeface, or even a set of fonts, as part of their brand guides </a:t>
            </a:r>
            <a:r>
              <a:rPr lang="en-US" sz="2500" dirty="0">
                <a:solidFill>
                  <a:schemeClr val="tx1"/>
                </a:solidFill>
                <a:latin typeface="Lato Light" charset="0"/>
                <a:ea typeface="Lato Light" charset="0"/>
                <a:cs typeface="Lato Light" charset="0"/>
              </a:rPr>
              <a:t>However, if you find yourself with an entirely blank page, with unlimited </a:t>
            </a:r>
            <a:r>
              <a:rPr lang="en-US" sz="2500" dirty="0" smtClean="0">
                <a:solidFill>
                  <a:schemeClr val="tx1"/>
                </a:solidFill>
                <a:latin typeface="Lato Light" charset="0"/>
                <a:ea typeface="Lato Light" charset="0"/>
                <a:cs typeface="Lato Light" charset="0"/>
              </a:rPr>
              <a:t>options</a:t>
            </a:r>
            <a:endParaRPr lang="en-US" sz="2500" dirty="0">
              <a:solidFill>
                <a:schemeClr val="tx1"/>
              </a:solidFill>
              <a:latin typeface="Lato Light" charset="0"/>
              <a:ea typeface="Lato Light" charset="0"/>
              <a:cs typeface="Lato Light" charset="0"/>
            </a:endParaRPr>
          </a:p>
        </p:txBody>
      </p:sp>
      <p:sp>
        <p:nvSpPr>
          <p:cNvPr id="8" name="Rectangle 7"/>
          <p:cNvSpPr>
            <a:spLocks/>
          </p:cNvSpPr>
          <p:nvPr/>
        </p:nvSpPr>
        <p:spPr bwMode="auto">
          <a:xfrm>
            <a:off x="16147153" y="3430679"/>
            <a:ext cx="4276813" cy="22159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r>
              <a:rPr lang="en-US" sz="7200" b="1" dirty="0" smtClean="0">
                <a:solidFill>
                  <a:schemeClr val="tx2"/>
                </a:solidFill>
                <a:latin typeface="Montserrat" charset="0"/>
                <a:ea typeface="Montserrat" charset="0"/>
                <a:cs typeface="Montserrat" charset="0"/>
                <a:sym typeface="Bebas Neue" charset="0"/>
              </a:rPr>
              <a:t>Trending</a:t>
            </a:r>
          </a:p>
          <a:p>
            <a:pPr algn="ctr" defTabSz="4572000"/>
            <a:r>
              <a:rPr lang="en-US" sz="7200" b="1" dirty="0" smtClean="0">
                <a:solidFill>
                  <a:schemeClr val="tx2"/>
                </a:solidFill>
                <a:latin typeface="Montserrat" charset="0"/>
                <a:ea typeface="Montserrat" charset="0"/>
                <a:cs typeface="Montserrat" charset="0"/>
                <a:sym typeface="Bebas Neue" charset="0"/>
              </a:rPr>
              <a:t>Slides</a:t>
            </a:r>
            <a:endParaRPr lang="en-US" sz="7200" b="1" dirty="0">
              <a:solidFill>
                <a:schemeClr val="tx2"/>
              </a:solidFill>
              <a:latin typeface="Montserrat" charset="0"/>
              <a:ea typeface="Montserrat" charset="0"/>
              <a:cs typeface="Montserrat" charset="0"/>
              <a:sym typeface="Bebas Neue" charset="0"/>
            </a:endParaRPr>
          </a:p>
        </p:txBody>
      </p:sp>
      <p:cxnSp>
        <p:nvCxnSpPr>
          <p:cNvPr id="10" name="Straight Connector 9"/>
          <p:cNvCxnSpPr/>
          <p:nvPr/>
        </p:nvCxnSpPr>
        <p:spPr>
          <a:xfrm>
            <a:off x="17563800" y="6655805"/>
            <a:ext cx="144351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Picture Placeholder 1"/>
          <p:cNvSpPr>
            <a:spLocks noGrp="1"/>
          </p:cNvSpPr>
          <p:nvPr>
            <p:ph type="pic" sz="quarter" idx="13"/>
          </p:nvPr>
        </p:nvSpPr>
        <p:spPr/>
      </p:sp>
    </p:spTree>
    <p:extLst>
      <p:ext uri="{BB962C8B-B14F-4D97-AF65-F5344CB8AC3E}">
        <p14:creationId xmlns:p14="http://schemas.microsoft.com/office/powerpoint/2010/main" val="18042684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a:spLocks/>
          </p:cNvSpPr>
          <p:nvPr/>
        </p:nvSpPr>
        <p:spPr bwMode="auto">
          <a:xfrm>
            <a:off x="8244849" y="884637"/>
            <a:ext cx="7966926"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r>
              <a:rPr lang="en-US" sz="7200" b="1" dirty="0" smtClean="0">
                <a:solidFill>
                  <a:schemeClr val="tx2"/>
                </a:solidFill>
                <a:latin typeface="Montserrat" charset="0"/>
                <a:ea typeface="Montserrat" charset="0"/>
                <a:cs typeface="Montserrat" charset="0"/>
                <a:sym typeface="Bebas Neue" charset="0"/>
              </a:rPr>
              <a:t>S.W.O.T. Analysis</a:t>
            </a:r>
            <a:endParaRPr lang="en-US" sz="7200" b="1" dirty="0">
              <a:solidFill>
                <a:schemeClr val="tx2"/>
              </a:solidFill>
              <a:latin typeface="Montserrat" charset="0"/>
              <a:ea typeface="Montserrat" charset="0"/>
              <a:cs typeface="Montserrat" charset="0"/>
              <a:sym typeface="Bebas Neue" charset="0"/>
            </a:endParaRPr>
          </a:p>
        </p:txBody>
      </p:sp>
      <p:cxnSp>
        <p:nvCxnSpPr>
          <p:cNvPr id="38" name="Straight Connector 37"/>
          <p:cNvCxnSpPr/>
          <p:nvPr/>
        </p:nvCxnSpPr>
        <p:spPr>
          <a:xfrm flipV="1">
            <a:off x="11795797" y="2328871"/>
            <a:ext cx="741120" cy="42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Hexagon 19"/>
          <p:cNvSpPr/>
          <p:nvPr/>
        </p:nvSpPr>
        <p:spPr>
          <a:xfrm rot="5400000">
            <a:off x="17250569" y="4339431"/>
            <a:ext cx="4217988" cy="3635375"/>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dirty="0">
              <a:latin typeface="Lato Light" charset="0"/>
            </a:endParaRPr>
          </a:p>
        </p:txBody>
      </p:sp>
      <p:sp>
        <p:nvSpPr>
          <p:cNvPr id="27" name="Hexagon 26"/>
          <p:cNvSpPr/>
          <p:nvPr/>
        </p:nvSpPr>
        <p:spPr>
          <a:xfrm rot="5400000">
            <a:off x="12488863" y="4338637"/>
            <a:ext cx="4217988" cy="3636963"/>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dirty="0">
              <a:latin typeface="Lato Light" charset="0"/>
            </a:endParaRPr>
          </a:p>
        </p:txBody>
      </p:sp>
      <p:sp>
        <p:nvSpPr>
          <p:cNvPr id="28" name="Hexagon 27"/>
          <p:cNvSpPr/>
          <p:nvPr/>
        </p:nvSpPr>
        <p:spPr>
          <a:xfrm rot="5400000">
            <a:off x="7726363" y="4338637"/>
            <a:ext cx="4217988" cy="3636963"/>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dirty="0">
              <a:latin typeface="Lato Light" charset="0"/>
            </a:endParaRPr>
          </a:p>
        </p:txBody>
      </p:sp>
      <p:sp>
        <p:nvSpPr>
          <p:cNvPr id="29" name="Hexagon 28"/>
          <p:cNvSpPr/>
          <p:nvPr/>
        </p:nvSpPr>
        <p:spPr>
          <a:xfrm rot="5400000">
            <a:off x="2964657" y="4339431"/>
            <a:ext cx="4217988" cy="3635375"/>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sz="7000" dirty="0">
              <a:latin typeface="Lato Light" charset="0"/>
            </a:endParaRPr>
          </a:p>
        </p:txBody>
      </p:sp>
      <p:sp>
        <p:nvSpPr>
          <p:cNvPr id="34" name="TextBox 67"/>
          <p:cNvSpPr txBox="1">
            <a:spLocks noChangeArrowheads="1"/>
          </p:cNvSpPr>
          <p:nvPr/>
        </p:nvSpPr>
        <p:spPr bwMode="auto">
          <a:xfrm>
            <a:off x="8564789" y="8727609"/>
            <a:ext cx="25474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algn="ctr" eaLnBrk="1" hangingPunct="1"/>
            <a:r>
              <a:rPr lang="en-US" altLang="en-US" sz="2800" b="1" dirty="0" smtClean="0">
                <a:solidFill>
                  <a:schemeClr val="tx2"/>
                </a:solidFill>
                <a:latin typeface="Lato" charset="0"/>
                <a:ea typeface="Lato" charset="0"/>
                <a:cs typeface="Lato" charset="0"/>
              </a:rPr>
              <a:t>WEAKNESSES</a:t>
            </a:r>
            <a:endParaRPr lang="en-US" altLang="en-US" sz="2800" b="1" dirty="0">
              <a:solidFill>
                <a:schemeClr val="tx2"/>
              </a:solidFill>
              <a:latin typeface="Lato" charset="0"/>
              <a:ea typeface="Lato" charset="0"/>
              <a:cs typeface="Lato" charset="0"/>
            </a:endParaRPr>
          </a:p>
        </p:txBody>
      </p:sp>
      <p:sp>
        <p:nvSpPr>
          <p:cNvPr id="36" name="TextBox 68"/>
          <p:cNvSpPr txBox="1">
            <a:spLocks noChangeArrowheads="1"/>
          </p:cNvSpPr>
          <p:nvPr/>
        </p:nvSpPr>
        <p:spPr bwMode="auto">
          <a:xfrm>
            <a:off x="13082859" y="8695065"/>
            <a:ext cx="30299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algn="ctr" eaLnBrk="1" hangingPunct="1"/>
            <a:r>
              <a:rPr lang="en-US" altLang="en-US" sz="2800" b="1" dirty="0" smtClean="0">
                <a:solidFill>
                  <a:schemeClr val="tx2"/>
                </a:solidFill>
                <a:latin typeface="Lato" charset="0"/>
                <a:ea typeface="Lato" charset="0"/>
                <a:cs typeface="Lato" charset="0"/>
              </a:rPr>
              <a:t>OPPORTUNITIES</a:t>
            </a:r>
            <a:endParaRPr lang="en-US" altLang="en-US" sz="2800" b="1" dirty="0">
              <a:solidFill>
                <a:schemeClr val="tx2"/>
              </a:solidFill>
              <a:latin typeface="Lato" charset="0"/>
              <a:ea typeface="Lato" charset="0"/>
              <a:cs typeface="Lato" charset="0"/>
            </a:endParaRPr>
          </a:p>
        </p:txBody>
      </p:sp>
      <p:sp>
        <p:nvSpPr>
          <p:cNvPr id="37" name="TextBox 69"/>
          <p:cNvSpPr txBox="1">
            <a:spLocks noChangeArrowheads="1"/>
          </p:cNvSpPr>
          <p:nvPr/>
        </p:nvSpPr>
        <p:spPr bwMode="auto">
          <a:xfrm>
            <a:off x="3946541" y="8695065"/>
            <a:ext cx="22621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algn="ctr" eaLnBrk="1" hangingPunct="1"/>
            <a:r>
              <a:rPr lang="en-US" altLang="en-US" sz="2800" b="1" dirty="0" smtClean="0">
                <a:solidFill>
                  <a:schemeClr val="tx2"/>
                </a:solidFill>
                <a:latin typeface="Lato" charset="0"/>
                <a:ea typeface="Lato" charset="0"/>
                <a:cs typeface="Lato" charset="0"/>
              </a:rPr>
              <a:t>STRENGTHS	</a:t>
            </a:r>
            <a:endParaRPr lang="en-US" altLang="en-US" sz="2800" b="1" dirty="0">
              <a:solidFill>
                <a:schemeClr val="tx2"/>
              </a:solidFill>
              <a:latin typeface="Lato" charset="0"/>
              <a:ea typeface="Lato" charset="0"/>
              <a:cs typeface="Lato" charset="0"/>
            </a:endParaRPr>
          </a:p>
        </p:txBody>
      </p:sp>
      <p:sp>
        <p:nvSpPr>
          <p:cNvPr id="39" name="TextBox 70"/>
          <p:cNvSpPr txBox="1">
            <a:spLocks noChangeArrowheads="1"/>
          </p:cNvSpPr>
          <p:nvPr/>
        </p:nvSpPr>
        <p:spPr bwMode="auto">
          <a:xfrm>
            <a:off x="18503884" y="8695065"/>
            <a:ext cx="17764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algn="ctr" eaLnBrk="1" hangingPunct="1"/>
            <a:r>
              <a:rPr lang="en-US" altLang="en-US" sz="2800" b="1" dirty="0" smtClean="0">
                <a:solidFill>
                  <a:schemeClr val="tx2"/>
                </a:solidFill>
                <a:latin typeface="Lato" charset="0"/>
                <a:ea typeface="Lato" charset="0"/>
                <a:cs typeface="Lato" charset="0"/>
              </a:rPr>
              <a:t>THREATS</a:t>
            </a:r>
            <a:endParaRPr lang="en-US" altLang="en-US" sz="2800" b="1" dirty="0">
              <a:solidFill>
                <a:schemeClr val="tx2"/>
              </a:solidFill>
              <a:latin typeface="Lato" charset="0"/>
              <a:ea typeface="Lato" charset="0"/>
              <a:cs typeface="Lato" charset="0"/>
            </a:endParaRPr>
          </a:p>
        </p:txBody>
      </p:sp>
      <p:sp>
        <p:nvSpPr>
          <p:cNvPr id="40" name="Subtitle 2"/>
          <p:cNvSpPr txBox="1">
            <a:spLocks/>
          </p:cNvSpPr>
          <p:nvPr/>
        </p:nvSpPr>
        <p:spPr bwMode="auto">
          <a:xfrm>
            <a:off x="17179925" y="9339263"/>
            <a:ext cx="435768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490" tIns="108745" rIns="217490" bIns="108745">
            <a:spAutoFit/>
          </a:bodyPr>
          <a:lstStyle>
            <a:lvl1pPr defTabSz="1087438">
              <a:lnSpc>
                <a:spcPct val="90000"/>
              </a:lnSpc>
              <a:spcBef>
                <a:spcPts val="2000"/>
              </a:spcBef>
              <a:buFont typeface="Arial" charset="0"/>
              <a:buChar char="•"/>
              <a:defRPr sz="5500">
                <a:solidFill>
                  <a:schemeClr val="tx1"/>
                </a:solidFill>
                <a:latin typeface="Lato Light" charset="0"/>
                <a:ea typeface="Lato Light" charset="0"/>
                <a:cs typeface="Lato Light" charset="0"/>
              </a:defRPr>
            </a:lvl1pPr>
            <a:lvl2pPr marL="1087438" defTabSz="1087438">
              <a:lnSpc>
                <a:spcPct val="90000"/>
              </a:lnSpc>
              <a:spcBef>
                <a:spcPts val="1000"/>
              </a:spcBef>
              <a:buFont typeface="Arial" charset="0"/>
              <a:buChar char="•"/>
              <a:defRPr sz="4700">
                <a:solidFill>
                  <a:schemeClr val="tx1"/>
                </a:solidFill>
                <a:latin typeface="Lato Light" charset="0"/>
                <a:ea typeface="Lato Light" charset="0"/>
                <a:cs typeface="Lato Light" charset="0"/>
              </a:defRPr>
            </a:lvl2pPr>
            <a:lvl3pPr marL="2174875" defTabSz="1087438">
              <a:lnSpc>
                <a:spcPct val="90000"/>
              </a:lnSpc>
              <a:spcBef>
                <a:spcPts val="1000"/>
              </a:spcBef>
              <a:buFont typeface="Arial" charset="0"/>
              <a:buChar char="•"/>
              <a:defRPr sz="3900">
                <a:solidFill>
                  <a:schemeClr val="tx1"/>
                </a:solidFill>
                <a:latin typeface="Lato Light" charset="0"/>
                <a:ea typeface="Lato Light" charset="0"/>
                <a:cs typeface="Lato Light" charset="0"/>
              </a:defRPr>
            </a:lvl3pPr>
            <a:lvl4pPr marL="3262313"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4pPr>
            <a:lvl5pPr marL="4349750"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5pPr>
            <a:lvl6pPr marL="48069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6pPr>
            <a:lvl7pPr marL="52641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7pPr>
            <a:lvl8pPr marL="57213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8pPr>
            <a:lvl9pPr marL="61785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9pPr>
          </a:lstStyle>
          <a:p>
            <a:pPr algn="ctr" eaLnBrk="1" hangingPunct="1">
              <a:lnSpc>
                <a:spcPts val="4038"/>
              </a:lnSpc>
              <a:spcBef>
                <a:spcPct val="20000"/>
              </a:spcBef>
              <a:buFont typeface="Arial" charset="0"/>
              <a:buNone/>
            </a:pPr>
            <a:r>
              <a:rPr lang="en-US" altLang="en-US" sz="2400"/>
              <a:t>Frequently, your initial font choice is taken out</a:t>
            </a:r>
          </a:p>
        </p:txBody>
      </p:sp>
      <p:sp>
        <p:nvSpPr>
          <p:cNvPr id="41" name="Subtitle 2"/>
          <p:cNvSpPr txBox="1">
            <a:spLocks/>
          </p:cNvSpPr>
          <p:nvPr/>
        </p:nvSpPr>
        <p:spPr bwMode="auto">
          <a:xfrm>
            <a:off x="12417425" y="9339263"/>
            <a:ext cx="4359275"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490" tIns="108745" rIns="217490" bIns="108745">
            <a:spAutoFit/>
          </a:bodyPr>
          <a:lstStyle>
            <a:lvl1pPr defTabSz="1087438">
              <a:lnSpc>
                <a:spcPct val="90000"/>
              </a:lnSpc>
              <a:spcBef>
                <a:spcPts val="2000"/>
              </a:spcBef>
              <a:buFont typeface="Arial" charset="0"/>
              <a:buChar char="•"/>
              <a:defRPr sz="5500">
                <a:solidFill>
                  <a:schemeClr val="tx1"/>
                </a:solidFill>
                <a:latin typeface="Lato Light" charset="0"/>
                <a:ea typeface="Lato Light" charset="0"/>
                <a:cs typeface="Lato Light" charset="0"/>
              </a:defRPr>
            </a:lvl1pPr>
            <a:lvl2pPr marL="1087438" defTabSz="1087438">
              <a:lnSpc>
                <a:spcPct val="90000"/>
              </a:lnSpc>
              <a:spcBef>
                <a:spcPts val="1000"/>
              </a:spcBef>
              <a:buFont typeface="Arial" charset="0"/>
              <a:buChar char="•"/>
              <a:defRPr sz="4700">
                <a:solidFill>
                  <a:schemeClr val="tx1"/>
                </a:solidFill>
                <a:latin typeface="Lato Light" charset="0"/>
                <a:ea typeface="Lato Light" charset="0"/>
                <a:cs typeface="Lato Light" charset="0"/>
              </a:defRPr>
            </a:lvl2pPr>
            <a:lvl3pPr marL="2174875" defTabSz="1087438">
              <a:lnSpc>
                <a:spcPct val="90000"/>
              </a:lnSpc>
              <a:spcBef>
                <a:spcPts val="1000"/>
              </a:spcBef>
              <a:buFont typeface="Arial" charset="0"/>
              <a:buChar char="•"/>
              <a:defRPr sz="3900">
                <a:solidFill>
                  <a:schemeClr val="tx1"/>
                </a:solidFill>
                <a:latin typeface="Lato Light" charset="0"/>
                <a:ea typeface="Lato Light" charset="0"/>
                <a:cs typeface="Lato Light" charset="0"/>
              </a:defRPr>
            </a:lvl3pPr>
            <a:lvl4pPr marL="3262313"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4pPr>
            <a:lvl5pPr marL="4349750"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5pPr>
            <a:lvl6pPr marL="48069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6pPr>
            <a:lvl7pPr marL="52641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7pPr>
            <a:lvl8pPr marL="57213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8pPr>
            <a:lvl9pPr marL="61785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9pPr>
          </a:lstStyle>
          <a:p>
            <a:pPr algn="ctr" eaLnBrk="1" hangingPunct="1">
              <a:lnSpc>
                <a:spcPts val="4038"/>
              </a:lnSpc>
              <a:spcBef>
                <a:spcPct val="20000"/>
              </a:spcBef>
              <a:buFont typeface="Arial" charset="0"/>
              <a:buNone/>
            </a:pPr>
            <a:r>
              <a:rPr lang="en-US" altLang="en-US" sz="2400"/>
              <a:t>Frequently, your initial font choice is taken out</a:t>
            </a:r>
          </a:p>
        </p:txBody>
      </p:sp>
      <p:sp>
        <p:nvSpPr>
          <p:cNvPr id="42" name="Subtitle 2"/>
          <p:cNvSpPr txBox="1">
            <a:spLocks/>
          </p:cNvSpPr>
          <p:nvPr/>
        </p:nvSpPr>
        <p:spPr bwMode="auto">
          <a:xfrm>
            <a:off x="7656513" y="9339263"/>
            <a:ext cx="435768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490" tIns="108745" rIns="217490" bIns="108745">
            <a:spAutoFit/>
          </a:bodyPr>
          <a:lstStyle>
            <a:lvl1pPr defTabSz="1087438">
              <a:lnSpc>
                <a:spcPct val="90000"/>
              </a:lnSpc>
              <a:spcBef>
                <a:spcPts val="2000"/>
              </a:spcBef>
              <a:buFont typeface="Arial" charset="0"/>
              <a:buChar char="•"/>
              <a:defRPr sz="5500">
                <a:solidFill>
                  <a:schemeClr val="tx1"/>
                </a:solidFill>
                <a:latin typeface="Lato Light" charset="0"/>
                <a:ea typeface="Lato Light" charset="0"/>
                <a:cs typeface="Lato Light" charset="0"/>
              </a:defRPr>
            </a:lvl1pPr>
            <a:lvl2pPr marL="1087438" defTabSz="1087438">
              <a:lnSpc>
                <a:spcPct val="90000"/>
              </a:lnSpc>
              <a:spcBef>
                <a:spcPts val="1000"/>
              </a:spcBef>
              <a:buFont typeface="Arial" charset="0"/>
              <a:buChar char="•"/>
              <a:defRPr sz="4700">
                <a:solidFill>
                  <a:schemeClr val="tx1"/>
                </a:solidFill>
                <a:latin typeface="Lato Light" charset="0"/>
                <a:ea typeface="Lato Light" charset="0"/>
                <a:cs typeface="Lato Light" charset="0"/>
              </a:defRPr>
            </a:lvl2pPr>
            <a:lvl3pPr marL="2174875" defTabSz="1087438">
              <a:lnSpc>
                <a:spcPct val="90000"/>
              </a:lnSpc>
              <a:spcBef>
                <a:spcPts val="1000"/>
              </a:spcBef>
              <a:buFont typeface="Arial" charset="0"/>
              <a:buChar char="•"/>
              <a:defRPr sz="3900">
                <a:solidFill>
                  <a:schemeClr val="tx1"/>
                </a:solidFill>
                <a:latin typeface="Lato Light" charset="0"/>
                <a:ea typeface="Lato Light" charset="0"/>
                <a:cs typeface="Lato Light" charset="0"/>
              </a:defRPr>
            </a:lvl3pPr>
            <a:lvl4pPr marL="3262313"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4pPr>
            <a:lvl5pPr marL="4349750"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5pPr>
            <a:lvl6pPr marL="48069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6pPr>
            <a:lvl7pPr marL="52641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7pPr>
            <a:lvl8pPr marL="57213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8pPr>
            <a:lvl9pPr marL="61785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9pPr>
          </a:lstStyle>
          <a:p>
            <a:pPr algn="ctr" eaLnBrk="1" hangingPunct="1">
              <a:lnSpc>
                <a:spcPts val="4038"/>
              </a:lnSpc>
              <a:spcBef>
                <a:spcPct val="20000"/>
              </a:spcBef>
              <a:buFont typeface="Arial" charset="0"/>
              <a:buNone/>
            </a:pPr>
            <a:r>
              <a:rPr lang="en-US" altLang="en-US" sz="2400"/>
              <a:t>Frequently, your initial font choice is taken out</a:t>
            </a:r>
          </a:p>
        </p:txBody>
      </p:sp>
      <p:sp>
        <p:nvSpPr>
          <p:cNvPr id="43" name="Subtitle 2"/>
          <p:cNvSpPr txBox="1">
            <a:spLocks/>
          </p:cNvSpPr>
          <p:nvPr/>
        </p:nvSpPr>
        <p:spPr bwMode="auto">
          <a:xfrm>
            <a:off x="2894013" y="9339263"/>
            <a:ext cx="4359275"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490" tIns="108745" rIns="217490" bIns="108745">
            <a:spAutoFit/>
          </a:bodyPr>
          <a:lstStyle>
            <a:lvl1pPr defTabSz="1087438">
              <a:lnSpc>
                <a:spcPct val="90000"/>
              </a:lnSpc>
              <a:spcBef>
                <a:spcPts val="2000"/>
              </a:spcBef>
              <a:buFont typeface="Arial" charset="0"/>
              <a:buChar char="•"/>
              <a:defRPr sz="5500">
                <a:solidFill>
                  <a:schemeClr val="tx1"/>
                </a:solidFill>
                <a:latin typeface="Lato Light" charset="0"/>
                <a:ea typeface="Lato Light" charset="0"/>
                <a:cs typeface="Lato Light" charset="0"/>
              </a:defRPr>
            </a:lvl1pPr>
            <a:lvl2pPr marL="1087438" defTabSz="1087438">
              <a:lnSpc>
                <a:spcPct val="90000"/>
              </a:lnSpc>
              <a:spcBef>
                <a:spcPts val="1000"/>
              </a:spcBef>
              <a:buFont typeface="Arial" charset="0"/>
              <a:buChar char="•"/>
              <a:defRPr sz="4700">
                <a:solidFill>
                  <a:schemeClr val="tx1"/>
                </a:solidFill>
                <a:latin typeface="Lato Light" charset="0"/>
                <a:ea typeface="Lato Light" charset="0"/>
                <a:cs typeface="Lato Light" charset="0"/>
              </a:defRPr>
            </a:lvl2pPr>
            <a:lvl3pPr marL="2174875" defTabSz="1087438">
              <a:lnSpc>
                <a:spcPct val="90000"/>
              </a:lnSpc>
              <a:spcBef>
                <a:spcPts val="1000"/>
              </a:spcBef>
              <a:buFont typeface="Arial" charset="0"/>
              <a:buChar char="•"/>
              <a:defRPr sz="3900">
                <a:solidFill>
                  <a:schemeClr val="tx1"/>
                </a:solidFill>
                <a:latin typeface="Lato Light" charset="0"/>
                <a:ea typeface="Lato Light" charset="0"/>
                <a:cs typeface="Lato Light" charset="0"/>
              </a:defRPr>
            </a:lvl3pPr>
            <a:lvl4pPr marL="3262313"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4pPr>
            <a:lvl5pPr marL="4349750"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5pPr>
            <a:lvl6pPr marL="48069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6pPr>
            <a:lvl7pPr marL="52641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7pPr>
            <a:lvl8pPr marL="57213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8pPr>
            <a:lvl9pPr marL="61785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9pPr>
          </a:lstStyle>
          <a:p>
            <a:pPr algn="ctr" eaLnBrk="1" hangingPunct="1">
              <a:lnSpc>
                <a:spcPts val="4038"/>
              </a:lnSpc>
              <a:spcBef>
                <a:spcPct val="20000"/>
              </a:spcBef>
              <a:buFont typeface="Arial" charset="0"/>
              <a:buNone/>
            </a:pPr>
            <a:r>
              <a:rPr lang="en-US" altLang="en-US" sz="2400"/>
              <a:t>Frequently, your initial font choice is taken out</a:t>
            </a:r>
          </a:p>
        </p:txBody>
      </p:sp>
      <p:sp>
        <p:nvSpPr>
          <p:cNvPr id="2" name="TextBox 1"/>
          <p:cNvSpPr txBox="1"/>
          <p:nvPr/>
        </p:nvSpPr>
        <p:spPr>
          <a:xfrm>
            <a:off x="18311746" y="4636749"/>
            <a:ext cx="2096429" cy="2862322"/>
          </a:xfrm>
          <a:prstGeom prst="rect">
            <a:avLst/>
          </a:prstGeom>
          <a:noFill/>
        </p:spPr>
        <p:txBody>
          <a:bodyPr wrap="square" rtlCol="0">
            <a:spAutoFit/>
          </a:bodyPr>
          <a:lstStyle/>
          <a:p>
            <a:pPr algn="ctr"/>
            <a:r>
              <a:rPr lang="en-US" sz="18000" b="1" dirty="0" smtClean="0">
                <a:solidFill>
                  <a:schemeClr val="bg1"/>
                </a:solidFill>
                <a:latin typeface="Montserrat" charset="0"/>
                <a:ea typeface="Montserrat" charset="0"/>
                <a:cs typeface="Montserrat" charset="0"/>
              </a:rPr>
              <a:t>T</a:t>
            </a:r>
            <a:endParaRPr lang="en-US" sz="18000" b="1" dirty="0">
              <a:solidFill>
                <a:schemeClr val="bg1"/>
              </a:solidFill>
              <a:latin typeface="Montserrat" charset="0"/>
              <a:ea typeface="Montserrat" charset="0"/>
              <a:cs typeface="Montserrat" charset="0"/>
            </a:endParaRPr>
          </a:p>
        </p:txBody>
      </p:sp>
      <p:sp>
        <p:nvSpPr>
          <p:cNvPr id="44" name="TextBox 43"/>
          <p:cNvSpPr txBox="1"/>
          <p:nvPr/>
        </p:nvSpPr>
        <p:spPr>
          <a:xfrm>
            <a:off x="13505436" y="4636749"/>
            <a:ext cx="2096429" cy="2862322"/>
          </a:xfrm>
          <a:prstGeom prst="rect">
            <a:avLst/>
          </a:prstGeom>
          <a:noFill/>
        </p:spPr>
        <p:txBody>
          <a:bodyPr wrap="square" rtlCol="0">
            <a:spAutoFit/>
          </a:bodyPr>
          <a:lstStyle/>
          <a:p>
            <a:pPr algn="ctr"/>
            <a:r>
              <a:rPr lang="en-US" sz="18000" b="1" dirty="0" smtClean="0">
                <a:solidFill>
                  <a:schemeClr val="bg1"/>
                </a:solidFill>
                <a:latin typeface="Montserrat" charset="0"/>
                <a:ea typeface="Montserrat" charset="0"/>
                <a:cs typeface="Montserrat" charset="0"/>
              </a:rPr>
              <a:t>O</a:t>
            </a:r>
            <a:endParaRPr lang="en-US" sz="18000" b="1" dirty="0">
              <a:solidFill>
                <a:schemeClr val="bg1"/>
              </a:solidFill>
              <a:latin typeface="Montserrat" charset="0"/>
              <a:ea typeface="Montserrat" charset="0"/>
              <a:cs typeface="Montserrat" charset="0"/>
            </a:endParaRPr>
          </a:p>
        </p:txBody>
      </p:sp>
      <p:sp>
        <p:nvSpPr>
          <p:cNvPr id="45" name="TextBox 44"/>
          <p:cNvSpPr txBox="1"/>
          <p:nvPr/>
        </p:nvSpPr>
        <p:spPr>
          <a:xfrm>
            <a:off x="8787141" y="4636749"/>
            <a:ext cx="2096429" cy="2862322"/>
          </a:xfrm>
          <a:prstGeom prst="rect">
            <a:avLst/>
          </a:prstGeom>
          <a:noFill/>
        </p:spPr>
        <p:txBody>
          <a:bodyPr wrap="square" rtlCol="0">
            <a:spAutoFit/>
          </a:bodyPr>
          <a:lstStyle/>
          <a:p>
            <a:pPr algn="ctr"/>
            <a:r>
              <a:rPr lang="en-US" sz="18000" b="1" dirty="0" smtClean="0">
                <a:solidFill>
                  <a:schemeClr val="bg1"/>
                </a:solidFill>
                <a:latin typeface="Montserrat" charset="0"/>
                <a:ea typeface="Montserrat" charset="0"/>
                <a:cs typeface="Montserrat" charset="0"/>
              </a:rPr>
              <a:t>W</a:t>
            </a:r>
            <a:endParaRPr lang="en-US" sz="18000" b="1" dirty="0">
              <a:solidFill>
                <a:schemeClr val="bg1"/>
              </a:solidFill>
              <a:latin typeface="Montserrat" charset="0"/>
              <a:ea typeface="Montserrat" charset="0"/>
              <a:cs typeface="Montserrat" charset="0"/>
            </a:endParaRPr>
          </a:p>
        </p:txBody>
      </p:sp>
      <p:sp>
        <p:nvSpPr>
          <p:cNvPr id="46" name="TextBox 45"/>
          <p:cNvSpPr txBox="1"/>
          <p:nvPr/>
        </p:nvSpPr>
        <p:spPr>
          <a:xfrm>
            <a:off x="3980831" y="4636749"/>
            <a:ext cx="2096429" cy="2862322"/>
          </a:xfrm>
          <a:prstGeom prst="rect">
            <a:avLst/>
          </a:prstGeom>
          <a:noFill/>
        </p:spPr>
        <p:txBody>
          <a:bodyPr wrap="square" rtlCol="0">
            <a:spAutoFit/>
          </a:bodyPr>
          <a:lstStyle/>
          <a:p>
            <a:pPr algn="ctr"/>
            <a:r>
              <a:rPr lang="en-US" sz="18000" b="1" dirty="0" smtClean="0">
                <a:solidFill>
                  <a:schemeClr val="bg1"/>
                </a:solidFill>
                <a:latin typeface="Montserrat" charset="0"/>
                <a:ea typeface="Montserrat" charset="0"/>
                <a:cs typeface="Montserrat" charset="0"/>
              </a:rPr>
              <a:t>S</a:t>
            </a:r>
            <a:endParaRPr lang="en-US" sz="18000" b="1" dirty="0">
              <a:solidFill>
                <a:schemeClr val="bg1"/>
              </a:solidFill>
              <a:latin typeface="Montserrat" charset="0"/>
              <a:ea typeface="Montserrat" charset="0"/>
              <a:cs typeface="Montserrat" charset="0"/>
            </a:endParaRPr>
          </a:p>
        </p:txBody>
      </p:sp>
    </p:spTree>
    <p:extLst>
      <p:ext uri="{BB962C8B-B14F-4D97-AF65-F5344CB8AC3E}">
        <p14:creationId xmlns:p14="http://schemas.microsoft.com/office/powerpoint/2010/main" val="17671343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1149"/>
            <a:ext cx="24377650" cy="13716000"/>
          </a:xfrm>
          <a:prstGeom prst="rect">
            <a:avLst/>
          </a:prstGeom>
          <a:gradFill flip="none" rotWithShape="0">
            <a:gsLst>
              <a:gs pos="0">
                <a:schemeClr val="accent2"/>
              </a:gs>
              <a:gs pos="96000">
                <a:srgbClr val="002452">
                  <a:alpha val="67000"/>
                </a:srgb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759539" y="9616466"/>
            <a:ext cx="7116051" cy="2246769"/>
          </a:xfrm>
          <a:prstGeom prst="rect">
            <a:avLst/>
          </a:prstGeom>
          <a:noFill/>
        </p:spPr>
        <p:txBody>
          <a:bodyPr wrap="none" rtlCol="0">
            <a:spAutoFit/>
          </a:bodyPr>
          <a:lstStyle/>
          <a:p>
            <a:r>
              <a:rPr lang="en-US" sz="14000" b="1" dirty="0" smtClean="0">
                <a:solidFill>
                  <a:schemeClr val="bg1"/>
                </a:solidFill>
                <a:latin typeface="Roboto Black" charset="0"/>
                <a:ea typeface="Roboto Black" charset="0"/>
                <a:cs typeface="Roboto Black" charset="0"/>
              </a:rPr>
              <a:t>Strategy</a:t>
            </a:r>
            <a:endParaRPr lang="en-US" sz="14000" b="1" dirty="0">
              <a:solidFill>
                <a:schemeClr val="bg1"/>
              </a:solidFill>
              <a:latin typeface="Roboto Black" charset="0"/>
              <a:ea typeface="Roboto Black" charset="0"/>
              <a:cs typeface="Roboto Black" charset="0"/>
            </a:endParaRPr>
          </a:p>
        </p:txBody>
      </p:sp>
      <p:sp>
        <p:nvSpPr>
          <p:cNvPr id="13" name="TextBox 12"/>
          <p:cNvSpPr txBox="1"/>
          <p:nvPr/>
        </p:nvSpPr>
        <p:spPr>
          <a:xfrm>
            <a:off x="2759539" y="7564641"/>
            <a:ext cx="8449749" cy="2246769"/>
          </a:xfrm>
          <a:prstGeom prst="rect">
            <a:avLst/>
          </a:prstGeom>
          <a:noFill/>
        </p:spPr>
        <p:txBody>
          <a:bodyPr wrap="none" rtlCol="0">
            <a:spAutoFit/>
          </a:bodyPr>
          <a:lstStyle/>
          <a:p>
            <a:r>
              <a:rPr lang="en-US" sz="14000" b="1" dirty="0" smtClean="0">
                <a:solidFill>
                  <a:schemeClr val="bg1"/>
                </a:solidFill>
                <a:latin typeface="Roboto Black" charset="0"/>
                <a:ea typeface="Roboto Black" charset="0"/>
                <a:cs typeface="Roboto Black" charset="0"/>
              </a:rPr>
              <a:t>Marketing</a:t>
            </a:r>
            <a:endParaRPr lang="en-US" sz="14000" b="1" dirty="0">
              <a:solidFill>
                <a:schemeClr val="bg1"/>
              </a:solidFill>
              <a:latin typeface="Roboto Black" charset="0"/>
              <a:ea typeface="Roboto Black" charset="0"/>
              <a:cs typeface="Roboto Black" charset="0"/>
            </a:endParaRPr>
          </a:p>
        </p:txBody>
      </p:sp>
      <p:sp>
        <p:nvSpPr>
          <p:cNvPr id="15" name="Rectangle 14"/>
          <p:cNvSpPr/>
          <p:nvPr/>
        </p:nvSpPr>
        <p:spPr>
          <a:xfrm>
            <a:off x="2185639" y="8006577"/>
            <a:ext cx="156117" cy="35237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1"/>
          <p:cNvSpPr>
            <a:spLocks noGrp="1"/>
          </p:cNvSpPr>
          <p:nvPr>
            <p:ph type="pic" sz="quarter" idx="13"/>
          </p:nvPr>
        </p:nvSpPr>
        <p:spPr/>
      </p:sp>
    </p:spTree>
    <p:extLst>
      <p:ext uri="{BB962C8B-B14F-4D97-AF65-F5344CB8AC3E}">
        <p14:creationId xmlns:p14="http://schemas.microsoft.com/office/powerpoint/2010/main" val="21212087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a:spLocks/>
          </p:cNvSpPr>
          <p:nvPr/>
        </p:nvSpPr>
        <p:spPr bwMode="auto">
          <a:xfrm>
            <a:off x="7293466" y="884637"/>
            <a:ext cx="9869690"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r>
              <a:rPr lang="en-US" sz="7200" b="1" dirty="0" smtClean="0">
                <a:solidFill>
                  <a:schemeClr val="tx2"/>
                </a:solidFill>
                <a:latin typeface="Montserrat" charset="0"/>
                <a:ea typeface="Montserrat" charset="0"/>
                <a:cs typeface="Montserrat" charset="0"/>
                <a:sym typeface="Bebas Neue" charset="0"/>
              </a:rPr>
              <a:t>Marketing Strategies</a:t>
            </a:r>
            <a:endParaRPr lang="en-US" sz="7200" b="1" dirty="0">
              <a:solidFill>
                <a:schemeClr val="tx2"/>
              </a:solidFill>
              <a:latin typeface="Montserrat" charset="0"/>
              <a:ea typeface="Montserrat" charset="0"/>
              <a:cs typeface="Montserrat" charset="0"/>
              <a:sym typeface="Bebas Neue" charset="0"/>
            </a:endParaRPr>
          </a:p>
        </p:txBody>
      </p:sp>
      <p:cxnSp>
        <p:nvCxnSpPr>
          <p:cNvPr id="38" name="Straight Connector 37"/>
          <p:cNvCxnSpPr/>
          <p:nvPr/>
        </p:nvCxnSpPr>
        <p:spPr>
          <a:xfrm flipV="1">
            <a:off x="11795797" y="2328871"/>
            <a:ext cx="741120" cy="42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Subtitle 2"/>
          <p:cNvSpPr txBox="1">
            <a:spLocks/>
          </p:cNvSpPr>
          <p:nvPr/>
        </p:nvSpPr>
        <p:spPr bwMode="auto">
          <a:xfrm>
            <a:off x="13110316" y="9681937"/>
            <a:ext cx="8511520" cy="1245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490" tIns="108745" rIns="217490" bIns="108745">
            <a:spAutoFit/>
          </a:bodyPr>
          <a:lstStyle>
            <a:lvl1pPr defTabSz="1087438">
              <a:lnSpc>
                <a:spcPct val="90000"/>
              </a:lnSpc>
              <a:spcBef>
                <a:spcPts val="2000"/>
              </a:spcBef>
              <a:buFont typeface="Arial" charset="0"/>
              <a:buChar char="•"/>
              <a:defRPr sz="5500">
                <a:solidFill>
                  <a:schemeClr val="tx1"/>
                </a:solidFill>
                <a:latin typeface="Lato Light" charset="0"/>
                <a:ea typeface="Lato Light" charset="0"/>
                <a:cs typeface="Lato Light" charset="0"/>
              </a:defRPr>
            </a:lvl1pPr>
            <a:lvl2pPr marL="1087438" defTabSz="1087438">
              <a:lnSpc>
                <a:spcPct val="90000"/>
              </a:lnSpc>
              <a:spcBef>
                <a:spcPts val="1000"/>
              </a:spcBef>
              <a:buFont typeface="Arial" charset="0"/>
              <a:buChar char="•"/>
              <a:defRPr sz="4700">
                <a:solidFill>
                  <a:schemeClr val="tx1"/>
                </a:solidFill>
                <a:latin typeface="Lato Light" charset="0"/>
                <a:ea typeface="Lato Light" charset="0"/>
                <a:cs typeface="Lato Light" charset="0"/>
              </a:defRPr>
            </a:lvl2pPr>
            <a:lvl3pPr marL="2174875" defTabSz="1087438">
              <a:lnSpc>
                <a:spcPct val="90000"/>
              </a:lnSpc>
              <a:spcBef>
                <a:spcPts val="1000"/>
              </a:spcBef>
              <a:buFont typeface="Arial" charset="0"/>
              <a:buChar char="•"/>
              <a:defRPr sz="3900">
                <a:solidFill>
                  <a:schemeClr val="tx1"/>
                </a:solidFill>
                <a:latin typeface="Lato Light" charset="0"/>
                <a:ea typeface="Lato Light" charset="0"/>
                <a:cs typeface="Lato Light" charset="0"/>
              </a:defRPr>
            </a:lvl3pPr>
            <a:lvl4pPr marL="3262313"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4pPr>
            <a:lvl5pPr marL="4349750"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5pPr>
            <a:lvl6pPr marL="48069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6pPr>
            <a:lvl7pPr marL="52641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7pPr>
            <a:lvl8pPr marL="57213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8pPr>
            <a:lvl9pPr marL="61785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9pPr>
          </a:lstStyle>
          <a:p>
            <a:pPr algn="just">
              <a:lnSpc>
                <a:spcPts val="4040"/>
              </a:lnSpc>
              <a:buNone/>
            </a:pPr>
            <a:r>
              <a:rPr lang="en-US" sz="2800" dirty="0"/>
              <a:t>Frequently, your initial font choice is taken out of your awesome hands also</a:t>
            </a:r>
          </a:p>
        </p:txBody>
      </p:sp>
      <p:sp>
        <p:nvSpPr>
          <p:cNvPr id="32" name="TextBox 12"/>
          <p:cNvSpPr txBox="1">
            <a:spLocks noChangeArrowheads="1"/>
          </p:cNvSpPr>
          <p:nvPr/>
        </p:nvSpPr>
        <p:spPr bwMode="auto">
          <a:xfrm>
            <a:off x="13272395" y="9031260"/>
            <a:ext cx="243528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r>
              <a:rPr lang="en-US" altLang="en-US" sz="3400" b="1" dirty="0">
                <a:solidFill>
                  <a:schemeClr val="tx2"/>
                </a:solidFill>
                <a:latin typeface="Lato" charset="0"/>
                <a:ea typeface="Lato" charset="0"/>
                <a:cs typeface="Lato" charset="0"/>
              </a:rPr>
              <a:t>Strategy </a:t>
            </a:r>
            <a:r>
              <a:rPr lang="en-US" altLang="en-US" sz="3400" b="1" dirty="0" smtClean="0">
                <a:solidFill>
                  <a:schemeClr val="tx2"/>
                </a:solidFill>
                <a:latin typeface="Lato" charset="0"/>
                <a:ea typeface="Lato" charset="0"/>
                <a:cs typeface="Lato" charset="0"/>
              </a:rPr>
              <a:t>03</a:t>
            </a:r>
            <a:endParaRPr lang="en-US" altLang="en-US" sz="3400" b="1" dirty="0">
              <a:solidFill>
                <a:schemeClr val="tx2"/>
              </a:solidFill>
              <a:latin typeface="Lato" charset="0"/>
              <a:ea typeface="Lato" charset="0"/>
              <a:cs typeface="Lato" charset="0"/>
            </a:endParaRPr>
          </a:p>
        </p:txBody>
      </p:sp>
      <p:sp>
        <p:nvSpPr>
          <p:cNvPr id="33" name="Subtitle 2"/>
          <p:cNvSpPr txBox="1">
            <a:spLocks/>
          </p:cNvSpPr>
          <p:nvPr/>
        </p:nvSpPr>
        <p:spPr bwMode="auto">
          <a:xfrm>
            <a:off x="13167467" y="4662262"/>
            <a:ext cx="8514188" cy="1245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490" tIns="108745" rIns="217490" bIns="108745">
            <a:spAutoFit/>
          </a:bodyPr>
          <a:lstStyle>
            <a:lvl1pPr defTabSz="1087438">
              <a:lnSpc>
                <a:spcPct val="90000"/>
              </a:lnSpc>
              <a:spcBef>
                <a:spcPts val="2000"/>
              </a:spcBef>
              <a:buFont typeface="Arial" charset="0"/>
              <a:buChar char="•"/>
              <a:defRPr sz="5500">
                <a:solidFill>
                  <a:schemeClr val="tx1"/>
                </a:solidFill>
                <a:latin typeface="Lato Light" charset="0"/>
                <a:ea typeface="Lato Light" charset="0"/>
                <a:cs typeface="Lato Light" charset="0"/>
              </a:defRPr>
            </a:lvl1pPr>
            <a:lvl2pPr marL="1087438" defTabSz="1087438">
              <a:lnSpc>
                <a:spcPct val="90000"/>
              </a:lnSpc>
              <a:spcBef>
                <a:spcPts val="1000"/>
              </a:spcBef>
              <a:buFont typeface="Arial" charset="0"/>
              <a:buChar char="•"/>
              <a:defRPr sz="4700">
                <a:solidFill>
                  <a:schemeClr val="tx1"/>
                </a:solidFill>
                <a:latin typeface="Lato Light" charset="0"/>
                <a:ea typeface="Lato Light" charset="0"/>
                <a:cs typeface="Lato Light" charset="0"/>
              </a:defRPr>
            </a:lvl2pPr>
            <a:lvl3pPr marL="2174875" defTabSz="1087438">
              <a:lnSpc>
                <a:spcPct val="90000"/>
              </a:lnSpc>
              <a:spcBef>
                <a:spcPts val="1000"/>
              </a:spcBef>
              <a:buFont typeface="Arial" charset="0"/>
              <a:buChar char="•"/>
              <a:defRPr sz="3900">
                <a:solidFill>
                  <a:schemeClr val="tx1"/>
                </a:solidFill>
                <a:latin typeface="Lato Light" charset="0"/>
                <a:ea typeface="Lato Light" charset="0"/>
                <a:cs typeface="Lato Light" charset="0"/>
              </a:defRPr>
            </a:lvl3pPr>
            <a:lvl4pPr marL="3262313"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4pPr>
            <a:lvl5pPr marL="4349750"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5pPr>
            <a:lvl6pPr marL="48069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6pPr>
            <a:lvl7pPr marL="52641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7pPr>
            <a:lvl8pPr marL="57213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8pPr>
            <a:lvl9pPr marL="61785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9pPr>
          </a:lstStyle>
          <a:p>
            <a:pPr algn="just">
              <a:lnSpc>
                <a:spcPts val="4040"/>
              </a:lnSpc>
              <a:buNone/>
            </a:pPr>
            <a:r>
              <a:rPr lang="en-US" sz="2800" dirty="0"/>
              <a:t>Frequently, your initial font choice is taken out of your awesome hands </a:t>
            </a:r>
            <a:r>
              <a:rPr lang="en-US" sz="2800" dirty="0" smtClean="0"/>
              <a:t>also</a:t>
            </a:r>
            <a:endParaRPr lang="en-US" sz="2800" dirty="0"/>
          </a:p>
        </p:txBody>
      </p:sp>
      <p:sp>
        <p:nvSpPr>
          <p:cNvPr id="34" name="TextBox 16"/>
          <p:cNvSpPr txBox="1">
            <a:spLocks noChangeArrowheads="1"/>
          </p:cNvSpPr>
          <p:nvPr/>
        </p:nvSpPr>
        <p:spPr bwMode="auto">
          <a:xfrm>
            <a:off x="13329545" y="4011585"/>
            <a:ext cx="243528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eaLnBrk="1" hangingPunct="1"/>
            <a:r>
              <a:rPr lang="en-US" altLang="en-US" sz="3400" b="1" dirty="0" smtClean="0">
                <a:solidFill>
                  <a:schemeClr val="tx2"/>
                </a:solidFill>
                <a:latin typeface="Lato" charset="0"/>
                <a:ea typeface="Lato" charset="0"/>
                <a:cs typeface="Lato" charset="0"/>
              </a:rPr>
              <a:t>Strategy 01</a:t>
            </a:r>
            <a:endParaRPr lang="en-US" altLang="en-US" sz="3400" b="1" dirty="0">
              <a:solidFill>
                <a:schemeClr val="tx2"/>
              </a:solidFill>
              <a:latin typeface="Lato" charset="0"/>
              <a:ea typeface="Lato" charset="0"/>
              <a:cs typeface="Lato" charset="0"/>
            </a:endParaRPr>
          </a:p>
        </p:txBody>
      </p:sp>
      <p:sp>
        <p:nvSpPr>
          <p:cNvPr id="36" name="Subtitle 2"/>
          <p:cNvSpPr txBox="1">
            <a:spLocks/>
          </p:cNvSpPr>
          <p:nvPr/>
        </p:nvSpPr>
        <p:spPr bwMode="auto">
          <a:xfrm>
            <a:off x="13167466" y="7134000"/>
            <a:ext cx="8514188" cy="1245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490" tIns="108745" rIns="217490" bIns="108745">
            <a:spAutoFit/>
          </a:bodyPr>
          <a:lstStyle>
            <a:lvl1pPr defTabSz="1087438">
              <a:lnSpc>
                <a:spcPct val="90000"/>
              </a:lnSpc>
              <a:spcBef>
                <a:spcPts val="2000"/>
              </a:spcBef>
              <a:buFont typeface="Arial" charset="0"/>
              <a:buChar char="•"/>
              <a:defRPr sz="5500">
                <a:solidFill>
                  <a:schemeClr val="tx1"/>
                </a:solidFill>
                <a:latin typeface="Lato Light" charset="0"/>
                <a:ea typeface="Lato Light" charset="0"/>
                <a:cs typeface="Lato Light" charset="0"/>
              </a:defRPr>
            </a:lvl1pPr>
            <a:lvl2pPr marL="1087438" defTabSz="1087438">
              <a:lnSpc>
                <a:spcPct val="90000"/>
              </a:lnSpc>
              <a:spcBef>
                <a:spcPts val="1000"/>
              </a:spcBef>
              <a:buFont typeface="Arial" charset="0"/>
              <a:buChar char="•"/>
              <a:defRPr sz="4700">
                <a:solidFill>
                  <a:schemeClr val="tx1"/>
                </a:solidFill>
                <a:latin typeface="Lato Light" charset="0"/>
                <a:ea typeface="Lato Light" charset="0"/>
                <a:cs typeface="Lato Light" charset="0"/>
              </a:defRPr>
            </a:lvl2pPr>
            <a:lvl3pPr marL="2174875" defTabSz="1087438">
              <a:lnSpc>
                <a:spcPct val="90000"/>
              </a:lnSpc>
              <a:spcBef>
                <a:spcPts val="1000"/>
              </a:spcBef>
              <a:buFont typeface="Arial" charset="0"/>
              <a:buChar char="•"/>
              <a:defRPr sz="3900">
                <a:solidFill>
                  <a:schemeClr val="tx1"/>
                </a:solidFill>
                <a:latin typeface="Lato Light" charset="0"/>
                <a:ea typeface="Lato Light" charset="0"/>
                <a:cs typeface="Lato Light" charset="0"/>
              </a:defRPr>
            </a:lvl3pPr>
            <a:lvl4pPr marL="3262313"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4pPr>
            <a:lvl5pPr marL="4349750"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5pPr>
            <a:lvl6pPr marL="48069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6pPr>
            <a:lvl7pPr marL="52641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7pPr>
            <a:lvl8pPr marL="57213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8pPr>
            <a:lvl9pPr marL="61785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9pPr>
          </a:lstStyle>
          <a:p>
            <a:pPr algn="just">
              <a:lnSpc>
                <a:spcPts val="4040"/>
              </a:lnSpc>
              <a:buNone/>
            </a:pPr>
            <a:r>
              <a:rPr lang="en-US" sz="2800" dirty="0"/>
              <a:t>Frequently, your initial font choice is taken out of your awesome hands also</a:t>
            </a:r>
          </a:p>
        </p:txBody>
      </p:sp>
      <p:sp>
        <p:nvSpPr>
          <p:cNvPr id="37" name="TextBox 20"/>
          <p:cNvSpPr txBox="1">
            <a:spLocks noChangeArrowheads="1"/>
          </p:cNvSpPr>
          <p:nvPr/>
        </p:nvSpPr>
        <p:spPr bwMode="auto">
          <a:xfrm>
            <a:off x="13329545" y="6482530"/>
            <a:ext cx="243528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r>
              <a:rPr lang="en-US" altLang="en-US" sz="3400" b="1" dirty="0">
                <a:solidFill>
                  <a:schemeClr val="tx2"/>
                </a:solidFill>
                <a:latin typeface="Lato" charset="0"/>
                <a:ea typeface="Lato" charset="0"/>
                <a:cs typeface="Lato" charset="0"/>
              </a:rPr>
              <a:t>Strategy </a:t>
            </a:r>
            <a:r>
              <a:rPr lang="en-US" altLang="en-US" sz="3400" b="1" dirty="0" smtClean="0">
                <a:solidFill>
                  <a:schemeClr val="tx2"/>
                </a:solidFill>
                <a:latin typeface="Lato" charset="0"/>
                <a:ea typeface="Lato" charset="0"/>
                <a:cs typeface="Lato" charset="0"/>
              </a:rPr>
              <a:t>02</a:t>
            </a:r>
            <a:endParaRPr lang="en-US" altLang="en-US" sz="3400" b="1" dirty="0">
              <a:solidFill>
                <a:schemeClr val="tx2"/>
              </a:solidFill>
              <a:latin typeface="Lato" charset="0"/>
              <a:ea typeface="Lato" charset="0"/>
              <a:cs typeface="Lato" charset="0"/>
            </a:endParaRPr>
          </a:p>
        </p:txBody>
      </p:sp>
      <p:sp>
        <p:nvSpPr>
          <p:cNvPr id="2" name="Rectangle 1"/>
          <p:cNvSpPr/>
          <p:nvPr/>
        </p:nvSpPr>
        <p:spPr>
          <a:xfrm>
            <a:off x="12935415" y="9165072"/>
            <a:ext cx="109728"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2935415" y="4123095"/>
            <a:ext cx="109728" cy="1600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2935415" y="6623222"/>
            <a:ext cx="109728" cy="160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266"/>
          <p:cNvSpPr>
            <a:spLocks noChangeArrowheads="1"/>
          </p:cNvSpPr>
          <p:nvPr/>
        </p:nvSpPr>
        <p:spPr bwMode="auto">
          <a:xfrm>
            <a:off x="8793727" y="4060554"/>
            <a:ext cx="693182" cy="581191"/>
          </a:xfrm>
          <a:custGeom>
            <a:avLst/>
            <a:gdLst>
              <a:gd name="T0" fmla="*/ 366 w 1312"/>
              <a:gd name="T1" fmla="*/ 0 h 1104"/>
              <a:gd name="T2" fmla="*/ 366 w 1312"/>
              <a:gd name="T3" fmla="*/ 0 h 1104"/>
              <a:gd name="T4" fmla="*/ 29 w 1312"/>
              <a:gd name="T5" fmla="*/ 226 h 1104"/>
              <a:gd name="T6" fmla="*/ 82 w 1312"/>
              <a:gd name="T7" fmla="*/ 626 h 1104"/>
              <a:gd name="T8" fmla="*/ 0 w 1312"/>
              <a:gd name="T9" fmla="*/ 1103 h 1104"/>
              <a:gd name="T10" fmla="*/ 1015 w 1312"/>
              <a:gd name="T11" fmla="*/ 1103 h 1104"/>
              <a:gd name="T12" fmla="*/ 1311 w 1312"/>
              <a:gd name="T13" fmla="*/ 812 h 1104"/>
              <a:gd name="T14" fmla="*/ 1050 w 1312"/>
              <a:gd name="T15" fmla="*/ 522 h 1104"/>
              <a:gd name="T16" fmla="*/ 1050 w 1312"/>
              <a:gd name="T17" fmla="*/ 476 h 1104"/>
              <a:gd name="T18" fmla="*/ 760 w 1312"/>
              <a:gd name="T19" fmla="*/ 186 h 1104"/>
              <a:gd name="T20" fmla="*/ 684 w 1312"/>
              <a:gd name="T21" fmla="*/ 192 h 1104"/>
              <a:gd name="T22" fmla="*/ 366 w 1312"/>
              <a:gd name="T23"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2" h="1104">
                <a:moveTo>
                  <a:pt x="366" y="0"/>
                </a:moveTo>
                <a:lnTo>
                  <a:pt x="366" y="0"/>
                </a:lnTo>
                <a:cubicBezTo>
                  <a:pt x="209" y="0"/>
                  <a:pt x="82" y="93"/>
                  <a:pt x="29" y="226"/>
                </a:cubicBezTo>
                <a:cubicBezTo>
                  <a:pt x="64" y="354"/>
                  <a:pt x="82" y="487"/>
                  <a:pt x="82" y="626"/>
                </a:cubicBezTo>
                <a:cubicBezTo>
                  <a:pt x="82" y="794"/>
                  <a:pt x="53" y="951"/>
                  <a:pt x="0" y="1103"/>
                </a:cubicBezTo>
                <a:cubicBezTo>
                  <a:pt x="1015" y="1103"/>
                  <a:pt x="1015" y="1103"/>
                  <a:pt x="1015" y="1103"/>
                </a:cubicBezTo>
                <a:cubicBezTo>
                  <a:pt x="1178" y="1103"/>
                  <a:pt x="1311" y="969"/>
                  <a:pt x="1311" y="812"/>
                </a:cubicBezTo>
                <a:cubicBezTo>
                  <a:pt x="1311" y="662"/>
                  <a:pt x="1195" y="534"/>
                  <a:pt x="1050" y="522"/>
                </a:cubicBezTo>
                <a:cubicBezTo>
                  <a:pt x="1050" y="505"/>
                  <a:pt x="1050" y="493"/>
                  <a:pt x="1050" y="476"/>
                </a:cubicBezTo>
                <a:cubicBezTo>
                  <a:pt x="1050" y="313"/>
                  <a:pt x="923" y="186"/>
                  <a:pt x="760" y="186"/>
                </a:cubicBezTo>
                <a:cubicBezTo>
                  <a:pt x="731" y="186"/>
                  <a:pt x="708" y="186"/>
                  <a:pt x="684" y="192"/>
                </a:cubicBezTo>
                <a:cubicBezTo>
                  <a:pt x="621" y="76"/>
                  <a:pt x="505" y="0"/>
                  <a:pt x="366" y="0"/>
                </a:cubicBezTo>
              </a:path>
            </a:pathLst>
          </a:custGeom>
          <a:solidFill>
            <a:srgbClr val="B6B3B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5" name="Freeform 267"/>
          <p:cNvSpPr>
            <a:spLocks noChangeArrowheads="1"/>
          </p:cNvSpPr>
          <p:nvPr/>
        </p:nvSpPr>
        <p:spPr bwMode="auto">
          <a:xfrm>
            <a:off x="3080226" y="8843123"/>
            <a:ext cx="1220654" cy="765584"/>
          </a:xfrm>
          <a:custGeom>
            <a:avLst/>
            <a:gdLst>
              <a:gd name="T0" fmla="*/ 1258 w 2309"/>
              <a:gd name="T1" fmla="*/ 202 h 1451"/>
              <a:gd name="T2" fmla="*/ 1258 w 2309"/>
              <a:gd name="T3" fmla="*/ 202 h 1451"/>
              <a:gd name="T4" fmla="*/ 1183 w 2309"/>
              <a:gd name="T5" fmla="*/ 394 h 1451"/>
              <a:gd name="T6" fmla="*/ 875 w 2309"/>
              <a:gd name="T7" fmla="*/ 243 h 1451"/>
              <a:gd name="T8" fmla="*/ 492 w 2309"/>
              <a:gd name="T9" fmla="*/ 626 h 1451"/>
              <a:gd name="T10" fmla="*/ 498 w 2309"/>
              <a:gd name="T11" fmla="*/ 696 h 1451"/>
              <a:gd name="T12" fmla="*/ 387 w 2309"/>
              <a:gd name="T13" fmla="*/ 678 h 1451"/>
              <a:gd name="T14" fmla="*/ 0 w 2309"/>
              <a:gd name="T15" fmla="*/ 1067 h 1451"/>
              <a:gd name="T16" fmla="*/ 387 w 2309"/>
              <a:gd name="T17" fmla="*/ 1450 h 1451"/>
              <a:gd name="T18" fmla="*/ 1351 w 2309"/>
              <a:gd name="T19" fmla="*/ 1450 h 1451"/>
              <a:gd name="T20" fmla="*/ 1710 w 2309"/>
              <a:gd name="T21" fmla="*/ 829 h 1451"/>
              <a:gd name="T22" fmla="*/ 1258 w 2309"/>
              <a:gd name="T23" fmla="*/ 202 h 1451"/>
              <a:gd name="T24" fmla="*/ 1653 w 2309"/>
              <a:gd name="T25" fmla="*/ 0 h 1451"/>
              <a:gd name="T26" fmla="*/ 1653 w 2309"/>
              <a:gd name="T27" fmla="*/ 0 h 1451"/>
              <a:gd name="T28" fmla="*/ 1316 w 2309"/>
              <a:gd name="T29" fmla="*/ 133 h 1451"/>
              <a:gd name="T30" fmla="*/ 1774 w 2309"/>
              <a:gd name="T31" fmla="*/ 765 h 1451"/>
              <a:gd name="T32" fmla="*/ 2308 w 2309"/>
              <a:gd name="T33" fmla="*/ 429 h 1451"/>
              <a:gd name="T34" fmla="*/ 2151 w 2309"/>
              <a:gd name="T35" fmla="*/ 243 h 1451"/>
              <a:gd name="T36" fmla="*/ 2076 w 2309"/>
              <a:gd name="T37" fmla="*/ 255 h 1451"/>
              <a:gd name="T38" fmla="*/ 1653 w 2309"/>
              <a:gd name="T39" fmla="*/ 0 h 1451"/>
              <a:gd name="T40" fmla="*/ 1258 w 2309"/>
              <a:gd name="T41" fmla="*/ 202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09" h="1451">
                <a:moveTo>
                  <a:pt x="1258" y="202"/>
                </a:moveTo>
                <a:lnTo>
                  <a:pt x="1258" y="202"/>
                </a:lnTo>
                <a:cubicBezTo>
                  <a:pt x="1223" y="260"/>
                  <a:pt x="1194" y="325"/>
                  <a:pt x="1183" y="394"/>
                </a:cubicBezTo>
                <a:cubicBezTo>
                  <a:pt x="1113" y="301"/>
                  <a:pt x="1002" y="243"/>
                  <a:pt x="875" y="243"/>
                </a:cubicBezTo>
                <a:cubicBezTo>
                  <a:pt x="660" y="243"/>
                  <a:pt x="492" y="412"/>
                  <a:pt x="492" y="626"/>
                </a:cubicBezTo>
                <a:cubicBezTo>
                  <a:pt x="492" y="649"/>
                  <a:pt x="492" y="672"/>
                  <a:pt x="498" y="696"/>
                </a:cubicBezTo>
                <a:cubicBezTo>
                  <a:pt x="463" y="684"/>
                  <a:pt x="423" y="678"/>
                  <a:pt x="387" y="678"/>
                </a:cubicBezTo>
                <a:cubicBezTo>
                  <a:pt x="173" y="678"/>
                  <a:pt x="0" y="852"/>
                  <a:pt x="0" y="1067"/>
                </a:cubicBezTo>
                <a:cubicBezTo>
                  <a:pt x="0" y="1276"/>
                  <a:pt x="173" y="1450"/>
                  <a:pt x="387" y="1450"/>
                </a:cubicBezTo>
                <a:cubicBezTo>
                  <a:pt x="1351" y="1450"/>
                  <a:pt x="1351" y="1450"/>
                  <a:pt x="1351" y="1450"/>
                </a:cubicBezTo>
                <a:cubicBezTo>
                  <a:pt x="1420" y="1218"/>
                  <a:pt x="1548" y="1003"/>
                  <a:pt x="1710" y="829"/>
                </a:cubicBezTo>
                <a:cubicBezTo>
                  <a:pt x="1548" y="632"/>
                  <a:pt x="1397" y="423"/>
                  <a:pt x="1258" y="202"/>
                </a:cubicBezTo>
                <a:lnTo>
                  <a:pt x="1653" y="0"/>
                </a:lnTo>
                <a:lnTo>
                  <a:pt x="1653" y="0"/>
                </a:lnTo>
                <a:cubicBezTo>
                  <a:pt x="1519" y="0"/>
                  <a:pt x="1403" y="52"/>
                  <a:pt x="1316" y="133"/>
                </a:cubicBezTo>
                <a:cubicBezTo>
                  <a:pt x="1455" y="354"/>
                  <a:pt x="1606" y="568"/>
                  <a:pt x="1774" y="765"/>
                </a:cubicBezTo>
                <a:cubicBezTo>
                  <a:pt x="1925" y="620"/>
                  <a:pt x="2105" y="504"/>
                  <a:pt x="2308" y="429"/>
                </a:cubicBezTo>
                <a:cubicBezTo>
                  <a:pt x="2255" y="371"/>
                  <a:pt x="2203" y="307"/>
                  <a:pt x="2151" y="243"/>
                </a:cubicBezTo>
                <a:cubicBezTo>
                  <a:pt x="2128" y="243"/>
                  <a:pt x="2099" y="249"/>
                  <a:pt x="2076" y="255"/>
                </a:cubicBezTo>
                <a:cubicBezTo>
                  <a:pt x="1995" y="104"/>
                  <a:pt x="1832" y="0"/>
                  <a:pt x="1653" y="0"/>
                </a:cubicBezTo>
                <a:lnTo>
                  <a:pt x="1258" y="202"/>
                </a:lnTo>
              </a:path>
            </a:pathLst>
          </a:custGeom>
          <a:solidFill>
            <a:srgbClr val="B6B3B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6" name="Freeform 268"/>
          <p:cNvSpPr>
            <a:spLocks noChangeArrowheads="1"/>
          </p:cNvSpPr>
          <p:nvPr/>
        </p:nvSpPr>
        <p:spPr bwMode="auto">
          <a:xfrm>
            <a:off x="2328695" y="4576390"/>
            <a:ext cx="802878" cy="590527"/>
          </a:xfrm>
          <a:custGeom>
            <a:avLst/>
            <a:gdLst>
              <a:gd name="T0" fmla="*/ 812 w 1520"/>
              <a:gd name="T1" fmla="*/ 0 h 1120"/>
              <a:gd name="T2" fmla="*/ 812 w 1520"/>
              <a:gd name="T3" fmla="*/ 0 h 1120"/>
              <a:gd name="T4" fmla="*/ 452 w 1520"/>
              <a:gd name="T5" fmla="*/ 353 h 1120"/>
              <a:gd name="T6" fmla="*/ 458 w 1520"/>
              <a:gd name="T7" fmla="*/ 423 h 1120"/>
              <a:gd name="T8" fmla="*/ 360 w 1520"/>
              <a:gd name="T9" fmla="*/ 406 h 1120"/>
              <a:gd name="T10" fmla="*/ 0 w 1520"/>
              <a:gd name="T11" fmla="*/ 765 h 1120"/>
              <a:gd name="T12" fmla="*/ 360 w 1520"/>
              <a:gd name="T13" fmla="*/ 1119 h 1120"/>
              <a:gd name="T14" fmla="*/ 1519 w 1520"/>
              <a:gd name="T15" fmla="*/ 1119 h 1120"/>
              <a:gd name="T16" fmla="*/ 1044 w 1520"/>
              <a:gd name="T17" fmla="*/ 87 h 1120"/>
              <a:gd name="T18" fmla="*/ 812 w 1520"/>
              <a:gd name="T19"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0" h="1120">
                <a:moveTo>
                  <a:pt x="812" y="0"/>
                </a:moveTo>
                <a:lnTo>
                  <a:pt x="812" y="0"/>
                </a:lnTo>
                <a:cubicBezTo>
                  <a:pt x="615" y="0"/>
                  <a:pt x="452" y="157"/>
                  <a:pt x="452" y="353"/>
                </a:cubicBezTo>
                <a:cubicBezTo>
                  <a:pt x="452" y="376"/>
                  <a:pt x="458" y="400"/>
                  <a:pt x="458" y="423"/>
                </a:cubicBezTo>
                <a:cubicBezTo>
                  <a:pt x="429" y="412"/>
                  <a:pt x="394" y="406"/>
                  <a:pt x="360" y="406"/>
                </a:cubicBezTo>
                <a:cubicBezTo>
                  <a:pt x="163" y="406"/>
                  <a:pt x="0" y="568"/>
                  <a:pt x="0" y="765"/>
                </a:cubicBezTo>
                <a:cubicBezTo>
                  <a:pt x="0" y="957"/>
                  <a:pt x="163" y="1119"/>
                  <a:pt x="360" y="1119"/>
                </a:cubicBezTo>
                <a:cubicBezTo>
                  <a:pt x="1519" y="1119"/>
                  <a:pt x="1519" y="1119"/>
                  <a:pt x="1519" y="1119"/>
                </a:cubicBezTo>
                <a:cubicBezTo>
                  <a:pt x="1264" y="841"/>
                  <a:pt x="1090" y="481"/>
                  <a:pt x="1044" y="87"/>
                </a:cubicBezTo>
                <a:cubicBezTo>
                  <a:pt x="980" y="29"/>
                  <a:pt x="899" y="0"/>
                  <a:pt x="812" y="0"/>
                </a:cubicBezTo>
              </a:path>
            </a:pathLst>
          </a:custGeom>
          <a:solidFill>
            <a:srgbClr val="B6B3B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7" name="Freeform 269"/>
          <p:cNvSpPr>
            <a:spLocks noChangeArrowheads="1"/>
          </p:cNvSpPr>
          <p:nvPr/>
        </p:nvSpPr>
        <p:spPr bwMode="auto">
          <a:xfrm>
            <a:off x="8859077" y="9676396"/>
            <a:ext cx="1346687" cy="674555"/>
          </a:xfrm>
          <a:custGeom>
            <a:avLst/>
            <a:gdLst>
              <a:gd name="T0" fmla="*/ 1456 w 2547"/>
              <a:gd name="T1" fmla="*/ 0 h 1278"/>
              <a:gd name="T2" fmla="*/ 1456 w 2547"/>
              <a:gd name="T3" fmla="*/ 0 h 1278"/>
              <a:gd name="T4" fmla="*/ 1038 w 2547"/>
              <a:gd name="T5" fmla="*/ 349 h 1278"/>
              <a:gd name="T6" fmla="*/ 772 w 2547"/>
              <a:gd name="T7" fmla="*/ 215 h 1278"/>
              <a:gd name="T8" fmla="*/ 430 w 2547"/>
              <a:gd name="T9" fmla="*/ 551 h 1278"/>
              <a:gd name="T10" fmla="*/ 435 w 2547"/>
              <a:gd name="T11" fmla="*/ 615 h 1278"/>
              <a:gd name="T12" fmla="*/ 342 w 2547"/>
              <a:gd name="T13" fmla="*/ 598 h 1278"/>
              <a:gd name="T14" fmla="*/ 0 w 2547"/>
              <a:gd name="T15" fmla="*/ 940 h 1278"/>
              <a:gd name="T16" fmla="*/ 342 w 2547"/>
              <a:gd name="T17" fmla="*/ 1277 h 1278"/>
              <a:gd name="T18" fmla="*/ 2210 w 2547"/>
              <a:gd name="T19" fmla="*/ 1277 h 1278"/>
              <a:gd name="T20" fmla="*/ 2546 w 2547"/>
              <a:gd name="T21" fmla="*/ 940 h 1278"/>
              <a:gd name="T22" fmla="*/ 2244 w 2547"/>
              <a:gd name="T23" fmla="*/ 604 h 1278"/>
              <a:gd name="T24" fmla="*/ 2251 w 2547"/>
              <a:gd name="T25" fmla="*/ 551 h 1278"/>
              <a:gd name="T26" fmla="*/ 1909 w 2547"/>
              <a:gd name="T27" fmla="*/ 215 h 1278"/>
              <a:gd name="T28" fmla="*/ 1821 w 2547"/>
              <a:gd name="T29" fmla="*/ 226 h 1278"/>
              <a:gd name="T30" fmla="*/ 1456 w 2547"/>
              <a:gd name="T31" fmla="*/ 0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47" h="1278">
                <a:moveTo>
                  <a:pt x="1456" y="0"/>
                </a:moveTo>
                <a:lnTo>
                  <a:pt x="1456" y="0"/>
                </a:lnTo>
                <a:cubicBezTo>
                  <a:pt x="1247" y="0"/>
                  <a:pt x="1073" y="152"/>
                  <a:pt x="1038" y="349"/>
                </a:cubicBezTo>
                <a:cubicBezTo>
                  <a:pt x="980" y="267"/>
                  <a:pt x="882" y="215"/>
                  <a:pt x="772" y="215"/>
                </a:cubicBezTo>
                <a:cubicBezTo>
                  <a:pt x="586" y="215"/>
                  <a:pt x="430" y="366"/>
                  <a:pt x="430" y="551"/>
                </a:cubicBezTo>
                <a:cubicBezTo>
                  <a:pt x="430" y="575"/>
                  <a:pt x="435" y="592"/>
                  <a:pt x="435" y="615"/>
                </a:cubicBezTo>
                <a:cubicBezTo>
                  <a:pt x="406" y="604"/>
                  <a:pt x="371" y="598"/>
                  <a:pt x="342" y="598"/>
                </a:cubicBezTo>
                <a:cubicBezTo>
                  <a:pt x="151" y="598"/>
                  <a:pt x="0" y="749"/>
                  <a:pt x="0" y="940"/>
                </a:cubicBezTo>
                <a:cubicBezTo>
                  <a:pt x="0" y="1126"/>
                  <a:pt x="151" y="1277"/>
                  <a:pt x="342" y="1277"/>
                </a:cubicBezTo>
                <a:cubicBezTo>
                  <a:pt x="2210" y="1277"/>
                  <a:pt x="2210" y="1277"/>
                  <a:pt x="2210" y="1277"/>
                </a:cubicBezTo>
                <a:cubicBezTo>
                  <a:pt x="2396" y="1277"/>
                  <a:pt x="2546" y="1126"/>
                  <a:pt x="2546" y="940"/>
                </a:cubicBezTo>
                <a:cubicBezTo>
                  <a:pt x="2546" y="760"/>
                  <a:pt x="2412" y="621"/>
                  <a:pt x="2244" y="604"/>
                </a:cubicBezTo>
                <a:cubicBezTo>
                  <a:pt x="2244" y="586"/>
                  <a:pt x="2251" y="569"/>
                  <a:pt x="2251" y="551"/>
                </a:cubicBezTo>
                <a:cubicBezTo>
                  <a:pt x="2251" y="366"/>
                  <a:pt x="2099" y="215"/>
                  <a:pt x="1909" y="215"/>
                </a:cubicBezTo>
                <a:cubicBezTo>
                  <a:pt x="1879" y="215"/>
                  <a:pt x="1850" y="215"/>
                  <a:pt x="1821" y="226"/>
                </a:cubicBezTo>
                <a:cubicBezTo>
                  <a:pt x="1752" y="87"/>
                  <a:pt x="1612" y="0"/>
                  <a:pt x="1456" y="0"/>
                </a:cubicBezTo>
              </a:path>
            </a:pathLst>
          </a:custGeom>
          <a:solidFill>
            <a:srgbClr val="B6B3B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8" name="Freeform 270"/>
          <p:cNvSpPr>
            <a:spLocks noChangeArrowheads="1"/>
          </p:cNvSpPr>
          <p:nvPr/>
        </p:nvSpPr>
        <p:spPr bwMode="auto">
          <a:xfrm>
            <a:off x="3624035" y="4373324"/>
            <a:ext cx="5711167" cy="5709206"/>
          </a:xfrm>
          <a:custGeom>
            <a:avLst/>
            <a:gdLst>
              <a:gd name="T0" fmla="*/ 10794 w 10795"/>
              <a:gd name="T1" fmla="*/ 5394 h 10789"/>
              <a:gd name="T2" fmla="*/ 10794 w 10795"/>
              <a:gd name="T3" fmla="*/ 5394 h 10789"/>
              <a:gd name="T4" fmla="*/ 5394 w 10795"/>
              <a:gd name="T5" fmla="*/ 10788 h 10789"/>
              <a:gd name="T6" fmla="*/ 0 w 10795"/>
              <a:gd name="T7" fmla="*/ 5394 h 10789"/>
              <a:gd name="T8" fmla="*/ 5394 w 10795"/>
              <a:gd name="T9" fmla="*/ 0 h 10789"/>
              <a:gd name="T10" fmla="*/ 10794 w 10795"/>
              <a:gd name="T11" fmla="*/ 5394 h 10789"/>
            </a:gdLst>
            <a:ahLst/>
            <a:cxnLst>
              <a:cxn ang="0">
                <a:pos x="T0" y="T1"/>
              </a:cxn>
              <a:cxn ang="0">
                <a:pos x="T2" y="T3"/>
              </a:cxn>
              <a:cxn ang="0">
                <a:pos x="T4" y="T5"/>
              </a:cxn>
              <a:cxn ang="0">
                <a:pos x="T6" y="T7"/>
              </a:cxn>
              <a:cxn ang="0">
                <a:pos x="T8" y="T9"/>
              </a:cxn>
              <a:cxn ang="0">
                <a:pos x="T10" y="T11"/>
              </a:cxn>
            </a:cxnLst>
            <a:rect l="0" t="0" r="r" b="b"/>
            <a:pathLst>
              <a:path w="10795" h="10789">
                <a:moveTo>
                  <a:pt x="10794" y="5394"/>
                </a:moveTo>
                <a:lnTo>
                  <a:pt x="10794" y="5394"/>
                </a:lnTo>
                <a:cubicBezTo>
                  <a:pt x="10794" y="8375"/>
                  <a:pt x="8376" y="10788"/>
                  <a:pt x="5394" y="10788"/>
                </a:cubicBezTo>
                <a:cubicBezTo>
                  <a:pt x="2419" y="10788"/>
                  <a:pt x="0" y="8375"/>
                  <a:pt x="0" y="5394"/>
                </a:cubicBezTo>
                <a:cubicBezTo>
                  <a:pt x="0" y="2413"/>
                  <a:pt x="2419" y="0"/>
                  <a:pt x="5394" y="0"/>
                </a:cubicBezTo>
                <a:cubicBezTo>
                  <a:pt x="8376" y="0"/>
                  <a:pt x="10794" y="2413"/>
                  <a:pt x="10794" y="5394"/>
                </a:cubicBezTo>
              </a:path>
            </a:pathLst>
          </a:custGeom>
          <a:solidFill>
            <a:schemeClr val="accent2"/>
          </a:solidFill>
          <a:ln>
            <a:noFill/>
          </a:ln>
          <a:effectLst/>
        </p:spPr>
        <p:txBody>
          <a:bodyPr wrap="none" anchor="ctr"/>
          <a:lstStyle/>
          <a:p>
            <a:endParaRPr lang="en-US">
              <a:latin typeface="Roboto Light" charset="0"/>
            </a:endParaRPr>
          </a:p>
        </p:txBody>
      </p:sp>
      <p:sp>
        <p:nvSpPr>
          <p:cNvPr id="19" name="Freeform 271"/>
          <p:cNvSpPr>
            <a:spLocks noChangeArrowheads="1"/>
          </p:cNvSpPr>
          <p:nvPr/>
        </p:nvSpPr>
        <p:spPr bwMode="auto">
          <a:xfrm>
            <a:off x="4720990" y="5404995"/>
            <a:ext cx="3071474" cy="3265404"/>
          </a:xfrm>
          <a:custGeom>
            <a:avLst/>
            <a:gdLst>
              <a:gd name="T0" fmla="*/ 35 w 5807"/>
              <a:gd name="T1" fmla="*/ 6165 h 6172"/>
              <a:gd name="T2" fmla="*/ 35 w 5807"/>
              <a:gd name="T3" fmla="*/ 6165 h 6172"/>
              <a:gd name="T4" fmla="*/ 1549 w 5807"/>
              <a:gd name="T5" fmla="*/ 5463 h 6172"/>
              <a:gd name="T6" fmla="*/ 1555 w 5807"/>
              <a:gd name="T7" fmla="*/ 5457 h 6172"/>
              <a:gd name="T8" fmla="*/ 4786 w 5807"/>
              <a:gd name="T9" fmla="*/ 3033 h 6172"/>
              <a:gd name="T10" fmla="*/ 4791 w 5807"/>
              <a:gd name="T11" fmla="*/ 3027 h 6172"/>
              <a:gd name="T12" fmla="*/ 5800 w 5807"/>
              <a:gd name="T13" fmla="*/ 29 h 6172"/>
              <a:gd name="T14" fmla="*/ 5789 w 5807"/>
              <a:gd name="T15" fmla="*/ 0 h 6172"/>
              <a:gd name="T16" fmla="*/ 5760 w 5807"/>
              <a:gd name="T17" fmla="*/ 17 h 6172"/>
              <a:gd name="T18" fmla="*/ 4750 w 5807"/>
              <a:gd name="T19" fmla="*/ 3004 h 6172"/>
              <a:gd name="T20" fmla="*/ 1526 w 5807"/>
              <a:gd name="T21" fmla="*/ 5423 h 6172"/>
              <a:gd name="T22" fmla="*/ 18 w 5807"/>
              <a:gd name="T23" fmla="*/ 6125 h 6172"/>
              <a:gd name="T24" fmla="*/ 6 w 5807"/>
              <a:gd name="T25" fmla="*/ 6154 h 6172"/>
              <a:gd name="T26" fmla="*/ 35 w 5807"/>
              <a:gd name="T27" fmla="*/ 6165 h 6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07" h="6172">
                <a:moveTo>
                  <a:pt x="35" y="6165"/>
                </a:moveTo>
                <a:lnTo>
                  <a:pt x="35" y="6165"/>
                </a:lnTo>
                <a:cubicBezTo>
                  <a:pt x="1549" y="5463"/>
                  <a:pt x="1549" y="5463"/>
                  <a:pt x="1549" y="5463"/>
                </a:cubicBezTo>
                <a:cubicBezTo>
                  <a:pt x="1549" y="5463"/>
                  <a:pt x="1549" y="5457"/>
                  <a:pt x="1555" y="5457"/>
                </a:cubicBezTo>
                <a:cubicBezTo>
                  <a:pt x="4786" y="3033"/>
                  <a:pt x="4786" y="3033"/>
                  <a:pt x="4786" y="3033"/>
                </a:cubicBezTo>
                <a:cubicBezTo>
                  <a:pt x="4791" y="3033"/>
                  <a:pt x="4791" y="3027"/>
                  <a:pt x="4791" y="3027"/>
                </a:cubicBezTo>
                <a:cubicBezTo>
                  <a:pt x="5800" y="29"/>
                  <a:pt x="5800" y="29"/>
                  <a:pt x="5800" y="29"/>
                </a:cubicBezTo>
                <a:cubicBezTo>
                  <a:pt x="5806" y="17"/>
                  <a:pt x="5800" y="5"/>
                  <a:pt x="5789" y="0"/>
                </a:cubicBezTo>
                <a:cubicBezTo>
                  <a:pt x="5777" y="0"/>
                  <a:pt x="5760" y="5"/>
                  <a:pt x="5760" y="17"/>
                </a:cubicBezTo>
                <a:cubicBezTo>
                  <a:pt x="4750" y="3004"/>
                  <a:pt x="4750" y="3004"/>
                  <a:pt x="4750" y="3004"/>
                </a:cubicBezTo>
                <a:cubicBezTo>
                  <a:pt x="1526" y="5423"/>
                  <a:pt x="1526" y="5423"/>
                  <a:pt x="1526" y="5423"/>
                </a:cubicBezTo>
                <a:cubicBezTo>
                  <a:pt x="18" y="6125"/>
                  <a:pt x="18" y="6125"/>
                  <a:pt x="18" y="6125"/>
                </a:cubicBezTo>
                <a:cubicBezTo>
                  <a:pt x="6" y="6125"/>
                  <a:pt x="0" y="6141"/>
                  <a:pt x="6" y="6154"/>
                </a:cubicBezTo>
                <a:cubicBezTo>
                  <a:pt x="12" y="6165"/>
                  <a:pt x="23" y="6171"/>
                  <a:pt x="35" y="6165"/>
                </a:cubicBez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1" name="Freeform 272"/>
          <p:cNvSpPr>
            <a:spLocks noChangeArrowheads="1"/>
          </p:cNvSpPr>
          <p:nvPr/>
        </p:nvSpPr>
        <p:spPr bwMode="auto">
          <a:xfrm>
            <a:off x="5785270" y="6347971"/>
            <a:ext cx="1437711" cy="648879"/>
          </a:xfrm>
          <a:custGeom>
            <a:avLst/>
            <a:gdLst>
              <a:gd name="T0" fmla="*/ 2703 w 2721"/>
              <a:gd name="T1" fmla="*/ 1184 h 1230"/>
              <a:gd name="T2" fmla="*/ 2703 w 2721"/>
              <a:gd name="T3" fmla="*/ 1184 h 1230"/>
              <a:gd name="T4" fmla="*/ 35 w 2721"/>
              <a:gd name="T5" fmla="*/ 6 h 1230"/>
              <a:gd name="T6" fmla="*/ 6 w 2721"/>
              <a:gd name="T7" fmla="*/ 17 h 1230"/>
              <a:gd name="T8" fmla="*/ 17 w 2721"/>
              <a:gd name="T9" fmla="*/ 46 h 1230"/>
              <a:gd name="T10" fmla="*/ 2686 w 2721"/>
              <a:gd name="T11" fmla="*/ 1224 h 1230"/>
              <a:gd name="T12" fmla="*/ 2715 w 2721"/>
              <a:gd name="T13" fmla="*/ 1213 h 1230"/>
              <a:gd name="T14" fmla="*/ 2703 w 2721"/>
              <a:gd name="T15" fmla="*/ 1184 h 12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21" h="1230">
                <a:moveTo>
                  <a:pt x="2703" y="1184"/>
                </a:moveTo>
                <a:lnTo>
                  <a:pt x="2703" y="1184"/>
                </a:lnTo>
                <a:cubicBezTo>
                  <a:pt x="35" y="6"/>
                  <a:pt x="35" y="6"/>
                  <a:pt x="35" y="6"/>
                </a:cubicBezTo>
                <a:cubicBezTo>
                  <a:pt x="23" y="0"/>
                  <a:pt x="12" y="6"/>
                  <a:pt x="6" y="17"/>
                </a:cubicBezTo>
                <a:cubicBezTo>
                  <a:pt x="0" y="30"/>
                  <a:pt x="6" y="41"/>
                  <a:pt x="17" y="46"/>
                </a:cubicBezTo>
                <a:cubicBezTo>
                  <a:pt x="2686" y="1224"/>
                  <a:pt x="2686" y="1224"/>
                  <a:pt x="2686" y="1224"/>
                </a:cubicBezTo>
                <a:cubicBezTo>
                  <a:pt x="2697" y="1229"/>
                  <a:pt x="2708" y="1224"/>
                  <a:pt x="2715" y="1213"/>
                </a:cubicBezTo>
                <a:cubicBezTo>
                  <a:pt x="2720" y="1200"/>
                  <a:pt x="2715" y="1189"/>
                  <a:pt x="2703" y="1184"/>
                </a:cubicBez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2" name="Freeform 273"/>
          <p:cNvSpPr>
            <a:spLocks noChangeArrowheads="1"/>
          </p:cNvSpPr>
          <p:nvPr/>
        </p:nvSpPr>
        <p:spPr bwMode="auto">
          <a:xfrm>
            <a:off x="7232317" y="7059871"/>
            <a:ext cx="602158" cy="1951307"/>
          </a:xfrm>
          <a:custGeom>
            <a:avLst/>
            <a:gdLst>
              <a:gd name="T0" fmla="*/ 5 w 1143"/>
              <a:gd name="T1" fmla="*/ 29 h 3689"/>
              <a:gd name="T2" fmla="*/ 5 w 1143"/>
              <a:gd name="T3" fmla="*/ 29 h 3689"/>
              <a:gd name="T4" fmla="*/ 1096 w 1143"/>
              <a:gd name="T5" fmla="*/ 3666 h 3689"/>
              <a:gd name="T6" fmla="*/ 1125 w 1143"/>
              <a:gd name="T7" fmla="*/ 3683 h 3689"/>
              <a:gd name="T8" fmla="*/ 1142 w 1143"/>
              <a:gd name="T9" fmla="*/ 3654 h 3689"/>
              <a:gd name="T10" fmla="*/ 46 w 1143"/>
              <a:gd name="T11" fmla="*/ 17 h 3689"/>
              <a:gd name="T12" fmla="*/ 17 w 1143"/>
              <a:gd name="T13" fmla="*/ 0 h 3689"/>
              <a:gd name="T14" fmla="*/ 5 w 1143"/>
              <a:gd name="T15" fmla="*/ 29 h 36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689">
                <a:moveTo>
                  <a:pt x="5" y="29"/>
                </a:moveTo>
                <a:lnTo>
                  <a:pt x="5" y="29"/>
                </a:lnTo>
                <a:cubicBezTo>
                  <a:pt x="1096" y="3666"/>
                  <a:pt x="1096" y="3666"/>
                  <a:pt x="1096" y="3666"/>
                </a:cubicBezTo>
                <a:cubicBezTo>
                  <a:pt x="1102" y="3677"/>
                  <a:pt x="1113" y="3688"/>
                  <a:pt x="1125" y="3683"/>
                </a:cubicBezTo>
                <a:cubicBezTo>
                  <a:pt x="1137" y="3677"/>
                  <a:pt x="1142" y="3666"/>
                  <a:pt x="1142" y="3654"/>
                </a:cubicBezTo>
                <a:cubicBezTo>
                  <a:pt x="46" y="17"/>
                  <a:pt x="46" y="17"/>
                  <a:pt x="46" y="17"/>
                </a:cubicBezTo>
                <a:cubicBezTo>
                  <a:pt x="46" y="6"/>
                  <a:pt x="34" y="0"/>
                  <a:pt x="17" y="0"/>
                </a:cubicBezTo>
                <a:cubicBezTo>
                  <a:pt x="5" y="6"/>
                  <a:pt x="0" y="17"/>
                  <a:pt x="5" y="29"/>
                </a:cubicBez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3" name="Freeform 274"/>
          <p:cNvSpPr>
            <a:spLocks noChangeArrowheads="1"/>
          </p:cNvSpPr>
          <p:nvPr/>
        </p:nvSpPr>
        <p:spPr bwMode="auto">
          <a:xfrm>
            <a:off x="4205188" y="5031539"/>
            <a:ext cx="4551196" cy="4474467"/>
          </a:xfrm>
          <a:custGeom>
            <a:avLst/>
            <a:gdLst>
              <a:gd name="T0" fmla="*/ 5423 w 8602"/>
              <a:gd name="T1" fmla="*/ 46 h 8458"/>
              <a:gd name="T2" fmla="*/ 5423 w 8602"/>
              <a:gd name="T3" fmla="*/ 46 h 8458"/>
              <a:gd name="T4" fmla="*/ 7668 w 8602"/>
              <a:gd name="T5" fmla="*/ 1549 h 8458"/>
              <a:gd name="T6" fmla="*/ 8555 w 8602"/>
              <a:gd name="T7" fmla="*/ 4153 h 8458"/>
              <a:gd name="T8" fmla="*/ 7308 w 8602"/>
              <a:gd name="T9" fmla="*/ 7163 h 8458"/>
              <a:gd name="T10" fmla="*/ 4297 w 8602"/>
              <a:gd name="T11" fmla="*/ 8410 h 8458"/>
              <a:gd name="T12" fmla="*/ 1293 w 8602"/>
              <a:gd name="T13" fmla="*/ 7163 h 8458"/>
              <a:gd name="T14" fmla="*/ 46 w 8602"/>
              <a:gd name="T15" fmla="*/ 4153 h 8458"/>
              <a:gd name="T16" fmla="*/ 23 w 8602"/>
              <a:gd name="T17" fmla="*/ 4129 h 8458"/>
              <a:gd name="T18" fmla="*/ 0 w 8602"/>
              <a:gd name="T19" fmla="*/ 4153 h 8458"/>
              <a:gd name="T20" fmla="*/ 4297 w 8602"/>
              <a:gd name="T21" fmla="*/ 8457 h 8458"/>
              <a:gd name="T22" fmla="*/ 8601 w 8602"/>
              <a:gd name="T23" fmla="*/ 4153 h 8458"/>
              <a:gd name="T24" fmla="*/ 7702 w 8602"/>
              <a:gd name="T25" fmla="*/ 1520 h 8458"/>
              <a:gd name="T26" fmla="*/ 5435 w 8602"/>
              <a:gd name="T27" fmla="*/ 0 h 8458"/>
              <a:gd name="T28" fmla="*/ 5406 w 8602"/>
              <a:gd name="T29" fmla="*/ 17 h 8458"/>
              <a:gd name="T30" fmla="*/ 5423 w 8602"/>
              <a:gd name="T31" fmla="*/ 46 h 8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02" h="8458">
                <a:moveTo>
                  <a:pt x="5423" y="46"/>
                </a:moveTo>
                <a:lnTo>
                  <a:pt x="5423" y="46"/>
                </a:lnTo>
                <a:cubicBezTo>
                  <a:pt x="6322" y="290"/>
                  <a:pt x="7111" y="829"/>
                  <a:pt x="7668" y="1549"/>
                </a:cubicBezTo>
                <a:cubicBezTo>
                  <a:pt x="8225" y="2268"/>
                  <a:pt x="8555" y="3173"/>
                  <a:pt x="8555" y="4153"/>
                </a:cubicBezTo>
                <a:cubicBezTo>
                  <a:pt x="8555" y="5330"/>
                  <a:pt x="8080" y="6392"/>
                  <a:pt x="7308" y="7163"/>
                </a:cubicBezTo>
                <a:cubicBezTo>
                  <a:pt x="6543" y="7934"/>
                  <a:pt x="5475" y="8410"/>
                  <a:pt x="4297" y="8410"/>
                </a:cubicBezTo>
                <a:cubicBezTo>
                  <a:pt x="3126" y="8410"/>
                  <a:pt x="2059" y="7934"/>
                  <a:pt x="1293" y="7163"/>
                </a:cubicBezTo>
                <a:cubicBezTo>
                  <a:pt x="522" y="6392"/>
                  <a:pt x="46" y="5330"/>
                  <a:pt x="46" y="4153"/>
                </a:cubicBezTo>
                <a:cubicBezTo>
                  <a:pt x="46" y="4142"/>
                  <a:pt x="35" y="4129"/>
                  <a:pt x="23" y="4129"/>
                </a:cubicBezTo>
                <a:cubicBezTo>
                  <a:pt x="11" y="4129"/>
                  <a:pt x="0" y="4142"/>
                  <a:pt x="0" y="4153"/>
                </a:cubicBezTo>
                <a:cubicBezTo>
                  <a:pt x="0" y="6531"/>
                  <a:pt x="1925" y="8457"/>
                  <a:pt x="4297" y="8457"/>
                </a:cubicBezTo>
                <a:cubicBezTo>
                  <a:pt x="6675" y="8457"/>
                  <a:pt x="8601" y="6531"/>
                  <a:pt x="8601" y="4153"/>
                </a:cubicBezTo>
                <a:cubicBezTo>
                  <a:pt x="8601" y="3161"/>
                  <a:pt x="8265" y="2250"/>
                  <a:pt x="7702" y="1520"/>
                </a:cubicBezTo>
                <a:cubicBezTo>
                  <a:pt x="7140" y="795"/>
                  <a:pt x="6346" y="250"/>
                  <a:pt x="5435" y="0"/>
                </a:cubicBezTo>
                <a:cubicBezTo>
                  <a:pt x="5423" y="0"/>
                  <a:pt x="5411" y="6"/>
                  <a:pt x="5406" y="17"/>
                </a:cubicBezTo>
                <a:cubicBezTo>
                  <a:pt x="5400" y="29"/>
                  <a:pt x="5411" y="46"/>
                  <a:pt x="5423" y="46"/>
                </a:cubicBez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4" name="Freeform 275"/>
          <p:cNvSpPr>
            <a:spLocks noChangeArrowheads="1"/>
          </p:cNvSpPr>
          <p:nvPr/>
        </p:nvSpPr>
        <p:spPr bwMode="auto">
          <a:xfrm>
            <a:off x="2713796" y="6789116"/>
            <a:ext cx="1176309" cy="1853274"/>
          </a:xfrm>
          <a:custGeom>
            <a:avLst/>
            <a:gdLst>
              <a:gd name="T0" fmla="*/ 1282 w 2229"/>
              <a:gd name="T1" fmla="*/ 0 h 3505"/>
              <a:gd name="T2" fmla="*/ 1282 w 2229"/>
              <a:gd name="T3" fmla="*/ 0 h 3505"/>
              <a:gd name="T4" fmla="*/ 1062 w 2229"/>
              <a:gd name="T5" fmla="*/ 291 h 3505"/>
              <a:gd name="T6" fmla="*/ 1235 w 2229"/>
              <a:gd name="T7" fmla="*/ 1195 h 3505"/>
              <a:gd name="T8" fmla="*/ 1177 w 2229"/>
              <a:gd name="T9" fmla="*/ 1213 h 3505"/>
              <a:gd name="T10" fmla="*/ 186 w 2229"/>
              <a:gd name="T11" fmla="*/ 1479 h 3505"/>
              <a:gd name="T12" fmla="*/ 35 w 2229"/>
              <a:gd name="T13" fmla="*/ 1746 h 3505"/>
              <a:gd name="T14" fmla="*/ 64 w 2229"/>
              <a:gd name="T15" fmla="*/ 1857 h 3505"/>
              <a:gd name="T16" fmla="*/ 273 w 2229"/>
              <a:gd name="T17" fmla="*/ 2013 h 3505"/>
              <a:gd name="T18" fmla="*/ 331 w 2229"/>
              <a:gd name="T19" fmla="*/ 2007 h 3505"/>
              <a:gd name="T20" fmla="*/ 435 w 2229"/>
              <a:gd name="T21" fmla="*/ 1978 h 3505"/>
              <a:gd name="T22" fmla="*/ 279 w 2229"/>
              <a:gd name="T23" fmla="*/ 2245 h 3505"/>
              <a:gd name="T24" fmla="*/ 307 w 2229"/>
              <a:gd name="T25" fmla="*/ 2349 h 3505"/>
              <a:gd name="T26" fmla="*/ 522 w 2229"/>
              <a:gd name="T27" fmla="*/ 2512 h 3505"/>
              <a:gd name="T28" fmla="*/ 574 w 2229"/>
              <a:gd name="T29" fmla="*/ 2506 h 3505"/>
              <a:gd name="T30" fmla="*/ 684 w 2229"/>
              <a:gd name="T31" fmla="*/ 2477 h 3505"/>
              <a:gd name="T32" fmla="*/ 528 w 2229"/>
              <a:gd name="T33" fmla="*/ 2744 h 3505"/>
              <a:gd name="T34" fmla="*/ 557 w 2229"/>
              <a:gd name="T35" fmla="*/ 2848 h 3505"/>
              <a:gd name="T36" fmla="*/ 765 w 2229"/>
              <a:gd name="T37" fmla="*/ 3011 h 3505"/>
              <a:gd name="T38" fmla="*/ 823 w 2229"/>
              <a:gd name="T39" fmla="*/ 2999 h 3505"/>
              <a:gd name="T40" fmla="*/ 928 w 2229"/>
              <a:gd name="T41" fmla="*/ 2976 h 3505"/>
              <a:gd name="T42" fmla="*/ 777 w 2229"/>
              <a:gd name="T43" fmla="*/ 3242 h 3505"/>
              <a:gd name="T44" fmla="*/ 806 w 2229"/>
              <a:gd name="T45" fmla="*/ 3347 h 3505"/>
              <a:gd name="T46" fmla="*/ 1015 w 2229"/>
              <a:gd name="T47" fmla="*/ 3504 h 3505"/>
              <a:gd name="T48" fmla="*/ 1073 w 2229"/>
              <a:gd name="T49" fmla="*/ 3498 h 3505"/>
              <a:gd name="T50" fmla="*/ 1832 w 2229"/>
              <a:gd name="T51" fmla="*/ 3295 h 3505"/>
              <a:gd name="T52" fmla="*/ 1850 w 2229"/>
              <a:gd name="T53" fmla="*/ 3289 h 3505"/>
              <a:gd name="T54" fmla="*/ 1874 w 2229"/>
              <a:gd name="T55" fmla="*/ 3283 h 3505"/>
              <a:gd name="T56" fmla="*/ 2228 w 2229"/>
              <a:gd name="T57" fmla="*/ 3109 h 3505"/>
              <a:gd name="T58" fmla="*/ 1722 w 2229"/>
              <a:gd name="T59" fmla="*/ 830 h 3505"/>
              <a:gd name="T60" fmla="*/ 1729 w 2229"/>
              <a:gd name="T61" fmla="*/ 638 h 3505"/>
              <a:gd name="T62" fmla="*/ 1676 w 2229"/>
              <a:gd name="T63" fmla="*/ 575 h 3505"/>
              <a:gd name="T64" fmla="*/ 1375 w 2229"/>
              <a:gd name="T65" fmla="*/ 30 h 3505"/>
              <a:gd name="T66" fmla="*/ 1282 w 2229"/>
              <a:gd name="T67" fmla="*/ 0 h 3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29" h="3505">
                <a:moveTo>
                  <a:pt x="1282" y="0"/>
                </a:moveTo>
                <a:lnTo>
                  <a:pt x="1282" y="0"/>
                </a:lnTo>
                <a:cubicBezTo>
                  <a:pt x="1177" y="0"/>
                  <a:pt x="1078" y="105"/>
                  <a:pt x="1062" y="291"/>
                </a:cubicBezTo>
                <a:cubicBezTo>
                  <a:pt x="1038" y="528"/>
                  <a:pt x="1067" y="946"/>
                  <a:pt x="1235" y="1195"/>
                </a:cubicBezTo>
                <a:cubicBezTo>
                  <a:pt x="1177" y="1213"/>
                  <a:pt x="1177" y="1213"/>
                  <a:pt x="1177" y="1213"/>
                </a:cubicBezTo>
                <a:cubicBezTo>
                  <a:pt x="186" y="1479"/>
                  <a:pt x="186" y="1479"/>
                  <a:pt x="186" y="1479"/>
                </a:cubicBezTo>
                <a:cubicBezTo>
                  <a:pt x="69" y="1515"/>
                  <a:pt x="0" y="1631"/>
                  <a:pt x="35" y="1746"/>
                </a:cubicBezTo>
                <a:cubicBezTo>
                  <a:pt x="64" y="1857"/>
                  <a:pt x="64" y="1857"/>
                  <a:pt x="64" y="1857"/>
                </a:cubicBezTo>
                <a:cubicBezTo>
                  <a:pt x="87" y="1949"/>
                  <a:pt x="174" y="2013"/>
                  <a:pt x="273" y="2013"/>
                </a:cubicBezTo>
                <a:cubicBezTo>
                  <a:pt x="290" y="2013"/>
                  <a:pt x="307" y="2013"/>
                  <a:pt x="331" y="2007"/>
                </a:cubicBezTo>
                <a:cubicBezTo>
                  <a:pt x="435" y="1978"/>
                  <a:pt x="435" y="1978"/>
                  <a:pt x="435" y="1978"/>
                </a:cubicBezTo>
                <a:cubicBezTo>
                  <a:pt x="319" y="2013"/>
                  <a:pt x="250" y="2129"/>
                  <a:pt x="279" y="2245"/>
                </a:cubicBezTo>
                <a:cubicBezTo>
                  <a:pt x="307" y="2349"/>
                  <a:pt x="307" y="2349"/>
                  <a:pt x="307" y="2349"/>
                </a:cubicBezTo>
                <a:cubicBezTo>
                  <a:pt x="336" y="2448"/>
                  <a:pt x="423" y="2512"/>
                  <a:pt x="522" y="2512"/>
                </a:cubicBezTo>
                <a:cubicBezTo>
                  <a:pt x="539" y="2512"/>
                  <a:pt x="557" y="2512"/>
                  <a:pt x="574" y="2506"/>
                </a:cubicBezTo>
                <a:cubicBezTo>
                  <a:pt x="684" y="2477"/>
                  <a:pt x="684" y="2477"/>
                  <a:pt x="684" y="2477"/>
                </a:cubicBezTo>
                <a:cubicBezTo>
                  <a:pt x="568" y="2506"/>
                  <a:pt x="499" y="2628"/>
                  <a:pt x="528" y="2744"/>
                </a:cubicBezTo>
                <a:cubicBezTo>
                  <a:pt x="557" y="2848"/>
                  <a:pt x="557" y="2848"/>
                  <a:pt x="557" y="2848"/>
                </a:cubicBezTo>
                <a:cubicBezTo>
                  <a:pt x="586" y="2947"/>
                  <a:pt x="673" y="3011"/>
                  <a:pt x="765" y="3011"/>
                </a:cubicBezTo>
                <a:cubicBezTo>
                  <a:pt x="789" y="3011"/>
                  <a:pt x="806" y="3005"/>
                  <a:pt x="823" y="2999"/>
                </a:cubicBezTo>
                <a:cubicBezTo>
                  <a:pt x="928" y="2976"/>
                  <a:pt x="928" y="2976"/>
                  <a:pt x="928" y="2976"/>
                </a:cubicBezTo>
                <a:cubicBezTo>
                  <a:pt x="812" y="3005"/>
                  <a:pt x="742" y="3127"/>
                  <a:pt x="777" y="3242"/>
                </a:cubicBezTo>
                <a:cubicBezTo>
                  <a:pt x="806" y="3347"/>
                  <a:pt x="806" y="3347"/>
                  <a:pt x="806" y="3347"/>
                </a:cubicBezTo>
                <a:cubicBezTo>
                  <a:pt x="829" y="3440"/>
                  <a:pt x="917" y="3504"/>
                  <a:pt x="1015" y="3504"/>
                </a:cubicBezTo>
                <a:cubicBezTo>
                  <a:pt x="1033" y="3504"/>
                  <a:pt x="1056" y="3504"/>
                  <a:pt x="1073" y="3498"/>
                </a:cubicBezTo>
                <a:cubicBezTo>
                  <a:pt x="1832" y="3295"/>
                  <a:pt x="1832" y="3295"/>
                  <a:pt x="1832" y="3295"/>
                </a:cubicBezTo>
                <a:cubicBezTo>
                  <a:pt x="1839" y="3289"/>
                  <a:pt x="1845" y="3289"/>
                  <a:pt x="1850" y="3289"/>
                </a:cubicBezTo>
                <a:cubicBezTo>
                  <a:pt x="1856" y="3283"/>
                  <a:pt x="1868" y="3283"/>
                  <a:pt x="1874" y="3283"/>
                </a:cubicBezTo>
                <a:cubicBezTo>
                  <a:pt x="2228" y="3109"/>
                  <a:pt x="2228" y="3109"/>
                  <a:pt x="2228" y="3109"/>
                </a:cubicBezTo>
                <a:cubicBezTo>
                  <a:pt x="1903" y="2419"/>
                  <a:pt x="1722" y="1647"/>
                  <a:pt x="1722" y="830"/>
                </a:cubicBezTo>
                <a:cubicBezTo>
                  <a:pt x="1722" y="766"/>
                  <a:pt x="1722" y="703"/>
                  <a:pt x="1729" y="638"/>
                </a:cubicBezTo>
                <a:cubicBezTo>
                  <a:pt x="1711" y="615"/>
                  <a:pt x="1688" y="592"/>
                  <a:pt x="1676" y="575"/>
                </a:cubicBezTo>
                <a:cubicBezTo>
                  <a:pt x="1438" y="250"/>
                  <a:pt x="1473" y="87"/>
                  <a:pt x="1375" y="30"/>
                </a:cubicBezTo>
                <a:cubicBezTo>
                  <a:pt x="1346" y="7"/>
                  <a:pt x="1317" y="0"/>
                  <a:pt x="1282" y="0"/>
                </a:cubicBezTo>
              </a:path>
            </a:pathLst>
          </a:custGeom>
          <a:solidFill>
            <a:srgbClr val="B6B3B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5" name="Freeform 276"/>
          <p:cNvSpPr>
            <a:spLocks noChangeArrowheads="1"/>
          </p:cNvSpPr>
          <p:nvPr/>
        </p:nvSpPr>
        <p:spPr bwMode="auto">
          <a:xfrm>
            <a:off x="3624035" y="6980512"/>
            <a:ext cx="1113293" cy="1454144"/>
          </a:xfrm>
          <a:custGeom>
            <a:avLst/>
            <a:gdLst>
              <a:gd name="T0" fmla="*/ 1294 w 2107"/>
              <a:gd name="T1" fmla="*/ 0 h 2750"/>
              <a:gd name="T2" fmla="*/ 1294 w 2107"/>
              <a:gd name="T3" fmla="*/ 0 h 2750"/>
              <a:gd name="T4" fmla="*/ 1236 w 2107"/>
              <a:gd name="T5" fmla="*/ 5 h 2750"/>
              <a:gd name="T6" fmla="*/ 714 w 2107"/>
              <a:gd name="T7" fmla="*/ 151 h 2750"/>
              <a:gd name="T8" fmla="*/ 557 w 2107"/>
              <a:gd name="T9" fmla="*/ 417 h 2750"/>
              <a:gd name="T10" fmla="*/ 575 w 2107"/>
              <a:gd name="T11" fmla="*/ 481 h 2750"/>
              <a:gd name="T12" fmla="*/ 593 w 2107"/>
              <a:gd name="T13" fmla="*/ 545 h 2750"/>
              <a:gd name="T14" fmla="*/ 564 w 2107"/>
              <a:gd name="T15" fmla="*/ 551 h 2750"/>
              <a:gd name="T16" fmla="*/ 7 w 2107"/>
              <a:gd name="T17" fmla="*/ 278 h 2750"/>
              <a:gd name="T18" fmla="*/ 0 w 2107"/>
              <a:gd name="T19" fmla="*/ 470 h 2750"/>
              <a:gd name="T20" fmla="*/ 506 w 2107"/>
              <a:gd name="T21" fmla="*/ 2749 h 2750"/>
              <a:gd name="T22" fmla="*/ 1114 w 2107"/>
              <a:gd name="T23" fmla="*/ 2465 h 2750"/>
              <a:gd name="T24" fmla="*/ 1126 w 2107"/>
              <a:gd name="T25" fmla="*/ 2511 h 2750"/>
              <a:gd name="T26" fmla="*/ 1335 w 2107"/>
              <a:gd name="T27" fmla="*/ 2674 h 2750"/>
              <a:gd name="T28" fmla="*/ 1392 w 2107"/>
              <a:gd name="T29" fmla="*/ 2668 h 2750"/>
              <a:gd name="T30" fmla="*/ 1654 w 2107"/>
              <a:gd name="T31" fmla="*/ 2593 h 2750"/>
              <a:gd name="T32" fmla="*/ 1097 w 2107"/>
              <a:gd name="T33" fmla="*/ 470 h 2750"/>
              <a:gd name="T34" fmla="*/ 1120 w 2107"/>
              <a:gd name="T35" fmla="*/ 446 h 2750"/>
              <a:gd name="T36" fmla="*/ 1143 w 2107"/>
              <a:gd name="T37" fmla="*/ 470 h 2750"/>
              <a:gd name="T38" fmla="*/ 1700 w 2107"/>
              <a:gd name="T39" fmla="*/ 2581 h 2750"/>
              <a:gd name="T40" fmla="*/ 1920 w 2107"/>
              <a:gd name="T41" fmla="*/ 2524 h 2750"/>
              <a:gd name="T42" fmla="*/ 2071 w 2107"/>
              <a:gd name="T43" fmla="*/ 2256 h 2750"/>
              <a:gd name="T44" fmla="*/ 2054 w 2107"/>
              <a:gd name="T45" fmla="*/ 2186 h 2750"/>
              <a:gd name="T46" fmla="*/ 2036 w 2107"/>
              <a:gd name="T47" fmla="*/ 2123 h 2750"/>
              <a:gd name="T48" fmla="*/ 1938 w 2107"/>
              <a:gd name="T49" fmla="*/ 1757 h 2750"/>
              <a:gd name="T50" fmla="*/ 1862 w 2107"/>
              <a:gd name="T51" fmla="*/ 1555 h 2750"/>
              <a:gd name="T52" fmla="*/ 1862 w 2107"/>
              <a:gd name="T53" fmla="*/ 1485 h 2750"/>
              <a:gd name="T54" fmla="*/ 1544 w 2107"/>
              <a:gd name="T55" fmla="*/ 296 h 2750"/>
              <a:gd name="T56" fmla="*/ 1520 w 2107"/>
              <a:gd name="T57" fmla="*/ 226 h 2750"/>
              <a:gd name="T58" fmla="*/ 1503 w 2107"/>
              <a:gd name="T59" fmla="*/ 162 h 2750"/>
              <a:gd name="T60" fmla="*/ 1294 w 2107"/>
              <a:gd name="T61" fmla="*/ 0 h 2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07" h="2750">
                <a:moveTo>
                  <a:pt x="1294" y="0"/>
                </a:moveTo>
                <a:lnTo>
                  <a:pt x="1294" y="0"/>
                </a:lnTo>
                <a:cubicBezTo>
                  <a:pt x="1277" y="0"/>
                  <a:pt x="1259" y="0"/>
                  <a:pt x="1236" y="5"/>
                </a:cubicBezTo>
                <a:cubicBezTo>
                  <a:pt x="714" y="151"/>
                  <a:pt x="714" y="151"/>
                  <a:pt x="714" y="151"/>
                </a:cubicBezTo>
                <a:cubicBezTo>
                  <a:pt x="598" y="180"/>
                  <a:pt x="528" y="302"/>
                  <a:pt x="557" y="417"/>
                </a:cubicBezTo>
                <a:cubicBezTo>
                  <a:pt x="575" y="481"/>
                  <a:pt x="575" y="481"/>
                  <a:pt x="575" y="481"/>
                </a:cubicBezTo>
                <a:cubicBezTo>
                  <a:pt x="593" y="545"/>
                  <a:pt x="593" y="545"/>
                  <a:pt x="593" y="545"/>
                </a:cubicBezTo>
                <a:cubicBezTo>
                  <a:pt x="564" y="551"/>
                  <a:pt x="564" y="551"/>
                  <a:pt x="564" y="551"/>
                </a:cubicBezTo>
                <a:cubicBezTo>
                  <a:pt x="395" y="511"/>
                  <a:pt x="157" y="435"/>
                  <a:pt x="7" y="278"/>
                </a:cubicBezTo>
                <a:cubicBezTo>
                  <a:pt x="0" y="343"/>
                  <a:pt x="0" y="406"/>
                  <a:pt x="0" y="470"/>
                </a:cubicBezTo>
                <a:cubicBezTo>
                  <a:pt x="0" y="1287"/>
                  <a:pt x="181" y="2059"/>
                  <a:pt x="506" y="2749"/>
                </a:cubicBezTo>
                <a:cubicBezTo>
                  <a:pt x="1114" y="2465"/>
                  <a:pt x="1114" y="2465"/>
                  <a:pt x="1114" y="2465"/>
                </a:cubicBezTo>
                <a:cubicBezTo>
                  <a:pt x="1126" y="2511"/>
                  <a:pt x="1126" y="2511"/>
                  <a:pt x="1126" y="2511"/>
                </a:cubicBezTo>
                <a:cubicBezTo>
                  <a:pt x="1155" y="2610"/>
                  <a:pt x="1242" y="2674"/>
                  <a:pt x="1335" y="2674"/>
                </a:cubicBezTo>
                <a:cubicBezTo>
                  <a:pt x="1358" y="2674"/>
                  <a:pt x="1376" y="2674"/>
                  <a:pt x="1392" y="2668"/>
                </a:cubicBezTo>
                <a:cubicBezTo>
                  <a:pt x="1654" y="2593"/>
                  <a:pt x="1654" y="2593"/>
                  <a:pt x="1654" y="2593"/>
                </a:cubicBezTo>
                <a:cubicBezTo>
                  <a:pt x="1300" y="1967"/>
                  <a:pt x="1097" y="1242"/>
                  <a:pt x="1097" y="470"/>
                </a:cubicBezTo>
                <a:cubicBezTo>
                  <a:pt x="1097" y="459"/>
                  <a:pt x="1108" y="446"/>
                  <a:pt x="1120" y="446"/>
                </a:cubicBezTo>
                <a:cubicBezTo>
                  <a:pt x="1132" y="446"/>
                  <a:pt x="1143" y="459"/>
                  <a:pt x="1143" y="470"/>
                </a:cubicBezTo>
                <a:cubicBezTo>
                  <a:pt x="1143" y="1242"/>
                  <a:pt x="1347" y="1960"/>
                  <a:pt x="1700" y="2581"/>
                </a:cubicBezTo>
                <a:cubicBezTo>
                  <a:pt x="1920" y="2524"/>
                  <a:pt x="1920" y="2524"/>
                  <a:pt x="1920" y="2524"/>
                </a:cubicBezTo>
                <a:cubicBezTo>
                  <a:pt x="2036" y="2494"/>
                  <a:pt x="2106" y="2372"/>
                  <a:pt x="2071" y="2256"/>
                </a:cubicBezTo>
                <a:cubicBezTo>
                  <a:pt x="2054" y="2186"/>
                  <a:pt x="2054" y="2186"/>
                  <a:pt x="2054" y="2186"/>
                </a:cubicBezTo>
                <a:cubicBezTo>
                  <a:pt x="2036" y="2123"/>
                  <a:pt x="2036" y="2123"/>
                  <a:pt x="2036" y="2123"/>
                </a:cubicBezTo>
                <a:cubicBezTo>
                  <a:pt x="1938" y="1757"/>
                  <a:pt x="1938" y="1757"/>
                  <a:pt x="1938" y="1757"/>
                </a:cubicBezTo>
                <a:cubicBezTo>
                  <a:pt x="1891" y="1705"/>
                  <a:pt x="1862" y="1629"/>
                  <a:pt x="1862" y="1555"/>
                </a:cubicBezTo>
                <a:cubicBezTo>
                  <a:pt x="1862" y="1485"/>
                  <a:pt x="1862" y="1485"/>
                  <a:pt x="1862" y="1485"/>
                </a:cubicBezTo>
                <a:cubicBezTo>
                  <a:pt x="1544" y="296"/>
                  <a:pt x="1544" y="296"/>
                  <a:pt x="1544" y="296"/>
                </a:cubicBezTo>
                <a:cubicBezTo>
                  <a:pt x="1520" y="226"/>
                  <a:pt x="1520" y="226"/>
                  <a:pt x="1520" y="226"/>
                </a:cubicBezTo>
                <a:cubicBezTo>
                  <a:pt x="1503" y="162"/>
                  <a:pt x="1503" y="162"/>
                  <a:pt x="1503" y="162"/>
                </a:cubicBezTo>
                <a:cubicBezTo>
                  <a:pt x="1479" y="64"/>
                  <a:pt x="1392" y="0"/>
                  <a:pt x="1294" y="0"/>
                </a:cubicBezTo>
              </a:path>
            </a:pathLst>
          </a:custGeom>
          <a:solidFill>
            <a:schemeClr val="accent5">
              <a:lumMod val="50000"/>
            </a:schemeClr>
          </a:solidFill>
          <a:ln>
            <a:noFill/>
          </a:ln>
          <a:effectLst/>
        </p:spPr>
        <p:txBody>
          <a:bodyPr wrap="none" anchor="ctr"/>
          <a:lstStyle/>
          <a:p>
            <a:endParaRPr lang="en-US">
              <a:latin typeface="Roboto Light" charset="0"/>
            </a:endParaRPr>
          </a:p>
        </p:txBody>
      </p:sp>
      <p:sp>
        <p:nvSpPr>
          <p:cNvPr id="26" name="Freeform 277"/>
          <p:cNvSpPr>
            <a:spLocks noChangeArrowheads="1"/>
          </p:cNvSpPr>
          <p:nvPr/>
        </p:nvSpPr>
        <p:spPr bwMode="auto">
          <a:xfrm>
            <a:off x="4205188" y="7216256"/>
            <a:ext cx="317417" cy="1134372"/>
          </a:xfrm>
          <a:custGeom>
            <a:avLst/>
            <a:gdLst>
              <a:gd name="T0" fmla="*/ 23 w 604"/>
              <a:gd name="T1" fmla="*/ 0 h 2148"/>
              <a:gd name="T2" fmla="*/ 23 w 604"/>
              <a:gd name="T3" fmla="*/ 0 h 2148"/>
              <a:gd name="T4" fmla="*/ 0 w 604"/>
              <a:gd name="T5" fmla="*/ 24 h 2148"/>
              <a:gd name="T6" fmla="*/ 557 w 604"/>
              <a:gd name="T7" fmla="*/ 2147 h 2148"/>
              <a:gd name="T8" fmla="*/ 603 w 604"/>
              <a:gd name="T9" fmla="*/ 2135 h 2148"/>
              <a:gd name="T10" fmla="*/ 46 w 604"/>
              <a:gd name="T11" fmla="*/ 24 h 2148"/>
              <a:gd name="T12" fmla="*/ 23 w 604"/>
              <a:gd name="T13" fmla="*/ 0 h 2148"/>
            </a:gdLst>
            <a:ahLst/>
            <a:cxnLst>
              <a:cxn ang="0">
                <a:pos x="T0" y="T1"/>
              </a:cxn>
              <a:cxn ang="0">
                <a:pos x="T2" y="T3"/>
              </a:cxn>
              <a:cxn ang="0">
                <a:pos x="T4" y="T5"/>
              </a:cxn>
              <a:cxn ang="0">
                <a:pos x="T6" y="T7"/>
              </a:cxn>
              <a:cxn ang="0">
                <a:pos x="T8" y="T9"/>
              </a:cxn>
              <a:cxn ang="0">
                <a:pos x="T10" y="T11"/>
              </a:cxn>
              <a:cxn ang="0">
                <a:pos x="T12" y="T13"/>
              </a:cxn>
            </a:cxnLst>
            <a:rect l="0" t="0" r="r" b="b"/>
            <a:pathLst>
              <a:path w="604" h="2148">
                <a:moveTo>
                  <a:pt x="23" y="0"/>
                </a:moveTo>
                <a:lnTo>
                  <a:pt x="23" y="0"/>
                </a:lnTo>
                <a:cubicBezTo>
                  <a:pt x="11" y="0"/>
                  <a:pt x="0" y="13"/>
                  <a:pt x="0" y="24"/>
                </a:cubicBezTo>
                <a:cubicBezTo>
                  <a:pt x="0" y="796"/>
                  <a:pt x="203" y="1521"/>
                  <a:pt x="557" y="2147"/>
                </a:cubicBezTo>
                <a:cubicBezTo>
                  <a:pt x="603" y="2135"/>
                  <a:pt x="603" y="2135"/>
                  <a:pt x="603" y="2135"/>
                </a:cubicBezTo>
                <a:cubicBezTo>
                  <a:pt x="250" y="1514"/>
                  <a:pt x="46" y="796"/>
                  <a:pt x="46" y="24"/>
                </a:cubicBezTo>
                <a:cubicBezTo>
                  <a:pt x="46" y="13"/>
                  <a:pt x="35" y="0"/>
                  <a:pt x="23" y="0"/>
                </a:cubicBezTo>
              </a:path>
            </a:pathLst>
          </a:custGeom>
          <a:solidFill>
            <a:srgbClr val="B5B3B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7" name="Freeform 278"/>
          <p:cNvSpPr>
            <a:spLocks noChangeArrowheads="1"/>
          </p:cNvSpPr>
          <p:nvPr/>
        </p:nvSpPr>
        <p:spPr bwMode="auto">
          <a:xfrm>
            <a:off x="3315954" y="3997534"/>
            <a:ext cx="5827865" cy="2590850"/>
          </a:xfrm>
          <a:custGeom>
            <a:avLst/>
            <a:gdLst>
              <a:gd name="T0" fmla="*/ 86 w 11016"/>
              <a:gd name="T1" fmla="*/ 4859 h 4901"/>
              <a:gd name="T2" fmla="*/ 86 w 11016"/>
              <a:gd name="T3" fmla="*/ 4859 h 4901"/>
              <a:gd name="T4" fmla="*/ 4327 w 11016"/>
              <a:gd name="T5" fmla="*/ 318 h 4901"/>
              <a:gd name="T6" fmla="*/ 5979 w 11016"/>
              <a:gd name="T7" fmla="*/ 87 h 4901"/>
              <a:gd name="T8" fmla="*/ 8816 w 11016"/>
              <a:gd name="T9" fmla="*/ 794 h 4901"/>
              <a:gd name="T10" fmla="*/ 10927 w 11016"/>
              <a:gd name="T11" fmla="*/ 2673 h 4901"/>
              <a:gd name="T12" fmla="*/ 10985 w 11016"/>
              <a:gd name="T13" fmla="*/ 2679 h 4901"/>
              <a:gd name="T14" fmla="*/ 10997 w 11016"/>
              <a:gd name="T15" fmla="*/ 2621 h 4901"/>
              <a:gd name="T16" fmla="*/ 5979 w 11016"/>
              <a:gd name="T17" fmla="*/ 0 h 4901"/>
              <a:gd name="T18" fmla="*/ 4303 w 11016"/>
              <a:gd name="T19" fmla="*/ 231 h 4901"/>
              <a:gd name="T20" fmla="*/ 6 w 11016"/>
              <a:gd name="T21" fmla="*/ 4843 h 4901"/>
              <a:gd name="T22" fmla="*/ 40 w 11016"/>
              <a:gd name="T23" fmla="*/ 4895 h 4901"/>
              <a:gd name="T24" fmla="*/ 86 w 11016"/>
              <a:gd name="T25" fmla="*/ 4859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16" h="4901">
                <a:moveTo>
                  <a:pt x="86" y="4859"/>
                </a:moveTo>
                <a:lnTo>
                  <a:pt x="86" y="4859"/>
                </a:lnTo>
                <a:cubicBezTo>
                  <a:pt x="551" y="2673"/>
                  <a:pt x="2198" y="922"/>
                  <a:pt x="4327" y="318"/>
                </a:cubicBezTo>
                <a:cubicBezTo>
                  <a:pt x="4854" y="168"/>
                  <a:pt x="5406" y="87"/>
                  <a:pt x="5979" y="87"/>
                </a:cubicBezTo>
                <a:cubicBezTo>
                  <a:pt x="7006" y="87"/>
                  <a:pt x="7969" y="342"/>
                  <a:pt x="8816" y="794"/>
                </a:cubicBezTo>
                <a:cubicBezTo>
                  <a:pt x="9663" y="1241"/>
                  <a:pt x="10382" y="1890"/>
                  <a:pt x="10927" y="2673"/>
                </a:cubicBezTo>
                <a:cubicBezTo>
                  <a:pt x="10945" y="2691"/>
                  <a:pt x="10968" y="2696"/>
                  <a:pt x="10985" y="2679"/>
                </a:cubicBezTo>
                <a:cubicBezTo>
                  <a:pt x="11008" y="2667"/>
                  <a:pt x="11015" y="2644"/>
                  <a:pt x="10997" y="2621"/>
                </a:cubicBezTo>
                <a:cubicBezTo>
                  <a:pt x="9895" y="1038"/>
                  <a:pt x="8062" y="0"/>
                  <a:pt x="5979" y="0"/>
                </a:cubicBezTo>
                <a:cubicBezTo>
                  <a:pt x="5400" y="0"/>
                  <a:pt x="4837" y="81"/>
                  <a:pt x="4303" y="231"/>
                </a:cubicBezTo>
                <a:cubicBezTo>
                  <a:pt x="2146" y="852"/>
                  <a:pt x="475" y="2627"/>
                  <a:pt x="6" y="4843"/>
                </a:cubicBezTo>
                <a:cubicBezTo>
                  <a:pt x="0" y="4866"/>
                  <a:pt x="17" y="4888"/>
                  <a:pt x="40" y="4895"/>
                </a:cubicBezTo>
                <a:cubicBezTo>
                  <a:pt x="64" y="4900"/>
                  <a:pt x="86" y="4883"/>
                  <a:pt x="86" y="4859"/>
                </a:cubicBez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8" name="Freeform 279"/>
          <p:cNvSpPr>
            <a:spLocks noChangeArrowheads="1"/>
          </p:cNvSpPr>
          <p:nvPr/>
        </p:nvSpPr>
        <p:spPr bwMode="auto">
          <a:xfrm>
            <a:off x="3640373" y="8749759"/>
            <a:ext cx="2266262" cy="1659544"/>
          </a:xfrm>
          <a:custGeom>
            <a:avLst/>
            <a:gdLst>
              <a:gd name="T0" fmla="*/ 4246 w 4288"/>
              <a:gd name="T1" fmla="*/ 3051 h 3139"/>
              <a:gd name="T2" fmla="*/ 4246 w 4288"/>
              <a:gd name="T3" fmla="*/ 3051 h 3139"/>
              <a:gd name="T4" fmla="*/ 88 w 4288"/>
              <a:gd name="T5" fmla="*/ 23 h 3139"/>
              <a:gd name="T6" fmla="*/ 30 w 4288"/>
              <a:gd name="T7" fmla="*/ 11 h 3139"/>
              <a:gd name="T8" fmla="*/ 12 w 4288"/>
              <a:gd name="T9" fmla="*/ 69 h 3139"/>
              <a:gd name="T10" fmla="*/ 4235 w 4288"/>
              <a:gd name="T11" fmla="*/ 3132 h 3139"/>
              <a:gd name="T12" fmla="*/ 4281 w 4288"/>
              <a:gd name="T13" fmla="*/ 3097 h 3139"/>
              <a:gd name="T14" fmla="*/ 4246 w 4288"/>
              <a:gd name="T15" fmla="*/ 3051 h 3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88" h="3139">
                <a:moveTo>
                  <a:pt x="4246" y="3051"/>
                </a:moveTo>
                <a:lnTo>
                  <a:pt x="4246" y="3051"/>
                </a:lnTo>
                <a:cubicBezTo>
                  <a:pt x="2454" y="2709"/>
                  <a:pt x="940" y="1577"/>
                  <a:pt x="88" y="23"/>
                </a:cubicBezTo>
                <a:cubicBezTo>
                  <a:pt x="76" y="6"/>
                  <a:pt x="47" y="0"/>
                  <a:pt x="30" y="11"/>
                </a:cubicBezTo>
                <a:cubicBezTo>
                  <a:pt x="7" y="23"/>
                  <a:pt x="0" y="46"/>
                  <a:pt x="12" y="69"/>
                </a:cubicBezTo>
                <a:cubicBezTo>
                  <a:pt x="877" y="1641"/>
                  <a:pt x="2414" y="2789"/>
                  <a:pt x="4235" y="3132"/>
                </a:cubicBezTo>
                <a:cubicBezTo>
                  <a:pt x="4258" y="3138"/>
                  <a:pt x="4275" y="3120"/>
                  <a:pt x="4281" y="3097"/>
                </a:cubicBezTo>
                <a:cubicBezTo>
                  <a:pt x="4287" y="3073"/>
                  <a:pt x="4269" y="3051"/>
                  <a:pt x="4246" y="3051"/>
                </a:cubicBez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9" name="Freeform 280"/>
          <p:cNvSpPr>
            <a:spLocks noChangeArrowheads="1"/>
          </p:cNvSpPr>
          <p:nvPr/>
        </p:nvSpPr>
        <p:spPr bwMode="auto">
          <a:xfrm>
            <a:off x="5353490" y="9884131"/>
            <a:ext cx="198385" cy="375790"/>
          </a:xfrm>
          <a:custGeom>
            <a:avLst/>
            <a:gdLst>
              <a:gd name="T0" fmla="*/ 145 w 378"/>
              <a:gd name="T1" fmla="*/ 0 h 714"/>
              <a:gd name="T2" fmla="*/ 145 w 378"/>
              <a:gd name="T3" fmla="*/ 0 h 714"/>
              <a:gd name="T4" fmla="*/ 0 w 378"/>
              <a:gd name="T5" fmla="*/ 621 h 714"/>
              <a:gd name="T6" fmla="*/ 273 w 378"/>
              <a:gd name="T7" fmla="*/ 713 h 714"/>
              <a:gd name="T8" fmla="*/ 377 w 378"/>
              <a:gd name="T9" fmla="*/ 133 h 714"/>
              <a:gd name="T10" fmla="*/ 377 w 378"/>
              <a:gd name="T11" fmla="*/ 86 h 714"/>
              <a:gd name="T12" fmla="*/ 145 w 378"/>
              <a:gd name="T13" fmla="*/ 0 h 714"/>
            </a:gdLst>
            <a:ahLst/>
            <a:cxnLst>
              <a:cxn ang="0">
                <a:pos x="T0" y="T1"/>
              </a:cxn>
              <a:cxn ang="0">
                <a:pos x="T2" y="T3"/>
              </a:cxn>
              <a:cxn ang="0">
                <a:pos x="T4" y="T5"/>
              </a:cxn>
              <a:cxn ang="0">
                <a:pos x="T6" y="T7"/>
              </a:cxn>
              <a:cxn ang="0">
                <a:pos x="T8" y="T9"/>
              </a:cxn>
              <a:cxn ang="0">
                <a:pos x="T10" y="T11"/>
              </a:cxn>
              <a:cxn ang="0">
                <a:pos x="T12" y="T13"/>
              </a:cxn>
            </a:cxnLst>
            <a:rect l="0" t="0" r="r" b="b"/>
            <a:pathLst>
              <a:path w="378" h="714">
                <a:moveTo>
                  <a:pt x="145" y="0"/>
                </a:moveTo>
                <a:lnTo>
                  <a:pt x="145" y="0"/>
                </a:lnTo>
                <a:cubicBezTo>
                  <a:pt x="139" y="220"/>
                  <a:pt x="87" y="429"/>
                  <a:pt x="0" y="621"/>
                </a:cubicBezTo>
                <a:cubicBezTo>
                  <a:pt x="87" y="650"/>
                  <a:pt x="180" y="684"/>
                  <a:pt x="273" y="713"/>
                </a:cubicBezTo>
                <a:cubicBezTo>
                  <a:pt x="343" y="533"/>
                  <a:pt x="377" y="336"/>
                  <a:pt x="377" y="133"/>
                </a:cubicBezTo>
                <a:cubicBezTo>
                  <a:pt x="377" y="115"/>
                  <a:pt x="377" y="104"/>
                  <a:pt x="377" y="86"/>
                </a:cubicBezTo>
                <a:cubicBezTo>
                  <a:pt x="302" y="64"/>
                  <a:pt x="226" y="35"/>
                  <a:pt x="145" y="0"/>
                </a:cubicBezTo>
              </a:path>
            </a:pathLst>
          </a:custGeom>
          <a:solidFill>
            <a:schemeClr val="accent3">
              <a:lumMod val="50000"/>
            </a:schemeClr>
          </a:solidFill>
          <a:ln>
            <a:noFill/>
          </a:ln>
          <a:effectLst/>
        </p:spPr>
        <p:txBody>
          <a:bodyPr wrap="none" anchor="ctr"/>
          <a:lstStyle/>
          <a:p>
            <a:endParaRPr lang="en-US">
              <a:latin typeface="Roboto Light" charset="0"/>
            </a:endParaRPr>
          </a:p>
        </p:txBody>
      </p:sp>
      <p:sp>
        <p:nvSpPr>
          <p:cNvPr id="30" name="Freeform 281"/>
          <p:cNvSpPr>
            <a:spLocks noChangeArrowheads="1"/>
          </p:cNvSpPr>
          <p:nvPr/>
        </p:nvSpPr>
        <p:spPr bwMode="auto">
          <a:xfrm>
            <a:off x="5176110" y="9256258"/>
            <a:ext cx="375765" cy="672220"/>
          </a:xfrm>
          <a:custGeom>
            <a:avLst/>
            <a:gdLst>
              <a:gd name="T0" fmla="*/ 0 w 714"/>
              <a:gd name="T1" fmla="*/ 0 h 1276"/>
              <a:gd name="T2" fmla="*/ 0 w 714"/>
              <a:gd name="T3" fmla="*/ 0 h 1276"/>
              <a:gd name="T4" fmla="*/ 487 w 714"/>
              <a:gd name="T5" fmla="*/ 1136 h 1276"/>
              <a:gd name="T6" fmla="*/ 481 w 714"/>
              <a:gd name="T7" fmla="*/ 1189 h 1276"/>
              <a:gd name="T8" fmla="*/ 713 w 714"/>
              <a:gd name="T9" fmla="*/ 1275 h 1276"/>
              <a:gd name="T10" fmla="*/ 0 w 714"/>
              <a:gd name="T11" fmla="*/ 0 h 1276"/>
            </a:gdLst>
            <a:ahLst/>
            <a:cxnLst>
              <a:cxn ang="0">
                <a:pos x="T0" y="T1"/>
              </a:cxn>
              <a:cxn ang="0">
                <a:pos x="T2" y="T3"/>
              </a:cxn>
              <a:cxn ang="0">
                <a:pos x="T4" y="T5"/>
              </a:cxn>
              <a:cxn ang="0">
                <a:pos x="T6" y="T7"/>
              </a:cxn>
              <a:cxn ang="0">
                <a:pos x="T8" y="T9"/>
              </a:cxn>
              <a:cxn ang="0">
                <a:pos x="T10" y="T11"/>
              </a:cxn>
            </a:cxnLst>
            <a:rect l="0" t="0" r="r" b="b"/>
            <a:pathLst>
              <a:path w="714" h="1276">
                <a:moveTo>
                  <a:pt x="0" y="0"/>
                </a:moveTo>
                <a:lnTo>
                  <a:pt x="0" y="0"/>
                </a:lnTo>
                <a:cubicBezTo>
                  <a:pt x="301" y="284"/>
                  <a:pt x="487" y="690"/>
                  <a:pt x="487" y="1136"/>
                </a:cubicBezTo>
                <a:cubicBezTo>
                  <a:pt x="487" y="1154"/>
                  <a:pt x="487" y="1172"/>
                  <a:pt x="481" y="1189"/>
                </a:cubicBezTo>
                <a:cubicBezTo>
                  <a:pt x="562" y="1224"/>
                  <a:pt x="638" y="1253"/>
                  <a:pt x="713" y="1275"/>
                </a:cubicBezTo>
                <a:cubicBezTo>
                  <a:pt x="701" y="742"/>
                  <a:pt x="423" y="273"/>
                  <a:pt x="0" y="0"/>
                </a:cubicBezTo>
              </a:path>
            </a:pathLst>
          </a:custGeom>
          <a:solidFill>
            <a:schemeClr val="accent3">
              <a:lumMod val="50000"/>
            </a:schemeClr>
          </a:solidFill>
          <a:ln>
            <a:noFill/>
          </a:ln>
          <a:effectLst/>
        </p:spPr>
        <p:txBody>
          <a:bodyPr wrap="none" anchor="ctr"/>
          <a:lstStyle/>
          <a:p>
            <a:endParaRPr lang="en-US">
              <a:latin typeface="Roboto Light" charset="0"/>
            </a:endParaRPr>
          </a:p>
        </p:txBody>
      </p:sp>
      <p:sp>
        <p:nvSpPr>
          <p:cNvPr id="31" name="Freeform 282"/>
          <p:cNvSpPr>
            <a:spLocks noChangeArrowheads="1"/>
          </p:cNvSpPr>
          <p:nvPr/>
        </p:nvSpPr>
        <p:spPr bwMode="auto">
          <a:xfrm>
            <a:off x="4226194" y="10252918"/>
            <a:ext cx="1250995" cy="539177"/>
          </a:xfrm>
          <a:custGeom>
            <a:avLst/>
            <a:gdLst>
              <a:gd name="T0" fmla="*/ 2089 w 2368"/>
              <a:gd name="T1" fmla="*/ 0 h 1022"/>
              <a:gd name="T2" fmla="*/ 2089 w 2368"/>
              <a:gd name="T3" fmla="*/ 0 h 1022"/>
              <a:gd name="T4" fmla="*/ 696 w 2368"/>
              <a:gd name="T5" fmla="*/ 835 h 1022"/>
              <a:gd name="T6" fmla="*/ 29 w 2368"/>
              <a:gd name="T7" fmla="*/ 690 h 1022"/>
              <a:gd name="T8" fmla="*/ 0 w 2368"/>
              <a:gd name="T9" fmla="*/ 719 h 1022"/>
              <a:gd name="T10" fmla="*/ 928 w 2368"/>
              <a:gd name="T11" fmla="*/ 1021 h 1022"/>
              <a:gd name="T12" fmla="*/ 2367 w 2368"/>
              <a:gd name="T13" fmla="*/ 92 h 1022"/>
              <a:gd name="T14" fmla="*/ 2089 w 2368"/>
              <a:gd name="T15" fmla="*/ 0 h 10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8" h="1022">
                <a:moveTo>
                  <a:pt x="2089" y="0"/>
                </a:moveTo>
                <a:lnTo>
                  <a:pt x="2089" y="0"/>
                </a:lnTo>
                <a:cubicBezTo>
                  <a:pt x="1821" y="493"/>
                  <a:pt x="1300" y="835"/>
                  <a:pt x="696" y="835"/>
                </a:cubicBezTo>
                <a:cubicBezTo>
                  <a:pt x="459" y="835"/>
                  <a:pt x="232" y="783"/>
                  <a:pt x="29" y="690"/>
                </a:cubicBezTo>
                <a:cubicBezTo>
                  <a:pt x="0" y="719"/>
                  <a:pt x="0" y="719"/>
                  <a:pt x="0" y="719"/>
                </a:cubicBezTo>
                <a:cubicBezTo>
                  <a:pt x="261" y="905"/>
                  <a:pt x="581" y="1021"/>
                  <a:pt x="928" y="1021"/>
                </a:cubicBezTo>
                <a:cubicBezTo>
                  <a:pt x="1566" y="1021"/>
                  <a:pt x="2118" y="638"/>
                  <a:pt x="2367" y="92"/>
                </a:cubicBezTo>
                <a:cubicBezTo>
                  <a:pt x="2274" y="63"/>
                  <a:pt x="2181" y="35"/>
                  <a:pt x="2089" y="0"/>
                </a:cubicBezTo>
              </a:path>
            </a:pathLst>
          </a:custGeom>
          <a:solidFill>
            <a:schemeClr val="accent3">
              <a:lumMod val="50000"/>
            </a:schemeClr>
          </a:solidFill>
          <a:ln>
            <a:noFill/>
          </a:ln>
          <a:effectLst/>
        </p:spPr>
        <p:txBody>
          <a:bodyPr wrap="none" anchor="ctr"/>
          <a:lstStyle/>
          <a:p>
            <a:endParaRPr lang="en-US">
              <a:latin typeface="Roboto Light" charset="0"/>
            </a:endParaRPr>
          </a:p>
        </p:txBody>
      </p:sp>
      <p:sp>
        <p:nvSpPr>
          <p:cNvPr id="41" name="Freeform 283"/>
          <p:cNvSpPr>
            <a:spLocks noChangeArrowheads="1"/>
          </p:cNvSpPr>
          <p:nvPr/>
        </p:nvSpPr>
        <p:spPr bwMode="auto">
          <a:xfrm>
            <a:off x="5332484" y="10213239"/>
            <a:ext cx="163376" cy="86362"/>
          </a:xfrm>
          <a:custGeom>
            <a:avLst/>
            <a:gdLst>
              <a:gd name="T0" fmla="*/ 40 w 314"/>
              <a:gd name="T1" fmla="*/ 0 h 168"/>
              <a:gd name="T2" fmla="*/ 40 w 314"/>
              <a:gd name="T3" fmla="*/ 0 h 168"/>
              <a:gd name="T4" fmla="*/ 0 w 314"/>
              <a:gd name="T5" fmla="*/ 75 h 168"/>
              <a:gd name="T6" fmla="*/ 278 w 314"/>
              <a:gd name="T7" fmla="*/ 167 h 168"/>
              <a:gd name="T8" fmla="*/ 313 w 314"/>
              <a:gd name="T9" fmla="*/ 92 h 168"/>
              <a:gd name="T10" fmla="*/ 40 w 314"/>
              <a:gd name="T11" fmla="*/ 0 h 168"/>
            </a:gdLst>
            <a:ahLst/>
            <a:cxnLst>
              <a:cxn ang="0">
                <a:pos x="T0" y="T1"/>
              </a:cxn>
              <a:cxn ang="0">
                <a:pos x="T2" y="T3"/>
              </a:cxn>
              <a:cxn ang="0">
                <a:pos x="T4" y="T5"/>
              </a:cxn>
              <a:cxn ang="0">
                <a:pos x="T6" y="T7"/>
              </a:cxn>
              <a:cxn ang="0">
                <a:pos x="T8" y="T9"/>
              </a:cxn>
              <a:cxn ang="0">
                <a:pos x="T10" y="T11"/>
              </a:cxn>
            </a:cxnLst>
            <a:rect l="0" t="0" r="r" b="b"/>
            <a:pathLst>
              <a:path w="314" h="168">
                <a:moveTo>
                  <a:pt x="40" y="0"/>
                </a:moveTo>
                <a:lnTo>
                  <a:pt x="40" y="0"/>
                </a:lnTo>
                <a:cubicBezTo>
                  <a:pt x="29" y="22"/>
                  <a:pt x="17" y="46"/>
                  <a:pt x="0" y="75"/>
                </a:cubicBezTo>
                <a:cubicBezTo>
                  <a:pt x="92" y="110"/>
                  <a:pt x="185" y="138"/>
                  <a:pt x="278" y="167"/>
                </a:cubicBezTo>
                <a:cubicBezTo>
                  <a:pt x="289" y="145"/>
                  <a:pt x="301" y="116"/>
                  <a:pt x="313" y="92"/>
                </a:cubicBezTo>
                <a:cubicBezTo>
                  <a:pt x="220" y="63"/>
                  <a:pt x="127" y="29"/>
                  <a:pt x="40" y="0"/>
                </a:cubicBezTo>
              </a:path>
            </a:pathLst>
          </a:custGeom>
          <a:solidFill>
            <a:srgbClr val="211E3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42" name="Freeform 284"/>
          <p:cNvSpPr>
            <a:spLocks noChangeArrowheads="1"/>
          </p:cNvSpPr>
          <p:nvPr/>
        </p:nvSpPr>
        <p:spPr bwMode="auto">
          <a:xfrm>
            <a:off x="3448989" y="7246599"/>
            <a:ext cx="65351" cy="60687"/>
          </a:xfrm>
          <a:custGeom>
            <a:avLst/>
            <a:gdLst>
              <a:gd name="T0" fmla="*/ 0 w 128"/>
              <a:gd name="T1" fmla="*/ 111 h 118"/>
              <a:gd name="T2" fmla="*/ 0 w 128"/>
              <a:gd name="T3" fmla="*/ 111 h 118"/>
              <a:gd name="T4" fmla="*/ 6 w 128"/>
              <a:gd name="T5" fmla="*/ 0 h 118"/>
              <a:gd name="T6" fmla="*/ 127 w 128"/>
              <a:gd name="T7" fmla="*/ 0 h 118"/>
              <a:gd name="T8" fmla="*/ 122 w 128"/>
              <a:gd name="T9" fmla="*/ 117 h 118"/>
              <a:gd name="T10" fmla="*/ 0 w 128"/>
              <a:gd name="T11" fmla="*/ 111 h 118"/>
            </a:gdLst>
            <a:ahLst/>
            <a:cxnLst>
              <a:cxn ang="0">
                <a:pos x="T0" y="T1"/>
              </a:cxn>
              <a:cxn ang="0">
                <a:pos x="T2" y="T3"/>
              </a:cxn>
              <a:cxn ang="0">
                <a:pos x="T4" y="T5"/>
              </a:cxn>
              <a:cxn ang="0">
                <a:pos x="T6" y="T7"/>
              </a:cxn>
              <a:cxn ang="0">
                <a:pos x="T8" y="T9"/>
              </a:cxn>
              <a:cxn ang="0">
                <a:pos x="T10" y="T11"/>
              </a:cxn>
            </a:cxnLst>
            <a:rect l="0" t="0" r="r" b="b"/>
            <a:pathLst>
              <a:path w="128" h="118">
                <a:moveTo>
                  <a:pt x="0" y="111"/>
                </a:moveTo>
                <a:lnTo>
                  <a:pt x="0" y="111"/>
                </a:lnTo>
                <a:cubicBezTo>
                  <a:pt x="6" y="0"/>
                  <a:pt x="6" y="0"/>
                  <a:pt x="6" y="0"/>
                </a:cubicBezTo>
                <a:cubicBezTo>
                  <a:pt x="46" y="0"/>
                  <a:pt x="87" y="0"/>
                  <a:pt x="127" y="0"/>
                </a:cubicBezTo>
                <a:cubicBezTo>
                  <a:pt x="122" y="117"/>
                  <a:pt x="122" y="117"/>
                  <a:pt x="122" y="117"/>
                </a:cubicBezTo>
                <a:cubicBezTo>
                  <a:pt x="81" y="111"/>
                  <a:pt x="41" y="111"/>
                  <a:pt x="0" y="111"/>
                </a:cubicBezTo>
              </a:path>
            </a:pathLst>
          </a:custGeom>
          <a:solidFill>
            <a:srgbClr val="65C7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43" name="Freeform 285"/>
          <p:cNvSpPr>
            <a:spLocks noChangeArrowheads="1"/>
          </p:cNvSpPr>
          <p:nvPr/>
        </p:nvSpPr>
        <p:spPr bwMode="auto">
          <a:xfrm>
            <a:off x="4758333" y="6961839"/>
            <a:ext cx="142371" cy="105034"/>
          </a:xfrm>
          <a:custGeom>
            <a:avLst/>
            <a:gdLst>
              <a:gd name="T0" fmla="*/ 47 w 274"/>
              <a:gd name="T1" fmla="*/ 203 h 204"/>
              <a:gd name="T2" fmla="*/ 47 w 274"/>
              <a:gd name="T3" fmla="*/ 203 h 204"/>
              <a:gd name="T4" fmla="*/ 0 w 274"/>
              <a:gd name="T5" fmla="*/ 99 h 204"/>
              <a:gd name="T6" fmla="*/ 226 w 274"/>
              <a:gd name="T7" fmla="*/ 0 h 204"/>
              <a:gd name="T8" fmla="*/ 273 w 274"/>
              <a:gd name="T9" fmla="*/ 99 h 204"/>
              <a:gd name="T10" fmla="*/ 47 w 274"/>
              <a:gd name="T11" fmla="*/ 203 h 204"/>
            </a:gdLst>
            <a:ahLst/>
            <a:cxnLst>
              <a:cxn ang="0">
                <a:pos x="T0" y="T1"/>
              </a:cxn>
              <a:cxn ang="0">
                <a:pos x="T2" y="T3"/>
              </a:cxn>
              <a:cxn ang="0">
                <a:pos x="T4" y="T5"/>
              </a:cxn>
              <a:cxn ang="0">
                <a:pos x="T6" y="T7"/>
              </a:cxn>
              <a:cxn ang="0">
                <a:pos x="T8" y="T9"/>
              </a:cxn>
              <a:cxn ang="0">
                <a:pos x="T10" y="T11"/>
              </a:cxn>
            </a:cxnLst>
            <a:rect l="0" t="0" r="r" b="b"/>
            <a:pathLst>
              <a:path w="274" h="204">
                <a:moveTo>
                  <a:pt x="47" y="203"/>
                </a:moveTo>
                <a:lnTo>
                  <a:pt x="47" y="203"/>
                </a:lnTo>
                <a:cubicBezTo>
                  <a:pt x="0" y="99"/>
                  <a:pt x="0" y="99"/>
                  <a:pt x="0" y="99"/>
                </a:cubicBezTo>
                <a:cubicBezTo>
                  <a:pt x="76" y="64"/>
                  <a:pt x="150" y="35"/>
                  <a:pt x="226" y="0"/>
                </a:cubicBezTo>
                <a:cubicBezTo>
                  <a:pt x="273" y="99"/>
                  <a:pt x="273" y="99"/>
                  <a:pt x="273" y="99"/>
                </a:cubicBezTo>
                <a:cubicBezTo>
                  <a:pt x="197" y="134"/>
                  <a:pt x="121" y="168"/>
                  <a:pt x="47" y="203"/>
                </a:cubicBezTo>
              </a:path>
            </a:pathLst>
          </a:custGeom>
          <a:solidFill>
            <a:srgbClr val="65C7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44" name="Freeform 286"/>
          <p:cNvSpPr>
            <a:spLocks noChangeArrowheads="1"/>
          </p:cNvSpPr>
          <p:nvPr/>
        </p:nvSpPr>
        <p:spPr bwMode="auto">
          <a:xfrm>
            <a:off x="5285805" y="6653738"/>
            <a:ext cx="140037" cy="121373"/>
          </a:xfrm>
          <a:custGeom>
            <a:avLst/>
            <a:gdLst>
              <a:gd name="T0" fmla="*/ 63 w 267"/>
              <a:gd name="T1" fmla="*/ 232 h 233"/>
              <a:gd name="T2" fmla="*/ 63 w 267"/>
              <a:gd name="T3" fmla="*/ 232 h 233"/>
              <a:gd name="T4" fmla="*/ 0 w 267"/>
              <a:gd name="T5" fmla="*/ 139 h 233"/>
              <a:gd name="T6" fmla="*/ 197 w 267"/>
              <a:gd name="T7" fmla="*/ 0 h 233"/>
              <a:gd name="T8" fmla="*/ 266 w 267"/>
              <a:gd name="T9" fmla="*/ 87 h 233"/>
              <a:gd name="T10" fmla="*/ 63 w 267"/>
              <a:gd name="T11" fmla="*/ 232 h 233"/>
            </a:gdLst>
            <a:ahLst/>
            <a:cxnLst>
              <a:cxn ang="0">
                <a:pos x="T0" y="T1"/>
              </a:cxn>
              <a:cxn ang="0">
                <a:pos x="T2" y="T3"/>
              </a:cxn>
              <a:cxn ang="0">
                <a:pos x="T4" y="T5"/>
              </a:cxn>
              <a:cxn ang="0">
                <a:pos x="T6" y="T7"/>
              </a:cxn>
              <a:cxn ang="0">
                <a:pos x="T8" y="T9"/>
              </a:cxn>
              <a:cxn ang="0">
                <a:pos x="T10" y="T11"/>
              </a:cxn>
            </a:cxnLst>
            <a:rect l="0" t="0" r="r" b="b"/>
            <a:pathLst>
              <a:path w="267" h="233">
                <a:moveTo>
                  <a:pt x="63" y="232"/>
                </a:moveTo>
                <a:lnTo>
                  <a:pt x="63" y="232"/>
                </a:lnTo>
                <a:cubicBezTo>
                  <a:pt x="0" y="139"/>
                  <a:pt x="0" y="139"/>
                  <a:pt x="0" y="139"/>
                </a:cubicBezTo>
                <a:cubicBezTo>
                  <a:pt x="69" y="93"/>
                  <a:pt x="133" y="47"/>
                  <a:pt x="197" y="0"/>
                </a:cubicBezTo>
                <a:cubicBezTo>
                  <a:pt x="266" y="87"/>
                  <a:pt x="266" y="87"/>
                  <a:pt x="266" y="87"/>
                </a:cubicBezTo>
                <a:cubicBezTo>
                  <a:pt x="197" y="139"/>
                  <a:pt x="133" y="186"/>
                  <a:pt x="63" y="232"/>
                </a:cubicBezTo>
              </a:path>
            </a:pathLst>
          </a:custGeom>
          <a:solidFill>
            <a:srgbClr val="65C7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45" name="Freeform 287"/>
          <p:cNvSpPr>
            <a:spLocks noChangeArrowheads="1"/>
          </p:cNvSpPr>
          <p:nvPr/>
        </p:nvSpPr>
        <p:spPr bwMode="auto">
          <a:xfrm>
            <a:off x="4938047" y="6868475"/>
            <a:ext cx="142371" cy="112037"/>
          </a:xfrm>
          <a:custGeom>
            <a:avLst/>
            <a:gdLst>
              <a:gd name="T0" fmla="*/ 52 w 274"/>
              <a:gd name="T1" fmla="*/ 214 h 215"/>
              <a:gd name="T2" fmla="*/ 52 w 274"/>
              <a:gd name="T3" fmla="*/ 214 h 215"/>
              <a:gd name="T4" fmla="*/ 0 w 274"/>
              <a:gd name="T5" fmla="*/ 116 h 215"/>
              <a:gd name="T6" fmla="*/ 220 w 274"/>
              <a:gd name="T7" fmla="*/ 0 h 215"/>
              <a:gd name="T8" fmla="*/ 273 w 274"/>
              <a:gd name="T9" fmla="*/ 99 h 215"/>
              <a:gd name="T10" fmla="*/ 52 w 274"/>
              <a:gd name="T11" fmla="*/ 214 h 215"/>
            </a:gdLst>
            <a:ahLst/>
            <a:cxnLst>
              <a:cxn ang="0">
                <a:pos x="T0" y="T1"/>
              </a:cxn>
              <a:cxn ang="0">
                <a:pos x="T2" y="T3"/>
              </a:cxn>
              <a:cxn ang="0">
                <a:pos x="T4" y="T5"/>
              </a:cxn>
              <a:cxn ang="0">
                <a:pos x="T6" y="T7"/>
              </a:cxn>
              <a:cxn ang="0">
                <a:pos x="T8" y="T9"/>
              </a:cxn>
              <a:cxn ang="0">
                <a:pos x="T10" y="T11"/>
              </a:cxn>
            </a:cxnLst>
            <a:rect l="0" t="0" r="r" b="b"/>
            <a:pathLst>
              <a:path w="274" h="215">
                <a:moveTo>
                  <a:pt x="52" y="214"/>
                </a:moveTo>
                <a:lnTo>
                  <a:pt x="52" y="214"/>
                </a:lnTo>
                <a:cubicBezTo>
                  <a:pt x="0" y="116"/>
                  <a:pt x="0" y="116"/>
                  <a:pt x="0" y="116"/>
                </a:cubicBezTo>
                <a:cubicBezTo>
                  <a:pt x="76" y="82"/>
                  <a:pt x="151" y="41"/>
                  <a:pt x="220" y="0"/>
                </a:cubicBezTo>
                <a:cubicBezTo>
                  <a:pt x="273" y="99"/>
                  <a:pt x="273" y="99"/>
                  <a:pt x="273" y="99"/>
                </a:cubicBezTo>
                <a:cubicBezTo>
                  <a:pt x="203" y="140"/>
                  <a:pt x="128" y="180"/>
                  <a:pt x="52" y="214"/>
                </a:cubicBezTo>
              </a:path>
            </a:pathLst>
          </a:custGeom>
          <a:solidFill>
            <a:srgbClr val="65C7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46" name="Freeform 288"/>
          <p:cNvSpPr>
            <a:spLocks noChangeArrowheads="1"/>
          </p:cNvSpPr>
          <p:nvPr/>
        </p:nvSpPr>
        <p:spPr bwMode="auto">
          <a:xfrm>
            <a:off x="5117761" y="6768109"/>
            <a:ext cx="140037" cy="116705"/>
          </a:xfrm>
          <a:custGeom>
            <a:avLst/>
            <a:gdLst>
              <a:gd name="T0" fmla="*/ 58 w 268"/>
              <a:gd name="T1" fmla="*/ 226 h 227"/>
              <a:gd name="T2" fmla="*/ 58 w 268"/>
              <a:gd name="T3" fmla="*/ 226 h 227"/>
              <a:gd name="T4" fmla="*/ 0 w 268"/>
              <a:gd name="T5" fmla="*/ 127 h 227"/>
              <a:gd name="T6" fmla="*/ 210 w 268"/>
              <a:gd name="T7" fmla="*/ 0 h 227"/>
              <a:gd name="T8" fmla="*/ 267 w 268"/>
              <a:gd name="T9" fmla="*/ 92 h 227"/>
              <a:gd name="T10" fmla="*/ 58 w 268"/>
              <a:gd name="T11" fmla="*/ 226 h 227"/>
            </a:gdLst>
            <a:ahLst/>
            <a:cxnLst>
              <a:cxn ang="0">
                <a:pos x="T0" y="T1"/>
              </a:cxn>
              <a:cxn ang="0">
                <a:pos x="T2" y="T3"/>
              </a:cxn>
              <a:cxn ang="0">
                <a:pos x="T4" y="T5"/>
              </a:cxn>
              <a:cxn ang="0">
                <a:pos x="T6" y="T7"/>
              </a:cxn>
              <a:cxn ang="0">
                <a:pos x="T8" y="T9"/>
              </a:cxn>
              <a:cxn ang="0">
                <a:pos x="T10" y="T11"/>
              </a:cxn>
            </a:cxnLst>
            <a:rect l="0" t="0" r="r" b="b"/>
            <a:pathLst>
              <a:path w="268" h="227">
                <a:moveTo>
                  <a:pt x="58" y="226"/>
                </a:moveTo>
                <a:lnTo>
                  <a:pt x="58" y="226"/>
                </a:lnTo>
                <a:cubicBezTo>
                  <a:pt x="0" y="127"/>
                  <a:pt x="0" y="127"/>
                  <a:pt x="0" y="127"/>
                </a:cubicBezTo>
                <a:cubicBezTo>
                  <a:pt x="70" y="87"/>
                  <a:pt x="139" y="40"/>
                  <a:pt x="210" y="0"/>
                </a:cubicBezTo>
                <a:cubicBezTo>
                  <a:pt x="267" y="92"/>
                  <a:pt x="267" y="92"/>
                  <a:pt x="267" y="92"/>
                </a:cubicBezTo>
                <a:cubicBezTo>
                  <a:pt x="197" y="139"/>
                  <a:pt x="128" y="179"/>
                  <a:pt x="58" y="226"/>
                </a:cubicBezTo>
              </a:path>
            </a:pathLst>
          </a:custGeom>
          <a:solidFill>
            <a:srgbClr val="65C7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47" name="Freeform 289"/>
          <p:cNvSpPr>
            <a:spLocks noChangeArrowheads="1"/>
          </p:cNvSpPr>
          <p:nvPr/>
        </p:nvSpPr>
        <p:spPr bwMode="auto">
          <a:xfrm>
            <a:off x="4571618" y="7041199"/>
            <a:ext cx="142371" cy="95698"/>
          </a:xfrm>
          <a:custGeom>
            <a:avLst/>
            <a:gdLst>
              <a:gd name="T0" fmla="*/ 35 w 274"/>
              <a:gd name="T1" fmla="*/ 186 h 187"/>
              <a:gd name="T2" fmla="*/ 35 w 274"/>
              <a:gd name="T3" fmla="*/ 186 h 187"/>
              <a:gd name="T4" fmla="*/ 0 w 274"/>
              <a:gd name="T5" fmla="*/ 81 h 187"/>
              <a:gd name="T6" fmla="*/ 232 w 274"/>
              <a:gd name="T7" fmla="*/ 0 h 187"/>
              <a:gd name="T8" fmla="*/ 273 w 274"/>
              <a:gd name="T9" fmla="*/ 104 h 187"/>
              <a:gd name="T10" fmla="*/ 35 w 274"/>
              <a:gd name="T11" fmla="*/ 186 h 187"/>
            </a:gdLst>
            <a:ahLst/>
            <a:cxnLst>
              <a:cxn ang="0">
                <a:pos x="T0" y="T1"/>
              </a:cxn>
              <a:cxn ang="0">
                <a:pos x="T2" y="T3"/>
              </a:cxn>
              <a:cxn ang="0">
                <a:pos x="T4" y="T5"/>
              </a:cxn>
              <a:cxn ang="0">
                <a:pos x="T6" y="T7"/>
              </a:cxn>
              <a:cxn ang="0">
                <a:pos x="T8" y="T9"/>
              </a:cxn>
              <a:cxn ang="0">
                <a:pos x="T10" y="T11"/>
              </a:cxn>
            </a:cxnLst>
            <a:rect l="0" t="0" r="r" b="b"/>
            <a:pathLst>
              <a:path w="274" h="187">
                <a:moveTo>
                  <a:pt x="35" y="186"/>
                </a:moveTo>
                <a:lnTo>
                  <a:pt x="35" y="186"/>
                </a:lnTo>
                <a:cubicBezTo>
                  <a:pt x="0" y="81"/>
                  <a:pt x="0" y="81"/>
                  <a:pt x="0" y="81"/>
                </a:cubicBezTo>
                <a:cubicBezTo>
                  <a:pt x="75" y="58"/>
                  <a:pt x="157" y="29"/>
                  <a:pt x="232" y="0"/>
                </a:cubicBezTo>
                <a:cubicBezTo>
                  <a:pt x="273" y="104"/>
                  <a:pt x="273" y="104"/>
                  <a:pt x="273" y="104"/>
                </a:cubicBezTo>
                <a:cubicBezTo>
                  <a:pt x="198" y="133"/>
                  <a:pt x="116" y="162"/>
                  <a:pt x="35" y="186"/>
                </a:cubicBezTo>
              </a:path>
            </a:pathLst>
          </a:custGeom>
          <a:solidFill>
            <a:srgbClr val="65C7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48" name="Freeform 290"/>
          <p:cNvSpPr>
            <a:spLocks noChangeArrowheads="1"/>
          </p:cNvSpPr>
          <p:nvPr/>
        </p:nvSpPr>
        <p:spPr bwMode="auto">
          <a:xfrm>
            <a:off x="3988131" y="7199917"/>
            <a:ext cx="135369" cy="77025"/>
          </a:xfrm>
          <a:custGeom>
            <a:avLst/>
            <a:gdLst>
              <a:gd name="T0" fmla="*/ 17 w 262"/>
              <a:gd name="T1" fmla="*/ 151 h 152"/>
              <a:gd name="T2" fmla="*/ 17 w 262"/>
              <a:gd name="T3" fmla="*/ 151 h 152"/>
              <a:gd name="T4" fmla="*/ 0 w 262"/>
              <a:gd name="T5" fmla="*/ 42 h 152"/>
              <a:gd name="T6" fmla="*/ 244 w 262"/>
              <a:gd name="T7" fmla="*/ 0 h 152"/>
              <a:gd name="T8" fmla="*/ 261 w 262"/>
              <a:gd name="T9" fmla="*/ 111 h 152"/>
              <a:gd name="T10" fmla="*/ 17 w 262"/>
              <a:gd name="T11" fmla="*/ 151 h 152"/>
            </a:gdLst>
            <a:ahLst/>
            <a:cxnLst>
              <a:cxn ang="0">
                <a:pos x="T0" y="T1"/>
              </a:cxn>
              <a:cxn ang="0">
                <a:pos x="T2" y="T3"/>
              </a:cxn>
              <a:cxn ang="0">
                <a:pos x="T4" y="T5"/>
              </a:cxn>
              <a:cxn ang="0">
                <a:pos x="T6" y="T7"/>
              </a:cxn>
              <a:cxn ang="0">
                <a:pos x="T8" y="T9"/>
              </a:cxn>
              <a:cxn ang="0">
                <a:pos x="T10" y="T11"/>
              </a:cxn>
            </a:cxnLst>
            <a:rect l="0" t="0" r="r" b="b"/>
            <a:pathLst>
              <a:path w="262" h="152">
                <a:moveTo>
                  <a:pt x="17" y="151"/>
                </a:moveTo>
                <a:lnTo>
                  <a:pt x="17" y="151"/>
                </a:lnTo>
                <a:cubicBezTo>
                  <a:pt x="0" y="42"/>
                  <a:pt x="0" y="42"/>
                  <a:pt x="0" y="42"/>
                </a:cubicBezTo>
                <a:cubicBezTo>
                  <a:pt x="81" y="29"/>
                  <a:pt x="163" y="18"/>
                  <a:pt x="244" y="0"/>
                </a:cubicBezTo>
                <a:cubicBezTo>
                  <a:pt x="261" y="111"/>
                  <a:pt x="261" y="111"/>
                  <a:pt x="261" y="111"/>
                </a:cubicBezTo>
                <a:cubicBezTo>
                  <a:pt x="180" y="128"/>
                  <a:pt x="98" y="140"/>
                  <a:pt x="17" y="151"/>
                </a:cubicBezTo>
              </a:path>
            </a:pathLst>
          </a:custGeom>
          <a:solidFill>
            <a:srgbClr val="65C7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49" name="Freeform 291"/>
          <p:cNvSpPr>
            <a:spLocks noChangeArrowheads="1"/>
          </p:cNvSpPr>
          <p:nvPr/>
        </p:nvSpPr>
        <p:spPr bwMode="auto">
          <a:xfrm>
            <a:off x="4380234" y="7106553"/>
            <a:ext cx="140037" cy="93364"/>
          </a:xfrm>
          <a:custGeom>
            <a:avLst/>
            <a:gdLst>
              <a:gd name="T0" fmla="*/ 29 w 267"/>
              <a:gd name="T1" fmla="*/ 179 h 180"/>
              <a:gd name="T2" fmla="*/ 29 w 267"/>
              <a:gd name="T3" fmla="*/ 179 h 180"/>
              <a:gd name="T4" fmla="*/ 0 w 267"/>
              <a:gd name="T5" fmla="*/ 69 h 180"/>
              <a:gd name="T6" fmla="*/ 232 w 267"/>
              <a:gd name="T7" fmla="*/ 0 h 180"/>
              <a:gd name="T8" fmla="*/ 266 w 267"/>
              <a:gd name="T9" fmla="*/ 110 h 180"/>
              <a:gd name="T10" fmla="*/ 29 w 267"/>
              <a:gd name="T11" fmla="*/ 179 h 180"/>
            </a:gdLst>
            <a:ahLst/>
            <a:cxnLst>
              <a:cxn ang="0">
                <a:pos x="T0" y="T1"/>
              </a:cxn>
              <a:cxn ang="0">
                <a:pos x="T2" y="T3"/>
              </a:cxn>
              <a:cxn ang="0">
                <a:pos x="T4" y="T5"/>
              </a:cxn>
              <a:cxn ang="0">
                <a:pos x="T6" y="T7"/>
              </a:cxn>
              <a:cxn ang="0">
                <a:pos x="T8" y="T9"/>
              </a:cxn>
              <a:cxn ang="0">
                <a:pos x="T10" y="T11"/>
              </a:cxn>
            </a:cxnLst>
            <a:rect l="0" t="0" r="r" b="b"/>
            <a:pathLst>
              <a:path w="267" h="180">
                <a:moveTo>
                  <a:pt x="29" y="179"/>
                </a:moveTo>
                <a:lnTo>
                  <a:pt x="29" y="179"/>
                </a:lnTo>
                <a:cubicBezTo>
                  <a:pt x="0" y="69"/>
                  <a:pt x="0" y="69"/>
                  <a:pt x="0" y="69"/>
                </a:cubicBezTo>
                <a:cubicBezTo>
                  <a:pt x="75" y="46"/>
                  <a:pt x="156" y="23"/>
                  <a:pt x="232" y="0"/>
                </a:cubicBezTo>
                <a:cubicBezTo>
                  <a:pt x="266" y="110"/>
                  <a:pt x="266" y="110"/>
                  <a:pt x="266" y="110"/>
                </a:cubicBezTo>
                <a:cubicBezTo>
                  <a:pt x="191" y="134"/>
                  <a:pt x="109" y="156"/>
                  <a:pt x="29" y="179"/>
                </a:cubicBezTo>
              </a:path>
            </a:pathLst>
          </a:custGeom>
          <a:solidFill>
            <a:srgbClr val="65C7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50" name="Freeform 292"/>
          <p:cNvSpPr>
            <a:spLocks noChangeArrowheads="1"/>
          </p:cNvSpPr>
          <p:nvPr/>
        </p:nvSpPr>
        <p:spPr bwMode="auto">
          <a:xfrm>
            <a:off x="3589026" y="7246599"/>
            <a:ext cx="130701" cy="60687"/>
          </a:xfrm>
          <a:custGeom>
            <a:avLst/>
            <a:gdLst>
              <a:gd name="T0" fmla="*/ 0 w 251"/>
              <a:gd name="T1" fmla="*/ 117 h 118"/>
              <a:gd name="T2" fmla="*/ 0 w 251"/>
              <a:gd name="T3" fmla="*/ 117 h 118"/>
              <a:gd name="T4" fmla="*/ 0 w 251"/>
              <a:gd name="T5" fmla="*/ 0 h 118"/>
              <a:gd name="T6" fmla="*/ 244 w 251"/>
              <a:gd name="T7" fmla="*/ 0 h 118"/>
              <a:gd name="T8" fmla="*/ 250 w 251"/>
              <a:gd name="T9" fmla="*/ 111 h 118"/>
              <a:gd name="T10" fmla="*/ 0 w 251"/>
              <a:gd name="T11" fmla="*/ 117 h 118"/>
            </a:gdLst>
            <a:ahLst/>
            <a:cxnLst>
              <a:cxn ang="0">
                <a:pos x="T0" y="T1"/>
              </a:cxn>
              <a:cxn ang="0">
                <a:pos x="T2" y="T3"/>
              </a:cxn>
              <a:cxn ang="0">
                <a:pos x="T4" y="T5"/>
              </a:cxn>
              <a:cxn ang="0">
                <a:pos x="T6" y="T7"/>
              </a:cxn>
              <a:cxn ang="0">
                <a:pos x="T8" y="T9"/>
              </a:cxn>
              <a:cxn ang="0">
                <a:pos x="T10" y="T11"/>
              </a:cxn>
            </a:cxnLst>
            <a:rect l="0" t="0" r="r" b="b"/>
            <a:pathLst>
              <a:path w="251" h="118">
                <a:moveTo>
                  <a:pt x="0" y="117"/>
                </a:moveTo>
                <a:lnTo>
                  <a:pt x="0" y="117"/>
                </a:lnTo>
                <a:cubicBezTo>
                  <a:pt x="0" y="0"/>
                  <a:pt x="0" y="0"/>
                  <a:pt x="0" y="0"/>
                </a:cubicBezTo>
                <a:cubicBezTo>
                  <a:pt x="81" y="0"/>
                  <a:pt x="163" y="0"/>
                  <a:pt x="244" y="0"/>
                </a:cubicBezTo>
                <a:cubicBezTo>
                  <a:pt x="250" y="111"/>
                  <a:pt x="250" y="111"/>
                  <a:pt x="250" y="111"/>
                </a:cubicBezTo>
                <a:cubicBezTo>
                  <a:pt x="168" y="111"/>
                  <a:pt x="81" y="117"/>
                  <a:pt x="0" y="117"/>
                </a:cubicBezTo>
              </a:path>
            </a:pathLst>
          </a:custGeom>
          <a:solidFill>
            <a:srgbClr val="65C7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51" name="Freeform 293"/>
          <p:cNvSpPr>
            <a:spLocks noChangeArrowheads="1"/>
          </p:cNvSpPr>
          <p:nvPr/>
        </p:nvSpPr>
        <p:spPr bwMode="auto">
          <a:xfrm>
            <a:off x="4184183" y="7162572"/>
            <a:ext cx="140037" cy="84028"/>
          </a:xfrm>
          <a:custGeom>
            <a:avLst/>
            <a:gdLst>
              <a:gd name="T0" fmla="*/ 23 w 268"/>
              <a:gd name="T1" fmla="*/ 161 h 162"/>
              <a:gd name="T2" fmla="*/ 23 w 268"/>
              <a:gd name="T3" fmla="*/ 161 h 162"/>
              <a:gd name="T4" fmla="*/ 0 w 268"/>
              <a:gd name="T5" fmla="*/ 51 h 162"/>
              <a:gd name="T6" fmla="*/ 244 w 268"/>
              <a:gd name="T7" fmla="*/ 0 h 162"/>
              <a:gd name="T8" fmla="*/ 267 w 268"/>
              <a:gd name="T9" fmla="*/ 109 h 162"/>
              <a:gd name="T10" fmla="*/ 23 w 268"/>
              <a:gd name="T11" fmla="*/ 161 h 162"/>
            </a:gdLst>
            <a:ahLst/>
            <a:cxnLst>
              <a:cxn ang="0">
                <a:pos x="T0" y="T1"/>
              </a:cxn>
              <a:cxn ang="0">
                <a:pos x="T2" y="T3"/>
              </a:cxn>
              <a:cxn ang="0">
                <a:pos x="T4" y="T5"/>
              </a:cxn>
              <a:cxn ang="0">
                <a:pos x="T6" y="T7"/>
              </a:cxn>
              <a:cxn ang="0">
                <a:pos x="T8" y="T9"/>
              </a:cxn>
              <a:cxn ang="0">
                <a:pos x="T10" y="T11"/>
              </a:cxn>
            </a:cxnLst>
            <a:rect l="0" t="0" r="r" b="b"/>
            <a:pathLst>
              <a:path w="268" h="162">
                <a:moveTo>
                  <a:pt x="23" y="161"/>
                </a:moveTo>
                <a:lnTo>
                  <a:pt x="23" y="161"/>
                </a:lnTo>
                <a:cubicBezTo>
                  <a:pt x="0" y="51"/>
                  <a:pt x="0" y="51"/>
                  <a:pt x="0" y="51"/>
                </a:cubicBezTo>
                <a:cubicBezTo>
                  <a:pt x="81" y="34"/>
                  <a:pt x="163" y="17"/>
                  <a:pt x="244" y="0"/>
                </a:cubicBezTo>
                <a:cubicBezTo>
                  <a:pt x="267" y="109"/>
                  <a:pt x="267" y="109"/>
                  <a:pt x="267" y="109"/>
                </a:cubicBezTo>
                <a:cubicBezTo>
                  <a:pt x="186" y="127"/>
                  <a:pt x="105" y="145"/>
                  <a:pt x="23" y="161"/>
                </a:cubicBezTo>
              </a:path>
            </a:pathLst>
          </a:custGeom>
          <a:solidFill>
            <a:srgbClr val="65C7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52" name="Freeform 294"/>
          <p:cNvSpPr>
            <a:spLocks noChangeArrowheads="1"/>
          </p:cNvSpPr>
          <p:nvPr/>
        </p:nvSpPr>
        <p:spPr bwMode="auto">
          <a:xfrm>
            <a:off x="3787412" y="7232595"/>
            <a:ext cx="133035" cy="70023"/>
          </a:xfrm>
          <a:custGeom>
            <a:avLst/>
            <a:gdLst>
              <a:gd name="T0" fmla="*/ 6 w 257"/>
              <a:gd name="T1" fmla="*/ 134 h 135"/>
              <a:gd name="T2" fmla="*/ 6 w 257"/>
              <a:gd name="T3" fmla="*/ 134 h 135"/>
              <a:gd name="T4" fmla="*/ 0 w 257"/>
              <a:gd name="T5" fmla="*/ 18 h 135"/>
              <a:gd name="T6" fmla="*/ 243 w 257"/>
              <a:gd name="T7" fmla="*/ 0 h 135"/>
              <a:gd name="T8" fmla="*/ 256 w 257"/>
              <a:gd name="T9" fmla="*/ 111 h 135"/>
              <a:gd name="T10" fmla="*/ 6 w 257"/>
              <a:gd name="T11" fmla="*/ 134 h 135"/>
            </a:gdLst>
            <a:ahLst/>
            <a:cxnLst>
              <a:cxn ang="0">
                <a:pos x="T0" y="T1"/>
              </a:cxn>
              <a:cxn ang="0">
                <a:pos x="T2" y="T3"/>
              </a:cxn>
              <a:cxn ang="0">
                <a:pos x="T4" y="T5"/>
              </a:cxn>
              <a:cxn ang="0">
                <a:pos x="T6" y="T7"/>
              </a:cxn>
              <a:cxn ang="0">
                <a:pos x="T8" y="T9"/>
              </a:cxn>
              <a:cxn ang="0">
                <a:pos x="T10" y="T11"/>
              </a:cxn>
            </a:cxnLst>
            <a:rect l="0" t="0" r="r" b="b"/>
            <a:pathLst>
              <a:path w="257" h="135">
                <a:moveTo>
                  <a:pt x="6" y="134"/>
                </a:moveTo>
                <a:lnTo>
                  <a:pt x="6" y="134"/>
                </a:lnTo>
                <a:cubicBezTo>
                  <a:pt x="0" y="18"/>
                  <a:pt x="0" y="18"/>
                  <a:pt x="0" y="18"/>
                </a:cubicBezTo>
                <a:cubicBezTo>
                  <a:pt x="81" y="13"/>
                  <a:pt x="162" y="6"/>
                  <a:pt x="243" y="0"/>
                </a:cubicBezTo>
                <a:cubicBezTo>
                  <a:pt x="256" y="111"/>
                  <a:pt x="256" y="111"/>
                  <a:pt x="256" y="111"/>
                </a:cubicBezTo>
                <a:cubicBezTo>
                  <a:pt x="174" y="116"/>
                  <a:pt x="93" y="128"/>
                  <a:pt x="6" y="134"/>
                </a:cubicBezTo>
              </a:path>
            </a:pathLst>
          </a:custGeom>
          <a:solidFill>
            <a:srgbClr val="65C7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53" name="Freeform 295"/>
          <p:cNvSpPr>
            <a:spLocks noChangeArrowheads="1"/>
          </p:cNvSpPr>
          <p:nvPr/>
        </p:nvSpPr>
        <p:spPr bwMode="auto">
          <a:xfrm>
            <a:off x="6326745" y="5414332"/>
            <a:ext cx="105028" cy="142380"/>
          </a:xfrm>
          <a:custGeom>
            <a:avLst/>
            <a:gdLst>
              <a:gd name="T0" fmla="*/ 0 w 204"/>
              <a:gd name="T1" fmla="*/ 227 h 273"/>
              <a:gd name="T2" fmla="*/ 0 w 204"/>
              <a:gd name="T3" fmla="*/ 227 h 273"/>
              <a:gd name="T4" fmla="*/ 98 w 204"/>
              <a:gd name="T5" fmla="*/ 0 h 273"/>
              <a:gd name="T6" fmla="*/ 203 w 204"/>
              <a:gd name="T7" fmla="*/ 46 h 273"/>
              <a:gd name="T8" fmla="*/ 98 w 204"/>
              <a:gd name="T9" fmla="*/ 272 h 273"/>
              <a:gd name="T10" fmla="*/ 0 w 204"/>
              <a:gd name="T11" fmla="*/ 227 h 273"/>
            </a:gdLst>
            <a:ahLst/>
            <a:cxnLst>
              <a:cxn ang="0">
                <a:pos x="T0" y="T1"/>
              </a:cxn>
              <a:cxn ang="0">
                <a:pos x="T2" y="T3"/>
              </a:cxn>
              <a:cxn ang="0">
                <a:pos x="T4" y="T5"/>
              </a:cxn>
              <a:cxn ang="0">
                <a:pos x="T6" y="T7"/>
              </a:cxn>
              <a:cxn ang="0">
                <a:pos x="T8" y="T9"/>
              </a:cxn>
              <a:cxn ang="0">
                <a:pos x="T10" y="T11"/>
              </a:cxn>
            </a:cxnLst>
            <a:rect l="0" t="0" r="r" b="b"/>
            <a:pathLst>
              <a:path w="204" h="273">
                <a:moveTo>
                  <a:pt x="0" y="227"/>
                </a:moveTo>
                <a:lnTo>
                  <a:pt x="0" y="227"/>
                </a:lnTo>
                <a:cubicBezTo>
                  <a:pt x="34" y="151"/>
                  <a:pt x="69" y="75"/>
                  <a:pt x="98" y="0"/>
                </a:cubicBezTo>
                <a:cubicBezTo>
                  <a:pt x="203" y="46"/>
                  <a:pt x="203" y="46"/>
                  <a:pt x="203" y="46"/>
                </a:cubicBezTo>
                <a:cubicBezTo>
                  <a:pt x="174" y="122"/>
                  <a:pt x="133" y="198"/>
                  <a:pt x="98" y="272"/>
                </a:cubicBezTo>
                <a:lnTo>
                  <a:pt x="0" y="227"/>
                </a:lnTo>
              </a:path>
            </a:pathLst>
          </a:custGeom>
          <a:solidFill>
            <a:srgbClr val="65C7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54" name="Freeform 296"/>
          <p:cNvSpPr>
            <a:spLocks noChangeArrowheads="1"/>
          </p:cNvSpPr>
          <p:nvPr/>
        </p:nvSpPr>
        <p:spPr bwMode="auto">
          <a:xfrm>
            <a:off x="6231054" y="5596391"/>
            <a:ext cx="114363" cy="142380"/>
          </a:xfrm>
          <a:custGeom>
            <a:avLst/>
            <a:gdLst>
              <a:gd name="T0" fmla="*/ 0 w 222"/>
              <a:gd name="T1" fmla="*/ 214 h 274"/>
              <a:gd name="T2" fmla="*/ 0 w 222"/>
              <a:gd name="T3" fmla="*/ 214 h 274"/>
              <a:gd name="T4" fmla="*/ 116 w 222"/>
              <a:gd name="T5" fmla="*/ 0 h 274"/>
              <a:gd name="T6" fmla="*/ 221 w 222"/>
              <a:gd name="T7" fmla="*/ 53 h 274"/>
              <a:gd name="T8" fmla="*/ 98 w 222"/>
              <a:gd name="T9" fmla="*/ 273 h 274"/>
              <a:gd name="T10" fmla="*/ 0 w 222"/>
              <a:gd name="T11" fmla="*/ 214 h 274"/>
            </a:gdLst>
            <a:ahLst/>
            <a:cxnLst>
              <a:cxn ang="0">
                <a:pos x="T0" y="T1"/>
              </a:cxn>
              <a:cxn ang="0">
                <a:pos x="T2" y="T3"/>
              </a:cxn>
              <a:cxn ang="0">
                <a:pos x="T4" y="T5"/>
              </a:cxn>
              <a:cxn ang="0">
                <a:pos x="T6" y="T7"/>
              </a:cxn>
              <a:cxn ang="0">
                <a:pos x="T8" y="T9"/>
              </a:cxn>
              <a:cxn ang="0">
                <a:pos x="T10" y="T11"/>
              </a:cxn>
            </a:cxnLst>
            <a:rect l="0" t="0" r="r" b="b"/>
            <a:pathLst>
              <a:path w="222" h="274">
                <a:moveTo>
                  <a:pt x="0" y="214"/>
                </a:moveTo>
                <a:lnTo>
                  <a:pt x="0" y="214"/>
                </a:lnTo>
                <a:cubicBezTo>
                  <a:pt x="41" y="145"/>
                  <a:pt x="82" y="75"/>
                  <a:pt x="116" y="0"/>
                </a:cubicBezTo>
                <a:cubicBezTo>
                  <a:pt x="221" y="53"/>
                  <a:pt x="221" y="53"/>
                  <a:pt x="221" y="53"/>
                </a:cubicBezTo>
                <a:cubicBezTo>
                  <a:pt x="180" y="128"/>
                  <a:pt x="139" y="203"/>
                  <a:pt x="98" y="273"/>
                </a:cubicBezTo>
                <a:lnTo>
                  <a:pt x="0" y="214"/>
                </a:lnTo>
              </a:path>
            </a:pathLst>
          </a:custGeom>
          <a:solidFill>
            <a:srgbClr val="65C7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55" name="Freeform 297"/>
          <p:cNvSpPr>
            <a:spLocks noChangeArrowheads="1"/>
          </p:cNvSpPr>
          <p:nvPr/>
        </p:nvSpPr>
        <p:spPr bwMode="auto">
          <a:xfrm>
            <a:off x="6476118" y="5040876"/>
            <a:ext cx="93358" cy="140046"/>
          </a:xfrm>
          <a:custGeom>
            <a:avLst/>
            <a:gdLst>
              <a:gd name="T0" fmla="*/ 180 w 181"/>
              <a:gd name="T1" fmla="*/ 29 h 268"/>
              <a:gd name="T2" fmla="*/ 180 w 181"/>
              <a:gd name="T3" fmla="*/ 29 h 268"/>
              <a:gd name="T4" fmla="*/ 104 w 181"/>
              <a:gd name="T5" fmla="*/ 267 h 268"/>
              <a:gd name="T6" fmla="*/ 0 w 181"/>
              <a:gd name="T7" fmla="*/ 233 h 268"/>
              <a:gd name="T8" fmla="*/ 70 w 181"/>
              <a:gd name="T9" fmla="*/ 0 h 268"/>
              <a:gd name="T10" fmla="*/ 180 w 181"/>
              <a:gd name="T11" fmla="*/ 29 h 268"/>
            </a:gdLst>
            <a:ahLst/>
            <a:cxnLst>
              <a:cxn ang="0">
                <a:pos x="T0" y="T1"/>
              </a:cxn>
              <a:cxn ang="0">
                <a:pos x="T2" y="T3"/>
              </a:cxn>
              <a:cxn ang="0">
                <a:pos x="T4" y="T5"/>
              </a:cxn>
              <a:cxn ang="0">
                <a:pos x="T6" y="T7"/>
              </a:cxn>
              <a:cxn ang="0">
                <a:pos x="T8" y="T9"/>
              </a:cxn>
              <a:cxn ang="0">
                <a:pos x="T10" y="T11"/>
              </a:cxn>
            </a:cxnLst>
            <a:rect l="0" t="0" r="r" b="b"/>
            <a:pathLst>
              <a:path w="181" h="268">
                <a:moveTo>
                  <a:pt x="180" y="29"/>
                </a:moveTo>
                <a:lnTo>
                  <a:pt x="180" y="29"/>
                </a:lnTo>
                <a:cubicBezTo>
                  <a:pt x="157" y="110"/>
                  <a:pt x="133" y="186"/>
                  <a:pt x="104" y="267"/>
                </a:cubicBezTo>
                <a:cubicBezTo>
                  <a:pt x="0" y="233"/>
                  <a:pt x="0" y="233"/>
                  <a:pt x="0" y="233"/>
                </a:cubicBezTo>
                <a:cubicBezTo>
                  <a:pt x="23" y="157"/>
                  <a:pt x="52" y="76"/>
                  <a:pt x="70" y="0"/>
                </a:cubicBezTo>
                <a:lnTo>
                  <a:pt x="180" y="29"/>
                </a:lnTo>
              </a:path>
            </a:pathLst>
          </a:custGeom>
          <a:solidFill>
            <a:srgbClr val="65C7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56" name="Freeform 298"/>
          <p:cNvSpPr>
            <a:spLocks noChangeArrowheads="1"/>
          </p:cNvSpPr>
          <p:nvPr/>
        </p:nvSpPr>
        <p:spPr bwMode="auto">
          <a:xfrm>
            <a:off x="5449182" y="6530031"/>
            <a:ext cx="135369" cy="126041"/>
          </a:xfrm>
          <a:custGeom>
            <a:avLst/>
            <a:gdLst>
              <a:gd name="T0" fmla="*/ 69 w 262"/>
              <a:gd name="T1" fmla="*/ 243 h 244"/>
              <a:gd name="T2" fmla="*/ 69 w 262"/>
              <a:gd name="T3" fmla="*/ 243 h 244"/>
              <a:gd name="T4" fmla="*/ 0 w 262"/>
              <a:gd name="T5" fmla="*/ 156 h 244"/>
              <a:gd name="T6" fmla="*/ 192 w 262"/>
              <a:gd name="T7" fmla="*/ 0 h 244"/>
              <a:gd name="T8" fmla="*/ 261 w 262"/>
              <a:gd name="T9" fmla="*/ 87 h 244"/>
              <a:gd name="T10" fmla="*/ 69 w 262"/>
              <a:gd name="T11" fmla="*/ 243 h 244"/>
            </a:gdLst>
            <a:ahLst/>
            <a:cxnLst>
              <a:cxn ang="0">
                <a:pos x="T0" y="T1"/>
              </a:cxn>
              <a:cxn ang="0">
                <a:pos x="T2" y="T3"/>
              </a:cxn>
              <a:cxn ang="0">
                <a:pos x="T4" y="T5"/>
              </a:cxn>
              <a:cxn ang="0">
                <a:pos x="T6" y="T7"/>
              </a:cxn>
              <a:cxn ang="0">
                <a:pos x="T8" y="T9"/>
              </a:cxn>
              <a:cxn ang="0">
                <a:pos x="T10" y="T11"/>
              </a:cxn>
            </a:cxnLst>
            <a:rect l="0" t="0" r="r" b="b"/>
            <a:pathLst>
              <a:path w="262" h="244">
                <a:moveTo>
                  <a:pt x="69" y="243"/>
                </a:moveTo>
                <a:lnTo>
                  <a:pt x="69" y="243"/>
                </a:lnTo>
                <a:cubicBezTo>
                  <a:pt x="0" y="156"/>
                  <a:pt x="0" y="156"/>
                  <a:pt x="0" y="156"/>
                </a:cubicBezTo>
                <a:cubicBezTo>
                  <a:pt x="64" y="103"/>
                  <a:pt x="127" y="52"/>
                  <a:pt x="192" y="0"/>
                </a:cubicBezTo>
                <a:cubicBezTo>
                  <a:pt x="261" y="87"/>
                  <a:pt x="261" y="87"/>
                  <a:pt x="261" y="87"/>
                </a:cubicBezTo>
                <a:cubicBezTo>
                  <a:pt x="197" y="139"/>
                  <a:pt x="133" y="191"/>
                  <a:pt x="69" y="243"/>
                </a:cubicBezTo>
              </a:path>
            </a:pathLst>
          </a:custGeom>
          <a:solidFill>
            <a:srgbClr val="65C7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57" name="Freeform 299"/>
          <p:cNvSpPr>
            <a:spLocks noChangeArrowheads="1"/>
          </p:cNvSpPr>
          <p:nvPr/>
        </p:nvSpPr>
        <p:spPr bwMode="auto">
          <a:xfrm>
            <a:off x="6126026" y="5769115"/>
            <a:ext cx="116697" cy="142380"/>
          </a:xfrm>
          <a:custGeom>
            <a:avLst/>
            <a:gdLst>
              <a:gd name="T0" fmla="*/ 0 w 227"/>
              <a:gd name="T1" fmla="*/ 210 h 274"/>
              <a:gd name="T2" fmla="*/ 0 w 227"/>
              <a:gd name="T3" fmla="*/ 210 h 274"/>
              <a:gd name="T4" fmla="*/ 133 w 227"/>
              <a:gd name="T5" fmla="*/ 0 h 274"/>
              <a:gd name="T6" fmla="*/ 226 w 227"/>
              <a:gd name="T7" fmla="*/ 59 h 274"/>
              <a:gd name="T8" fmla="*/ 93 w 227"/>
              <a:gd name="T9" fmla="*/ 273 h 274"/>
              <a:gd name="T10" fmla="*/ 0 w 227"/>
              <a:gd name="T11" fmla="*/ 210 h 274"/>
            </a:gdLst>
            <a:ahLst/>
            <a:cxnLst>
              <a:cxn ang="0">
                <a:pos x="T0" y="T1"/>
              </a:cxn>
              <a:cxn ang="0">
                <a:pos x="T2" y="T3"/>
              </a:cxn>
              <a:cxn ang="0">
                <a:pos x="T4" y="T5"/>
              </a:cxn>
              <a:cxn ang="0">
                <a:pos x="T6" y="T7"/>
              </a:cxn>
              <a:cxn ang="0">
                <a:pos x="T8" y="T9"/>
              </a:cxn>
              <a:cxn ang="0">
                <a:pos x="T10" y="T11"/>
              </a:cxn>
            </a:cxnLst>
            <a:rect l="0" t="0" r="r" b="b"/>
            <a:pathLst>
              <a:path w="227" h="274">
                <a:moveTo>
                  <a:pt x="0" y="210"/>
                </a:moveTo>
                <a:lnTo>
                  <a:pt x="0" y="210"/>
                </a:lnTo>
                <a:cubicBezTo>
                  <a:pt x="46" y="140"/>
                  <a:pt x="87" y="70"/>
                  <a:pt x="133" y="0"/>
                </a:cubicBezTo>
                <a:cubicBezTo>
                  <a:pt x="226" y="59"/>
                  <a:pt x="226" y="59"/>
                  <a:pt x="226" y="59"/>
                </a:cubicBezTo>
                <a:cubicBezTo>
                  <a:pt x="185" y="128"/>
                  <a:pt x="139" y="204"/>
                  <a:pt x="93" y="273"/>
                </a:cubicBezTo>
                <a:lnTo>
                  <a:pt x="0" y="210"/>
                </a:lnTo>
              </a:path>
            </a:pathLst>
          </a:custGeom>
          <a:solidFill>
            <a:srgbClr val="65C7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58" name="Freeform 300"/>
          <p:cNvSpPr>
            <a:spLocks noChangeArrowheads="1"/>
          </p:cNvSpPr>
          <p:nvPr/>
        </p:nvSpPr>
        <p:spPr bwMode="auto">
          <a:xfrm>
            <a:off x="6406100" y="5229938"/>
            <a:ext cx="102694" cy="140046"/>
          </a:xfrm>
          <a:custGeom>
            <a:avLst/>
            <a:gdLst>
              <a:gd name="T0" fmla="*/ 0 w 197"/>
              <a:gd name="T1" fmla="*/ 226 h 268"/>
              <a:gd name="T2" fmla="*/ 0 w 197"/>
              <a:gd name="T3" fmla="*/ 226 h 268"/>
              <a:gd name="T4" fmla="*/ 86 w 197"/>
              <a:gd name="T5" fmla="*/ 0 h 268"/>
              <a:gd name="T6" fmla="*/ 196 w 197"/>
              <a:gd name="T7" fmla="*/ 35 h 268"/>
              <a:gd name="T8" fmla="*/ 104 w 197"/>
              <a:gd name="T9" fmla="*/ 267 h 268"/>
              <a:gd name="T10" fmla="*/ 0 w 197"/>
              <a:gd name="T11" fmla="*/ 226 h 268"/>
            </a:gdLst>
            <a:ahLst/>
            <a:cxnLst>
              <a:cxn ang="0">
                <a:pos x="T0" y="T1"/>
              </a:cxn>
              <a:cxn ang="0">
                <a:pos x="T2" y="T3"/>
              </a:cxn>
              <a:cxn ang="0">
                <a:pos x="T4" y="T5"/>
              </a:cxn>
              <a:cxn ang="0">
                <a:pos x="T6" y="T7"/>
              </a:cxn>
              <a:cxn ang="0">
                <a:pos x="T8" y="T9"/>
              </a:cxn>
              <a:cxn ang="0">
                <a:pos x="T10" y="T11"/>
              </a:cxn>
            </a:cxnLst>
            <a:rect l="0" t="0" r="r" b="b"/>
            <a:pathLst>
              <a:path w="197" h="268">
                <a:moveTo>
                  <a:pt x="0" y="226"/>
                </a:moveTo>
                <a:lnTo>
                  <a:pt x="0" y="226"/>
                </a:lnTo>
                <a:cubicBezTo>
                  <a:pt x="35" y="150"/>
                  <a:pt x="64" y="76"/>
                  <a:pt x="86" y="0"/>
                </a:cubicBezTo>
                <a:cubicBezTo>
                  <a:pt x="196" y="35"/>
                  <a:pt x="196" y="35"/>
                  <a:pt x="196" y="35"/>
                </a:cubicBezTo>
                <a:cubicBezTo>
                  <a:pt x="167" y="116"/>
                  <a:pt x="138" y="191"/>
                  <a:pt x="104" y="267"/>
                </a:cubicBezTo>
                <a:lnTo>
                  <a:pt x="0" y="226"/>
                </a:lnTo>
              </a:path>
            </a:pathLst>
          </a:custGeom>
          <a:solidFill>
            <a:srgbClr val="65C7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59" name="Freeform 301"/>
          <p:cNvSpPr>
            <a:spLocks noChangeArrowheads="1"/>
          </p:cNvSpPr>
          <p:nvPr/>
        </p:nvSpPr>
        <p:spPr bwMode="auto">
          <a:xfrm>
            <a:off x="6011663" y="5939504"/>
            <a:ext cx="123699" cy="140046"/>
          </a:xfrm>
          <a:custGeom>
            <a:avLst/>
            <a:gdLst>
              <a:gd name="T0" fmla="*/ 0 w 238"/>
              <a:gd name="T1" fmla="*/ 197 h 268"/>
              <a:gd name="T2" fmla="*/ 0 w 238"/>
              <a:gd name="T3" fmla="*/ 197 h 268"/>
              <a:gd name="T4" fmla="*/ 144 w 238"/>
              <a:gd name="T5" fmla="*/ 0 h 268"/>
              <a:gd name="T6" fmla="*/ 237 w 238"/>
              <a:gd name="T7" fmla="*/ 63 h 268"/>
              <a:gd name="T8" fmla="*/ 92 w 238"/>
              <a:gd name="T9" fmla="*/ 267 h 268"/>
              <a:gd name="T10" fmla="*/ 0 w 238"/>
              <a:gd name="T11" fmla="*/ 197 h 268"/>
            </a:gdLst>
            <a:ahLst/>
            <a:cxnLst>
              <a:cxn ang="0">
                <a:pos x="T0" y="T1"/>
              </a:cxn>
              <a:cxn ang="0">
                <a:pos x="T2" y="T3"/>
              </a:cxn>
              <a:cxn ang="0">
                <a:pos x="T4" y="T5"/>
              </a:cxn>
              <a:cxn ang="0">
                <a:pos x="T6" y="T7"/>
              </a:cxn>
              <a:cxn ang="0">
                <a:pos x="T8" y="T9"/>
              </a:cxn>
              <a:cxn ang="0">
                <a:pos x="T10" y="T11"/>
              </a:cxn>
            </a:cxnLst>
            <a:rect l="0" t="0" r="r" b="b"/>
            <a:pathLst>
              <a:path w="238" h="268">
                <a:moveTo>
                  <a:pt x="0" y="197"/>
                </a:moveTo>
                <a:lnTo>
                  <a:pt x="0" y="197"/>
                </a:lnTo>
                <a:cubicBezTo>
                  <a:pt x="52" y="133"/>
                  <a:pt x="98" y="69"/>
                  <a:pt x="144" y="0"/>
                </a:cubicBezTo>
                <a:cubicBezTo>
                  <a:pt x="237" y="63"/>
                  <a:pt x="237" y="63"/>
                  <a:pt x="237" y="63"/>
                </a:cubicBezTo>
                <a:cubicBezTo>
                  <a:pt x="191" y="133"/>
                  <a:pt x="139" y="203"/>
                  <a:pt x="92" y="267"/>
                </a:cubicBezTo>
                <a:lnTo>
                  <a:pt x="0" y="197"/>
                </a:lnTo>
              </a:path>
            </a:pathLst>
          </a:custGeom>
          <a:solidFill>
            <a:srgbClr val="65C7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60" name="Freeform 302"/>
          <p:cNvSpPr>
            <a:spLocks noChangeArrowheads="1"/>
          </p:cNvSpPr>
          <p:nvPr/>
        </p:nvSpPr>
        <p:spPr bwMode="auto">
          <a:xfrm>
            <a:off x="5603222" y="6396987"/>
            <a:ext cx="135369" cy="130710"/>
          </a:xfrm>
          <a:custGeom>
            <a:avLst/>
            <a:gdLst>
              <a:gd name="T0" fmla="*/ 0 w 262"/>
              <a:gd name="T1" fmla="*/ 163 h 251"/>
              <a:gd name="T2" fmla="*/ 0 w 262"/>
              <a:gd name="T3" fmla="*/ 163 h 251"/>
              <a:gd name="T4" fmla="*/ 180 w 262"/>
              <a:gd name="T5" fmla="*/ 0 h 251"/>
              <a:gd name="T6" fmla="*/ 261 w 262"/>
              <a:gd name="T7" fmla="*/ 81 h 251"/>
              <a:gd name="T8" fmla="*/ 76 w 262"/>
              <a:gd name="T9" fmla="*/ 250 h 251"/>
              <a:gd name="T10" fmla="*/ 0 w 262"/>
              <a:gd name="T11" fmla="*/ 163 h 251"/>
            </a:gdLst>
            <a:ahLst/>
            <a:cxnLst>
              <a:cxn ang="0">
                <a:pos x="T0" y="T1"/>
              </a:cxn>
              <a:cxn ang="0">
                <a:pos x="T2" y="T3"/>
              </a:cxn>
              <a:cxn ang="0">
                <a:pos x="T4" y="T5"/>
              </a:cxn>
              <a:cxn ang="0">
                <a:pos x="T6" y="T7"/>
              </a:cxn>
              <a:cxn ang="0">
                <a:pos x="T8" y="T9"/>
              </a:cxn>
              <a:cxn ang="0">
                <a:pos x="T10" y="T11"/>
              </a:cxn>
            </a:cxnLst>
            <a:rect l="0" t="0" r="r" b="b"/>
            <a:pathLst>
              <a:path w="262" h="251">
                <a:moveTo>
                  <a:pt x="0" y="163"/>
                </a:moveTo>
                <a:lnTo>
                  <a:pt x="0" y="163"/>
                </a:lnTo>
                <a:cubicBezTo>
                  <a:pt x="63" y="110"/>
                  <a:pt x="121" y="52"/>
                  <a:pt x="180" y="0"/>
                </a:cubicBezTo>
                <a:cubicBezTo>
                  <a:pt x="261" y="81"/>
                  <a:pt x="261" y="81"/>
                  <a:pt x="261" y="81"/>
                </a:cubicBezTo>
                <a:cubicBezTo>
                  <a:pt x="197" y="139"/>
                  <a:pt x="139" y="192"/>
                  <a:pt x="76" y="250"/>
                </a:cubicBezTo>
                <a:lnTo>
                  <a:pt x="0" y="163"/>
                </a:lnTo>
              </a:path>
            </a:pathLst>
          </a:custGeom>
          <a:solidFill>
            <a:srgbClr val="65C7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61" name="Freeform 303"/>
          <p:cNvSpPr>
            <a:spLocks noChangeArrowheads="1"/>
          </p:cNvSpPr>
          <p:nvPr/>
        </p:nvSpPr>
        <p:spPr bwMode="auto">
          <a:xfrm>
            <a:off x="5750261" y="6252273"/>
            <a:ext cx="130701" cy="133044"/>
          </a:xfrm>
          <a:custGeom>
            <a:avLst/>
            <a:gdLst>
              <a:gd name="T0" fmla="*/ 0 w 251"/>
              <a:gd name="T1" fmla="*/ 180 h 256"/>
              <a:gd name="T2" fmla="*/ 0 w 251"/>
              <a:gd name="T3" fmla="*/ 180 h 256"/>
              <a:gd name="T4" fmla="*/ 169 w 251"/>
              <a:gd name="T5" fmla="*/ 0 h 256"/>
              <a:gd name="T6" fmla="*/ 250 w 251"/>
              <a:gd name="T7" fmla="*/ 76 h 256"/>
              <a:gd name="T8" fmla="*/ 76 w 251"/>
              <a:gd name="T9" fmla="*/ 255 h 256"/>
              <a:gd name="T10" fmla="*/ 0 w 251"/>
              <a:gd name="T11" fmla="*/ 180 h 256"/>
            </a:gdLst>
            <a:ahLst/>
            <a:cxnLst>
              <a:cxn ang="0">
                <a:pos x="T0" y="T1"/>
              </a:cxn>
              <a:cxn ang="0">
                <a:pos x="T2" y="T3"/>
              </a:cxn>
              <a:cxn ang="0">
                <a:pos x="T4" y="T5"/>
              </a:cxn>
              <a:cxn ang="0">
                <a:pos x="T6" y="T7"/>
              </a:cxn>
              <a:cxn ang="0">
                <a:pos x="T8" y="T9"/>
              </a:cxn>
              <a:cxn ang="0">
                <a:pos x="T10" y="T11"/>
              </a:cxn>
            </a:cxnLst>
            <a:rect l="0" t="0" r="r" b="b"/>
            <a:pathLst>
              <a:path w="251" h="256">
                <a:moveTo>
                  <a:pt x="0" y="180"/>
                </a:moveTo>
                <a:lnTo>
                  <a:pt x="0" y="180"/>
                </a:lnTo>
                <a:cubicBezTo>
                  <a:pt x="53" y="122"/>
                  <a:pt x="111" y="58"/>
                  <a:pt x="169" y="0"/>
                </a:cubicBezTo>
                <a:cubicBezTo>
                  <a:pt x="250" y="76"/>
                  <a:pt x="250" y="76"/>
                  <a:pt x="250" y="76"/>
                </a:cubicBezTo>
                <a:cubicBezTo>
                  <a:pt x="192" y="140"/>
                  <a:pt x="134" y="197"/>
                  <a:pt x="76" y="255"/>
                </a:cubicBezTo>
                <a:lnTo>
                  <a:pt x="0" y="180"/>
                </a:lnTo>
              </a:path>
            </a:pathLst>
          </a:custGeom>
          <a:solidFill>
            <a:srgbClr val="65C7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62" name="Freeform 304"/>
          <p:cNvSpPr>
            <a:spLocks noChangeArrowheads="1"/>
          </p:cNvSpPr>
          <p:nvPr/>
        </p:nvSpPr>
        <p:spPr bwMode="auto">
          <a:xfrm>
            <a:off x="5883296" y="6100557"/>
            <a:ext cx="128367" cy="135378"/>
          </a:xfrm>
          <a:custGeom>
            <a:avLst/>
            <a:gdLst>
              <a:gd name="T0" fmla="*/ 0 w 245"/>
              <a:gd name="T1" fmla="*/ 190 h 261"/>
              <a:gd name="T2" fmla="*/ 0 w 245"/>
              <a:gd name="T3" fmla="*/ 190 h 261"/>
              <a:gd name="T4" fmla="*/ 157 w 245"/>
              <a:gd name="T5" fmla="*/ 0 h 261"/>
              <a:gd name="T6" fmla="*/ 244 w 245"/>
              <a:gd name="T7" fmla="*/ 69 h 261"/>
              <a:gd name="T8" fmla="*/ 87 w 245"/>
              <a:gd name="T9" fmla="*/ 260 h 261"/>
              <a:gd name="T10" fmla="*/ 0 w 245"/>
              <a:gd name="T11" fmla="*/ 190 h 261"/>
            </a:gdLst>
            <a:ahLst/>
            <a:cxnLst>
              <a:cxn ang="0">
                <a:pos x="T0" y="T1"/>
              </a:cxn>
              <a:cxn ang="0">
                <a:pos x="T2" y="T3"/>
              </a:cxn>
              <a:cxn ang="0">
                <a:pos x="T4" y="T5"/>
              </a:cxn>
              <a:cxn ang="0">
                <a:pos x="T6" y="T7"/>
              </a:cxn>
              <a:cxn ang="0">
                <a:pos x="T8" y="T9"/>
              </a:cxn>
              <a:cxn ang="0">
                <a:pos x="T10" y="T11"/>
              </a:cxn>
            </a:cxnLst>
            <a:rect l="0" t="0" r="r" b="b"/>
            <a:pathLst>
              <a:path w="245" h="261">
                <a:moveTo>
                  <a:pt x="0" y="190"/>
                </a:moveTo>
                <a:lnTo>
                  <a:pt x="0" y="190"/>
                </a:lnTo>
                <a:cubicBezTo>
                  <a:pt x="53" y="127"/>
                  <a:pt x="105" y="63"/>
                  <a:pt x="157" y="0"/>
                </a:cubicBezTo>
                <a:cubicBezTo>
                  <a:pt x="244" y="69"/>
                  <a:pt x="244" y="69"/>
                  <a:pt x="244" y="69"/>
                </a:cubicBezTo>
                <a:cubicBezTo>
                  <a:pt x="192" y="139"/>
                  <a:pt x="140" y="202"/>
                  <a:pt x="87" y="260"/>
                </a:cubicBezTo>
                <a:lnTo>
                  <a:pt x="0" y="190"/>
                </a:lnTo>
              </a:path>
            </a:pathLst>
          </a:custGeom>
          <a:solidFill>
            <a:srgbClr val="65C7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63" name="Freeform 305"/>
          <p:cNvSpPr>
            <a:spLocks noChangeArrowheads="1"/>
          </p:cNvSpPr>
          <p:nvPr/>
        </p:nvSpPr>
        <p:spPr bwMode="auto">
          <a:xfrm>
            <a:off x="6336081" y="4842477"/>
            <a:ext cx="408441" cy="287094"/>
          </a:xfrm>
          <a:custGeom>
            <a:avLst/>
            <a:gdLst>
              <a:gd name="T0" fmla="*/ 777 w 778"/>
              <a:gd name="T1" fmla="*/ 494 h 546"/>
              <a:gd name="T2" fmla="*/ 777 w 778"/>
              <a:gd name="T3" fmla="*/ 494 h 546"/>
              <a:gd name="T4" fmla="*/ 679 w 778"/>
              <a:gd name="T5" fmla="*/ 545 h 546"/>
              <a:gd name="T6" fmla="*/ 493 w 778"/>
              <a:gd name="T7" fmla="*/ 226 h 546"/>
              <a:gd name="T8" fmla="*/ 482 w 778"/>
              <a:gd name="T9" fmla="*/ 267 h 546"/>
              <a:gd name="T10" fmla="*/ 377 w 778"/>
              <a:gd name="T11" fmla="*/ 238 h 546"/>
              <a:gd name="T12" fmla="*/ 389 w 778"/>
              <a:gd name="T13" fmla="*/ 186 h 546"/>
              <a:gd name="T14" fmla="*/ 52 w 778"/>
              <a:gd name="T15" fmla="*/ 377 h 546"/>
              <a:gd name="T16" fmla="*/ 0 w 778"/>
              <a:gd name="T17" fmla="*/ 284 h 546"/>
              <a:gd name="T18" fmla="*/ 493 w 778"/>
              <a:gd name="T19" fmla="*/ 0 h 546"/>
              <a:gd name="T20" fmla="*/ 777 w 778"/>
              <a:gd name="T21" fmla="*/ 494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8" h="546">
                <a:moveTo>
                  <a:pt x="777" y="494"/>
                </a:moveTo>
                <a:lnTo>
                  <a:pt x="777" y="494"/>
                </a:lnTo>
                <a:cubicBezTo>
                  <a:pt x="679" y="545"/>
                  <a:pt x="679" y="545"/>
                  <a:pt x="679" y="545"/>
                </a:cubicBezTo>
                <a:cubicBezTo>
                  <a:pt x="493" y="226"/>
                  <a:pt x="493" y="226"/>
                  <a:pt x="493" y="226"/>
                </a:cubicBezTo>
                <a:cubicBezTo>
                  <a:pt x="487" y="238"/>
                  <a:pt x="487" y="255"/>
                  <a:pt x="482" y="267"/>
                </a:cubicBezTo>
                <a:cubicBezTo>
                  <a:pt x="377" y="238"/>
                  <a:pt x="377" y="238"/>
                  <a:pt x="377" y="238"/>
                </a:cubicBezTo>
                <a:cubicBezTo>
                  <a:pt x="377" y="221"/>
                  <a:pt x="383" y="203"/>
                  <a:pt x="389" y="186"/>
                </a:cubicBezTo>
                <a:cubicBezTo>
                  <a:pt x="52" y="377"/>
                  <a:pt x="52" y="377"/>
                  <a:pt x="52" y="377"/>
                </a:cubicBezTo>
                <a:cubicBezTo>
                  <a:pt x="0" y="284"/>
                  <a:pt x="0" y="284"/>
                  <a:pt x="0" y="284"/>
                </a:cubicBezTo>
                <a:cubicBezTo>
                  <a:pt x="493" y="0"/>
                  <a:pt x="493" y="0"/>
                  <a:pt x="493" y="0"/>
                </a:cubicBezTo>
                <a:lnTo>
                  <a:pt x="777" y="494"/>
                </a:lnTo>
              </a:path>
            </a:pathLst>
          </a:custGeom>
          <a:solidFill>
            <a:srgbClr val="65C7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67" name="Freeform 309"/>
          <p:cNvSpPr>
            <a:spLocks noChangeArrowheads="1"/>
          </p:cNvSpPr>
          <p:nvPr/>
        </p:nvSpPr>
        <p:spPr bwMode="auto">
          <a:xfrm>
            <a:off x="2872505" y="3495703"/>
            <a:ext cx="1997858" cy="1997989"/>
          </a:xfrm>
          <a:custGeom>
            <a:avLst/>
            <a:gdLst>
              <a:gd name="T0" fmla="*/ 3776 w 3777"/>
              <a:gd name="T1" fmla="*/ 1885 h 3777"/>
              <a:gd name="T2" fmla="*/ 3776 w 3777"/>
              <a:gd name="T3" fmla="*/ 1885 h 3777"/>
              <a:gd name="T4" fmla="*/ 1885 w 3777"/>
              <a:gd name="T5" fmla="*/ 3776 h 3777"/>
              <a:gd name="T6" fmla="*/ 0 w 3777"/>
              <a:gd name="T7" fmla="*/ 1885 h 3777"/>
              <a:gd name="T8" fmla="*/ 1885 w 3777"/>
              <a:gd name="T9" fmla="*/ 0 h 3777"/>
              <a:gd name="T10" fmla="*/ 3776 w 3777"/>
              <a:gd name="T11" fmla="*/ 1885 h 3777"/>
            </a:gdLst>
            <a:ahLst/>
            <a:cxnLst>
              <a:cxn ang="0">
                <a:pos x="T0" y="T1"/>
              </a:cxn>
              <a:cxn ang="0">
                <a:pos x="T2" y="T3"/>
              </a:cxn>
              <a:cxn ang="0">
                <a:pos x="T4" y="T5"/>
              </a:cxn>
              <a:cxn ang="0">
                <a:pos x="T6" y="T7"/>
              </a:cxn>
              <a:cxn ang="0">
                <a:pos x="T8" y="T9"/>
              </a:cxn>
              <a:cxn ang="0">
                <a:pos x="T10" y="T11"/>
              </a:cxn>
            </a:cxnLst>
            <a:rect l="0" t="0" r="r" b="b"/>
            <a:pathLst>
              <a:path w="3777" h="3777">
                <a:moveTo>
                  <a:pt x="3776" y="1885"/>
                </a:moveTo>
                <a:lnTo>
                  <a:pt x="3776" y="1885"/>
                </a:lnTo>
                <a:cubicBezTo>
                  <a:pt x="3776" y="2929"/>
                  <a:pt x="2928" y="3776"/>
                  <a:pt x="1885" y="3776"/>
                </a:cubicBezTo>
                <a:cubicBezTo>
                  <a:pt x="846" y="3776"/>
                  <a:pt x="0" y="2929"/>
                  <a:pt x="0" y="1885"/>
                </a:cubicBezTo>
                <a:cubicBezTo>
                  <a:pt x="0" y="847"/>
                  <a:pt x="846" y="0"/>
                  <a:pt x="1885" y="0"/>
                </a:cubicBezTo>
                <a:cubicBezTo>
                  <a:pt x="2928" y="0"/>
                  <a:pt x="3776" y="847"/>
                  <a:pt x="3776" y="1885"/>
                </a:cubicBezTo>
              </a:path>
            </a:pathLst>
          </a:custGeom>
          <a:solidFill>
            <a:schemeClr val="accent1"/>
          </a:solidFill>
          <a:ln>
            <a:noFill/>
          </a:ln>
          <a:effectLst/>
        </p:spPr>
        <p:txBody>
          <a:bodyPr wrap="none" anchor="ctr"/>
          <a:lstStyle/>
          <a:p>
            <a:endParaRPr lang="en-US">
              <a:latin typeface="Roboto Light" charset="0"/>
            </a:endParaRPr>
          </a:p>
        </p:txBody>
      </p:sp>
      <p:sp>
        <p:nvSpPr>
          <p:cNvPr id="68" name="Freeform 310"/>
          <p:cNvSpPr>
            <a:spLocks noChangeArrowheads="1"/>
          </p:cNvSpPr>
          <p:nvPr/>
        </p:nvSpPr>
        <p:spPr bwMode="auto">
          <a:xfrm>
            <a:off x="3115235" y="3738449"/>
            <a:ext cx="1640764" cy="1640871"/>
          </a:xfrm>
          <a:custGeom>
            <a:avLst/>
            <a:gdLst>
              <a:gd name="T0" fmla="*/ 3103 w 3104"/>
              <a:gd name="T1" fmla="*/ 1555 h 3104"/>
              <a:gd name="T2" fmla="*/ 3103 w 3104"/>
              <a:gd name="T3" fmla="*/ 1555 h 3104"/>
              <a:gd name="T4" fmla="*/ 1555 w 3104"/>
              <a:gd name="T5" fmla="*/ 3103 h 3104"/>
              <a:gd name="T6" fmla="*/ 0 w 3104"/>
              <a:gd name="T7" fmla="*/ 1555 h 3104"/>
              <a:gd name="T8" fmla="*/ 1555 w 3104"/>
              <a:gd name="T9" fmla="*/ 0 h 3104"/>
              <a:gd name="T10" fmla="*/ 3103 w 3104"/>
              <a:gd name="T11" fmla="*/ 1555 h 3104"/>
            </a:gdLst>
            <a:ahLst/>
            <a:cxnLst>
              <a:cxn ang="0">
                <a:pos x="T0" y="T1"/>
              </a:cxn>
              <a:cxn ang="0">
                <a:pos x="T2" y="T3"/>
              </a:cxn>
              <a:cxn ang="0">
                <a:pos x="T4" y="T5"/>
              </a:cxn>
              <a:cxn ang="0">
                <a:pos x="T6" y="T7"/>
              </a:cxn>
              <a:cxn ang="0">
                <a:pos x="T8" y="T9"/>
              </a:cxn>
              <a:cxn ang="0">
                <a:pos x="T10" y="T11"/>
              </a:cxn>
            </a:cxnLst>
            <a:rect l="0" t="0" r="r" b="b"/>
            <a:pathLst>
              <a:path w="3104" h="3104">
                <a:moveTo>
                  <a:pt x="3103" y="1555"/>
                </a:moveTo>
                <a:lnTo>
                  <a:pt x="3103" y="1555"/>
                </a:lnTo>
                <a:cubicBezTo>
                  <a:pt x="3103" y="2407"/>
                  <a:pt x="2407" y="3103"/>
                  <a:pt x="1555" y="3103"/>
                </a:cubicBezTo>
                <a:cubicBezTo>
                  <a:pt x="696" y="3103"/>
                  <a:pt x="0" y="2407"/>
                  <a:pt x="0" y="1555"/>
                </a:cubicBezTo>
                <a:cubicBezTo>
                  <a:pt x="0" y="696"/>
                  <a:pt x="696" y="0"/>
                  <a:pt x="1555" y="0"/>
                </a:cubicBezTo>
                <a:cubicBezTo>
                  <a:pt x="2407" y="0"/>
                  <a:pt x="3103" y="696"/>
                  <a:pt x="3103" y="1555"/>
                </a:cubicBez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69" name="Freeform 311"/>
          <p:cNvSpPr>
            <a:spLocks noChangeArrowheads="1"/>
          </p:cNvSpPr>
          <p:nvPr/>
        </p:nvSpPr>
        <p:spPr bwMode="auto">
          <a:xfrm>
            <a:off x="3535345" y="5402661"/>
            <a:ext cx="746863" cy="504165"/>
          </a:xfrm>
          <a:custGeom>
            <a:avLst/>
            <a:gdLst>
              <a:gd name="T0" fmla="*/ 0 w 1417"/>
              <a:gd name="T1" fmla="*/ 64 h 958"/>
              <a:gd name="T2" fmla="*/ 0 w 1417"/>
              <a:gd name="T3" fmla="*/ 64 h 958"/>
              <a:gd name="T4" fmla="*/ 0 w 1417"/>
              <a:gd name="T5" fmla="*/ 104 h 958"/>
              <a:gd name="T6" fmla="*/ 47 w 1417"/>
              <a:gd name="T7" fmla="*/ 226 h 958"/>
              <a:gd name="T8" fmla="*/ 70 w 1417"/>
              <a:gd name="T9" fmla="*/ 250 h 958"/>
              <a:gd name="T10" fmla="*/ 256 w 1417"/>
              <a:gd name="T11" fmla="*/ 435 h 958"/>
              <a:gd name="T12" fmla="*/ 418 w 1417"/>
              <a:gd name="T13" fmla="*/ 156 h 958"/>
              <a:gd name="T14" fmla="*/ 0 w 1417"/>
              <a:gd name="T15" fmla="*/ 64 h 958"/>
              <a:gd name="T16" fmla="*/ 1416 w 1417"/>
              <a:gd name="T17" fmla="*/ 0 h 958"/>
              <a:gd name="T18" fmla="*/ 1416 w 1417"/>
              <a:gd name="T19" fmla="*/ 0 h 958"/>
              <a:gd name="T20" fmla="*/ 633 w 1417"/>
              <a:gd name="T21" fmla="*/ 174 h 958"/>
              <a:gd name="T22" fmla="*/ 517 w 1417"/>
              <a:gd name="T23" fmla="*/ 168 h 958"/>
              <a:gd name="T24" fmla="*/ 320 w 1417"/>
              <a:gd name="T25" fmla="*/ 493 h 958"/>
              <a:gd name="T26" fmla="*/ 777 w 1417"/>
              <a:gd name="T27" fmla="*/ 957 h 958"/>
              <a:gd name="T28" fmla="*/ 1416 w 1417"/>
              <a:gd name="T29" fmla="*/ 0 h 958"/>
              <a:gd name="T30" fmla="*/ 0 w 1417"/>
              <a:gd name="T31" fmla="*/ 64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17" h="958">
                <a:moveTo>
                  <a:pt x="0" y="64"/>
                </a:moveTo>
                <a:lnTo>
                  <a:pt x="0" y="64"/>
                </a:lnTo>
                <a:cubicBezTo>
                  <a:pt x="0" y="104"/>
                  <a:pt x="0" y="104"/>
                  <a:pt x="0" y="104"/>
                </a:cubicBezTo>
                <a:cubicBezTo>
                  <a:pt x="0" y="151"/>
                  <a:pt x="18" y="192"/>
                  <a:pt x="47" y="226"/>
                </a:cubicBezTo>
                <a:cubicBezTo>
                  <a:pt x="52" y="232"/>
                  <a:pt x="64" y="243"/>
                  <a:pt x="70" y="250"/>
                </a:cubicBezTo>
                <a:cubicBezTo>
                  <a:pt x="256" y="435"/>
                  <a:pt x="256" y="435"/>
                  <a:pt x="256" y="435"/>
                </a:cubicBezTo>
                <a:cubicBezTo>
                  <a:pt x="307" y="342"/>
                  <a:pt x="360" y="250"/>
                  <a:pt x="418" y="156"/>
                </a:cubicBezTo>
                <a:cubicBezTo>
                  <a:pt x="273" y="145"/>
                  <a:pt x="134" y="110"/>
                  <a:pt x="0" y="64"/>
                </a:cubicBezTo>
                <a:lnTo>
                  <a:pt x="1416" y="0"/>
                </a:lnTo>
                <a:lnTo>
                  <a:pt x="1416" y="0"/>
                </a:lnTo>
                <a:cubicBezTo>
                  <a:pt x="1178" y="110"/>
                  <a:pt x="911" y="174"/>
                  <a:pt x="633" y="174"/>
                </a:cubicBezTo>
                <a:cubicBezTo>
                  <a:pt x="592" y="174"/>
                  <a:pt x="557" y="168"/>
                  <a:pt x="517" y="168"/>
                </a:cubicBezTo>
                <a:cubicBezTo>
                  <a:pt x="447" y="272"/>
                  <a:pt x="377" y="382"/>
                  <a:pt x="320" y="493"/>
                </a:cubicBezTo>
                <a:cubicBezTo>
                  <a:pt x="777" y="957"/>
                  <a:pt x="777" y="957"/>
                  <a:pt x="777" y="957"/>
                </a:cubicBezTo>
                <a:cubicBezTo>
                  <a:pt x="958" y="615"/>
                  <a:pt x="1172" y="295"/>
                  <a:pt x="1416" y="0"/>
                </a:cubicBezTo>
                <a:lnTo>
                  <a:pt x="0" y="64"/>
                </a:lnTo>
              </a:path>
            </a:pathLst>
          </a:custGeom>
          <a:solidFill>
            <a:srgbClr val="B6B3B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70" name="Freeform 312"/>
          <p:cNvSpPr>
            <a:spLocks noChangeArrowheads="1"/>
          </p:cNvSpPr>
          <p:nvPr/>
        </p:nvSpPr>
        <p:spPr bwMode="auto">
          <a:xfrm>
            <a:off x="3946120" y="5246277"/>
            <a:ext cx="1192647" cy="1216065"/>
          </a:xfrm>
          <a:custGeom>
            <a:avLst/>
            <a:gdLst>
              <a:gd name="T0" fmla="*/ 1103 w 2258"/>
              <a:gd name="T1" fmla="*/ 0 h 2303"/>
              <a:gd name="T2" fmla="*/ 1103 w 2258"/>
              <a:gd name="T3" fmla="*/ 0 h 2303"/>
              <a:gd name="T4" fmla="*/ 639 w 2258"/>
              <a:gd name="T5" fmla="*/ 296 h 2303"/>
              <a:gd name="T6" fmla="*/ 0 w 2258"/>
              <a:gd name="T7" fmla="*/ 1253 h 2303"/>
              <a:gd name="T8" fmla="*/ 998 w 2258"/>
              <a:gd name="T9" fmla="*/ 2244 h 2303"/>
              <a:gd name="T10" fmla="*/ 1149 w 2258"/>
              <a:gd name="T11" fmla="*/ 2302 h 2303"/>
              <a:gd name="T12" fmla="*/ 1294 w 2258"/>
              <a:gd name="T13" fmla="*/ 2244 h 2303"/>
              <a:gd name="T14" fmla="*/ 2176 w 2258"/>
              <a:gd name="T15" fmla="*/ 1363 h 2303"/>
              <a:gd name="T16" fmla="*/ 2176 w 2258"/>
              <a:gd name="T17" fmla="*/ 1067 h 2303"/>
              <a:gd name="T18" fmla="*/ 1103 w 2258"/>
              <a:gd name="T19" fmla="*/ 0 h 2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8" h="2303">
                <a:moveTo>
                  <a:pt x="1103" y="0"/>
                </a:moveTo>
                <a:lnTo>
                  <a:pt x="1103" y="0"/>
                </a:lnTo>
                <a:cubicBezTo>
                  <a:pt x="964" y="121"/>
                  <a:pt x="807" y="220"/>
                  <a:pt x="639" y="296"/>
                </a:cubicBezTo>
                <a:cubicBezTo>
                  <a:pt x="395" y="591"/>
                  <a:pt x="181" y="911"/>
                  <a:pt x="0" y="1253"/>
                </a:cubicBezTo>
                <a:cubicBezTo>
                  <a:pt x="998" y="2244"/>
                  <a:pt x="998" y="2244"/>
                  <a:pt x="998" y="2244"/>
                </a:cubicBezTo>
                <a:cubicBezTo>
                  <a:pt x="1039" y="2285"/>
                  <a:pt x="1091" y="2302"/>
                  <a:pt x="1149" y="2302"/>
                </a:cubicBezTo>
                <a:cubicBezTo>
                  <a:pt x="1201" y="2302"/>
                  <a:pt x="1253" y="2285"/>
                  <a:pt x="1294" y="2244"/>
                </a:cubicBezTo>
                <a:cubicBezTo>
                  <a:pt x="2176" y="1363"/>
                  <a:pt x="2176" y="1363"/>
                  <a:pt x="2176" y="1363"/>
                </a:cubicBezTo>
                <a:cubicBezTo>
                  <a:pt x="2257" y="1282"/>
                  <a:pt x="2257" y="1148"/>
                  <a:pt x="2176" y="1067"/>
                </a:cubicBezTo>
                <a:cubicBezTo>
                  <a:pt x="1103" y="0"/>
                  <a:pt x="1103" y="0"/>
                  <a:pt x="1103" y="0"/>
                </a:cubicBezTo>
              </a:path>
            </a:pathLst>
          </a:custGeom>
          <a:solidFill>
            <a:schemeClr val="accent1">
              <a:lumMod val="50000"/>
            </a:schemeClr>
          </a:solidFill>
          <a:ln>
            <a:noFill/>
          </a:ln>
          <a:effectLst/>
        </p:spPr>
        <p:txBody>
          <a:bodyPr wrap="none" anchor="ctr"/>
          <a:lstStyle/>
          <a:p>
            <a:endParaRPr lang="en-US">
              <a:latin typeface="Roboto Light" charset="0"/>
            </a:endParaRPr>
          </a:p>
        </p:txBody>
      </p:sp>
      <p:sp>
        <p:nvSpPr>
          <p:cNvPr id="71" name="Freeform 313"/>
          <p:cNvSpPr>
            <a:spLocks noChangeArrowheads="1"/>
          </p:cNvSpPr>
          <p:nvPr/>
        </p:nvSpPr>
        <p:spPr bwMode="auto">
          <a:xfrm>
            <a:off x="3670714" y="5484355"/>
            <a:ext cx="135369" cy="177392"/>
          </a:xfrm>
          <a:custGeom>
            <a:avLst/>
            <a:gdLst>
              <a:gd name="T0" fmla="*/ 162 w 262"/>
              <a:gd name="T1" fmla="*/ 0 h 338"/>
              <a:gd name="T2" fmla="*/ 162 w 262"/>
              <a:gd name="T3" fmla="*/ 0 h 338"/>
              <a:gd name="T4" fmla="*/ 0 w 262"/>
              <a:gd name="T5" fmla="*/ 279 h 338"/>
              <a:gd name="T6" fmla="*/ 64 w 262"/>
              <a:gd name="T7" fmla="*/ 337 h 338"/>
              <a:gd name="T8" fmla="*/ 261 w 262"/>
              <a:gd name="T9" fmla="*/ 12 h 338"/>
              <a:gd name="T10" fmla="*/ 162 w 262"/>
              <a:gd name="T11" fmla="*/ 0 h 338"/>
            </a:gdLst>
            <a:ahLst/>
            <a:cxnLst>
              <a:cxn ang="0">
                <a:pos x="T0" y="T1"/>
              </a:cxn>
              <a:cxn ang="0">
                <a:pos x="T2" y="T3"/>
              </a:cxn>
              <a:cxn ang="0">
                <a:pos x="T4" y="T5"/>
              </a:cxn>
              <a:cxn ang="0">
                <a:pos x="T6" y="T7"/>
              </a:cxn>
              <a:cxn ang="0">
                <a:pos x="T8" y="T9"/>
              </a:cxn>
              <a:cxn ang="0">
                <a:pos x="T10" y="T11"/>
              </a:cxn>
            </a:cxnLst>
            <a:rect l="0" t="0" r="r" b="b"/>
            <a:pathLst>
              <a:path w="262" h="338">
                <a:moveTo>
                  <a:pt x="162" y="0"/>
                </a:moveTo>
                <a:lnTo>
                  <a:pt x="162" y="0"/>
                </a:lnTo>
                <a:cubicBezTo>
                  <a:pt x="104" y="94"/>
                  <a:pt x="51" y="186"/>
                  <a:pt x="0" y="279"/>
                </a:cubicBezTo>
                <a:cubicBezTo>
                  <a:pt x="64" y="337"/>
                  <a:pt x="64" y="337"/>
                  <a:pt x="64" y="337"/>
                </a:cubicBezTo>
                <a:cubicBezTo>
                  <a:pt x="121" y="226"/>
                  <a:pt x="191" y="116"/>
                  <a:pt x="261" y="12"/>
                </a:cubicBezTo>
                <a:cubicBezTo>
                  <a:pt x="226" y="12"/>
                  <a:pt x="197" y="6"/>
                  <a:pt x="162" y="0"/>
                </a:cubicBezTo>
              </a:path>
            </a:pathLst>
          </a:custGeom>
          <a:solidFill>
            <a:srgbClr val="211E3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72" name="Freeform 314"/>
          <p:cNvSpPr>
            <a:spLocks noChangeArrowheads="1"/>
          </p:cNvSpPr>
          <p:nvPr/>
        </p:nvSpPr>
        <p:spPr bwMode="auto">
          <a:xfrm>
            <a:off x="3535345" y="5183256"/>
            <a:ext cx="994261" cy="308101"/>
          </a:xfrm>
          <a:custGeom>
            <a:avLst/>
            <a:gdLst>
              <a:gd name="T0" fmla="*/ 1764 w 1881"/>
              <a:gd name="T1" fmla="*/ 0 h 587"/>
              <a:gd name="T2" fmla="*/ 1764 w 1881"/>
              <a:gd name="T3" fmla="*/ 0 h 587"/>
              <a:gd name="T4" fmla="*/ 761 w 1881"/>
              <a:gd name="T5" fmla="*/ 371 h 587"/>
              <a:gd name="T6" fmla="*/ 0 w 1881"/>
              <a:gd name="T7" fmla="*/ 174 h 587"/>
              <a:gd name="T8" fmla="*/ 0 w 1881"/>
              <a:gd name="T9" fmla="*/ 476 h 587"/>
              <a:gd name="T10" fmla="*/ 418 w 1881"/>
              <a:gd name="T11" fmla="*/ 568 h 587"/>
              <a:gd name="T12" fmla="*/ 517 w 1881"/>
              <a:gd name="T13" fmla="*/ 580 h 587"/>
              <a:gd name="T14" fmla="*/ 633 w 1881"/>
              <a:gd name="T15" fmla="*/ 586 h 587"/>
              <a:gd name="T16" fmla="*/ 1416 w 1881"/>
              <a:gd name="T17" fmla="*/ 412 h 587"/>
              <a:gd name="T18" fmla="*/ 1880 w 1881"/>
              <a:gd name="T19" fmla="*/ 116 h 587"/>
              <a:gd name="T20" fmla="*/ 1764 w 1881"/>
              <a:gd name="T21" fmla="*/ 0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81" h="587">
                <a:moveTo>
                  <a:pt x="1764" y="0"/>
                </a:moveTo>
                <a:lnTo>
                  <a:pt x="1764" y="0"/>
                </a:lnTo>
                <a:cubicBezTo>
                  <a:pt x="1497" y="232"/>
                  <a:pt x="1143" y="371"/>
                  <a:pt x="761" y="371"/>
                </a:cubicBezTo>
                <a:cubicBezTo>
                  <a:pt x="482" y="371"/>
                  <a:pt x="221" y="302"/>
                  <a:pt x="0" y="174"/>
                </a:cubicBezTo>
                <a:cubicBezTo>
                  <a:pt x="0" y="476"/>
                  <a:pt x="0" y="476"/>
                  <a:pt x="0" y="476"/>
                </a:cubicBezTo>
                <a:cubicBezTo>
                  <a:pt x="134" y="522"/>
                  <a:pt x="273" y="557"/>
                  <a:pt x="418" y="568"/>
                </a:cubicBezTo>
                <a:cubicBezTo>
                  <a:pt x="453" y="574"/>
                  <a:pt x="482" y="580"/>
                  <a:pt x="517" y="580"/>
                </a:cubicBezTo>
                <a:cubicBezTo>
                  <a:pt x="557" y="580"/>
                  <a:pt x="592" y="586"/>
                  <a:pt x="633" y="586"/>
                </a:cubicBezTo>
                <a:cubicBezTo>
                  <a:pt x="911" y="586"/>
                  <a:pt x="1178" y="522"/>
                  <a:pt x="1416" y="412"/>
                </a:cubicBezTo>
                <a:cubicBezTo>
                  <a:pt x="1584" y="336"/>
                  <a:pt x="1741" y="237"/>
                  <a:pt x="1880" y="116"/>
                </a:cubicBezTo>
                <a:cubicBezTo>
                  <a:pt x="1764" y="0"/>
                  <a:pt x="1764" y="0"/>
                  <a:pt x="1764" y="0"/>
                </a:cubicBezTo>
              </a:path>
            </a:pathLst>
          </a:custGeom>
          <a:solidFill>
            <a:srgbClr val="50948E"/>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73" name="Freeform 315"/>
          <p:cNvSpPr>
            <a:spLocks noChangeArrowheads="1"/>
          </p:cNvSpPr>
          <p:nvPr/>
        </p:nvSpPr>
        <p:spPr bwMode="auto">
          <a:xfrm>
            <a:off x="3533011" y="4870487"/>
            <a:ext cx="935913" cy="506499"/>
          </a:xfrm>
          <a:custGeom>
            <a:avLst/>
            <a:gdLst>
              <a:gd name="T0" fmla="*/ 349 w 1771"/>
              <a:gd name="T1" fmla="*/ 527 h 963"/>
              <a:gd name="T2" fmla="*/ 349 w 1771"/>
              <a:gd name="T3" fmla="*/ 527 h 963"/>
              <a:gd name="T4" fmla="*/ 169 w 1771"/>
              <a:gd name="T5" fmla="*/ 342 h 963"/>
              <a:gd name="T6" fmla="*/ 349 w 1771"/>
              <a:gd name="T7" fmla="*/ 156 h 963"/>
              <a:gd name="T8" fmla="*/ 349 w 1771"/>
              <a:gd name="T9" fmla="*/ 156 h 963"/>
              <a:gd name="T10" fmla="*/ 534 w 1771"/>
              <a:gd name="T11" fmla="*/ 342 h 963"/>
              <a:gd name="T12" fmla="*/ 355 w 1771"/>
              <a:gd name="T13" fmla="*/ 527 h 963"/>
              <a:gd name="T14" fmla="*/ 349 w 1771"/>
              <a:gd name="T15" fmla="*/ 527 h 963"/>
              <a:gd name="T16" fmla="*/ 1109 w 1771"/>
              <a:gd name="T17" fmla="*/ 0 h 963"/>
              <a:gd name="T18" fmla="*/ 1109 w 1771"/>
              <a:gd name="T19" fmla="*/ 0 h 963"/>
              <a:gd name="T20" fmla="*/ 1109 w 1771"/>
              <a:gd name="T21" fmla="*/ 0 h 963"/>
              <a:gd name="T22" fmla="*/ 181 w 1771"/>
              <a:gd name="T23" fmla="*/ 0 h 963"/>
              <a:gd name="T24" fmla="*/ 6 w 1771"/>
              <a:gd name="T25" fmla="*/ 173 h 963"/>
              <a:gd name="T26" fmla="*/ 6 w 1771"/>
              <a:gd name="T27" fmla="*/ 765 h 963"/>
              <a:gd name="T28" fmla="*/ 767 w 1771"/>
              <a:gd name="T29" fmla="*/ 962 h 963"/>
              <a:gd name="T30" fmla="*/ 1770 w 1771"/>
              <a:gd name="T31" fmla="*/ 591 h 963"/>
              <a:gd name="T32" fmla="*/ 1253 w 1771"/>
              <a:gd name="T33" fmla="*/ 74 h 963"/>
              <a:gd name="T34" fmla="*/ 1248 w 1771"/>
              <a:gd name="T35" fmla="*/ 74 h 963"/>
              <a:gd name="T36" fmla="*/ 1109 w 1771"/>
              <a:gd name="T37" fmla="*/ 0 h 963"/>
              <a:gd name="T38" fmla="*/ 349 w 1771"/>
              <a:gd name="T39" fmla="*/ 527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71" h="963">
                <a:moveTo>
                  <a:pt x="349" y="527"/>
                </a:moveTo>
                <a:lnTo>
                  <a:pt x="349" y="527"/>
                </a:lnTo>
                <a:cubicBezTo>
                  <a:pt x="250" y="527"/>
                  <a:pt x="169" y="446"/>
                  <a:pt x="169" y="342"/>
                </a:cubicBezTo>
                <a:cubicBezTo>
                  <a:pt x="169" y="243"/>
                  <a:pt x="250" y="156"/>
                  <a:pt x="349" y="156"/>
                </a:cubicBezTo>
                <a:lnTo>
                  <a:pt x="349" y="156"/>
                </a:lnTo>
                <a:cubicBezTo>
                  <a:pt x="453" y="156"/>
                  <a:pt x="534" y="237"/>
                  <a:pt x="534" y="342"/>
                </a:cubicBezTo>
                <a:cubicBezTo>
                  <a:pt x="534" y="441"/>
                  <a:pt x="453" y="527"/>
                  <a:pt x="355" y="527"/>
                </a:cubicBezTo>
                <a:lnTo>
                  <a:pt x="349" y="527"/>
                </a:lnTo>
                <a:lnTo>
                  <a:pt x="1109" y="0"/>
                </a:lnTo>
                <a:lnTo>
                  <a:pt x="1109" y="0"/>
                </a:lnTo>
                <a:lnTo>
                  <a:pt x="1109" y="0"/>
                </a:lnTo>
                <a:cubicBezTo>
                  <a:pt x="181" y="0"/>
                  <a:pt x="181" y="0"/>
                  <a:pt x="181" y="0"/>
                </a:cubicBezTo>
                <a:cubicBezTo>
                  <a:pt x="82" y="0"/>
                  <a:pt x="0" y="81"/>
                  <a:pt x="6" y="173"/>
                </a:cubicBezTo>
                <a:cubicBezTo>
                  <a:pt x="6" y="765"/>
                  <a:pt x="6" y="765"/>
                  <a:pt x="6" y="765"/>
                </a:cubicBezTo>
                <a:cubicBezTo>
                  <a:pt x="227" y="893"/>
                  <a:pt x="488" y="962"/>
                  <a:pt x="767" y="962"/>
                </a:cubicBezTo>
                <a:cubicBezTo>
                  <a:pt x="1149" y="962"/>
                  <a:pt x="1503" y="823"/>
                  <a:pt x="1770" y="591"/>
                </a:cubicBezTo>
                <a:cubicBezTo>
                  <a:pt x="1253" y="74"/>
                  <a:pt x="1253" y="74"/>
                  <a:pt x="1253" y="74"/>
                </a:cubicBezTo>
                <a:cubicBezTo>
                  <a:pt x="1248" y="74"/>
                  <a:pt x="1248" y="74"/>
                  <a:pt x="1248" y="74"/>
                </a:cubicBezTo>
                <a:cubicBezTo>
                  <a:pt x="1219" y="29"/>
                  <a:pt x="1166" y="0"/>
                  <a:pt x="1109" y="0"/>
                </a:cubicBezTo>
                <a:lnTo>
                  <a:pt x="349" y="527"/>
                </a:lnTo>
              </a:path>
            </a:pathLst>
          </a:custGeom>
          <a:solidFill>
            <a:srgbClr val="B5B3B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74" name="Freeform 316"/>
          <p:cNvSpPr>
            <a:spLocks noChangeArrowheads="1"/>
          </p:cNvSpPr>
          <p:nvPr/>
        </p:nvSpPr>
        <p:spPr bwMode="auto">
          <a:xfrm>
            <a:off x="3757070" y="9018180"/>
            <a:ext cx="1673440" cy="1673549"/>
          </a:xfrm>
          <a:custGeom>
            <a:avLst/>
            <a:gdLst>
              <a:gd name="T0" fmla="*/ 3167 w 3168"/>
              <a:gd name="T1" fmla="*/ 1583 h 3168"/>
              <a:gd name="T2" fmla="*/ 3167 w 3168"/>
              <a:gd name="T3" fmla="*/ 1583 h 3168"/>
              <a:gd name="T4" fmla="*/ 1583 w 3168"/>
              <a:gd name="T5" fmla="*/ 3167 h 3168"/>
              <a:gd name="T6" fmla="*/ 0 w 3168"/>
              <a:gd name="T7" fmla="*/ 1583 h 3168"/>
              <a:gd name="T8" fmla="*/ 1583 w 3168"/>
              <a:gd name="T9" fmla="*/ 0 h 3168"/>
              <a:gd name="T10" fmla="*/ 3167 w 3168"/>
              <a:gd name="T11" fmla="*/ 1583 h 3168"/>
            </a:gdLst>
            <a:ahLst/>
            <a:cxnLst>
              <a:cxn ang="0">
                <a:pos x="T0" y="T1"/>
              </a:cxn>
              <a:cxn ang="0">
                <a:pos x="T2" y="T3"/>
              </a:cxn>
              <a:cxn ang="0">
                <a:pos x="T4" y="T5"/>
              </a:cxn>
              <a:cxn ang="0">
                <a:pos x="T6" y="T7"/>
              </a:cxn>
              <a:cxn ang="0">
                <a:pos x="T8" y="T9"/>
              </a:cxn>
              <a:cxn ang="0">
                <a:pos x="T10" y="T11"/>
              </a:cxn>
            </a:cxnLst>
            <a:rect l="0" t="0" r="r" b="b"/>
            <a:pathLst>
              <a:path w="3168" h="3168">
                <a:moveTo>
                  <a:pt x="3167" y="1583"/>
                </a:moveTo>
                <a:lnTo>
                  <a:pt x="3167" y="1583"/>
                </a:lnTo>
                <a:cubicBezTo>
                  <a:pt x="3167" y="2460"/>
                  <a:pt x="2453" y="3167"/>
                  <a:pt x="1583" y="3167"/>
                </a:cubicBezTo>
                <a:cubicBezTo>
                  <a:pt x="708" y="3167"/>
                  <a:pt x="0" y="2460"/>
                  <a:pt x="0" y="1583"/>
                </a:cubicBezTo>
                <a:cubicBezTo>
                  <a:pt x="0" y="708"/>
                  <a:pt x="708" y="0"/>
                  <a:pt x="1583" y="0"/>
                </a:cubicBezTo>
                <a:cubicBezTo>
                  <a:pt x="2453" y="0"/>
                  <a:pt x="3167" y="708"/>
                  <a:pt x="3167" y="1583"/>
                </a:cubicBezTo>
              </a:path>
            </a:pathLst>
          </a:custGeom>
          <a:solidFill>
            <a:schemeClr val="accent3"/>
          </a:solidFill>
          <a:ln>
            <a:noFill/>
          </a:ln>
          <a:effectLst/>
        </p:spPr>
        <p:txBody>
          <a:bodyPr wrap="none" anchor="ctr"/>
          <a:lstStyle/>
          <a:p>
            <a:endParaRPr lang="en-US">
              <a:latin typeface="Roboto Light" charset="0"/>
            </a:endParaRPr>
          </a:p>
        </p:txBody>
      </p:sp>
      <p:sp>
        <p:nvSpPr>
          <p:cNvPr id="75" name="Freeform 317"/>
          <p:cNvSpPr>
            <a:spLocks noChangeArrowheads="1"/>
          </p:cNvSpPr>
          <p:nvPr/>
        </p:nvSpPr>
        <p:spPr bwMode="auto">
          <a:xfrm>
            <a:off x="3848094" y="9111544"/>
            <a:ext cx="1486724" cy="1486821"/>
          </a:xfrm>
          <a:custGeom>
            <a:avLst/>
            <a:gdLst>
              <a:gd name="T0" fmla="*/ 2813 w 2814"/>
              <a:gd name="T1" fmla="*/ 1409 h 2815"/>
              <a:gd name="T2" fmla="*/ 2813 w 2814"/>
              <a:gd name="T3" fmla="*/ 1409 h 2815"/>
              <a:gd name="T4" fmla="*/ 1409 w 2814"/>
              <a:gd name="T5" fmla="*/ 2814 h 2815"/>
              <a:gd name="T6" fmla="*/ 0 w 2814"/>
              <a:gd name="T7" fmla="*/ 1409 h 2815"/>
              <a:gd name="T8" fmla="*/ 1409 w 2814"/>
              <a:gd name="T9" fmla="*/ 0 h 2815"/>
              <a:gd name="T10" fmla="*/ 2813 w 2814"/>
              <a:gd name="T11" fmla="*/ 1409 h 2815"/>
            </a:gdLst>
            <a:ahLst/>
            <a:cxnLst>
              <a:cxn ang="0">
                <a:pos x="T0" y="T1"/>
              </a:cxn>
              <a:cxn ang="0">
                <a:pos x="T2" y="T3"/>
              </a:cxn>
              <a:cxn ang="0">
                <a:pos x="T4" y="T5"/>
              </a:cxn>
              <a:cxn ang="0">
                <a:pos x="T6" y="T7"/>
              </a:cxn>
              <a:cxn ang="0">
                <a:pos x="T8" y="T9"/>
              </a:cxn>
              <a:cxn ang="0">
                <a:pos x="T10" y="T11"/>
              </a:cxn>
            </a:cxnLst>
            <a:rect l="0" t="0" r="r" b="b"/>
            <a:pathLst>
              <a:path w="2814" h="2815">
                <a:moveTo>
                  <a:pt x="2813" y="1409"/>
                </a:moveTo>
                <a:lnTo>
                  <a:pt x="2813" y="1409"/>
                </a:lnTo>
                <a:cubicBezTo>
                  <a:pt x="2813" y="2187"/>
                  <a:pt x="2187" y="2814"/>
                  <a:pt x="1409" y="2814"/>
                </a:cubicBezTo>
                <a:cubicBezTo>
                  <a:pt x="632" y="2814"/>
                  <a:pt x="0" y="2187"/>
                  <a:pt x="0" y="1409"/>
                </a:cubicBezTo>
                <a:cubicBezTo>
                  <a:pt x="0" y="633"/>
                  <a:pt x="632" y="0"/>
                  <a:pt x="1409" y="0"/>
                </a:cubicBezTo>
                <a:cubicBezTo>
                  <a:pt x="2187" y="0"/>
                  <a:pt x="2813" y="633"/>
                  <a:pt x="2813" y="1409"/>
                </a:cubicBez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76" name="Freeform 318"/>
          <p:cNvSpPr>
            <a:spLocks noChangeArrowheads="1"/>
          </p:cNvSpPr>
          <p:nvPr/>
        </p:nvSpPr>
        <p:spPr bwMode="auto">
          <a:xfrm>
            <a:off x="3619367" y="10329944"/>
            <a:ext cx="606826" cy="597529"/>
          </a:xfrm>
          <a:custGeom>
            <a:avLst/>
            <a:gdLst>
              <a:gd name="T0" fmla="*/ 539 w 1149"/>
              <a:gd name="T1" fmla="*/ 0 h 1132"/>
              <a:gd name="T2" fmla="*/ 539 w 1149"/>
              <a:gd name="T3" fmla="*/ 0 h 1132"/>
              <a:gd name="T4" fmla="*/ 76 w 1149"/>
              <a:gd name="T5" fmla="*/ 464 h 1132"/>
              <a:gd name="T6" fmla="*/ 0 w 1149"/>
              <a:gd name="T7" fmla="*/ 643 h 1132"/>
              <a:gd name="T8" fmla="*/ 76 w 1149"/>
              <a:gd name="T9" fmla="*/ 829 h 1132"/>
              <a:gd name="T10" fmla="*/ 302 w 1149"/>
              <a:gd name="T11" fmla="*/ 1055 h 1132"/>
              <a:gd name="T12" fmla="*/ 488 w 1149"/>
              <a:gd name="T13" fmla="*/ 1131 h 1132"/>
              <a:gd name="T14" fmla="*/ 667 w 1149"/>
              <a:gd name="T15" fmla="*/ 1055 h 1132"/>
              <a:gd name="T16" fmla="*/ 1148 w 1149"/>
              <a:gd name="T17" fmla="*/ 574 h 1132"/>
              <a:gd name="T18" fmla="*/ 975 w 1149"/>
              <a:gd name="T19" fmla="*/ 429 h 1132"/>
              <a:gd name="T20" fmla="*/ 539 w 1149"/>
              <a:gd name="T2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9" h="1132">
                <a:moveTo>
                  <a:pt x="539" y="0"/>
                </a:moveTo>
                <a:lnTo>
                  <a:pt x="539" y="0"/>
                </a:lnTo>
                <a:cubicBezTo>
                  <a:pt x="76" y="464"/>
                  <a:pt x="76" y="464"/>
                  <a:pt x="76" y="464"/>
                </a:cubicBezTo>
                <a:cubicBezTo>
                  <a:pt x="29" y="511"/>
                  <a:pt x="0" y="574"/>
                  <a:pt x="0" y="643"/>
                </a:cubicBezTo>
                <a:cubicBezTo>
                  <a:pt x="0" y="713"/>
                  <a:pt x="29" y="783"/>
                  <a:pt x="76" y="829"/>
                </a:cubicBezTo>
                <a:cubicBezTo>
                  <a:pt x="302" y="1055"/>
                  <a:pt x="302" y="1055"/>
                  <a:pt x="302" y="1055"/>
                </a:cubicBezTo>
                <a:cubicBezTo>
                  <a:pt x="354" y="1102"/>
                  <a:pt x="418" y="1131"/>
                  <a:pt x="488" y="1131"/>
                </a:cubicBezTo>
                <a:cubicBezTo>
                  <a:pt x="557" y="1131"/>
                  <a:pt x="620" y="1102"/>
                  <a:pt x="667" y="1055"/>
                </a:cubicBezTo>
                <a:cubicBezTo>
                  <a:pt x="1148" y="574"/>
                  <a:pt x="1148" y="574"/>
                  <a:pt x="1148" y="574"/>
                </a:cubicBezTo>
                <a:cubicBezTo>
                  <a:pt x="1085" y="527"/>
                  <a:pt x="1032" y="482"/>
                  <a:pt x="975" y="429"/>
                </a:cubicBezTo>
                <a:cubicBezTo>
                  <a:pt x="806" y="319"/>
                  <a:pt x="656" y="168"/>
                  <a:pt x="539" y="0"/>
                </a:cubicBezTo>
              </a:path>
            </a:pathLst>
          </a:custGeom>
          <a:solidFill>
            <a:srgbClr val="B6B3B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77" name="Freeform 319"/>
          <p:cNvSpPr>
            <a:spLocks noChangeArrowheads="1"/>
          </p:cNvSpPr>
          <p:nvPr/>
        </p:nvSpPr>
        <p:spPr bwMode="auto">
          <a:xfrm>
            <a:off x="4135170" y="10556351"/>
            <a:ext cx="105028" cy="74691"/>
          </a:xfrm>
          <a:custGeom>
            <a:avLst/>
            <a:gdLst>
              <a:gd name="T0" fmla="*/ 0 w 203"/>
              <a:gd name="T1" fmla="*/ 0 h 146"/>
              <a:gd name="T2" fmla="*/ 0 w 203"/>
              <a:gd name="T3" fmla="*/ 0 h 146"/>
              <a:gd name="T4" fmla="*/ 173 w 203"/>
              <a:gd name="T5" fmla="*/ 145 h 146"/>
              <a:gd name="T6" fmla="*/ 202 w 203"/>
              <a:gd name="T7" fmla="*/ 116 h 146"/>
              <a:gd name="T8" fmla="*/ 0 w 203"/>
              <a:gd name="T9" fmla="*/ 0 h 146"/>
            </a:gdLst>
            <a:ahLst/>
            <a:cxnLst>
              <a:cxn ang="0">
                <a:pos x="T0" y="T1"/>
              </a:cxn>
              <a:cxn ang="0">
                <a:pos x="T2" y="T3"/>
              </a:cxn>
              <a:cxn ang="0">
                <a:pos x="T4" y="T5"/>
              </a:cxn>
              <a:cxn ang="0">
                <a:pos x="T6" y="T7"/>
              </a:cxn>
              <a:cxn ang="0">
                <a:pos x="T8" y="T9"/>
              </a:cxn>
            </a:cxnLst>
            <a:rect l="0" t="0" r="r" b="b"/>
            <a:pathLst>
              <a:path w="203" h="146">
                <a:moveTo>
                  <a:pt x="0" y="0"/>
                </a:moveTo>
                <a:lnTo>
                  <a:pt x="0" y="0"/>
                </a:lnTo>
                <a:cubicBezTo>
                  <a:pt x="57" y="53"/>
                  <a:pt x="110" y="98"/>
                  <a:pt x="173" y="145"/>
                </a:cubicBezTo>
                <a:cubicBezTo>
                  <a:pt x="202" y="116"/>
                  <a:pt x="202" y="116"/>
                  <a:pt x="202" y="116"/>
                </a:cubicBezTo>
                <a:cubicBezTo>
                  <a:pt x="133" y="82"/>
                  <a:pt x="63" y="41"/>
                  <a:pt x="0" y="0"/>
                </a:cubicBezTo>
              </a:path>
            </a:pathLst>
          </a:custGeom>
          <a:solidFill>
            <a:srgbClr val="87848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78" name="Freeform 321"/>
          <p:cNvSpPr>
            <a:spLocks noChangeArrowheads="1"/>
          </p:cNvSpPr>
          <p:nvPr/>
        </p:nvSpPr>
        <p:spPr bwMode="auto">
          <a:xfrm>
            <a:off x="3971793" y="9410309"/>
            <a:ext cx="1162305" cy="1127370"/>
          </a:xfrm>
          <a:custGeom>
            <a:avLst/>
            <a:gdLst>
              <a:gd name="T0" fmla="*/ 580 w 2200"/>
              <a:gd name="T1" fmla="*/ 1862 h 2136"/>
              <a:gd name="T2" fmla="*/ 580 w 2200"/>
              <a:gd name="T3" fmla="*/ 1862 h 2136"/>
              <a:gd name="T4" fmla="*/ 574 w 2200"/>
              <a:gd name="T5" fmla="*/ 1850 h 2136"/>
              <a:gd name="T6" fmla="*/ 360 w 2200"/>
              <a:gd name="T7" fmla="*/ 1636 h 2136"/>
              <a:gd name="T8" fmla="*/ 464 w 2200"/>
              <a:gd name="T9" fmla="*/ 1532 h 2136"/>
              <a:gd name="T10" fmla="*/ 557 w 2200"/>
              <a:gd name="T11" fmla="*/ 1642 h 2136"/>
              <a:gd name="T12" fmla="*/ 691 w 2200"/>
              <a:gd name="T13" fmla="*/ 1752 h 2136"/>
              <a:gd name="T14" fmla="*/ 580 w 2200"/>
              <a:gd name="T15" fmla="*/ 1862 h 2136"/>
              <a:gd name="T16" fmla="*/ 1235 w 2200"/>
              <a:gd name="T17" fmla="*/ 0 h 2136"/>
              <a:gd name="T18" fmla="*/ 1235 w 2200"/>
              <a:gd name="T19" fmla="*/ 0 h 2136"/>
              <a:gd name="T20" fmla="*/ 864 w 2200"/>
              <a:gd name="T21" fmla="*/ 76 h 2136"/>
              <a:gd name="T22" fmla="*/ 557 w 2200"/>
              <a:gd name="T23" fmla="*/ 279 h 2136"/>
              <a:gd name="T24" fmla="*/ 354 w 2200"/>
              <a:gd name="T25" fmla="*/ 586 h 2136"/>
              <a:gd name="T26" fmla="*/ 279 w 2200"/>
              <a:gd name="T27" fmla="*/ 964 h 2136"/>
              <a:gd name="T28" fmla="*/ 354 w 2200"/>
              <a:gd name="T29" fmla="*/ 1335 h 2136"/>
              <a:gd name="T30" fmla="*/ 423 w 2200"/>
              <a:gd name="T31" fmla="*/ 1474 h 2136"/>
              <a:gd name="T32" fmla="*/ 302 w 2200"/>
              <a:gd name="T33" fmla="*/ 1590 h 2136"/>
              <a:gd name="T34" fmla="*/ 163 w 2200"/>
              <a:gd name="T35" fmla="*/ 1549 h 2136"/>
              <a:gd name="T36" fmla="*/ 0 w 2200"/>
              <a:gd name="T37" fmla="*/ 1613 h 2136"/>
              <a:gd name="T38" fmla="*/ 626 w 2200"/>
              <a:gd name="T39" fmla="*/ 2135 h 2136"/>
              <a:gd name="T40" fmla="*/ 650 w 2200"/>
              <a:gd name="T41" fmla="*/ 2036 h 2136"/>
              <a:gd name="T42" fmla="*/ 621 w 2200"/>
              <a:gd name="T43" fmla="*/ 1920 h 2136"/>
              <a:gd name="T44" fmla="*/ 754 w 2200"/>
              <a:gd name="T45" fmla="*/ 1792 h 2136"/>
              <a:gd name="T46" fmla="*/ 864 w 2200"/>
              <a:gd name="T47" fmla="*/ 1845 h 2136"/>
              <a:gd name="T48" fmla="*/ 1235 w 2200"/>
              <a:gd name="T49" fmla="*/ 1920 h 2136"/>
              <a:gd name="T50" fmla="*/ 1613 w 2200"/>
              <a:gd name="T51" fmla="*/ 1845 h 2136"/>
              <a:gd name="T52" fmla="*/ 1920 w 2200"/>
              <a:gd name="T53" fmla="*/ 1642 h 2136"/>
              <a:gd name="T54" fmla="*/ 2123 w 2200"/>
              <a:gd name="T55" fmla="*/ 1335 h 2136"/>
              <a:gd name="T56" fmla="*/ 2199 w 2200"/>
              <a:gd name="T57" fmla="*/ 964 h 2136"/>
              <a:gd name="T58" fmla="*/ 2123 w 2200"/>
              <a:gd name="T59" fmla="*/ 586 h 2136"/>
              <a:gd name="T60" fmla="*/ 1920 w 2200"/>
              <a:gd name="T61" fmla="*/ 279 h 2136"/>
              <a:gd name="T62" fmla="*/ 1613 w 2200"/>
              <a:gd name="T63" fmla="*/ 76 h 2136"/>
              <a:gd name="T64" fmla="*/ 1235 w 2200"/>
              <a:gd name="T65" fmla="*/ 0 h 2136"/>
              <a:gd name="T66" fmla="*/ 580 w 2200"/>
              <a:gd name="T67" fmla="*/ 1862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00" h="2136">
                <a:moveTo>
                  <a:pt x="580" y="1862"/>
                </a:moveTo>
                <a:lnTo>
                  <a:pt x="580" y="1862"/>
                </a:lnTo>
                <a:cubicBezTo>
                  <a:pt x="580" y="1857"/>
                  <a:pt x="574" y="1857"/>
                  <a:pt x="574" y="1850"/>
                </a:cubicBezTo>
                <a:cubicBezTo>
                  <a:pt x="360" y="1636"/>
                  <a:pt x="360" y="1636"/>
                  <a:pt x="360" y="1636"/>
                </a:cubicBezTo>
                <a:cubicBezTo>
                  <a:pt x="464" y="1532"/>
                  <a:pt x="464" y="1532"/>
                  <a:pt x="464" y="1532"/>
                </a:cubicBezTo>
                <a:cubicBezTo>
                  <a:pt x="493" y="1573"/>
                  <a:pt x="522" y="1607"/>
                  <a:pt x="557" y="1642"/>
                </a:cubicBezTo>
                <a:cubicBezTo>
                  <a:pt x="597" y="1682"/>
                  <a:pt x="644" y="1718"/>
                  <a:pt x="691" y="1752"/>
                </a:cubicBezTo>
                <a:cubicBezTo>
                  <a:pt x="580" y="1862"/>
                  <a:pt x="580" y="1862"/>
                  <a:pt x="580" y="1862"/>
                </a:cubicBezTo>
                <a:lnTo>
                  <a:pt x="1235" y="0"/>
                </a:lnTo>
                <a:lnTo>
                  <a:pt x="1235" y="0"/>
                </a:lnTo>
                <a:cubicBezTo>
                  <a:pt x="1108" y="0"/>
                  <a:pt x="980" y="24"/>
                  <a:pt x="864" y="76"/>
                </a:cubicBezTo>
                <a:cubicBezTo>
                  <a:pt x="749" y="123"/>
                  <a:pt x="644" y="192"/>
                  <a:pt x="557" y="279"/>
                </a:cubicBezTo>
                <a:cubicBezTo>
                  <a:pt x="470" y="372"/>
                  <a:pt x="400" y="470"/>
                  <a:pt x="354" y="586"/>
                </a:cubicBezTo>
                <a:cubicBezTo>
                  <a:pt x="302" y="708"/>
                  <a:pt x="279" y="830"/>
                  <a:pt x="279" y="964"/>
                </a:cubicBezTo>
                <a:cubicBezTo>
                  <a:pt x="279" y="1091"/>
                  <a:pt x="302" y="1219"/>
                  <a:pt x="354" y="1335"/>
                </a:cubicBezTo>
                <a:cubicBezTo>
                  <a:pt x="371" y="1381"/>
                  <a:pt x="394" y="1427"/>
                  <a:pt x="423" y="1474"/>
                </a:cubicBezTo>
                <a:cubicBezTo>
                  <a:pt x="302" y="1590"/>
                  <a:pt x="302" y="1590"/>
                  <a:pt x="302" y="1590"/>
                </a:cubicBezTo>
                <a:cubicBezTo>
                  <a:pt x="261" y="1566"/>
                  <a:pt x="215" y="1549"/>
                  <a:pt x="163" y="1549"/>
                </a:cubicBezTo>
                <a:cubicBezTo>
                  <a:pt x="105" y="1549"/>
                  <a:pt x="46" y="1573"/>
                  <a:pt x="0" y="1613"/>
                </a:cubicBezTo>
                <a:cubicBezTo>
                  <a:pt x="151" y="1845"/>
                  <a:pt x="371" y="2025"/>
                  <a:pt x="626" y="2135"/>
                </a:cubicBezTo>
                <a:cubicBezTo>
                  <a:pt x="644" y="2106"/>
                  <a:pt x="650" y="2071"/>
                  <a:pt x="650" y="2036"/>
                </a:cubicBezTo>
                <a:cubicBezTo>
                  <a:pt x="650" y="1996"/>
                  <a:pt x="638" y="1955"/>
                  <a:pt x="621" y="1920"/>
                </a:cubicBezTo>
                <a:cubicBezTo>
                  <a:pt x="754" y="1792"/>
                  <a:pt x="754" y="1792"/>
                  <a:pt x="754" y="1792"/>
                </a:cubicBezTo>
                <a:cubicBezTo>
                  <a:pt x="789" y="1810"/>
                  <a:pt x="823" y="1834"/>
                  <a:pt x="864" y="1845"/>
                </a:cubicBezTo>
                <a:cubicBezTo>
                  <a:pt x="980" y="1897"/>
                  <a:pt x="1108" y="1920"/>
                  <a:pt x="1235" y="1920"/>
                </a:cubicBezTo>
                <a:cubicBezTo>
                  <a:pt x="1369" y="1920"/>
                  <a:pt x="1496" y="1897"/>
                  <a:pt x="1613" y="1845"/>
                </a:cubicBezTo>
                <a:cubicBezTo>
                  <a:pt x="1729" y="1799"/>
                  <a:pt x="1833" y="1729"/>
                  <a:pt x="1920" y="1642"/>
                </a:cubicBezTo>
                <a:cubicBezTo>
                  <a:pt x="2007" y="1555"/>
                  <a:pt x="2076" y="1450"/>
                  <a:pt x="2123" y="1335"/>
                </a:cubicBezTo>
                <a:cubicBezTo>
                  <a:pt x="2175" y="1219"/>
                  <a:pt x="2199" y="1091"/>
                  <a:pt x="2199" y="964"/>
                </a:cubicBezTo>
                <a:cubicBezTo>
                  <a:pt x="2199" y="830"/>
                  <a:pt x="2175" y="708"/>
                  <a:pt x="2123" y="586"/>
                </a:cubicBezTo>
                <a:cubicBezTo>
                  <a:pt x="2076" y="470"/>
                  <a:pt x="2007" y="372"/>
                  <a:pt x="1920" y="279"/>
                </a:cubicBezTo>
                <a:cubicBezTo>
                  <a:pt x="1833" y="192"/>
                  <a:pt x="1729" y="123"/>
                  <a:pt x="1613" y="76"/>
                </a:cubicBezTo>
                <a:cubicBezTo>
                  <a:pt x="1496" y="24"/>
                  <a:pt x="1369" y="0"/>
                  <a:pt x="1235" y="0"/>
                </a:cubicBezTo>
                <a:lnTo>
                  <a:pt x="580" y="1862"/>
                </a:lnTo>
              </a:path>
            </a:pathLst>
          </a:custGeom>
          <a:solidFill>
            <a:srgbClr val="B5B3B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79" name="Freeform 322"/>
          <p:cNvSpPr>
            <a:spLocks noChangeArrowheads="1"/>
          </p:cNvSpPr>
          <p:nvPr/>
        </p:nvSpPr>
        <p:spPr bwMode="auto">
          <a:xfrm>
            <a:off x="6592815" y="10523674"/>
            <a:ext cx="65351" cy="60687"/>
          </a:xfrm>
          <a:custGeom>
            <a:avLst/>
            <a:gdLst>
              <a:gd name="T0" fmla="*/ 0 w 129"/>
              <a:gd name="T1" fmla="*/ 110 h 118"/>
              <a:gd name="T2" fmla="*/ 0 w 129"/>
              <a:gd name="T3" fmla="*/ 110 h 118"/>
              <a:gd name="T4" fmla="*/ 6 w 129"/>
              <a:gd name="T5" fmla="*/ 0 h 118"/>
              <a:gd name="T6" fmla="*/ 128 w 129"/>
              <a:gd name="T7" fmla="*/ 0 h 118"/>
              <a:gd name="T8" fmla="*/ 128 w 129"/>
              <a:gd name="T9" fmla="*/ 117 h 118"/>
              <a:gd name="T10" fmla="*/ 0 w 129"/>
              <a:gd name="T11" fmla="*/ 110 h 118"/>
            </a:gdLst>
            <a:ahLst/>
            <a:cxnLst>
              <a:cxn ang="0">
                <a:pos x="T0" y="T1"/>
              </a:cxn>
              <a:cxn ang="0">
                <a:pos x="T2" y="T3"/>
              </a:cxn>
              <a:cxn ang="0">
                <a:pos x="T4" y="T5"/>
              </a:cxn>
              <a:cxn ang="0">
                <a:pos x="T6" y="T7"/>
              </a:cxn>
              <a:cxn ang="0">
                <a:pos x="T8" y="T9"/>
              </a:cxn>
              <a:cxn ang="0">
                <a:pos x="T10" y="T11"/>
              </a:cxn>
            </a:cxnLst>
            <a:rect l="0" t="0" r="r" b="b"/>
            <a:pathLst>
              <a:path w="129" h="118">
                <a:moveTo>
                  <a:pt x="0" y="110"/>
                </a:moveTo>
                <a:lnTo>
                  <a:pt x="0" y="110"/>
                </a:lnTo>
                <a:cubicBezTo>
                  <a:pt x="6" y="0"/>
                  <a:pt x="6" y="0"/>
                  <a:pt x="6" y="0"/>
                </a:cubicBezTo>
                <a:cubicBezTo>
                  <a:pt x="47" y="0"/>
                  <a:pt x="87" y="0"/>
                  <a:pt x="128" y="0"/>
                </a:cubicBezTo>
                <a:cubicBezTo>
                  <a:pt x="128" y="117"/>
                  <a:pt x="128" y="117"/>
                  <a:pt x="128" y="117"/>
                </a:cubicBezTo>
                <a:cubicBezTo>
                  <a:pt x="87" y="117"/>
                  <a:pt x="41" y="110"/>
                  <a:pt x="0" y="110"/>
                </a:cubicBez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80" name="Freeform 323"/>
          <p:cNvSpPr>
            <a:spLocks noChangeArrowheads="1"/>
          </p:cNvSpPr>
          <p:nvPr/>
        </p:nvSpPr>
        <p:spPr bwMode="auto">
          <a:xfrm>
            <a:off x="7904493" y="10236580"/>
            <a:ext cx="140037" cy="105034"/>
          </a:xfrm>
          <a:custGeom>
            <a:avLst/>
            <a:gdLst>
              <a:gd name="T0" fmla="*/ 41 w 268"/>
              <a:gd name="T1" fmla="*/ 203 h 204"/>
              <a:gd name="T2" fmla="*/ 41 w 268"/>
              <a:gd name="T3" fmla="*/ 203 h 204"/>
              <a:gd name="T4" fmla="*/ 0 w 268"/>
              <a:gd name="T5" fmla="*/ 99 h 204"/>
              <a:gd name="T6" fmla="*/ 221 w 268"/>
              <a:gd name="T7" fmla="*/ 0 h 204"/>
              <a:gd name="T8" fmla="*/ 267 w 268"/>
              <a:gd name="T9" fmla="*/ 99 h 204"/>
              <a:gd name="T10" fmla="*/ 41 w 268"/>
              <a:gd name="T11" fmla="*/ 203 h 204"/>
            </a:gdLst>
            <a:ahLst/>
            <a:cxnLst>
              <a:cxn ang="0">
                <a:pos x="T0" y="T1"/>
              </a:cxn>
              <a:cxn ang="0">
                <a:pos x="T2" y="T3"/>
              </a:cxn>
              <a:cxn ang="0">
                <a:pos x="T4" y="T5"/>
              </a:cxn>
              <a:cxn ang="0">
                <a:pos x="T6" y="T7"/>
              </a:cxn>
              <a:cxn ang="0">
                <a:pos x="T8" y="T9"/>
              </a:cxn>
              <a:cxn ang="0">
                <a:pos x="T10" y="T11"/>
              </a:cxn>
            </a:cxnLst>
            <a:rect l="0" t="0" r="r" b="b"/>
            <a:pathLst>
              <a:path w="268" h="204">
                <a:moveTo>
                  <a:pt x="41" y="203"/>
                </a:moveTo>
                <a:lnTo>
                  <a:pt x="41" y="203"/>
                </a:lnTo>
                <a:cubicBezTo>
                  <a:pt x="0" y="99"/>
                  <a:pt x="0" y="99"/>
                  <a:pt x="0" y="99"/>
                </a:cubicBezTo>
                <a:cubicBezTo>
                  <a:pt x="70" y="70"/>
                  <a:pt x="145" y="35"/>
                  <a:pt x="221" y="0"/>
                </a:cubicBezTo>
                <a:cubicBezTo>
                  <a:pt x="267" y="99"/>
                  <a:pt x="267" y="99"/>
                  <a:pt x="267" y="99"/>
                </a:cubicBezTo>
                <a:cubicBezTo>
                  <a:pt x="192" y="133"/>
                  <a:pt x="116" y="168"/>
                  <a:pt x="41" y="203"/>
                </a:cubicBez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81" name="Freeform 324"/>
          <p:cNvSpPr>
            <a:spLocks noChangeArrowheads="1"/>
          </p:cNvSpPr>
          <p:nvPr/>
        </p:nvSpPr>
        <p:spPr bwMode="auto">
          <a:xfrm>
            <a:off x="8429631" y="9930813"/>
            <a:ext cx="140037" cy="121373"/>
          </a:xfrm>
          <a:custGeom>
            <a:avLst/>
            <a:gdLst>
              <a:gd name="T0" fmla="*/ 63 w 268"/>
              <a:gd name="T1" fmla="*/ 233 h 234"/>
              <a:gd name="T2" fmla="*/ 63 w 268"/>
              <a:gd name="T3" fmla="*/ 233 h 234"/>
              <a:gd name="T4" fmla="*/ 0 w 268"/>
              <a:gd name="T5" fmla="*/ 140 h 234"/>
              <a:gd name="T6" fmla="*/ 203 w 268"/>
              <a:gd name="T7" fmla="*/ 0 h 234"/>
              <a:gd name="T8" fmla="*/ 267 w 268"/>
              <a:gd name="T9" fmla="*/ 88 h 234"/>
              <a:gd name="T10" fmla="*/ 63 w 268"/>
              <a:gd name="T11" fmla="*/ 233 h 234"/>
            </a:gdLst>
            <a:ahLst/>
            <a:cxnLst>
              <a:cxn ang="0">
                <a:pos x="T0" y="T1"/>
              </a:cxn>
              <a:cxn ang="0">
                <a:pos x="T2" y="T3"/>
              </a:cxn>
              <a:cxn ang="0">
                <a:pos x="T4" y="T5"/>
              </a:cxn>
              <a:cxn ang="0">
                <a:pos x="T6" y="T7"/>
              </a:cxn>
              <a:cxn ang="0">
                <a:pos x="T8" y="T9"/>
              </a:cxn>
              <a:cxn ang="0">
                <a:pos x="T10" y="T11"/>
              </a:cxn>
            </a:cxnLst>
            <a:rect l="0" t="0" r="r" b="b"/>
            <a:pathLst>
              <a:path w="268" h="234">
                <a:moveTo>
                  <a:pt x="63" y="233"/>
                </a:moveTo>
                <a:lnTo>
                  <a:pt x="63" y="233"/>
                </a:lnTo>
                <a:cubicBezTo>
                  <a:pt x="0" y="140"/>
                  <a:pt x="0" y="140"/>
                  <a:pt x="0" y="140"/>
                </a:cubicBezTo>
                <a:cubicBezTo>
                  <a:pt x="70" y="94"/>
                  <a:pt x="139" y="47"/>
                  <a:pt x="203" y="0"/>
                </a:cubicBezTo>
                <a:cubicBezTo>
                  <a:pt x="267" y="88"/>
                  <a:pt x="267" y="88"/>
                  <a:pt x="267" y="88"/>
                </a:cubicBezTo>
                <a:cubicBezTo>
                  <a:pt x="203" y="140"/>
                  <a:pt x="133" y="186"/>
                  <a:pt x="63" y="233"/>
                </a:cubicBez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82" name="Freeform 325"/>
          <p:cNvSpPr>
            <a:spLocks noChangeArrowheads="1"/>
          </p:cNvSpPr>
          <p:nvPr/>
        </p:nvSpPr>
        <p:spPr bwMode="auto">
          <a:xfrm>
            <a:off x="8086541" y="10145550"/>
            <a:ext cx="142371" cy="112037"/>
          </a:xfrm>
          <a:custGeom>
            <a:avLst/>
            <a:gdLst>
              <a:gd name="T0" fmla="*/ 46 w 274"/>
              <a:gd name="T1" fmla="*/ 215 h 216"/>
              <a:gd name="T2" fmla="*/ 46 w 274"/>
              <a:gd name="T3" fmla="*/ 215 h 216"/>
              <a:gd name="T4" fmla="*/ 0 w 274"/>
              <a:gd name="T5" fmla="*/ 116 h 216"/>
              <a:gd name="T6" fmla="*/ 215 w 274"/>
              <a:gd name="T7" fmla="*/ 0 h 216"/>
              <a:gd name="T8" fmla="*/ 273 w 274"/>
              <a:gd name="T9" fmla="*/ 99 h 216"/>
              <a:gd name="T10" fmla="*/ 46 w 274"/>
              <a:gd name="T11" fmla="*/ 215 h 216"/>
            </a:gdLst>
            <a:ahLst/>
            <a:cxnLst>
              <a:cxn ang="0">
                <a:pos x="T0" y="T1"/>
              </a:cxn>
              <a:cxn ang="0">
                <a:pos x="T2" y="T3"/>
              </a:cxn>
              <a:cxn ang="0">
                <a:pos x="T4" y="T5"/>
              </a:cxn>
              <a:cxn ang="0">
                <a:pos x="T6" y="T7"/>
              </a:cxn>
              <a:cxn ang="0">
                <a:pos x="T8" y="T9"/>
              </a:cxn>
              <a:cxn ang="0">
                <a:pos x="T10" y="T11"/>
              </a:cxn>
            </a:cxnLst>
            <a:rect l="0" t="0" r="r" b="b"/>
            <a:pathLst>
              <a:path w="274" h="216">
                <a:moveTo>
                  <a:pt x="46" y="215"/>
                </a:moveTo>
                <a:lnTo>
                  <a:pt x="46" y="215"/>
                </a:lnTo>
                <a:cubicBezTo>
                  <a:pt x="0" y="116"/>
                  <a:pt x="0" y="116"/>
                  <a:pt x="0" y="116"/>
                </a:cubicBezTo>
                <a:cubicBezTo>
                  <a:pt x="70" y="81"/>
                  <a:pt x="145" y="40"/>
                  <a:pt x="215" y="0"/>
                </a:cubicBezTo>
                <a:cubicBezTo>
                  <a:pt x="273" y="99"/>
                  <a:pt x="273" y="99"/>
                  <a:pt x="273" y="99"/>
                </a:cubicBezTo>
                <a:cubicBezTo>
                  <a:pt x="198" y="139"/>
                  <a:pt x="122" y="179"/>
                  <a:pt x="46" y="215"/>
                </a:cubicBez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83" name="Freeform 326"/>
          <p:cNvSpPr>
            <a:spLocks noChangeArrowheads="1"/>
          </p:cNvSpPr>
          <p:nvPr/>
        </p:nvSpPr>
        <p:spPr bwMode="auto">
          <a:xfrm>
            <a:off x="8261587" y="10042850"/>
            <a:ext cx="142371" cy="116705"/>
          </a:xfrm>
          <a:custGeom>
            <a:avLst/>
            <a:gdLst>
              <a:gd name="T0" fmla="*/ 58 w 273"/>
              <a:gd name="T1" fmla="*/ 226 h 227"/>
              <a:gd name="T2" fmla="*/ 58 w 273"/>
              <a:gd name="T3" fmla="*/ 226 h 227"/>
              <a:gd name="T4" fmla="*/ 0 w 273"/>
              <a:gd name="T5" fmla="*/ 128 h 227"/>
              <a:gd name="T6" fmla="*/ 209 w 273"/>
              <a:gd name="T7" fmla="*/ 0 h 227"/>
              <a:gd name="T8" fmla="*/ 272 w 273"/>
              <a:gd name="T9" fmla="*/ 93 h 227"/>
              <a:gd name="T10" fmla="*/ 58 w 273"/>
              <a:gd name="T11" fmla="*/ 226 h 227"/>
            </a:gdLst>
            <a:ahLst/>
            <a:cxnLst>
              <a:cxn ang="0">
                <a:pos x="T0" y="T1"/>
              </a:cxn>
              <a:cxn ang="0">
                <a:pos x="T2" y="T3"/>
              </a:cxn>
              <a:cxn ang="0">
                <a:pos x="T4" y="T5"/>
              </a:cxn>
              <a:cxn ang="0">
                <a:pos x="T6" y="T7"/>
              </a:cxn>
              <a:cxn ang="0">
                <a:pos x="T8" y="T9"/>
              </a:cxn>
              <a:cxn ang="0">
                <a:pos x="T10" y="T11"/>
              </a:cxn>
            </a:cxnLst>
            <a:rect l="0" t="0" r="r" b="b"/>
            <a:pathLst>
              <a:path w="273" h="227">
                <a:moveTo>
                  <a:pt x="58" y="226"/>
                </a:moveTo>
                <a:lnTo>
                  <a:pt x="58" y="226"/>
                </a:lnTo>
                <a:cubicBezTo>
                  <a:pt x="0" y="128"/>
                  <a:pt x="0" y="128"/>
                  <a:pt x="0" y="128"/>
                </a:cubicBezTo>
                <a:cubicBezTo>
                  <a:pt x="69" y="87"/>
                  <a:pt x="139" y="41"/>
                  <a:pt x="209" y="0"/>
                </a:cubicBezTo>
                <a:cubicBezTo>
                  <a:pt x="272" y="93"/>
                  <a:pt x="272" y="93"/>
                  <a:pt x="272" y="93"/>
                </a:cubicBezTo>
                <a:cubicBezTo>
                  <a:pt x="203" y="140"/>
                  <a:pt x="127" y="181"/>
                  <a:pt x="58" y="226"/>
                </a:cubicBez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84" name="Freeform 327"/>
          <p:cNvSpPr>
            <a:spLocks noChangeArrowheads="1"/>
          </p:cNvSpPr>
          <p:nvPr/>
        </p:nvSpPr>
        <p:spPr bwMode="auto">
          <a:xfrm>
            <a:off x="7717778" y="10318273"/>
            <a:ext cx="140037" cy="95698"/>
          </a:xfrm>
          <a:custGeom>
            <a:avLst/>
            <a:gdLst>
              <a:gd name="T0" fmla="*/ 35 w 268"/>
              <a:gd name="T1" fmla="*/ 185 h 186"/>
              <a:gd name="T2" fmla="*/ 35 w 268"/>
              <a:gd name="T3" fmla="*/ 185 h 186"/>
              <a:gd name="T4" fmla="*/ 0 w 268"/>
              <a:gd name="T5" fmla="*/ 80 h 186"/>
              <a:gd name="T6" fmla="*/ 226 w 268"/>
              <a:gd name="T7" fmla="*/ 0 h 186"/>
              <a:gd name="T8" fmla="*/ 267 w 268"/>
              <a:gd name="T9" fmla="*/ 104 h 186"/>
              <a:gd name="T10" fmla="*/ 35 w 268"/>
              <a:gd name="T11" fmla="*/ 185 h 186"/>
            </a:gdLst>
            <a:ahLst/>
            <a:cxnLst>
              <a:cxn ang="0">
                <a:pos x="T0" y="T1"/>
              </a:cxn>
              <a:cxn ang="0">
                <a:pos x="T2" y="T3"/>
              </a:cxn>
              <a:cxn ang="0">
                <a:pos x="T4" y="T5"/>
              </a:cxn>
              <a:cxn ang="0">
                <a:pos x="T6" y="T7"/>
              </a:cxn>
              <a:cxn ang="0">
                <a:pos x="T8" y="T9"/>
              </a:cxn>
              <a:cxn ang="0">
                <a:pos x="T10" y="T11"/>
              </a:cxn>
            </a:cxnLst>
            <a:rect l="0" t="0" r="r" b="b"/>
            <a:pathLst>
              <a:path w="268" h="186">
                <a:moveTo>
                  <a:pt x="35" y="185"/>
                </a:moveTo>
                <a:lnTo>
                  <a:pt x="35" y="185"/>
                </a:lnTo>
                <a:cubicBezTo>
                  <a:pt x="0" y="80"/>
                  <a:pt x="0" y="80"/>
                  <a:pt x="0" y="80"/>
                </a:cubicBezTo>
                <a:cubicBezTo>
                  <a:pt x="76" y="58"/>
                  <a:pt x="151" y="29"/>
                  <a:pt x="226" y="0"/>
                </a:cubicBezTo>
                <a:cubicBezTo>
                  <a:pt x="267" y="104"/>
                  <a:pt x="267" y="104"/>
                  <a:pt x="267" y="104"/>
                </a:cubicBezTo>
                <a:cubicBezTo>
                  <a:pt x="192" y="133"/>
                  <a:pt x="110" y="162"/>
                  <a:pt x="35" y="185"/>
                </a:cubicBez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85" name="Freeform 328"/>
          <p:cNvSpPr>
            <a:spLocks noChangeArrowheads="1"/>
          </p:cNvSpPr>
          <p:nvPr/>
        </p:nvSpPr>
        <p:spPr bwMode="auto">
          <a:xfrm>
            <a:off x="7129623" y="10476992"/>
            <a:ext cx="137703" cy="77025"/>
          </a:xfrm>
          <a:custGeom>
            <a:avLst/>
            <a:gdLst>
              <a:gd name="T0" fmla="*/ 18 w 263"/>
              <a:gd name="T1" fmla="*/ 151 h 152"/>
              <a:gd name="T2" fmla="*/ 18 w 263"/>
              <a:gd name="T3" fmla="*/ 151 h 152"/>
              <a:gd name="T4" fmla="*/ 0 w 263"/>
              <a:gd name="T5" fmla="*/ 41 h 152"/>
              <a:gd name="T6" fmla="*/ 244 w 263"/>
              <a:gd name="T7" fmla="*/ 0 h 152"/>
              <a:gd name="T8" fmla="*/ 262 w 263"/>
              <a:gd name="T9" fmla="*/ 110 h 152"/>
              <a:gd name="T10" fmla="*/ 18 w 263"/>
              <a:gd name="T11" fmla="*/ 151 h 152"/>
            </a:gdLst>
            <a:ahLst/>
            <a:cxnLst>
              <a:cxn ang="0">
                <a:pos x="T0" y="T1"/>
              </a:cxn>
              <a:cxn ang="0">
                <a:pos x="T2" y="T3"/>
              </a:cxn>
              <a:cxn ang="0">
                <a:pos x="T4" y="T5"/>
              </a:cxn>
              <a:cxn ang="0">
                <a:pos x="T6" y="T7"/>
              </a:cxn>
              <a:cxn ang="0">
                <a:pos x="T8" y="T9"/>
              </a:cxn>
              <a:cxn ang="0">
                <a:pos x="T10" y="T11"/>
              </a:cxn>
            </a:cxnLst>
            <a:rect l="0" t="0" r="r" b="b"/>
            <a:pathLst>
              <a:path w="263" h="152">
                <a:moveTo>
                  <a:pt x="18" y="151"/>
                </a:moveTo>
                <a:lnTo>
                  <a:pt x="18" y="151"/>
                </a:lnTo>
                <a:cubicBezTo>
                  <a:pt x="0" y="41"/>
                  <a:pt x="0" y="41"/>
                  <a:pt x="0" y="41"/>
                </a:cubicBezTo>
                <a:cubicBezTo>
                  <a:pt x="81" y="29"/>
                  <a:pt x="163" y="18"/>
                  <a:pt x="244" y="0"/>
                </a:cubicBezTo>
                <a:cubicBezTo>
                  <a:pt x="262" y="110"/>
                  <a:pt x="262" y="110"/>
                  <a:pt x="262" y="110"/>
                </a:cubicBezTo>
                <a:cubicBezTo>
                  <a:pt x="180" y="128"/>
                  <a:pt x="99" y="139"/>
                  <a:pt x="18" y="151"/>
                </a:cubicBez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86" name="Freeform 329"/>
          <p:cNvSpPr>
            <a:spLocks noChangeArrowheads="1"/>
          </p:cNvSpPr>
          <p:nvPr/>
        </p:nvSpPr>
        <p:spPr bwMode="auto">
          <a:xfrm>
            <a:off x="7524060" y="10381294"/>
            <a:ext cx="142371" cy="93364"/>
          </a:xfrm>
          <a:custGeom>
            <a:avLst/>
            <a:gdLst>
              <a:gd name="T0" fmla="*/ 29 w 274"/>
              <a:gd name="T1" fmla="*/ 179 h 180"/>
              <a:gd name="T2" fmla="*/ 29 w 274"/>
              <a:gd name="T3" fmla="*/ 179 h 180"/>
              <a:gd name="T4" fmla="*/ 0 w 274"/>
              <a:gd name="T5" fmla="*/ 69 h 180"/>
              <a:gd name="T6" fmla="*/ 237 w 274"/>
              <a:gd name="T7" fmla="*/ 0 h 180"/>
              <a:gd name="T8" fmla="*/ 273 w 274"/>
              <a:gd name="T9" fmla="*/ 110 h 180"/>
              <a:gd name="T10" fmla="*/ 29 w 274"/>
              <a:gd name="T11" fmla="*/ 179 h 180"/>
            </a:gdLst>
            <a:ahLst/>
            <a:cxnLst>
              <a:cxn ang="0">
                <a:pos x="T0" y="T1"/>
              </a:cxn>
              <a:cxn ang="0">
                <a:pos x="T2" y="T3"/>
              </a:cxn>
              <a:cxn ang="0">
                <a:pos x="T4" y="T5"/>
              </a:cxn>
              <a:cxn ang="0">
                <a:pos x="T6" y="T7"/>
              </a:cxn>
              <a:cxn ang="0">
                <a:pos x="T8" y="T9"/>
              </a:cxn>
              <a:cxn ang="0">
                <a:pos x="T10" y="T11"/>
              </a:cxn>
            </a:cxnLst>
            <a:rect l="0" t="0" r="r" b="b"/>
            <a:pathLst>
              <a:path w="274" h="180">
                <a:moveTo>
                  <a:pt x="29" y="179"/>
                </a:moveTo>
                <a:lnTo>
                  <a:pt x="29" y="179"/>
                </a:lnTo>
                <a:cubicBezTo>
                  <a:pt x="0" y="69"/>
                  <a:pt x="0" y="69"/>
                  <a:pt x="0" y="69"/>
                </a:cubicBezTo>
                <a:cubicBezTo>
                  <a:pt x="81" y="52"/>
                  <a:pt x="156" y="28"/>
                  <a:pt x="237" y="0"/>
                </a:cubicBezTo>
                <a:cubicBezTo>
                  <a:pt x="273" y="110"/>
                  <a:pt x="273" y="110"/>
                  <a:pt x="273" y="110"/>
                </a:cubicBezTo>
                <a:cubicBezTo>
                  <a:pt x="191" y="133"/>
                  <a:pt x="110" y="156"/>
                  <a:pt x="29" y="179"/>
                </a:cubicBez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87" name="Freeform 330"/>
          <p:cNvSpPr>
            <a:spLocks noChangeArrowheads="1"/>
          </p:cNvSpPr>
          <p:nvPr/>
        </p:nvSpPr>
        <p:spPr bwMode="auto">
          <a:xfrm>
            <a:off x="6730518" y="10523674"/>
            <a:ext cx="130701" cy="60687"/>
          </a:xfrm>
          <a:custGeom>
            <a:avLst/>
            <a:gdLst>
              <a:gd name="T0" fmla="*/ 0 w 251"/>
              <a:gd name="T1" fmla="*/ 117 h 118"/>
              <a:gd name="T2" fmla="*/ 0 w 251"/>
              <a:gd name="T3" fmla="*/ 117 h 118"/>
              <a:gd name="T4" fmla="*/ 0 w 251"/>
              <a:gd name="T5" fmla="*/ 6 h 118"/>
              <a:gd name="T6" fmla="*/ 244 w 251"/>
              <a:gd name="T7" fmla="*/ 0 h 118"/>
              <a:gd name="T8" fmla="*/ 250 w 251"/>
              <a:gd name="T9" fmla="*/ 110 h 118"/>
              <a:gd name="T10" fmla="*/ 0 w 251"/>
              <a:gd name="T11" fmla="*/ 117 h 118"/>
            </a:gdLst>
            <a:ahLst/>
            <a:cxnLst>
              <a:cxn ang="0">
                <a:pos x="T0" y="T1"/>
              </a:cxn>
              <a:cxn ang="0">
                <a:pos x="T2" y="T3"/>
              </a:cxn>
              <a:cxn ang="0">
                <a:pos x="T4" y="T5"/>
              </a:cxn>
              <a:cxn ang="0">
                <a:pos x="T6" y="T7"/>
              </a:cxn>
              <a:cxn ang="0">
                <a:pos x="T8" y="T9"/>
              </a:cxn>
              <a:cxn ang="0">
                <a:pos x="T10" y="T11"/>
              </a:cxn>
            </a:cxnLst>
            <a:rect l="0" t="0" r="r" b="b"/>
            <a:pathLst>
              <a:path w="251" h="118">
                <a:moveTo>
                  <a:pt x="0" y="117"/>
                </a:moveTo>
                <a:lnTo>
                  <a:pt x="0" y="117"/>
                </a:lnTo>
                <a:cubicBezTo>
                  <a:pt x="0" y="6"/>
                  <a:pt x="0" y="6"/>
                  <a:pt x="0" y="6"/>
                </a:cubicBezTo>
                <a:cubicBezTo>
                  <a:pt x="81" y="6"/>
                  <a:pt x="163" y="0"/>
                  <a:pt x="244" y="0"/>
                </a:cubicBezTo>
                <a:cubicBezTo>
                  <a:pt x="250" y="110"/>
                  <a:pt x="250" y="110"/>
                  <a:pt x="250" y="110"/>
                </a:cubicBezTo>
                <a:cubicBezTo>
                  <a:pt x="168" y="117"/>
                  <a:pt x="88" y="117"/>
                  <a:pt x="0" y="117"/>
                </a:cubicBez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88" name="Freeform 331"/>
          <p:cNvSpPr>
            <a:spLocks noChangeArrowheads="1"/>
          </p:cNvSpPr>
          <p:nvPr/>
        </p:nvSpPr>
        <p:spPr bwMode="auto">
          <a:xfrm>
            <a:off x="7330342" y="10437312"/>
            <a:ext cx="140037" cy="84028"/>
          </a:xfrm>
          <a:custGeom>
            <a:avLst/>
            <a:gdLst>
              <a:gd name="T0" fmla="*/ 23 w 267"/>
              <a:gd name="T1" fmla="*/ 162 h 163"/>
              <a:gd name="T2" fmla="*/ 23 w 267"/>
              <a:gd name="T3" fmla="*/ 162 h 163"/>
              <a:gd name="T4" fmla="*/ 0 w 267"/>
              <a:gd name="T5" fmla="*/ 52 h 163"/>
              <a:gd name="T6" fmla="*/ 237 w 267"/>
              <a:gd name="T7" fmla="*/ 0 h 163"/>
              <a:gd name="T8" fmla="*/ 266 w 267"/>
              <a:gd name="T9" fmla="*/ 110 h 163"/>
              <a:gd name="T10" fmla="*/ 23 w 267"/>
              <a:gd name="T11" fmla="*/ 162 h 163"/>
            </a:gdLst>
            <a:ahLst/>
            <a:cxnLst>
              <a:cxn ang="0">
                <a:pos x="T0" y="T1"/>
              </a:cxn>
              <a:cxn ang="0">
                <a:pos x="T2" y="T3"/>
              </a:cxn>
              <a:cxn ang="0">
                <a:pos x="T4" y="T5"/>
              </a:cxn>
              <a:cxn ang="0">
                <a:pos x="T6" y="T7"/>
              </a:cxn>
              <a:cxn ang="0">
                <a:pos x="T8" y="T9"/>
              </a:cxn>
              <a:cxn ang="0">
                <a:pos x="T10" y="T11"/>
              </a:cxn>
            </a:cxnLst>
            <a:rect l="0" t="0" r="r" b="b"/>
            <a:pathLst>
              <a:path w="267" h="163">
                <a:moveTo>
                  <a:pt x="23" y="162"/>
                </a:moveTo>
                <a:lnTo>
                  <a:pt x="23" y="162"/>
                </a:lnTo>
                <a:cubicBezTo>
                  <a:pt x="0" y="52"/>
                  <a:pt x="0" y="52"/>
                  <a:pt x="0" y="52"/>
                </a:cubicBezTo>
                <a:cubicBezTo>
                  <a:pt x="75" y="35"/>
                  <a:pt x="156" y="17"/>
                  <a:pt x="237" y="0"/>
                </a:cubicBezTo>
                <a:cubicBezTo>
                  <a:pt x="266" y="110"/>
                  <a:pt x="266" y="110"/>
                  <a:pt x="266" y="110"/>
                </a:cubicBezTo>
                <a:cubicBezTo>
                  <a:pt x="185" y="127"/>
                  <a:pt x="104" y="145"/>
                  <a:pt x="23" y="162"/>
                </a:cubicBez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89" name="Freeform 332"/>
          <p:cNvSpPr>
            <a:spLocks noChangeArrowheads="1"/>
          </p:cNvSpPr>
          <p:nvPr/>
        </p:nvSpPr>
        <p:spPr bwMode="auto">
          <a:xfrm>
            <a:off x="6931238" y="10507335"/>
            <a:ext cx="135369" cy="70023"/>
          </a:xfrm>
          <a:custGeom>
            <a:avLst/>
            <a:gdLst>
              <a:gd name="T0" fmla="*/ 12 w 262"/>
              <a:gd name="T1" fmla="*/ 134 h 135"/>
              <a:gd name="T2" fmla="*/ 12 w 262"/>
              <a:gd name="T3" fmla="*/ 134 h 135"/>
              <a:gd name="T4" fmla="*/ 0 w 262"/>
              <a:gd name="T5" fmla="*/ 18 h 135"/>
              <a:gd name="T6" fmla="*/ 250 w 262"/>
              <a:gd name="T7" fmla="*/ 0 h 135"/>
              <a:gd name="T8" fmla="*/ 261 w 262"/>
              <a:gd name="T9" fmla="*/ 110 h 135"/>
              <a:gd name="T10" fmla="*/ 12 w 262"/>
              <a:gd name="T11" fmla="*/ 134 h 135"/>
            </a:gdLst>
            <a:ahLst/>
            <a:cxnLst>
              <a:cxn ang="0">
                <a:pos x="T0" y="T1"/>
              </a:cxn>
              <a:cxn ang="0">
                <a:pos x="T2" y="T3"/>
              </a:cxn>
              <a:cxn ang="0">
                <a:pos x="T4" y="T5"/>
              </a:cxn>
              <a:cxn ang="0">
                <a:pos x="T6" y="T7"/>
              </a:cxn>
              <a:cxn ang="0">
                <a:pos x="T8" y="T9"/>
              </a:cxn>
              <a:cxn ang="0">
                <a:pos x="T10" y="T11"/>
              </a:cxn>
            </a:cxnLst>
            <a:rect l="0" t="0" r="r" b="b"/>
            <a:pathLst>
              <a:path w="262" h="135">
                <a:moveTo>
                  <a:pt x="12" y="134"/>
                </a:moveTo>
                <a:lnTo>
                  <a:pt x="12" y="134"/>
                </a:lnTo>
                <a:cubicBezTo>
                  <a:pt x="0" y="18"/>
                  <a:pt x="0" y="18"/>
                  <a:pt x="0" y="18"/>
                </a:cubicBezTo>
                <a:cubicBezTo>
                  <a:pt x="82" y="12"/>
                  <a:pt x="169" y="6"/>
                  <a:pt x="250" y="0"/>
                </a:cubicBezTo>
                <a:cubicBezTo>
                  <a:pt x="261" y="110"/>
                  <a:pt x="261" y="110"/>
                  <a:pt x="261" y="110"/>
                </a:cubicBezTo>
                <a:cubicBezTo>
                  <a:pt x="174" y="117"/>
                  <a:pt x="93" y="128"/>
                  <a:pt x="12" y="134"/>
                </a:cubicBez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90" name="Freeform 333"/>
          <p:cNvSpPr>
            <a:spLocks noChangeArrowheads="1"/>
          </p:cNvSpPr>
          <p:nvPr/>
        </p:nvSpPr>
        <p:spPr bwMode="auto">
          <a:xfrm>
            <a:off x="9470571" y="8691406"/>
            <a:ext cx="109695" cy="142380"/>
          </a:xfrm>
          <a:custGeom>
            <a:avLst/>
            <a:gdLst>
              <a:gd name="T0" fmla="*/ 0 w 210"/>
              <a:gd name="T1" fmla="*/ 226 h 273"/>
              <a:gd name="T2" fmla="*/ 0 w 210"/>
              <a:gd name="T3" fmla="*/ 226 h 273"/>
              <a:gd name="T4" fmla="*/ 104 w 210"/>
              <a:gd name="T5" fmla="*/ 0 h 273"/>
              <a:gd name="T6" fmla="*/ 209 w 210"/>
              <a:gd name="T7" fmla="*/ 46 h 273"/>
              <a:gd name="T8" fmla="*/ 104 w 210"/>
              <a:gd name="T9" fmla="*/ 272 h 273"/>
              <a:gd name="T10" fmla="*/ 0 w 210"/>
              <a:gd name="T11" fmla="*/ 226 h 273"/>
            </a:gdLst>
            <a:ahLst/>
            <a:cxnLst>
              <a:cxn ang="0">
                <a:pos x="T0" y="T1"/>
              </a:cxn>
              <a:cxn ang="0">
                <a:pos x="T2" y="T3"/>
              </a:cxn>
              <a:cxn ang="0">
                <a:pos x="T4" y="T5"/>
              </a:cxn>
              <a:cxn ang="0">
                <a:pos x="T6" y="T7"/>
              </a:cxn>
              <a:cxn ang="0">
                <a:pos x="T8" y="T9"/>
              </a:cxn>
              <a:cxn ang="0">
                <a:pos x="T10" y="T11"/>
              </a:cxn>
            </a:cxnLst>
            <a:rect l="0" t="0" r="r" b="b"/>
            <a:pathLst>
              <a:path w="210" h="273">
                <a:moveTo>
                  <a:pt x="0" y="226"/>
                </a:moveTo>
                <a:lnTo>
                  <a:pt x="0" y="226"/>
                </a:lnTo>
                <a:cubicBezTo>
                  <a:pt x="35" y="150"/>
                  <a:pt x="70" y="75"/>
                  <a:pt x="104" y="0"/>
                </a:cubicBezTo>
                <a:cubicBezTo>
                  <a:pt x="209" y="46"/>
                  <a:pt x="209" y="46"/>
                  <a:pt x="209" y="46"/>
                </a:cubicBezTo>
                <a:cubicBezTo>
                  <a:pt x="174" y="121"/>
                  <a:pt x="139" y="197"/>
                  <a:pt x="104" y="272"/>
                </a:cubicBezTo>
                <a:lnTo>
                  <a:pt x="0" y="226"/>
                </a:ln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91" name="Freeform 334"/>
          <p:cNvSpPr>
            <a:spLocks noChangeArrowheads="1"/>
          </p:cNvSpPr>
          <p:nvPr/>
        </p:nvSpPr>
        <p:spPr bwMode="auto">
          <a:xfrm>
            <a:off x="9377214" y="8871132"/>
            <a:ext cx="112029" cy="142380"/>
          </a:xfrm>
          <a:custGeom>
            <a:avLst/>
            <a:gdLst>
              <a:gd name="T0" fmla="*/ 0 w 216"/>
              <a:gd name="T1" fmla="*/ 215 h 274"/>
              <a:gd name="T2" fmla="*/ 0 w 216"/>
              <a:gd name="T3" fmla="*/ 215 h 274"/>
              <a:gd name="T4" fmla="*/ 116 w 216"/>
              <a:gd name="T5" fmla="*/ 0 h 274"/>
              <a:gd name="T6" fmla="*/ 215 w 216"/>
              <a:gd name="T7" fmla="*/ 52 h 274"/>
              <a:gd name="T8" fmla="*/ 99 w 216"/>
              <a:gd name="T9" fmla="*/ 273 h 274"/>
              <a:gd name="T10" fmla="*/ 0 w 216"/>
              <a:gd name="T11" fmla="*/ 215 h 274"/>
            </a:gdLst>
            <a:ahLst/>
            <a:cxnLst>
              <a:cxn ang="0">
                <a:pos x="T0" y="T1"/>
              </a:cxn>
              <a:cxn ang="0">
                <a:pos x="T2" y="T3"/>
              </a:cxn>
              <a:cxn ang="0">
                <a:pos x="T4" y="T5"/>
              </a:cxn>
              <a:cxn ang="0">
                <a:pos x="T6" y="T7"/>
              </a:cxn>
              <a:cxn ang="0">
                <a:pos x="T8" y="T9"/>
              </a:cxn>
              <a:cxn ang="0">
                <a:pos x="T10" y="T11"/>
              </a:cxn>
            </a:cxnLst>
            <a:rect l="0" t="0" r="r" b="b"/>
            <a:pathLst>
              <a:path w="216" h="274">
                <a:moveTo>
                  <a:pt x="0" y="215"/>
                </a:moveTo>
                <a:lnTo>
                  <a:pt x="0" y="215"/>
                </a:lnTo>
                <a:cubicBezTo>
                  <a:pt x="41" y="145"/>
                  <a:pt x="76" y="76"/>
                  <a:pt x="116" y="0"/>
                </a:cubicBezTo>
                <a:cubicBezTo>
                  <a:pt x="215" y="52"/>
                  <a:pt x="215" y="52"/>
                  <a:pt x="215" y="52"/>
                </a:cubicBezTo>
                <a:cubicBezTo>
                  <a:pt x="180" y="127"/>
                  <a:pt x="139" y="203"/>
                  <a:pt x="99" y="273"/>
                </a:cubicBezTo>
                <a:lnTo>
                  <a:pt x="0" y="215"/>
                </a:ln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92" name="Freeform 335"/>
          <p:cNvSpPr>
            <a:spLocks noChangeArrowheads="1"/>
          </p:cNvSpPr>
          <p:nvPr/>
        </p:nvSpPr>
        <p:spPr bwMode="auto">
          <a:xfrm>
            <a:off x="9619944" y="8315616"/>
            <a:ext cx="93358" cy="140046"/>
          </a:xfrm>
          <a:custGeom>
            <a:avLst/>
            <a:gdLst>
              <a:gd name="T0" fmla="*/ 179 w 180"/>
              <a:gd name="T1" fmla="*/ 28 h 267"/>
              <a:gd name="T2" fmla="*/ 179 w 180"/>
              <a:gd name="T3" fmla="*/ 28 h 267"/>
              <a:gd name="T4" fmla="*/ 110 w 180"/>
              <a:gd name="T5" fmla="*/ 266 h 267"/>
              <a:gd name="T6" fmla="*/ 0 w 180"/>
              <a:gd name="T7" fmla="*/ 231 h 267"/>
              <a:gd name="T8" fmla="*/ 75 w 180"/>
              <a:gd name="T9" fmla="*/ 0 h 267"/>
              <a:gd name="T10" fmla="*/ 179 w 180"/>
              <a:gd name="T11" fmla="*/ 28 h 267"/>
            </a:gdLst>
            <a:ahLst/>
            <a:cxnLst>
              <a:cxn ang="0">
                <a:pos x="T0" y="T1"/>
              </a:cxn>
              <a:cxn ang="0">
                <a:pos x="T2" y="T3"/>
              </a:cxn>
              <a:cxn ang="0">
                <a:pos x="T4" y="T5"/>
              </a:cxn>
              <a:cxn ang="0">
                <a:pos x="T6" y="T7"/>
              </a:cxn>
              <a:cxn ang="0">
                <a:pos x="T8" y="T9"/>
              </a:cxn>
              <a:cxn ang="0">
                <a:pos x="T10" y="T11"/>
              </a:cxn>
            </a:cxnLst>
            <a:rect l="0" t="0" r="r" b="b"/>
            <a:pathLst>
              <a:path w="180" h="267">
                <a:moveTo>
                  <a:pt x="179" y="28"/>
                </a:moveTo>
                <a:lnTo>
                  <a:pt x="179" y="28"/>
                </a:lnTo>
                <a:cubicBezTo>
                  <a:pt x="161" y="109"/>
                  <a:pt x="132" y="190"/>
                  <a:pt x="110" y="266"/>
                </a:cubicBezTo>
                <a:cubicBezTo>
                  <a:pt x="0" y="231"/>
                  <a:pt x="0" y="231"/>
                  <a:pt x="0" y="231"/>
                </a:cubicBezTo>
                <a:cubicBezTo>
                  <a:pt x="29" y="156"/>
                  <a:pt x="52" y="74"/>
                  <a:pt x="75" y="0"/>
                </a:cubicBezTo>
                <a:lnTo>
                  <a:pt x="179" y="28"/>
                </a:ln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93" name="Freeform 336"/>
          <p:cNvSpPr>
            <a:spLocks noChangeArrowheads="1"/>
          </p:cNvSpPr>
          <p:nvPr/>
        </p:nvSpPr>
        <p:spPr bwMode="auto">
          <a:xfrm>
            <a:off x="8593008" y="9804771"/>
            <a:ext cx="140037" cy="128375"/>
          </a:xfrm>
          <a:custGeom>
            <a:avLst/>
            <a:gdLst>
              <a:gd name="T0" fmla="*/ 70 w 268"/>
              <a:gd name="T1" fmla="*/ 244 h 245"/>
              <a:gd name="T2" fmla="*/ 70 w 268"/>
              <a:gd name="T3" fmla="*/ 244 h 245"/>
              <a:gd name="T4" fmla="*/ 0 w 268"/>
              <a:gd name="T5" fmla="*/ 157 h 245"/>
              <a:gd name="T6" fmla="*/ 192 w 268"/>
              <a:gd name="T7" fmla="*/ 0 h 245"/>
              <a:gd name="T8" fmla="*/ 267 w 268"/>
              <a:gd name="T9" fmla="*/ 87 h 245"/>
              <a:gd name="T10" fmla="*/ 70 w 268"/>
              <a:gd name="T11" fmla="*/ 244 h 245"/>
            </a:gdLst>
            <a:ahLst/>
            <a:cxnLst>
              <a:cxn ang="0">
                <a:pos x="T0" y="T1"/>
              </a:cxn>
              <a:cxn ang="0">
                <a:pos x="T2" y="T3"/>
              </a:cxn>
              <a:cxn ang="0">
                <a:pos x="T4" y="T5"/>
              </a:cxn>
              <a:cxn ang="0">
                <a:pos x="T6" y="T7"/>
              </a:cxn>
              <a:cxn ang="0">
                <a:pos x="T8" y="T9"/>
              </a:cxn>
              <a:cxn ang="0">
                <a:pos x="T10" y="T11"/>
              </a:cxn>
            </a:cxnLst>
            <a:rect l="0" t="0" r="r" b="b"/>
            <a:pathLst>
              <a:path w="268" h="245">
                <a:moveTo>
                  <a:pt x="70" y="244"/>
                </a:moveTo>
                <a:lnTo>
                  <a:pt x="70" y="244"/>
                </a:lnTo>
                <a:cubicBezTo>
                  <a:pt x="0" y="157"/>
                  <a:pt x="0" y="157"/>
                  <a:pt x="0" y="157"/>
                </a:cubicBezTo>
                <a:cubicBezTo>
                  <a:pt x="64" y="105"/>
                  <a:pt x="128" y="58"/>
                  <a:pt x="192" y="0"/>
                </a:cubicBezTo>
                <a:cubicBezTo>
                  <a:pt x="267" y="87"/>
                  <a:pt x="267" y="87"/>
                  <a:pt x="267" y="87"/>
                </a:cubicBezTo>
                <a:cubicBezTo>
                  <a:pt x="203" y="139"/>
                  <a:pt x="134" y="197"/>
                  <a:pt x="70" y="244"/>
                </a:cubicBez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94" name="Freeform 337"/>
          <p:cNvSpPr>
            <a:spLocks noChangeArrowheads="1"/>
          </p:cNvSpPr>
          <p:nvPr/>
        </p:nvSpPr>
        <p:spPr bwMode="auto">
          <a:xfrm>
            <a:off x="9274520" y="9046189"/>
            <a:ext cx="116697" cy="142380"/>
          </a:xfrm>
          <a:custGeom>
            <a:avLst/>
            <a:gdLst>
              <a:gd name="T0" fmla="*/ 0 w 227"/>
              <a:gd name="T1" fmla="*/ 208 h 273"/>
              <a:gd name="T2" fmla="*/ 0 w 227"/>
              <a:gd name="T3" fmla="*/ 208 h 273"/>
              <a:gd name="T4" fmla="*/ 128 w 227"/>
              <a:gd name="T5" fmla="*/ 0 h 273"/>
              <a:gd name="T6" fmla="*/ 226 w 227"/>
              <a:gd name="T7" fmla="*/ 58 h 273"/>
              <a:gd name="T8" fmla="*/ 92 w 227"/>
              <a:gd name="T9" fmla="*/ 272 h 273"/>
              <a:gd name="T10" fmla="*/ 0 w 227"/>
              <a:gd name="T11" fmla="*/ 208 h 273"/>
            </a:gdLst>
            <a:ahLst/>
            <a:cxnLst>
              <a:cxn ang="0">
                <a:pos x="T0" y="T1"/>
              </a:cxn>
              <a:cxn ang="0">
                <a:pos x="T2" y="T3"/>
              </a:cxn>
              <a:cxn ang="0">
                <a:pos x="T4" y="T5"/>
              </a:cxn>
              <a:cxn ang="0">
                <a:pos x="T6" y="T7"/>
              </a:cxn>
              <a:cxn ang="0">
                <a:pos x="T8" y="T9"/>
              </a:cxn>
              <a:cxn ang="0">
                <a:pos x="T10" y="T11"/>
              </a:cxn>
            </a:cxnLst>
            <a:rect l="0" t="0" r="r" b="b"/>
            <a:pathLst>
              <a:path w="227" h="273">
                <a:moveTo>
                  <a:pt x="0" y="208"/>
                </a:moveTo>
                <a:lnTo>
                  <a:pt x="0" y="208"/>
                </a:lnTo>
                <a:cubicBezTo>
                  <a:pt x="41" y="139"/>
                  <a:pt x="87" y="69"/>
                  <a:pt x="128" y="0"/>
                </a:cubicBezTo>
                <a:cubicBezTo>
                  <a:pt x="226" y="58"/>
                  <a:pt x="226" y="58"/>
                  <a:pt x="226" y="58"/>
                </a:cubicBezTo>
                <a:cubicBezTo>
                  <a:pt x="180" y="133"/>
                  <a:pt x="139" y="202"/>
                  <a:pt x="92" y="272"/>
                </a:cubicBezTo>
                <a:lnTo>
                  <a:pt x="0" y="208"/>
                </a:ln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95" name="Freeform 338"/>
          <p:cNvSpPr>
            <a:spLocks noChangeArrowheads="1"/>
          </p:cNvSpPr>
          <p:nvPr/>
        </p:nvSpPr>
        <p:spPr bwMode="auto">
          <a:xfrm>
            <a:off x="9552260" y="8504678"/>
            <a:ext cx="100360" cy="142380"/>
          </a:xfrm>
          <a:custGeom>
            <a:avLst/>
            <a:gdLst>
              <a:gd name="T0" fmla="*/ 0 w 192"/>
              <a:gd name="T1" fmla="*/ 227 h 274"/>
              <a:gd name="T2" fmla="*/ 0 w 192"/>
              <a:gd name="T3" fmla="*/ 227 h 274"/>
              <a:gd name="T4" fmla="*/ 87 w 192"/>
              <a:gd name="T5" fmla="*/ 0 h 274"/>
              <a:gd name="T6" fmla="*/ 191 w 192"/>
              <a:gd name="T7" fmla="*/ 36 h 274"/>
              <a:gd name="T8" fmla="*/ 104 w 192"/>
              <a:gd name="T9" fmla="*/ 273 h 274"/>
              <a:gd name="T10" fmla="*/ 0 w 192"/>
              <a:gd name="T11" fmla="*/ 227 h 274"/>
            </a:gdLst>
            <a:ahLst/>
            <a:cxnLst>
              <a:cxn ang="0">
                <a:pos x="T0" y="T1"/>
              </a:cxn>
              <a:cxn ang="0">
                <a:pos x="T2" y="T3"/>
              </a:cxn>
              <a:cxn ang="0">
                <a:pos x="T4" y="T5"/>
              </a:cxn>
              <a:cxn ang="0">
                <a:pos x="T6" y="T7"/>
              </a:cxn>
              <a:cxn ang="0">
                <a:pos x="T8" y="T9"/>
              </a:cxn>
              <a:cxn ang="0">
                <a:pos x="T10" y="T11"/>
              </a:cxn>
            </a:cxnLst>
            <a:rect l="0" t="0" r="r" b="b"/>
            <a:pathLst>
              <a:path w="192" h="274">
                <a:moveTo>
                  <a:pt x="0" y="227"/>
                </a:moveTo>
                <a:lnTo>
                  <a:pt x="0" y="227"/>
                </a:lnTo>
                <a:cubicBezTo>
                  <a:pt x="29" y="152"/>
                  <a:pt x="58" y="76"/>
                  <a:pt x="87" y="0"/>
                </a:cubicBezTo>
                <a:cubicBezTo>
                  <a:pt x="191" y="36"/>
                  <a:pt x="191" y="36"/>
                  <a:pt x="191" y="36"/>
                </a:cubicBezTo>
                <a:cubicBezTo>
                  <a:pt x="162" y="116"/>
                  <a:pt x="133" y="192"/>
                  <a:pt x="104" y="273"/>
                </a:cubicBezTo>
                <a:lnTo>
                  <a:pt x="0" y="227"/>
                </a:ln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96" name="Freeform 339"/>
          <p:cNvSpPr>
            <a:spLocks noChangeArrowheads="1"/>
          </p:cNvSpPr>
          <p:nvPr/>
        </p:nvSpPr>
        <p:spPr bwMode="auto">
          <a:xfrm>
            <a:off x="9157823" y="9214245"/>
            <a:ext cx="121365" cy="140046"/>
          </a:xfrm>
          <a:custGeom>
            <a:avLst/>
            <a:gdLst>
              <a:gd name="T0" fmla="*/ 0 w 234"/>
              <a:gd name="T1" fmla="*/ 197 h 268"/>
              <a:gd name="T2" fmla="*/ 0 w 234"/>
              <a:gd name="T3" fmla="*/ 197 h 268"/>
              <a:gd name="T4" fmla="*/ 146 w 234"/>
              <a:gd name="T5" fmla="*/ 0 h 268"/>
              <a:gd name="T6" fmla="*/ 233 w 234"/>
              <a:gd name="T7" fmla="*/ 64 h 268"/>
              <a:gd name="T8" fmla="*/ 87 w 234"/>
              <a:gd name="T9" fmla="*/ 267 h 268"/>
              <a:gd name="T10" fmla="*/ 0 w 234"/>
              <a:gd name="T11" fmla="*/ 197 h 268"/>
            </a:gdLst>
            <a:ahLst/>
            <a:cxnLst>
              <a:cxn ang="0">
                <a:pos x="T0" y="T1"/>
              </a:cxn>
              <a:cxn ang="0">
                <a:pos x="T2" y="T3"/>
              </a:cxn>
              <a:cxn ang="0">
                <a:pos x="T4" y="T5"/>
              </a:cxn>
              <a:cxn ang="0">
                <a:pos x="T6" y="T7"/>
              </a:cxn>
              <a:cxn ang="0">
                <a:pos x="T8" y="T9"/>
              </a:cxn>
              <a:cxn ang="0">
                <a:pos x="T10" y="T11"/>
              </a:cxn>
            </a:cxnLst>
            <a:rect l="0" t="0" r="r" b="b"/>
            <a:pathLst>
              <a:path w="234" h="268">
                <a:moveTo>
                  <a:pt x="0" y="197"/>
                </a:moveTo>
                <a:lnTo>
                  <a:pt x="0" y="197"/>
                </a:lnTo>
                <a:cubicBezTo>
                  <a:pt x="47" y="134"/>
                  <a:pt x="99" y="70"/>
                  <a:pt x="146" y="0"/>
                </a:cubicBezTo>
                <a:cubicBezTo>
                  <a:pt x="233" y="64"/>
                  <a:pt x="233" y="64"/>
                  <a:pt x="233" y="64"/>
                </a:cubicBezTo>
                <a:cubicBezTo>
                  <a:pt x="186" y="134"/>
                  <a:pt x="140" y="204"/>
                  <a:pt x="87" y="267"/>
                </a:cubicBezTo>
                <a:lnTo>
                  <a:pt x="0" y="197"/>
                </a:ln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97" name="Freeform 340"/>
          <p:cNvSpPr>
            <a:spLocks noChangeArrowheads="1"/>
          </p:cNvSpPr>
          <p:nvPr/>
        </p:nvSpPr>
        <p:spPr bwMode="auto">
          <a:xfrm>
            <a:off x="8744714" y="9671728"/>
            <a:ext cx="135369" cy="130710"/>
          </a:xfrm>
          <a:custGeom>
            <a:avLst/>
            <a:gdLst>
              <a:gd name="T0" fmla="*/ 0 w 262"/>
              <a:gd name="T1" fmla="*/ 162 h 250"/>
              <a:gd name="T2" fmla="*/ 0 w 262"/>
              <a:gd name="T3" fmla="*/ 162 h 250"/>
              <a:gd name="T4" fmla="*/ 186 w 262"/>
              <a:gd name="T5" fmla="*/ 0 h 250"/>
              <a:gd name="T6" fmla="*/ 261 w 262"/>
              <a:gd name="T7" fmla="*/ 81 h 250"/>
              <a:gd name="T8" fmla="*/ 76 w 262"/>
              <a:gd name="T9" fmla="*/ 249 h 250"/>
              <a:gd name="T10" fmla="*/ 0 w 262"/>
              <a:gd name="T11" fmla="*/ 162 h 250"/>
            </a:gdLst>
            <a:ahLst/>
            <a:cxnLst>
              <a:cxn ang="0">
                <a:pos x="T0" y="T1"/>
              </a:cxn>
              <a:cxn ang="0">
                <a:pos x="T2" y="T3"/>
              </a:cxn>
              <a:cxn ang="0">
                <a:pos x="T4" y="T5"/>
              </a:cxn>
              <a:cxn ang="0">
                <a:pos x="T6" y="T7"/>
              </a:cxn>
              <a:cxn ang="0">
                <a:pos x="T8" y="T9"/>
              </a:cxn>
              <a:cxn ang="0">
                <a:pos x="T10" y="T11"/>
              </a:cxn>
            </a:cxnLst>
            <a:rect l="0" t="0" r="r" b="b"/>
            <a:pathLst>
              <a:path w="262" h="250">
                <a:moveTo>
                  <a:pt x="0" y="162"/>
                </a:moveTo>
                <a:lnTo>
                  <a:pt x="0" y="162"/>
                </a:lnTo>
                <a:cubicBezTo>
                  <a:pt x="64" y="110"/>
                  <a:pt x="122" y="52"/>
                  <a:pt x="186" y="0"/>
                </a:cubicBezTo>
                <a:cubicBezTo>
                  <a:pt x="261" y="81"/>
                  <a:pt x="261" y="81"/>
                  <a:pt x="261" y="81"/>
                </a:cubicBezTo>
                <a:cubicBezTo>
                  <a:pt x="204" y="139"/>
                  <a:pt x="139" y="191"/>
                  <a:pt x="76" y="249"/>
                </a:cubicBezTo>
                <a:cubicBezTo>
                  <a:pt x="0" y="162"/>
                  <a:pt x="0" y="162"/>
                  <a:pt x="0" y="162"/>
                </a:cubicBez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98" name="Freeform 341"/>
          <p:cNvSpPr>
            <a:spLocks noChangeArrowheads="1"/>
          </p:cNvSpPr>
          <p:nvPr/>
        </p:nvSpPr>
        <p:spPr bwMode="auto">
          <a:xfrm>
            <a:off x="8891753" y="9529348"/>
            <a:ext cx="130701" cy="133044"/>
          </a:xfrm>
          <a:custGeom>
            <a:avLst/>
            <a:gdLst>
              <a:gd name="T0" fmla="*/ 0 w 251"/>
              <a:gd name="T1" fmla="*/ 180 h 256"/>
              <a:gd name="T2" fmla="*/ 0 w 251"/>
              <a:gd name="T3" fmla="*/ 180 h 256"/>
              <a:gd name="T4" fmla="*/ 169 w 251"/>
              <a:gd name="T5" fmla="*/ 0 h 256"/>
              <a:gd name="T6" fmla="*/ 250 w 251"/>
              <a:gd name="T7" fmla="*/ 75 h 256"/>
              <a:gd name="T8" fmla="*/ 82 w 251"/>
              <a:gd name="T9" fmla="*/ 255 h 256"/>
              <a:gd name="T10" fmla="*/ 0 w 251"/>
              <a:gd name="T11" fmla="*/ 180 h 256"/>
            </a:gdLst>
            <a:ahLst/>
            <a:cxnLst>
              <a:cxn ang="0">
                <a:pos x="T0" y="T1"/>
              </a:cxn>
              <a:cxn ang="0">
                <a:pos x="T2" y="T3"/>
              </a:cxn>
              <a:cxn ang="0">
                <a:pos x="T4" y="T5"/>
              </a:cxn>
              <a:cxn ang="0">
                <a:pos x="T6" y="T7"/>
              </a:cxn>
              <a:cxn ang="0">
                <a:pos x="T8" y="T9"/>
              </a:cxn>
              <a:cxn ang="0">
                <a:pos x="T10" y="T11"/>
              </a:cxn>
            </a:cxnLst>
            <a:rect l="0" t="0" r="r" b="b"/>
            <a:pathLst>
              <a:path w="251" h="256">
                <a:moveTo>
                  <a:pt x="0" y="180"/>
                </a:moveTo>
                <a:lnTo>
                  <a:pt x="0" y="180"/>
                </a:lnTo>
                <a:cubicBezTo>
                  <a:pt x="59" y="122"/>
                  <a:pt x="117" y="58"/>
                  <a:pt x="169" y="0"/>
                </a:cubicBezTo>
                <a:cubicBezTo>
                  <a:pt x="250" y="75"/>
                  <a:pt x="250" y="75"/>
                  <a:pt x="250" y="75"/>
                </a:cubicBezTo>
                <a:cubicBezTo>
                  <a:pt x="198" y="139"/>
                  <a:pt x="140" y="197"/>
                  <a:pt x="82" y="255"/>
                </a:cubicBezTo>
                <a:lnTo>
                  <a:pt x="0" y="180"/>
                </a:ln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99" name="Freeform 342"/>
          <p:cNvSpPr>
            <a:spLocks noChangeArrowheads="1"/>
          </p:cNvSpPr>
          <p:nvPr/>
        </p:nvSpPr>
        <p:spPr bwMode="auto">
          <a:xfrm>
            <a:off x="9027122" y="9375297"/>
            <a:ext cx="130701" cy="140046"/>
          </a:xfrm>
          <a:custGeom>
            <a:avLst/>
            <a:gdLst>
              <a:gd name="T0" fmla="*/ 0 w 251"/>
              <a:gd name="T1" fmla="*/ 192 h 267"/>
              <a:gd name="T2" fmla="*/ 0 w 251"/>
              <a:gd name="T3" fmla="*/ 192 h 267"/>
              <a:gd name="T4" fmla="*/ 162 w 251"/>
              <a:gd name="T5" fmla="*/ 0 h 267"/>
              <a:gd name="T6" fmla="*/ 250 w 251"/>
              <a:gd name="T7" fmla="*/ 76 h 267"/>
              <a:gd name="T8" fmla="*/ 87 w 251"/>
              <a:gd name="T9" fmla="*/ 266 h 267"/>
              <a:gd name="T10" fmla="*/ 0 w 251"/>
              <a:gd name="T11" fmla="*/ 192 h 267"/>
            </a:gdLst>
            <a:ahLst/>
            <a:cxnLst>
              <a:cxn ang="0">
                <a:pos x="T0" y="T1"/>
              </a:cxn>
              <a:cxn ang="0">
                <a:pos x="T2" y="T3"/>
              </a:cxn>
              <a:cxn ang="0">
                <a:pos x="T4" y="T5"/>
              </a:cxn>
              <a:cxn ang="0">
                <a:pos x="T6" y="T7"/>
              </a:cxn>
              <a:cxn ang="0">
                <a:pos x="T8" y="T9"/>
              </a:cxn>
              <a:cxn ang="0">
                <a:pos x="T10" y="T11"/>
              </a:cxn>
            </a:cxnLst>
            <a:rect l="0" t="0" r="r" b="b"/>
            <a:pathLst>
              <a:path w="251" h="267">
                <a:moveTo>
                  <a:pt x="0" y="192"/>
                </a:moveTo>
                <a:lnTo>
                  <a:pt x="0" y="192"/>
                </a:lnTo>
                <a:cubicBezTo>
                  <a:pt x="58" y="127"/>
                  <a:pt x="111" y="64"/>
                  <a:pt x="162" y="0"/>
                </a:cubicBezTo>
                <a:cubicBezTo>
                  <a:pt x="250" y="76"/>
                  <a:pt x="250" y="76"/>
                  <a:pt x="250" y="76"/>
                </a:cubicBezTo>
                <a:cubicBezTo>
                  <a:pt x="197" y="139"/>
                  <a:pt x="139" y="203"/>
                  <a:pt x="87" y="266"/>
                </a:cubicBezTo>
                <a:lnTo>
                  <a:pt x="0" y="192"/>
                </a:ln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00" name="Freeform 343"/>
          <p:cNvSpPr>
            <a:spLocks noChangeArrowheads="1"/>
          </p:cNvSpPr>
          <p:nvPr/>
        </p:nvSpPr>
        <p:spPr bwMode="auto">
          <a:xfrm>
            <a:off x="9479907" y="8119552"/>
            <a:ext cx="410775" cy="289428"/>
          </a:xfrm>
          <a:custGeom>
            <a:avLst/>
            <a:gdLst>
              <a:gd name="T0" fmla="*/ 778 w 779"/>
              <a:gd name="T1" fmla="*/ 493 h 552"/>
              <a:gd name="T2" fmla="*/ 778 w 779"/>
              <a:gd name="T3" fmla="*/ 493 h 552"/>
              <a:gd name="T4" fmla="*/ 679 w 779"/>
              <a:gd name="T5" fmla="*/ 551 h 552"/>
              <a:gd name="T6" fmla="*/ 494 w 779"/>
              <a:gd name="T7" fmla="*/ 226 h 552"/>
              <a:gd name="T8" fmla="*/ 488 w 779"/>
              <a:gd name="T9" fmla="*/ 267 h 552"/>
              <a:gd name="T10" fmla="*/ 378 w 779"/>
              <a:gd name="T11" fmla="*/ 238 h 552"/>
              <a:gd name="T12" fmla="*/ 389 w 779"/>
              <a:gd name="T13" fmla="*/ 186 h 552"/>
              <a:gd name="T14" fmla="*/ 58 w 779"/>
              <a:gd name="T15" fmla="*/ 377 h 552"/>
              <a:gd name="T16" fmla="*/ 0 w 779"/>
              <a:gd name="T17" fmla="*/ 284 h 552"/>
              <a:gd name="T18" fmla="*/ 494 w 779"/>
              <a:gd name="T19" fmla="*/ 0 h 552"/>
              <a:gd name="T20" fmla="*/ 778 w 779"/>
              <a:gd name="T21" fmla="*/ 493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9" h="552">
                <a:moveTo>
                  <a:pt x="778" y="493"/>
                </a:moveTo>
                <a:lnTo>
                  <a:pt x="778" y="493"/>
                </a:lnTo>
                <a:cubicBezTo>
                  <a:pt x="679" y="551"/>
                  <a:pt x="679" y="551"/>
                  <a:pt x="679" y="551"/>
                </a:cubicBezTo>
                <a:cubicBezTo>
                  <a:pt x="494" y="226"/>
                  <a:pt x="494" y="226"/>
                  <a:pt x="494" y="226"/>
                </a:cubicBezTo>
                <a:cubicBezTo>
                  <a:pt x="494" y="238"/>
                  <a:pt x="488" y="255"/>
                  <a:pt x="488" y="267"/>
                </a:cubicBezTo>
                <a:cubicBezTo>
                  <a:pt x="378" y="238"/>
                  <a:pt x="378" y="238"/>
                  <a:pt x="378" y="238"/>
                </a:cubicBezTo>
                <a:cubicBezTo>
                  <a:pt x="384" y="220"/>
                  <a:pt x="384" y="203"/>
                  <a:pt x="389" y="186"/>
                </a:cubicBezTo>
                <a:cubicBezTo>
                  <a:pt x="58" y="377"/>
                  <a:pt x="58" y="377"/>
                  <a:pt x="58" y="377"/>
                </a:cubicBezTo>
                <a:cubicBezTo>
                  <a:pt x="0" y="284"/>
                  <a:pt x="0" y="284"/>
                  <a:pt x="0" y="284"/>
                </a:cubicBezTo>
                <a:cubicBezTo>
                  <a:pt x="494" y="0"/>
                  <a:pt x="494" y="0"/>
                  <a:pt x="494" y="0"/>
                </a:cubicBezTo>
                <a:lnTo>
                  <a:pt x="778" y="493"/>
                </a:ln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01" name="Freeform 344"/>
          <p:cNvSpPr>
            <a:spLocks noChangeArrowheads="1"/>
          </p:cNvSpPr>
          <p:nvPr/>
        </p:nvSpPr>
        <p:spPr bwMode="auto">
          <a:xfrm>
            <a:off x="7554401" y="8775434"/>
            <a:ext cx="1505396" cy="1482153"/>
          </a:xfrm>
          <a:custGeom>
            <a:avLst/>
            <a:gdLst>
              <a:gd name="T0" fmla="*/ 2546 w 2849"/>
              <a:gd name="T1" fmla="*/ 0 h 2803"/>
              <a:gd name="T2" fmla="*/ 2546 w 2849"/>
              <a:gd name="T3" fmla="*/ 0 h 2803"/>
              <a:gd name="T4" fmla="*/ 302 w 2849"/>
              <a:gd name="T5" fmla="*/ 0 h 2803"/>
              <a:gd name="T6" fmla="*/ 0 w 2849"/>
              <a:gd name="T7" fmla="*/ 301 h 2803"/>
              <a:gd name="T8" fmla="*/ 0 w 2849"/>
              <a:gd name="T9" fmla="*/ 1931 h 2803"/>
              <a:gd name="T10" fmla="*/ 302 w 2849"/>
              <a:gd name="T11" fmla="*/ 2233 h 2803"/>
              <a:gd name="T12" fmla="*/ 493 w 2849"/>
              <a:gd name="T13" fmla="*/ 2233 h 2803"/>
              <a:gd name="T14" fmla="*/ 487 w 2849"/>
              <a:gd name="T15" fmla="*/ 2715 h 2803"/>
              <a:gd name="T16" fmla="*/ 504 w 2849"/>
              <a:gd name="T17" fmla="*/ 2755 h 2803"/>
              <a:gd name="T18" fmla="*/ 632 w 2849"/>
              <a:gd name="T19" fmla="*/ 2802 h 2803"/>
              <a:gd name="T20" fmla="*/ 754 w 2849"/>
              <a:gd name="T21" fmla="*/ 2755 h 2803"/>
              <a:gd name="T22" fmla="*/ 1276 w 2849"/>
              <a:gd name="T23" fmla="*/ 2233 h 2803"/>
              <a:gd name="T24" fmla="*/ 2546 w 2849"/>
              <a:gd name="T25" fmla="*/ 2233 h 2803"/>
              <a:gd name="T26" fmla="*/ 2848 w 2849"/>
              <a:gd name="T27" fmla="*/ 1931 h 2803"/>
              <a:gd name="T28" fmla="*/ 2848 w 2849"/>
              <a:gd name="T29" fmla="*/ 301 h 2803"/>
              <a:gd name="T30" fmla="*/ 2546 w 2849"/>
              <a:gd name="T31"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9" h="2803">
                <a:moveTo>
                  <a:pt x="2546" y="0"/>
                </a:moveTo>
                <a:lnTo>
                  <a:pt x="2546" y="0"/>
                </a:lnTo>
                <a:cubicBezTo>
                  <a:pt x="302" y="0"/>
                  <a:pt x="302" y="0"/>
                  <a:pt x="302" y="0"/>
                </a:cubicBezTo>
                <a:cubicBezTo>
                  <a:pt x="133" y="0"/>
                  <a:pt x="0" y="133"/>
                  <a:pt x="0" y="301"/>
                </a:cubicBezTo>
                <a:cubicBezTo>
                  <a:pt x="0" y="1931"/>
                  <a:pt x="0" y="1931"/>
                  <a:pt x="0" y="1931"/>
                </a:cubicBezTo>
                <a:cubicBezTo>
                  <a:pt x="0" y="2100"/>
                  <a:pt x="133" y="2233"/>
                  <a:pt x="302" y="2233"/>
                </a:cubicBezTo>
                <a:cubicBezTo>
                  <a:pt x="493" y="2233"/>
                  <a:pt x="493" y="2233"/>
                  <a:pt x="493" y="2233"/>
                </a:cubicBezTo>
                <a:cubicBezTo>
                  <a:pt x="487" y="2715"/>
                  <a:pt x="487" y="2715"/>
                  <a:pt x="487" y="2715"/>
                </a:cubicBezTo>
                <a:cubicBezTo>
                  <a:pt x="487" y="2726"/>
                  <a:pt x="493" y="2744"/>
                  <a:pt x="504" y="2755"/>
                </a:cubicBezTo>
                <a:cubicBezTo>
                  <a:pt x="539" y="2784"/>
                  <a:pt x="586" y="2802"/>
                  <a:pt x="632" y="2802"/>
                </a:cubicBezTo>
                <a:cubicBezTo>
                  <a:pt x="678" y="2802"/>
                  <a:pt x="725" y="2784"/>
                  <a:pt x="754" y="2755"/>
                </a:cubicBezTo>
                <a:cubicBezTo>
                  <a:pt x="1276" y="2233"/>
                  <a:pt x="1276" y="2233"/>
                  <a:pt x="1276" y="2233"/>
                </a:cubicBezTo>
                <a:cubicBezTo>
                  <a:pt x="2546" y="2233"/>
                  <a:pt x="2546" y="2233"/>
                  <a:pt x="2546" y="2233"/>
                </a:cubicBezTo>
                <a:cubicBezTo>
                  <a:pt x="2709" y="2233"/>
                  <a:pt x="2848" y="2100"/>
                  <a:pt x="2848" y="1931"/>
                </a:cubicBezTo>
                <a:cubicBezTo>
                  <a:pt x="2848" y="301"/>
                  <a:pt x="2848" y="301"/>
                  <a:pt x="2848" y="301"/>
                </a:cubicBezTo>
                <a:cubicBezTo>
                  <a:pt x="2848" y="133"/>
                  <a:pt x="2709" y="0"/>
                  <a:pt x="2546" y="0"/>
                </a:cubicBezTo>
              </a:path>
            </a:pathLst>
          </a:custGeom>
          <a:solidFill>
            <a:schemeClr val="bg1">
              <a:lumMod val="95000"/>
            </a:schemeClr>
          </a:solidFill>
          <a:ln>
            <a:noFill/>
          </a:ln>
          <a:effectLst/>
        </p:spPr>
        <p:txBody>
          <a:bodyPr wrap="none" anchor="ctr"/>
          <a:lstStyle/>
          <a:p>
            <a:endParaRPr lang="en-US">
              <a:latin typeface="Roboto Light" charset="0"/>
            </a:endParaRPr>
          </a:p>
        </p:txBody>
      </p:sp>
      <p:sp>
        <p:nvSpPr>
          <p:cNvPr id="102" name="Freeform 345"/>
          <p:cNvSpPr>
            <a:spLocks noChangeArrowheads="1"/>
          </p:cNvSpPr>
          <p:nvPr/>
        </p:nvSpPr>
        <p:spPr bwMode="auto">
          <a:xfrm>
            <a:off x="3696388" y="4391996"/>
            <a:ext cx="1680442" cy="1680551"/>
          </a:xfrm>
          <a:custGeom>
            <a:avLst/>
            <a:gdLst>
              <a:gd name="T0" fmla="*/ 75 w 3180"/>
              <a:gd name="T1" fmla="*/ 1311 h 3180"/>
              <a:gd name="T2" fmla="*/ 75 w 3180"/>
              <a:gd name="T3" fmla="*/ 1311 h 3180"/>
              <a:gd name="T4" fmla="*/ 1862 w 3180"/>
              <a:gd name="T5" fmla="*/ 3092 h 3180"/>
              <a:gd name="T6" fmla="*/ 2169 w 3180"/>
              <a:gd name="T7" fmla="*/ 3092 h 3180"/>
              <a:gd name="T8" fmla="*/ 3092 w 3180"/>
              <a:gd name="T9" fmla="*/ 2170 h 3180"/>
              <a:gd name="T10" fmla="*/ 3092 w 3180"/>
              <a:gd name="T11" fmla="*/ 1857 h 3180"/>
              <a:gd name="T12" fmla="*/ 1305 w 3180"/>
              <a:gd name="T13" fmla="*/ 76 h 3180"/>
              <a:gd name="T14" fmla="*/ 1305 w 3180"/>
              <a:gd name="T15" fmla="*/ 76 h 3180"/>
              <a:gd name="T16" fmla="*/ 1155 w 3180"/>
              <a:gd name="T17" fmla="*/ 0 h 3180"/>
              <a:gd name="T18" fmla="*/ 180 w 3180"/>
              <a:gd name="T19" fmla="*/ 0 h 3180"/>
              <a:gd name="T20" fmla="*/ 0 w 3180"/>
              <a:gd name="T21" fmla="*/ 186 h 3180"/>
              <a:gd name="T22" fmla="*/ 0 w 3180"/>
              <a:gd name="T23" fmla="*/ 1161 h 3180"/>
              <a:gd name="T24" fmla="*/ 52 w 3180"/>
              <a:gd name="T25" fmla="*/ 1289 h 3180"/>
              <a:gd name="T26" fmla="*/ 75 w 3180"/>
              <a:gd name="T27" fmla="*/ 1311 h 3180"/>
              <a:gd name="T28" fmla="*/ 168 w 3180"/>
              <a:gd name="T29" fmla="*/ 360 h 3180"/>
              <a:gd name="T30" fmla="*/ 168 w 3180"/>
              <a:gd name="T31" fmla="*/ 360 h 3180"/>
              <a:gd name="T32" fmla="*/ 360 w 3180"/>
              <a:gd name="T33" fmla="*/ 163 h 3180"/>
              <a:gd name="T34" fmla="*/ 557 w 3180"/>
              <a:gd name="T35" fmla="*/ 360 h 3180"/>
              <a:gd name="T36" fmla="*/ 365 w 3180"/>
              <a:gd name="T37" fmla="*/ 551 h 3180"/>
              <a:gd name="T38" fmla="*/ 168 w 3180"/>
              <a:gd name="T39" fmla="*/ 360 h 3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80" h="3180">
                <a:moveTo>
                  <a:pt x="75" y="1311"/>
                </a:moveTo>
                <a:lnTo>
                  <a:pt x="75" y="1311"/>
                </a:lnTo>
                <a:cubicBezTo>
                  <a:pt x="1862" y="3092"/>
                  <a:pt x="1862" y="3092"/>
                  <a:pt x="1862" y="3092"/>
                </a:cubicBezTo>
                <a:cubicBezTo>
                  <a:pt x="1949" y="3179"/>
                  <a:pt x="2088" y="3179"/>
                  <a:pt x="2169" y="3092"/>
                </a:cubicBezTo>
                <a:cubicBezTo>
                  <a:pt x="3092" y="2170"/>
                  <a:pt x="3092" y="2170"/>
                  <a:pt x="3092" y="2170"/>
                </a:cubicBezTo>
                <a:cubicBezTo>
                  <a:pt x="3179" y="2083"/>
                  <a:pt x="3179" y="1944"/>
                  <a:pt x="3092" y="1857"/>
                </a:cubicBezTo>
                <a:cubicBezTo>
                  <a:pt x="1305" y="76"/>
                  <a:pt x="1305" y="76"/>
                  <a:pt x="1305" y="76"/>
                </a:cubicBezTo>
                <a:lnTo>
                  <a:pt x="1305" y="76"/>
                </a:lnTo>
                <a:cubicBezTo>
                  <a:pt x="1271" y="29"/>
                  <a:pt x="1218" y="0"/>
                  <a:pt x="1155" y="0"/>
                </a:cubicBezTo>
                <a:cubicBezTo>
                  <a:pt x="180" y="0"/>
                  <a:pt x="180" y="0"/>
                  <a:pt x="180" y="0"/>
                </a:cubicBezTo>
                <a:cubicBezTo>
                  <a:pt x="81" y="0"/>
                  <a:pt x="0" y="81"/>
                  <a:pt x="0" y="186"/>
                </a:cubicBezTo>
                <a:cubicBezTo>
                  <a:pt x="0" y="1161"/>
                  <a:pt x="0" y="1161"/>
                  <a:pt x="0" y="1161"/>
                </a:cubicBezTo>
                <a:cubicBezTo>
                  <a:pt x="0" y="1207"/>
                  <a:pt x="18" y="1253"/>
                  <a:pt x="52" y="1289"/>
                </a:cubicBezTo>
                <a:cubicBezTo>
                  <a:pt x="58" y="1294"/>
                  <a:pt x="64" y="1306"/>
                  <a:pt x="75" y="1311"/>
                </a:cubicBezTo>
                <a:close/>
                <a:moveTo>
                  <a:pt x="168" y="360"/>
                </a:moveTo>
                <a:lnTo>
                  <a:pt x="168" y="360"/>
                </a:lnTo>
                <a:cubicBezTo>
                  <a:pt x="168" y="250"/>
                  <a:pt x="255" y="163"/>
                  <a:pt x="360" y="163"/>
                </a:cubicBezTo>
                <a:cubicBezTo>
                  <a:pt x="470" y="163"/>
                  <a:pt x="557" y="250"/>
                  <a:pt x="557" y="360"/>
                </a:cubicBezTo>
                <a:cubicBezTo>
                  <a:pt x="557" y="465"/>
                  <a:pt x="470" y="551"/>
                  <a:pt x="365" y="551"/>
                </a:cubicBezTo>
                <a:cubicBezTo>
                  <a:pt x="255" y="551"/>
                  <a:pt x="168" y="465"/>
                  <a:pt x="168" y="360"/>
                </a:cubicBezTo>
                <a:close/>
              </a:path>
            </a:pathLst>
          </a:custGeom>
          <a:solidFill>
            <a:schemeClr val="accent1"/>
          </a:solidFill>
          <a:ln>
            <a:noFill/>
          </a:ln>
          <a:effectLst/>
        </p:spPr>
        <p:txBody>
          <a:bodyPr wrap="none" anchor="ctr"/>
          <a:lstStyle/>
          <a:p>
            <a:endParaRPr lang="en-US">
              <a:latin typeface="Roboto Light" charset="0"/>
            </a:endParaRPr>
          </a:p>
        </p:txBody>
      </p:sp>
      <p:sp>
        <p:nvSpPr>
          <p:cNvPr id="103" name="Freeform 346"/>
          <p:cNvSpPr>
            <a:spLocks noChangeArrowheads="1"/>
          </p:cNvSpPr>
          <p:nvPr/>
        </p:nvSpPr>
        <p:spPr bwMode="auto">
          <a:xfrm>
            <a:off x="3950788" y="4651081"/>
            <a:ext cx="1220654" cy="1216065"/>
          </a:xfrm>
          <a:custGeom>
            <a:avLst/>
            <a:gdLst>
              <a:gd name="T0" fmla="*/ 57 w 2309"/>
              <a:gd name="T1" fmla="*/ 881 h 2303"/>
              <a:gd name="T2" fmla="*/ 57 w 2309"/>
              <a:gd name="T3" fmla="*/ 881 h 2303"/>
              <a:gd name="T4" fmla="*/ 225 w 2309"/>
              <a:gd name="T5" fmla="*/ 1049 h 2303"/>
              <a:gd name="T6" fmla="*/ 1426 w 2309"/>
              <a:gd name="T7" fmla="*/ 2244 h 2303"/>
              <a:gd name="T8" fmla="*/ 1629 w 2309"/>
              <a:gd name="T9" fmla="*/ 2244 h 2303"/>
              <a:gd name="T10" fmla="*/ 2250 w 2309"/>
              <a:gd name="T11" fmla="*/ 1624 h 2303"/>
              <a:gd name="T12" fmla="*/ 2250 w 2309"/>
              <a:gd name="T13" fmla="*/ 1415 h 2303"/>
              <a:gd name="T14" fmla="*/ 1049 w 2309"/>
              <a:gd name="T15" fmla="*/ 220 h 2303"/>
              <a:gd name="T16" fmla="*/ 1049 w 2309"/>
              <a:gd name="T17" fmla="*/ 220 h 2303"/>
              <a:gd name="T18" fmla="*/ 881 w 2309"/>
              <a:gd name="T19" fmla="*/ 52 h 2303"/>
              <a:gd name="T20" fmla="*/ 678 w 2309"/>
              <a:gd name="T21" fmla="*/ 52 h 2303"/>
              <a:gd name="T22" fmla="*/ 57 w 2309"/>
              <a:gd name="T23" fmla="*/ 678 h 2303"/>
              <a:gd name="T24" fmla="*/ 57 w 2309"/>
              <a:gd name="T25" fmla="*/ 881 h 2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09" h="2303">
                <a:moveTo>
                  <a:pt x="57" y="881"/>
                </a:moveTo>
                <a:lnTo>
                  <a:pt x="57" y="881"/>
                </a:lnTo>
                <a:cubicBezTo>
                  <a:pt x="225" y="1049"/>
                  <a:pt x="225" y="1049"/>
                  <a:pt x="225" y="1049"/>
                </a:cubicBezTo>
                <a:cubicBezTo>
                  <a:pt x="1426" y="2244"/>
                  <a:pt x="1426" y="2244"/>
                  <a:pt x="1426" y="2244"/>
                </a:cubicBezTo>
                <a:cubicBezTo>
                  <a:pt x="1485" y="2302"/>
                  <a:pt x="1577" y="2302"/>
                  <a:pt x="1629" y="2244"/>
                </a:cubicBezTo>
                <a:cubicBezTo>
                  <a:pt x="2250" y="1624"/>
                  <a:pt x="2250" y="1624"/>
                  <a:pt x="2250" y="1624"/>
                </a:cubicBezTo>
                <a:cubicBezTo>
                  <a:pt x="2308" y="1566"/>
                  <a:pt x="2308" y="1473"/>
                  <a:pt x="2250" y="1415"/>
                </a:cubicBezTo>
                <a:cubicBezTo>
                  <a:pt x="1049" y="220"/>
                  <a:pt x="1049" y="220"/>
                  <a:pt x="1049" y="220"/>
                </a:cubicBezTo>
                <a:lnTo>
                  <a:pt x="1049" y="220"/>
                </a:lnTo>
                <a:cubicBezTo>
                  <a:pt x="881" y="52"/>
                  <a:pt x="881" y="52"/>
                  <a:pt x="881" y="52"/>
                </a:cubicBezTo>
                <a:cubicBezTo>
                  <a:pt x="823" y="0"/>
                  <a:pt x="731" y="0"/>
                  <a:pt x="678" y="52"/>
                </a:cubicBezTo>
                <a:cubicBezTo>
                  <a:pt x="57" y="678"/>
                  <a:pt x="57" y="678"/>
                  <a:pt x="57" y="678"/>
                </a:cubicBezTo>
                <a:cubicBezTo>
                  <a:pt x="0" y="731"/>
                  <a:pt x="0" y="823"/>
                  <a:pt x="57" y="881"/>
                </a:cubicBez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04" name="Freeform 347"/>
          <p:cNvSpPr>
            <a:spLocks noChangeArrowheads="1"/>
          </p:cNvSpPr>
          <p:nvPr/>
        </p:nvSpPr>
        <p:spPr bwMode="auto">
          <a:xfrm>
            <a:off x="4048814" y="9272597"/>
            <a:ext cx="1017601" cy="1017667"/>
          </a:xfrm>
          <a:custGeom>
            <a:avLst/>
            <a:gdLst>
              <a:gd name="T0" fmla="*/ 1642 w 1927"/>
              <a:gd name="T1" fmla="*/ 284 h 1926"/>
              <a:gd name="T2" fmla="*/ 1642 w 1927"/>
              <a:gd name="T3" fmla="*/ 284 h 1926"/>
              <a:gd name="T4" fmla="*/ 1340 w 1927"/>
              <a:gd name="T5" fmla="*/ 75 h 1926"/>
              <a:gd name="T6" fmla="*/ 963 w 1927"/>
              <a:gd name="T7" fmla="*/ 0 h 1926"/>
              <a:gd name="T8" fmla="*/ 591 w 1927"/>
              <a:gd name="T9" fmla="*/ 75 h 1926"/>
              <a:gd name="T10" fmla="*/ 284 w 1927"/>
              <a:gd name="T11" fmla="*/ 284 h 1926"/>
              <a:gd name="T12" fmla="*/ 76 w 1927"/>
              <a:gd name="T13" fmla="*/ 585 h 1926"/>
              <a:gd name="T14" fmla="*/ 0 w 1927"/>
              <a:gd name="T15" fmla="*/ 962 h 1926"/>
              <a:gd name="T16" fmla="*/ 76 w 1927"/>
              <a:gd name="T17" fmla="*/ 1339 h 1926"/>
              <a:gd name="T18" fmla="*/ 284 w 1927"/>
              <a:gd name="T19" fmla="*/ 1641 h 1926"/>
              <a:gd name="T20" fmla="*/ 591 w 1927"/>
              <a:gd name="T21" fmla="*/ 1850 h 1926"/>
              <a:gd name="T22" fmla="*/ 963 w 1927"/>
              <a:gd name="T23" fmla="*/ 1925 h 1926"/>
              <a:gd name="T24" fmla="*/ 1340 w 1927"/>
              <a:gd name="T25" fmla="*/ 1850 h 1926"/>
              <a:gd name="T26" fmla="*/ 1642 w 1927"/>
              <a:gd name="T27" fmla="*/ 1641 h 1926"/>
              <a:gd name="T28" fmla="*/ 1850 w 1927"/>
              <a:gd name="T29" fmla="*/ 1339 h 1926"/>
              <a:gd name="T30" fmla="*/ 1926 w 1927"/>
              <a:gd name="T31" fmla="*/ 962 h 1926"/>
              <a:gd name="T32" fmla="*/ 1850 w 1927"/>
              <a:gd name="T33" fmla="*/ 585 h 1926"/>
              <a:gd name="T34" fmla="*/ 1642 w 1927"/>
              <a:gd name="T35" fmla="*/ 284 h 1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7" h="1926">
                <a:moveTo>
                  <a:pt x="1642" y="284"/>
                </a:moveTo>
                <a:lnTo>
                  <a:pt x="1642" y="284"/>
                </a:lnTo>
                <a:cubicBezTo>
                  <a:pt x="1555" y="191"/>
                  <a:pt x="1450" y="121"/>
                  <a:pt x="1340" y="75"/>
                </a:cubicBezTo>
                <a:cubicBezTo>
                  <a:pt x="1218" y="23"/>
                  <a:pt x="1096" y="0"/>
                  <a:pt x="963" y="0"/>
                </a:cubicBezTo>
                <a:cubicBezTo>
                  <a:pt x="835" y="0"/>
                  <a:pt x="707" y="23"/>
                  <a:pt x="591" y="75"/>
                </a:cubicBezTo>
                <a:cubicBezTo>
                  <a:pt x="476" y="121"/>
                  <a:pt x="371" y="191"/>
                  <a:pt x="284" y="284"/>
                </a:cubicBezTo>
                <a:cubicBezTo>
                  <a:pt x="197" y="371"/>
                  <a:pt x="128" y="475"/>
                  <a:pt x="76" y="585"/>
                </a:cubicBezTo>
                <a:cubicBezTo>
                  <a:pt x="29" y="707"/>
                  <a:pt x="0" y="835"/>
                  <a:pt x="0" y="962"/>
                </a:cubicBezTo>
                <a:cubicBezTo>
                  <a:pt x="0" y="1090"/>
                  <a:pt x="29" y="1218"/>
                  <a:pt x="76" y="1339"/>
                </a:cubicBezTo>
                <a:cubicBezTo>
                  <a:pt x="128" y="1450"/>
                  <a:pt x="197" y="1554"/>
                  <a:pt x="284" y="1641"/>
                </a:cubicBezTo>
                <a:cubicBezTo>
                  <a:pt x="371" y="1728"/>
                  <a:pt x="476" y="1797"/>
                  <a:pt x="591" y="1850"/>
                </a:cubicBezTo>
                <a:cubicBezTo>
                  <a:pt x="707" y="1896"/>
                  <a:pt x="835" y="1925"/>
                  <a:pt x="963" y="1925"/>
                </a:cubicBezTo>
                <a:cubicBezTo>
                  <a:pt x="1096" y="1925"/>
                  <a:pt x="1218" y="1896"/>
                  <a:pt x="1340" y="1850"/>
                </a:cubicBezTo>
                <a:cubicBezTo>
                  <a:pt x="1450" y="1797"/>
                  <a:pt x="1555" y="1728"/>
                  <a:pt x="1642" y="1641"/>
                </a:cubicBezTo>
                <a:cubicBezTo>
                  <a:pt x="1734" y="1554"/>
                  <a:pt x="1804" y="1450"/>
                  <a:pt x="1850" y="1339"/>
                </a:cubicBezTo>
                <a:cubicBezTo>
                  <a:pt x="1902" y="1218"/>
                  <a:pt x="1926" y="1090"/>
                  <a:pt x="1926" y="962"/>
                </a:cubicBezTo>
                <a:cubicBezTo>
                  <a:pt x="1926" y="835"/>
                  <a:pt x="1902" y="707"/>
                  <a:pt x="1850" y="585"/>
                </a:cubicBezTo>
                <a:cubicBezTo>
                  <a:pt x="1804" y="475"/>
                  <a:pt x="1734" y="371"/>
                  <a:pt x="1642" y="284"/>
                </a:cubicBez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05" name="Freeform 348"/>
          <p:cNvSpPr>
            <a:spLocks noChangeArrowheads="1"/>
          </p:cNvSpPr>
          <p:nvPr/>
        </p:nvSpPr>
        <p:spPr bwMode="auto">
          <a:xfrm>
            <a:off x="4167845" y="9393970"/>
            <a:ext cx="777204" cy="777255"/>
          </a:xfrm>
          <a:custGeom>
            <a:avLst/>
            <a:gdLst>
              <a:gd name="T0" fmla="*/ 737 w 1475"/>
              <a:gd name="T1" fmla="*/ 1473 h 1474"/>
              <a:gd name="T2" fmla="*/ 737 w 1475"/>
              <a:gd name="T3" fmla="*/ 1473 h 1474"/>
              <a:gd name="T4" fmla="*/ 0 w 1475"/>
              <a:gd name="T5" fmla="*/ 736 h 1474"/>
              <a:gd name="T6" fmla="*/ 737 w 1475"/>
              <a:gd name="T7" fmla="*/ 0 h 1474"/>
              <a:gd name="T8" fmla="*/ 1474 w 1475"/>
              <a:gd name="T9" fmla="*/ 736 h 1474"/>
              <a:gd name="T10" fmla="*/ 737 w 1475"/>
              <a:gd name="T11" fmla="*/ 1473 h 1474"/>
            </a:gdLst>
            <a:ahLst/>
            <a:cxnLst>
              <a:cxn ang="0">
                <a:pos x="T0" y="T1"/>
              </a:cxn>
              <a:cxn ang="0">
                <a:pos x="T2" y="T3"/>
              </a:cxn>
              <a:cxn ang="0">
                <a:pos x="T4" y="T5"/>
              </a:cxn>
              <a:cxn ang="0">
                <a:pos x="T6" y="T7"/>
              </a:cxn>
              <a:cxn ang="0">
                <a:pos x="T8" y="T9"/>
              </a:cxn>
              <a:cxn ang="0">
                <a:pos x="T10" y="T11"/>
              </a:cxn>
            </a:cxnLst>
            <a:rect l="0" t="0" r="r" b="b"/>
            <a:pathLst>
              <a:path w="1475" h="1474">
                <a:moveTo>
                  <a:pt x="737" y="1473"/>
                </a:moveTo>
                <a:lnTo>
                  <a:pt x="737" y="1473"/>
                </a:lnTo>
                <a:cubicBezTo>
                  <a:pt x="331" y="1473"/>
                  <a:pt x="0" y="1142"/>
                  <a:pt x="0" y="736"/>
                </a:cubicBezTo>
                <a:cubicBezTo>
                  <a:pt x="0" y="330"/>
                  <a:pt x="331" y="0"/>
                  <a:pt x="737" y="0"/>
                </a:cubicBezTo>
                <a:cubicBezTo>
                  <a:pt x="1143" y="0"/>
                  <a:pt x="1474" y="330"/>
                  <a:pt x="1474" y="736"/>
                </a:cubicBezTo>
                <a:cubicBezTo>
                  <a:pt x="1474" y="1142"/>
                  <a:pt x="1143" y="1473"/>
                  <a:pt x="737" y="1473"/>
                </a:cubicBez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06" name="Freeform 349"/>
          <p:cNvSpPr>
            <a:spLocks noChangeArrowheads="1"/>
          </p:cNvSpPr>
          <p:nvPr/>
        </p:nvSpPr>
        <p:spPr bwMode="auto">
          <a:xfrm>
            <a:off x="4447918" y="9704405"/>
            <a:ext cx="403773" cy="373456"/>
          </a:xfrm>
          <a:custGeom>
            <a:avLst/>
            <a:gdLst>
              <a:gd name="T0" fmla="*/ 702 w 766"/>
              <a:gd name="T1" fmla="*/ 0 h 708"/>
              <a:gd name="T2" fmla="*/ 702 w 766"/>
              <a:gd name="T3" fmla="*/ 0 h 708"/>
              <a:gd name="T4" fmla="*/ 626 w 766"/>
              <a:gd name="T5" fmla="*/ 63 h 708"/>
              <a:gd name="T6" fmla="*/ 70 w 766"/>
              <a:gd name="T7" fmla="*/ 574 h 708"/>
              <a:gd name="T8" fmla="*/ 0 w 766"/>
              <a:gd name="T9" fmla="*/ 638 h 708"/>
              <a:gd name="T10" fmla="*/ 70 w 766"/>
              <a:gd name="T11" fmla="*/ 707 h 708"/>
              <a:gd name="T12" fmla="*/ 539 w 766"/>
              <a:gd name="T13" fmla="*/ 527 h 708"/>
              <a:gd name="T14" fmla="*/ 765 w 766"/>
              <a:gd name="T15" fmla="*/ 75 h 708"/>
              <a:gd name="T16" fmla="*/ 702 w 766"/>
              <a:gd name="T17"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6" h="708">
                <a:moveTo>
                  <a:pt x="702" y="0"/>
                </a:moveTo>
                <a:lnTo>
                  <a:pt x="702" y="0"/>
                </a:lnTo>
                <a:cubicBezTo>
                  <a:pt x="667" y="0"/>
                  <a:pt x="633" y="29"/>
                  <a:pt x="626" y="63"/>
                </a:cubicBezTo>
                <a:cubicBezTo>
                  <a:pt x="597" y="354"/>
                  <a:pt x="360" y="574"/>
                  <a:pt x="70" y="574"/>
                </a:cubicBezTo>
                <a:cubicBezTo>
                  <a:pt x="35" y="574"/>
                  <a:pt x="0" y="603"/>
                  <a:pt x="0" y="638"/>
                </a:cubicBezTo>
                <a:cubicBezTo>
                  <a:pt x="0" y="678"/>
                  <a:pt x="35" y="707"/>
                  <a:pt x="70" y="707"/>
                </a:cubicBezTo>
                <a:cubicBezTo>
                  <a:pt x="244" y="707"/>
                  <a:pt x="412" y="643"/>
                  <a:pt x="539" y="527"/>
                </a:cubicBezTo>
                <a:cubicBezTo>
                  <a:pt x="667" y="412"/>
                  <a:pt x="748" y="249"/>
                  <a:pt x="765" y="75"/>
                </a:cubicBezTo>
                <a:cubicBezTo>
                  <a:pt x="765" y="41"/>
                  <a:pt x="743" y="5"/>
                  <a:pt x="702" y="0"/>
                </a:cubicBez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07" name="Freeform 350"/>
          <p:cNvSpPr>
            <a:spLocks noChangeArrowheads="1"/>
          </p:cNvSpPr>
          <p:nvPr/>
        </p:nvSpPr>
        <p:spPr bwMode="auto">
          <a:xfrm>
            <a:off x="4020806" y="10012506"/>
            <a:ext cx="317417" cy="324440"/>
          </a:xfrm>
          <a:custGeom>
            <a:avLst/>
            <a:gdLst>
              <a:gd name="T0" fmla="*/ 423 w 604"/>
              <a:gd name="T1" fmla="*/ 35 h 616"/>
              <a:gd name="T2" fmla="*/ 423 w 604"/>
              <a:gd name="T3" fmla="*/ 35 h 616"/>
              <a:gd name="T4" fmla="*/ 330 w 604"/>
              <a:gd name="T5" fmla="*/ 0 h 616"/>
              <a:gd name="T6" fmla="*/ 238 w 604"/>
              <a:gd name="T7" fmla="*/ 35 h 616"/>
              <a:gd name="T8" fmla="*/ 0 w 604"/>
              <a:gd name="T9" fmla="*/ 279 h 616"/>
              <a:gd name="T10" fmla="*/ 46 w 604"/>
              <a:gd name="T11" fmla="*/ 308 h 616"/>
              <a:gd name="T12" fmla="*/ 58 w 604"/>
              <a:gd name="T13" fmla="*/ 320 h 616"/>
              <a:gd name="T14" fmla="*/ 290 w 604"/>
              <a:gd name="T15" fmla="*/ 87 h 616"/>
              <a:gd name="T16" fmla="*/ 330 w 604"/>
              <a:gd name="T17" fmla="*/ 76 h 616"/>
              <a:gd name="T18" fmla="*/ 371 w 604"/>
              <a:gd name="T19" fmla="*/ 87 h 616"/>
              <a:gd name="T20" fmla="*/ 510 w 604"/>
              <a:gd name="T21" fmla="*/ 232 h 616"/>
              <a:gd name="T22" fmla="*/ 528 w 604"/>
              <a:gd name="T23" fmla="*/ 273 h 616"/>
              <a:gd name="T24" fmla="*/ 510 w 604"/>
              <a:gd name="T25" fmla="*/ 313 h 616"/>
              <a:gd name="T26" fmla="*/ 278 w 604"/>
              <a:gd name="T27" fmla="*/ 545 h 616"/>
              <a:gd name="T28" fmla="*/ 313 w 604"/>
              <a:gd name="T29" fmla="*/ 615 h 616"/>
              <a:gd name="T30" fmla="*/ 562 w 604"/>
              <a:gd name="T31" fmla="*/ 366 h 616"/>
              <a:gd name="T32" fmla="*/ 603 w 604"/>
              <a:gd name="T33" fmla="*/ 273 h 616"/>
              <a:gd name="T34" fmla="*/ 562 w 604"/>
              <a:gd name="T35" fmla="*/ 181 h 616"/>
              <a:gd name="T36" fmla="*/ 423 w 604"/>
              <a:gd name="T37" fmla="*/ 35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4" h="616">
                <a:moveTo>
                  <a:pt x="423" y="35"/>
                </a:moveTo>
                <a:lnTo>
                  <a:pt x="423" y="35"/>
                </a:lnTo>
                <a:cubicBezTo>
                  <a:pt x="394" y="12"/>
                  <a:pt x="365" y="0"/>
                  <a:pt x="330" y="0"/>
                </a:cubicBezTo>
                <a:cubicBezTo>
                  <a:pt x="296" y="0"/>
                  <a:pt x="261" y="12"/>
                  <a:pt x="238" y="35"/>
                </a:cubicBezTo>
                <a:cubicBezTo>
                  <a:pt x="0" y="279"/>
                  <a:pt x="0" y="279"/>
                  <a:pt x="0" y="279"/>
                </a:cubicBezTo>
                <a:cubicBezTo>
                  <a:pt x="17" y="284"/>
                  <a:pt x="34" y="297"/>
                  <a:pt x="46" y="308"/>
                </a:cubicBezTo>
                <a:cubicBezTo>
                  <a:pt x="58" y="320"/>
                  <a:pt x="58" y="320"/>
                  <a:pt x="58" y="320"/>
                </a:cubicBezTo>
                <a:cubicBezTo>
                  <a:pt x="290" y="87"/>
                  <a:pt x="290" y="87"/>
                  <a:pt x="290" y="87"/>
                </a:cubicBezTo>
                <a:cubicBezTo>
                  <a:pt x="301" y="82"/>
                  <a:pt x="313" y="76"/>
                  <a:pt x="330" y="76"/>
                </a:cubicBezTo>
                <a:cubicBezTo>
                  <a:pt x="342" y="76"/>
                  <a:pt x="359" y="82"/>
                  <a:pt x="371" y="87"/>
                </a:cubicBezTo>
                <a:cubicBezTo>
                  <a:pt x="510" y="232"/>
                  <a:pt x="510" y="232"/>
                  <a:pt x="510" y="232"/>
                </a:cubicBezTo>
                <a:cubicBezTo>
                  <a:pt x="522" y="244"/>
                  <a:pt x="528" y="256"/>
                  <a:pt x="528" y="273"/>
                </a:cubicBezTo>
                <a:cubicBezTo>
                  <a:pt x="528" y="284"/>
                  <a:pt x="522" y="302"/>
                  <a:pt x="510" y="313"/>
                </a:cubicBezTo>
                <a:cubicBezTo>
                  <a:pt x="278" y="545"/>
                  <a:pt x="278" y="545"/>
                  <a:pt x="278" y="545"/>
                </a:cubicBezTo>
                <a:cubicBezTo>
                  <a:pt x="296" y="563"/>
                  <a:pt x="307" y="592"/>
                  <a:pt x="313" y="615"/>
                </a:cubicBezTo>
                <a:cubicBezTo>
                  <a:pt x="562" y="366"/>
                  <a:pt x="562" y="366"/>
                  <a:pt x="562" y="366"/>
                </a:cubicBezTo>
                <a:cubicBezTo>
                  <a:pt x="586" y="337"/>
                  <a:pt x="603" y="308"/>
                  <a:pt x="603" y="273"/>
                </a:cubicBezTo>
                <a:cubicBezTo>
                  <a:pt x="603" y="239"/>
                  <a:pt x="586" y="203"/>
                  <a:pt x="562" y="181"/>
                </a:cubicBezTo>
                <a:lnTo>
                  <a:pt x="423" y="35"/>
                </a:ln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08" name="Freeform 351"/>
          <p:cNvSpPr>
            <a:spLocks noChangeArrowheads="1"/>
          </p:cNvSpPr>
          <p:nvPr/>
        </p:nvSpPr>
        <p:spPr bwMode="auto">
          <a:xfrm>
            <a:off x="3551683" y="10096534"/>
            <a:ext cx="695516" cy="690893"/>
          </a:xfrm>
          <a:custGeom>
            <a:avLst/>
            <a:gdLst>
              <a:gd name="T0" fmla="*/ 1016 w 1318"/>
              <a:gd name="T1" fmla="*/ 75 h 1311"/>
              <a:gd name="T2" fmla="*/ 1016 w 1318"/>
              <a:gd name="T3" fmla="*/ 75 h 1311"/>
              <a:gd name="T4" fmla="*/ 830 w 1318"/>
              <a:gd name="T5" fmla="*/ 0 h 1311"/>
              <a:gd name="T6" fmla="*/ 645 w 1318"/>
              <a:gd name="T7" fmla="*/ 75 h 1311"/>
              <a:gd name="T8" fmla="*/ 76 w 1318"/>
              <a:gd name="T9" fmla="*/ 644 h 1311"/>
              <a:gd name="T10" fmla="*/ 0 w 1318"/>
              <a:gd name="T11" fmla="*/ 829 h 1311"/>
              <a:gd name="T12" fmla="*/ 76 w 1318"/>
              <a:gd name="T13" fmla="*/ 1009 h 1311"/>
              <a:gd name="T14" fmla="*/ 302 w 1318"/>
              <a:gd name="T15" fmla="*/ 1236 h 1311"/>
              <a:gd name="T16" fmla="*/ 482 w 1318"/>
              <a:gd name="T17" fmla="*/ 1310 h 1311"/>
              <a:gd name="T18" fmla="*/ 667 w 1318"/>
              <a:gd name="T19" fmla="*/ 1236 h 1311"/>
              <a:gd name="T20" fmla="*/ 1236 w 1318"/>
              <a:gd name="T21" fmla="*/ 667 h 1311"/>
              <a:gd name="T22" fmla="*/ 1317 w 1318"/>
              <a:gd name="T23" fmla="*/ 482 h 1311"/>
              <a:gd name="T24" fmla="*/ 1236 w 1318"/>
              <a:gd name="T25" fmla="*/ 296 h 1311"/>
              <a:gd name="T26" fmla="*/ 1016 w 1318"/>
              <a:gd name="T27" fmla="*/ 75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8" h="1311">
                <a:moveTo>
                  <a:pt x="1016" y="75"/>
                </a:moveTo>
                <a:lnTo>
                  <a:pt x="1016" y="75"/>
                </a:lnTo>
                <a:cubicBezTo>
                  <a:pt x="963" y="24"/>
                  <a:pt x="900" y="0"/>
                  <a:pt x="830" y="0"/>
                </a:cubicBezTo>
                <a:cubicBezTo>
                  <a:pt x="761" y="0"/>
                  <a:pt x="696" y="24"/>
                  <a:pt x="645" y="75"/>
                </a:cubicBezTo>
                <a:cubicBezTo>
                  <a:pt x="76" y="644"/>
                  <a:pt x="76" y="644"/>
                  <a:pt x="76" y="644"/>
                </a:cubicBezTo>
                <a:cubicBezTo>
                  <a:pt x="29" y="696"/>
                  <a:pt x="0" y="760"/>
                  <a:pt x="0" y="829"/>
                </a:cubicBezTo>
                <a:cubicBezTo>
                  <a:pt x="0" y="899"/>
                  <a:pt x="29" y="963"/>
                  <a:pt x="76" y="1009"/>
                </a:cubicBezTo>
                <a:cubicBezTo>
                  <a:pt x="302" y="1236"/>
                  <a:pt x="302" y="1236"/>
                  <a:pt x="302" y="1236"/>
                </a:cubicBezTo>
                <a:cubicBezTo>
                  <a:pt x="348" y="1282"/>
                  <a:pt x="412" y="1310"/>
                  <a:pt x="482" y="1310"/>
                </a:cubicBezTo>
                <a:cubicBezTo>
                  <a:pt x="551" y="1310"/>
                  <a:pt x="621" y="1282"/>
                  <a:pt x="667" y="1236"/>
                </a:cubicBezTo>
                <a:cubicBezTo>
                  <a:pt x="1236" y="667"/>
                  <a:pt x="1236" y="667"/>
                  <a:pt x="1236" y="667"/>
                </a:cubicBezTo>
                <a:cubicBezTo>
                  <a:pt x="1288" y="615"/>
                  <a:pt x="1317" y="551"/>
                  <a:pt x="1317" y="482"/>
                </a:cubicBezTo>
                <a:cubicBezTo>
                  <a:pt x="1317" y="412"/>
                  <a:pt x="1288" y="348"/>
                  <a:pt x="1236" y="296"/>
                </a:cubicBezTo>
                <a:lnTo>
                  <a:pt x="1016" y="75"/>
                </a:ln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09" name="Freeform 352"/>
          <p:cNvSpPr>
            <a:spLocks noChangeArrowheads="1"/>
          </p:cNvSpPr>
          <p:nvPr/>
        </p:nvSpPr>
        <p:spPr bwMode="auto">
          <a:xfrm>
            <a:off x="10009713" y="6009527"/>
            <a:ext cx="72352" cy="42014"/>
          </a:xfrm>
          <a:custGeom>
            <a:avLst/>
            <a:gdLst>
              <a:gd name="T0" fmla="*/ 0 w 140"/>
              <a:gd name="T1" fmla="*/ 0 h 83"/>
              <a:gd name="T2" fmla="*/ 0 w 140"/>
              <a:gd name="T3" fmla="*/ 0 h 83"/>
              <a:gd name="T4" fmla="*/ 134 w 140"/>
              <a:gd name="T5" fmla="*/ 82 h 83"/>
              <a:gd name="T6" fmla="*/ 139 w 140"/>
              <a:gd name="T7" fmla="*/ 24 h 83"/>
              <a:gd name="T8" fmla="*/ 0 w 140"/>
              <a:gd name="T9" fmla="*/ 0 h 83"/>
            </a:gdLst>
            <a:ahLst/>
            <a:cxnLst>
              <a:cxn ang="0">
                <a:pos x="T0" y="T1"/>
              </a:cxn>
              <a:cxn ang="0">
                <a:pos x="T2" y="T3"/>
              </a:cxn>
              <a:cxn ang="0">
                <a:pos x="T4" y="T5"/>
              </a:cxn>
              <a:cxn ang="0">
                <a:pos x="T6" y="T7"/>
              </a:cxn>
              <a:cxn ang="0">
                <a:pos x="T8" y="T9"/>
              </a:cxn>
            </a:cxnLst>
            <a:rect l="0" t="0" r="r" b="b"/>
            <a:pathLst>
              <a:path w="140" h="83">
                <a:moveTo>
                  <a:pt x="0" y="0"/>
                </a:moveTo>
                <a:lnTo>
                  <a:pt x="0" y="0"/>
                </a:lnTo>
                <a:cubicBezTo>
                  <a:pt x="47" y="29"/>
                  <a:pt x="93" y="53"/>
                  <a:pt x="134" y="82"/>
                </a:cubicBezTo>
                <a:cubicBezTo>
                  <a:pt x="139" y="24"/>
                  <a:pt x="139" y="24"/>
                  <a:pt x="139" y="24"/>
                </a:cubicBezTo>
                <a:cubicBezTo>
                  <a:pt x="93" y="17"/>
                  <a:pt x="47" y="6"/>
                  <a:pt x="0" y="0"/>
                </a:cubicBezTo>
              </a:path>
            </a:pathLst>
          </a:custGeom>
          <a:solidFill>
            <a:srgbClr val="50948E"/>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16" name="Freeform 359"/>
          <p:cNvSpPr>
            <a:spLocks noChangeArrowheads="1"/>
          </p:cNvSpPr>
          <p:nvPr/>
        </p:nvSpPr>
        <p:spPr bwMode="auto">
          <a:xfrm>
            <a:off x="9654953" y="6485683"/>
            <a:ext cx="539142" cy="539177"/>
          </a:xfrm>
          <a:custGeom>
            <a:avLst/>
            <a:gdLst>
              <a:gd name="T0" fmla="*/ 510 w 1022"/>
              <a:gd name="T1" fmla="*/ 946 h 1022"/>
              <a:gd name="T2" fmla="*/ 510 w 1022"/>
              <a:gd name="T3" fmla="*/ 946 h 1022"/>
              <a:gd name="T4" fmla="*/ 76 w 1022"/>
              <a:gd name="T5" fmla="*/ 511 h 1022"/>
              <a:gd name="T6" fmla="*/ 510 w 1022"/>
              <a:gd name="T7" fmla="*/ 76 h 1022"/>
              <a:gd name="T8" fmla="*/ 946 w 1022"/>
              <a:gd name="T9" fmla="*/ 511 h 1022"/>
              <a:gd name="T10" fmla="*/ 510 w 1022"/>
              <a:gd name="T11" fmla="*/ 946 h 1022"/>
              <a:gd name="T12" fmla="*/ 510 w 1022"/>
              <a:gd name="T13" fmla="*/ 0 h 1022"/>
              <a:gd name="T14" fmla="*/ 510 w 1022"/>
              <a:gd name="T15" fmla="*/ 0 h 1022"/>
              <a:gd name="T16" fmla="*/ 0 w 1022"/>
              <a:gd name="T17" fmla="*/ 511 h 1022"/>
              <a:gd name="T18" fmla="*/ 510 w 1022"/>
              <a:gd name="T19" fmla="*/ 1021 h 1022"/>
              <a:gd name="T20" fmla="*/ 1021 w 1022"/>
              <a:gd name="T21" fmla="*/ 511 h 1022"/>
              <a:gd name="T22" fmla="*/ 510 w 1022"/>
              <a:gd name="T23" fmla="*/ 0 h 1022"/>
              <a:gd name="T24" fmla="*/ 510 w 1022"/>
              <a:gd name="T25" fmla="*/ 946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2" h="1022">
                <a:moveTo>
                  <a:pt x="510" y="946"/>
                </a:moveTo>
                <a:lnTo>
                  <a:pt x="510" y="946"/>
                </a:lnTo>
                <a:cubicBezTo>
                  <a:pt x="273" y="946"/>
                  <a:pt x="76" y="749"/>
                  <a:pt x="76" y="511"/>
                </a:cubicBezTo>
                <a:cubicBezTo>
                  <a:pt x="76" y="273"/>
                  <a:pt x="273" y="76"/>
                  <a:pt x="510" y="76"/>
                </a:cubicBezTo>
                <a:cubicBezTo>
                  <a:pt x="749" y="76"/>
                  <a:pt x="946" y="273"/>
                  <a:pt x="946" y="511"/>
                </a:cubicBezTo>
                <a:cubicBezTo>
                  <a:pt x="946" y="749"/>
                  <a:pt x="749" y="946"/>
                  <a:pt x="510" y="946"/>
                </a:cubicBezTo>
                <a:lnTo>
                  <a:pt x="510" y="0"/>
                </a:lnTo>
                <a:lnTo>
                  <a:pt x="510" y="0"/>
                </a:lnTo>
                <a:cubicBezTo>
                  <a:pt x="226" y="0"/>
                  <a:pt x="0" y="226"/>
                  <a:pt x="0" y="511"/>
                </a:cubicBezTo>
                <a:cubicBezTo>
                  <a:pt x="0" y="795"/>
                  <a:pt x="226" y="1021"/>
                  <a:pt x="510" y="1021"/>
                </a:cubicBezTo>
                <a:cubicBezTo>
                  <a:pt x="795" y="1021"/>
                  <a:pt x="1021" y="795"/>
                  <a:pt x="1021" y="511"/>
                </a:cubicBezTo>
                <a:cubicBezTo>
                  <a:pt x="1021" y="226"/>
                  <a:pt x="795" y="0"/>
                  <a:pt x="510" y="0"/>
                </a:cubicBezTo>
                <a:lnTo>
                  <a:pt x="510" y="946"/>
                </a:lnTo>
              </a:path>
            </a:pathLst>
          </a:custGeom>
          <a:solidFill>
            <a:srgbClr val="B5B3B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17" name="Freeform 360"/>
          <p:cNvSpPr>
            <a:spLocks noChangeArrowheads="1"/>
          </p:cNvSpPr>
          <p:nvPr/>
        </p:nvSpPr>
        <p:spPr bwMode="auto">
          <a:xfrm>
            <a:off x="9015452" y="5757444"/>
            <a:ext cx="1496060" cy="1498491"/>
          </a:xfrm>
          <a:custGeom>
            <a:avLst/>
            <a:gdLst>
              <a:gd name="T0" fmla="*/ 2476 w 2831"/>
              <a:gd name="T1" fmla="*/ 1096 h 2837"/>
              <a:gd name="T2" fmla="*/ 2476 w 2831"/>
              <a:gd name="T3" fmla="*/ 1096 h 2837"/>
              <a:gd name="T4" fmla="*/ 2384 w 2831"/>
              <a:gd name="T5" fmla="*/ 870 h 2837"/>
              <a:gd name="T6" fmla="*/ 2604 w 2831"/>
              <a:gd name="T7" fmla="*/ 649 h 2837"/>
              <a:gd name="T8" fmla="*/ 2181 w 2831"/>
              <a:gd name="T9" fmla="*/ 226 h 2837"/>
              <a:gd name="T10" fmla="*/ 1937 w 2831"/>
              <a:gd name="T11" fmla="*/ 440 h 2837"/>
              <a:gd name="T12" fmla="*/ 1711 w 2831"/>
              <a:gd name="T13" fmla="*/ 347 h 2837"/>
              <a:gd name="T14" fmla="*/ 1716 w 2831"/>
              <a:gd name="T15" fmla="*/ 34 h 2837"/>
              <a:gd name="T16" fmla="*/ 1415 w 2831"/>
              <a:gd name="T17" fmla="*/ 0 h 2837"/>
              <a:gd name="T18" fmla="*/ 1114 w 2831"/>
              <a:gd name="T19" fmla="*/ 34 h 2837"/>
              <a:gd name="T20" fmla="*/ 1096 w 2831"/>
              <a:gd name="T21" fmla="*/ 353 h 2837"/>
              <a:gd name="T22" fmla="*/ 870 w 2831"/>
              <a:gd name="T23" fmla="*/ 452 h 2837"/>
              <a:gd name="T24" fmla="*/ 649 w 2831"/>
              <a:gd name="T25" fmla="*/ 226 h 2837"/>
              <a:gd name="T26" fmla="*/ 226 w 2831"/>
              <a:gd name="T27" fmla="*/ 649 h 2837"/>
              <a:gd name="T28" fmla="*/ 434 w 2831"/>
              <a:gd name="T29" fmla="*/ 893 h 2837"/>
              <a:gd name="T30" fmla="*/ 348 w 2831"/>
              <a:gd name="T31" fmla="*/ 1119 h 2837"/>
              <a:gd name="T32" fmla="*/ 29 w 2831"/>
              <a:gd name="T33" fmla="*/ 1119 h 2837"/>
              <a:gd name="T34" fmla="*/ 0 w 2831"/>
              <a:gd name="T35" fmla="*/ 1415 h 2837"/>
              <a:gd name="T36" fmla="*/ 29 w 2831"/>
              <a:gd name="T37" fmla="*/ 1716 h 2837"/>
              <a:gd name="T38" fmla="*/ 353 w 2831"/>
              <a:gd name="T39" fmla="*/ 1740 h 2837"/>
              <a:gd name="T40" fmla="*/ 452 w 2831"/>
              <a:gd name="T41" fmla="*/ 1966 h 2837"/>
              <a:gd name="T42" fmla="*/ 226 w 2831"/>
              <a:gd name="T43" fmla="*/ 2186 h 2837"/>
              <a:gd name="T44" fmla="*/ 649 w 2831"/>
              <a:gd name="T45" fmla="*/ 2610 h 2837"/>
              <a:gd name="T46" fmla="*/ 893 w 2831"/>
              <a:gd name="T47" fmla="*/ 2395 h 2837"/>
              <a:gd name="T48" fmla="*/ 1119 w 2831"/>
              <a:gd name="T49" fmla="*/ 2488 h 2837"/>
              <a:gd name="T50" fmla="*/ 1119 w 2831"/>
              <a:gd name="T51" fmla="*/ 2801 h 2837"/>
              <a:gd name="T52" fmla="*/ 1415 w 2831"/>
              <a:gd name="T53" fmla="*/ 2836 h 2837"/>
              <a:gd name="T54" fmla="*/ 1716 w 2831"/>
              <a:gd name="T55" fmla="*/ 2801 h 2837"/>
              <a:gd name="T56" fmla="*/ 1740 w 2831"/>
              <a:gd name="T57" fmla="*/ 2482 h 2837"/>
              <a:gd name="T58" fmla="*/ 1960 w 2831"/>
              <a:gd name="T59" fmla="*/ 2383 h 2837"/>
              <a:gd name="T60" fmla="*/ 2181 w 2831"/>
              <a:gd name="T61" fmla="*/ 2610 h 2837"/>
              <a:gd name="T62" fmla="*/ 2604 w 2831"/>
              <a:gd name="T63" fmla="*/ 2186 h 2837"/>
              <a:gd name="T64" fmla="*/ 2395 w 2831"/>
              <a:gd name="T65" fmla="*/ 1942 h 2837"/>
              <a:gd name="T66" fmla="*/ 2483 w 2831"/>
              <a:gd name="T67" fmla="*/ 1716 h 2837"/>
              <a:gd name="T68" fmla="*/ 2801 w 2831"/>
              <a:gd name="T69" fmla="*/ 1716 h 2837"/>
              <a:gd name="T70" fmla="*/ 2830 w 2831"/>
              <a:gd name="T71" fmla="*/ 1415 h 2837"/>
              <a:gd name="T72" fmla="*/ 2801 w 2831"/>
              <a:gd name="T73" fmla="*/ 1119 h 2837"/>
              <a:gd name="T74" fmla="*/ 2476 w 2831"/>
              <a:gd name="T75" fmla="*/ 1096 h 2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31" h="2837">
                <a:moveTo>
                  <a:pt x="2476" y="1096"/>
                </a:moveTo>
                <a:lnTo>
                  <a:pt x="2476" y="1096"/>
                </a:lnTo>
                <a:cubicBezTo>
                  <a:pt x="2454" y="1015"/>
                  <a:pt x="2418" y="939"/>
                  <a:pt x="2384" y="870"/>
                </a:cubicBezTo>
                <a:cubicBezTo>
                  <a:pt x="2604" y="649"/>
                  <a:pt x="2604" y="649"/>
                  <a:pt x="2604" y="649"/>
                </a:cubicBezTo>
                <a:cubicBezTo>
                  <a:pt x="2494" y="481"/>
                  <a:pt x="2349" y="336"/>
                  <a:pt x="2181" y="226"/>
                </a:cubicBezTo>
                <a:cubicBezTo>
                  <a:pt x="1937" y="440"/>
                  <a:pt x="1937" y="440"/>
                  <a:pt x="1937" y="440"/>
                </a:cubicBezTo>
                <a:cubicBezTo>
                  <a:pt x="1868" y="400"/>
                  <a:pt x="1792" y="371"/>
                  <a:pt x="1711" y="347"/>
                </a:cubicBezTo>
                <a:cubicBezTo>
                  <a:pt x="1716" y="34"/>
                  <a:pt x="1716" y="34"/>
                  <a:pt x="1716" y="34"/>
                </a:cubicBezTo>
                <a:cubicBezTo>
                  <a:pt x="1618" y="11"/>
                  <a:pt x="1519" y="0"/>
                  <a:pt x="1415" y="0"/>
                </a:cubicBezTo>
                <a:cubicBezTo>
                  <a:pt x="1311" y="0"/>
                  <a:pt x="1212" y="11"/>
                  <a:pt x="1114" y="34"/>
                </a:cubicBezTo>
                <a:cubicBezTo>
                  <a:pt x="1096" y="353"/>
                  <a:pt x="1096" y="353"/>
                  <a:pt x="1096" y="353"/>
                </a:cubicBezTo>
                <a:cubicBezTo>
                  <a:pt x="1015" y="376"/>
                  <a:pt x="939" y="411"/>
                  <a:pt x="870" y="452"/>
                </a:cubicBezTo>
                <a:cubicBezTo>
                  <a:pt x="649" y="226"/>
                  <a:pt x="649" y="226"/>
                  <a:pt x="649" y="226"/>
                </a:cubicBezTo>
                <a:cubicBezTo>
                  <a:pt x="481" y="336"/>
                  <a:pt x="336" y="481"/>
                  <a:pt x="226" y="649"/>
                </a:cubicBezTo>
                <a:cubicBezTo>
                  <a:pt x="434" y="893"/>
                  <a:pt x="434" y="893"/>
                  <a:pt x="434" y="893"/>
                </a:cubicBezTo>
                <a:cubicBezTo>
                  <a:pt x="400" y="968"/>
                  <a:pt x="365" y="1044"/>
                  <a:pt x="348" y="1119"/>
                </a:cubicBezTo>
                <a:cubicBezTo>
                  <a:pt x="29" y="1119"/>
                  <a:pt x="29" y="1119"/>
                  <a:pt x="29" y="1119"/>
                </a:cubicBezTo>
                <a:cubicBezTo>
                  <a:pt x="11" y="1217"/>
                  <a:pt x="0" y="1316"/>
                  <a:pt x="0" y="1415"/>
                </a:cubicBezTo>
                <a:cubicBezTo>
                  <a:pt x="0" y="1519"/>
                  <a:pt x="11" y="1624"/>
                  <a:pt x="29" y="1716"/>
                </a:cubicBezTo>
                <a:cubicBezTo>
                  <a:pt x="353" y="1740"/>
                  <a:pt x="353" y="1740"/>
                  <a:pt x="353" y="1740"/>
                </a:cubicBezTo>
                <a:cubicBezTo>
                  <a:pt x="377" y="1821"/>
                  <a:pt x="412" y="1896"/>
                  <a:pt x="452" y="1966"/>
                </a:cubicBezTo>
                <a:cubicBezTo>
                  <a:pt x="226" y="2186"/>
                  <a:pt x="226" y="2186"/>
                  <a:pt x="226" y="2186"/>
                </a:cubicBezTo>
                <a:cubicBezTo>
                  <a:pt x="336" y="2355"/>
                  <a:pt x="481" y="2499"/>
                  <a:pt x="649" y="2610"/>
                </a:cubicBezTo>
                <a:cubicBezTo>
                  <a:pt x="893" y="2395"/>
                  <a:pt x="893" y="2395"/>
                  <a:pt x="893" y="2395"/>
                </a:cubicBezTo>
                <a:cubicBezTo>
                  <a:pt x="962" y="2436"/>
                  <a:pt x="1038" y="2465"/>
                  <a:pt x="1119" y="2488"/>
                </a:cubicBezTo>
                <a:cubicBezTo>
                  <a:pt x="1119" y="2801"/>
                  <a:pt x="1119" y="2801"/>
                  <a:pt x="1119" y="2801"/>
                </a:cubicBezTo>
                <a:cubicBezTo>
                  <a:pt x="1212" y="2824"/>
                  <a:pt x="1311" y="2836"/>
                  <a:pt x="1415" y="2836"/>
                </a:cubicBezTo>
                <a:cubicBezTo>
                  <a:pt x="1519" y="2836"/>
                  <a:pt x="1618" y="2824"/>
                  <a:pt x="1716" y="2801"/>
                </a:cubicBezTo>
                <a:cubicBezTo>
                  <a:pt x="1740" y="2482"/>
                  <a:pt x="1740" y="2482"/>
                  <a:pt x="1740" y="2482"/>
                </a:cubicBezTo>
                <a:cubicBezTo>
                  <a:pt x="1815" y="2453"/>
                  <a:pt x="1890" y="2424"/>
                  <a:pt x="1960" y="2383"/>
                </a:cubicBezTo>
                <a:cubicBezTo>
                  <a:pt x="2181" y="2610"/>
                  <a:pt x="2181" y="2610"/>
                  <a:pt x="2181" y="2610"/>
                </a:cubicBezTo>
                <a:cubicBezTo>
                  <a:pt x="2355" y="2499"/>
                  <a:pt x="2499" y="2355"/>
                  <a:pt x="2604" y="2186"/>
                </a:cubicBezTo>
                <a:cubicBezTo>
                  <a:pt x="2395" y="1942"/>
                  <a:pt x="2395" y="1942"/>
                  <a:pt x="2395" y="1942"/>
                </a:cubicBezTo>
                <a:cubicBezTo>
                  <a:pt x="2430" y="1868"/>
                  <a:pt x="2465" y="1792"/>
                  <a:pt x="2483" y="1716"/>
                </a:cubicBezTo>
                <a:cubicBezTo>
                  <a:pt x="2801" y="1716"/>
                  <a:pt x="2801" y="1716"/>
                  <a:pt x="2801" y="1716"/>
                </a:cubicBezTo>
                <a:cubicBezTo>
                  <a:pt x="2819" y="1618"/>
                  <a:pt x="2830" y="1519"/>
                  <a:pt x="2830" y="1415"/>
                </a:cubicBezTo>
                <a:cubicBezTo>
                  <a:pt x="2830" y="1316"/>
                  <a:pt x="2819" y="1212"/>
                  <a:pt x="2801" y="1119"/>
                </a:cubicBezTo>
                <a:lnTo>
                  <a:pt x="2476" y="1096"/>
                </a:ln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18" name="Freeform 361"/>
          <p:cNvSpPr>
            <a:spLocks noChangeArrowheads="1"/>
          </p:cNvSpPr>
          <p:nvPr/>
        </p:nvSpPr>
        <p:spPr bwMode="auto">
          <a:xfrm>
            <a:off x="9006116" y="5748108"/>
            <a:ext cx="1514731" cy="1517164"/>
          </a:xfrm>
          <a:custGeom>
            <a:avLst/>
            <a:gdLst>
              <a:gd name="T0" fmla="*/ 2512 w 2867"/>
              <a:gd name="T1" fmla="*/ 1108 h 2872"/>
              <a:gd name="T2" fmla="*/ 2413 w 2867"/>
              <a:gd name="T3" fmla="*/ 899 h 2872"/>
              <a:gd name="T4" fmla="*/ 2210 w 2867"/>
              <a:gd name="T5" fmla="*/ 232 h 2872"/>
              <a:gd name="T6" fmla="*/ 1955 w 2867"/>
              <a:gd name="T7" fmla="*/ 458 h 2872"/>
              <a:gd name="T8" fmla="*/ 1729 w 2867"/>
              <a:gd name="T9" fmla="*/ 365 h 2872"/>
              <a:gd name="T10" fmla="*/ 1734 w 2867"/>
              <a:gd name="T11" fmla="*/ 35 h 2872"/>
              <a:gd name="T12" fmla="*/ 1114 w 2867"/>
              <a:gd name="T13" fmla="*/ 35 h 2872"/>
              <a:gd name="T14" fmla="*/ 1108 w 2867"/>
              <a:gd name="T15" fmla="*/ 354 h 2872"/>
              <a:gd name="T16" fmla="*/ 899 w 2867"/>
              <a:gd name="T17" fmla="*/ 458 h 2872"/>
              <a:gd name="T18" fmla="*/ 226 w 2867"/>
              <a:gd name="T19" fmla="*/ 662 h 2872"/>
              <a:gd name="T20" fmla="*/ 452 w 2867"/>
              <a:gd name="T21" fmla="*/ 911 h 2872"/>
              <a:gd name="T22" fmla="*/ 366 w 2867"/>
              <a:gd name="T23" fmla="*/ 1137 h 2872"/>
              <a:gd name="T24" fmla="*/ 29 w 2867"/>
              <a:gd name="T25" fmla="*/ 1131 h 2872"/>
              <a:gd name="T26" fmla="*/ 35 w 2867"/>
              <a:gd name="T27" fmla="*/ 1752 h 2872"/>
              <a:gd name="T28" fmla="*/ 354 w 2867"/>
              <a:gd name="T29" fmla="*/ 1763 h 2872"/>
              <a:gd name="T30" fmla="*/ 452 w 2867"/>
              <a:gd name="T31" fmla="*/ 1966 h 2872"/>
              <a:gd name="T32" fmla="*/ 655 w 2867"/>
              <a:gd name="T33" fmla="*/ 2639 h 2872"/>
              <a:gd name="T34" fmla="*/ 911 w 2867"/>
              <a:gd name="T35" fmla="*/ 2413 h 2872"/>
              <a:gd name="T36" fmla="*/ 1137 w 2867"/>
              <a:gd name="T37" fmla="*/ 2506 h 2872"/>
              <a:gd name="T38" fmla="*/ 1132 w 2867"/>
              <a:gd name="T39" fmla="*/ 2837 h 2872"/>
              <a:gd name="T40" fmla="*/ 1752 w 2867"/>
              <a:gd name="T41" fmla="*/ 2837 h 2872"/>
              <a:gd name="T42" fmla="*/ 1758 w 2867"/>
              <a:gd name="T43" fmla="*/ 2517 h 2872"/>
              <a:gd name="T44" fmla="*/ 1966 w 2867"/>
              <a:gd name="T45" fmla="*/ 2413 h 2872"/>
              <a:gd name="T46" fmla="*/ 2640 w 2867"/>
              <a:gd name="T47" fmla="*/ 2210 h 2872"/>
              <a:gd name="T48" fmla="*/ 2413 w 2867"/>
              <a:gd name="T49" fmla="*/ 1960 h 2872"/>
              <a:gd name="T50" fmla="*/ 2501 w 2867"/>
              <a:gd name="T51" fmla="*/ 1734 h 2872"/>
              <a:gd name="T52" fmla="*/ 2837 w 2867"/>
              <a:gd name="T53" fmla="*/ 1740 h 2872"/>
              <a:gd name="T54" fmla="*/ 2831 w 2867"/>
              <a:gd name="T55" fmla="*/ 1120 h 2872"/>
              <a:gd name="T56" fmla="*/ 2512 w 2867"/>
              <a:gd name="T57" fmla="*/ 1108 h 2872"/>
              <a:gd name="T58" fmla="*/ 2814 w 2867"/>
              <a:gd name="T59" fmla="*/ 1154 h 2872"/>
              <a:gd name="T60" fmla="*/ 2831 w 2867"/>
              <a:gd name="T61" fmla="*/ 1433 h 2872"/>
              <a:gd name="T62" fmla="*/ 2819 w 2867"/>
              <a:gd name="T63" fmla="*/ 1717 h 2872"/>
              <a:gd name="T64" fmla="*/ 2396 w 2867"/>
              <a:gd name="T65" fmla="*/ 1949 h 2872"/>
              <a:gd name="T66" fmla="*/ 2622 w 2867"/>
              <a:gd name="T67" fmla="*/ 2204 h 2872"/>
              <a:gd name="T68" fmla="*/ 2199 w 2867"/>
              <a:gd name="T69" fmla="*/ 2628 h 2872"/>
              <a:gd name="T70" fmla="*/ 1973 w 2867"/>
              <a:gd name="T71" fmla="*/ 2384 h 2872"/>
              <a:gd name="T72" fmla="*/ 1717 w 2867"/>
              <a:gd name="T73" fmla="*/ 2819 h 2872"/>
              <a:gd name="T74" fmla="*/ 1433 w 2867"/>
              <a:gd name="T75" fmla="*/ 2830 h 2872"/>
              <a:gd name="T76" fmla="*/ 1154 w 2867"/>
              <a:gd name="T77" fmla="*/ 2819 h 2872"/>
              <a:gd name="T78" fmla="*/ 917 w 2867"/>
              <a:gd name="T79" fmla="*/ 2396 h 2872"/>
              <a:gd name="T80" fmla="*/ 667 w 2867"/>
              <a:gd name="T81" fmla="*/ 2628 h 2872"/>
              <a:gd name="T82" fmla="*/ 244 w 2867"/>
              <a:gd name="T83" fmla="*/ 2204 h 2872"/>
              <a:gd name="T84" fmla="*/ 481 w 2867"/>
              <a:gd name="T85" fmla="*/ 1973 h 2872"/>
              <a:gd name="T86" fmla="*/ 53 w 2867"/>
              <a:gd name="T87" fmla="*/ 1717 h 2872"/>
              <a:gd name="T88" fmla="*/ 35 w 2867"/>
              <a:gd name="T89" fmla="*/ 1433 h 2872"/>
              <a:gd name="T90" fmla="*/ 47 w 2867"/>
              <a:gd name="T91" fmla="*/ 1154 h 2872"/>
              <a:gd name="T92" fmla="*/ 470 w 2867"/>
              <a:gd name="T93" fmla="*/ 922 h 2872"/>
              <a:gd name="T94" fmla="*/ 244 w 2867"/>
              <a:gd name="T95" fmla="*/ 667 h 2872"/>
              <a:gd name="T96" fmla="*/ 667 w 2867"/>
              <a:gd name="T97" fmla="*/ 244 h 2872"/>
              <a:gd name="T98" fmla="*/ 893 w 2867"/>
              <a:gd name="T99" fmla="*/ 488 h 2872"/>
              <a:gd name="T100" fmla="*/ 1149 w 2867"/>
              <a:gd name="T101" fmla="*/ 52 h 2872"/>
              <a:gd name="T102" fmla="*/ 1433 w 2867"/>
              <a:gd name="T103" fmla="*/ 35 h 2872"/>
              <a:gd name="T104" fmla="*/ 1711 w 2867"/>
              <a:gd name="T105" fmla="*/ 52 h 2872"/>
              <a:gd name="T106" fmla="*/ 1949 w 2867"/>
              <a:gd name="T107" fmla="*/ 476 h 2872"/>
              <a:gd name="T108" fmla="*/ 2199 w 2867"/>
              <a:gd name="T109" fmla="*/ 244 h 2872"/>
              <a:gd name="T110" fmla="*/ 2622 w 2867"/>
              <a:gd name="T111" fmla="*/ 667 h 2872"/>
              <a:gd name="T112" fmla="*/ 2384 w 2867"/>
              <a:gd name="T113" fmla="*/ 899 h 2872"/>
              <a:gd name="T114" fmla="*/ 2494 w 2867"/>
              <a:gd name="T115" fmla="*/ 1131 h 2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67" h="2872">
                <a:moveTo>
                  <a:pt x="2494" y="1114"/>
                </a:moveTo>
                <a:lnTo>
                  <a:pt x="2494" y="1114"/>
                </a:lnTo>
                <a:cubicBezTo>
                  <a:pt x="2512" y="1108"/>
                  <a:pt x="2512" y="1108"/>
                  <a:pt x="2512" y="1108"/>
                </a:cubicBezTo>
                <a:cubicBezTo>
                  <a:pt x="2488" y="1027"/>
                  <a:pt x="2454" y="951"/>
                  <a:pt x="2413" y="882"/>
                </a:cubicBezTo>
                <a:cubicBezTo>
                  <a:pt x="2402" y="888"/>
                  <a:pt x="2402" y="888"/>
                  <a:pt x="2402" y="888"/>
                </a:cubicBezTo>
                <a:cubicBezTo>
                  <a:pt x="2413" y="899"/>
                  <a:pt x="2413" y="899"/>
                  <a:pt x="2413" y="899"/>
                </a:cubicBezTo>
                <a:cubicBezTo>
                  <a:pt x="2645" y="673"/>
                  <a:pt x="2645" y="673"/>
                  <a:pt x="2645" y="673"/>
                </a:cubicBezTo>
                <a:cubicBezTo>
                  <a:pt x="2640" y="656"/>
                  <a:pt x="2640" y="656"/>
                  <a:pt x="2640" y="656"/>
                </a:cubicBezTo>
                <a:cubicBezTo>
                  <a:pt x="2530" y="488"/>
                  <a:pt x="2378" y="342"/>
                  <a:pt x="2210" y="232"/>
                </a:cubicBezTo>
                <a:cubicBezTo>
                  <a:pt x="2199" y="221"/>
                  <a:pt x="2199" y="221"/>
                  <a:pt x="2199" y="221"/>
                </a:cubicBezTo>
                <a:cubicBezTo>
                  <a:pt x="1944" y="441"/>
                  <a:pt x="1944" y="441"/>
                  <a:pt x="1944" y="441"/>
                </a:cubicBezTo>
                <a:cubicBezTo>
                  <a:pt x="1955" y="458"/>
                  <a:pt x="1955" y="458"/>
                  <a:pt x="1955" y="458"/>
                </a:cubicBezTo>
                <a:cubicBezTo>
                  <a:pt x="1966" y="441"/>
                  <a:pt x="1966" y="441"/>
                  <a:pt x="1966" y="441"/>
                </a:cubicBezTo>
                <a:cubicBezTo>
                  <a:pt x="1891" y="400"/>
                  <a:pt x="1816" y="371"/>
                  <a:pt x="1734" y="349"/>
                </a:cubicBezTo>
                <a:cubicBezTo>
                  <a:pt x="1729" y="365"/>
                  <a:pt x="1729" y="365"/>
                  <a:pt x="1729" y="365"/>
                </a:cubicBezTo>
                <a:cubicBezTo>
                  <a:pt x="1747" y="365"/>
                  <a:pt x="1747" y="365"/>
                  <a:pt x="1747" y="365"/>
                </a:cubicBezTo>
                <a:cubicBezTo>
                  <a:pt x="1752" y="35"/>
                  <a:pt x="1752" y="35"/>
                  <a:pt x="1752" y="35"/>
                </a:cubicBezTo>
                <a:cubicBezTo>
                  <a:pt x="1734" y="35"/>
                  <a:pt x="1734" y="35"/>
                  <a:pt x="1734" y="35"/>
                </a:cubicBezTo>
                <a:cubicBezTo>
                  <a:pt x="1636" y="11"/>
                  <a:pt x="1537" y="0"/>
                  <a:pt x="1433" y="0"/>
                </a:cubicBezTo>
                <a:cubicBezTo>
                  <a:pt x="1329" y="0"/>
                  <a:pt x="1230" y="11"/>
                  <a:pt x="1132" y="35"/>
                </a:cubicBezTo>
                <a:cubicBezTo>
                  <a:pt x="1114" y="35"/>
                  <a:pt x="1114" y="35"/>
                  <a:pt x="1114" y="35"/>
                </a:cubicBezTo>
                <a:cubicBezTo>
                  <a:pt x="1091" y="371"/>
                  <a:pt x="1091" y="371"/>
                  <a:pt x="1091" y="371"/>
                </a:cubicBezTo>
                <a:cubicBezTo>
                  <a:pt x="1114" y="371"/>
                  <a:pt x="1114" y="371"/>
                  <a:pt x="1114" y="371"/>
                </a:cubicBezTo>
                <a:cubicBezTo>
                  <a:pt x="1108" y="354"/>
                  <a:pt x="1108" y="354"/>
                  <a:pt x="1108" y="354"/>
                </a:cubicBezTo>
                <a:cubicBezTo>
                  <a:pt x="1027" y="383"/>
                  <a:pt x="951" y="412"/>
                  <a:pt x="876" y="452"/>
                </a:cubicBezTo>
                <a:cubicBezTo>
                  <a:pt x="888" y="470"/>
                  <a:pt x="888" y="470"/>
                  <a:pt x="888" y="470"/>
                </a:cubicBezTo>
                <a:cubicBezTo>
                  <a:pt x="899" y="458"/>
                  <a:pt x="899" y="458"/>
                  <a:pt x="899" y="458"/>
                </a:cubicBezTo>
                <a:cubicBezTo>
                  <a:pt x="667" y="221"/>
                  <a:pt x="667" y="221"/>
                  <a:pt x="667" y="221"/>
                </a:cubicBezTo>
                <a:cubicBezTo>
                  <a:pt x="655" y="232"/>
                  <a:pt x="655" y="232"/>
                  <a:pt x="655" y="232"/>
                </a:cubicBezTo>
                <a:cubicBezTo>
                  <a:pt x="481" y="342"/>
                  <a:pt x="337" y="488"/>
                  <a:pt x="226" y="662"/>
                </a:cubicBezTo>
                <a:cubicBezTo>
                  <a:pt x="221" y="673"/>
                  <a:pt x="221" y="673"/>
                  <a:pt x="221" y="673"/>
                </a:cubicBezTo>
                <a:cubicBezTo>
                  <a:pt x="441" y="922"/>
                  <a:pt x="441" y="922"/>
                  <a:pt x="441" y="922"/>
                </a:cubicBezTo>
                <a:cubicBezTo>
                  <a:pt x="452" y="911"/>
                  <a:pt x="452" y="911"/>
                  <a:pt x="452" y="911"/>
                </a:cubicBezTo>
                <a:cubicBezTo>
                  <a:pt x="441" y="905"/>
                  <a:pt x="441" y="905"/>
                  <a:pt x="441" y="905"/>
                </a:cubicBezTo>
                <a:cubicBezTo>
                  <a:pt x="400" y="975"/>
                  <a:pt x="371" y="1056"/>
                  <a:pt x="349" y="1137"/>
                </a:cubicBezTo>
                <a:cubicBezTo>
                  <a:pt x="366" y="1137"/>
                  <a:pt x="366" y="1137"/>
                  <a:pt x="366" y="1137"/>
                </a:cubicBezTo>
                <a:cubicBezTo>
                  <a:pt x="366" y="1120"/>
                  <a:pt x="366" y="1120"/>
                  <a:pt x="366" y="1120"/>
                </a:cubicBezTo>
                <a:cubicBezTo>
                  <a:pt x="35" y="1120"/>
                  <a:pt x="35" y="1120"/>
                  <a:pt x="35" y="1120"/>
                </a:cubicBezTo>
                <a:cubicBezTo>
                  <a:pt x="29" y="1131"/>
                  <a:pt x="29" y="1131"/>
                  <a:pt x="29" y="1131"/>
                </a:cubicBezTo>
                <a:cubicBezTo>
                  <a:pt x="12" y="1230"/>
                  <a:pt x="0" y="1334"/>
                  <a:pt x="0" y="1433"/>
                </a:cubicBezTo>
                <a:cubicBezTo>
                  <a:pt x="0" y="1537"/>
                  <a:pt x="12" y="1642"/>
                  <a:pt x="29" y="1740"/>
                </a:cubicBezTo>
                <a:cubicBezTo>
                  <a:pt x="35" y="1752"/>
                  <a:pt x="35" y="1752"/>
                  <a:pt x="35" y="1752"/>
                </a:cubicBezTo>
                <a:cubicBezTo>
                  <a:pt x="371" y="1775"/>
                  <a:pt x="371" y="1775"/>
                  <a:pt x="371" y="1775"/>
                </a:cubicBezTo>
                <a:cubicBezTo>
                  <a:pt x="371" y="1758"/>
                  <a:pt x="371" y="1758"/>
                  <a:pt x="371" y="1758"/>
                </a:cubicBezTo>
                <a:cubicBezTo>
                  <a:pt x="354" y="1763"/>
                  <a:pt x="354" y="1763"/>
                  <a:pt x="354" y="1763"/>
                </a:cubicBezTo>
                <a:cubicBezTo>
                  <a:pt x="378" y="1845"/>
                  <a:pt x="412" y="1920"/>
                  <a:pt x="452" y="1989"/>
                </a:cubicBezTo>
                <a:cubicBezTo>
                  <a:pt x="470" y="1984"/>
                  <a:pt x="470" y="1984"/>
                  <a:pt x="470" y="1984"/>
                </a:cubicBezTo>
                <a:cubicBezTo>
                  <a:pt x="452" y="1966"/>
                  <a:pt x="452" y="1966"/>
                  <a:pt x="452" y="1966"/>
                </a:cubicBezTo>
                <a:cubicBezTo>
                  <a:pt x="221" y="2199"/>
                  <a:pt x="221" y="2199"/>
                  <a:pt x="221" y="2199"/>
                </a:cubicBezTo>
                <a:cubicBezTo>
                  <a:pt x="226" y="2210"/>
                  <a:pt x="226" y="2210"/>
                  <a:pt x="226" y="2210"/>
                </a:cubicBezTo>
                <a:cubicBezTo>
                  <a:pt x="337" y="2384"/>
                  <a:pt x="487" y="2529"/>
                  <a:pt x="655" y="2639"/>
                </a:cubicBezTo>
                <a:cubicBezTo>
                  <a:pt x="667" y="2651"/>
                  <a:pt x="667" y="2651"/>
                  <a:pt x="667" y="2651"/>
                </a:cubicBezTo>
                <a:cubicBezTo>
                  <a:pt x="922" y="2430"/>
                  <a:pt x="922" y="2430"/>
                  <a:pt x="922" y="2430"/>
                </a:cubicBezTo>
                <a:cubicBezTo>
                  <a:pt x="911" y="2413"/>
                  <a:pt x="911" y="2413"/>
                  <a:pt x="911" y="2413"/>
                </a:cubicBezTo>
                <a:cubicBezTo>
                  <a:pt x="899" y="2430"/>
                  <a:pt x="899" y="2430"/>
                  <a:pt x="899" y="2430"/>
                </a:cubicBezTo>
                <a:cubicBezTo>
                  <a:pt x="975" y="2471"/>
                  <a:pt x="1050" y="2500"/>
                  <a:pt x="1132" y="2523"/>
                </a:cubicBezTo>
                <a:cubicBezTo>
                  <a:pt x="1137" y="2506"/>
                  <a:pt x="1137" y="2506"/>
                  <a:pt x="1137" y="2506"/>
                </a:cubicBezTo>
                <a:cubicBezTo>
                  <a:pt x="1120" y="2506"/>
                  <a:pt x="1120" y="2506"/>
                  <a:pt x="1120" y="2506"/>
                </a:cubicBezTo>
                <a:cubicBezTo>
                  <a:pt x="1114" y="2837"/>
                  <a:pt x="1114" y="2837"/>
                  <a:pt x="1114" y="2837"/>
                </a:cubicBezTo>
                <a:cubicBezTo>
                  <a:pt x="1132" y="2837"/>
                  <a:pt x="1132" y="2837"/>
                  <a:pt x="1132" y="2837"/>
                </a:cubicBezTo>
                <a:cubicBezTo>
                  <a:pt x="1230" y="2859"/>
                  <a:pt x="1329" y="2871"/>
                  <a:pt x="1433" y="2871"/>
                </a:cubicBezTo>
                <a:cubicBezTo>
                  <a:pt x="1537" y="2871"/>
                  <a:pt x="1642" y="2859"/>
                  <a:pt x="1734" y="2837"/>
                </a:cubicBezTo>
                <a:cubicBezTo>
                  <a:pt x="1752" y="2837"/>
                  <a:pt x="1752" y="2837"/>
                  <a:pt x="1752" y="2837"/>
                </a:cubicBezTo>
                <a:cubicBezTo>
                  <a:pt x="1775" y="2500"/>
                  <a:pt x="1775" y="2500"/>
                  <a:pt x="1775" y="2500"/>
                </a:cubicBezTo>
                <a:cubicBezTo>
                  <a:pt x="1758" y="2500"/>
                  <a:pt x="1758" y="2500"/>
                  <a:pt x="1758" y="2500"/>
                </a:cubicBezTo>
                <a:cubicBezTo>
                  <a:pt x="1758" y="2517"/>
                  <a:pt x="1758" y="2517"/>
                  <a:pt x="1758" y="2517"/>
                </a:cubicBezTo>
                <a:cubicBezTo>
                  <a:pt x="1839" y="2488"/>
                  <a:pt x="1915" y="2459"/>
                  <a:pt x="1990" y="2419"/>
                </a:cubicBezTo>
                <a:cubicBezTo>
                  <a:pt x="1978" y="2401"/>
                  <a:pt x="1978" y="2401"/>
                  <a:pt x="1978" y="2401"/>
                </a:cubicBezTo>
                <a:cubicBezTo>
                  <a:pt x="1966" y="2413"/>
                  <a:pt x="1966" y="2413"/>
                  <a:pt x="1966" y="2413"/>
                </a:cubicBezTo>
                <a:cubicBezTo>
                  <a:pt x="2199" y="2651"/>
                  <a:pt x="2199" y="2651"/>
                  <a:pt x="2199" y="2651"/>
                </a:cubicBezTo>
                <a:cubicBezTo>
                  <a:pt x="2210" y="2639"/>
                  <a:pt x="2210" y="2639"/>
                  <a:pt x="2210" y="2639"/>
                </a:cubicBezTo>
                <a:cubicBezTo>
                  <a:pt x="2384" y="2529"/>
                  <a:pt x="2530" y="2384"/>
                  <a:pt x="2640" y="2210"/>
                </a:cubicBezTo>
                <a:cubicBezTo>
                  <a:pt x="2645" y="2199"/>
                  <a:pt x="2645" y="2199"/>
                  <a:pt x="2645" y="2199"/>
                </a:cubicBezTo>
                <a:cubicBezTo>
                  <a:pt x="2425" y="1949"/>
                  <a:pt x="2425" y="1949"/>
                  <a:pt x="2425" y="1949"/>
                </a:cubicBezTo>
                <a:cubicBezTo>
                  <a:pt x="2413" y="1960"/>
                  <a:pt x="2413" y="1960"/>
                  <a:pt x="2413" y="1960"/>
                </a:cubicBezTo>
                <a:cubicBezTo>
                  <a:pt x="2431" y="1966"/>
                  <a:pt x="2431" y="1966"/>
                  <a:pt x="2431" y="1966"/>
                </a:cubicBezTo>
                <a:cubicBezTo>
                  <a:pt x="2465" y="1897"/>
                  <a:pt x="2501" y="1816"/>
                  <a:pt x="2517" y="1734"/>
                </a:cubicBezTo>
                <a:cubicBezTo>
                  <a:pt x="2501" y="1734"/>
                  <a:pt x="2501" y="1734"/>
                  <a:pt x="2501" y="1734"/>
                </a:cubicBezTo>
                <a:cubicBezTo>
                  <a:pt x="2501" y="1752"/>
                  <a:pt x="2501" y="1752"/>
                  <a:pt x="2501" y="1752"/>
                </a:cubicBezTo>
                <a:cubicBezTo>
                  <a:pt x="2831" y="1752"/>
                  <a:pt x="2831" y="1752"/>
                  <a:pt x="2831" y="1752"/>
                </a:cubicBezTo>
                <a:cubicBezTo>
                  <a:pt x="2837" y="1740"/>
                  <a:pt x="2837" y="1740"/>
                  <a:pt x="2837" y="1740"/>
                </a:cubicBezTo>
                <a:cubicBezTo>
                  <a:pt x="2854" y="1642"/>
                  <a:pt x="2866" y="1537"/>
                  <a:pt x="2866" y="1433"/>
                </a:cubicBezTo>
                <a:cubicBezTo>
                  <a:pt x="2866" y="1329"/>
                  <a:pt x="2854" y="1230"/>
                  <a:pt x="2837" y="1131"/>
                </a:cubicBezTo>
                <a:cubicBezTo>
                  <a:pt x="2831" y="1120"/>
                  <a:pt x="2831" y="1120"/>
                  <a:pt x="2831" y="1120"/>
                </a:cubicBezTo>
                <a:cubicBezTo>
                  <a:pt x="2494" y="1096"/>
                  <a:pt x="2494" y="1096"/>
                  <a:pt x="2494" y="1096"/>
                </a:cubicBezTo>
                <a:cubicBezTo>
                  <a:pt x="2494" y="1114"/>
                  <a:pt x="2494" y="1114"/>
                  <a:pt x="2494" y="1114"/>
                </a:cubicBezTo>
                <a:cubicBezTo>
                  <a:pt x="2512" y="1108"/>
                  <a:pt x="2512" y="1108"/>
                  <a:pt x="2512" y="1108"/>
                </a:cubicBezTo>
                <a:cubicBezTo>
                  <a:pt x="2494" y="1114"/>
                  <a:pt x="2494" y="1114"/>
                  <a:pt x="2494" y="1114"/>
                </a:cubicBezTo>
                <a:cubicBezTo>
                  <a:pt x="2494" y="1131"/>
                  <a:pt x="2494" y="1131"/>
                  <a:pt x="2494" y="1131"/>
                </a:cubicBezTo>
                <a:cubicBezTo>
                  <a:pt x="2814" y="1154"/>
                  <a:pt x="2814" y="1154"/>
                  <a:pt x="2814" y="1154"/>
                </a:cubicBezTo>
                <a:cubicBezTo>
                  <a:pt x="2819" y="1137"/>
                  <a:pt x="2819" y="1137"/>
                  <a:pt x="2819" y="1137"/>
                </a:cubicBezTo>
                <a:cubicBezTo>
                  <a:pt x="2802" y="1137"/>
                  <a:pt x="2802" y="1137"/>
                  <a:pt x="2802" y="1137"/>
                </a:cubicBezTo>
                <a:cubicBezTo>
                  <a:pt x="2819" y="1235"/>
                  <a:pt x="2831" y="1334"/>
                  <a:pt x="2831" y="1433"/>
                </a:cubicBezTo>
                <a:cubicBezTo>
                  <a:pt x="2831" y="1537"/>
                  <a:pt x="2819" y="1636"/>
                  <a:pt x="2802" y="1729"/>
                </a:cubicBezTo>
                <a:cubicBezTo>
                  <a:pt x="2819" y="1734"/>
                  <a:pt x="2819" y="1734"/>
                  <a:pt x="2819" y="1734"/>
                </a:cubicBezTo>
                <a:cubicBezTo>
                  <a:pt x="2819" y="1717"/>
                  <a:pt x="2819" y="1717"/>
                  <a:pt x="2819" y="1717"/>
                </a:cubicBezTo>
                <a:cubicBezTo>
                  <a:pt x="2488" y="1711"/>
                  <a:pt x="2488" y="1711"/>
                  <a:pt x="2488" y="1711"/>
                </a:cubicBezTo>
                <a:cubicBezTo>
                  <a:pt x="2483" y="1729"/>
                  <a:pt x="2483" y="1729"/>
                  <a:pt x="2483" y="1729"/>
                </a:cubicBezTo>
                <a:cubicBezTo>
                  <a:pt x="2465" y="1804"/>
                  <a:pt x="2431" y="1879"/>
                  <a:pt x="2396" y="1949"/>
                </a:cubicBezTo>
                <a:cubicBezTo>
                  <a:pt x="2390" y="1960"/>
                  <a:pt x="2390" y="1960"/>
                  <a:pt x="2390" y="1960"/>
                </a:cubicBezTo>
                <a:cubicBezTo>
                  <a:pt x="2611" y="2216"/>
                  <a:pt x="2611" y="2216"/>
                  <a:pt x="2611" y="2216"/>
                </a:cubicBezTo>
                <a:cubicBezTo>
                  <a:pt x="2622" y="2204"/>
                  <a:pt x="2622" y="2204"/>
                  <a:pt x="2622" y="2204"/>
                </a:cubicBezTo>
                <a:cubicBezTo>
                  <a:pt x="2611" y="2192"/>
                  <a:pt x="2611" y="2192"/>
                  <a:pt x="2611" y="2192"/>
                </a:cubicBezTo>
                <a:cubicBezTo>
                  <a:pt x="2501" y="2360"/>
                  <a:pt x="2361" y="2500"/>
                  <a:pt x="2193" y="2610"/>
                </a:cubicBezTo>
                <a:cubicBezTo>
                  <a:pt x="2199" y="2628"/>
                  <a:pt x="2199" y="2628"/>
                  <a:pt x="2199" y="2628"/>
                </a:cubicBezTo>
                <a:cubicBezTo>
                  <a:pt x="2216" y="2610"/>
                  <a:pt x="2216" y="2610"/>
                  <a:pt x="2216" y="2610"/>
                </a:cubicBezTo>
                <a:cubicBezTo>
                  <a:pt x="1984" y="2378"/>
                  <a:pt x="1984" y="2378"/>
                  <a:pt x="1984" y="2378"/>
                </a:cubicBezTo>
                <a:cubicBezTo>
                  <a:pt x="1973" y="2384"/>
                  <a:pt x="1973" y="2384"/>
                  <a:pt x="1973" y="2384"/>
                </a:cubicBezTo>
                <a:cubicBezTo>
                  <a:pt x="1903" y="2425"/>
                  <a:pt x="1827" y="2459"/>
                  <a:pt x="1752" y="2483"/>
                </a:cubicBezTo>
                <a:cubicBezTo>
                  <a:pt x="1740" y="2483"/>
                  <a:pt x="1740" y="2483"/>
                  <a:pt x="1740" y="2483"/>
                </a:cubicBezTo>
                <a:cubicBezTo>
                  <a:pt x="1717" y="2819"/>
                  <a:pt x="1717" y="2819"/>
                  <a:pt x="1717" y="2819"/>
                </a:cubicBezTo>
                <a:cubicBezTo>
                  <a:pt x="1734" y="2819"/>
                  <a:pt x="1734" y="2819"/>
                  <a:pt x="1734" y="2819"/>
                </a:cubicBezTo>
                <a:cubicBezTo>
                  <a:pt x="1729" y="2801"/>
                  <a:pt x="1729" y="2801"/>
                  <a:pt x="1729" y="2801"/>
                </a:cubicBezTo>
                <a:cubicBezTo>
                  <a:pt x="1636" y="2825"/>
                  <a:pt x="1537" y="2830"/>
                  <a:pt x="1433" y="2830"/>
                </a:cubicBezTo>
                <a:cubicBezTo>
                  <a:pt x="1334" y="2830"/>
                  <a:pt x="1236" y="2825"/>
                  <a:pt x="1137" y="2801"/>
                </a:cubicBezTo>
                <a:cubicBezTo>
                  <a:pt x="1137" y="2819"/>
                  <a:pt x="1137" y="2819"/>
                  <a:pt x="1137" y="2819"/>
                </a:cubicBezTo>
                <a:cubicBezTo>
                  <a:pt x="1154" y="2819"/>
                  <a:pt x="1154" y="2819"/>
                  <a:pt x="1154" y="2819"/>
                </a:cubicBezTo>
                <a:cubicBezTo>
                  <a:pt x="1154" y="2488"/>
                  <a:pt x="1154" y="2488"/>
                  <a:pt x="1154" y="2488"/>
                </a:cubicBezTo>
                <a:cubicBezTo>
                  <a:pt x="1143" y="2488"/>
                  <a:pt x="1143" y="2488"/>
                  <a:pt x="1143" y="2488"/>
                </a:cubicBezTo>
                <a:cubicBezTo>
                  <a:pt x="1062" y="2465"/>
                  <a:pt x="986" y="2436"/>
                  <a:pt x="917" y="2396"/>
                </a:cubicBezTo>
                <a:cubicBezTo>
                  <a:pt x="905" y="2390"/>
                  <a:pt x="905" y="2390"/>
                  <a:pt x="905" y="2390"/>
                </a:cubicBezTo>
                <a:cubicBezTo>
                  <a:pt x="655" y="2610"/>
                  <a:pt x="655" y="2610"/>
                  <a:pt x="655" y="2610"/>
                </a:cubicBezTo>
                <a:cubicBezTo>
                  <a:pt x="667" y="2628"/>
                  <a:pt x="667" y="2628"/>
                  <a:pt x="667" y="2628"/>
                </a:cubicBezTo>
                <a:cubicBezTo>
                  <a:pt x="679" y="2610"/>
                  <a:pt x="679" y="2610"/>
                  <a:pt x="679" y="2610"/>
                </a:cubicBezTo>
                <a:cubicBezTo>
                  <a:pt x="510" y="2506"/>
                  <a:pt x="366" y="2360"/>
                  <a:pt x="262" y="2192"/>
                </a:cubicBezTo>
                <a:cubicBezTo>
                  <a:pt x="244" y="2204"/>
                  <a:pt x="244" y="2204"/>
                  <a:pt x="244" y="2204"/>
                </a:cubicBezTo>
                <a:cubicBezTo>
                  <a:pt x="255" y="2216"/>
                  <a:pt x="255" y="2216"/>
                  <a:pt x="255" y="2216"/>
                </a:cubicBezTo>
                <a:cubicBezTo>
                  <a:pt x="487" y="1984"/>
                  <a:pt x="487" y="1984"/>
                  <a:pt x="487" y="1984"/>
                </a:cubicBezTo>
                <a:cubicBezTo>
                  <a:pt x="481" y="1973"/>
                  <a:pt x="481" y="1973"/>
                  <a:pt x="481" y="1973"/>
                </a:cubicBezTo>
                <a:cubicBezTo>
                  <a:pt x="447" y="1903"/>
                  <a:pt x="412" y="1827"/>
                  <a:pt x="389" y="1752"/>
                </a:cubicBezTo>
                <a:cubicBezTo>
                  <a:pt x="383" y="1740"/>
                  <a:pt x="383" y="1740"/>
                  <a:pt x="383" y="1740"/>
                </a:cubicBezTo>
                <a:cubicBezTo>
                  <a:pt x="53" y="1717"/>
                  <a:pt x="53" y="1717"/>
                  <a:pt x="53" y="1717"/>
                </a:cubicBezTo>
                <a:cubicBezTo>
                  <a:pt x="47" y="1734"/>
                  <a:pt x="47" y="1734"/>
                  <a:pt x="47" y="1734"/>
                </a:cubicBezTo>
                <a:cubicBezTo>
                  <a:pt x="70" y="1734"/>
                  <a:pt x="70" y="1734"/>
                  <a:pt x="70" y="1734"/>
                </a:cubicBezTo>
                <a:cubicBezTo>
                  <a:pt x="47" y="1636"/>
                  <a:pt x="35" y="1537"/>
                  <a:pt x="35" y="1433"/>
                </a:cubicBezTo>
                <a:cubicBezTo>
                  <a:pt x="35" y="1334"/>
                  <a:pt x="47" y="1235"/>
                  <a:pt x="64" y="1143"/>
                </a:cubicBezTo>
                <a:cubicBezTo>
                  <a:pt x="47" y="1137"/>
                  <a:pt x="47" y="1137"/>
                  <a:pt x="47" y="1137"/>
                </a:cubicBezTo>
                <a:cubicBezTo>
                  <a:pt x="47" y="1154"/>
                  <a:pt x="47" y="1154"/>
                  <a:pt x="47" y="1154"/>
                </a:cubicBezTo>
                <a:cubicBezTo>
                  <a:pt x="378" y="1161"/>
                  <a:pt x="378" y="1161"/>
                  <a:pt x="378" y="1161"/>
                </a:cubicBezTo>
                <a:cubicBezTo>
                  <a:pt x="383" y="1143"/>
                  <a:pt x="383" y="1143"/>
                  <a:pt x="383" y="1143"/>
                </a:cubicBezTo>
                <a:cubicBezTo>
                  <a:pt x="400" y="1067"/>
                  <a:pt x="436" y="992"/>
                  <a:pt x="470" y="922"/>
                </a:cubicBezTo>
                <a:cubicBezTo>
                  <a:pt x="476" y="911"/>
                  <a:pt x="476" y="911"/>
                  <a:pt x="476" y="911"/>
                </a:cubicBezTo>
                <a:cubicBezTo>
                  <a:pt x="255" y="656"/>
                  <a:pt x="255" y="656"/>
                  <a:pt x="255" y="656"/>
                </a:cubicBezTo>
                <a:cubicBezTo>
                  <a:pt x="244" y="667"/>
                  <a:pt x="244" y="667"/>
                  <a:pt x="244" y="667"/>
                </a:cubicBezTo>
                <a:cubicBezTo>
                  <a:pt x="255" y="679"/>
                  <a:pt x="255" y="679"/>
                  <a:pt x="255" y="679"/>
                </a:cubicBezTo>
                <a:cubicBezTo>
                  <a:pt x="366" y="510"/>
                  <a:pt x="510" y="371"/>
                  <a:pt x="673" y="261"/>
                </a:cubicBezTo>
                <a:cubicBezTo>
                  <a:pt x="667" y="244"/>
                  <a:pt x="667" y="244"/>
                  <a:pt x="667" y="244"/>
                </a:cubicBezTo>
                <a:cubicBezTo>
                  <a:pt x="655" y="255"/>
                  <a:pt x="655" y="255"/>
                  <a:pt x="655" y="255"/>
                </a:cubicBezTo>
                <a:cubicBezTo>
                  <a:pt x="882" y="493"/>
                  <a:pt x="882" y="493"/>
                  <a:pt x="882" y="493"/>
                </a:cubicBezTo>
                <a:cubicBezTo>
                  <a:pt x="893" y="488"/>
                  <a:pt x="893" y="488"/>
                  <a:pt x="893" y="488"/>
                </a:cubicBezTo>
                <a:cubicBezTo>
                  <a:pt x="964" y="447"/>
                  <a:pt x="1038" y="412"/>
                  <a:pt x="1114" y="389"/>
                </a:cubicBezTo>
                <a:cubicBezTo>
                  <a:pt x="1132" y="389"/>
                  <a:pt x="1132" y="389"/>
                  <a:pt x="1132" y="389"/>
                </a:cubicBezTo>
                <a:cubicBezTo>
                  <a:pt x="1149" y="52"/>
                  <a:pt x="1149" y="52"/>
                  <a:pt x="1149" y="52"/>
                </a:cubicBezTo>
                <a:cubicBezTo>
                  <a:pt x="1132" y="52"/>
                  <a:pt x="1132" y="52"/>
                  <a:pt x="1132" y="52"/>
                </a:cubicBezTo>
                <a:cubicBezTo>
                  <a:pt x="1137" y="70"/>
                  <a:pt x="1137" y="70"/>
                  <a:pt x="1137" y="70"/>
                </a:cubicBezTo>
                <a:cubicBezTo>
                  <a:pt x="1230" y="47"/>
                  <a:pt x="1334" y="35"/>
                  <a:pt x="1433" y="35"/>
                </a:cubicBezTo>
                <a:cubicBezTo>
                  <a:pt x="1537" y="35"/>
                  <a:pt x="1636" y="47"/>
                  <a:pt x="1729" y="70"/>
                </a:cubicBezTo>
                <a:cubicBezTo>
                  <a:pt x="1734" y="52"/>
                  <a:pt x="1734" y="52"/>
                  <a:pt x="1734" y="52"/>
                </a:cubicBezTo>
                <a:cubicBezTo>
                  <a:pt x="1711" y="52"/>
                  <a:pt x="1711" y="52"/>
                  <a:pt x="1711" y="52"/>
                </a:cubicBezTo>
                <a:cubicBezTo>
                  <a:pt x="1711" y="378"/>
                  <a:pt x="1711" y="378"/>
                  <a:pt x="1711" y="378"/>
                </a:cubicBezTo>
                <a:cubicBezTo>
                  <a:pt x="1723" y="383"/>
                  <a:pt x="1723" y="383"/>
                  <a:pt x="1723" y="383"/>
                </a:cubicBezTo>
                <a:cubicBezTo>
                  <a:pt x="1804" y="407"/>
                  <a:pt x="1879" y="435"/>
                  <a:pt x="1949" y="476"/>
                </a:cubicBezTo>
                <a:cubicBezTo>
                  <a:pt x="1961" y="481"/>
                  <a:pt x="1961" y="481"/>
                  <a:pt x="1961" y="481"/>
                </a:cubicBezTo>
                <a:cubicBezTo>
                  <a:pt x="2210" y="261"/>
                  <a:pt x="2210" y="261"/>
                  <a:pt x="2210" y="261"/>
                </a:cubicBezTo>
                <a:cubicBezTo>
                  <a:pt x="2199" y="244"/>
                  <a:pt x="2199" y="244"/>
                  <a:pt x="2199" y="244"/>
                </a:cubicBezTo>
                <a:cubicBezTo>
                  <a:pt x="2187" y="261"/>
                  <a:pt x="2187" y="261"/>
                  <a:pt x="2187" y="261"/>
                </a:cubicBezTo>
                <a:cubicBezTo>
                  <a:pt x="2355" y="365"/>
                  <a:pt x="2501" y="510"/>
                  <a:pt x="2611" y="679"/>
                </a:cubicBezTo>
                <a:cubicBezTo>
                  <a:pt x="2622" y="667"/>
                  <a:pt x="2622" y="667"/>
                  <a:pt x="2622" y="667"/>
                </a:cubicBezTo>
                <a:cubicBezTo>
                  <a:pt x="2611" y="656"/>
                  <a:pt x="2611" y="656"/>
                  <a:pt x="2611" y="656"/>
                </a:cubicBezTo>
                <a:cubicBezTo>
                  <a:pt x="2378" y="888"/>
                  <a:pt x="2378" y="888"/>
                  <a:pt x="2378" y="888"/>
                </a:cubicBezTo>
                <a:cubicBezTo>
                  <a:pt x="2384" y="899"/>
                  <a:pt x="2384" y="899"/>
                  <a:pt x="2384" y="899"/>
                </a:cubicBezTo>
                <a:cubicBezTo>
                  <a:pt x="2425" y="969"/>
                  <a:pt x="2454" y="1038"/>
                  <a:pt x="2477" y="1120"/>
                </a:cubicBezTo>
                <a:cubicBezTo>
                  <a:pt x="2483" y="1131"/>
                  <a:pt x="2483" y="1131"/>
                  <a:pt x="2483" y="1131"/>
                </a:cubicBezTo>
                <a:cubicBezTo>
                  <a:pt x="2494" y="1131"/>
                  <a:pt x="2494" y="1131"/>
                  <a:pt x="2494" y="1131"/>
                </a:cubicBezTo>
                <a:lnTo>
                  <a:pt x="2494" y="1114"/>
                </a:ln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19" name="Freeform 362"/>
          <p:cNvSpPr>
            <a:spLocks noChangeArrowheads="1"/>
          </p:cNvSpPr>
          <p:nvPr/>
        </p:nvSpPr>
        <p:spPr bwMode="auto">
          <a:xfrm>
            <a:off x="2429055" y="6688750"/>
            <a:ext cx="1694445" cy="1895288"/>
          </a:xfrm>
          <a:custGeom>
            <a:avLst/>
            <a:gdLst>
              <a:gd name="T0" fmla="*/ 186 w 3208"/>
              <a:gd name="T1" fmla="*/ 1537 h 3585"/>
              <a:gd name="T2" fmla="*/ 186 w 3208"/>
              <a:gd name="T3" fmla="*/ 1537 h 3585"/>
              <a:gd name="T4" fmla="*/ 1177 w 3208"/>
              <a:gd name="T5" fmla="*/ 1264 h 3585"/>
              <a:gd name="T6" fmla="*/ 1235 w 3208"/>
              <a:gd name="T7" fmla="*/ 1253 h 3585"/>
              <a:gd name="T8" fmla="*/ 1061 w 3208"/>
              <a:gd name="T9" fmla="*/ 347 h 3585"/>
              <a:gd name="T10" fmla="*/ 1374 w 3208"/>
              <a:gd name="T11" fmla="*/ 81 h 3585"/>
              <a:gd name="T12" fmla="*/ 1676 w 3208"/>
              <a:gd name="T13" fmla="*/ 626 h 3585"/>
              <a:gd name="T14" fmla="*/ 2285 w 3208"/>
              <a:gd name="T15" fmla="*/ 968 h 3585"/>
              <a:gd name="T16" fmla="*/ 2471 w 3208"/>
              <a:gd name="T17" fmla="*/ 916 h 3585"/>
              <a:gd name="T18" fmla="*/ 2737 w 3208"/>
              <a:gd name="T19" fmla="*/ 1067 h 3585"/>
              <a:gd name="T20" fmla="*/ 2766 w 3208"/>
              <a:gd name="T21" fmla="*/ 1171 h 3585"/>
              <a:gd name="T22" fmla="*/ 2721 w 3208"/>
              <a:gd name="T23" fmla="*/ 1374 h 3585"/>
              <a:gd name="T24" fmla="*/ 2842 w 3208"/>
              <a:gd name="T25" fmla="*/ 1345 h 3585"/>
              <a:gd name="T26" fmla="*/ 3207 w 3208"/>
              <a:gd name="T27" fmla="*/ 2702 h 3585"/>
              <a:gd name="T28" fmla="*/ 3173 w 3208"/>
              <a:gd name="T29" fmla="*/ 2714 h 3585"/>
              <a:gd name="T30" fmla="*/ 1873 w 3208"/>
              <a:gd name="T31" fmla="*/ 3335 h 3585"/>
              <a:gd name="T32" fmla="*/ 1850 w 3208"/>
              <a:gd name="T33" fmla="*/ 3340 h 3585"/>
              <a:gd name="T34" fmla="*/ 1833 w 3208"/>
              <a:gd name="T35" fmla="*/ 3346 h 3585"/>
              <a:gd name="T36" fmla="*/ 1073 w 3208"/>
              <a:gd name="T37" fmla="*/ 3555 h 3585"/>
              <a:gd name="T38" fmla="*/ 806 w 3208"/>
              <a:gd name="T39" fmla="*/ 3398 h 3585"/>
              <a:gd name="T40" fmla="*/ 777 w 3208"/>
              <a:gd name="T41" fmla="*/ 3294 h 3585"/>
              <a:gd name="T42" fmla="*/ 928 w 3208"/>
              <a:gd name="T43" fmla="*/ 3027 h 3585"/>
              <a:gd name="T44" fmla="*/ 824 w 3208"/>
              <a:gd name="T45" fmla="*/ 3056 h 3585"/>
              <a:gd name="T46" fmla="*/ 557 w 3208"/>
              <a:gd name="T47" fmla="*/ 2900 h 3585"/>
              <a:gd name="T48" fmla="*/ 528 w 3208"/>
              <a:gd name="T49" fmla="*/ 2795 h 3585"/>
              <a:gd name="T50" fmla="*/ 685 w 3208"/>
              <a:gd name="T51" fmla="*/ 2528 h 3585"/>
              <a:gd name="T52" fmla="*/ 580 w 3208"/>
              <a:gd name="T53" fmla="*/ 2557 h 3585"/>
              <a:gd name="T54" fmla="*/ 307 w 3208"/>
              <a:gd name="T55" fmla="*/ 2407 h 3585"/>
              <a:gd name="T56" fmla="*/ 284 w 3208"/>
              <a:gd name="T57" fmla="*/ 2302 h 3585"/>
              <a:gd name="T58" fmla="*/ 435 w 3208"/>
              <a:gd name="T59" fmla="*/ 2029 h 3585"/>
              <a:gd name="T60" fmla="*/ 330 w 3208"/>
              <a:gd name="T61" fmla="*/ 2058 h 3585"/>
              <a:gd name="T62" fmla="*/ 64 w 3208"/>
              <a:gd name="T63" fmla="*/ 1908 h 3585"/>
              <a:gd name="T64" fmla="*/ 35 w 3208"/>
              <a:gd name="T65" fmla="*/ 1803 h 3585"/>
              <a:gd name="T66" fmla="*/ 186 w 3208"/>
              <a:gd name="T67" fmla="*/ 1537 h 3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08" h="3585">
                <a:moveTo>
                  <a:pt x="186" y="1537"/>
                </a:moveTo>
                <a:lnTo>
                  <a:pt x="186" y="1537"/>
                </a:lnTo>
                <a:cubicBezTo>
                  <a:pt x="1177" y="1264"/>
                  <a:pt x="1177" y="1264"/>
                  <a:pt x="1177" y="1264"/>
                </a:cubicBezTo>
                <a:cubicBezTo>
                  <a:pt x="1235" y="1253"/>
                  <a:pt x="1235" y="1253"/>
                  <a:pt x="1235" y="1253"/>
                </a:cubicBezTo>
                <a:cubicBezTo>
                  <a:pt x="1067" y="998"/>
                  <a:pt x="1038" y="580"/>
                  <a:pt x="1061" y="347"/>
                </a:cubicBezTo>
                <a:cubicBezTo>
                  <a:pt x="1084" y="98"/>
                  <a:pt x="1247" y="0"/>
                  <a:pt x="1374" y="81"/>
                </a:cubicBezTo>
                <a:cubicBezTo>
                  <a:pt x="1473" y="145"/>
                  <a:pt x="1439" y="302"/>
                  <a:pt x="1676" y="626"/>
                </a:cubicBezTo>
                <a:cubicBezTo>
                  <a:pt x="1822" y="823"/>
                  <a:pt x="2099" y="922"/>
                  <a:pt x="2285" y="968"/>
                </a:cubicBezTo>
                <a:cubicBezTo>
                  <a:pt x="2471" y="916"/>
                  <a:pt x="2471" y="916"/>
                  <a:pt x="2471" y="916"/>
                </a:cubicBezTo>
                <a:cubicBezTo>
                  <a:pt x="2587" y="881"/>
                  <a:pt x="2708" y="951"/>
                  <a:pt x="2737" y="1067"/>
                </a:cubicBezTo>
                <a:cubicBezTo>
                  <a:pt x="2766" y="1171"/>
                  <a:pt x="2766" y="1171"/>
                  <a:pt x="2766" y="1171"/>
                </a:cubicBezTo>
                <a:cubicBezTo>
                  <a:pt x="2790" y="1246"/>
                  <a:pt x="2766" y="1322"/>
                  <a:pt x="2721" y="1374"/>
                </a:cubicBezTo>
                <a:cubicBezTo>
                  <a:pt x="2842" y="1345"/>
                  <a:pt x="2842" y="1345"/>
                  <a:pt x="2842" y="1345"/>
                </a:cubicBezTo>
                <a:cubicBezTo>
                  <a:pt x="3207" y="2702"/>
                  <a:pt x="3207" y="2702"/>
                  <a:pt x="3207" y="2702"/>
                </a:cubicBezTo>
                <a:cubicBezTo>
                  <a:pt x="3196" y="2709"/>
                  <a:pt x="3184" y="2714"/>
                  <a:pt x="3173" y="2714"/>
                </a:cubicBezTo>
                <a:cubicBezTo>
                  <a:pt x="1873" y="3335"/>
                  <a:pt x="1873" y="3335"/>
                  <a:pt x="1873" y="3335"/>
                </a:cubicBezTo>
                <a:cubicBezTo>
                  <a:pt x="1868" y="3335"/>
                  <a:pt x="1862" y="3340"/>
                  <a:pt x="1850" y="3340"/>
                </a:cubicBezTo>
                <a:cubicBezTo>
                  <a:pt x="1844" y="3340"/>
                  <a:pt x="1839" y="3346"/>
                  <a:pt x="1833" y="3346"/>
                </a:cubicBezTo>
                <a:cubicBezTo>
                  <a:pt x="1073" y="3555"/>
                  <a:pt x="1073" y="3555"/>
                  <a:pt x="1073" y="3555"/>
                </a:cubicBezTo>
                <a:cubicBezTo>
                  <a:pt x="957" y="3584"/>
                  <a:pt x="835" y="3514"/>
                  <a:pt x="806" y="3398"/>
                </a:cubicBezTo>
                <a:cubicBezTo>
                  <a:pt x="777" y="3294"/>
                  <a:pt x="777" y="3294"/>
                  <a:pt x="777" y="3294"/>
                </a:cubicBezTo>
                <a:cubicBezTo>
                  <a:pt x="742" y="3179"/>
                  <a:pt x="812" y="3056"/>
                  <a:pt x="928" y="3027"/>
                </a:cubicBezTo>
                <a:cubicBezTo>
                  <a:pt x="824" y="3056"/>
                  <a:pt x="824" y="3056"/>
                  <a:pt x="824" y="3056"/>
                </a:cubicBezTo>
                <a:cubicBezTo>
                  <a:pt x="708" y="3085"/>
                  <a:pt x="592" y="3016"/>
                  <a:pt x="557" y="2900"/>
                </a:cubicBezTo>
                <a:cubicBezTo>
                  <a:pt x="528" y="2795"/>
                  <a:pt x="528" y="2795"/>
                  <a:pt x="528" y="2795"/>
                </a:cubicBezTo>
                <a:cubicBezTo>
                  <a:pt x="499" y="2680"/>
                  <a:pt x="569" y="2563"/>
                  <a:pt x="685" y="2528"/>
                </a:cubicBezTo>
                <a:cubicBezTo>
                  <a:pt x="580" y="2557"/>
                  <a:pt x="580" y="2557"/>
                  <a:pt x="580" y="2557"/>
                </a:cubicBezTo>
                <a:cubicBezTo>
                  <a:pt x="458" y="2592"/>
                  <a:pt x="343" y="2523"/>
                  <a:pt x="307" y="2407"/>
                </a:cubicBezTo>
                <a:cubicBezTo>
                  <a:pt x="284" y="2302"/>
                  <a:pt x="284" y="2302"/>
                  <a:pt x="284" y="2302"/>
                </a:cubicBezTo>
                <a:cubicBezTo>
                  <a:pt x="249" y="2186"/>
                  <a:pt x="319" y="2064"/>
                  <a:pt x="435" y="2029"/>
                </a:cubicBezTo>
                <a:cubicBezTo>
                  <a:pt x="330" y="2058"/>
                  <a:pt x="330" y="2058"/>
                  <a:pt x="330" y="2058"/>
                </a:cubicBezTo>
                <a:cubicBezTo>
                  <a:pt x="215" y="2094"/>
                  <a:pt x="93" y="2024"/>
                  <a:pt x="64" y="1908"/>
                </a:cubicBezTo>
                <a:cubicBezTo>
                  <a:pt x="35" y="1803"/>
                  <a:pt x="35" y="1803"/>
                  <a:pt x="35" y="1803"/>
                </a:cubicBezTo>
                <a:cubicBezTo>
                  <a:pt x="0" y="1687"/>
                  <a:pt x="70" y="1566"/>
                  <a:pt x="186" y="1537"/>
                </a:cubicBezTo>
              </a:path>
            </a:pathLst>
          </a:custGeom>
          <a:solidFill>
            <a:schemeClr val="bg1">
              <a:lumMod val="85000"/>
            </a:schemeClr>
          </a:solidFill>
          <a:ln>
            <a:noFill/>
          </a:ln>
          <a:effectLst/>
        </p:spPr>
        <p:txBody>
          <a:bodyPr wrap="none" anchor="ctr"/>
          <a:lstStyle/>
          <a:p>
            <a:endParaRPr lang="en-US">
              <a:latin typeface="Roboto Light" charset="0"/>
            </a:endParaRPr>
          </a:p>
        </p:txBody>
      </p:sp>
      <p:sp>
        <p:nvSpPr>
          <p:cNvPr id="120" name="Freeform 363"/>
          <p:cNvSpPr>
            <a:spLocks noChangeArrowheads="1"/>
          </p:cNvSpPr>
          <p:nvPr/>
        </p:nvSpPr>
        <p:spPr bwMode="auto">
          <a:xfrm>
            <a:off x="3675382" y="6838132"/>
            <a:ext cx="833219" cy="1440139"/>
          </a:xfrm>
          <a:custGeom>
            <a:avLst/>
            <a:gdLst>
              <a:gd name="T0" fmla="*/ 185 w 1578"/>
              <a:gd name="T1" fmla="*/ 174 h 2727"/>
              <a:gd name="T2" fmla="*/ 185 w 1578"/>
              <a:gd name="T3" fmla="*/ 174 h 2727"/>
              <a:gd name="T4" fmla="*/ 707 w 1578"/>
              <a:gd name="T5" fmla="*/ 35 h 2727"/>
              <a:gd name="T6" fmla="*/ 974 w 1578"/>
              <a:gd name="T7" fmla="*/ 186 h 2727"/>
              <a:gd name="T8" fmla="*/ 991 w 1578"/>
              <a:gd name="T9" fmla="*/ 250 h 2727"/>
              <a:gd name="T10" fmla="*/ 1014 w 1578"/>
              <a:gd name="T11" fmla="*/ 319 h 2727"/>
              <a:gd name="T12" fmla="*/ 1508 w 1578"/>
              <a:gd name="T13" fmla="*/ 2146 h 2727"/>
              <a:gd name="T14" fmla="*/ 1525 w 1578"/>
              <a:gd name="T15" fmla="*/ 2210 h 2727"/>
              <a:gd name="T16" fmla="*/ 1542 w 1578"/>
              <a:gd name="T17" fmla="*/ 2279 h 2727"/>
              <a:gd name="T18" fmla="*/ 1392 w 1578"/>
              <a:gd name="T19" fmla="*/ 2552 h 2727"/>
              <a:gd name="T20" fmla="*/ 864 w 1578"/>
              <a:gd name="T21" fmla="*/ 2692 h 2727"/>
              <a:gd name="T22" fmla="*/ 597 w 1578"/>
              <a:gd name="T23" fmla="*/ 2541 h 2727"/>
              <a:gd name="T24" fmla="*/ 579 w 1578"/>
              <a:gd name="T25" fmla="*/ 2471 h 2727"/>
              <a:gd name="T26" fmla="*/ 562 w 1578"/>
              <a:gd name="T27" fmla="*/ 2407 h 2727"/>
              <a:gd name="T28" fmla="*/ 63 w 1578"/>
              <a:gd name="T29" fmla="*/ 574 h 2727"/>
              <a:gd name="T30" fmla="*/ 45 w 1578"/>
              <a:gd name="T31" fmla="*/ 505 h 2727"/>
              <a:gd name="T32" fmla="*/ 29 w 1578"/>
              <a:gd name="T33" fmla="*/ 441 h 2727"/>
              <a:gd name="T34" fmla="*/ 185 w 1578"/>
              <a:gd name="T35" fmla="*/ 174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78" h="2727">
                <a:moveTo>
                  <a:pt x="185" y="174"/>
                </a:moveTo>
                <a:lnTo>
                  <a:pt x="185" y="174"/>
                </a:lnTo>
                <a:cubicBezTo>
                  <a:pt x="707" y="35"/>
                  <a:pt x="707" y="35"/>
                  <a:pt x="707" y="35"/>
                </a:cubicBezTo>
                <a:cubicBezTo>
                  <a:pt x="823" y="0"/>
                  <a:pt x="945" y="70"/>
                  <a:pt x="974" y="186"/>
                </a:cubicBezTo>
                <a:cubicBezTo>
                  <a:pt x="991" y="250"/>
                  <a:pt x="991" y="250"/>
                  <a:pt x="991" y="250"/>
                </a:cubicBezTo>
                <a:cubicBezTo>
                  <a:pt x="1014" y="319"/>
                  <a:pt x="1014" y="319"/>
                  <a:pt x="1014" y="319"/>
                </a:cubicBezTo>
                <a:cubicBezTo>
                  <a:pt x="1508" y="2146"/>
                  <a:pt x="1508" y="2146"/>
                  <a:pt x="1508" y="2146"/>
                </a:cubicBezTo>
                <a:cubicBezTo>
                  <a:pt x="1525" y="2210"/>
                  <a:pt x="1525" y="2210"/>
                  <a:pt x="1525" y="2210"/>
                </a:cubicBezTo>
                <a:cubicBezTo>
                  <a:pt x="1542" y="2279"/>
                  <a:pt x="1542" y="2279"/>
                  <a:pt x="1542" y="2279"/>
                </a:cubicBezTo>
                <a:cubicBezTo>
                  <a:pt x="1577" y="2395"/>
                  <a:pt x="1508" y="2518"/>
                  <a:pt x="1392" y="2552"/>
                </a:cubicBezTo>
                <a:cubicBezTo>
                  <a:pt x="864" y="2692"/>
                  <a:pt x="864" y="2692"/>
                  <a:pt x="864" y="2692"/>
                </a:cubicBezTo>
                <a:cubicBezTo>
                  <a:pt x="747" y="2726"/>
                  <a:pt x="631" y="2657"/>
                  <a:pt x="597" y="2541"/>
                </a:cubicBezTo>
                <a:cubicBezTo>
                  <a:pt x="579" y="2471"/>
                  <a:pt x="579" y="2471"/>
                  <a:pt x="579" y="2471"/>
                </a:cubicBezTo>
                <a:cubicBezTo>
                  <a:pt x="562" y="2407"/>
                  <a:pt x="562" y="2407"/>
                  <a:pt x="562" y="2407"/>
                </a:cubicBezTo>
                <a:cubicBezTo>
                  <a:pt x="63" y="574"/>
                  <a:pt x="63" y="574"/>
                  <a:pt x="63" y="574"/>
                </a:cubicBezTo>
                <a:cubicBezTo>
                  <a:pt x="45" y="505"/>
                  <a:pt x="45" y="505"/>
                  <a:pt x="45" y="505"/>
                </a:cubicBezTo>
                <a:cubicBezTo>
                  <a:pt x="29" y="441"/>
                  <a:pt x="29" y="441"/>
                  <a:pt x="29" y="441"/>
                </a:cubicBezTo>
                <a:cubicBezTo>
                  <a:pt x="0" y="325"/>
                  <a:pt x="69" y="209"/>
                  <a:pt x="185" y="174"/>
                </a:cubicBezTo>
              </a:path>
            </a:pathLst>
          </a:custGeom>
          <a:solidFill>
            <a:schemeClr val="accent5"/>
          </a:solidFill>
          <a:ln>
            <a:noFill/>
          </a:ln>
          <a:effectLst/>
        </p:spPr>
        <p:txBody>
          <a:bodyPr wrap="none" anchor="ctr"/>
          <a:lstStyle/>
          <a:p>
            <a:endParaRPr lang="en-US">
              <a:latin typeface="Roboto Light" charset="0"/>
            </a:endParaRPr>
          </a:p>
        </p:txBody>
      </p:sp>
      <p:sp>
        <p:nvSpPr>
          <p:cNvPr id="121" name="Freeform 364"/>
          <p:cNvSpPr>
            <a:spLocks noChangeArrowheads="1"/>
          </p:cNvSpPr>
          <p:nvPr/>
        </p:nvSpPr>
        <p:spPr bwMode="auto">
          <a:xfrm>
            <a:off x="3815419" y="7071542"/>
            <a:ext cx="361762" cy="1015333"/>
          </a:xfrm>
          <a:custGeom>
            <a:avLst/>
            <a:gdLst>
              <a:gd name="T0" fmla="*/ 476 w 686"/>
              <a:gd name="T1" fmla="*/ 1838 h 1921"/>
              <a:gd name="T2" fmla="*/ 476 w 686"/>
              <a:gd name="T3" fmla="*/ 1838 h 1921"/>
              <a:gd name="T4" fmla="*/ 598 w 686"/>
              <a:gd name="T5" fmla="*/ 1909 h 1921"/>
              <a:gd name="T6" fmla="*/ 673 w 686"/>
              <a:gd name="T7" fmla="*/ 1781 h 1921"/>
              <a:gd name="T8" fmla="*/ 209 w 686"/>
              <a:gd name="T9" fmla="*/ 87 h 1921"/>
              <a:gd name="T10" fmla="*/ 87 w 686"/>
              <a:gd name="T11" fmla="*/ 17 h 1921"/>
              <a:gd name="T12" fmla="*/ 12 w 686"/>
              <a:gd name="T13" fmla="*/ 139 h 1921"/>
              <a:gd name="T14" fmla="*/ 476 w 686"/>
              <a:gd name="T15" fmla="*/ 1838 h 1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6" h="1921">
                <a:moveTo>
                  <a:pt x="476" y="1838"/>
                </a:moveTo>
                <a:lnTo>
                  <a:pt x="476" y="1838"/>
                </a:lnTo>
                <a:cubicBezTo>
                  <a:pt x="488" y="1891"/>
                  <a:pt x="546" y="1920"/>
                  <a:pt x="598" y="1909"/>
                </a:cubicBezTo>
                <a:cubicBezTo>
                  <a:pt x="656" y="1891"/>
                  <a:pt x="685" y="1838"/>
                  <a:pt x="673" y="1781"/>
                </a:cubicBezTo>
                <a:cubicBezTo>
                  <a:pt x="209" y="87"/>
                  <a:pt x="209" y="87"/>
                  <a:pt x="209" y="87"/>
                </a:cubicBezTo>
                <a:cubicBezTo>
                  <a:pt x="197" y="35"/>
                  <a:pt x="139" y="0"/>
                  <a:pt x="87" y="17"/>
                </a:cubicBezTo>
                <a:cubicBezTo>
                  <a:pt x="29" y="29"/>
                  <a:pt x="0" y="87"/>
                  <a:pt x="12" y="139"/>
                </a:cubicBezTo>
                <a:lnTo>
                  <a:pt x="476" y="1838"/>
                </a:lnTo>
              </a:path>
            </a:pathLst>
          </a:custGeom>
          <a:solidFill>
            <a:schemeClr val="accent5">
              <a:lumMod val="60000"/>
              <a:lumOff val="40000"/>
            </a:schemeClr>
          </a:solidFill>
          <a:ln>
            <a:noFill/>
          </a:ln>
          <a:effectLst/>
        </p:spPr>
        <p:txBody>
          <a:bodyPr wrap="none" anchor="ctr"/>
          <a:lstStyle/>
          <a:p>
            <a:endParaRPr lang="en-US">
              <a:latin typeface="Roboto Light" charset="0"/>
            </a:endParaRPr>
          </a:p>
        </p:txBody>
      </p:sp>
      <p:sp>
        <p:nvSpPr>
          <p:cNvPr id="122" name="Freeform 365"/>
          <p:cNvSpPr>
            <a:spLocks noChangeArrowheads="1"/>
          </p:cNvSpPr>
          <p:nvPr/>
        </p:nvSpPr>
        <p:spPr bwMode="auto">
          <a:xfrm>
            <a:off x="8263921" y="3974193"/>
            <a:ext cx="543810" cy="1108697"/>
          </a:xfrm>
          <a:custGeom>
            <a:avLst/>
            <a:gdLst>
              <a:gd name="T0" fmla="*/ 528 w 1033"/>
              <a:gd name="T1" fmla="*/ 1554 h 2100"/>
              <a:gd name="T2" fmla="*/ 528 w 1033"/>
              <a:gd name="T3" fmla="*/ 1554 h 2100"/>
              <a:gd name="T4" fmla="*/ 0 w 1033"/>
              <a:gd name="T5" fmla="*/ 1931 h 2100"/>
              <a:gd name="T6" fmla="*/ 203 w 1033"/>
              <a:gd name="T7" fmla="*/ 2099 h 2100"/>
              <a:gd name="T8" fmla="*/ 725 w 1033"/>
              <a:gd name="T9" fmla="*/ 1734 h 2100"/>
              <a:gd name="T10" fmla="*/ 528 w 1033"/>
              <a:gd name="T11" fmla="*/ 1554 h 2100"/>
              <a:gd name="T12" fmla="*/ 1003 w 1033"/>
              <a:gd name="T13" fmla="*/ 1265 h 2100"/>
              <a:gd name="T14" fmla="*/ 1003 w 1033"/>
              <a:gd name="T15" fmla="*/ 1265 h 2100"/>
              <a:gd name="T16" fmla="*/ 725 w 1033"/>
              <a:gd name="T17" fmla="*/ 1265 h 2100"/>
              <a:gd name="T18" fmla="*/ 586 w 1033"/>
              <a:gd name="T19" fmla="*/ 1490 h 2100"/>
              <a:gd name="T20" fmla="*/ 783 w 1033"/>
              <a:gd name="T21" fmla="*/ 1665 h 2100"/>
              <a:gd name="T22" fmla="*/ 1003 w 1033"/>
              <a:gd name="T23" fmla="*/ 1265 h 2100"/>
              <a:gd name="T24" fmla="*/ 846 w 1033"/>
              <a:gd name="T25" fmla="*/ 0 h 2100"/>
              <a:gd name="T26" fmla="*/ 846 w 1033"/>
              <a:gd name="T27" fmla="*/ 0 h 2100"/>
              <a:gd name="T28" fmla="*/ 771 w 1033"/>
              <a:gd name="T29" fmla="*/ 75 h 2100"/>
              <a:gd name="T30" fmla="*/ 853 w 1033"/>
              <a:gd name="T31" fmla="*/ 354 h 2100"/>
              <a:gd name="T32" fmla="*/ 1009 w 1033"/>
              <a:gd name="T33" fmla="*/ 464 h 2100"/>
              <a:gd name="T34" fmla="*/ 1032 w 1033"/>
              <a:gd name="T35" fmla="*/ 388 h 2100"/>
              <a:gd name="T36" fmla="*/ 846 w 1033"/>
              <a:gd name="T37" fmla="*/ 0 h 2100"/>
              <a:gd name="T38" fmla="*/ 528 w 1033"/>
              <a:gd name="T39" fmla="*/ 1554 h 2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33" h="2100">
                <a:moveTo>
                  <a:pt x="528" y="1554"/>
                </a:moveTo>
                <a:lnTo>
                  <a:pt x="528" y="1554"/>
                </a:lnTo>
                <a:cubicBezTo>
                  <a:pt x="388" y="1723"/>
                  <a:pt x="203" y="1850"/>
                  <a:pt x="0" y="1931"/>
                </a:cubicBezTo>
                <a:cubicBezTo>
                  <a:pt x="69" y="1989"/>
                  <a:pt x="133" y="2041"/>
                  <a:pt x="203" y="2099"/>
                </a:cubicBezTo>
                <a:cubicBezTo>
                  <a:pt x="405" y="2018"/>
                  <a:pt x="586" y="1891"/>
                  <a:pt x="725" y="1734"/>
                </a:cubicBezTo>
                <a:cubicBezTo>
                  <a:pt x="661" y="1670"/>
                  <a:pt x="597" y="1612"/>
                  <a:pt x="528" y="1554"/>
                </a:cubicBezTo>
                <a:lnTo>
                  <a:pt x="1003" y="1265"/>
                </a:lnTo>
                <a:lnTo>
                  <a:pt x="1003" y="1265"/>
                </a:lnTo>
                <a:cubicBezTo>
                  <a:pt x="725" y="1265"/>
                  <a:pt x="725" y="1265"/>
                  <a:pt x="725" y="1265"/>
                </a:cubicBezTo>
                <a:cubicBezTo>
                  <a:pt x="684" y="1345"/>
                  <a:pt x="638" y="1421"/>
                  <a:pt x="586" y="1490"/>
                </a:cubicBezTo>
                <a:cubicBezTo>
                  <a:pt x="649" y="1549"/>
                  <a:pt x="719" y="1607"/>
                  <a:pt x="783" y="1665"/>
                </a:cubicBezTo>
                <a:cubicBezTo>
                  <a:pt x="875" y="1549"/>
                  <a:pt x="951" y="1409"/>
                  <a:pt x="1003" y="1265"/>
                </a:cubicBezTo>
                <a:lnTo>
                  <a:pt x="846" y="0"/>
                </a:lnTo>
                <a:lnTo>
                  <a:pt x="846" y="0"/>
                </a:lnTo>
                <a:cubicBezTo>
                  <a:pt x="771" y="75"/>
                  <a:pt x="771" y="75"/>
                  <a:pt x="771" y="75"/>
                </a:cubicBezTo>
                <a:cubicBezTo>
                  <a:pt x="806" y="168"/>
                  <a:pt x="835" y="261"/>
                  <a:pt x="853" y="354"/>
                </a:cubicBezTo>
                <a:cubicBezTo>
                  <a:pt x="916" y="377"/>
                  <a:pt x="974" y="412"/>
                  <a:pt x="1009" y="464"/>
                </a:cubicBezTo>
                <a:cubicBezTo>
                  <a:pt x="1015" y="441"/>
                  <a:pt x="1020" y="412"/>
                  <a:pt x="1032" y="388"/>
                </a:cubicBezTo>
                <a:cubicBezTo>
                  <a:pt x="992" y="249"/>
                  <a:pt x="928" y="122"/>
                  <a:pt x="846" y="0"/>
                </a:cubicBezTo>
                <a:lnTo>
                  <a:pt x="528" y="1554"/>
                </a:lnTo>
              </a:path>
            </a:pathLst>
          </a:custGeom>
          <a:solidFill>
            <a:srgbClr val="B6B3B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23" name="Freeform 366"/>
          <p:cNvSpPr>
            <a:spLocks noChangeArrowheads="1"/>
          </p:cNvSpPr>
          <p:nvPr/>
        </p:nvSpPr>
        <p:spPr bwMode="auto">
          <a:xfrm>
            <a:off x="8646688" y="4163255"/>
            <a:ext cx="189050" cy="480824"/>
          </a:xfrm>
          <a:custGeom>
            <a:avLst/>
            <a:gdLst>
              <a:gd name="T0" fmla="*/ 128 w 361"/>
              <a:gd name="T1" fmla="*/ 0 h 912"/>
              <a:gd name="T2" fmla="*/ 128 w 361"/>
              <a:gd name="T3" fmla="*/ 0 h 912"/>
              <a:gd name="T4" fmla="*/ 157 w 361"/>
              <a:gd name="T5" fmla="*/ 272 h 912"/>
              <a:gd name="T6" fmla="*/ 0 w 361"/>
              <a:gd name="T7" fmla="*/ 911 h 912"/>
              <a:gd name="T8" fmla="*/ 278 w 361"/>
              <a:gd name="T9" fmla="*/ 911 h 912"/>
              <a:gd name="T10" fmla="*/ 360 w 361"/>
              <a:gd name="T11" fmla="*/ 434 h 912"/>
              <a:gd name="T12" fmla="*/ 307 w 361"/>
              <a:gd name="T13" fmla="*/ 34 h 912"/>
              <a:gd name="T14" fmla="*/ 284 w 361"/>
              <a:gd name="T15" fmla="*/ 110 h 912"/>
              <a:gd name="T16" fmla="*/ 128 w 361"/>
              <a:gd name="T17" fmla="*/ 0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1" h="912">
                <a:moveTo>
                  <a:pt x="128" y="0"/>
                </a:moveTo>
                <a:lnTo>
                  <a:pt x="128" y="0"/>
                </a:lnTo>
                <a:cubicBezTo>
                  <a:pt x="145" y="87"/>
                  <a:pt x="157" y="179"/>
                  <a:pt x="157" y="272"/>
                </a:cubicBezTo>
                <a:cubicBezTo>
                  <a:pt x="157" y="499"/>
                  <a:pt x="98" y="719"/>
                  <a:pt x="0" y="911"/>
                </a:cubicBezTo>
                <a:cubicBezTo>
                  <a:pt x="278" y="911"/>
                  <a:pt x="278" y="911"/>
                  <a:pt x="278" y="911"/>
                </a:cubicBezTo>
                <a:cubicBezTo>
                  <a:pt x="331" y="759"/>
                  <a:pt x="360" y="602"/>
                  <a:pt x="360" y="434"/>
                </a:cubicBezTo>
                <a:cubicBezTo>
                  <a:pt x="360" y="295"/>
                  <a:pt x="342" y="162"/>
                  <a:pt x="307" y="34"/>
                </a:cubicBezTo>
                <a:cubicBezTo>
                  <a:pt x="295" y="58"/>
                  <a:pt x="290" y="87"/>
                  <a:pt x="284" y="110"/>
                </a:cubicBezTo>
                <a:cubicBezTo>
                  <a:pt x="249" y="58"/>
                  <a:pt x="191" y="23"/>
                  <a:pt x="128" y="0"/>
                </a:cubicBezTo>
              </a:path>
            </a:pathLst>
          </a:custGeom>
          <a:solidFill>
            <a:srgbClr val="87848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24" name="Freeform 367"/>
          <p:cNvSpPr>
            <a:spLocks noChangeArrowheads="1"/>
          </p:cNvSpPr>
          <p:nvPr/>
        </p:nvSpPr>
        <p:spPr bwMode="auto">
          <a:xfrm>
            <a:off x="7570739" y="4931173"/>
            <a:ext cx="800544" cy="207735"/>
          </a:xfrm>
          <a:custGeom>
            <a:avLst/>
            <a:gdLst>
              <a:gd name="T0" fmla="*/ 0 w 1515"/>
              <a:gd name="T1" fmla="*/ 0 h 396"/>
              <a:gd name="T2" fmla="*/ 0 w 1515"/>
              <a:gd name="T3" fmla="*/ 0 h 396"/>
              <a:gd name="T4" fmla="*/ 980 w 1515"/>
              <a:gd name="T5" fmla="*/ 395 h 396"/>
              <a:gd name="T6" fmla="*/ 1514 w 1515"/>
              <a:gd name="T7" fmla="*/ 290 h 396"/>
              <a:gd name="T8" fmla="*/ 1311 w 1515"/>
              <a:gd name="T9" fmla="*/ 122 h 396"/>
              <a:gd name="T10" fmla="*/ 777 w 1515"/>
              <a:gd name="T11" fmla="*/ 232 h 396"/>
              <a:gd name="T12" fmla="*/ 0 w 1515"/>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1515" h="396">
                <a:moveTo>
                  <a:pt x="0" y="0"/>
                </a:moveTo>
                <a:lnTo>
                  <a:pt x="0" y="0"/>
                </a:lnTo>
                <a:cubicBezTo>
                  <a:pt x="255" y="244"/>
                  <a:pt x="597" y="395"/>
                  <a:pt x="980" y="395"/>
                </a:cubicBezTo>
                <a:cubicBezTo>
                  <a:pt x="1172" y="395"/>
                  <a:pt x="1345" y="360"/>
                  <a:pt x="1514" y="290"/>
                </a:cubicBezTo>
                <a:cubicBezTo>
                  <a:pt x="1444" y="232"/>
                  <a:pt x="1380" y="180"/>
                  <a:pt x="1311" y="122"/>
                </a:cubicBezTo>
                <a:cubicBezTo>
                  <a:pt x="1148" y="192"/>
                  <a:pt x="963" y="232"/>
                  <a:pt x="777" y="232"/>
                </a:cubicBezTo>
                <a:cubicBezTo>
                  <a:pt x="487" y="232"/>
                  <a:pt x="220" y="145"/>
                  <a:pt x="0" y="0"/>
                </a:cubicBezTo>
              </a:path>
            </a:pathLst>
          </a:custGeom>
          <a:solidFill>
            <a:srgbClr val="211E3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25" name="Freeform 368"/>
          <p:cNvSpPr>
            <a:spLocks noChangeArrowheads="1"/>
          </p:cNvSpPr>
          <p:nvPr/>
        </p:nvSpPr>
        <p:spPr bwMode="auto">
          <a:xfrm>
            <a:off x="8543995" y="4763118"/>
            <a:ext cx="133035" cy="128375"/>
          </a:xfrm>
          <a:custGeom>
            <a:avLst/>
            <a:gdLst>
              <a:gd name="T0" fmla="*/ 58 w 256"/>
              <a:gd name="T1" fmla="*/ 0 h 245"/>
              <a:gd name="T2" fmla="*/ 58 w 256"/>
              <a:gd name="T3" fmla="*/ 0 h 245"/>
              <a:gd name="T4" fmla="*/ 0 w 256"/>
              <a:gd name="T5" fmla="*/ 64 h 245"/>
              <a:gd name="T6" fmla="*/ 197 w 256"/>
              <a:gd name="T7" fmla="*/ 244 h 245"/>
              <a:gd name="T8" fmla="*/ 255 w 256"/>
              <a:gd name="T9" fmla="*/ 175 h 245"/>
              <a:gd name="T10" fmla="*/ 58 w 256"/>
              <a:gd name="T11" fmla="*/ 0 h 245"/>
            </a:gdLst>
            <a:ahLst/>
            <a:cxnLst>
              <a:cxn ang="0">
                <a:pos x="T0" y="T1"/>
              </a:cxn>
              <a:cxn ang="0">
                <a:pos x="T2" y="T3"/>
              </a:cxn>
              <a:cxn ang="0">
                <a:pos x="T4" y="T5"/>
              </a:cxn>
              <a:cxn ang="0">
                <a:pos x="T6" y="T7"/>
              </a:cxn>
              <a:cxn ang="0">
                <a:pos x="T8" y="T9"/>
              </a:cxn>
              <a:cxn ang="0">
                <a:pos x="T10" y="T11"/>
              </a:cxn>
            </a:cxnLst>
            <a:rect l="0" t="0" r="r" b="b"/>
            <a:pathLst>
              <a:path w="256" h="245">
                <a:moveTo>
                  <a:pt x="58" y="0"/>
                </a:moveTo>
                <a:lnTo>
                  <a:pt x="58" y="0"/>
                </a:lnTo>
                <a:cubicBezTo>
                  <a:pt x="40" y="23"/>
                  <a:pt x="17" y="47"/>
                  <a:pt x="0" y="64"/>
                </a:cubicBezTo>
                <a:cubicBezTo>
                  <a:pt x="69" y="122"/>
                  <a:pt x="133" y="180"/>
                  <a:pt x="197" y="244"/>
                </a:cubicBezTo>
                <a:cubicBezTo>
                  <a:pt x="220" y="220"/>
                  <a:pt x="237" y="198"/>
                  <a:pt x="255" y="175"/>
                </a:cubicBezTo>
                <a:cubicBezTo>
                  <a:pt x="191" y="117"/>
                  <a:pt x="121" y="59"/>
                  <a:pt x="58" y="0"/>
                </a:cubicBezTo>
              </a:path>
            </a:pathLst>
          </a:custGeom>
          <a:solidFill>
            <a:srgbClr val="211E3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26" name="Freeform 369"/>
          <p:cNvSpPr>
            <a:spLocks noChangeArrowheads="1"/>
          </p:cNvSpPr>
          <p:nvPr/>
        </p:nvSpPr>
        <p:spPr bwMode="auto">
          <a:xfrm>
            <a:off x="7229983" y="3554055"/>
            <a:ext cx="1500728" cy="1498491"/>
          </a:xfrm>
          <a:custGeom>
            <a:avLst/>
            <a:gdLst>
              <a:gd name="T0" fmla="*/ 2837 w 2838"/>
              <a:gd name="T1" fmla="*/ 1421 h 2837"/>
              <a:gd name="T2" fmla="*/ 2837 w 2838"/>
              <a:gd name="T3" fmla="*/ 1421 h 2837"/>
              <a:gd name="T4" fmla="*/ 1421 w 2838"/>
              <a:gd name="T5" fmla="*/ 2836 h 2837"/>
              <a:gd name="T6" fmla="*/ 0 w 2838"/>
              <a:gd name="T7" fmla="*/ 1421 h 2837"/>
              <a:gd name="T8" fmla="*/ 1421 w 2838"/>
              <a:gd name="T9" fmla="*/ 0 h 2837"/>
              <a:gd name="T10" fmla="*/ 2837 w 2838"/>
              <a:gd name="T11" fmla="*/ 1421 h 2837"/>
            </a:gdLst>
            <a:ahLst/>
            <a:cxnLst>
              <a:cxn ang="0">
                <a:pos x="T0" y="T1"/>
              </a:cxn>
              <a:cxn ang="0">
                <a:pos x="T2" y="T3"/>
              </a:cxn>
              <a:cxn ang="0">
                <a:pos x="T4" y="T5"/>
              </a:cxn>
              <a:cxn ang="0">
                <a:pos x="T6" y="T7"/>
              </a:cxn>
              <a:cxn ang="0">
                <a:pos x="T8" y="T9"/>
              </a:cxn>
              <a:cxn ang="0">
                <a:pos x="T10" y="T11"/>
              </a:cxn>
            </a:cxnLst>
            <a:rect l="0" t="0" r="r" b="b"/>
            <a:pathLst>
              <a:path w="2838" h="2837">
                <a:moveTo>
                  <a:pt x="2837" y="1421"/>
                </a:moveTo>
                <a:lnTo>
                  <a:pt x="2837" y="1421"/>
                </a:lnTo>
                <a:cubicBezTo>
                  <a:pt x="2837" y="2199"/>
                  <a:pt x="2199" y="2836"/>
                  <a:pt x="1421" y="2836"/>
                </a:cubicBezTo>
                <a:cubicBezTo>
                  <a:pt x="638" y="2836"/>
                  <a:pt x="0" y="2199"/>
                  <a:pt x="0" y="1421"/>
                </a:cubicBezTo>
                <a:cubicBezTo>
                  <a:pt x="0" y="638"/>
                  <a:pt x="638" y="0"/>
                  <a:pt x="1421" y="0"/>
                </a:cubicBezTo>
                <a:cubicBezTo>
                  <a:pt x="2199" y="0"/>
                  <a:pt x="2837" y="638"/>
                  <a:pt x="2837" y="1421"/>
                </a:cubicBezTo>
              </a:path>
            </a:pathLst>
          </a:custGeom>
          <a:solidFill>
            <a:schemeClr val="accent4"/>
          </a:solidFill>
          <a:ln>
            <a:noFill/>
          </a:ln>
          <a:effectLst/>
        </p:spPr>
        <p:txBody>
          <a:bodyPr wrap="none" anchor="ctr"/>
          <a:lstStyle/>
          <a:p>
            <a:endParaRPr lang="en-US">
              <a:latin typeface="Roboto Light" charset="0"/>
            </a:endParaRPr>
          </a:p>
        </p:txBody>
      </p:sp>
      <p:sp>
        <p:nvSpPr>
          <p:cNvPr id="127" name="Freeform 370"/>
          <p:cNvSpPr>
            <a:spLocks noChangeArrowheads="1"/>
          </p:cNvSpPr>
          <p:nvPr/>
        </p:nvSpPr>
        <p:spPr bwMode="auto">
          <a:xfrm>
            <a:off x="7316339" y="3640417"/>
            <a:ext cx="1330350" cy="1328102"/>
          </a:xfrm>
          <a:custGeom>
            <a:avLst/>
            <a:gdLst>
              <a:gd name="T0" fmla="*/ 2517 w 2518"/>
              <a:gd name="T1" fmla="*/ 1258 h 2512"/>
              <a:gd name="T2" fmla="*/ 2517 w 2518"/>
              <a:gd name="T3" fmla="*/ 1258 h 2512"/>
              <a:gd name="T4" fmla="*/ 1258 w 2518"/>
              <a:gd name="T5" fmla="*/ 2511 h 2512"/>
              <a:gd name="T6" fmla="*/ 0 w 2518"/>
              <a:gd name="T7" fmla="*/ 1258 h 2512"/>
              <a:gd name="T8" fmla="*/ 1258 w 2518"/>
              <a:gd name="T9" fmla="*/ 0 h 2512"/>
              <a:gd name="T10" fmla="*/ 2517 w 2518"/>
              <a:gd name="T11" fmla="*/ 1258 h 2512"/>
            </a:gdLst>
            <a:ahLst/>
            <a:cxnLst>
              <a:cxn ang="0">
                <a:pos x="T0" y="T1"/>
              </a:cxn>
              <a:cxn ang="0">
                <a:pos x="T2" y="T3"/>
              </a:cxn>
              <a:cxn ang="0">
                <a:pos x="T4" y="T5"/>
              </a:cxn>
              <a:cxn ang="0">
                <a:pos x="T6" y="T7"/>
              </a:cxn>
              <a:cxn ang="0">
                <a:pos x="T8" y="T9"/>
              </a:cxn>
              <a:cxn ang="0">
                <a:pos x="T10" y="T11"/>
              </a:cxn>
            </a:cxnLst>
            <a:rect l="0" t="0" r="r" b="b"/>
            <a:pathLst>
              <a:path w="2518" h="2512">
                <a:moveTo>
                  <a:pt x="2517" y="1258"/>
                </a:moveTo>
                <a:lnTo>
                  <a:pt x="2517" y="1258"/>
                </a:lnTo>
                <a:cubicBezTo>
                  <a:pt x="2517" y="1948"/>
                  <a:pt x="1949" y="2511"/>
                  <a:pt x="1258" y="2511"/>
                </a:cubicBezTo>
                <a:cubicBezTo>
                  <a:pt x="562" y="2511"/>
                  <a:pt x="0" y="1948"/>
                  <a:pt x="0" y="1258"/>
                </a:cubicBezTo>
                <a:cubicBezTo>
                  <a:pt x="0" y="562"/>
                  <a:pt x="562" y="0"/>
                  <a:pt x="1258" y="0"/>
                </a:cubicBezTo>
                <a:cubicBezTo>
                  <a:pt x="1949" y="0"/>
                  <a:pt x="2517" y="562"/>
                  <a:pt x="2517" y="1258"/>
                </a:cubicBez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28" name="Freeform 371"/>
          <p:cNvSpPr>
            <a:spLocks noChangeArrowheads="1"/>
          </p:cNvSpPr>
          <p:nvPr/>
        </p:nvSpPr>
        <p:spPr bwMode="auto">
          <a:xfrm>
            <a:off x="8431965" y="3409341"/>
            <a:ext cx="590488" cy="562518"/>
          </a:xfrm>
          <a:custGeom>
            <a:avLst/>
            <a:gdLst>
              <a:gd name="T0" fmla="*/ 731 w 1121"/>
              <a:gd name="T1" fmla="*/ 0 h 1069"/>
              <a:gd name="T2" fmla="*/ 731 w 1121"/>
              <a:gd name="T3" fmla="*/ 0 h 1069"/>
              <a:gd name="T4" fmla="*/ 488 w 1121"/>
              <a:gd name="T5" fmla="*/ 99 h 1069"/>
              <a:gd name="T6" fmla="*/ 453 w 1121"/>
              <a:gd name="T7" fmla="*/ 58 h 1069"/>
              <a:gd name="T8" fmla="*/ 372 w 1121"/>
              <a:gd name="T9" fmla="*/ 140 h 1069"/>
              <a:gd name="T10" fmla="*/ 383 w 1121"/>
              <a:gd name="T11" fmla="*/ 157 h 1069"/>
              <a:gd name="T12" fmla="*/ 337 w 1121"/>
              <a:gd name="T13" fmla="*/ 203 h 1069"/>
              <a:gd name="T14" fmla="*/ 320 w 1121"/>
              <a:gd name="T15" fmla="*/ 192 h 1069"/>
              <a:gd name="T16" fmla="*/ 239 w 1121"/>
              <a:gd name="T17" fmla="*/ 273 h 1069"/>
              <a:gd name="T18" fmla="*/ 250 w 1121"/>
              <a:gd name="T19" fmla="*/ 285 h 1069"/>
              <a:gd name="T20" fmla="*/ 204 w 1121"/>
              <a:gd name="T21" fmla="*/ 337 h 1069"/>
              <a:gd name="T22" fmla="*/ 192 w 1121"/>
              <a:gd name="T23" fmla="*/ 320 h 1069"/>
              <a:gd name="T24" fmla="*/ 105 w 1121"/>
              <a:gd name="T25" fmla="*/ 400 h 1069"/>
              <a:gd name="T26" fmla="*/ 134 w 1121"/>
              <a:gd name="T27" fmla="*/ 430 h 1069"/>
              <a:gd name="T28" fmla="*/ 0 w 1121"/>
              <a:gd name="T29" fmla="*/ 563 h 1069"/>
              <a:gd name="T30" fmla="*/ 128 w 1121"/>
              <a:gd name="T31" fmla="*/ 673 h 1069"/>
              <a:gd name="T32" fmla="*/ 528 w 1121"/>
              <a:gd name="T33" fmla="*/ 1068 h 1069"/>
              <a:gd name="T34" fmla="*/ 651 w 1121"/>
              <a:gd name="T35" fmla="*/ 952 h 1069"/>
              <a:gd name="T36" fmla="*/ 685 w 1121"/>
              <a:gd name="T37" fmla="*/ 986 h 1069"/>
              <a:gd name="T38" fmla="*/ 772 w 1121"/>
              <a:gd name="T39" fmla="*/ 905 h 1069"/>
              <a:gd name="T40" fmla="*/ 754 w 1121"/>
              <a:gd name="T41" fmla="*/ 894 h 1069"/>
              <a:gd name="T42" fmla="*/ 807 w 1121"/>
              <a:gd name="T43" fmla="*/ 847 h 1069"/>
              <a:gd name="T44" fmla="*/ 819 w 1121"/>
              <a:gd name="T45" fmla="*/ 859 h 1069"/>
              <a:gd name="T46" fmla="*/ 899 w 1121"/>
              <a:gd name="T47" fmla="*/ 778 h 1069"/>
              <a:gd name="T48" fmla="*/ 888 w 1121"/>
              <a:gd name="T49" fmla="*/ 766 h 1069"/>
              <a:gd name="T50" fmla="*/ 935 w 1121"/>
              <a:gd name="T51" fmla="*/ 714 h 1069"/>
              <a:gd name="T52" fmla="*/ 952 w 1121"/>
              <a:gd name="T53" fmla="*/ 731 h 1069"/>
              <a:gd name="T54" fmla="*/ 1033 w 1121"/>
              <a:gd name="T55" fmla="*/ 650 h 1069"/>
              <a:gd name="T56" fmla="*/ 987 w 1121"/>
              <a:gd name="T57" fmla="*/ 604 h 1069"/>
              <a:gd name="T58" fmla="*/ 987 w 1121"/>
              <a:gd name="T59" fmla="*/ 111 h 1069"/>
              <a:gd name="T60" fmla="*/ 731 w 1121"/>
              <a:gd name="T61" fmla="*/ 0 h 1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1" h="1069">
                <a:moveTo>
                  <a:pt x="731" y="0"/>
                </a:moveTo>
                <a:lnTo>
                  <a:pt x="731" y="0"/>
                </a:lnTo>
                <a:cubicBezTo>
                  <a:pt x="644" y="0"/>
                  <a:pt x="557" y="35"/>
                  <a:pt x="488" y="99"/>
                </a:cubicBezTo>
                <a:cubicBezTo>
                  <a:pt x="453" y="58"/>
                  <a:pt x="453" y="58"/>
                  <a:pt x="453" y="58"/>
                </a:cubicBezTo>
                <a:cubicBezTo>
                  <a:pt x="372" y="140"/>
                  <a:pt x="372" y="140"/>
                  <a:pt x="372" y="140"/>
                </a:cubicBezTo>
                <a:cubicBezTo>
                  <a:pt x="383" y="157"/>
                  <a:pt x="383" y="157"/>
                  <a:pt x="383" y="157"/>
                </a:cubicBezTo>
                <a:cubicBezTo>
                  <a:pt x="337" y="203"/>
                  <a:pt x="337" y="203"/>
                  <a:pt x="337" y="203"/>
                </a:cubicBezTo>
                <a:cubicBezTo>
                  <a:pt x="320" y="192"/>
                  <a:pt x="320" y="192"/>
                  <a:pt x="320" y="192"/>
                </a:cubicBezTo>
                <a:cubicBezTo>
                  <a:pt x="239" y="273"/>
                  <a:pt x="239" y="273"/>
                  <a:pt x="239" y="273"/>
                </a:cubicBezTo>
                <a:cubicBezTo>
                  <a:pt x="250" y="285"/>
                  <a:pt x="250" y="285"/>
                  <a:pt x="250" y="285"/>
                </a:cubicBezTo>
                <a:cubicBezTo>
                  <a:pt x="204" y="337"/>
                  <a:pt x="204" y="337"/>
                  <a:pt x="204" y="337"/>
                </a:cubicBezTo>
                <a:cubicBezTo>
                  <a:pt x="192" y="320"/>
                  <a:pt x="192" y="320"/>
                  <a:pt x="192" y="320"/>
                </a:cubicBezTo>
                <a:cubicBezTo>
                  <a:pt x="105" y="400"/>
                  <a:pt x="105" y="400"/>
                  <a:pt x="105" y="400"/>
                </a:cubicBezTo>
                <a:cubicBezTo>
                  <a:pt x="134" y="430"/>
                  <a:pt x="134" y="430"/>
                  <a:pt x="134" y="430"/>
                </a:cubicBezTo>
                <a:cubicBezTo>
                  <a:pt x="0" y="563"/>
                  <a:pt x="0" y="563"/>
                  <a:pt x="0" y="563"/>
                </a:cubicBezTo>
                <a:cubicBezTo>
                  <a:pt x="47" y="598"/>
                  <a:pt x="87" y="633"/>
                  <a:pt x="128" y="673"/>
                </a:cubicBezTo>
                <a:cubicBezTo>
                  <a:pt x="285" y="778"/>
                  <a:pt x="425" y="911"/>
                  <a:pt x="528" y="1068"/>
                </a:cubicBezTo>
                <a:cubicBezTo>
                  <a:pt x="651" y="952"/>
                  <a:pt x="651" y="952"/>
                  <a:pt x="651" y="952"/>
                </a:cubicBezTo>
                <a:cubicBezTo>
                  <a:pt x="685" y="986"/>
                  <a:pt x="685" y="986"/>
                  <a:pt x="685" y="986"/>
                </a:cubicBezTo>
                <a:cubicBezTo>
                  <a:pt x="772" y="905"/>
                  <a:pt x="772" y="905"/>
                  <a:pt x="772" y="905"/>
                </a:cubicBezTo>
                <a:cubicBezTo>
                  <a:pt x="754" y="894"/>
                  <a:pt x="754" y="894"/>
                  <a:pt x="754" y="894"/>
                </a:cubicBezTo>
                <a:cubicBezTo>
                  <a:pt x="807" y="847"/>
                  <a:pt x="807" y="847"/>
                  <a:pt x="807" y="847"/>
                </a:cubicBezTo>
                <a:cubicBezTo>
                  <a:pt x="819" y="859"/>
                  <a:pt x="819" y="859"/>
                  <a:pt x="819" y="859"/>
                </a:cubicBezTo>
                <a:cubicBezTo>
                  <a:pt x="899" y="778"/>
                  <a:pt x="899" y="778"/>
                  <a:pt x="899" y="778"/>
                </a:cubicBezTo>
                <a:cubicBezTo>
                  <a:pt x="888" y="766"/>
                  <a:pt x="888" y="766"/>
                  <a:pt x="888" y="766"/>
                </a:cubicBezTo>
                <a:cubicBezTo>
                  <a:pt x="935" y="714"/>
                  <a:pt x="935" y="714"/>
                  <a:pt x="935" y="714"/>
                </a:cubicBezTo>
                <a:cubicBezTo>
                  <a:pt x="952" y="731"/>
                  <a:pt x="952" y="731"/>
                  <a:pt x="952" y="731"/>
                </a:cubicBezTo>
                <a:cubicBezTo>
                  <a:pt x="1033" y="650"/>
                  <a:pt x="1033" y="650"/>
                  <a:pt x="1033" y="650"/>
                </a:cubicBezTo>
                <a:cubicBezTo>
                  <a:pt x="987" y="604"/>
                  <a:pt x="987" y="604"/>
                  <a:pt x="987" y="604"/>
                </a:cubicBezTo>
                <a:cubicBezTo>
                  <a:pt x="1120" y="465"/>
                  <a:pt x="1120" y="244"/>
                  <a:pt x="987" y="111"/>
                </a:cubicBezTo>
                <a:cubicBezTo>
                  <a:pt x="917" y="35"/>
                  <a:pt x="824" y="0"/>
                  <a:pt x="731" y="0"/>
                </a:cubicBezTo>
              </a:path>
            </a:pathLst>
          </a:custGeom>
          <a:solidFill>
            <a:srgbClr val="B6B3B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29" name="Freeform 372"/>
          <p:cNvSpPr>
            <a:spLocks noChangeArrowheads="1"/>
          </p:cNvSpPr>
          <p:nvPr/>
        </p:nvSpPr>
        <p:spPr bwMode="auto">
          <a:xfrm>
            <a:off x="8499650" y="3766458"/>
            <a:ext cx="210055" cy="247414"/>
          </a:xfrm>
          <a:custGeom>
            <a:avLst/>
            <a:gdLst>
              <a:gd name="T0" fmla="*/ 0 w 401"/>
              <a:gd name="T1" fmla="*/ 0 h 471"/>
              <a:gd name="T2" fmla="*/ 0 w 401"/>
              <a:gd name="T3" fmla="*/ 0 h 471"/>
              <a:gd name="T4" fmla="*/ 325 w 401"/>
              <a:gd name="T5" fmla="*/ 470 h 471"/>
              <a:gd name="T6" fmla="*/ 400 w 401"/>
              <a:gd name="T7" fmla="*/ 395 h 471"/>
              <a:gd name="T8" fmla="*/ 0 w 401"/>
              <a:gd name="T9" fmla="*/ 0 h 471"/>
            </a:gdLst>
            <a:ahLst/>
            <a:cxnLst>
              <a:cxn ang="0">
                <a:pos x="T0" y="T1"/>
              </a:cxn>
              <a:cxn ang="0">
                <a:pos x="T2" y="T3"/>
              </a:cxn>
              <a:cxn ang="0">
                <a:pos x="T4" y="T5"/>
              </a:cxn>
              <a:cxn ang="0">
                <a:pos x="T6" y="T7"/>
              </a:cxn>
              <a:cxn ang="0">
                <a:pos x="T8" y="T9"/>
              </a:cxn>
            </a:cxnLst>
            <a:rect l="0" t="0" r="r" b="b"/>
            <a:pathLst>
              <a:path w="401" h="471">
                <a:moveTo>
                  <a:pt x="0" y="0"/>
                </a:moveTo>
                <a:lnTo>
                  <a:pt x="0" y="0"/>
                </a:lnTo>
                <a:cubicBezTo>
                  <a:pt x="140" y="134"/>
                  <a:pt x="250" y="291"/>
                  <a:pt x="325" y="470"/>
                </a:cubicBezTo>
                <a:cubicBezTo>
                  <a:pt x="400" y="395"/>
                  <a:pt x="400" y="395"/>
                  <a:pt x="400" y="395"/>
                </a:cubicBezTo>
                <a:cubicBezTo>
                  <a:pt x="297" y="238"/>
                  <a:pt x="157" y="105"/>
                  <a:pt x="0" y="0"/>
                </a:cubicBezTo>
              </a:path>
            </a:pathLst>
          </a:custGeom>
          <a:solidFill>
            <a:srgbClr val="87848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30" name="Freeform 374"/>
          <p:cNvSpPr>
            <a:spLocks noChangeArrowheads="1"/>
          </p:cNvSpPr>
          <p:nvPr/>
        </p:nvSpPr>
        <p:spPr bwMode="auto">
          <a:xfrm>
            <a:off x="7736449" y="3766458"/>
            <a:ext cx="870562" cy="903296"/>
          </a:xfrm>
          <a:custGeom>
            <a:avLst/>
            <a:gdLst>
              <a:gd name="T0" fmla="*/ 1206 w 1648"/>
              <a:gd name="T1" fmla="*/ 0 h 1712"/>
              <a:gd name="T2" fmla="*/ 1206 w 1648"/>
              <a:gd name="T3" fmla="*/ 0 h 1712"/>
              <a:gd name="T4" fmla="*/ 284 w 1648"/>
              <a:gd name="T5" fmla="*/ 928 h 1712"/>
              <a:gd name="T6" fmla="*/ 226 w 1648"/>
              <a:gd name="T7" fmla="*/ 980 h 1712"/>
              <a:gd name="T8" fmla="*/ 0 w 1648"/>
              <a:gd name="T9" fmla="*/ 1711 h 1712"/>
              <a:gd name="T10" fmla="*/ 284 w 1648"/>
              <a:gd name="T11" fmla="*/ 1630 h 1712"/>
              <a:gd name="T12" fmla="*/ 284 w 1648"/>
              <a:gd name="T13" fmla="*/ 1630 h 1712"/>
              <a:gd name="T14" fmla="*/ 743 w 1648"/>
              <a:gd name="T15" fmla="*/ 1503 h 1712"/>
              <a:gd name="T16" fmla="*/ 777 w 1648"/>
              <a:gd name="T17" fmla="*/ 1468 h 1712"/>
              <a:gd name="T18" fmla="*/ 777 w 1648"/>
              <a:gd name="T19" fmla="*/ 1468 h 1712"/>
              <a:gd name="T20" fmla="*/ 1647 w 1648"/>
              <a:gd name="T21" fmla="*/ 592 h 1712"/>
              <a:gd name="T22" fmla="*/ 1206 w 1648"/>
              <a:gd name="T23" fmla="*/ 0 h 1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8" h="1712">
                <a:moveTo>
                  <a:pt x="1206" y="0"/>
                </a:moveTo>
                <a:lnTo>
                  <a:pt x="1206" y="0"/>
                </a:lnTo>
                <a:cubicBezTo>
                  <a:pt x="284" y="928"/>
                  <a:pt x="284" y="928"/>
                  <a:pt x="284" y="928"/>
                </a:cubicBezTo>
                <a:cubicBezTo>
                  <a:pt x="226" y="980"/>
                  <a:pt x="226" y="980"/>
                  <a:pt x="226" y="980"/>
                </a:cubicBezTo>
                <a:cubicBezTo>
                  <a:pt x="0" y="1711"/>
                  <a:pt x="0" y="1711"/>
                  <a:pt x="0" y="1711"/>
                </a:cubicBezTo>
                <a:cubicBezTo>
                  <a:pt x="284" y="1630"/>
                  <a:pt x="284" y="1630"/>
                  <a:pt x="284" y="1630"/>
                </a:cubicBezTo>
                <a:lnTo>
                  <a:pt x="284" y="1630"/>
                </a:lnTo>
                <a:cubicBezTo>
                  <a:pt x="743" y="1503"/>
                  <a:pt x="743" y="1503"/>
                  <a:pt x="743" y="1503"/>
                </a:cubicBezTo>
                <a:cubicBezTo>
                  <a:pt x="777" y="1468"/>
                  <a:pt x="777" y="1468"/>
                  <a:pt x="777" y="1468"/>
                </a:cubicBezTo>
                <a:lnTo>
                  <a:pt x="777" y="1468"/>
                </a:lnTo>
                <a:cubicBezTo>
                  <a:pt x="1647" y="592"/>
                  <a:pt x="1647" y="592"/>
                  <a:pt x="1647" y="592"/>
                </a:cubicBezTo>
                <a:cubicBezTo>
                  <a:pt x="1560" y="354"/>
                  <a:pt x="1403" y="152"/>
                  <a:pt x="1206" y="0"/>
                </a:cubicBezTo>
              </a:path>
            </a:pathLst>
          </a:custGeom>
          <a:solidFill>
            <a:srgbClr val="B5B3B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31" name="Freeform 375"/>
          <p:cNvSpPr>
            <a:spLocks noChangeArrowheads="1"/>
          </p:cNvSpPr>
          <p:nvPr/>
        </p:nvSpPr>
        <p:spPr bwMode="auto">
          <a:xfrm>
            <a:off x="8466974" y="3299638"/>
            <a:ext cx="485461" cy="483158"/>
          </a:xfrm>
          <a:custGeom>
            <a:avLst/>
            <a:gdLst>
              <a:gd name="T0" fmla="*/ 783 w 923"/>
              <a:gd name="T1" fmla="*/ 139 h 918"/>
              <a:gd name="T2" fmla="*/ 783 w 923"/>
              <a:gd name="T3" fmla="*/ 139 h 918"/>
              <a:gd name="T4" fmla="*/ 783 w 923"/>
              <a:gd name="T5" fmla="*/ 644 h 918"/>
              <a:gd name="T6" fmla="*/ 644 w 923"/>
              <a:gd name="T7" fmla="*/ 777 h 918"/>
              <a:gd name="T8" fmla="*/ 139 w 923"/>
              <a:gd name="T9" fmla="*/ 777 h 918"/>
              <a:gd name="T10" fmla="*/ 145 w 923"/>
              <a:gd name="T11" fmla="*/ 272 h 918"/>
              <a:gd name="T12" fmla="*/ 284 w 923"/>
              <a:gd name="T13" fmla="*/ 133 h 918"/>
              <a:gd name="T14" fmla="*/ 783 w 923"/>
              <a:gd name="T15" fmla="*/ 139 h 9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3" h="918">
                <a:moveTo>
                  <a:pt x="783" y="139"/>
                </a:moveTo>
                <a:lnTo>
                  <a:pt x="783" y="139"/>
                </a:lnTo>
                <a:cubicBezTo>
                  <a:pt x="922" y="278"/>
                  <a:pt x="922" y="505"/>
                  <a:pt x="783" y="644"/>
                </a:cubicBezTo>
                <a:cubicBezTo>
                  <a:pt x="644" y="777"/>
                  <a:pt x="644" y="777"/>
                  <a:pt x="644" y="777"/>
                </a:cubicBezTo>
                <a:cubicBezTo>
                  <a:pt x="504" y="917"/>
                  <a:pt x="278" y="917"/>
                  <a:pt x="139" y="777"/>
                </a:cubicBezTo>
                <a:cubicBezTo>
                  <a:pt x="0" y="632"/>
                  <a:pt x="5" y="411"/>
                  <a:pt x="145" y="272"/>
                </a:cubicBezTo>
                <a:cubicBezTo>
                  <a:pt x="284" y="133"/>
                  <a:pt x="284" y="133"/>
                  <a:pt x="284" y="133"/>
                </a:cubicBezTo>
                <a:cubicBezTo>
                  <a:pt x="423" y="0"/>
                  <a:pt x="649" y="0"/>
                  <a:pt x="783" y="139"/>
                </a:cubicBez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32" name="Freeform 376"/>
          <p:cNvSpPr>
            <a:spLocks noChangeArrowheads="1"/>
          </p:cNvSpPr>
          <p:nvPr/>
        </p:nvSpPr>
        <p:spPr bwMode="auto">
          <a:xfrm>
            <a:off x="7661763" y="3507373"/>
            <a:ext cx="1080617" cy="1069017"/>
          </a:xfrm>
          <a:custGeom>
            <a:avLst/>
            <a:gdLst>
              <a:gd name="T0" fmla="*/ 1531 w 2048"/>
              <a:gd name="T1" fmla="*/ 0 h 2025"/>
              <a:gd name="T2" fmla="*/ 232 w 2048"/>
              <a:gd name="T3" fmla="*/ 1288 h 2025"/>
              <a:gd name="T4" fmla="*/ 0 w 2048"/>
              <a:gd name="T5" fmla="*/ 2024 h 2025"/>
              <a:gd name="T6" fmla="*/ 742 w 2048"/>
              <a:gd name="T7" fmla="*/ 1809 h 2025"/>
              <a:gd name="T8" fmla="*/ 2047 w 2048"/>
              <a:gd name="T9" fmla="*/ 482 h 2025"/>
              <a:gd name="T10" fmla="*/ 1531 w 2048"/>
              <a:gd name="T11" fmla="*/ 0 h 2025"/>
            </a:gdLst>
            <a:ahLst/>
            <a:cxnLst>
              <a:cxn ang="0">
                <a:pos x="T0" y="T1"/>
              </a:cxn>
              <a:cxn ang="0">
                <a:pos x="T2" y="T3"/>
              </a:cxn>
              <a:cxn ang="0">
                <a:pos x="T4" y="T5"/>
              </a:cxn>
              <a:cxn ang="0">
                <a:pos x="T6" y="T7"/>
              </a:cxn>
              <a:cxn ang="0">
                <a:pos x="T8" y="T9"/>
              </a:cxn>
              <a:cxn ang="0">
                <a:pos x="T10" y="T11"/>
              </a:cxn>
            </a:cxnLst>
            <a:rect l="0" t="0" r="r" b="b"/>
            <a:pathLst>
              <a:path w="2048" h="2025">
                <a:moveTo>
                  <a:pt x="1531" y="0"/>
                </a:moveTo>
                <a:lnTo>
                  <a:pt x="232" y="1288"/>
                </a:lnTo>
                <a:lnTo>
                  <a:pt x="0" y="2024"/>
                </a:lnTo>
                <a:lnTo>
                  <a:pt x="742" y="1809"/>
                </a:lnTo>
                <a:lnTo>
                  <a:pt x="2047" y="482"/>
                </a:lnTo>
                <a:lnTo>
                  <a:pt x="1531"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33" name="Freeform 377"/>
          <p:cNvSpPr>
            <a:spLocks noChangeArrowheads="1"/>
          </p:cNvSpPr>
          <p:nvPr/>
        </p:nvSpPr>
        <p:spPr bwMode="auto">
          <a:xfrm>
            <a:off x="7962842" y="3677762"/>
            <a:ext cx="767868" cy="767918"/>
          </a:xfrm>
          <a:custGeom>
            <a:avLst/>
            <a:gdLst>
              <a:gd name="T0" fmla="*/ 1455 w 1456"/>
              <a:gd name="T1" fmla="*/ 215 h 1457"/>
              <a:gd name="T2" fmla="*/ 208 w 1456"/>
              <a:gd name="T3" fmla="*/ 1456 h 1457"/>
              <a:gd name="T4" fmla="*/ 0 w 1456"/>
              <a:gd name="T5" fmla="*/ 1247 h 1457"/>
              <a:gd name="T6" fmla="*/ 1246 w 1456"/>
              <a:gd name="T7" fmla="*/ 0 h 1457"/>
              <a:gd name="T8" fmla="*/ 1455 w 1456"/>
              <a:gd name="T9" fmla="*/ 215 h 1457"/>
            </a:gdLst>
            <a:ahLst/>
            <a:cxnLst>
              <a:cxn ang="0">
                <a:pos x="T0" y="T1"/>
              </a:cxn>
              <a:cxn ang="0">
                <a:pos x="T2" y="T3"/>
              </a:cxn>
              <a:cxn ang="0">
                <a:pos x="T4" y="T5"/>
              </a:cxn>
              <a:cxn ang="0">
                <a:pos x="T6" y="T7"/>
              </a:cxn>
              <a:cxn ang="0">
                <a:pos x="T8" y="T9"/>
              </a:cxn>
            </a:cxnLst>
            <a:rect l="0" t="0" r="r" b="b"/>
            <a:pathLst>
              <a:path w="1456" h="1457">
                <a:moveTo>
                  <a:pt x="1455" y="215"/>
                </a:moveTo>
                <a:lnTo>
                  <a:pt x="208" y="1456"/>
                </a:lnTo>
                <a:lnTo>
                  <a:pt x="0" y="1247"/>
                </a:lnTo>
                <a:lnTo>
                  <a:pt x="1246" y="0"/>
                </a:lnTo>
                <a:lnTo>
                  <a:pt x="1455" y="215"/>
                </a:lnTo>
              </a:path>
            </a:pathLst>
          </a:custGeom>
          <a:solidFill>
            <a:schemeClr val="accent4"/>
          </a:solidFill>
          <a:ln>
            <a:noFill/>
          </a:ln>
          <a:effectLst/>
        </p:spPr>
        <p:txBody>
          <a:bodyPr wrap="none" anchor="ctr"/>
          <a:lstStyle/>
          <a:p>
            <a:endParaRPr lang="en-US">
              <a:latin typeface="Roboto Light" charset="0"/>
            </a:endParaRPr>
          </a:p>
        </p:txBody>
      </p:sp>
      <p:sp>
        <p:nvSpPr>
          <p:cNvPr id="134" name="Freeform 378"/>
          <p:cNvSpPr>
            <a:spLocks noChangeArrowheads="1"/>
          </p:cNvSpPr>
          <p:nvPr/>
        </p:nvSpPr>
        <p:spPr bwMode="auto">
          <a:xfrm>
            <a:off x="7804134" y="3514375"/>
            <a:ext cx="765534" cy="767918"/>
          </a:xfrm>
          <a:custGeom>
            <a:avLst/>
            <a:gdLst>
              <a:gd name="T0" fmla="*/ 1450 w 1451"/>
              <a:gd name="T1" fmla="*/ 209 h 1456"/>
              <a:gd name="T2" fmla="*/ 208 w 1451"/>
              <a:gd name="T3" fmla="*/ 1455 h 1456"/>
              <a:gd name="T4" fmla="*/ 0 w 1451"/>
              <a:gd name="T5" fmla="*/ 1247 h 1456"/>
              <a:gd name="T6" fmla="*/ 1241 w 1451"/>
              <a:gd name="T7" fmla="*/ 0 h 1456"/>
              <a:gd name="T8" fmla="*/ 1450 w 1451"/>
              <a:gd name="T9" fmla="*/ 209 h 1456"/>
            </a:gdLst>
            <a:ahLst/>
            <a:cxnLst>
              <a:cxn ang="0">
                <a:pos x="T0" y="T1"/>
              </a:cxn>
              <a:cxn ang="0">
                <a:pos x="T2" y="T3"/>
              </a:cxn>
              <a:cxn ang="0">
                <a:pos x="T4" y="T5"/>
              </a:cxn>
              <a:cxn ang="0">
                <a:pos x="T6" y="T7"/>
              </a:cxn>
              <a:cxn ang="0">
                <a:pos x="T8" y="T9"/>
              </a:cxn>
            </a:cxnLst>
            <a:rect l="0" t="0" r="r" b="b"/>
            <a:pathLst>
              <a:path w="1451" h="1456">
                <a:moveTo>
                  <a:pt x="1450" y="209"/>
                </a:moveTo>
                <a:lnTo>
                  <a:pt x="208" y="1455"/>
                </a:lnTo>
                <a:lnTo>
                  <a:pt x="0" y="1247"/>
                </a:lnTo>
                <a:lnTo>
                  <a:pt x="1241" y="0"/>
                </a:lnTo>
                <a:lnTo>
                  <a:pt x="1450" y="209"/>
                </a:lnTo>
              </a:path>
            </a:pathLst>
          </a:custGeom>
          <a:solidFill>
            <a:schemeClr val="accent4"/>
          </a:solidFill>
          <a:ln>
            <a:noFill/>
          </a:ln>
          <a:effectLst/>
        </p:spPr>
        <p:txBody>
          <a:bodyPr wrap="none" anchor="ctr"/>
          <a:lstStyle/>
          <a:p>
            <a:endParaRPr lang="en-US">
              <a:latin typeface="Roboto Light" charset="0"/>
            </a:endParaRPr>
          </a:p>
        </p:txBody>
      </p:sp>
      <p:sp>
        <p:nvSpPr>
          <p:cNvPr id="135" name="Freeform 379"/>
          <p:cNvSpPr>
            <a:spLocks noChangeArrowheads="1"/>
          </p:cNvSpPr>
          <p:nvPr/>
        </p:nvSpPr>
        <p:spPr bwMode="auto">
          <a:xfrm>
            <a:off x="7661763" y="4429342"/>
            <a:ext cx="151707" cy="149382"/>
          </a:xfrm>
          <a:custGeom>
            <a:avLst/>
            <a:gdLst>
              <a:gd name="T0" fmla="*/ 93 w 291"/>
              <a:gd name="T1" fmla="*/ 0 h 285"/>
              <a:gd name="T2" fmla="*/ 0 w 291"/>
              <a:gd name="T3" fmla="*/ 284 h 285"/>
              <a:gd name="T4" fmla="*/ 290 w 291"/>
              <a:gd name="T5" fmla="*/ 197 h 285"/>
              <a:gd name="T6" fmla="*/ 93 w 291"/>
              <a:gd name="T7" fmla="*/ 0 h 285"/>
            </a:gdLst>
            <a:ahLst/>
            <a:cxnLst>
              <a:cxn ang="0">
                <a:pos x="T0" y="T1"/>
              </a:cxn>
              <a:cxn ang="0">
                <a:pos x="T2" y="T3"/>
              </a:cxn>
              <a:cxn ang="0">
                <a:pos x="T4" y="T5"/>
              </a:cxn>
              <a:cxn ang="0">
                <a:pos x="T6" y="T7"/>
              </a:cxn>
            </a:cxnLst>
            <a:rect l="0" t="0" r="r" b="b"/>
            <a:pathLst>
              <a:path w="291" h="285">
                <a:moveTo>
                  <a:pt x="93" y="0"/>
                </a:moveTo>
                <a:lnTo>
                  <a:pt x="0" y="284"/>
                </a:lnTo>
                <a:lnTo>
                  <a:pt x="290" y="197"/>
                </a:lnTo>
                <a:lnTo>
                  <a:pt x="93" y="0"/>
                </a:ln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36" name="Freeform 380"/>
          <p:cNvSpPr>
            <a:spLocks noChangeArrowheads="1"/>
          </p:cNvSpPr>
          <p:nvPr/>
        </p:nvSpPr>
        <p:spPr bwMode="auto">
          <a:xfrm>
            <a:off x="8436633" y="3364993"/>
            <a:ext cx="452786" cy="455149"/>
          </a:xfrm>
          <a:custGeom>
            <a:avLst/>
            <a:gdLst>
              <a:gd name="T0" fmla="*/ 858 w 859"/>
              <a:gd name="T1" fmla="*/ 562 h 865"/>
              <a:gd name="T2" fmla="*/ 550 w 859"/>
              <a:gd name="T3" fmla="*/ 864 h 865"/>
              <a:gd name="T4" fmla="*/ 0 w 859"/>
              <a:gd name="T5" fmla="*/ 307 h 865"/>
              <a:gd name="T6" fmla="*/ 307 w 859"/>
              <a:gd name="T7" fmla="*/ 0 h 865"/>
              <a:gd name="T8" fmla="*/ 858 w 859"/>
              <a:gd name="T9" fmla="*/ 562 h 865"/>
            </a:gdLst>
            <a:ahLst/>
            <a:cxnLst>
              <a:cxn ang="0">
                <a:pos x="T0" y="T1"/>
              </a:cxn>
              <a:cxn ang="0">
                <a:pos x="T2" y="T3"/>
              </a:cxn>
              <a:cxn ang="0">
                <a:pos x="T4" y="T5"/>
              </a:cxn>
              <a:cxn ang="0">
                <a:pos x="T6" y="T7"/>
              </a:cxn>
              <a:cxn ang="0">
                <a:pos x="T8" y="T9"/>
              </a:cxn>
            </a:cxnLst>
            <a:rect l="0" t="0" r="r" b="b"/>
            <a:pathLst>
              <a:path w="859" h="865">
                <a:moveTo>
                  <a:pt x="858" y="562"/>
                </a:moveTo>
                <a:lnTo>
                  <a:pt x="550" y="864"/>
                </a:lnTo>
                <a:lnTo>
                  <a:pt x="0" y="307"/>
                </a:lnTo>
                <a:lnTo>
                  <a:pt x="307" y="0"/>
                </a:lnTo>
                <a:lnTo>
                  <a:pt x="858" y="562"/>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37" name="Freeform 381"/>
          <p:cNvSpPr>
            <a:spLocks noChangeArrowheads="1"/>
          </p:cNvSpPr>
          <p:nvPr/>
        </p:nvSpPr>
        <p:spPr bwMode="auto">
          <a:xfrm>
            <a:off x="8417962" y="3486366"/>
            <a:ext cx="347758" cy="350115"/>
          </a:xfrm>
          <a:custGeom>
            <a:avLst/>
            <a:gdLst>
              <a:gd name="T0" fmla="*/ 662 w 663"/>
              <a:gd name="T1" fmla="*/ 586 h 668"/>
              <a:gd name="T2" fmla="*/ 581 w 663"/>
              <a:gd name="T3" fmla="*/ 667 h 668"/>
              <a:gd name="T4" fmla="*/ 0 w 663"/>
              <a:gd name="T5" fmla="*/ 82 h 668"/>
              <a:gd name="T6" fmla="*/ 82 w 663"/>
              <a:gd name="T7" fmla="*/ 0 h 668"/>
              <a:gd name="T8" fmla="*/ 662 w 663"/>
              <a:gd name="T9" fmla="*/ 586 h 668"/>
            </a:gdLst>
            <a:ahLst/>
            <a:cxnLst>
              <a:cxn ang="0">
                <a:pos x="T0" y="T1"/>
              </a:cxn>
              <a:cxn ang="0">
                <a:pos x="T2" y="T3"/>
              </a:cxn>
              <a:cxn ang="0">
                <a:pos x="T4" y="T5"/>
              </a:cxn>
              <a:cxn ang="0">
                <a:pos x="T6" y="T7"/>
              </a:cxn>
              <a:cxn ang="0">
                <a:pos x="T8" y="T9"/>
              </a:cxn>
            </a:cxnLst>
            <a:rect l="0" t="0" r="r" b="b"/>
            <a:pathLst>
              <a:path w="663" h="668">
                <a:moveTo>
                  <a:pt x="662" y="586"/>
                </a:moveTo>
                <a:lnTo>
                  <a:pt x="581" y="667"/>
                </a:lnTo>
                <a:lnTo>
                  <a:pt x="0" y="82"/>
                </a:lnTo>
                <a:lnTo>
                  <a:pt x="82" y="0"/>
                </a:lnTo>
                <a:lnTo>
                  <a:pt x="662" y="586"/>
                </a:ln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38" name="Freeform 382"/>
          <p:cNvSpPr>
            <a:spLocks noChangeArrowheads="1"/>
          </p:cNvSpPr>
          <p:nvPr/>
        </p:nvSpPr>
        <p:spPr bwMode="auto">
          <a:xfrm>
            <a:off x="8487980" y="3416343"/>
            <a:ext cx="347758" cy="354783"/>
          </a:xfrm>
          <a:custGeom>
            <a:avLst/>
            <a:gdLst>
              <a:gd name="T0" fmla="*/ 662 w 663"/>
              <a:gd name="T1" fmla="*/ 591 h 673"/>
              <a:gd name="T2" fmla="*/ 580 w 663"/>
              <a:gd name="T3" fmla="*/ 672 h 673"/>
              <a:gd name="T4" fmla="*/ 0 w 663"/>
              <a:gd name="T5" fmla="*/ 80 h 673"/>
              <a:gd name="T6" fmla="*/ 81 w 663"/>
              <a:gd name="T7" fmla="*/ 0 h 673"/>
              <a:gd name="T8" fmla="*/ 662 w 663"/>
              <a:gd name="T9" fmla="*/ 591 h 673"/>
            </a:gdLst>
            <a:ahLst/>
            <a:cxnLst>
              <a:cxn ang="0">
                <a:pos x="T0" y="T1"/>
              </a:cxn>
              <a:cxn ang="0">
                <a:pos x="T2" y="T3"/>
              </a:cxn>
              <a:cxn ang="0">
                <a:pos x="T4" y="T5"/>
              </a:cxn>
              <a:cxn ang="0">
                <a:pos x="T6" y="T7"/>
              </a:cxn>
              <a:cxn ang="0">
                <a:pos x="T8" y="T9"/>
              </a:cxn>
            </a:cxnLst>
            <a:rect l="0" t="0" r="r" b="b"/>
            <a:pathLst>
              <a:path w="663" h="673">
                <a:moveTo>
                  <a:pt x="662" y="591"/>
                </a:moveTo>
                <a:lnTo>
                  <a:pt x="580" y="672"/>
                </a:lnTo>
                <a:lnTo>
                  <a:pt x="0" y="80"/>
                </a:lnTo>
                <a:lnTo>
                  <a:pt x="81" y="0"/>
                </a:lnTo>
                <a:lnTo>
                  <a:pt x="662" y="591"/>
                </a:ln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39" name="Freeform 383"/>
          <p:cNvSpPr>
            <a:spLocks noChangeArrowheads="1"/>
          </p:cNvSpPr>
          <p:nvPr/>
        </p:nvSpPr>
        <p:spPr bwMode="auto">
          <a:xfrm>
            <a:off x="8555664" y="3348654"/>
            <a:ext cx="347758" cy="350115"/>
          </a:xfrm>
          <a:custGeom>
            <a:avLst/>
            <a:gdLst>
              <a:gd name="T0" fmla="*/ 661 w 662"/>
              <a:gd name="T1" fmla="*/ 585 h 668"/>
              <a:gd name="T2" fmla="*/ 579 w 662"/>
              <a:gd name="T3" fmla="*/ 667 h 668"/>
              <a:gd name="T4" fmla="*/ 0 w 662"/>
              <a:gd name="T5" fmla="*/ 81 h 668"/>
              <a:gd name="T6" fmla="*/ 87 w 662"/>
              <a:gd name="T7" fmla="*/ 0 h 668"/>
              <a:gd name="T8" fmla="*/ 661 w 662"/>
              <a:gd name="T9" fmla="*/ 585 h 668"/>
            </a:gdLst>
            <a:ahLst/>
            <a:cxnLst>
              <a:cxn ang="0">
                <a:pos x="T0" y="T1"/>
              </a:cxn>
              <a:cxn ang="0">
                <a:pos x="T2" y="T3"/>
              </a:cxn>
              <a:cxn ang="0">
                <a:pos x="T4" y="T5"/>
              </a:cxn>
              <a:cxn ang="0">
                <a:pos x="T6" y="T7"/>
              </a:cxn>
              <a:cxn ang="0">
                <a:pos x="T8" y="T9"/>
              </a:cxn>
            </a:cxnLst>
            <a:rect l="0" t="0" r="r" b="b"/>
            <a:pathLst>
              <a:path w="662" h="668">
                <a:moveTo>
                  <a:pt x="661" y="585"/>
                </a:moveTo>
                <a:lnTo>
                  <a:pt x="579" y="667"/>
                </a:lnTo>
                <a:lnTo>
                  <a:pt x="0" y="81"/>
                </a:lnTo>
                <a:lnTo>
                  <a:pt x="87" y="0"/>
                </a:lnTo>
                <a:lnTo>
                  <a:pt x="661" y="585"/>
                </a:ln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40" name="Freeform 384"/>
          <p:cNvSpPr>
            <a:spLocks noChangeArrowheads="1"/>
          </p:cNvSpPr>
          <p:nvPr/>
        </p:nvSpPr>
        <p:spPr bwMode="auto">
          <a:xfrm>
            <a:off x="6310408" y="10292598"/>
            <a:ext cx="466789" cy="471488"/>
          </a:xfrm>
          <a:custGeom>
            <a:avLst/>
            <a:gdLst>
              <a:gd name="T0" fmla="*/ 887 w 888"/>
              <a:gd name="T1" fmla="*/ 447 h 895"/>
              <a:gd name="T2" fmla="*/ 887 w 888"/>
              <a:gd name="T3" fmla="*/ 447 h 895"/>
              <a:gd name="T4" fmla="*/ 441 w 888"/>
              <a:gd name="T5" fmla="*/ 894 h 895"/>
              <a:gd name="T6" fmla="*/ 0 w 888"/>
              <a:gd name="T7" fmla="*/ 447 h 895"/>
              <a:gd name="T8" fmla="*/ 441 w 888"/>
              <a:gd name="T9" fmla="*/ 0 h 895"/>
              <a:gd name="T10" fmla="*/ 887 w 888"/>
              <a:gd name="T11" fmla="*/ 447 h 895"/>
            </a:gdLst>
            <a:ahLst/>
            <a:cxnLst>
              <a:cxn ang="0">
                <a:pos x="T0" y="T1"/>
              </a:cxn>
              <a:cxn ang="0">
                <a:pos x="T2" y="T3"/>
              </a:cxn>
              <a:cxn ang="0">
                <a:pos x="T4" y="T5"/>
              </a:cxn>
              <a:cxn ang="0">
                <a:pos x="T6" y="T7"/>
              </a:cxn>
              <a:cxn ang="0">
                <a:pos x="T8" y="T9"/>
              </a:cxn>
              <a:cxn ang="0">
                <a:pos x="T10" y="T11"/>
              </a:cxn>
            </a:cxnLst>
            <a:rect l="0" t="0" r="r" b="b"/>
            <a:pathLst>
              <a:path w="888" h="895">
                <a:moveTo>
                  <a:pt x="887" y="447"/>
                </a:moveTo>
                <a:lnTo>
                  <a:pt x="887" y="447"/>
                </a:lnTo>
                <a:cubicBezTo>
                  <a:pt x="887" y="696"/>
                  <a:pt x="690" y="894"/>
                  <a:pt x="441" y="894"/>
                </a:cubicBezTo>
                <a:cubicBezTo>
                  <a:pt x="197" y="894"/>
                  <a:pt x="0" y="696"/>
                  <a:pt x="0" y="447"/>
                </a:cubicBezTo>
                <a:cubicBezTo>
                  <a:pt x="0" y="203"/>
                  <a:pt x="197" y="0"/>
                  <a:pt x="441" y="0"/>
                </a:cubicBezTo>
                <a:cubicBezTo>
                  <a:pt x="690" y="0"/>
                  <a:pt x="887" y="203"/>
                  <a:pt x="887" y="447"/>
                </a:cubicBezTo>
              </a:path>
            </a:pathLst>
          </a:custGeom>
          <a:solidFill>
            <a:schemeClr val="accent2"/>
          </a:solidFill>
          <a:ln>
            <a:noFill/>
          </a:ln>
          <a:effectLst/>
        </p:spPr>
        <p:txBody>
          <a:bodyPr wrap="none" anchor="ctr"/>
          <a:lstStyle/>
          <a:p>
            <a:endParaRPr lang="en-US">
              <a:latin typeface="Roboto Light" charset="0"/>
            </a:endParaRPr>
          </a:p>
        </p:txBody>
      </p:sp>
      <p:sp>
        <p:nvSpPr>
          <p:cNvPr id="141" name="Freeform 385"/>
          <p:cNvSpPr>
            <a:spLocks noChangeArrowheads="1"/>
          </p:cNvSpPr>
          <p:nvPr/>
        </p:nvSpPr>
        <p:spPr bwMode="auto">
          <a:xfrm>
            <a:off x="6364089" y="10348617"/>
            <a:ext cx="364096" cy="364119"/>
          </a:xfrm>
          <a:custGeom>
            <a:avLst/>
            <a:gdLst>
              <a:gd name="T0" fmla="*/ 690 w 691"/>
              <a:gd name="T1" fmla="*/ 342 h 691"/>
              <a:gd name="T2" fmla="*/ 690 w 691"/>
              <a:gd name="T3" fmla="*/ 342 h 691"/>
              <a:gd name="T4" fmla="*/ 343 w 691"/>
              <a:gd name="T5" fmla="*/ 690 h 691"/>
              <a:gd name="T6" fmla="*/ 0 w 691"/>
              <a:gd name="T7" fmla="*/ 342 h 691"/>
              <a:gd name="T8" fmla="*/ 343 w 691"/>
              <a:gd name="T9" fmla="*/ 0 h 691"/>
              <a:gd name="T10" fmla="*/ 690 w 691"/>
              <a:gd name="T11" fmla="*/ 342 h 691"/>
            </a:gdLst>
            <a:ahLst/>
            <a:cxnLst>
              <a:cxn ang="0">
                <a:pos x="T0" y="T1"/>
              </a:cxn>
              <a:cxn ang="0">
                <a:pos x="T2" y="T3"/>
              </a:cxn>
              <a:cxn ang="0">
                <a:pos x="T4" y="T5"/>
              </a:cxn>
              <a:cxn ang="0">
                <a:pos x="T6" y="T7"/>
              </a:cxn>
              <a:cxn ang="0">
                <a:pos x="T8" y="T9"/>
              </a:cxn>
              <a:cxn ang="0">
                <a:pos x="T10" y="T11"/>
              </a:cxn>
            </a:cxnLst>
            <a:rect l="0" t="0" r="r" b="b"/>
            <a:pathLst>
              <a:path w="691" h="691">
                <a:moveTo>
                  <a:pt x="690" y="342"/>
                </a:moveTo>
                <a:lnTo>
                  <a:pt x="690" y="342"/>
                </a:lnTo>
                <a:cubicBezTo>
                  <a:pt x="690" y="533"/>
                  <a:pt x="540" y="690"/>
                  <a:pt x="343" y="690"/>
                </a:cubicBezTo>
                <a:cubicBezTo>
                  <a:pt x="151" y="690"/>
                  <a:pt x="0" y="533"/>
                  <a:pt x="0" y="342"/>
                </a:cubicBezTo>
                <a:cubicBezTo>
                  <a:pt x="0" y="150"/>
                  <a:pt x="151" y="0"/>
                  <a:pt x="343" y="0"/>
                </a:cubicBezTo>
                <a:cubicBezTo>
                  <a:pt x="540" y="0"/>
                  <a:pt x="690" y="150"/>
                  <a:pt x="690" y="342"/>
                </a:cubicBez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42" name="Freeform 386"/>
          <p:cNvSpPr>
            <a:spLocks noChangeArrowheads="1"/>
          </p:cNvSpPr>
          <p:nvPr/>
        </p:nvSpPr>
        <p:spPr bwMode="auto">
          <a:xfrm>
            <a:off x="5995325" y="3820142"/>
            <a:ext cx="417776" cy="417804"/>
          </a:xfrm>
          <a:custGeom>
            <a:avLst/>
            <a:gdLst>
              <a:gd name="T0" fmla="*/ 794 w 795"/>
              <a:gd name="T1" fmla="*/ 394 h 795"/>
              <a:gd name="T2" fmla="*/ 794 w 795"/>
              <a:gd name="T3" fmla="*/ 394 h 795"/>
              <a:gd name="T4" fmla="*/ 394 w 795"/>
              <a:gd name="T5" fmla="*/ 794 h 795"/>
              <a:gd name="T6" fmla="*/ 0 w 795"/>
              <a:gd name="T7" fmla="*/ 394 h 795"/>
              <a:gd name="T8" fmla="*/ 394 w 795"/>
              <a:gd name="T9" fmla="*/ 0 h 795"/>
              <a:gd name="T10" fmla="*/ 794 w 795"/>
              <a:gd name="T11" fmla="*/ 394 h 795"/>
            </a:gdLst>
            <a:ahLst/>
            <a:cxnLst>
              <a:cxn ang="0">
                <a:pos x="T0" y="T1"/>
              </a:cxn>
              <a:cxn ang="0">
                <a:pos x="T2" y="T3"/>
              </a:cxn>
              <a:cxn ang="0">
                <a:pos x="T4" y="T5"/>
              </a:cxn>
              <a:cxn ang="0">
                <a:pos x="T6" y="T7"/>
              </a:cxn>
              <a:cxn ang="0">
                <a:pos x="T8" y="T9"/>
              </a:cxn>
              <a:cxn ang="0">
                <a:pos x="T10" y="T11"/>
              </a:cxn>
            </a:cxnLst>
            <a:rect l="0" t="0" r="r" b="b"/>
            <a:pathLst>
              <a:path w="795" h="795">
                <a:moveTo>
                  <a:pt x="794" y="394"/>
                </a:moveTo>
                <a:lnTo>
                  <a:pt x="794" y="394"/>
                </a:lnTo>
                <a:cubicBezTo>
                  <a:pt x="794" y="615"/>
                  <a:pt x="614" y="794"/>
                  <a:pt x="394" y="794"/>
                </a:cubicBezTo>
                <a:cubicBezTo>
                  <a:pt x="173" y="794"/>
                  <a:pt x="0" y="615"/>
                  <a:pt x="0" y="394"/>
                </a:cubicBezTo>
                <a:cubicBezTo>
                  <a:pt x="0" y="174"/>
                  <a:pt x="173" y="0"/>
                  <a:pt x="394" y="0"/>
                </a:cubicBezTo>
                <a:cubicBezTo>
                  <a:pt x="614" y="0"/>
                  <a:pt x="794" y="174"/>
                  <a:pt x="794" y="394"/>
                </a:cubicBezTo>
              </a:path>
            </a:pathLst>
          </a:custGeom>
          <a:solidFill>
            <a:srgbClr val="65C7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43" name="Freeform 387"/>
          <p:cNvSpPr>
            <a:spLocks noChangeArrowheads="1"/>
          </p:cNvSpPr>
          <p:nvPr/>
        </p:nvSpPr>
        <p:spPr bwMode="auto">
          <a:xfrm>
            <a:off x="6058342" y="3885497"/>
            <a:ext cx="287075" cy="287094"/>
          </a:xfrm>
          <a:custGeom>
            <a:avLst/>
            <a:gdLst>
              <a:gd name="T0" fmla="*/ 546 w 547"/>
              <a:gd name="T1" fmla="*/ 273 h 547"/>
              <a:gd name="T2" fmla="*/ 546 w 547"/>
              <a:gd name="T3" fmla="*/ 273 h 547"/>
              <a:gd name="T4" fmla="*/ 273 w 547"/>
              <a:gd name="T5" fmla="*/ 546 h 547"/>
              <a:gd name="T6" fmla="*/ 0 w 547"/>
              <a:gd name="T7" fmla="*/ 273 h 547"/>
              <a:gd name="T8" fmla="*/ 273 w 547"/>
              <a:gd name="T9" fmla="*/ 0 h 547"/>
              <a:gd name="T10" fmla="*/ 546 w 547"/>
              <a:gd name="T11" fmla="*/ 273 h 547"/>
            </a:gdLst>
            <a:ahLst/>
            <a:cxnLst>
              <a:cxn ang="0">
                <a:pos x="T0" y="T1"/>
              </a:cxn>
              <a:cxn ang="0">
                <a:pos x="T2" y="T3"/>
              </a:cxn>
              <a:cxn ang="0">
                <a:pos x="T4" y="T5"/>
              </a:cxn>
              <a:cxn ang="0">
                <a:pos x="T6" y="T7"/>
              </a:cxn>
              <a:cxn ang="0">
                <a:pos x="T8" y="T9"/>
              </a:cxn>
              <a:cxn ang="0">
                <a:pos x="T10" y="T11"/>
              </a:cxn>
            </a:cxnLst>
            <a:rect l="0" t="0" r="r" b="b"/>
            <a:pathLst>
              <a:path w="547" h="547">
                <a:moveTo>
                  <a:pt x="546" y="273"/>
                </a:moveTo>
                <a:lnTo>
                  <a:pt x="546" y="273"/>
                </a:lnTo>
                <a:cubicBezTo>
                  <a:pt x="546" y="424"/>
                  <a:pt x="423" y="546"/>
                  <a:pt x="273" y="546"/>
                </a:cubicBezTo>
                <a:cubicBezTo>
                  <a:pt x="122" y="546"/>
                  <a:pt x="0" y="424"/>
                  <a:pt x="0" y="273"/>
                </a:cubicBezTo>
                <a:cubicBezTo>
                  <a:pt x="0" y="123"/>
                  <a:pt x="122" y="0"/>
                  <a:pt x="273" y="0"/>
                </a:cubicBezTo>
                <a:cubicBezTo>
                  <a:pt x="423" y="0"/>
                  <a:pt x="546" y="123"/>
                  <a:pt x="546" y="273"/>
                </a:cubicBez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44" name="Freeform 388"/>
          <p:cNvSpPr>
            <a:spLocks noChangeArrowheads="1"/>
          </p:cNvSpPr>
          <p:nvPr/>
        </p:nvSpPr>
        <p:spPr bwMode="auto">
          <a:xfrm>
            <a:off x="6991920" y="6814791"/>
            <a:ext cx="420110" cy="417804"/>
          </a:xfrm>
          <a:custGeom>
            <a:avLst/>
            <a:gdLst>
              <a:gd name="T0" fmla="*/ 795 w 796"/>
              <a:gd name="T1" fmla="*/ 394 h 795"/>
              <a:gd name="T2" fmla="*/ 795 w 796"/>
              <a:gd name="T3" fmla="*/ 394 h 795"/>
              <a:gd name="T4" fmla="*/ 395 w 796"/>
              <a:gd name="T5" fmla="*/ 794 h 795"/>
              <a:gd name="T6" fmla="*/ 0 w 796"/>
              <a:gd name="T7" fmla="*/ 394 h 795"/>
              <a:gd name="T8" fmla="*/ 395 w 796"/>
              <a:gd name="T9" fmla="*/ 0 h 795"/>
              <a:gd name="T10" fmla="*/ 795 w 796"/>
              <a:gd name="T11" fmla="*/ 394 h 795"/>
            </a:gdLst>
            <a:ahLst/>
            <a:cxnLst>
              <a:cxn ang="0">
                <a:pos x="T0" y="T1"/>
              </a:cxn>
              <a:cxn ang="0">
                <a:pos x="T2" y="T3"/>
              </a:cxn>
              <a:cxn ang="0">
                <a:pos x="T4" y="T5"/>
              </a:cxn>
              <a:cxn ang="0">
                <a:pos x="T6" y="T7"/>
              </a:cxn>
              <a:cxn ang="0">
                <a:pos x="T8" y="T9"/>
              </a:cxn>
              <a:cxn ang="0">
                <a:pos x="T10" y="T11"/>
              </a:cxn>
            </a:cxnLst>
            <a:rect l="0" t="0" r="r" b="b"/>
            <a:pathLst>
              <a:path w="796" h="795">
                <a:moveTo>
                  <a:pt x="795" y="394"/>
                </a:moveTo>
                <a:lnTo>
                  <a:pt x="795" y="394"/>
                </a:lnTo>
                <a:cubicBezTo>
                  <a:pt x="795" y="615"/>
                  <a:pt x="615" y="794"/>
                  <a:pt x="395" y="794"/>
                </a:cubicBezTo>
                <a:cubicBezTo>
                  <a:pt x="180" y="794"/>
                  <a:pt x="0" y="615"/>
                  <a:pt x="0" y="394"/>
                </a:cubicBezTo>
                <a:cubicBezTo>
                  <a:pt x="0" y="179"/>
                  <a:pt x="180" y="0"/>
                  <a:pt x="395" y="0"/>
                </a:cubicBezTo>
                <a:cubicBezTo>
                  <a:pt x="615" y="0"/>
                  <a:pt x="795" y="179"/>
                  <a:pt x="795" y="394"/>
                </a:cubicBezTo>
              </a:path>
            </a:pathLst>
          </a:custGeom>
          <a:solidFill>
            <a:srgbClr val="65C7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45" name="Freeform 389"/>
          <p:cNvSpPr>
            <a:spLocks noChangeArrowheads="1"/>
          </p:cNvSpPr>
          <p:nvPr/>
        </p:nvSpPr>
        <p:spPr bwMode="auto">
          <a:xfrm>
            <a:off x="7057271" y="6877812"/>
            <a:ext cx="287075" cy="287094"/>
          </a:xfrm>
          <a:custGeom>
            <a:avLst/>
            <a:gdLst>
              <a:gd name="T0" fmla="*/ 546 w 547"/>
              <a:gd name="T1" fmla="*/ 273 h 547"/>
              <a:gd name="T2" fmla="*/ 546 w 547"/>
              <a:gd name="T3" fmla="*/ 273 h 547"/>
              <a:gd name="T4" fmla="*/ 273 w 547"/>
              <a:gd name="T5" fmla="*/ 546 h 547"/>
              <a:gd name="T6" fmla="*/ 0 w 547"/>
              <a:gd name="T7" fmla="*/ 273 h 547"/>
              <a:gd name="T8" fmla="*/ 273 w 547"/>
              <a:gd name="T9" fmla="*/ 0 h 547"/>
              <a:gd name="T10" fmla="*/ 546 w 547"/>
              <a:gd name="T11" fmla="*/ 273 h 547"/>
            </a:gdLst>
            <a:ahLst/>
            <a:cxnLst>
              <a:cxn ang="0">
                <a:pos x="T0" y="T1"/>
              </a:cxn>
              <a:cxn ang="0">
                <a:pos x="T2" y="T3"/>
              </a:cxn>
              <a:cxn ang="0">
                <a:pos x="T4" y="T5"/>
              </a:cxn>
              <a:cxn ang="0">
                <a:pos x="T6" y="T7"/>
              </a:cxn>
              <a:cxn ang="0">
                <a:pos x="T8" y="T9"/>
              </a:cxn>
              <a:cxn ang="0">
                <a:pos x="T10" y="T11"/>
              </a:cxn>
            </a:cxnLst>
            <a:rect l="0" t="0" r="r" b="b"/>
            <a:pathLst>
              <a:path w="547" h="547">
                <a:moveTo>
                  <a:pt x="546" y="273"/>
                </a:moveTo>
                <a:lnTo>
                  <a:pt x="546" y="273"/>
                </a:lnTo>
                <a:cubicBezTo>
                  <a:pt x="546" y="424"/>
                  <a:pt x="424" y="546"/>
                  <a:pt x="273" y="546"/>
                </a:cubicBezTo>
                <a:cubicBezTo>
                  <a:pt x="122" y="546"/>
                  <a:pt x="0" y="424"/>
                  <a:pt x="0" y="273"/>
                </a:cubicBezTo>
                <a:cubicBezTo>
                  <a:pt x="0" y="123"/>
                  <a:pt x="122" y="0"/>
                  <a:pt x="273" y="0"/>
                </a:cubicBezTo>
                <a:cubicBezTo>
                  <a:pt x="424" y="0"/>
                  <a:pt x="546" y="123"/>
                  <a:pt x="546" y="273"/>
                </a:cubicBez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46" name="Freeform 390"/>
          <p:cNvSpPr>
            <a:spLocks noChangeArrowheads="1"/>
          </p:cNvSpPr>
          <p:nvPr/>
        </p:nvSpPr>
        <p:spPr bwMode="auto">
          <a:xfrm>
            <a:off x="5264800" y="8084541"/>
            <a:ext cx="420110" cy="417804"/>
          </a:xfrm>
          <a:custGeom>
            <a:avLst/>
            <a:gdLst>
              <a:gd name="T0" fmla="*/ 795 w 796"/>
              <a:gd name="T1" fmla="*/ 400 h 795"/>
              <a:gd name="T2" fmla="*/ 795 w 796"/>
              <a:gd name="T3" fmla="*/ 400 h 795"/>
              <a:gd name="T4" fmla="*/ 400 w 796"/>
              <a:gd name="T5" fmla="*/ 794 h 795"/>
              <a:gd name="T6" fmla="*/ 0 w 796"/>
              <a:gd name="T7" fmla="*/ 400 h 795"/>
              <a:gd name="T8" fmla="*/ 400 w 796"/>
              <a:gd name="T9" fmla="*/ 0 h 795"/>
              <a:gd name="T10" fmla="*/ 795 w 796"/>
              <a:gd name="T11" fmla="*/ 400 h 795"/>
            </a:gdLst>
            <a:ahLst/>
            <a:cxnLst>
              <a:cxn ang="0">
                <a:pos x="T0" y="T1"/>
              </a:cxn>
              <a:cxn ang="0">
                <a:pos x="T2" y="T3"/>
              </a:cxn>
              <a:cxn ang="0">
                <a:pos x="T4" y="T5"/>
              </a:cxn>
              <a:cxn ang="0">
                <a:pos x="T6" y="T7"/>
              </a:cxn>
              <a:cxn ang="0">
                <a:pos x="T8" y="T9"/>
              </a:cxn>
              <a:cxn ang="0">
                <a:pos x="T10" y="T11"/>
              </a:cxn>
            </a:cxnLst>
            <a:rect l="0" t="0" r="r" b="b"/>
            <a:pathLst>
              <a:path w="796" h="795">
                <a:moveTo>
                  <a:pt x="795" y="400"/>
                </a:moveTo>
                <a:lnTo>
                  <a:pt x="795" y="400"/>
                </a:lnTo>
                <a:cubicBezTo>
                  <a:pt x="795" y="621"/>
                  <a:pt x="620" y="794"/>
                  <a:pt x="400" y="794"/>
                </a:cubicBezTo>
                <a:cubicBezTo>
                  <a:pt x="180" y="794"/>
                  <a:pt x="0" y="621"/>
                  <a:pt x="0" y="400"/>
                </a:cubicBezTo>
                <a:cubicBezTo>
                  <a:pt x="0" y="180"/>
                  <a:pt x="180" y="0"/>
                  <a:pt x="400" y="0"/>
                </a:cubicBezTo>
                <a:cubicBezTo>
                  <a:pt x="620" y="0"/>
                  <a:pt x="795" y="180"/>
                  <a:pt x="795" y="400"/>
                </a:cubicBezTo>
              </a:path>
            </a:pathLst>
          </a:custGeom>
          <a:solidFill>
            <a:srgbClr val="65C7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47" name="Freeform 391"/>
          <p:cNvSpPr>
            <a:spLocks noChangeArrowheads="1"/>
          </p:cNvSpPr>
          <p:nvPr/>
        </p:nvSpPr>
        <p:spPr bwMode="auto">
          <a:xfrm>
            <a:off x="5332484" y="8152230"/>
            <a:ext cx="287075" cy="287094"/>
          </a:xfrm>
          <a:custGeom>
            <a:avLst/>
            <a:gdLst>
              <a:gd name="T0" fmla="*/ 544 w 545"/>
              <a:gd name="T1" fmla="*/ 273 h 547"/>
              <a:gd name="T2" fmla="*/ 544 w 545"/>
              <a:gd name="T3" fmla="*/ 273 h 547"/>
              <a:gd name="T4" fmla="*/ 272 w 545"/>
              <a:gd name="T5" fmla="*/ 546 h 547"/>
              <a:gd name="T6" fmla="*/ 0 w 545"/>
              <a:gd name="T7" fmla="*/ 273 h 547"/>
              <a:gd name="T8" fmla="*/ 272 w 545"/>
              <a:gd name="T9" fmla="*/ 0 h 547"/>
              <a:gd name="T10" fmla="*/ 544 w 545"/>
              <a:gd name="T11" fmla="*/ 273 h 547"/>
            </a:gdLst>
            <a:ahLst/>
            <a:cxnLst>
              <a:cxn ang="0">
                <a:pos x="T0" y="T1"/>
              </a:cxn>
              <a:cxn ang="0">
                <a:pos x="T2" y="T3"/>
              </a:cxn>
              <a:cxn ang="0">
                <a:pos x="T4" y="T5"/>
              </a:cxn>
              <a:cxn ang="0">
                <a:pos x="T6" y="T7"/>
              </a:cxn>
              <a:cxn ang="0">
                <a:pos x="T8" y="T9"/>
              </a:cxn>
              <a:cxn ang="0">
                <a:pos x="T10" y="T11"/>
              </a:cxn>
            </a:cxnLst>
            <a:rect l="0" t="0" r="r" b="b"/>
            <a:pathLst>
              <a:path w="545" h="547">
                <a:moveTo>
                  <a:pt x="544" y="273"/>
                </a:moveTo>
                <a:lnTo>
                  <a:pt x="544" y="273"/>
                </a:lnTo>
                <a:cubicBezTo>
                  <a:pt x="544" y="424"/>
                  <a:pt x="423" y="546"/>
                  <a:pt x="272" y="546"/>
                </a:cubicBezTo>
                <a:cubicBezTo>
                  <a:pt x="121" y="546"/>
                  <a:pt x="0" y="424"/>
                  <a:pt x="0" y="273"/>
                </a:cubicBezTo>
                <a:cubicBezTo>
                  <a:pt x="0" y="123"/>
                  <a:pt x="121" y="0"/>
                  <a:pt x="272" y="0"/>
                </a:cubicBezTo>
                <a:cubicBezTo>
                  <a:pt x="423" y="0"/>
                  <a:pt x="544" y="123"/>
                  <a:pt x="544" y="273"/>
                </a:cubicBez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48" name="Freeform 392"/>
          <p:cNvSpPr>
            <a:spLocks noChangeArrowheads="1"/>
          </p:cNvSpPr>
          <p:nvPr/>
        </p:nvSpPr>
        <p:spPr bwMode="auto">
          <a:xfrm>
            <a:off x="4564616" y="8490674"/>
            <a:ext cx="319751" cy="324440"/>
          </a:xfrm>
          <a:custGeom>
            <a:avLst/>
            <a:gdLst>
              <a:gd name="T0" fmla="*/ 609 w 610"/>
              <a:gd name="T1" fmla="*/ 308 h 616"/>
              <a:gd name="T2" fmla="*/ 609 w 610"/>
              <a:gd name="T3" fmla="*/ 308 h 616"/>
              <a:gd name="T4" fmla="*/ 307 w 610"/>
              <a:gd name="T5" fmla="*/ 615 h 616"/>
              <a:gd name="T6" fmla="*/ 0 w 610"/>
              <a:gd name="T7" fmla="*/ 308 h 616"/>
              <a:gd name="T8" fmla="*/ 307 w 610"/>
              <a:gd name="T9" fmla="*/ 0 h 616"/>
              <a:gd name="T10" fmla="*/ 609 w 610"/>
              <a:gd name="T11" fmla="*/ 308 h 616"/>
            </a:gdLst>
            <a:ahLst/>
            <a:cxnLst>
              <a:cxn ang="0">
                <a:pos x="T0" y="T1"/>
              </a:cxn>
              <a:cxn ang="0">
                <a:pos x="T2" y="T3"/>
              </a:cxn>
              <a:cxn ang="0">
                <a:pos x="T4" y="T5"/>
              </a:cxn>
              <a:cxn ang="0">
                <a:pos x="T6" y="T7"/>
              </a:cxn>
              <a:cxn ang="0">
                <a:pos x="T8" y="T9"/>
              </a:cxn>
              <a:cxn ang="0">
                <a:pos x="T10" y="T11"/>
              </a:cxn>
            </a:cxnLst>
            <a:rect l="0" t="0" r="r" b="b"/>
            <a:pathLst>
              <a:path w="610" h="616">
                <a:moveTo>
                  <a:pt x="609" y="308"/>
                </a:moveTo>
                <a:lnTo>
                  <a:pt x="609" y="308"/>
                </a:lnTo>
                <a:cubicBezTo>
                  <a:pt x="609" y="476"/>
                  <a:pt x="475" y="615"/>
                  <a:pt x="307" y="615"/>
                </a:cubicBezTo>
                <a:cubicBezTo>
                  <a:pt x="133" y="615"/>
                  <a:pt x="0" y="476"/>
                  <a:pt x="0" y="308"/>
                </a:cubicBezTo>
                <a:cubicBezTo>
                  <a:pt x="0" y="140"/>
                  <a:pt x="133" y="0"/>
                  <a:pt x="307" y="0"/>
                </a:cubicBezTo>
                <a:cubicBezTo>
                  <a:pt x="475" y="0"/>
                  <a:pt x="609" y="140"/>
                  <a:pt x="609" y="308"/>
                </a:cubicBezTo>
              </a:path>
            </a:pathLst>
          </a:custGeom>
          <a:solidFill>
            <a:srgbClr val="65C7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49" name="Freeform 393"/>
          <p:cNvSpPr>
            <a:spLocks noChangeArrowheads="1"/>
          </p:cNvSpPr>
          <p:nvPr/>
        </p:nvSpPr>
        <p:spPr bwMode="auto">
          <a:xfrm>
            <a:off x="4613629" y="8542024"/>
            <a:ext cx="221725" cy="221739"/>
          </a:xfrm>
          <a:custGeom>
            <a:avLst/>
            <a:gdLst>
              <a:gd name="T0" fmla="*/ 423 w 424"/>
              <a:gd name="T1" fmla="*/ 209 h 425"/>
              <a:gd name="T2" fmla="*/ 423 w 424"/>
              <a:gd name="T3" fmla="*/ 209 h 425"/>
              <a:gd name="T4" fmla="*/ 215 w 424"/>
              <a:gd name="T5" fmla="*/ 424 h 425"/>
              <a:gd name="T6" fmla="*/ 0 w 424"/>
              <a:gd name="T7" fmla="*/ 209 h 425"/>
              <a:gd name="T8" fmla="*/ 215 w 424"/>
              <a:gd name="T9" fmla="*/ 0 h 425"/>
              <a:gd name="T10" fmla="*/ 423 w 424"/>
              <a:gd name="T11" fmla="*/ 209 h 425"/>
            </a:gdLst>
            <a:ahLst/>
            <a:cxnLst>
              <a:cxn ang="0">
                <a:pos x="T0" y="T1"/>
              </a:cxn>
              <a:cxn ang="0">
                <a:pos x="T2" y="T3"/>
              </a:cxn>
              <a:cxn ang="0">
                <a:pos x="T4" y="T5"/>
              </a:cxn>
              <a:cxn ang="0">
                <a:pos x="T6" y="T7"/>
              </a:cxn>
              <a:cxn ang="0">
                <a:pos x="T8" y="T9"/>
              </a:cxn>
              <a:cxn ang="0">
                <a:pos x="T10" y="T11"/>
              </a:cxn>
            </a:cxnLst>
            <a:rect l="0" t="0" r="r" b="b"/>
            <a:pathLst>
              <a:path w="424" h="425">
                <a:moveTo>
                  <a:pt x="423" y="209"/>
                </a:moveTo>
                <a:lnTo>
                  <a:pt x="423" y="209"/>
                </a:lnTo>
                <a:cubicBezTo>
                  <a:pt x="423" y="325"/>
                  <a:pt x="331" y="424"/>
                  <a:pt x="215" y="424"/>
                </a:cubicBezTo>
                <a:cubicBezTo>
                  <a:pt x="93" y="424"/>
                  <a:pt x="0" y="325"/>
                  <a:pt x="0" y="209"/>
                </a:cubicBezTo>
                <a:cubicBezTo>
                  <a:pt x="0" y="93"/>
                  <a:pt x="93" y="0"/>
                  <a:pt x="215" y="0"/>
                </a:cubicBezTo>
                <a:cubicBezTo>
                  <a:pt x="331" y="0"/>
                  <a:pt x="423" y="93"/>
                  <a:pt x="423" y="209"/>
                </a:cubicBez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50" name="Freeform 394"/>
          <p:cNvSpPr>
            <a:spLocks noChangeArrowheads="1"/>
          </p:cNvSpPr>
          <p:nvPr/>
        </p:nvSpPr>
        <p:spPr bwMode="auto">
          <a:xfrm>
            <a:off x="9493911" y="6235934"/>
            <a:ext cx="539142" cy="541511"/>
          </a:xfrm>
          <a:custGeom>
            <a:avLst/>
            <a:gdLst>
              <a:gd name="T0" fmla="*/ 511 w 1023"/>
              <a:gd name="T1" fmla="*/ 0 h 1028"/>
              <a:gd name="T2" fmla="*/ 511 w 1023"/>
              <a:gd name="T3" fmla="*/ 0 h 1028"/>
              <a:gd name="T4" fmla="*/ 0 w 1023"/>
              <a:gd name="T5" fmla="*/ 511 h 1028"/>
              <a:gd name="T6" fmla="*/ 511 w 1023"/>
              <a:gd name="T7" fmla="*/ 1027 h 1028"/>
              <a:gd name="T8" fmla="*/ 1022 w 1023"/>
              <a:gd name="T9" fmla="*/ 511 h 1028"/>
              <a:gd name="T10" fmla="*/ 511 w 1023"/>
              <a:gd name="T11" fmla="*/ 0 h 1028"/>
              <a:gd name="T12" fmla="*/ 511 w 1023"/>
              <a:gd name="T13" fmla="*/ 946 h 1028"/>
              <a:gd name="T14" fmla="*/ 511 w 1023"/>
              <a:gd name="T15" fmla="*/ 946 h 1028"/>
              <a:gd name="T16" fmla="*/ 76 w 1023"/>
              <a:gd name="T17" fmla="*/ 511 h 1028"/>
              <a:gd name="T18" fmla="*/ 511 w 1023"/>
              <a:gd name="T19" fmla="*/ 82 h 1028"/>
              <a:gd name="T20" fmla="*/ 946 w 1023"/>
              <a:gd name="T21" fmla="*/ 511 h 1028"/>
              <a:gd name="T22" fmla="*/ 511 w 1023"/>
              <a:gd name="T23" fmla="*/ 946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3" h="1028">
                <a:moveTo>
                  <a:pt x="511" y="0"/>
                </a:moveTo>
                <a:lnTo>
                  <a:pt x="511" y="0"/>
                </a:lnTo>
                <a:cubicBezTo>
                  <a:pt x="227" y="0"/>
                  <a:pt x="0" y="232"/>
                  <a:pt x="0" y="511"/>
                </a:cubicBezTo>
                <a:cubicBezTo>
                  <a:pt x="0" y="795"/>
                  <a:pt x="227" y="1027"/>
                  <a:pt x="511" y="1027"/>
                </a:cubicBezTo>
                <a:cubicBezTo>
                  <a:pt x="795" y="1027"/>
                  <a:pt x="1022" y="795"/>
                  <a:pt x="1022" y="511"/>
                </a:cubicBezTo>
                <a:cubicBezTo>
                  <a:pt x="1022" y="232"/>
                  <a:pt x="795" y="0"/>
                  <a:pt x="511" y="0"/>
                </a:cubicBezTo>
                <a:close/>
                <a:moveTo>
                  <a:pt x="511" y="946"/>
                </a:moveTo>
                <a:lnTo>
                  <a:pt x="511" y="946"/>
                </a:lnTo>
                <a:cubicBezTo>
                  <a:pt x="273" y="946"/>
                  <a:pt x="76" y="754"/>
                  <a:pt x="76" y="511"/>
                </a:cubicBezTo>
                <a:cubicBezTo>
                  <a:pt x="76" y="273"/>
                  <a:pt x="273" y="82"/>
                  <a:pt x="511" y="82"/>
                </a:cubicBezTo>
                <a:cubicBezTo>
                  <a:pt x="749" y="82"/>
                  <a:pt x="946" y="273"/>
                  <a:pt x="946" y="511"/>
                </a:cubicBezTo>
                <a:cubicBezTo>
                  <a:pt x="946" y="754"/>
                  <a:pt x="749" y="946"/>
                  <a:pt x="511" y="946"/>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51" name="Freeform 395"/>
          <p:cNvSpPr>
            <a:spLocks noChangeArrowheads="1"/>
          </p:cNvSpPr>
          <p:nvPr/>
        </p:nvSpPr>
        <p:spPr bwMode="auto">
          <a:xfrm>
            <a:off x="2790816" y="4637077"/>
            <a:ext cx="520470" cy="179726"/>
          </a:xfrm>
          <a:custGeom>
            <a:avLst/>
            <a:gdLst>
              <a:gd name="T0" fmla="*/ 963 w 987"/>
              <a:gd name="T1" fmla="*/ 34 h 343"/>
              <a:gd name="T2" fmla="*/ 963 w 987"/>
              <a:gd name="T3" fmla="*/ 34 h 343"/>
              <a:gd name="T4" fmla="*/ 980 w 987"/>
              <a:gd name="T5" fmla="*/ 63 h 343"/>
              <a:gd name="T6" fmla="*/ 922 w 987"/>
              <a:gd name="T7" fmla="*/ 151 h 343"/>
              <a:gd name="T8" fmla="*/ 98 w 987"/>
              <a:gd name="T9" fmla="*/ 330 h 343"/>
              <a:gd name="T10" fmla="*/ 12 w 987"/>
              <a:gd name="T11" fmla="*/ 272 h 343"/>
              <a:gd name="T12" fmla="*/ 69 w 987"/>
              <a:gd name="T13" fmla="*/ 185 h 343"/>
              <a:gd name="T14" fmla="*/ 888 w 987"/>
              <a:gd name="T15" fmla="*/ 5 h 343"/>
              <a:gd name="T16" fmla="*/ 963 w 987"/>
              <a:gd name="T17" fmla="*/ 34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7" h="343">
                <a:moveTo>
                  <a:pt x="963" y="34"/>
                </a:moveTo>
                <a:lnTo>
                  <a:pt x="963" y="34"/>
                </a:lnTo>
                <a:cubicBezTo>
                  <a:pt x="974" y="41"/>
                  <a:pt x="974" y="52"/>
                  <a:pt x="980" y="63"/>
                </a:cubicBezTo>
                <a:cubicBezTo>
                  <a:pt x="986" y="104"/>
                  <a:pt x="963" y="144"/>
                  <a:pt x="922" y="151"/>
                </a:cubicBezTo>
                <a:cubicBezTo>
                  <a:pt x="98" y="330"/>
                  <a:pt x="98" y="330"/>
                  <a:pt x="98" y="330"/>
                </a:cubicBezTo>
                <a:cubicBezTo>
                  <a:pt x="58" y="342"/>
                  <a:pt x="18" y="313"/>
                  <a:pt x="12" y="272"/>
                </a:cubicBezTo>
                <a:cubicBezTo>
                  <a:pt x="0" y="231"/>
                  <a:pt x="29" y="191"/>
                  <a:pt x="69" y="185"/>
                </a:cubicBezTo>
                <a:cubicBezTo>
                  <a:pt x="888" y="5"/>
                  <a:pt x="888" y="5"/>
                  <a:pt x="888" y="5"/>
                </a:cubicBezTo>
                <a:cubicBezTo>
                  <a:pt x="917" y="0"/>
                  <a:pt x="951" y="12"/>
                  <a:pt x="963" y="34"/>
                </a:cubicBez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52" name="Freeform 396"/>
          <p:cNvSpPr>
            <a:spLocks noChangeArrowheads="1"/>
          </p:cNvSpPr>
          <p:nvPr/>
        </p:nvSpPr>
        <p:spPr bwMode="auto">
          <a:xfrm>
            <a:off x="2795484" y="4251951"/>
            <a:ext cx="515802" cy="186728"/>
          </a:xfrm>
          <a:custGeom>
            <a:avLst/>
            <a:gdLst>
              <a:gd name="T0" fmla="*/ 962 w 981"/>
              <a:gd name="T1" fmla="*/ 226 h 355"/>
              <a:gd name="T2" fmla="*/ 962 w 981"/>
              <a:gd name="T3" fmla="*/ 226 h 355"/>
              <a:gd name="T4" fmla="*/ 974 w 981"/>
              <a:gd name="T5" fmla="*/ 290 h 355"/>
              <a:gd name="T6" fmla="*/ 887 w 981"/>
              <a:gd name="T7" fmla="*/ 347 h 355"/>
              <a:gd name="T8" fmla="*/ 64 w 981"/>
              <a:gd name="T9" fmla="*/ 156 h 355"/>
              <a:gd name="T10" fmla="*/ 11 w 981"/>
              <a:gd name="T11" fmla="*/ 70 h 355"/>
              <a:gd name="T12" fmla="*/ 98 w 981"/>
              <a:gd name="T13" fmla="*/ 11 h 355"/>
              <a:gd name="T14" fmla="*/ 921 w 981"/>
              <a:gd name="T15" fmla="*/ 197 h 355"/>
              <a:gd name="T16" fmla="*/ 962 w 981"/>
              <a:gd name="T17" fmla="*/ 226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1" h="355">
                <a:moveTo>
                  <a:pt x="962" y="226"/>
                </a:moveTo>
                <a:lnTo>
                  <a:pt x="962" y="226"/>
                </a:lnTo>
                <a:cubicBezTo>
                  <a:pt x="974" y="244"/>
                  <a:pt x="980" y="266"/>
                  <a:pt x="974" y="290"/>
                </a:cubicBezTo>
                <a:cubicBezTo>
                  <a:pt x="968" y="331"/>
                  <a:pt x="928" y="354"/>
                  <a:pt x="887" y="347"/>
                </a:cubicBezTo>
                <a:cubicBezTo>
                  <a:pt x="64" y="156"/>
                  <a:pt x="64" y="156"/>
                  <a:pt x="64" y="156"/>
                </a:cubicBezTo>
                <a:cubicBezTo>
                  <a:pt x="23" y="150"/>
                  <a:pt x="0" y="110"/>
                  <a:pt x="11" y="70"/>
                </a:cubicBezTo>
                <a:cubicBezTo>
                  <a:pt x="17" y="29"/>
                  <a:pt x="57" y="0"/>
                  <a:pt x="98" y="11"/>
                </a:cubicBezTo>
                <a:cubicBezTo>
                  <a:pt x="921" y="197"/>
                  <a:pt x="921" y="197"/>
                  <a:pt x="921" y="197"/>
                </a:cubicBezTo>
                <a:cubicBezTo>
                  <a:pt x="939" y="203"/>
                  <a:pt x="951" y="215"/>
                  <a:pt x="962" y="226"/>
                </a:cubicBez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53" name="Freeform 397"/>
          <p:cNvSpPr>
            <a:spLocks noChangeArrowheads="1"/>
          </p:cNvSpPr>
          <p:nvPr/>
        </p:nvSpPr>
        <p:spPr bwMode="auto">
          <a:xfrm>
            <a:off x="3005540" y="3820142"/>
            <a:ext cx="436448" cy="364119"/>
          </a:xfrm>
          <a:custGeom>
            <a:avLst/>
            <a:gdLst>
              <a:gd name="T0" fmla="*/ 806 w 830"/>
              <a:gd name="T1" fmla="*/ 557 h 691"/>
              <a:gd name="T2" fmla="*/ 806 w 830"/>
              <a:gd name="T3" fmla="*/ 557 h 691"/>
              <a:gd name="T4" fmla="*/ 806 w 830"/>
              <a:gd name="T5" fmla="*/ 649 h 691"/>
              <a:gd name="T6" fmla="*/ 702 w 830"/>
              <a:gd name="T7" fmla="*/ 661 h 691"/>
              <a:gd name="T8" fmla="*/ 35 w 830"/>
              <a:gd name="T9" fmla="*/ 145 h 691"/>
              <a:gd name="T10" fmla="*/ 23 w 830"/>
              <a:gd name="T11" fmla="*/ 34 h 691"/>
              <a:gd name="T12" fmla="*/ 127 w 830"/>
              <a:gd name="T13" fmla="*/ 23 h 691"/>
              <a:gd name="T14" fmla="*/ 795 w 830"/>
              <a:gd name="T15" fmla="*/ 545 h 691"/>
              <a:gd name="T16" fmla="*/ 806 w 830"/>
              <a:gd name="T17" fmla="*/ 557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0" h="691">
                <a:moveTo>
                  <a:pt x="806" y="557"/>
                </a:moveTo>
                <a:lnTo>
                  <a:pt x="806" y="557"/>
                </a:lnTo>
                <a:cubicBezTo>
                  <a:pt x="824" y="586"/>
                  <a:pt x="829" y="620"/>
                  <a:pt x="806" y="649"/>
                </a:cubicBezTo>
                <a:cubicBezTo>
                  <a:pt x="777" y="684"/>
                  <a:pt x="731" y="690"/>
                  <a:pt x="702" y="661"/>
                </a:cubicBezTo>
                <a:cubicBezTo>
                  <a:pt x="35" y="145"/>
                  <a:pt x="35" y="145"/>
                  <a:pt x="35" y="145"/>
                </a:cubicBezTo>
                <a:cubicBezTo>
                  <a:pt x="6" y="116"/>
                  <a:pt x="0" y="69"/>
                  <a:pt x="23" y="34"/>
                </a:cubicBezTo>
                <a:cubicBezTo>
                  <a:pt x="46" y="5"/>
                  <a:pt x="99" y="0"/>
                  <a:pt x="127" y="23"/>
                </a:cubicBezTo>
                <a:cubicBezTo>
                  <a:pt x="795" y="545"/>
                  <a:pt x="795" y="545"/>
                  <a:pt x="795" y="545"/>
                </a:cubicBezTo>
                <a:cubicBezTo>
                  <a:pt x="800" y="545"/>
                  <a:pt x="800" y="551"/>
                  <a:pt x="806" y="557"/>
                </a:cubicBez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54" name="Freeform 398"/>
          <p:cNvSpPr>
            <a:spLocks noChangeArrowheads="1"/>
          </p:cNvSpPr>
          <p:nvPr/>
        </p:nvSpPr>
        <p:spPr bwMode="auto">
          <a:xfrm>
            <a:off x="3376637" y="3521378"/>
            <a:ext cx="289409" cy="485493"/>
          </a:xfrm>
          <a:custGeom>
            <a:avLst/>
            <a:gdLst>
              <a:gd name="T0" fmla="*/ 145 w 552"/>
              <a:gd name="T1" fmla="*/ 40 h 923"/>
              <a:gd name="T2" fmla="*/ 145 w 552"/>
              <a:gd name="T3" fmla="*/ 40 h 923"/>
              <a:gd name="T4" fmla="*/ 151 w 552"/>
              <a:gd name="T5" fmla="*/ 51 h 923"/>
              <a:gd name="T6" fmla="*/ 534 w 552"/>
              <a:gd name="T7" fmla="*/ 800 h 923"/>
              <a:gd name="T8" fmla="*/ 498 w 552"/>
              <a:gd name="T9" fmla="*/ 904 h 923"/>
              <a:gd name="T10" fmla="*/ 394 w 552"/>
              <a:gd name="T11" fmla="*/ 870 h 923"/>
              <a:gd name="T12" fmla="*/ 17 w 552"/>
              <a:gd name="T13" fmla="*/ 116 h 923"/>
              <a:gd name="T14" fmla="*/ 52 w 552"/>
              <a:gd name="T15" fmla="*/ 17 h 923"/>
              <a:gd name="T16" fmla="*/ 145 w 552"/>
              <a:gd name="T17" fmla="*/ 40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2" h="923">
                <a:moveTo>
                  <a:pt x="145" y="40"/>
                </a:moveTo>
                <a:lnTo>
                  <a:pt x="145" y="40"/>
                </a:lnTo>
                <a:cubicBezTo>
                  <a:pt x="145" y="40"/>
                  <a:pt x="151" y="46"/>
                  <a:pt x="151" y="51"/>
                </a:cubicBezTo>
                <a:cubicBezTo>
                  <a:pt x="534" y="800"/>
                  <a:pt x="534" y="800"/>
                  <a:pt x="534" y="800"/>
                </a:cubicBezTo>
                <a:cubicBezTo>
                  <a:pt x="551" y="841"/>
                  <a:pt x="534" y="881"/>
                  <a:pt x="498" y="904"/>
                </a:cubicBezTo>
                <a:cubicBezTo>
                  <a:pt x="458" y="922"/>
                  <a:pt x="418" y="904"/>
                  <a:pt x="394" y="870"/>
                </a:cubicBezTo>
                <a:cubicBezTo>
                  <a:pt x="17" y="116"/>
                  <a:pt x="17" y="116"/>
                  <a:pt x="17" y="116"/>
                </a:cubicBezTo>
                <a:cubicBezTo>
                  <a:pt x="0" y="81"/>
                  <a:pt x="11" y="34"/>
                  <a:pt x="52" y="17"/>
                </a:cubicBezTo>
                <a:cubicBezTo>
                  <a:pt x="81" y="0"/>
                  <a:pt x="122" y="11"/>
                  <a:pt x="145" y="40"/>
                </a:cubicBez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55" name="Freeform 399"/>
          <p:cNvSpPr>
            <a:spLocks noChangeArrowheads="1"/>
          </p:cNvSpPr>
          <p:nvPr/>
        </p:nvSpPr>
        <p:spPr bwMode="auto">
          <a:xfrm>
            <a:off x="3845760" y="3409341"/>
            <a:ext cx="91024" cy="527506"/>
          </a:xfrm>
          <a:custGeom>
            <a:avLst/>
            <a:gdLst>
              <a:gd name="T0" fmla="*/ 133 w 176"/>
              <a:gd name="T1" fmla="*/ 35 h 999"/>
              <a:gd name="T2" fmla="*/ 133 w 176"/>
              <a:gd name="T3" fmla="*/ 35 h 999"/>
              <a:gd name="T4" fmla="*/ 151 w 176"/>
              <a:gd name="T5" fmla="*/ 76 h 999"/>
              <a:gd name="T6" fmla="*/ 175 w 176"/>
              <a:gd name="T7" fmla="*/ 917 h 999"/>
              <a:gd name="T8" fmla="*/ 99 w 176"/>
              <a:gd name="T9" fmla="*/ 998 h 999"/>
              <a:gd name="T10" fmla="*/ 23 w 176"/>
              <a:gd name="T11" fmla="*/ 923 h 999"/>
              <a:gd name="T12" fmla="*/ 0 w 176"/>
              <a:gd name="T13" fmla="*/ 82 h 999"/>
              <a:gd name="T14" fmla="*/ 76 w 176"/>
              <a:gd name="T15" fmla="*/ 0 h 999"/>
              <a:gd name="T16" fmla="*/ 133 w 176"/>
              <a:gd name="T17" fmla="*/ 35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999">
                <a:moveTo>
                  <a:pt x="133" y="35"/>
                </a:moveTo>
                <a:lnTo>
                  <a:pt x="133" y="35"/>
                </a:lnTo>
                <a:cubicBezTo>
                  <a:pt x="146" y="47"/>
                  <a:pt x="151" y="58"/>
                  <a:pt x="151" y="76"/>
                </a:cubicBezTo>
                <a:cubicBezTo>
                  <a:pt x="175" y="917"/>
                  <a:pt x="175" y="917"/>
                  <a:pt x="175" y="917"/>
                </a:cubicBezTo>
                <a:cubicBezTo>
                  <a:pt x="175" y="957"/>
                  <a:pt x="146" y="993"/>
                  <a:pt x="99" y="998"/>
                </a:cubicBezTo>
                <a:cubicBezTo>
                  <a:pt x="59" y="998"/>
                  <a:pt x="23" y="964"/>
                  <a:pt x="23" y="923"/>
                </a:cubicBezTo>
                <a:cubicBezTo>
                  <a:pt x="0" y="82"/>
                  <a:pt x="0" y="82"/>
                  <a:pt x="0" y="82"/>
                </a:cubicBezTo>
                <a:cubicBezTo>
                  <a:pt x="0" y="42"/>
                  <a:pt x="35" y="6"/>
                  <a:pt x="76" y="0"/>
                </a:cubicBezTo>
                <a:cubicBezTo>
                  <a:pt x="99" y="0"/>
                  <a:pt x="122" y="13"/>
                  <a:pt x="133" y="35"/>
                </a:cubicBez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56" name="Freeform 400"/>
          <p:cNvSpPr>
            <a:spLocks noChangeArrowheads="1"/>
          </p:cNvSpPr>
          <p:nvPr/>
        </p:nvSpPr>
        <p:spPr bwMode="auto">
          <a:xfrm>
            <a:off x="4132836" y="3502705"/>
            <a:ext cx="266070" cy="494829"/>
          </a:xfrm>
          <a:custGeom>
            <a:avLst/>
            <a:gdLst>
              <a:gd name="T0" fmla="*/ 481 w 505"/>
              <a:gd name="T1" fmla="*/ 41 h 941"/>
              <a:gd name="T2" fmla="*/ 481 w 505"/>
              <a:gd name="T3" fmla="*/ 41 h 941"/>
              <a:gd name="T4" fmla="*/ 492 w 505"/>
              <a:gd name="T5" fmla="*/ 117 h 941"/>
              <a:gd name="T6" fmla="*/ 156 w 505"/>
              <a:gd name="T7" fmla="*/ 888 h 941"/>
              <a:gd name="T8" fmla="*/ 52 w 505"/>
              <a:gd name="T9" fmla="*/ 923 h 941"/>
              <a:gd name="T10" fmla="*/ 17 w 505"/>
              <a:gd name="T11" fmla="*/ 824 h 941"/>
              <a:gd name="T12" fmla="*/ 353 w 505"/>
              <a:gd name="T13" fmla="*/ 53 h 941"/>
              <a:gd name="T14" fmla="*/ 452 w 505"/>
              <a:gd name="T15" fmla="*/ 18 h 941"/>
              <a:gd name="T16" fmla="*/ 481 w 505"/>
              <a:gd name="T17" fmla="*/ 41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5" h="941">
                <a:moveTo>
                  <a:pt x="481" y="41"/>
                </a:moveTo>
                <a:lnTo>
                  <a:pt x="481" y="41"/>
                </a:lnTo>
                <a:cubicBezTo>
                  <a:pt x="499" y="58"/>
                  <a:pt x="504" y="87"/>
                  <a:pt x="492" y="117"/>
                </a:cubicBezTo>
                <a:cubicBezTo>
                  <a:pt x="156" y="888"/>
                  <a:pt x="156" y="888"/>
                  <a:pt x="156" y="888"/>
                </a:cubicBezTo>
                <a:cubicBezTo>
                  <a:pt x="139" y="923"/>
                  <a:pt x="92" y="940"/>
                  <a:pt x="52" y="923"/>
                </a:cubicBezTo>
                <a:cubicBezTo>
                  <a:pt x="17" y="906"/>
                  <a:pt x="0" y="865"/>
                  <a:pt x="17" y="824"/>
                </a:cubicBezTo>
                <a:cubicBezTo>
                  <a:pt x="353" y="53"/>
                  <a:pt x="353" y="53"/>
                  <a:pt x="353" y="53"/>
                </a:cubicBezTo>
                <a:cubicBezTo>
                  <a:pt x="371" y="18"/>
                  <a:pt x="418" y="0"/>
                  <a:pt x="452" y="18"/>
                </a:cubicBezTo>
                <a:cubicBezTo>
                  <a:pt x="463" y="18"/>
                  <a:pt x="475" y="29"/>
                  <a:pt x="481" y="41"/>
                </a:cubicBez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57" name="Freeform 401"/>
          <p:cNvSpPr>
            <a:spLocks noChangeArrowheads="1"/>
          </p:cNvSpPr>
          <p:nvPr/>
        </p:nvSpPr>
        <p:spPr bwMode="auto">
          <a:xfrm>
            <a:off x="8088875" y="9330949"/>
            <a:ext cx="786540" cy="541511"/>
          </a:xfrm>
          <a:custGeom>
            <a:avLst/>
            <a:gdLst>
              <a:gd name="T0" fmla="*/ 1490 w 1491"/>
              <a:gd name="T1" fmla="*/ 0 h 1028"/>
              <a:gd name="T2" fmla="*/ 1490 w 1491"/>
              <a:gd name="T3" fmla="*/ 649 h 1028"/>
              <a:gd name="T4" fmla="*/ 1230 w 1491"/>
              <a:gd name="T5" fmla="*/ 916 h 1028"/>
              <a:gd name="T6" fmla="*/ 110 w 1491"/>
              <a:gd name="T7" fmla="*/ 916 h 1028"/>
              <a:gd name="T8" fmla="*/ 0 w 1491"/>
              <a:gd name="T9" fmla="*/ 1027 h 1028"/>
              <a:gd name="T10" fmla="*/ 0 w 1491"/>
              <a:gd name="T11" fmla="*/ 962 h 1028"/>
              <a:gd name="T12" fmla="*/ 0 w 1491"/>
              <a:gd name="T13" fmla="*/ 336 h 1028"/>
              <a:gd name="T14" fmla="*/ 0 w 1491"/>
              <a:gd name="T15" fmla="*/ 267 h 1028"/>
              <a:gd name="T16" fmla="*/ 267 w 1491"/>
              <a:gd name="T17" fmla="*/ 0 h 1028"/>
              <a:gd name="T18" fmla="*/ 1490 w 1491"/>
              <a:gd name="T19" fmla="*/ 0 h 1028"/>
              <a:gd name="T20" fmla="*/ 1490 w 1491"/>
              <a:gd name="T21" fmla="*/ 0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1" h="1028">
                <a:moveTo>
                  <a:pt x="1490" y="0"/>
                </a:moveTo>
                <a:cubicBezTo>
                  <a:pt x="1490" y="0"/>
                  <a:pt x="1490" y="0"/>
                  <a:pt x="1490" y="649"/>
                </a:cubicBezTo>
                <a:cubicBezTo>
                  <a:pt x="1490" y="795"/>
                  <a:pt x="1374" y="916"/>
                  <a:pt x="1230" y="916"/>
                </a:cubicBezTo>
                <a:cubicBezTo>
                  <a:pt x="1230" y="916"/>
                  <a:pt x="1230" y="916"/>
                  <a:pt x="110" y="916"/>
                </a:cubicBezTo>
                <a:cubicBezTo>
                  <a:pt x="110" y="916"/>
                  <a:pt x="110" y="916"/>
                  <a:pt x="0" y="1027"/>
                </a:cubicBezTo>
                <a:cubicBezTo>
                  <a:pt x="0" y="1027"/>
                  <a:pt x="0" y="1027"/>
                  <a:pt x="0" y="962"/>
                </a:cubicBezTo>
                <a:cubicBezTo>
                  <a:pt x="0" y="962"/>
                  <a:pt x="0" y="962"/>
                  <a:pt x="0" y="336"/>
                </a:cubicBezTo>
                <a:cubicBezTo>
                  <a:pt x="0" y="336"/>
                  <a:pt x="0" y="336"/>
                  <a:pt x="0" y="267"/>
                </a:cubicBezTo>
                <a:cubicBezTo>
                  <a:pt x="0" y="121"/>
                  <a:pt x="116" y="0"/>
                  <a:pt x="267" y="0"/>
                </a:cubicBezTo>
                <a:cubicBezTo>
                  <a:pt x="267" y="0"/>
                  <a:pt x="267" y="0"/>
                  <a:pt x="1490" y="0"/>
                </a:cubicBezTo>
                <a:lnTo>
                  <a:pt x="1490" y="0"/>
                </a:lnTo>
              </a:path>
            </a:pathLst>
          </a:custGeom>
          <a:solidFill>
            <a:srgbClr val="B5B3B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58" name="Rectangle 157"/>
          <p:cNvSpPr/>
          <p:nvPr/>
        </p:nvSpPr>
        <p:spPr>
          <a:xfrm>
            <a:off x="4857301" y="6087086"/>
            <a:ext cx="3183820" cy="1238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800" b="1" dirty="0">
                <a:solidFill>
                  <a:schemeClr val="tx1"/>
                </a:solidFill>
                <a:latin typeface="Montserrat" charset="0"/>
                <a:ea typeface="Montserrat" charset="0"/>
                <a:cs typeface="Montserrat" charset="0"/>
              </a:rPr>
              <a:t>MARKET</a:t>
            </a:r>
          </a:p>
        </p:txBody>
      </p:sp>
      <p:sp>
        <p:nvSpPr>
          <p:cNvPr id="159" name="Rectangle 158"/>
          <p:cNvSpPr/>
          <p:nvPr/>
        </p:nvSpPr>
        <p:spPr>
          <a:xfrm>
            <a:off x="5272974" y="7113379"/>
            <a:ext cx="2364605" cy="991102"/>
          </a:xfrm>
          <a:prstGeom prst="rect">
            <a:avLst/>
          </a:prstGeom>
          <a:solidFill>
            <a:schemeClr val="bg1"/>
          </a:solidFill>
          <a:ln w="57150" cmpd="sng">
            <a:solidFill>
              <a:srgbClr val="041B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400" b="1" dirty="0">
                <a:solidFill>
                  <a:schemeClr val="tx1"/>
                </a:solidFill>
                <a:latin typeface="Montserrat" charset="0"/>
                <a:ea typeface="Montserrat" charset="0"/>
                <a:cs typeface="Montserrat" charset="0"/>
              </a:rPr>
              <a:t>TOOLS</a:t>
            </a:r>
          </a:p>
        </p:txBody>
      </p:sp>
    </p:spTree>
    <p:extLst>
      <p:ext uri="{BB962C8B-B14F-4D97-AF65-F5344CB8AC3E}">
        <p14:creationId xmlns:p14="http://schemas.microsoft.com/office/powerpoint/2010/main" val="2470178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22"/>
          </p:nvPr>
        </p:nvSpPr>
        <p:spPr/>
      </p:sp>
      <p:sp>
        <p:nvSpPr>
          <p:cNvPr id="47" name="Rectangle 46"/>
          <p:cNvSpPr/>
          <p:nvPr/>
        </p:nvSpPr>
        <p:spPr>
          <a:xfrm>
            <a:off x="-15103" y="0"/>
            <a:ext cx="12203927" cy="13716000"/>
          </a:xfrm>
          <a:prstGeom prst="rect">
            <a:avLst/>
          </a:prstGeom>
          <a:gradFill>
            <a:gsLst>
              <a:gs pos="11000">
                <a:srgbClr val="041B31">
                  <a:alpha val="88000"/>
                </a:srgbClr>
              </a:gs>
              <a:gs pos="88000">
                <a:srgbClr val="293039">
                  <a:alpha val="74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2379692" y="4990822"/>
            <a:ext cx="7419019" cy="3734356"/>
          </a:xfrm>
          <a:prstGeom prst="rect">
            <a:avLst/>
          </a:prstGeom>
          <a:noFill/>
        </p:spPr>
        <p:txBody>
          <a:bodyPr wrap="none" tIns="274320" rtlCol="0">
            <a:spAutoFit/>
          </a:bodyPr>
          <a:lstStyle/>
          <a:p>
            <a:pPr algn="ctr">
              <a:lnSpc>
                <a:spcPts val="13280"/>
              </a:lnSpc>
            </a:pPr>
            <a:r>
              <a:rPr lang="en-US" sz="12000" b="1" spc="300" dirty="0" smtClean="0">
                <a:solidFill>
                  <a:schemeClr val="bg1"/>
                </a:solidFill>
                <a:latin typeface="Montserrat" charset="0"/>
                <a:ea typeface="Montserrat" charset="0"/>
                <a:cs typeface="Montserrat" charset="0"/>
              </a:rPr>
              <a:t>Business</a:t>
            </a:r>
          </a:p>
          <a:p>
            <a:pPr algn="ctr">
              <a:lnSpc>
                <a:spcPts val="13280"/>
              </a:lnSpc>
            </a:pPr>
            <a:r>
              <a:rPr lang="en-US" sz="12000" b="1" spc="300" dirty="0">
                <a:solidFill>
                  <a:schemeClr val="bg1"/>
                </a:solidFill>
                <a:latin typeface="Montserrat" charset="0"/>
                <a:ea typeface="Montserrat" charset="0"/>
                <a:cs typeface="Montserrat" charset="0"/>
              </a:rPr>
              <a:t>P</a:t>
            </a:r>
            <a:r>
              <a:rPr lang="en-US" sz="12000" b="1" spc="300" dirty="0" smtClean="0">
                <a:solidFill>
                  <a:schemeClr val="bg1"/>
                </a:solidFill>
                <a:latin typeface="Montserrat" charset="0"/>
                <a:ea typeface="Montserrat" charset="0"/>
                <a:cs typeface="Montserrat" charset="0"/>
              </a:rPr>
              <a:t>lan</a:t>
            </a:r>
          </a:p>
        </p:txBody>
      </p:sp>
      <p:sp>
        <p:nvSpPr>
          <p:cNvPr id="28" name="Subtitle 2"/>
          <p:cNvSpPr txBox="1">
            <a:spLocks/>
          </p:cNvSpPr>
          <p:nvPr/>
        </p:nvSpPr>
        <p:spPr>
          <a:xfrm>
            <a:off x="13643220" y="9406103"/>
            <a:ext cx="4226535" cy="175849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040"/>
              </a:lnSpc>
            </a:pPr>
            <a:r>
              <a:rPr lang="en-US" dirty="0">
                <a:solidFill>
                  <a:schemeClr val="tx1"/>
                </a:solidFill>
                <a:latin typeface="Lato Light" charset="0"/>
                <a:ea typeface="Lato Light" charset="0"/>
                <a:cs typeface="Lato Light" charset="0"/>
              </a:rPr>
              <a:t>Frequently, your initial font choice is taken out of your awesome hands</a:t>
            </a:r>
          </a:p>
        </p:txBody>
      </p:sp>
      <p:sp>
        <p:nvSpPr>
          <p:cNvPr id="29" name="TextBox 28"/>
          <p:cNvSpPr txBox="1"/>
          <p:nvPr/>
        </p:nvSpPr>
        <p:spPr>
          <a:xfrm>
            <a:off x="13760790" y="8786201"/>
            <a:ext cx="2414444" cy="553998"/>
          </a:xfrm>
          <a:prstGeom prst="rect">
            <a:avLst/>
          </a:prstGeom>
          <a:noFill/>
        </p:spPr>
        <p:txBody>
          <a:bodyPr wrap="none" rtlCol="0" anchor="ctr" anchorCtr="0">
            <a:spAutoFit/>
          </a:bodyPr>
          <a:lstStyle/>
          <a:p>
            <a:r>
              <a:rPr lang="en-US" sz="3000" b="1" dirty="0">
                <a:solidFill>
                  <a:schemeClr val="tx2"/>
                </a:solidFill>
                <a:latin typeface="Lato" charset="0"/>
                <a:ea typeface="Lato" charset="0"/>
                <a:cs typeface="Lato" charset="0"/>
              </a:rPr>
              <a:t>FEATURE </a:t>
            </a:r>
            <a:r>
              <a:rPr lang="en-US" sz="3000" b="1" dirty="0" smtClean="0">
                <a:solidFill>
                  <a:schemeClr val="tx2"/>
                </a:solidFill>
                <a:latin typeface="Lato" charset="0"/>
                <a:ea typeface="Lato" charset="0"/>
                <a:cs typeface="Lato" charset="0"/>
              </a:rPr>
              <a:t>01</a:t>
            </a:r>
            <a:endParaRPr lang="en-US" sz="3000" b="1" dirty="0">
              <a:solidFill>
                <a:schemeClr val="tx2"/>
              </a:solidFill>
              <a:latin typeface="Lato" charset="0"/>
              <a:ea typeface="Lato" charset="0"/>
              <a:cs typeface="Lato" charset="0"/>
            </a:endParaRPr>
          </a:p>
        </p:txBody>
      </p:sp>
      <p:sp>
        <p:nvSpPr>
          <p:cNvPr id="30" name="Subtitle 2"/>
          <p:cNvSpPr txBox="1">
            <a:spLocks/>
          </p:cNvSpPr>
          <p:nvPr/>
        </p:nvSpPr>
        <p:spPr>
          <a:xfrm>
            <a:off x="18926182" y="9406103"/>
            <a:ext cx="4226535" cy="175849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040"/>
              </a:lnSpc>
            </a:pPr>
            <a:r>
              <a:rPr lang="en-US" dirty="0">
                <a:solidFill>
                  <a:schemeClr val="tx1"/>
                </a:solidFill>
                <a:latin typeface="Lato Light" charset="0"/>
                <a:ea typeface="Lato Light" charset="0"/>
                <a:cs typeface="Lato Light" charset="0"/>
              </a:rPr>
              <a:t>Frequently, your initial font choice is taken out of your awesome hands</a:t>
            </a:r>
          </a:p>
        </p:txBody>
      </p:sp>
      <p:sp>
        <p:nvSpPr>
          <p:cNvPr id="31" name="TextBox 30"/>
          <p:cNvSpPr txBox="1"/>
          <p:nvPr/>
        </p:nvSpPr>
        <p:spPr>
          <a:xfrm>
            <a:off x="19043752" y="8786201"/>
            <a:ext cx="2416046" cy="553998"/>
          </a:xfrm>
          <a:prstGeom prst="rect">
            <a:avLst/>
          </a:prstGeom>
          <a:noFill/>
        </p:spPr>
        <p:txBody>
          <a:bodyPr wrap="none" rtlCol="0" anchor="ctr" anchorCtr="0">
            <a:spAutoFit/>
          </a:bodyPr>
          <a:lstStyle/>
          <a:p>
            <a:r>
              <a:rPr lang="en-US" sz="3000" b="1" dirty="0">
                <a:solidFill>
                  <a:schemeClr val="tx2"/>
                </a:solidFill>
                <a:latin typeface="Lato" charset="0"/>
                <a:ea typeface="Lato" charset="0"/>
                <a:cs typeface="Lato" charset="0"/>
              </a:rPr>
              <a:t>FEATURE </a:t>
            </a:r>
            <a:r>
              <a:rPr lang="en-US" sz="3000" b="1" dirty="0" smtClean="0">
                <a:solidFill>
                  <a:schemeClr val="tx2"/>
                </a:solidFill>
                <a:latin typeface="Lato" charset="0"/>
                <a:ea typeface="Lato" charset="0"/>
                <a:cs typeface="Lato" charset="0"/>
              </a:rPr>
              <a:t>02</a:t>
            </a:r>
            <a:endParaRPr lang="en-US" sz="3000" b="1" dirty="0">
              <a:solidFill>
                <a:schemeClr val="tx2"/>
              </a:solidFill>
              <a:latin typeface="Lato" charset="0"/>
              <a:ea typeface="Lato" charset="0"/>
              <a:cs typeface="Lato" charset="0"/>
            </a:endParaRPr>
          </a:p>
        </p:txBody>
      </p:sp>
      <p:sp>
        <p:nvSpPr>
          <p:cNvPr id="32" name="Subtitle 2"/>
          <p:cNvSpPr txBox="1">
            <a:spLocks/>
          </p:cNvSpPr>
          <p:nvPr/>
        </p:nvSpPr>
        <p:spPr>
          <a:xfrm>
            <a:off x="13152475" y="5190943"/>
            <a:ext cx="9491548" cy="2271458"/>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4040"/>
              </a:lnSpc>
            </a:pPr>
            <a:r>
              <a:rPr lang="en-US" dirty="0">
                <a:solidFill>
                  <a:schemeClr val="tx1"/>
                </a:solidFill>
                <a:latin typeface="Lato Light" charset="0"/>
                <a:ea typeface="Lato Light" charset="0"/>
                <a:cs typeface="Lato Light" charset="0"/>
              </a:rPr>
              <a:t>Frequently, your initial font choice is taken out of your awesome hands also we are companies often specify a typeface, or even a set of </a:t>
            </a:r>
            <a:r>
              <a:rPr lang="en-US" dirty="0" smtClean="0">
                <a:solidFill>
                  <a:schemeClr val="tx1"/>
                </a:solidFill>
                <a:latin typeface="Lato Light" charset="0"/>
                <a:ea typeface="Lato Light" charset="0"/>
                <a:cs typeface="Lato Light" charset="0"/>
              </a:rPr>
              <a:t>fonts when </a:t>
            </a:r>
            <a:r>
              <a:rPr lang="en-US" dirty="0">
                <a:solidFill>
                  <a:schemeClr val="tx1"/>
                </a:solidFill>
                <a:latin typeface="Lato Light" charset="0"/>
                <a:ea typeface="Lato Light" charset="0"/>
                <a:cs typeface="Lato Light" charset="0"/>
              </a:rPr>
              <a:t>selecting a typeface for body text, your primary concern should be </a:t>
            </a:r>
            <a:r>
              <a:rPr lang="en-US" dirty="0" smtClean="0">
                <a:solidFill>
                  <a:schemeClr val="tx1"/>
                </a:solidFill>
                <a:latin typeface="Lato Light" charset="0"/>
                <a:ea typeface="Lato Light" charset="0"/>
                <a:cs typeface="Lato Light" charset="0"/>
              </a:rPr>
              <a:t>readability don’t </a:t>
            </a:r>
            <a:r>
              <a:rPr lang="en-US" dirty="0">
                <a:solidFill>
                  <a:schemeClr val="tx1"/>
                </a:solidFill>
                <a:latin typeface="Lato Light" charset="0"/>
                <a:ea typeface="Lato Light" charset="0"/>
                <a:cs typeface="Lato Light" charset="0"/>
              </a:rPr>
              <a:t>concern </a:t>
            </a:r>
            <a:r>
              <a:rPr lang="en-US" dirty="0" smtClean="0">
                <a:solidFill>
                  <a:schemeClr val="tx1"/>
                </a:solidFill>
                <a:latin typeface="Lato Light" charset="0"/>
                <a:ea typeface="Lato Light" charset="0"/>
                <a:cs typeface="Lato Light" charset="0"/>
              </a:rPr>
              <a:t>yourself.</a:t>
            </a:r>
            <a:endParaRPr lang="en-US" dirty="0">
              <a:solidFill>
                <a:schemeClr val="tx1"/>
              </a:solidFill>
              <a:latin typeface="Lato Light" charset="0"/>
              <a:ea typeface="Lato Light" charset="0"/>
              <a:cs typeface="Lato Light" charset="0"/>
            </a:endParaRPr>
          </a:p>
        </p:txBody>
      </p:sp>
      <p:sp>
        <p:nvSpPr>
          <p:cNvPr id="33" name="TextBox 32"/>
          <p:cNvSpPr txBox="1"/>
          <p:nvPr/>
        </p:nvSpPr>
        <p:spPr>
          <a:xfrm>
            <a:off x="13270045" y="4571041"/>
            <a:ext cx="2031325" cy="553998"/>
          </a:xfrm>
          <a:prstGeom prst="rect">
            <a:avLst/>
          </a:prstGeom>
          <a:noFill/>
        </p:spPr>
        <p:txBody>
          <a:bodyPr wrap="none" rtlCol="0" anchor="ctr" anchorCtr="0">
            <a:spAutoFit/>
          </a:bodyPr>
          <a:lstStyle/>
          <a:p>
            <a:r>
              <a:rPr lang="en-US" sz="3000" b="1" dirty="0" smtClean="0">
                <a:solidFill>
                  <a:schemeClr val="tx2"/>
                </a:solidFill>
                <a:latin typeface="Lato" charset="0"/>
                <a:ea typeface="Lato" charset="0"/>
                <a:cs typeface="Lato" charset="0"/>
              </a:rPr>
              <a:t>ANALYSIS</a:t>
            </a:r>
            <a:endParaRPr lang="en-US" sz="3000" b="1" dirty="0">
              <a:solidFill>
                <a:schemeClr val="tx2"/>
              </a:solidFill>
              <a:latin typeface="Lato" charset="0"/>
              <a:ea typeface="Lato" charset="0"/>
              <a:cs typeface="Lato" charset="0"/>
            </a:endParaRPr>
          </a:p>
        </p:txBody>
      </p:sp>
      <p:sp>
        <p:nvSpPr>
          <p:cNvPr id="34" name="Rectangle 33"/>
          <p:cNvSpPr>
            <a:spLocks/>
          </p:cNvSpPr>
          <p:nvPr/>
        </p:nvSpPr>
        <p:spPr bwMode="auto">
          <a:xfrm>
            <a:off x="13353195" y="1334871"/>
            <a:ext cx="4324902" cy="21800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defTabSz="4572000">
              <a:lnSpc>
                <a:spcPts val="8500"/>
              </a:lnSpc>
            </a:pPr>
            <a:r>
              <a:rPr lang="en-US" sz="6600" b="1" spc="500" dirty="0" smtClean="0">
                <a:solidFill>
                  <a:schemeClr val="tx2"/>
                </a:solidFill>
                <a:latin typeface="Montserrat" charset="0"/>
                <a:ea typeface="Montserrat" charset="0"/>
                <a:cs typeface="Montserrat" charset="0"/>
                <a:sym typeface="Bebas Neue" charset="0"/>
              </a:rPr>
              <a:t>Business</a:t>
            </a:r>
          </a:p>
          <a:p>
            <a:pPr defTabSz="4572000">
              <a:lnSpc>
                <a:spcPts val="8500"/>
              </a:lnSpc>
            </a:pPr>
            <a:r>
              <a:rPr lang="en-US" sz="6600" b="1" spc="500" dirty="0" smtClean="0">
                <a:solidFill>
                  <a:schemeClr val="tx2"/>
                </a:solidFill>
                <a:latin typeface="Montserrat" charset="0"/>
                <a:ea typeface="Montserrat" charset="0"/>
                <a:cs typeface="Montserrat" charset="0"/>
                <a:sym typeface="Bebas Neue" charset="0"/>
              </a:rPr>
              <a:t>Strategy</a:t>
            </a:r>
          </a:p>
        </p:txBody>
      </p:sp>
      <p:sp>
        <p:nvSpPr>
          <p:cNvPr id="35" name="Rectangle 34"/>
          <p:cNvSpPr/>
          <p:nvPr/>
        </p:nvSpPr>
        <p:spPr>
          <a:xfrm>
            <a:off x="18642052" y="8995751"/>
            <a:ext cx="128016" cy="19568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3270045" y="8995751"/>
            <a:ext cx="128016" cy="19568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17790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1149"/>
            <a:ext cx="24377650" cy="13727149"/>
          </a:xfrm>
          <a:prstGeom prst="rect">
            <a:avLst/>
          </a:prstGeom>
          <a:gradFill flip="none" rotWithShape="0">
            <a:gsLst>
              <a:gs pos="0">
                <a:srgbClr val="000000"/>
              </a:gs>
              <a:gs pos="96000">
                <a:srgbClr val="002452">
                  <a:alpha val="67000"/>
                </a:srgb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844275" y="5457825"/>
            <a:ext cx="10689107" cy="2800749"/>
          </a:xfrm>
          <a:prstGeom prst="rect">
            <a:avLst/>
          </a:prstGeom>
          <a:noFill/>
        </p:spPr>
        <p:txBody>
          <a:bodyPr wrap="none" lIns="91422" tIns="45711" rIns="91422" bIns="45711">
            <a:spAutoFit/>
          </a:bodyPr>
          <a:lstStyle/>
          <a:p>
            <a:pPr algn="ctr" defTabSz="1828434" eaLnBrk="1" fontAlgn="auto" hangingPunct="1">
              <a:spcBef>
                <a:spcPts val="0"/>
              </a:spcBef>
              <a:spcAft>
                <a:spcPts val="0"/>
              </a:spcAft>
              <a:defRPr/>
            </a:pPr>
            <a:r>
              <a:rPr lang="en-US" sz="8800" b="1" dirty="0" smtClean="0">
                <a:solidFill>
                  <a:schemeClr val="bg1"/>
                </a:solidFill>
                <a:latin typeface="Lato" charset="0"/>
                <a:ea typeface="Lato" charset="0"/>
                <a:cs typeface="Lato" charset="0"/>
              </a:rPr>
              <a:t>Revenue, branding</a:t>
            </a:r>
            <a:endParaRPr lang="en-US" sz="8800" b="1" dirty="0">
              <a:solidFill>
                <a:schemeClr val="bg1"/>
              </a:solidFill>
              <a:latin typeface="Lato" charset="0"/>
              <a:ea typeface="Lato" charset="0"/>
              <a:cs typeface="Lato" charset="0"/>
            </a:endParaRPr>
          </a:p>
          <a:p>
            <a:pPr algn="ctr" defTabSz="1828434" eaLnBrk="1" fontAlgn="auto" hangingPunct="1">
              <a:spcBef>
                <a:spcPts val="0"/>
              </a:spcBef>
              <a:spcAft>
                <a:spcPts val="0"/>
              </a:spcAft>
              <a:defRPr/>
            </a:pPr>
            <a:r>
              <a:rPr lang="en-US" sz="8800" b="1" dirty="0">
                <a:solidFill>
                  <a:schemeClr val="accent3"/>
                </a:solidFill>
                <a:latin typeface="Lato Black" charset="0"/>
                <a:ea typeface="Lato Black" charset="0"/>
                <a:cs typeface="Lato Black" charset="0"/>
              </a:rPr>
              <a:t>i</a:t>
            </a:r>
            <a:r>
              <a:rPr lang="en-US" sz="8800" b="1" dirty="0" smtClean="0">
                <a:solidFill>
                  <a:schemeClr val="accent3"/>
                </a:solidFill>
                <a:latin typeface="Lato Black" charset="0"/>
                <a:ea typeface="Lato Black" charset="0"/>
                <a:cs typeface="Lato Black" charset="0"/>
              </a:rPr>
              <a:t>mprove</a:t>
            </a:r>
            <a:r>
              <a:rPr lang="en-US" sz="8800" b="1" dirty="0" smtClean="0">
                <a:solidFill>
                  <a:schemeClr val="accent2"/>
                </a:solidFill>
                <a:latin typeface="Lato Black" charset="0"/>
                <a:ea typeface="Lato Black" charset="0"/>
                <a:cs typeface="Lato Black" charset="0"/>
              </a:rPr>
              <a:t> </a:t>
            </a:r>
            <a:r>
              <a:rPr lang="en-US" sz="8800" b="1" dirty="0" smtClean="0">
                <a:solidFill>
                  <a:schemeClr val="bg1"/>
                </a:solidFill>
                <a:latin typeface="Lato" charset="0"/>
                <a:ea typeface="Lato" charset="0"/>
                <a:cs typeface="Lato" charset="0"/>
              </a:rPr>
              <a:t>and </a:t>
            </a:r>
            <a:r>
              <a:rPr lang="en-US" sz="8800" b="1" dirty="0" smtClean="0">
                <a:solidFill>
                  <a:schemeClr val="accent1"/>
                </a:solidFill>
                <a:latin typeface="Lato" charset="0"/>
                <a:ea typeface="Lato" charset="0"/>
                <a:cs typeface="Lato" charset="0"/>
              </a:rPr>
              <a:t>content</a:t>
            </a:r>
            <a:endParaRPr lang="id-ID" sz="8800" b="1" dirty="0">
              <a:solidFill>
                <a:schemeClr val="accent1"/>
              </a:solidFill>
              <a:latin typeface="Lato" charset="0"/>
              <a:ea typeface="Lato" charset="0"/>
              <a:cs typeface="Lato" charset="0"/>
            </a:endParaRPr>
          </a:p>
        </p:txBody>
      </p:sp>
      <p:sp>
        <p:nvSpPr>
          <p:cNvPr id="2" name="Picture Placeholder 1"/>
          <p:cNvSpPr>
            <a:spLocks noGrp="1"/>
          </p:cNvSpPr>
          <p:nvPr>
            <p:ph type="pic" sz="quarter" idx="13"/>
          </p:nvPr>
        </p:nvSpPr>
        <p:spPr/>
      </p:sp>
    </p:spTree>
    <p:extLst>
      <p:ext uri="{BB962C8B-B14F-4D97-AF65-F5344CB8AC3E}">
        <p14:creationId xmlns:p14="http://schemas.microsoft.com/office/powerpoint/2010/main" val="3673868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0" name="Group 229"/>
          <p:cNvGrpSpPr/>
          <p:nvPr/>
        </p:nvGrpSpPr>
        <p:grpSpPr>
          <a:xfrm>
            <a:off x="2282945" y="3630651"/>
            <a:ext cx="10890784" cy="7119920"/>
            <a:chOff x="5157992" y="1665629"/>
            <a:chExt cx="2936367" cy="1919171"/>
          </a:xfrm>
          <a:solidFill>
            <a:schemeClr val="bg1">
              <a:lumMod val="85000"/>
            </a:schemeClr>
          </a:solidFill>
        </p:grpSpPr>
        <p:sp>
          <p:nvSpPr>
            <p:cNvPr id="231" name="Freeform 5"/>
            <p:cNvSpPr>
              <a:spLocks/>
            </p:cNvSpPr>
            <p:nvPr/>
          </p:nvSpPr>
          <p:spPr bwMode="auto">
            <a:xfrm>
              <a:off x="5379188" y="1665629"/>
              <a:ext cx="365958" cy="271518"/>
            </a:xfrm>
            <a:custGeom>
              <a:avLst/>
              <a:gdLst>
                <a:gd name="T0" fmla="*/ 228 w 257"/>
                <a:gd name="T1" fmla="*/ 167 h 190"/>
                <a:gd name="T2" fmla="*/ 227 w 257"/>
                <a:gd name="T3" fmla="*/ 190 h 190"/>
                <a:gd name="T4" fmla="*/ 150 w 257"/>
                <a:gd name="T5" fmla="*/ 172 h 190"/>
                <a:gd name="T6" fmla="*/ 141 w 257"/>
                <a:gd name="T7" fmla="*/ 172 h 190"/>
                <a:gd name="T8" fmla="*/ 108 w 257"/>
                <a:gd name="T9" fmla="*/ 174 h 190"/>
                <a:gd name="T10" fmla="*/ 102 w 257"/>
                <a:gd name="T11" fmla="*/ 173 h 190"/>
                <a:gd name="T12" fmla="*/ 97 w 257"/>
                <a:gd name="T13" fmla="*/ 174 h 190"/>
                <a:gd name="T14" fmla="*/ 94 w 257"/>
                <a:gd name="T15" fmla="*/ 172 h 190"/>
                <a:gd name="T16" fmla="*/ 86 w 257"/>
                <a:gd name="T17" fmla="*/ 171 h 190"/>
                <a:gd name="T18" fmla="*/ 85 w 257"/>
                <a:gd name="T19" fmla="*/ 168 h 190"/>
                <a:gd name="T20" fmla="*/ 73 w 257"/>
                <a:gd name="T21" fmla="*/ 165 h 190"/>
                <a:gd name="T22" fmla="*/ 66 w 257"/>
                <a:gd name="T23" fmla="*/ 162 h 190"/>
                <a:gd name="T24" fmla="*/ 51 w 257"/>
                <a:gd name="T25" fmla="*/ 165 h 190"/>
                <a:gd name="T26" fmla="*/ 33 w 257"/>
                <a:gd name="T27" fmla="*/ 156 h 190"/>
                <a:gd name="T28" fmla="*/ 29 w 257"/>
                <a:gd name="T29" fmla="*/ 128 h 190"/>
                <a:gd name="T30" fmla="*/ 20 w 257"/>
                <a:gd name="T31" fmla="*/ 126 h 190"/>
                <a:gd name="T32" fmla="*/ 10 w 257"/>
                <a:gd name="T33" fmla="*/ 120 h 190"/>
                <a:gd name="T34" fmla="*/ 0 w 257"/>
                <a:gd name="T35" fmla="*/ 116 h 190"/>
                <a:gd name="T36" fmla="*/ 3 w 257"/>
                <a:gd name="T37" fmla="*/ 103 h 190"/>
                <a:gd name="T38" fmla="*/ 5 w 257"/>
                <a:gd name="T39" fmla="*/ 105 h 190"/>
                <a:gd name="T40" fmla="*/ 7 w 257"/>
                <a:gd name="T41" fmla="*/ 105 h 190"/>
                <a:gd name="T42" fmla="*/ 11 w 257"/>
                <a:gd name="T43" fmla="*/ 99 h 190"/>
                <a:gd name="T44" fmla="*/ 9 w 257"/>
                <a:gd name="T45" fmla="*/ 96 h 190"/>
                <a:gd name="T46" fmla="*/ 7 w 257"/>
                <a:gd name="T47" fmla="*/ 88 h 190"/>
                <a:gd name="T48" fmla="*/ 16 w 257"/>
                <a:gd name="T49" fmla="*/ 85 h 190"/>
                <a:gd name="T50" fmla="*/ 8 w 257"/>
                <a:gd name="T51" fmla="*/ 78 h 190"/>
                <a:gd name="T52" fmla="*/ 6 w 257"/>
                <a:gd name="T53" fmla="*/ 60 h 190"/>
                <a:gd name="T54" fmla="*/ 8 w 257"/>
                <a:gd name="T55" fmla="*/ 41 h 190"/>
                <a:gd name="T56" fmla="*/ 3 w 257"/>
                <a:gd name="T57" fmla="*/ 23 h 190"/>
                <a:gd name="T58" fmla="*/ 10 w 257"/>
                <a:gd name="T59" fmla="*/ 10 h 190"/>
                <a:gd name="T60" fmla="*/ 33 w 257"/>
                <a:gd name="T61" fmla="*/ 30 h 190"/>
                <a:gd name="T62" fmla="*/ 49 w 257"/>
                <a:gd name="T63" fmla="*/ 36 h 190"/>
                <a:gd name="T64" fmla="*/ 55 w 257"/>
                <a:gd name="T65" fmla="*/ 36 h 190"/>
                <a:gd name="T66" fmla="*/ 65 w 257"/>
                <a:gd name="T67" fmla="*/ 42 h 190"/>
                <a:gd name="T68" fmla="*/ 63 w 257"/>
                <a:gd name="T69" fmla="*/ 56 h 190"/>
                <a:gd name="T70" fmla="*/ 48 w 257"/>
                <a:gd name="T71" fmla="*/ 69 h 190"/>
                <a:gd name="T72" fmla="*/ 48 w 257"/>
                <a:gd name="T73" fmla="*/ 74 h 190"/>
                <a:gd name="T74" fmla="*/ 55 w 257"/>
                <a:gd name="T75" fmla="*/ 66 h 190"/>
                <a:gd name="T76" fmla="*/ 70 w 257"/>
                <a:gd name="T77" fmla="*/ 57 h 190"/>
                <a:gd name="T78" fmla="*/ 66 w 257"/>
                <a:gd name="T79" fmla="*/ 64 h 190"/>
                <a:gd name="T80" fmla="*/ 52 w 257"/>
                <a:gd name="T81" fmla="*/ 80 h 190"/>
                <a:gd name="T82" fmla="*/ 46 w 257"/>
                <a:gd name="T83" fmla="*/ 91 h 190"/>
                <a:gd name="T84" fmla="*/ 55 w 257"/>
                <a:gd name="T85" fmla="*/ 87 h 190"/>
                <a:gd name="T86" fmla="*/ 65 w 257"/>
                <a:gd name="T87" fmla="*/ 82 h 190"/>
                <a:gd name="T88" fmla="*/ 71 w 257"/>
                <a:gd name="T89" fmla="*/ 68 h 190"/>
                <a:gd name="T90" fmla="*/ 80 w 257"/>
                <a:gd name="T91" fmla="*/ 54 h 190"/>
                <a:gd name="T92" fmla="*/ 78 w 257"/>
                <a:gd name="T93" fmla="*/ 42 h 190"/>
                <a:gd name="T94" fmla="*/ 75 w 257"/>
                <a:gd name="T95" fmla="*/ 35 h 190"/>
                <a:gd name="T96" fmla="*/ 74 w 257"/>
                <a:gd name="T97" fmla="*/ 46 h 190"/>
                <a:gd name="T98" fmla="*/ 76 w 257"/>
                <a:gd name="T99" fmla="*/ 54 h 190"/>
                <a:gd name="T100" fmla="*/ 72 w 257"/>
                <a:gd name="T101" fmla="*/ 51 h 190"/>
                <a:gd name="T102" fmla="*/ 68 w 257"/>
                <a:gd name="T103" fmla="*/ 41 h 190"/>
                <a:gd name="T104" fmla="*/ 73 w 257"/>
                <a:gd name="T105" fmla="*/ 32 h 190"/>
                <a:gd name="T106" fmla="*/ 74 w 257"/>
                <a:gd name="T107" fmla="*/ 24 h 190"/>
                <a:gd name="T108" fmla="*/ 80 w 257"/>
                <a:gd name="T109" fmla="*/ 30 h 190"/>
                <a:gd name="T110" fmla="*/ 79 w 257"/>
                <a:gd name="T111" fmla="*/ 15 h 190"/>
                <a:gd name="T112" fmla="*/ 77 w 257"/>
                <a:gd name="T113" fmla="*/ 11 h 190"/>
                <a:gd name="T114" fmla="*/ 145 w 257"/>
                <a:gd name="T115" fmla="*/ 19 h 190"/>
                <a:gd name="T116" fmla="*/ 246 w 257"/>
                <a:gd name="T117" fmla="*/ 4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7" h="190">
                  <a:moveTo>
                    <a:pt x="257" y="47"/>
                  </a:moveTo>
                  <a:cubicBezTo>
                    <a:pt x="257" y="47"/>
                    <a:pt x="233" y="161"/>
                    <a:pt x="228" y="167"/>
                  </a:cubicBezTo>
                  <a:cubicBezTo>
                    <a:pt x="224" y="174"/>
                    <a:pt x="229" y="172"/>
                    <a:pt x="229" y="179"/>
                  </a:cubicBezTo>
                  <a:cubicBezTo>
                    <a:pt x="229" y="185"/>
                    <a:pt x="227" y="190"/>
                    <a:pt x="227" y="190"/>
                  </a:cubicBezTo>
                  <a:cubicBezTo>
                    <a:pt x="161" y="173"/>
                    <a:pt x="161" y="173"/>
                    <a:pt x="161" y="173"/>
                  </a:cubicBezTo>
                  <a:cubicBezTo>
                    <a:pt x="150" y="172"/>
                    <a:pt x="150" y="172"/>
                    <a:pt x="150" y="172"/>
                  </a:cubicBezTo>
                  <a:cubicBezTo>
                    <a:pt x="146" y="173"/>
                    <a:pt x="146" y="173"/>
                    <a:pt x="146" y="173"/>
                  </a:cubicBezTo>
                  <a:cubicBezTo>
                    <a:pt x="141" y="172"/>
                    <a:pt x="141" y="172"/>
                    <a:pt x="141" y="172"/>
                  </a:cubicBezTo>
                  <a:cubicBezTo>
                    <a:pt x="137" y="173"/>
                    <a:pt x="137" y="173"/>
                    <a:pt x="137" y="173"/>
                  </a:cubicBezTo>
                  <a:cubicBezTo>
                    <a:pt x="108" y="174"/>
                    <a:pt x="108" y="174"/>
                    <a:pt x="108" y="174"/>
                  </a:cubicBezTo>
                  <a:cubicBezTo>
                    <a:pt x="105" y="172"/>
                    <a:pt x="105" y="172"/>
                    <a:pt x="105" y="172"/>
                  </a:cubicBezTo>
                  <a:cubicBezTo>
                    <a:pt x="102" y="173"/>
                    <a:pt x="102" y="173"/>
                    <a:pt x="102" y="173"/>
                  </a:cubicBezTo>
                  <a:cubicBezTo>
                    <a:pt x="99" y="174"/>
                    <a:pt x="99" y="174"/>
                    <a:pt x="99" y="174"/>
                  </a:cubicBezTo>
                  <a:cubicBezTo>
                    <a:pt x="97" y="174"/>
                    <a:pt x="97" y="174"/>
                    <a:pt x="97" y="174"/>
                  </a:cubicBezTo>
                  <a:cubicBezTo>
                    <a:pt x="94" y="173"/>
                    <a:pt x="94" y="173"/>
                    <a:pt x="94" y="173"/>
                  </a:cubicBezTo>
                  <a:cubicBezTo>
                    <a:pt x="94" y="172"/>
                    <a:pt x="94" y="172"/>
                    <a:pt x="94" y="172"/>
                  </a:cubicBezTo>
                  <a:cubicBezTo>
                    <a:pt x="89" y="172"/>
                    <a:pt x="89" y="172"/>
                    <a:pt x="89" y="172"/>
                  </a:cubicBezTo>
                  <a:cubicBezTo>
                    <a:pt x="86" y="171"/>
                    <a:pt x="86" y="171"/>
                    <a:pt x="86" y="171"/>
                  </a:cubicBezTo>
                  <a:cubicBezTo>
                    <a:pt x="85" y="169"/>
                    <a:pt x="85" y="169"/>
                    <a:pt x="85" y="169"/>
                  </a:cubicBezTo>
                  <a:cubicBezTo>
                    <a:pt x="85" y="168"/>
                    <a:pt x="85" y="168"/>
                    <a:pt x="85" y="168"/>
                  </a:cubicBezTo>
                  <a:cubicBezTo>
                    <a:pt x="81" y="167"/>
                    <a:pt x="81" y="167"/>
                    <a:pt x="81" y="167"/>
                  </a:cubicBezTo>
                  <a:cubicBezTo>
                    <a:pt x="73" y="165"/>
                    <a:pt x="73" y="165"/>
                    <a:pt x="73" y="165"/>
                  </a:cubicBezTo>
                  <a:cubicBezTo>
                    <a:pt x="68" y="163"/>
                    <a:pt x="68" y="163"/>
                    <a:pt x="68" y="163"/>
                  </a:cubicBezTo>
                  <a:cubicBezTo>
                    <a:pt x="66" y="162"/>
                    <a:pt x="66" y="162"/>
                    <a:pt x="66" y="162"/>
                  </a:cubicBezTo>
                  <a:cubicBezTo>
                    <a:pt x="60" y="163"/>
                    <a:pt x="60" y="163"/>
                    <a:pt x="60" y="163"/>
                  </a:cubicBezTo>
                  <a:cubicBezTo>
                    <a:pt x="51" y="165"/>
                    <a:pt x="51" y="165"/>
                    <a:pt x="51" y="165"/>
                  </a:cubicBezTo>
                  <a:cubicBezTo>
                    <a:pt x="40" y="162"/>
                    <a:pt x="40" y="162"/>
                    <a:pt x="40" y="162"/>
                  </a:cubicBezTo>
                  <a:cubicBezTo>
                    <a:pt x="33" y="156"/>
                    <a:pt x="33" y="156"/>
                    <a:pt x="33" y="156"/>
                  </a:cubicBezTo>
                  <a:cubicBezTo>
                    <a:pt x="33" y="156"/>
                    <a:pt x="36" y="149"/>
                    <a:pt x="35" y="140"/>
                  </a:cubicBezTo>
                  <a:cubicBezTo>
                    <a:pt x="34" y="130"/>
                    <a:pt x="29" y="128"/>
                    <a:pt x="29" y="128"/>
                  </a:cubicBezTo>
                  <a:cubicBezTo>
                    <a:pt x="24" y="128"/>
                    <a:pt x="24" y="128"/>
                    <a:pt x="24" y="128"/>
                  </a:cubicBezTo>
                  <a:cubicBezTo>
                    <a:pt x="20" y="126"/>
                    <a:pt x="20" y="126"/>
                    <a:pt x="20" y="126"/>
                  </a:cubicBezTo>
                  <a:cubicBezTo>
                    <a:pt x="20" y="126"/>
                    <a:pt x="20" y="120"/>
                    <a:pt x="15" y="120"/>
                  </a:cubicBezTo>
                  <a:cubicBezTo>
                    <a:pt x="10" y="120"/>
                    <a:pt x="10" y="120"/>
                    <a:pt x="10" y="120"/>
                  </a:cubicBezTo>
                  <a:cubicBezTo>
                    <a:pt x="4" y="119"/>
                    <a:pt x="4" y="119"/>
                    <a:pt x="4" y="119"/>
                  </a:cubicBezTo>
                  <a:cubicBezTo>
                    <a:pt x="0" y="116"/>
                    <a:pt x="0" y="116"/>
                    <a:pt x="0" y="116"/>
                  </a:cubicBezTo>
                  <a:cubicBezTo>
                    <a:pt x="1" y="109"/>
                    <a:pt x="1" y="109"/>
                    <a:pt x="1" y="109"/>
                  </a:cubicBezTo>
                  <a:cubicBezTo>
                    <a:pt x="3" y="103"/>
                    <a:pt x="3" y="103"/>
                    <a:pt x="3" y="103"/>
                  </a:cubicBezTo>
                  <a:cubicBezTo>
                    <a:pt x="4" y="102"/>
                    <a:pt x="4" y="102"/>
                    <a:pt x="4" y="102"/>
                  </a:cubicBezTo>
                  <a:cubicBezTo>
                    <a:pt x="5" y="105"/>
                    <a:pt x="5" y="105"/>
                    <a:pt x="5" y="105"/>
                  </a:cubicBezTo>
                  <a:cubicBezTo>
                    <a:pt x="6" y="106"/>
                    <a:pt x="6" y="106"/>
                    <a:pt x="6" y="106"/>
                  </a:cubicBezTo>
                  <a:cubicBezTo>
                    <a:pt x="7" y="105"/>
                    <a:pt x="7" y="105"/>
                    <a:pt x="7" y="105"/>
                  </a:cubicBezTo>
                  <a:cubicBezTo>
                    <a:pt x="7" y="101"/>
                    <a:pt x="7" y="101"/>
                    <a:pt x="7" y="101"/>
                  </a:cubicBezTo>
                  <a:cubicBezTo>
                    <a:pt x="11" y="99"/>
                    <a:pt x="11" y="99"/>
                    <a:pt x="11" y="99"/>
                  </a:cubicBezTo>
                  <a:cubicBezTo>
                    <a:pt x="11" y="98"/>
                    <a:pt x="11" y="98"/>
                    <a:pt x="11" y="98"/>
                  </a:cubicBezTo>
                  <a:cubicBezTo>
                    <a:pt x="9" y="96"/>
                    <a:pt x="9" y="96"/>
                    <a:pt x="9" y="96"/>
                  </a:cubicBezTo>
                  <a:cubicBezTo>
                    <a:pt x="8" y="95"/>
                    <a:pt x="8" y="95"/>
                    <a:pt x="8" y="95"/>
                  </a:cubicBezTo>
                  <a:cubicBezTo>
                    <a:pt x="7" y="88"/>
                    <a:pt x="7" y="88"/>
                    <a:pt x="7" y="88"/>
                  </a:cubicBezTo>
                  <a:cubicBezTo>
                    <a:pt x="14" y="87"/>
                    <a:pt x="14" y="87"/>
                    <a:pt x="14" y="87"/>
                  </a:cubicBezTo>
                  <a:cubicBezTo>
                    <a:pt x="16" y="85"/>
                    <a:pt x="16" y="85"/>
                    <a:pt x="16" y="85"/>
                  </a:cubicBezTo>
                  <a:cubicBezTo>
                    <a:pt x="10" y="80"/>
                    <a:pt x="10" y="80"/>
                    <a:pt x="10" y="80"/>
                  </a:cubicBezTo>
                  <a:cubicBezTo>
                    <a:pt x="8" y="78"/>
                    <a:pt x="8" y="78"/>
                    <a:pt x="8" y="78"/>
                  </a:cubicBezTo>
                  <a:cubicBezTo>
                    <a:pt x="6" y="64"/>
                    <a:pt x="6" y="64"/>
                    <a:pt x="6" y="64"/>
                  </a:cubicBezTo>
                  <a:cubicBezTo>
                    <a:pt x="6" y="60"/>
                    <a:pt x="6" y="60"/>
                    <a:pt x="6" y="60"/>
                  </a:cubicBezTo>
                  <a:cubicBezTo>
                    <a:pt x="8" y="59"/>
                    <a:pt x="8" y="59"/>
                    <a:pt x="8" y="59"/>
                  </a:cubicBezTo>
                  <a:cubicBezTo>
                    <a:pt x="8" y="41"/>
                    <a:pt x="8" y="41"/>
                    <a:pt x="8" y="41"/>
                  </a:cubicBezTo>
                  <a:cubicBezTo>
                    <a:pt x="3" y="37"/>
                    <a:pt x="3" y="37"/>
                    <a:pt x="3" y="37"/>
                  </a:cubicBezTo>
                  <a:cubicBezTo>
                    <a:pt x="3" y="23"/>
                    <a:pt x="3" y="23"/>
                    <a:pt x="3" y="23"/>
                  </a:cubicBezTo>
                  <a:cubicBezTo>
                    <a:pt x="8" y="17"/>
                    <a:pt x="8" y="17"/>
                    <a:pt x="8" y="17"/>
                  </a:cubicBezTo>
                  <a:cubicBezTo>
                    <a:pt x="10" y="10"/>
                    <a:pt x="10" y="10"/>
                    <a:pt x="10" y="10"/>
                  </a:cubicBezTo>
                  <a:cubicBezTo>
                    <a:pt x="21" y="21"/>
                    <a:pt x="21" y="21"/>
                    <a:pt x="21" y="21"/>
                  </a:cubicBezTo>
                  <a:cubicBezTo>
                    <a:pt x="33" y="30"/>
                    <a:pt x="33" y="30"/>
                    <a:pt x="33" y="30"/>
                  </a:cubicBezTo>
                  <a:cubicBezTo>
                    <a:pt x="42" y="34"/>
                    <a:pt x="42" y="34"/>
                    <a:pt x="42" y="34"/>
                  </a:cubicBezTo>
                  <a:cubicBezTo>
                    <a:pt x="49" y="36"/>
                    <a:pt x="49" y="36"/>
                    <a:pt x="49" y="36"/>
                  </a:cubicBezTo>
                  <a:cubicBezTo>
                    <a:pt x="52" y="36"/>
                    <a:pt x="52" y="36"/>
                    <a:pt x="52" y="36"/>
                  </a:cubicBezTo>
                  <a:cubicBezTo>
                    <a:pt x="55" y="36"/>
                    <a:pt x="55" y="36"/>
                    <a:pt x="55" y="36"/>
                  </a:cubicBezTo>
                  <a:cubicBezTo>
                    <a:pt x="57" y="43"/>
                    <a:pt x="57" y="43"/>
                    <a:pt x="57" y="43"/>
                  </a:cubicBezTo>
                  <a:cubicBezTo>
                    <a:pt x="65" y="42"/>
                    <a:pt x="65" y="42"/>
                    <a:pt x="65" y="42"/>
                  </a:cubicBezTo>
                  <a:cubicBezTo>
                    <a:pt x="66" y="52"/>
                    <a:pt x="66" y="52"/>
                    <a:pt x="66" y="52"/>
                  </a:cubicBezTo>
                  <a:cubicBezTo>
                    <a:pt x="63" y="56"/>
                    <a:pt x="63" y="56"/>
                    <a:pt x="63" y="56"/>
                  </a:cubicBezTo>
                  <a:cubicBezTo>
                    <a:pt x="54" y="61"/>
                    <a:pt x="54" y="61"/>
                    <a:pt x="54" y="61"/>
                  </a:cubicBezTo>
                  <a:cubicBezTo>
                    <a:pt x="48" y="69"/>
                    <a:pt x="48" y="69"/>
                    <a:pt x="48" y="69"/>
                  </a:cubicBezTo>
                  <a:cubicBezTo>
                    <a:pt x="46" y="73"/>
                    <a:pt x="46" y="73"/>
                    <a:pt x="46" y="73"/>
                  </a:cubicBezTo>
                  <a:cubicBezTo>
                    <a:pt x="48" y="74"/>
                    <a:pt x="48" y="74"/>
                    <a:pt x="48" y="74"/>
                  </a:cubicBezTo>
                  <a:cubicBezTo>
                    <a:pt x="52" y="70"/>
                    <a:pt x="52" y="70"/>
                    <a:pt x="52" y="70"/>
                  </a:cubicBezTo>
                  <a:cubicBezTo>
                    <a:pt x="55" y="66"/>
                    <a:pt x="55" y="66"/>
                    <a:pt x="55" y="66"/>
                  </a:cubicBezTo>
                  <a:cubicBezTo>
                    <a:pt x="64" y="60"/>
                    <a:pt x="64" y="60"/>
                    <a:pt x="64" y="60"/>
                  </a:cubicBezTo>
                  <a:cubicBezTo>
                    <a:pt x="70" y="57"/>
                    <a:pt x="70" y="57"/>
                    <a:pt x="70" y="57"/>
                  </a:cubicBezTo>
                  <a:cubicBezTo>
                    <a:pt x="69" y="61"/>
                    <a:pt x="69" y="61"/>
                    <a:pt x="69" y="61"/>
                  </a:cubicBezTo>
                  <a:cubicBezTo>
                    <a:pt x="66" y="64"/>
                    <a:pt x="66" y="64"/>
                    <a:pt x="66" y="64"/>
                  </a:cubicBezTo>
                  <a:cubicBezTo>
                    <a:pt x="62" y="74"/>
                    <a:pt x="62" y="74"/>
                    <a:pt x="62" y="74"/>
                  </a:cubicBezTo>
                  <a:cubicBezTo>
                    <a:pt x="52" y="80"/>
                    <a:pt x="52" y="80"/>
                    <a:pt x="52" y="80"/>
                  </a:cubicBezTo>
                  <a:cubicBezTo>
                    <a:pt x="46" y="86"/>
                    <a:pt x="46" y="86"/>
                    <a:pt x="46" y="86"/>
                  </a:cubicBezTo>
                  <a:cubicBezTo>
                    <a:pt x="46" y="91"/>
                    <a:pt x="46" y="91"/>
                    <a:pt x="46" y="91"/>
                  </a:cubicBezTo>
                  <a:cubicBezTo>
                    <a:pt x="50" y="92"/>
                    <a:pt x="50" y="92"/>
                    <a:pt x="50" y="92"/>
                  </a:cubicBezTo>
                  <a:cubicBezTo>
                    <a:pt x="55" y="87"/>
                    <a:pt x="55" y="87"/>
                    <a:pt x="55" y="87"/>
                  </a:cubicBezTo>
                  <a:cubicBezTo>
                    <a:pt x="60" y="83"/>
                    <a:pt x="60" y="83"/>
                    <a:pt x="60" y="83"/>
                  </a:cubicBezTo>
                  <a:cubicBezTo>
                    <a:pt x="65" y="82"/>
                    <a:pt x="65" y="82"/>
                    <a:pt x="65" y="82"/>
                  </a:cubicBezTo>
                  <a:cubicBezTo>
                    <a:pt x="69" y="78"/>
                    <a:pt x="69" y="78"/>
                    <a:pt x="69" y="78"/>
                  </a:cubicBezTo>
                  <a:cubicBezTo>
                    <a:pt x="71" y="68"/>
                    <a:pt x="71" y="68"/>
                    <a:pt x="71" y="68"/>
                  </a:cubicBezTo>
                  <a:cubicBezTo>
                    <a:pt x="75" y="60"/>
                    <a:pt x="75" y="60"/>
                    <a:pt x="75" y="60"/>
                  </a:cubicBezTo>
                  <a:cubicBezTo>
                    <a:pt x="80" y="54"/>
                    <a:pt x="80" y="54"/>
                    <a:pt x="80" y="54"/>
                  </a:cubicBezTo>
                  <a:cubicBezTo>
                    <a:pt x="81" y="50"/>
                    <a:pt x="81" y="50"/>
                    <a:pt x="81" y="50"/>
                  </a:cubicBezTo>
                  <a:cubicBezTo>
                    <a:pt x="78" y="42"/>
                    <a:pt x="78" y="42"/>
                    <a:pt x="78" y="42"/>
                  </a:cubicBezTo>
                  <a:cubicBezTo>
                    <a:pt x="78" y="34"/>
                    <a:pt x="78" y="34"/>
                    <a:pt x="78" y="34"/>
                  </a:cubicBezTo>
                  <a:cubicBezTo>
                    <a:pt x="75" y="35"/>
                    <a:pt x="75" y="35"/>
                    <a:pt x="75" y="35"/>
                  </a:cubicBezTo>
                  <a:cubicBezTo>
                    <a:pt x="73" y="38"/>
                    <a:pt x="73" y="38"/>
                    <a:pt x="73" y="38"/>
                  </a:cubicBezTo>
                  <a:cubicBezTo>
                    <a:pt x="74" y="46"/>
                    <a:pt x="74" y="46"/>
                    <a:pt x="74" y="46"/>
                  </a:cubicBezTo>
                  <a:cubicBezTo>
                    <a:pt x="76" y="52"/>
                    <a:pt x="76" y="52"/>
                    <a:pt x="76" y="52"/>
                  </a:cubicBezTo>
                  <a:cubicBezTo>
                    <a:pt x="76" y="54"/>
                    <a:pt x="76" y="54"/>
                    <a:pt x="76" y="54"/>
                  </a:cubicBezTo>
                  <a:cubicBezTo>
                    <a:pt x="74" y="53"/>
                    <a:pt x="74" y="53"/>
                    <a:pt x="74" y="53"/>
                  </a:cubicBezTo>
                  <a:cubicBezTo>
                    <a:pt x="72" y="51"/>
                    <a:pt x="72" y="51"/>
                    <a:pt x="72" y="51"/>
                  </a:cubicBezTo>
                  <a:cubicBezTo>
                    <a:pt x="70" y="46"/>
                    <a:pt x="70" y="46"/>
                    <a:pt x="70" y="46"/>
                  </a:cubicBezTo>
                  <a:cubicBezTo>
                    <a:pt x="68" y="41"/>
                    <a:pt x="68" y="41"/>
                    <a:pt x="68" y="41"/>
                  </a:cubicBezTo>
                  <a:cubicBezTo>
                    <a:pt x="68" y="37"/>
                    <a:pt x="68" y="37"/>
                    <a:pt x="68" y="37"/>
                  </a:cubicBezTo>
                  <a:cubicBezTo>
                    <a:pt x="73" y="32"/>
                    <a:pt x="73" y="32"/>
                    <a:pt x="73" y="32"/>
                  </a:cubicBezTo>
                  <a:cubicBezTo>
                    <a:pt x="75" y="28"/>
                    <a:pt x="75" y="28"/>
                    <a:pt x="75" y="28"/>
                  </a:cubicBezTo>
                  <a:cubicBezTo>
                    <a:pt x="74" y="24"/>
                    <a:pt x="74" y="24"/>
                    <a:pt x="74" y="24"/>
                  </a:cubicBezTo>
                  <a:cubicBezTo>
                    <a:pt x="79" y="29"/>
                    <a:pt x="79" y="29"/>
                    <a:pt x="79" y="29"/>
                  </a:cubicBezTo>
                  <a:cubicBezTo>
                    <a:pt x="80" y="30"/>
                    <a:pt x="80" y="30"/>
                    <a:pt x="80" y="30"/>
                  </a:cubicBezTo>
                  <a:cubicBezTo>
                    <a:pt x="81" y="24"/>
                    <a:pt x="81" y="24"/>
                    <a:pt x="81" y="24"/>
                  </a:cubicBezTo>
                  <a:cubicBezTo>
                    <a:pt x="79" y="15"/>
                    <a:pt x="79" y="15"/>
                    <a:pt x="79" y="15"/>
                  </a:cubicBezTo>
                  <a:cubicBezTo>
                    <a:pt x="80" y="12"/>
                    <a:pt x="80" y="12"/>
                    <a:pt x="80" y="12"/>
                  </a:cubicBezTo>
                  <a:cubicBezTo>
                    <a:pt x="77" y="11"/>
                    <a:pt x="77" y="11"/>
                    <a:pt x="77" y="11"/>
                  </a:cubicBezTo>
                  <a:cubicBezTo>
                    <a:pt x="76" y="0"/>
                    <a:pt x="76" y="0"/>
                    <a:pt x="76" y="0"/>
                  </a:cubicBezTo>
                  <a:cubicBezTo>
                    <a:pt x="76" y="0"/>
                    <a:pt x="133" y="16"/>
                    <a:pt x="145" y="19"/>
                  </a:cubicBezTo>
                  <a:cubicBezTo>
                    <a:pt x="156" y="22"/>
                    <a:pt x="230" y="42"/>
                    <a:pt x="235" y="43"/>
                  </a:cubicBezTo>
                  <a:cubicBezTo>
                    <a:pt x="240" y="45"/>
                    <a:pt x="246" y="45"/>
                    <a:pt x="246" y="45"/>
                  </a:cubicBezTo>
                  <a:lnTo>
                    <a:pt x="257" y="47"/>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32" name="Freeform 6"/>
            <p:cNvSpPr>
              <a:spLocks/>
            </p:cNvSpPr>
            <p:nvPr/>
          </p:nvSpPr>
          <p:spPr bwMode="auto">
            <a:xfrm>
              <a:off x="5925595" y="2621841"/>
              <a:ext cx="384509" cy="394627"/>
            </a:xfrm>
            <a:custGeom>
              <a:avLst/>
              <a:gdLst>
                <a:gd name="T0" fmla="*/ 34 w 228"/>
                <a:gd name="T1" fmla="*/ 0 h 234"/>
                <a:gd name="T2" fmla="*/ 228 w 228"/>
                <a:gd name="T3" fmla="*/ 23 h 234"/>
                <a:gd name="T4" fmla="*/ 227 w 228"/>
                <a:gd name="T5" fmla="*/ 44 h 234"/>
                <a:gd name="T6" fmla="*/ 224 w 228"/>
                <a:gd name="T7" fmla="*/ 44 h 234"/>
                <a:gd name="T8" fmla="*/ 210 w 228"/>
                <a:gd name="T9" fmla="*/ 226 h 234"/>
                <a:gd name="T10" fmla="*/ 91 w 228"/>
                <a:gd name="T11" fmla="*/ 215 h 234"/>
                <a:gd name="T12" fmla="*/ 90 w 228"/>
                <a:gd name="T13" fmla="*/ 224 h 234"/>
                <a:gd name="T14" fmla="*/ 32 w 228"/>
                <a:gd name="T15" fmla="*/ 218 h 234"/>
                <a:gd name="T16" fmla="*/ 29 w 228"/>
                <a:gd name="T17" fmla="*/ 234 h 234"/>
                <a:gd name="T18" fmla="*/ 0 w 228"/>
                <a:gd name="T19" fmla="*/ 230 h 234"/>
                <a:gd name="T20" fmla="*/ 34 w 228"/>
                <a:gd name="T21"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34">
                  <a:moveTo>
                    <a:pt x="34" y="0"/>
                  </a:moveTo>
                  <a:lnTo>
                    <a:pt x="228" y="23"/>
                  </a:lnTo>
                  <a:lnTo>
                    <a:pt x="227" y="44"/>
                  </a:lnTo>
                  <a:lnTo>
                    <a:pt x="224" y="44"/>
                  </a:lnTo>
                  <a:lnTo>
                    <a:pt x="210" y="226"/>
                  </a:lnTo>
                  <a:lnTo>
                    <a:pt x="91" y="215"/>
                  </a:lnTo>
                  <a:lnTo>
                    <a:pt x="90" y="224"/>
                  </a:lnTo>
                  <a:lnTo>
                    <a:pt x="32" y="218"/>
                  </a:lnTo>
                  <a:lnTo>
                    <a:pt x="29" y="234"/>
                  </a:lnTo>
                  <a:lnTo>
                    <a:pt x="0" y="230"/>
                  </a:lnTo>
                  <a:lnTo>
                    <a:pt x="34" y="0"/>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33" name="Freeform 7"/>
            <p:cNvSpPr>
              <a:spLocks/>
            </p:cNvSpPr>
            <p:nvPr/>
          </p:nvSpPr>
          <p:spPr bwMode="auto">
            <a:xfrm>
              <a:off x="6068941" y="2696045"/>
              <a:ext cx="762272" cy="752153"/>
            </a:xfrm>
            <a:custGeom>
              <a:avLst/>
              <a:gdLst>
                <a:gd name="T0" fmla="*/ 450 w 452"/>
                <a:gd name="T1" fmla="*/ 234 h 446"/>
                <a:gd name="T2" fmla="*/ 446 w 452"/>
                <a:gd name="T3" fmla="*/ 215 h 446"/>
                <a:gd name="T4" fmla="*/ 435 w 452"/>
                <a:gd name="T5" fmla="*/ 131 h 446"/>
                <a:gd name="T6" fmla="*/ 417 w 452"/>
                <a:gd name="T7" fmla="*/ 128 h 446"/>
                <a:gd name="T8" fmla="*/ 398 w 452"/>
                <a:gd name="T9" fmla="*/ 117 h 446"/>
                <a:gd name="T10" fmla="*/ 378 w 452"/>
                <a:gd name="T11" fmla="*/ 116 h 446"/>
                <a:gd name="T12" fmla="*/ 365 w 452"/>
                <a:gd name="T13" fmla="*/ 118 h 446"/>
                <a:gd name="T14" fmla="*/ 352 w 452"/>
                <a:gd name="T15" fmla="*/ 122 h 446"/>
                <a:gd name="T16" fmla="*/ 332 w 452"/>
                <a:gd name="T17" fmla="*/ 118 h 446"/>
                <a:gd name="T18" fmla="*/ 325 w 452"/>
                <a:gd name="T19" fmla="*/ 116 h 446"/>
                <a:gd name="T20" fmla="*/ 310 w 452"/>
                <a:gd name="T21" fmla="*/ 112 h 446"/>
                <a:gd name="T22" fmla="*/ 301 w 452"/>
                <a:gd name="T23" fmla="*/ 111 h 446"/>
                <a:gd name="T24" fmla="*/ 284 w 452"/>
                <a:gd name="T25" fmla="*/ 107 h 446"/>
                <a:gd name="T26" fmla="*/ 269 w 452"/>
                <a:gd name="T27" fmla="*/ 101 h 446"/>
                <a:gd name="T28" fmla="*/ 253 w 452"/>
                <a:gd name="T29" fmla="*/ 93 h 446"/>
                <a:gd name="T30" fmla="*/ 242 w 452"/>
                <a:gd name="T31" fmla="*/ 90 h 446"/>
                <a:gd name="T32" fmla="*/ 125 w 452"/>
                <a:gd name="T33" fmla="*/ 182 h 446"/>
                <a:gd name="T34" fmla="*/ 2 w 452"/>
                <a:gd name="T35" fmla="*/ 183 h 446"/>
                <a:gd name="T36" fmla="*/ 13 w 452"/>
                <a:gd name="T37" fmla="*/ 197 h 446"/>
                <a:gd name="T38" fmla="*/ 22 w 452"/>
                <a:gd name="T39" fmla="*/ 205 h 446"/>
                <a:gd name="T40" fmla="*/ 41 w 452"/>
                <a:gd name="T41" fmla="*/ 224 h 446"/>
                <a:gd name="T42" fmla="*/ 55 w 452"/>
                <a:gd name="T43" fmla="*/ 238 h 446"/>
                <a:gd name="T44" fmla="*/ 59 w 452"/>
                <a:gd name="T45" fmla="*/ 259 h 446"/>
                <a:gd name="T46" fmla="*/ 66 w 452"/>
                <a:gd name="T47" fmla="*/ 278 h 446"/>
                <a:gd name="T48" fmla="*/ 74 w 452"/>
                <a:gd name="T49" fmla="*/ 286 h 446"/>
                <a:gd name="T50" fmla="*/ 88 w 452"/>
                <a:gd name="T51" fmla="*/ 296 h 446"/>
                <a:gd name="T52" fmla="*/ 109 w 452"/>
                <a:gd name="T53" fmla="*/ 307 h 446"/>
                <a:gd name="T54" fmla="*/ 120 w 452"/>
                <a:gd name="T55" fmla="*/ 298 h 446"/>
                <a:gd name="T56" fmla="*/ 127 w 452"/>
                <a:gd name="T57" fmla="*/ 283 h 446"/>
                <a:gd name="T58" fmla="*/ 148 w 452"/>
                <a:gd name="T59" fmla="*/ 275 h 446"/>
                <a:gd name="T60" fmla="*/ 170 w 452"/>
                <a:gd name="T61" fmla="*/ 279 h 446"/>
                <a:gd name="T62" fmla="*/ 183 w 452"/>
                <a:gd name="T63" fmla="*/ 292 h 446"/>
                <a:gd name="T64" fmla="*/ 200 w 452"/>
                <a:gd name="T65" fmla="*/ 320 h 446"/>
                <a:gd name="T66" fmla="*/ 210 w 452"/>
                <a:gd name="T67" fmla="*/ 343 h 446"/>
                <a:gd name="T68" fmla="*/ 235 w 452"/>
                <a:gd name="T69" fmla="*/ 372 h 446"/>
                <a:gd name="T70" fmla="*/ 237 w 452"/>
                <a:gd name="T71" fmla="*/ 388 h 446"/>
                <a:gd name="T72" fmla="*/ 249 w 452"/>
                <a:gd name="T73" fmla="*/ 416 h 446"/>
                <a:gd name="T74" fmla="*/ 273 w 452"/>
                <a:gd name="T75" fmla="*/ 427 h 446"/>
                <a:gd name="T76" fmla="*/ 291 w 452"/>
                <a:gd name="T77" fmla="*/ 438 h 446"/>
                <a:gd name="T78" fmla="*/ 305 w 452"/>
                <a:gd name="T79" fmla="*/ 442 h 446"/>
                <a:gd name="T80" fmla="*/ 321 w 452"/>
                <a:gd name="T81" fmla="*/ 441 h 446"/>
                <a:gd name="T82" fmla="*/ 317 w 452"/>
                <a:gd name="T83" fmla="*/ 425 h 446"/>
                <a:gd name="T84" fmla="*/ 308 w 452"/>
                <a:gd name="T85" fmla="*/ 404 h 446"/>
                <a:gd name="T86" fmla="*/ 318 w 452"/>
                <a:gd name="T87" fmla="*/ 370 h 446"/>
                <a:gd name="T88" fmla="*/ 311 w 452"/>
                <a:gd name="T89" fmla="*/ 361 h 446"/>
                <a:gd name="T90" fmla="*/ 326 w 452"/>
                <a:gd name="T91" fmla="*/ 355 h 446"/>
                <a:gd name="T92" fmla="*/ 324 w 452"/>
                <a:gd name="T93" fmla="*/ 350 h 446"/>
                <a:gd name="T94" fmla="*/ 338 w 452"/>
                <a:gd name="T95" fmla="*/ 350 h 446"/>
                <a:gd name="T96" fmla="*/ 336 w 452"/>
                <a:gd name="T97" fmla="*/ 345 h 446"/>
                <a:gd name="T98" fmla="*/ 347 w 452"/>
                <a:gd name="T99" fmla="*/ 342 h 446"/>
                <a:gd name="T100" fmla="*/ 346 w 452"/>
                <a:gd name="T101" fmla="*/ 331 h 446"/>
                <a:gd name="T102" fmla="*/ 357 w 452"/>
                <a:gd name="T103" fmla="*/ 329 h 446"/>
                <a:gd name="T104" fmla="*/ 367 w 452"/>
                <a:gd name="T105" fmla="*/ 329 h 446"/>
                <a:gd name="T106" fmla="*/ 395 w 452"/>
                <a:gd name="T107" fmla="*/ 314 h 446"/>
                <a:gd name="T108" fmla="*/ 403 w 452"/>
                <a:gd name="T109" fmla="*/ 305 h 446"/>
                <a:gd name="T110" fmla="*/ 403 w 452"/>
                <a:gd name="T111" fmla="*/ 296 h 446"/>
                <a:gd name="T112" fmla="*/ 410 w 452"/>
                <a:gd name="T113" fmla="*/ 286 h 446"/>
                <a:gd name="T114" fmla="*/ 412 w 452"/>
                <a:gd name="T115" fmla="*/ 299 h 446"/>
                <a:gd name="T116" fmla="*/ 439 w 452"/>
                <a:gd name="T117" fmla="*/ 288 h 446"/>
                <a:gd name="T118" fmla="*/ 447 w 452"/>
                <a:gd name="T119" fmla="*/ 268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2" h="446">
                  <a:moveTo>
                    <a:pt x="446" y="253"/>
                  </a:moveTo>
                  <a:lnTo>
                    <a:pt x="448" y="245"/>
                  </a:lnTo>
                  <a:lnTo>
                    <a:pt x="452" y="240"/>
                  </a:lnTo>
                  <a:lnTo>
                    <a:pt x="450" y="234"/>
                  </a:lnTo>
                  <a:lnTo>
                    <a:pt x="448" y="226"/>
                  </a:lnTo>
                  <a:lnTo>
                    <a:pt x="447" y="223"/>
                  </a:lnTo>
                  <a:lnTo>
                    <a:pt x="447" y="217"/>
                  </a:lnTo>
                  <a:lnTo>
                    <a:pt x="446" y="215"/>
                  </a:lnTo>
                  <a:lnTo>
                    <a:pt x="442" y="206"/>
                  </a:lnTo>
                  <a:lnTo>
                    <a:pt x="442" y="204"/>
                  </a:lnTo>
                  <a:lnTo>
                    <a:pt x="435" y="198"/>
                  </a:lnTo>
                  <a:lnTo>
                    <a:pt x="435" y="131"/>
                  </a:lnTo>
                  <a:lnTo>
                    <a:pt x="425" y="130"/>
                  </a:lnTo>
                  <a:lnTo>
                    <a:pt x="423" y="132"/>
                  </a:lnTo>
                  <a:lnTo>
                    <a:pt x="420" y="131"/>
                  </a:lnTo>
                  <a:lnTo>
                    <a:pt x="417" y="128"/>
                  </a:lnTo>
                  <a:lnTo>
                    <a:pt x="413" y="126"/>
                  </a:lnTo>
                  <a:lnTo>
                    <a:pt x="408" y="126"/>
                  </a:lnTo>
                  <a:lnTo>
                    <a:pt x="402" y="122"/>
                  </a:lnTo>
                  <a:lnTo>
                    <a:pt x="398" y="117"/>
                  </a:lnTo>
                  <a:lnTo>
                    <a:pt x="393" y="116"/>
                  </a:lnTo>
                  <a:lnTo>
                    <a:pt x="385" y="118"/>
                  </a:lnTo>
                  <a:lnTo>
                    <a:pt x="383" y="117"/>
                  </a:lnTo>
                  <a:lnTo>
                    <a:pt x="378" y="116"/>
                  </a:lnTo>
                  <a:lnTo>
                    <a:pt x="374" y="119"/>
                  </a:lnTo>
                  <a:lnTo>
                    <a:pt x="372" y="120"/>
                  </a:lnTo>
                  <a:lnTo>
                    <a:pt x="369" y="118"/>
                  </a:lnTo>
                  <a:lnTo>
                    <a:pt x="365" y="118"/>
                  </a:lnTo>
                  <a:lnTo>
                    <a:pt x="363" y="121"/>
                  </a:lnTo>
                  <a:lnTo>
                    <a:pt x="358" y="124"/>
                  </a:lnTo>
                  <a:lnTo>
                    <a:pt x="354" y="125"/>
                  </a:lnTo>
                  <a:lnTo>
                    <a:pt x="352" y="122"/>
                  </a:lnTo>
                  <a:lnTo>
                    <a:pt x="349" y="119"/>
                  </a:lnTo>
                  <a:lnTo>
                    <a:pt x="341" y="120"/>
                  </a:lnTo>
                  <a:lnTo>
                    <a:pt x="336" y="117"/>
                  </a:lnTo>
                  <a:lnTo>
                    <a:pt x="332" y="118"/>
                  </a:lnTo>
                  <a:lnTo>
                    <a:pt x="330" y="122"/>
                  </a:lnTo>
                  <a:lnTo>
                    <a:pt x="328" y="123"/>
                  </a:lnTo>
                  <a:lnTo>
                    <a:pt x="327" y="118"/>
                  </a:lnTo>
                  <a:lnTo>
                    <a:pt x="325" y="116"/>
                  </a:lnTo>
                  <a:lnTo>
                    <a:pt x="319" y="120"/>
                  </a:lnTo>
                  <a:lnTo>
                    <a:pt x="318" y="116"/>
                  </a:lnTo>
                  <a:lnTo>
                    <a:pt x="312" y="112"/>
                  </a:lnTo>
                  <a:lnTo>
                    <a:pt x="310" y="112"/>
                  </a:lnTo>
                  <a:lnTo>
                    <a:pt x="308" y="115"/>
                  </a:lnTo>
                  <a:lnTo>
                    <a:pt x="305" y="117"/>
                  </a:lnTo>
                  <a:lnTo>
                    <a:pt x="302" y="116"/>
                  </a:lnTo>
                  <a:lnTo>
                    <a:pt x="301" y="111"/>
                  </a:lnTo>
                  <a:lnTo>
                    <a:pt x="298" y="111"/>
                  </a:lnTo>
                  <a:lnTo>
                    <a:pt x="295" y="105"/>
                  </a:lnTo>
                  <a:lnTo>
                    <a:pt x="287" y="105"/>
                  </a:lnTo>
                  <a:lnTo>
                    <a:pt x="284" y="107"/>
                  </a:lnTo>
                  <a:lnTo>
                    <a:pt x="281" y="104"/>
                  </a:lnTo>
                  <a:lnTo>
                    <a:pt x="280" y="104"/>
                  </a:lnTo>
                  <a:lnTo>
                    <a:pt x="275" y="105"/>
                  </a:lnTo>
                  <a:lnTo>
                    <a:pt x="269" y="101"/>
                  </a:lnTo>
                  <a:lnTo>
                    <a:pt x="261" y="101"/>
                  </a:lnTo>
                  <a:lnTo>
                    <a:pt x="259" y="94"/>
                  </a:lnTo>
                  <a:lnTo>
                    <a:pt x="255" y="92"/>
                  </a:lnTo>
                  <a:lnTo>
                    <a:pt x="253" y="93"/>
                  </a:lnTo>
                  <a:lnTo>
                    <a:pt x="250" y="92"/>
                  </a:lnTo>
                  <a:lnTo>
                    <a:pt x="247" y="93"/>
                  </a:lnTo>
                  <a:lnTo>
                    <a:pt x="244" y="93"/>
                  </a:lnTo>
                  <a:lnTo>
                    <a:pt x="242" y="90"/>
                  </a:lnTo>
                  <a:lnTo>
                    <a:pt x="235" y="83"/>
                  </a:lnTo>
                  <a:lnTo>
                    <a:pt x="239" y="6"/>
                  </a:lnTo>
                  <a:lnTo>
                    <a:pt x="139" y="0"/>
                  </a:lnTo>
                  <a:lnTo>
                    <a:pt x="125" y="182"/>
                  </a:lnTo>
                  <a:lnTo>
                    <a:pt x="6" y="171"/>
                  </a:lnTo>
                  <a:lnTo>
                    <a:pt x="5" y="180"/>
                  </a:lnTo>
                  <a:lnTo>
                    <a:pt x="0" y="180"/>
                  </a:lnTo>
                  <a:lnTo>
                    <a:pt x="2" y="183"/>
                  </a:lnTo>
                  <a:lnTo>
                    <a:pt x="7" y="186"/>
                  </a:lnTo>
                  <a:lnTo>
                    <a:pt x="10" y="190"/>
                  </a:lnTo>
                  <a:lnTo>
                    <a:pt x="11" y="193"/>
                  </a:lnTo>
                  <a:lnTo>
                    <a:pt x="13" y="197"/>
                  </a:lnTo>
                  <a:lnTo>
                    <a:pt x="15" y="198"/>
                  </a:lnTo>
                  <a:lnTo>
                    <a:pt x="18" y="200"/>
                  </a:lnTo>
                  <a:lnTo>
                    <a:pt x="21" y="202"/>
                  </a:lnTo>
                  <a:lnTo>
                    <a:pt x="22" y="205"/>
                  </a:lnTo>
                  <a:lnTo>
                    <a:pt x="26" y="210"/>
                  </a:lnTo>
                  <a:lnTo>
                    <a:pt x="30" y="213"/>
                  </a:lnTo>
                  <a:lnTo>
                    <a:pt x="38" y="224"/>
                  </a:lnTo>
                  <a:lnTo>
                    <a:pt x="41" y="224"/>
                  </a:lnTo>
                  <a:lnTo>
                    <a:pt x="44" y="227"/>
                  </a:lnTo>
                  <a:lnTo>
                    <a:pt x="48" y="230"/>
                  </a:lnTo>
                  <a:lnTo>
                    <a:pt x="53" y="234"/>
                  </a:lnTo>
                  <a:lnTo>
                    <a:pt x="55" y="238"/>
                  </a:lnTo>
                  <a:lnTo>
                    <a:pt x="55" y="245"/>
                  </a:lnTo>
                  <a:lnTo>
                    <a:pt x="59" y="251"/>
                  </a:lnTo>
                  <a:lnTo>
                    <a:pt x="60" y="255"/>
                  </a:lnTo>
                  <a:lnTo>
                    <a:pt x="59" y="259"/>
                  </a:lnTo>
                  <a:lnTo>
                    <a:pt x="59" y="264"/>
                  </a:lnTo>
                  <a:lnTo>
                    <a:pt x="60" y="270"/>
                  </a:lnTo>
                  <a:lnTo>
                    <a:pt x="65" y="275"/>
                  </a:lnTo>
                  <a:lnTo>
                    <a:pt x="66" y="278"/>
                  </a:lnTo>
                  <a:lnTo>
                    <a:pt x="67" y="279"/>
                  </a:lnTo>
                  <a:lnTo>
                    <a:pt x="69" y="281"/>
                  </a:lnTo>
                  <a:lnTo>
                    <a:pt x="71" y="283"/>
                  </a:lnTo>
                  <a:lnTo>
                    <a:pt x="74" y="286"/>
                  </a:lnTo>
                  <a:lnTo>
                    <a:pt x="78" y="289"/>
                  </a:lnTo>
                  <a:lnTo>
                    <a:pt x="81" y="292"/>
                  </a:lnTo>
                  <a:lnTo>
                    <a:pt x="84" y="293"/>
                  </a:lnTo>
                  <a:lnTo>
                    <a:pt x="88" y="296"/>
                  </a:lnTo>
                  <a:lnTo>
                    <a:pt x="94" y="299"/>
                  </a:lnTo>
                  <a:lnTo>
                    <a:pt x="101" y="304"/>
                  </a:lnTo>
                  <a:lnTo>
                    <a:pt x="104" y="305"/>
                  </a:lnTo>
                  <a:lnTo>
                    <a:pt x="109" y="307"/>
                  </a:lnTo>
                  <a:lnTo>
                    <a:pt x="113" y="307"/>
                  </a:lnTo>
                  <a:lnTo>
                    <a:pt x="115" y="303"/>
                  </a:lnTo>
                  <a:lnTo>
                    <a:pt x="118" y="300"/>
                  </a:lnTo>
                  <a:lnTo>
                    <a:pt x="120" y="298"/>
                  </a:lnTo>
                  <a:lnTo>
                    <a:pt x="123" y="297"/>
                  </a:lnTo>
                  <a:lnTo>
                    <a:pt x="123" y="292"/>
                  </a:lnTo>
                  <a:lnTo>
                    <a:pt x="125" y="288"/>
                  </a:lnTo>
                  <a:lnTo>
                    <a:pt x="127" y="283"/>
                  </a:lnTo>
                  <a:lnTo>
                    <a:pt x="132" y="277"/>
                  </a:lnTo>
                  <a:lnTo>
                    <a:pt x="139" y="276"/>
                  </a:lnTo>
                  <a:lnTo>
                    <a:pt x="143" y="275"/>
                  </a:lnTo>
                  <a:lnTo>
                    <a:pt x="148" y="275"/>
                  </a:lnTo>
                  <a:lnTo>
                    <a:pt x="153" y="277"/>
                  </a:lnTo>
                  <a:lnTo>
                    <a:pt x="159" y="278"/>
                  </a:lnTo>
                  <a:lnTo>
                    <a:pt x="162" y="278"/>
                  </a:lnTo>
                  <a:lnTo>
                    <a:pt x="170" y="279"/>
                  </a:lnTo>
                  <a:lnTo>
                    <a:pt x="173" y="281"/>
                  </a:lnTo>
                  <a:lnTo>
                    <a:pt x="176" y="287"/>
                  </a:lnTo>
                  <a:lnTo>
                    <a:pt x="178" y="287"/>
                  </a:lnTo>
                  <a:lnTo>
                    <a:pt x="183" y="292"/>
                  </a:lnTo>
                  <a:lnTo>
                    <a:pt x="187" y="294"/>
                  </a:lnTo>
                  <a:lnTo>
                    <a:pt x="190" y="300"/>
                  </a:lnTo>
                  <a:lnTo>
                    <a:pt x="196" y="308"/>
                  </a:lnTo>
                  <a:lnTo>
                    <a:pt x="200" y="320"/>
                  </a:lnTo>
                  <a:lnTo>
                    <a:pt x="203" y="324"/>
                  </a:lnTo>
                  <a:lnTo>
                    <a:pt x="207" y="332"/>
                  </a:lnTo>
                  <a:lnTo>
                    <a:pt x="207" y="335"/>
                  </a:lnTo>
                  <a:lnTo>
                    <a:pt x="210" y="343"/>
                  </a:lnTo>
                  <a:lnTo>
                    <a:pt x="218" y="350"/>
                  </a:lnTo>
                  <a:lnTo>
                    <a:pt x="220" y="358"/>
                  </a:lnTo>
                  <a:lnTo>
                    <a:pt x="230" y="370"/>
                  </a:lnTo>
                  <a:lnTo>
                    <a:pt x="235" y="372"/>
                  </a:lnTo>
                  <a:lnTo>
                    <a:pt x="234" y="381"/>
                  </a:lnTo>
                  <a:lnTo>
                    <a:pt x="232" y="383"/>
                  </a:lnTo>
                  <a:lnTo>
                    <a:pt x="234" y="385"/>
                  </a:lnTo>
                  <a:lnTo>
                    <a:pt x="237" y="388"/>
                  </a:lnTo>
                  <a:lnTo>
                    <a:pt x="237" y="394"/>
                  </a:lnTo>
                  <a:lnTo>
                    <a:pt x="243" y="405"/>
                  </a:lnTo>
                  <a:lnTo>
                    <a:pt x="246" y="411"/>
                  </a:lnTo>
                  <a:lnTo>
                    <a:pt x="249" y="416"/>
                  </a:lnTo>
                  <a:lnTo>
                    <a:pt x="251" y="421"/>
                  </a:lnTo>
                  <a:lnTo>
                    <a:pt x="259" y="422"/>
                  </a:lnTo>
                  <a:lnTo>
                    <a:pt x="264" y="427"/>
                  </a:lnTo>
                  <a:lnTo>
                    <a:pt x="273" y="427"/>
                  </a:lnTo>
                  <a:lnTo>
                    <a:pt x="280" y="434"/>
                  </a:lnTo>
                  <a:lnTo>
                    <a:pt x="284" y="434"/>
                  </a:lnTo>
                  <a:lnTo>
                    <a:pt x="286" y="437"/>
                  </a:lnTo>
                  <a:lnTo>
                    <a:pt x="291" y="438"/>
                  </a:lnTo>
                  <a:lnTo>
                    <a:pt x="292" y="436"/>
                  </a:lnTo>
                  <a:lnTo>
                    <a:pt x="302" y="438"/>
                  </a:lnTo>
                  <a:lnTo>
                    <a:pt x="302" y="439"/>
                  </a:lnTo>
                  <a:lnTo>
                    <a:pt x="305" y="442"/>
                  </a:lnTo>
                  <a:lnTo>
                    <a:pt x="310" y="446"/>
                  </a:lnTo>
                  <a:lnTo>
                    <a:pt x="313" y="444"/>
                  </a:lnTo>
                  <a:lnTo>
                    <a:pt x="314" y="442"/>
                  </a:lnTo>
                  <a:lnTo>
                    <a:pt x="321" y="441"/>
                  </a:lnTo>
                  <a:lnTo>
                    <a:pt x="319" y="436"/>
                  </a:lnTo>
                  <a:lnTo>
                    <a:pt x="319" y="433"/>
                  </a:lnTo>
                  <a:lnTo>
                    <a:pt x="318" y="429"/>
                  </a:lnTo>
                  <a:lnTo>
                    <a:pt x="317" y="425"/>
                  </a:lnTo>
                  <a:lnTo>
                    <a:pt x="314" y="423"/>
                  </a:lnTo>
                  <a:lnTo>
                    <a:pt x="312" y="417"/>
                  </a:lnTo>
                  <a:lnTo>
                    <a:pt x="311" y="411"/>
                  </a:lnTo>
                  <a:lnTo>
                    <a:pt x="308" y="404"/>
                  </a:lnTo>
                  <a:lnTo>
                    <a:pt x="308" y="398"/>
                  </a:lnTo>
                  <a:lnTo>
                    <a:pt x="311" y="389"/>
                  </a:lnTo>
                  <a:lnTo>
                    <a:pt x="314" y="380"/>
                  </a:lnTo>
                  <a:lnTo>
                    <a:pt x="318" y="370"/>
                  </a:lnTo>
                  <a:lnTo>
                    <a:pt x="317" y="368"/>
                  </a:lnTo>
                  <a:lnTo>
                    <a:pt x="314" y="366"/>
                  </a:lnTo>
                  <a:lnTo>
                    <a:pt x="311" y="363"/>
                  </a:lnTo>
                  <a:lnTo>
                    <a:pt x="311" y="361"/>
                  </a:lnTo>
                  <a:lnTo>
                    <a:pt x="313" y="362"/>
                  </a:lnTo>
                  <a:lnTo>
                    <a:pt x="322" y="361"/>
                  </a:lnTo>
                  <a:lnTo>
                    <a:pt x="323" y="361"/>
                  </a:lnTo>
                  <a:lnTo>
                    <a:pt x="326" y="355"/>
                  </a:lnTo>
                  <a:lnTo>
                    <a:pt x="323" y="355"/>
                  </a:lnTo>
                  <a:lnTo>
                    <a:pt x="322" y="353"/>
                  </a:lnTo>
                  <a:lnTo>
                    <a:pt x="322" y="351"/>
                  </a:lnTo>
                  <a:lnTo>
                    <a:pt x="324" y="350"/>
                  </a:lnTo>
                  <a:lnTo>
                    <a:pt x="328" y="350"/>
                  </a:lnTo>
                  <a:lnTo>
                    <a:pt x="333" y="350"/>
                  </a:lnTo>
                  <a:lnTo>
                    <a:pt x="335" y="351"/>
                  </a:lnTo>
                  <a:lnTo>
                    <a:pt x="338" y="350"/>
                  </a:lnTo>
                  <a:lnTo>
                    <a:pt x="343" y="346"/>
                  </a:lnTo>
                  <a:lnTo>
                    <a:pt x="341" y="346"/>
                  </a:lnTo>
                  <a:lnTo>
                    <a:pt x="337" y="349"/>
                  </a:lnTo>
                  <a:lnTo>
                    <a:pt x="336" y="345"/>
                  </a:lnTo>
                  <a:lnTo>
                    <a:pt x="338" y="339"/>
                  </a:lnTo>
                  <a:lnTo>
                    <a:pt x="340" y="341"/>
                  </a:lnTo>
                  <a:lnTo>
                    <a:pt x="342" y="342"/>
                  </a:lnTo>
                  <a:lnTo>
                    <a:pt x="347" y="342"/>
                  </a:lnTo>
                  <a:lnTo>
                    <a:pt x="349" y="340"/>
                  </a:lnTo>
                  <a:lnTo>
                    <a:pt x="348" y="336"/>
                  </a:lnTo>
                  <a:lnTo>
                    <a:pt x="345" y="332"/>
                  </a:lnTo>
                  <a:lnTo>
                    <a:pt x="346" y="331"/>
                  </a:lnTo>
                  <a:lnTo>
                    <a:pt x="349" y="331"/>
                  </a:lnTo>
                  <a:lnTo>
                    <a:pt x="352" y="329"/>
                  </a:lnTo>
                  <a:lnTo>
                    <a:pt x="354" y="331"/>
                  </a:lnTo>
                  <a:lnTo>
                    <a:pt x="357" y="329"/>
                  </a:lnTo>
                  <a:lnTo>
                    <a:pt x="358" y="331"/>
                  </a:lnTo>
                  <a:lnTo>
                    <a:pt x="361" y="333"/>
                  </a:lnTo>
                  <a:lnTo>
                    <a:pt x="364" y="331"/>
                  </a:lnTo>
                  <a:lnTo>
                    <a:pt x="367" y="329"/>
                  </a:lnTo>
                  <a:lnTo>
                    <a:pt x="374" y="327"/>
                  </a:lnTo>
                  <a:lnTo>
                    <a:pt x="381" y="326"/>
                  </a:lnTo>
                  <a:lnTo>
                    <a:pt x="392" y="320"/>
                  </a:lnTo>
                  <a:lnTo>
                    <a:pt x="395" y="314"/>
                  </a:lnTo>
                  <a:lnTo>
                    <a:pt x="396" y="309"/>
                  </a:lnTo>
                  <a:lnTo>
                    <a:pt x="399" y="307"/>
                  </a:lnTo>
                  <a:lnTo>
                    <a:pt x="402" y="306"/>
                  </a:lnTo>
                  <a:lnTo>
                    <a:pt x="403" y="305"/>
                  </a:lnTo>
                  <a:lnTo>
                    <a:pt x="406" y="303"/>
                  </a:lnTo>
                  <a:lnTo>
                    <a:pt x="405" y="300"/>
                  </a:lnTo>
                  <a:lnTo>
                    <a:pt x="404" y="297"/>
                  </a:lnTo>
                  <a:lnTo>
                    <a:pt x="403" y="296"/>
                  </a:lnTo>
                  <a:lnTo>
                    <a:pt x="402" y="294"/>
                  </a:lnTo>
                  <a:lnTo>
                    <a:pt x="403" y="291"/>
                  </a:lnTo>
                  <a:lnTo>
                    <a:pt x="407" y="288"/>
                  </a:lnTo>
                  <a:lnTo>
                    <a:pt x="410" y="286"/>
                  </a:lnTo>
                  <a:lnTo>
                    <a:pt x="412" y="286"/>
                  </a:lnTo>
                  <a:lnTo>
                    <a:pt x="412" y="289"/>
                  </a:lnTo>
                  <a:lnTo>
                    <a:pt x="412" y="293"/>
                  </a:lnTo>
                  <a:lnTo>
                    <a:pt x="412" y="299"/>
                  </a:lnTo>
                  <a:lnTo>
                    <a:pt x="413" y="300"/>
                  </a:lnTo>
                  <a:lnTo>
                    <a:pt x="419" y="295"/>
                  </a:lnTo>
                  <a:lnTo>
                    <a:pt x="424" y="294"/>
                  </a:lnTo>
                  <a:lnTo>
                    <a:pt x="439" y="288"/>
                  </a:lnTo>
                  <a:lnTo>
                    <a:pt x="441" y="287"/>
                  </a:lnTo>
                  <a:lnTo>
                    <a:pt x="444" y="282"/>
                  </a:lnTo>
                  <a:lnTo>
                    <a:pt x="447" y="272"/>
                  </a:lnTo>
                  <a:lnTo>
                    <a:pt x="447" y="268"/>
                  </a:lnTo>
                  <a:lnTo>
                    <a:pt x="444" y="261"/>
                  </a:lnTo>
                  <a:lnTo>
                    <a:pt x="446" y="256"/>
                  </a:lnTo>
                  <a:lnTo>
                    <a:pt x="446" y="253"/>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34" name="Freeform 8"/>
            <p:cNvSpPr>
              <a:spLocks/>
            </p:cNvSpPr>
            <p:nvPr/>
          </p:nvSpPr>
          <p:spPr bwMode="auto">
            <a:xfrm>
              <a:off x="5613602" y="2574620"/>
              <a:ext cx="369330" cy="435102"/>
            </a:xfrm>
            <a:custGeom>
              <a:avLst/>
              <a:gdLst>
                <a:gd name="T0" fmla="*/ 73 w 259"/>
                <a:gd name="T1" fmla="*/ 0 h 304"/>
                <a:gd name="T2" fmla="*/ 68 w 259"/>
                <a:gd name="T3" fmla="*/ 25 h 304"/>
                <a:gd name="T4" fmla="*/ 62 w 259"/>
                <a:gd name="T5" fmla="*/ 43 h 304"/>
                <a:gd name="T6" fmla="*/ 59 w 259"/>
                <a:gd name="T7" fmla="*/ 45 h 304"/>
                <a:gd name="T8" fmla="*/ 56 w 259"/>
                <a:gd name="T9" fmla="*/ 43 h 304"/>
                <a:gd name="T10" fmla="*/ 51 w 259"/>
                <a:gd name="T11" fmla="*/ 39 h 304"/>
                <a:gd name="T12" fmla="*/ 47 w 259"/>
                <a:gd name="T13" fmla="*/ 41 h 304"/>
                <a:gd name="T14" fmla="*/ 45 w 259"/>
                <a:gd name="T15" fmla="*/ 37 h 304"/>
                <a:gd name="T16" fmla="*/ 38 w 259"/>
                <a:gd name="T17" fmla="*/ 39 h 304"/>
                <a:gd name="T18" fmla="*/ 35 w 259"/>
                <a:gd name="T19" fmla="*/ 42 h 304"/>
                <a:gd name="T20" fmla="*/ 35 w 259"/>
                <a:gd name="T21" fmla="*/ 53 h 304"/>
                <a:gd name="T22" fmla="*/ 35 w 259"/>
                <a:gd name="T23" fmla="*/ 67 h 304"/>
                <a:gd name="T24" fmla="*/ 35 w 259"/>
                <a:gd name="T25" fmla="*/ 80 h 304"/>
                <a:gd name="T26" fmla="*/ 34 w 259"/>
                <a:gd name="T27" fmla="*/ 84 h 304"/>
                <a:gd name="T28" fmla="*/ 31 w 259"/>
                <a:gd name="T29" fmla="*/ 89 h 304"/>
                <a:gd name="T30" fmla="*/ 30 w 259"/>
                <a:gd name="T31" fmla="*/ 94 h 304"/>
                <a:gd name="T32" fmla="*/ 30 w 259"/>
                <a:gd name="T33" fmla="*/ 101 h 304"/>
                <a:gd name="T34" fmla="*/ 34 w 259"/>
                <a:gd name="T35" fmla="*/ 110 h 304"/>
                <a:gd name="T36" fmla="*/ 35 w 259"/>
                <a:gd name="T37" fmla="*/ 119 h 304"/>
                <a:gd name="T38" fmla="*/ 37 w 259"/>
                <a:gd name="T39" fmla="*/ 122 h 304"/>
                <a:gd name="T40" fmla="*/ 42 w 259"/>
                <a:gd name="T41" fmla="*/ 128 h 304"/>
                <a:gd name="T42" fmla="*/ 39 w 259"/>
                <a:gd name="T43" fmla="*/ 130 h 304"/>
                <a:gd name="T44" fmla="*/ 34 w 259"/>
                <a:gd name="T45" fmla="*/ 134 h 304"/>
                <a:gd name="T46" fmla="*/ 24 w 259"/>
                <a:gd name="T47" fmla="*/ 141 h 304"/>
                <a:gd name="T48" fmla="*/ 21 w 259"/>
                <a:gd name="T49" fmla="*/ 154 h 304"/>
                <a:gd name="T50" fmla="*/ 17 w 259"/>
                <a:gd name="T51" fmla="*/ 162 h 304"/>
                <a:gd name="T52" fmla="*/ 13 w 259"/>
                <a:gd name="T53" fmla="*/ 166 h 304"/>
                <a:gd name="T54" fmla="*/ 11 w 259"/>
                <a:gd name="T55" fmla="*/ 167 h 304"/>
                <a:gd name="T56" fmla="*/ 9 w 259"/>
                <a:gd name="T57" fmla="*/ 171 h 304"/>
                <a:gd name="T58" fmla="*/ 10 w 259"/>
                <a:gd name="T59" fmla="*/ 178 h 304"/>
                <a:gd name="T60" fmla="*/ 9 w 259"/>
                <a:gd name="T61" fmla="*/ 183 h 304"/>
                <a:gd name="T62" fmla="*/ 15 w 259"/>
                <a:gd name="T63" fmla="*/ 188 h 304"/>
                <a:gd name="T64" fmla="*/ 13 w 259"/>
                <a:gd name="T65" fmla="*/ 192 h 304"/>
                <a:gd name="T66" fmla="*/ 5 w 259"/>
                <a:gd name="T67" fmla="*/ 196 h 304"/>
                <a:gd name="T68" fmla="*/ 3 w 259"/>
                <a:gd name="T69" fmla="*/ 200 h 304"/>
                <a:gd name="T70" fmla="*/ 0 w 259"/>
                <a:gd name="T71" fmla="*/ 206 h 304"/>
                <a:gd name="T72" fmla="*/ 139 w 259"/>
                <a:gd name="T73" fmla="*/ 291 h 304"/>
                <a:gd name="T74" fmla="*/ 182 w 259"/>
                <a:gd name="T75" fmla="*/ 299 h 304"/>
                <a:gd name="T76" fmla="*/ 218 w 259"/>
                <a:gd name="T77" fmla="*/ 304 h 304"/>
                <a:gd name="T78" fmla="*/ 219 w 259"/>
                <a:gd name="T79" fmla="*/ 304 h 304"/>
                <a:gd name="T80" fmla="*/ 259 w 259"/>
                <a:gd name="T81" fmla="*/ 33 h 304"/>
                <a:gd name="T82" fmla="*/ 73 w 259"/>
                <a:gd name="T83"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9" h="304">
                  <a:moveTo>
                    <a:pt x="73" y="0"/>
                  </a:moveTo>
                  <a:cubicBezTo>
                    <a:pt x="73" y="0"/>
                    <a:pt x="69" y="19"/>
                    <a:pt x="68" y="25"/>
                  </a:cubicBezTo>
                  <a:cubicBezTo>
                    <a:pt x="66" y="29"/>
                    <a:pt x="62" y="43"/>
                    <a:pt x="62" y="43"/>
                  </a:cubicBezTo>
                  <a:cubicBezTo>
                    <a:pt x="59" y="45"/>
                    <a:pt x="59" y="45"/>
                    <a:pt x="59" y="45"/>
                  </a:cubicBezTo>
                  <a:cubicBezTo>
                    <a:pt x="56" y="43"/>
                    <a:pt x="56" y="43"/>
                    <a:pt x="56" y="43"/>
                  </a:cubicBezTo>
                  <a:cubicBezTo>
                    <a:pt x="51" y="39"/>
                    <a:pt x="51" y="39"/>
                    <a:pt x="51" y="39"/>
                  </a:cubicBezTo>
                  <a:cubicBezTo>
                    <a:pt x="47" y="41"/>
                    <a:pt x="47" y="41"/>
                    <a:pt x="47" y="41"/>
                  </a:cubicBezTo>
                  <a:cubicBezTo>
                    <a:pt x="45" y="37"/>
                    <a:pt x="45" y="37"/>
                    <a:pt x="45" y="37"/>
                  </a:cubicBezTo>
                  <a:cubicBezTo>
                    <a:pt x="38" y="39"/>
                    <a:pt x="38" y="39"/>
                    <a:pt x="38" y="39"/>
                  </a:cubicBezTo>
                  <a:cubicBezTo>
                    <a:pt x="35" y="42"/>
                    <a:pt x="35" y="42"/>
                    <a:pt x="35" y="42"/>
                  </a:cubicBezTo>
                  <a:cubicBezTo>
                    <a:pt x="35" y="53"/>
                    <a:pt x="35" y="53"/>
                    <a:pt x="35" y="53"/>
                  </a:cubicBezTo>
                  <a:cubicBezTo>
                    <a:pt x="35" y="67"/>
                    <a:pt x="35" y="67"/>
                    <a:pt x="35" y="67"/>
                  </a:cubicBezTo>
                  <a:cubicBezTo>
                    <a:pt x="35" y="80"/>
                    <a:pt x="35" y="80"/>
                    <a:pt x="35" y="80"/>
                  </a:cubicBezTo>
                  <a:cubicBezTo>
                    <a:pt x="34" y="84"/>
                    <a:pt x="34" y="84"/>
                    <a:pt x="34" y="84"/>
                  </a:cubicBezTo>
                  <a:cubicBezTo>
                    <a:pt x="31" y="89"/>
                    <a:pt x="31" y="89"/>
                    <a:pt x="31" y="89"/>
                  </a:cubicBezTo>
                  <a:cubicBezTo>
                    <a:pt x="30" y="94"/>
                    <a:pt x="30" y="94"/>
                    <a:pt x="30" y="94"/>
                  </a:cubicBezTo>
                  <a:cubicBezTo>
                    <a:pt x="30" y="101"/>
                    <a:pt x="30" y="101"/>
                    <a:pt x="30" y="101"/>
                  </a:cubicBezTo>
                  <a:cubicBezTo>
                    <a:pt x="34" y="110"/>
                    <a:pt x="34" y="110"/>
                    <a:pt x="34" y="110"/>
                  </a:cubicBezTo>
                  <a:cubicBezTo>
                    <a:pt x="35" y="119"/>
                    <a:pt x="35" y="119"/>
                    <a:pt x="35" y="119"/>
                  </a:cubicBezTo>
                  <a:cubicBezTo>
                    <a:pt x="37" y="122"/>
                    <a:pt x="37" y="122"/>
                    <a:pt x="37" y="122"/>
                  </a:cubicBezTo>
                  <a:cubicBezTo>
                    <a:pt x="42" y="128"/>
                    <a:pt x="42" y="128"/>
                    <a:pt x="42" y="128"/>
                  </a:cubicBezTo>
                  <a:cubicBezTo>
                    <a:pt x="39" y="130"/>
                    <a:pt x="39" y="130"/>
                    <a:pt x="39" y="130"/>
                  </a:cubicBezTo>
                  <a:cubicBezTo>
                    <a:pt x="34" y="134"/>
                    <a:pt x="34" y="134"/>
                    <a:pt x="34" y="134"/>
                  </a:cubicBezTo>
                  <a:cubicBezTo>
                    <a:pt x="24" y="141"/>
                    <a:pt x="24" y="141"/>
                    <a:pt x="24" y="141"/>
                  </a:cubicBezTo>
                  <a:cubicBezTo>
                    <a:pt x="21" y="154"/>
                    <a:pt x="21" y="154"/>
                    <a:pt x="21" y="154"/>
                  </a:cubicBezTo>
                  <a:cubicBezTo>
                    <a:pt x="17" y="162"/>
                    <a:pt x="17" y="162"/>
                    <a:pt x="17" y="162"/>
                  </a:cubicBezTo>
                  <a:cubicBezTo>
                    <a:pt x="13" y="166"/>
                    <a:pt x="13" y="166"/>
                    <a:pt x="13" y="166"/>
                  </a:cubicBezTo>
                  <a:cubicBezTo>
                    <a:pt x="11" y="167"/>
                    <a:pt x="11" y="167"/>
                    <a:pt x="11" y="167"/>
                  </a:cubicBezTo>
                  <a:cubicBezTo>
                    <a:pt x="9" y="171"/>
                    <a:pt x="9" y="171"/>
                    <a:pt x="9" y="171"/>
                  </a:cubicBezTo>
                  <a:cubicBezTo>
                    <a:pt x="10" y="178"/>
                    <a:pt x="10" y="178"/>
                    <a:pt x="10" y="178"/>
                  </a:cubicBezTo>
                  <a:cubicBezTo>
                    <a:pt x="9" y="183"/>
                    <a:pt x="9" y="183"/>
                    <a:pt x="9" y="183"/>
                  </a:cubicBezTo>
                  <a:cubicBezTo>
                    <a:pt x="15" y="188"/>
                    <a:pt x="15" y="188"/>
                    <a:pt x="15" y="188"/>
                  </a:cubicBezTo>
                  <a:cubicBezTo>
                    <a:pt x="13" y="192"/>
                    <a:pt x="13" y="192"/>
                    <a:pt x="13" y="192"/>
                  </a:cubicBezTo>
                  <a:cubicBezTo>
                    <a:pt x="5" y="196"/>
                    <a:pt x="5" y="196"/>
                    <a:pt x="5" y="196"/>
                  </a:cubicBezTo>
                  <a:cubicBezTo>
                    <a:pt x="3" y="200"/>
                    <a:pt x="3" y="200"/>
                    <a:pt x="3" y="200"/>
                  </a:cubicBezTo>
                  <a:cubicBezTo>
                    <a:pt x="0" y="206"/>
                    <a:pt x="0" y="206"/>
                    <a:pt x="0" y="206"/>
                  </a:cubicBezTo>
                  <a:cubicBezTo>
                    <a:pt x="139" y="291"/>
                    <a:pt x="139" y="291"/>
                    <a:pt x="139" y="291"/>
                  </a:cubicBezTo>
                  <a:cubicBezTo>
                    <a:pt x="182" y="299"/>
                    <a:pt x="182" y="299"/>
                    <a:pt x="182" y="299"/>
                  </a:cubicBezTo>
                  <a:cubicBezTo>
                    <a:pt x="218" y="304"/>
                    <a:pt x="218" y="304"/>
                    <a:pt x="218" y="304"/>
                  </a:cubicBezTo>
                  <a:cubicBezTo>
                    <a:pt x="219" y="304"/>
                    <a:pt x="219" y="304"/>
                    <a:pt x="219" y="304"/>
                  </a:cubicBezTo>
                  <a:cubicBezTo>
                    <a:pt x="259" y="33"/>
                    <a:pt x="259" y="33"/>
                    <a:pt x="259" y="33"/>
                  </a:cubicBezTo>
                  <a:lnTo>
                    <a:pt x="73" y="0"/>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35" name="Freeform 9"/>
            <p:cNvSpPr>
              <a:spLocks/>
            </p:cNvSpPr>
            <p:nvPr/>
          </p:nvSpPr>
          <p:spPr bwMode="auto">
            <a:xfrm>
              <a:off x="5239212" y="2105790"/>
              <a:ext cx="433415" cy="750467"/>
            </a:xfrm>
            <a:custGeom>
              <a:avLst/>
              <a:gdLst>
                <a:gd name="T0" fmla="*/ 229 w 257"/>
                <a:gd name="T1" fmla="*/ 433 h 445"/>
                <a:gd name="T2" fmla="*/ 231 w 257"/>
                <a:gd name="T3" fmla="*/ 420 h 445"/>
                <a:gd name="T4" fmla="*/ 239 w 257"/>
                <a:gd name="T5" fmla="*/ 409 h 445"/>
                <a:gd name="T6" fmla="*/ 255 w 257"/>
                <a:gd name="T7" fmla="*/ 388 h 445"/>
                <a:gd name="T8" fmla="*/ 251 w 257"/>
                <a:gd name="T9" fmla="*/ 379 h 445"/>
                <a:gd name="T10" fmla="*/ 247 w 257"/>
                <a:gd name="T11" fmla="*/ 358 h 445"/>
                <a:gd name="T12" fmla="*/ 118 w 257"/>
                <a:gd name="T13" fmla="*/ 158 h 445"/>
                <a:gd name="T14" fmla="*/ 113 w 257"/>
                <a:gd name="T15" fmla="*/ 153 h 445"/>
                <a:gd name="T16" fmla="*/ 117 w 257"/>
                <a:gd name="T17" fmla="*/ 146 h 445"/>
                <a:gd name="T18" fmla="*/ 26 w 257"/>
                <a:gd name="T19" fmla="*/ 0 h 445"/>
                <a:gd name="T20" fmla="*/ 23 w 257"/>
                <a:gd name="T21" fmla="*/ 9 h 445"/>
                <a:gd name="T22" fmla="*/ 22 w 257"/>
                <a:gd name="T23" fmla="*/ 25 h 445"/>
                <a:gd name="T24" fmla="*/ 17 w 257"/>
                <a:gd name="T25" fmla="*/ 34 h 445"/>
                <a:gd name="T26" fmla="*/ 7 w 257"/>
                <a:gd name="T27" fmla="*/ 50 h 445"/>
                <a:gd name="T28" fmla="*/ 0 w 257"/>
                <a:gd name="T29" fmla="*/ 62 h 445"/>
                <a:gd name="T30" fmla="*/ 3 w 257"/>
                <a:gd name="T31" fmla="*/ 75 h 445"/>
                <a:gd name="T32" fmla="*/ 9 w 257"/>
                <a:gd name="T33" fmla="*/ 90 h 445"/>
                <a:gd name="T34" fmla="*/ 5 w 257"/>
                <a:gd name="T35" fmla="*/ 110 h 445"/>
                <a:gd name="T36" fmla="*/ 2 w 257"/>
                <a:gd name="T37" fmla="*/ 122 h 445"/>
                <a:gd name="T38" fmla="*/ 11 w 257"/>
                <a:gd name="T39" fmla="*/ 145 h 445"/>
                <a:gd name="T40" fmla="*/ 17 w 257"/>
                <a:gd name="T41" fmla="*/ 161 h 445"/>
                <a:gd name="T42" fmla="*/ 14 w 257"/>
                <a:gd name="T43" fmla="*/ 169 h 445"/>
                <a:gd name="T44" fmla="*/ 23 w 257"/>
                <a:gd name="T45" fmla="*/ 176 h 445"/>
                <a:gd name="T46" fmla="*/ 29 w 257"/>
                <a:gd name="T47" fmla="*/ 175 h 445"/>
                <a:gd name="T48" fmla="*/ 37 w 257"/>
                <a:gd name="T49" fmla="*/ 172 h 445"/>
                <a:gd name="T50" fmla="*/ 51 w 257"/>
                <a:gd name="T51" fmla="*/ 177 h 445"/>
                <a:gd name="T52" fmla="*/ 49 w 257"/>
                <a:gd name="T53" fmla="*/ 179 h 445"/>
                <a:gd name="T54" fmla="*/ 40 w 257"/>
                <a:gd name="T55" fmla="*/ 176 h 445"/>
                <a:gd name="T56" fmla="*/ 33 w 257"/>
                <a:gd name="T57" fmla="*/ 175 h 445"/>
                <a:gd name="T58" fmla="*/ 35 w 257"/>
                <a:gd name="T59" fmla="*/ 187 h 445"/>
                <a:gd name="T60" fmla="*/ 30 w 257"/>
                <a:gd name="T61" fmla="*/ 192 h 445"/>
                <a:gd name="T62" fmla="*/ 29 w 257"/>
                <a:gd name="T63" fmla="*/ 185 h 445"/>
                <a:gd name="T64" fmla="*/ 24 w 257"/>
                <a:gd name="T65" fmla="*/ 187 h 445"/>
                <a:gd name="T66" fmla="*/ 23 w 257"/>
                <a:gd name="T67" fmla="*/ 204 h 445"/>
                <a:gd name="T68" fmla="*/ 30 w 257"/>
                <a:gd name="T69" fmla="*/ 217 h 445"/>
                <a:gd name="T70" fmla="*/ 35 w 257"/>
                <a:gd name="T71" fmla="*/ 229 h 445"/>
                <a:gd name="T72" fmla="*/ 28 w 257"/>
                <a:gd name="T73" fmla="*/ 234 h 445"/>
                <a:gd name="T74" fmla="*/ 34 w 257"/>
                <a:gd name="T75" fmla="*/ 255 h 445"/>
                <a:gd name="T76" fmla="*/ 42 w 257"/>
                <a:gd name="T77" fmla="*/ 275 h 445"/>
                <a:gd name="T78" fmla="*/ 50 w 257"/>
                <a:gd name="T79" fmla="*/ 288 h 445"/>
                <a:gd name="T80" fmla="*/ 50 w 257"/>
                <a:gd name="T81" fmla="*/ 298 h 445"/>
                <a:gd name="T82" fmla="*/ 53 w 257"/>
                <a:gd name="T83" fmla="*/ 307 h 445"/>
                <a:gd name="T84" fmla="*/ 50 w 257"/>
                <a:gd name="T85" fmla="*/ 327 h 445"/>
                <a:gd name="T86" fmla="*/ 73 w 257"/>
                <a:gd name="T87" fmla="*/ 339 h 445"/>
                <a:gd name="T88" fmla="*/ 91 w 257"/>
                <a:gd name="T89" fmla="*/ 355 h 445"/>
                <a:gd name="T90" fmla="*/ 112 w 257"/>
                <a:gd name="T91" fmla="*/ 374 h 445"/>
                <a:gd name="T92" fmla="*/ 128 w 257"/>
                <a:gd name="T93" fmla="*/ 388 h 445"/>
                <a:gd name="T94" fmla="*/ 143 w 257"/>
                <a:gd name="T95" fmla="*/ 414 h 445"/>
                <a:gd name="T96" fmla="*/ 143 w 257"/>
                <a:gd name="T97" fmla="*/ 434 h 445"/>
                <a:gd name="T98" fmla="*/ 226 w 257"/>
                <a:gd name="T99" fmla="*/ 44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 h="445">
                  <a:moveTo>
                    <a:pt x="233" y="441"/>
                  </a:moveTo>
                  <a:lnTo>
                    <a:pt x="234" y="438"/>
                  </a:lnTo>
                  <a:lnTo>
                    <a:pt x="229" y="433"/>
                  </a:lnTo>
                  <a:lnTo>
                    <a:pt x="230" y="429"/>
                  </a:lnTo>
                  <a:lnTo>
                    <a:pt x="229" y="423"/>
                  </a:lnTo>
                  <a:lnTo>
                    <a:pt x="231" y="420"/>
                  </a:lnTo>
                  <a:lnTo>
                    <a:pt x="233" y="419"/>
                  </a:lnTo>
                  <a:lnTo>
                    <a:pt x="236" y="416"/>
                  </a:lnTo>
                  <a:lnTo>
                    <a:pt x="239" y="409"/>
                  </a:lnTo>
                  <a:lnTo>
                    <a:pt x="242" y="398"/>
                  </a:lnTo>
                  <a:lnTo>
                    <a:pt x="250" y="392"/>
                  </a:lnTo>
                  <a:lnTo>
                    <a:pt x="255" y="388"/>
                  </a:lnTo>
                  <a:lnTo>
                    <a:pt x="257" y="387"/>
                  </a:lnTo>
                  <a:lnTo>
                    <a:pt x="253" y="382"/>
                  </a:lnTo>
                  <a:lnTo>
                    <a:pt x="251" y="379"/>
                  </a:lnTo>
                  <a:lnTo>
                    <a:pt x="250" y="372"/>
                  </a:lnTo>
                  <a:lnTo>
                    <a:pt x="247" y="364"/>
                  </a:lnTo>
                  <a:lnTo>
                    <a:pt x="247" y="358"/>
                  </a:lnTo>
                  <a:lnTo>
                    <a:pt x="248" y="354"/>
                  </a:lnTo>
                  <a:lnTo>
                    <a:pt x="248" y="353"/>
                  </a:lnTo>
                  <a:lnTo>
                    <a:pt x="118" y="158"/>
                  </a:lnTo>
                  <a:lnTo>
                    <a:pt x="115" y="156"/>
                  </a:lnTo>
                  <a:lnTo>
                    <a:pt x="114" y="155"/>
                  </a:lnTo>
                  <a:lnTo>
                    <a:pt x="113" y="153"/>
                  </a:lnTo>
                  <a:lnTo>
                    <a:pt x="112" y="150"/>
                  </a:lnTo>
                  <a:lnTo>
                    <a:pt x="113" y="147"/>
                  </a:lnTo>
                  <a:lnTo>
                    <a:pt x="117" y="146"/>
                  </a:lnTo>
                  <a:lnTo>
                    <a:pt x="119" y="145"/>
                  </a:lnTo>
                  <a:lnTo>
                    <a:pt x="148" y="35"/>
                  </a:lnTo>
                  <a:lnTo>
                    <a:pt x="26" y="0"/>
                  </a:lnTo>
                  <a:lnTo>
                    <a:pt x="25" y="4"/>
                  </a:lnTo>
                  <a:lnTo>
                    <a:pt x="23" y="5"/>
                  </a:lnTo>
                  <a:lnTo>
                    <a:pt x="23" y="9"/>
                  </a:lnTo>
                  <a:lnTo>
                    <a:pt x="23" y="12"/>
                  </a:lnTo>
                  <a:lnTo>
                    <a:pt x="23" y="21"/>
                  </a:lnTo>
                  <a:lnTo>
                    <a:pt x="22" y="25"/>
                  </a:lnTo>
                  <a:lnTo>
                    <a:pt x="19" y="30"/>
                  </a:lnTo>
                  <a:lnTo>
                    <a:pt x="17" y="33"/>
                  </a:lnTo>
                  <a:lnTo>
                    <a:pt x="17" y="34"/>
                  </a:lnTo>
                  <a:lnTo>
                    <a:pt x="17" y="40"/>
                  </a:lnTo>
                  <a:lnTo>
                    <a:pt x="13" y="45"/>
                  </a:lnTo>
                  <a:lnTo>
                    <a:pt x="7" y="50"/>
                  </a:lnTo>
                  <a:lnTo>
                    <a:pt x="2" y="55"/>
                  </a:lnTo>
                  <a:lnTo>
                    <a:pt x="1" y="57"/>
                  </a:lnTo>
                  <a:lnTo>
                    <a:pt x="0" y="62"/>
                  </a:lnTo>
                  <a:lnTo>
                    <a:pt x="0" y="66"/>
                  </a:lnTo>
                  <a:lnTo>
                    <a:pt x="1" y="71"/>
                  </a:lnTo>
                  <a:lnTo>
                    <a:pt x="3" y="75"/>
                  </a:lnTo>
                  <a:lnTo>
                    <a:pt x="7" y="81"/>
                  </a:lnTo>
                  <a:lnTo>
                    <a:pt x="8" y="85"/>
                  </a:lnTo>
                  <a:lnTo>
                    <a:pt x="9" y="90"/>
                  </a:lnTo>
                  <a:lnTo>
                    <a:pt x="9" y="98"/>
                  </a:lnTo>
                  <a:lnTo>
                    <a:pt x="6" y="104"/>
                  </a:lnTo>
                  <a:lnTo>
                    <a:pt x="5" y="110"/>
                  </a:lnTo>
                  <a:lnTo>
                    <a:pt x="5" y="117"/>
                  </a:lnTo>
                  <a:lnTo>
                    <a:pt x="4" y="120"/>
                  </a:lnTo>
                  <a:lnTo>
                    <a:pt x="2" y="122"/>
                  </a:lnTo>
                  <a:lnTo>
                    <a:pt x="3" y="126"/>
                  </a:lnTo>
                  <a:lnTo>
                    <a:pt x="7" y="133"/>
                  </a:lnTo>
                  <a:lnTo>
                    <a:pt x="11" y="145"/>
                  </a:lnTo>
                  <a:lnTo>
                    <a:pt x="15" y="153"/>
                  </a:lnTo>
                  <a:lnTo>
                    <a:pt x="17" y="156"/>
                  </a:lnTo>
                  <a:lnTo>
                    <a:pt x="17" y="161"/>
                  </a:lnTo>
                  <a:lnTo>
                    <a:pt x="16" y="164"/>
                  </a:lnTo>
                  <a:lnTo>
                    <a:pt x="14" y="166"/>
                  </a:lnTo>
                  <a:lnTo>
                    <a:pt x="14" y="169"/>
                  </a:lnTo>
                  <a:lnTo>
                    <a:pt x="18" y="169"/>
                  </a:lnTo>
                  <a:lnTo>
                    <a:pt x="20" y="172"/>
                  </a:lnTo>
                  <a:lnTo>
                    <a:pt x="23" y="176"/>
                  </a:lnTo>
                  <a:lnTo>
                    <a:pt x="24" y="178"/>
                  </a:lnTo>
                  <a:lnTo>
                    <a:pt x="27" y="179"/>
                  </a:lnTo>
                  <a:lnTo>
                    <a:pt x="29" y="175"/>
                  </a:lnTo>
                  <a:lnTo>
                    <a:pt x="29" y="170"/>
                  </a:lnTo>
                  <a:lnTo>
                    <a:pt x="34" y="169"/>
                  </a:lnTo>
                  <a:lnTo>
                    <a:pt x="37" y="172"/>
                  </a:lnTo>
                  <a:lnTo>
                    <a:pt x="44" y="172"/>
                  </a:lnTo>
                  <a:lnTo>
                    <a:pt x="48" y="176"/>
                  </a:lnTo>
                  <a:lnTo>
                    <a:pt x="51" y="177"/>
                  </a:lnTo>
                  <a:lnTo>
                    <a:pt x="53" y="178"/>
                  </a:lnTo>
                  <a:lnTo>
                    <a:pt x="51" y="180"/>
                  </a:lnTo>
                  <a:lnTo>
                    <a:pt x="49" y="179"/>
                  </a:lnTo>
                  <a:lnTo>
                    <a:pt x="45" y="177"/>
                  </a:lnTo>
                  <a:lnTo>
                    <a:pt x="44" y="177"/>
                  </a:lnTo>
                  <a:lnTo>
                    <a:pt x="40" y="176"/>
                  </a:lnTo>
                  <a:lnTo>
                    <a:pt x="38" y="175"/>
                  </a:lnTo>
                  <a:lnTo>
                    <a:pt x="35" y="174"/>
                  </a:lnTo>
                  <a:lnTo>
                    <a:pt x="33" y="175"/>
                  </a:lnTo>
                  <a:lnTo>
                    <a:pt x="33" y="177"/>
                  </a:lnTo>
                  <a:lnTo>
                    <a:pt x="33" y="184"/>
                  </a:lnTo>
                  <a:lnTo>
                    <a:pt x="35" y="187"/>
                  </a:lnTo>
                  <a:lnTo>
                    <a:pt x="34" y="194"/>
                  </a:lnTo>
                  <a:lnTo>
                    <a:pt x="33" y="194"/>
                  </a:lnTo>
                  <a:lnTo>
                    <a:pt x="30" y="192"/>
                  </a:lnTo>
                  <a:lnTo>
                    <a:pt x="29" y="190"/>
                  </a:lnTo>
                  <a:lnTo>
                    <a:pt x="29" y="186"/>
                  </a:lnTo>
                  <a:lnTo>
                    <a:pt x="29" y="185"/>
                  </a:lnTo>
                  <a:lnTo>
                    <a:pt x="28" y="184"/>
                  </a:lnTo>
                  <a:lnTo>
                    <a:pt x="25" y="183"/>
                  </a:lnTo>
                  <a:lnTo>
                    <a:pt x="24" y="187"/>
                  </a:lnTo>
                  <a:lnTo>
                    <a:pt x="23" y="189"/>
                  </a:lnTo>
                  <a:lnTo>
                    <a:pt x="23" y="195"/>
                  </a:lnTo>
                  <a:lnTo>
                    <a:pt x="23" y="204"/>
                  </a:lnTo>
                  <a:lnTo>
                    <a:pt x="23" y="209"/>
                  </a:lnTo>
                  <a:lnTo>
                    <a:pt x="26" y="214"/>
                  </a:lnTo>
                  <a:lnTo>
                    <a:pt x="30" y="217"/>
                  </a:lnTo>
                  <a:lnTo>
                    <a:pt x="34" y="220"/>
                  </a:lnTo>
                  <a:lnTo>
                    <a:pt x="35" y="225"/>
                  </a:lnTo>
                  <a:lnTo>
                    <a:pt x="35" y="229"/>
                  </a:lnTo>
                  <a:lnTo>
                    <a:pt x="34" y="233"/>
                  </a:lnTo>
                  <a:lnTo>
                    <a:pt x="31" y="234"/>
                  </a:lnTo>
                  <a:lnTo>
                    <a:pt x="28" y="234"/>
                  </a:lnTo>
                  <a:lnTo>
                    <a:pt x="28" y="244"/>
                  </a:lnTo>
                  <a:lnTo>
                    <a:pt x="29" y="247"/>
                  </a:lnTo>
                  <a:lnTo>
                    <a:pt x="34" y="255"/>
                  </a:lnTo>
                  <a:lnTo>
                    <a:pt x="35" y="261"/>
                  </a:lnTo>
                  <a:lnTo>
                    <a:pt x="40" y="268"/>
                  </a:lnTo>
                  <a:lnTo>
                    <a:pt x="42" y="275"/>
                  </a:lnTo>
                  <a:lnTo>
                    <a:pt x="45" y="280"/>
                  </a:lnTo>
                  <a:lnTo>
                    <a:pt x="48" y="287"/>
                  </a:lnTo>
                  <a:lnTo>
                    <a:pt x="50" y="288"/>
                  </a:lnTo>
                  <a:lnTo>
                    <a:pt x="50" y="293"/>
                  </a:lnTo>
                  <a:lnTo>
                    <a:pt x="50" y="296"/>
                  </a:lnTo>
                  <a:lnTo>
                    <a:pt x="50" y="298"/>
                  </a:lnTo>
                  <a:lnTo>
                    <a:pt x="52" y="300"/>
                  </a:lnTo>
                  <a:lnTo>
                    <a:pt x="53" y="303"/>
                  </a:lnTo>
                  <a:lnTo>
                    <a:pt x="53" y="307"/>
                  </a:lnTo>
                  <a:lnTo>
                    <a:pt x="52" y="316"/>
                  </a:lnTo>
                  <a:lnTo>
                    <a:pt x="51" y="322"/>
                  </a:lnTo>
                  <a:lnTo>
                    <a:pt x="50" y="327"/>
                  </a:lnTo>
                  <a:lnTo>
                    <a:pt x="59" y="332"/>
                  </a:lnTo>
                  <a:lnTo>
                    <a:pt x="67" y="335"/>
                  </a:lnTo>
                  <a:lnTo>
                    <a:pt x="73" y="339"/>
                  </a:lnTo>
                  <a:lnTo>
                    <a:pt x="82" y="342"/>
                  </a:lnTo>
                  <a:lnTo>
                    <a:pt x="85" y="345"/>
                  </a:lnTo>
                  <a:lnTo>
                    <a:pt x="91" y="355"/>
                  </a:lnTo>
                  <a:lnTo>
                    <a:pt x="99" y="362"/>
                  </a:lnTo>
                  <a:lnTo>
                    <a:pt x="111" y="365"/>
                  </a:lnTo>
                  <a:lnTo>
                    <a:pt x="112" y="374"/>
                  </a:lnTo>
                  <a:lnTo>
                    <a:pt x="114" y="378"/>
                  </a:lnTo>
                  <a:lnTo>
                    <a:pt x="121" y="380"/>
                  </a:lnTo>
                  <a:lnTo>
                    <a:pt x="128" y="388"/>
                  </a:lnTo>
                  <a:lnTo>
                    <a:pt x="136" y="400"/>
                  </a:lnTo>
                  <a:lnTo>
                    <a:pt x="140" y="405"/>
                  </a:lnTo>
                  <a:lnTo>
                    <a:pt x="143" y="414"/>
                  </a:lnTo>
                  <a:lnTo>
                    <a:pt x="140" y="422"/>
                  </a:lnTo>
                  <a:lnTo>
                    <a:pt x="140" y="427"/>
                  </a:lnTo>
                  <a:lnTo>
                    <a:pt x="143" y="434"/>
                  </a:lnTo>
                  <a:lnTo>
                    <a:pt x="147" y="435"/>
                  </a:lnTo>
                  <a:lnTo>
                    <a:pt x="225" y="445"/>
                  </a:lnTo>
                  <a:lnTo>
                    <a:pt x="226" y="444"/>
                  </a:lnTo>
                  <a:lnTo>
                    <a:pt x="233" y="441"/>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36" name="Freeform 10"/>
            <p:cNvSpPr>
              <a:spLocks/>
            </p:cNvSpPr>
            <p:nvPr/>
          </p:nvSpPr>
          <p:spPr bwMode="auto">
            <a:xfrm>
              <a:off x="6303358" y="2660630"/>
              <a:ext cx="473890" cy="254654"/>
            </a:xfrm>
            <a:custGeom>
              <a:avLst/>
              <a:gdLst>
                <a:gd name="T0" fmla="*/ 0 w 332"/>
                <a:gd name="T1" fmla="*/ 25 h 178"/>
                <a:gd name="T2" fmla="*/ 0 w 332"/>
                <a:gd name="T3" fmla="*/ 28 h 178"/>
                <a:gd name="T4" fmla="*/ 0 w 332"/>
                <a:gd name="T5" fmla="*/ 25 h 178"/>
                <a:gd name="T6" fmla="*/ 118 w 332"/>
                <a:gd name="T7" fmla="*/ 32 h 178"/>
                <a:gd name="T8" fmla="*/ 113 w 332"/>
                <a:gd name="T9" fmla="*/ 123 h 178"/>
                <a:gd name="T10" fmla="*/ 121 w 332"/>
                <a:gd name="T11" fmla="*/ 131 h 178"/>
                <a:gd name="T12" fmla="*/ 124 w 332"/>
                <a:gd name="T13" fmla="*/ 134 h 178"/>
                <a:gd name="T14" fmla="*/ 127 w 332"/>
                <a:gd name="T15" fmla="*/ 134 h 178"/>
                <a:gd name="T16" fmla="*/ 131 w 332"/>
                <a:gd name="T17" fmla="*/ 133 h 178"/>
                <a:gd name="T18" fmla="*/ 134 w 332"/>
                <a:gd name="T19" fmla="*/ 134 h 178"/>
                <a:gd name="T20" fmla="*/ 137 w 332"/>
                <a:gd name="T21" fmla="*/ 133 h 178"/>
                <a:gd name="T22" fmla="*/ 141 w 332"/>
                <a:gd name="T23" fmla="*/ 135 h 178"/>
                <a:gd name="T24" fmla="*/ 144 w 332"/>
                <a:gd name="T25" fmla="*/ 144 h 178"/>
                <a:gd name="T26" fmla="*/ 153 w 332"/>
                <a:gd name="T27" fmla="*/ 144 h 178"/>
                <a:gd name="T28" fmla="*/ 160 w 332"/>
                <a:gd name="T29" fmla="*/ 148 h 178"/>
                <a:gd name="T30" fmla="*/ 166 w 332"/>
                <a:gd name="T31" fmla="*/ 147 h 178"/>
                <a:gd name="T32" fmla="*/ 167 w 332"/>
                <a:gd name="T33" fmla="*/ 147 h 178"/>
                <a:gd name="T34" fmla="*/ 171 w 332"/>
                <a:gd name="T35" fmla="*/ 151 h 178"/>
                <a:gd name="T36" fmla="*/ 175 w 332"/>
                <a:gd name="T37" fmla="*/ 148 h 178"/>
                <a:gd name="T38" fmla="*/ 184 w 332"/>
                <a:gd name="T39" fmla="*/ 149 h 178"/>
                <a:gd name="T40" fmla="*/ 188 w 332"/>
                <a:gd name="T41" fmla="*/ 156 h 178"/>
                <a:gd name="T42" fmla="*/ 191 w 332"/>
                <a:gd name="T43" fmla="*/ 156 h 178"/>
                <a:gd name="T44" fmla="*/ 192 w 332"/>
                <a:gd name="T45" fmla="*/ 162 h 178"/>
                <a:gd name="T46" fmla="*/ 196 w 332"/>
                <a:gd name="T47" fmla="*/ 163 h 178"/>
                <a:gd name="T48" fmla="*/ 200 w 332"/>
                <a:gd name="T49" fmla="*/ 160 h 178"/>
                <a:gd name="T50" fmla="*/ 202 w 332"/>
                <a:gd name="T51" fmla="*/ 157 h 178"/>
                <a:gd name="T52" fmla="*/ 204 w 332"/>
                <a:gd name="T53" fmla="*/ 157 h 178"/>
                <a:gd name="T54" fmla="*/ 211 w 332"/>
                <a:gd name="T55" fmla="*/ 162 h 178"/>
                <a:gd name="T56" fmla="*/ 213 w 332"/>
                <a:gd name="T57" fmla="*/ 166 h 178"/>
                <a:gd name="T58" fmla="*/ 220 w 332"/>
                <a:gd name="T59" fmla="*/ 162 h 178"/>
                <a:gd name="T60" fmla="*/ 222 w 332"/>
                <a:gd name="T61" fmla="*/ 164 h 178"/>
                <a:gd name="T62" fmla="*/ 223 w 332"/>
                <a:gd name="T63" fmla="*/ 170 h 178"/>
                <a:gd name="T64" fmla="*/ 225 w 332"/>
                <a:gd name="T65" fmla="*/ 169 h 178"/>
                <a:gd name="T66" fmla="*/ 228 w 332"/>
                <a:gd name="T67" fmla="*/ 164 h 178"/>
                <a:gd name="T68" fmla="*/ 233 w 332"/>
                <a:gd name="T69" fmla="*/ 163 h 178"/>
                <a:gd name="T70" fmla="*/ 239 w 332"/>
                <a:gd name="T71" fmla="*/ 166 h 178"/>
                <a:gd name="T72" fmla="*/ 248 w 332"/>
                <a:gd name="T73" fmla="*/ 165 h 178"/>
                <a:gd name="T74" fmla="*/ 252 w 332"/>
                <a:gd name="T75" fmla="*/ 169 h 178"/>
                <a:gd name="T76" fmla="*/ 254 w 332"/>
                <a:gd name="T77" fmla="*/ 172 h 178"/>
                <a:gd name="T78" fmla="*/ 259 w 332"/>
                <a:gd name="T79" fmla="*/ 171 h 178"/>
                <a:gd name="T80" fmla="*/ 264 w 332"/>
                <a:gd name="T81" fmla="*/ 167 h 178"/>
                <a:gd name="T82" fmla="*/ 267 w 332"/>
                <a:gd name="T83" fmla="*/ 164 h 178"/>
                <a:gd name="T84" fmla="*/ 271 w 332"/>
                <a:gd name="T85" fmla="*/ 164 h 178"/>
                <a:gd name="T86" fmla="*/ 275 w 332"/>
                <a:gd name="T87" fmla="*/ 166 h 178"/>
                <a:gd name="T88" fmla="*/ 278 w 332"/>
                <a:gd name="T89" fmla="*/ 165 h 178"/>
                <a:gd name="T90" fmla="*/ 282 w 332"/>
                <a:gd name="T91" fmla="*/ 162 h 178"/>
                <a:gd name="T92" fmla="*/ 288 w 332"/>
                <a:gd name="T93" fmla="*/ 163 h 178"/>
                <a:gd name="T94" fmla="*/ 291 w 332"/>
                <a:gd name="T95" fmla="*/ 164 h 178"/>
                <a:gd name="T96" fmla="*/ 300 w 332"/>
                <a:gd name="T97" fmla="*/ 161 h 178"/>
                <a:gd name="T98" fmla="*/ 306 w 332"/>
                <a:gd name="T99" fmla="*/ 163 h 178"/>
                <a:gd name="T100" fmla="*/ 311 w 332"/>
                <a:gd name="T101" fmla="*/ 168 h 178"/>
                <a:gd name="T102" fmla="*/ 318 w 332"/>
                <a:gd name="T103" fmla="*/ 173 h 178"/>
                <a:gd name="T104" fmla="*/ 324 w 332"/>
                <a:gd name="T105" fmla="*/ 173 h 178"/>
                <a:gd name="T106" fmla="*/ 328 w 332"/>
                <a:gd name="T107" fmla="*/ 176 h 178"/>
                <a:gd name="T108" fmla="*/ 331 w 332"/>
                <a:gd name="T109" fmla="*/ 178 h 178"/>
                <a:gd name="T110" fmla="*/ 332 w 332"/>
                <a:gd name="T111" fmla="*/ 88 h 178"/>
                <a:gd name="T112" fmla="*/ 324 w 332"/>
                <a:gd name="T113" fmla="*/ 37 h 178"/>
                <a:gd name="T114" fmla="*/ 324 w 332"/>
                <a:gd name="T115" fmla="*/ 12 h 178"/>
                <a:gd name="T116" fmla="*/ 175 w 332"/>
                <a:gd name="T117" fmla="*/ 9 h 178"/>
                <a:gd name="T118" fmla="*/ 4 w 332"/>
                <a:gd name="T119" fmla="*/ 0 h 178"/>
                <a:gd name="T120" fmla="*/ 3 w 332"/>
                <a:gd name="T121" fmla="*/ 25 h 178"/>
                <a:gd name="T122" fmla="*/ 0 w 332"/>
                <a:gd name="T123" fmla="*/ 2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2" h="178">
                  <a:moveTo>
                    <a:pt x="0" y="25"/>
                  </a:moveTo>
                  <a:cubicBezTo>
                    <a:pt x="0" y="28"/>
                    <a:pt x="0" y="28"/>
                    <a:pt x="0" y="28"/>
                  </a:cubicBezTo>
                  <a:cubicBezTo>
                    <a:pt x="0" y="25"/>
                    <a:pt x="0" y="25"/>
                    <a:pt x="0" y="25"/>
                  </a:cubicBezTo>
                  <a:cubicBezTo>
                    <a:pt x="118" y="32"/>
                    <a:pt x="118" y="32"/>
                    <a:pt x="118" y="32"/>
                  </a:cubicBezTo>
                  <a:cubicBezTo>
                    <a:pt x="113" y="123"/>
                    <a:pt x="113" y="123"/>
                    <a:pt x="113" y="123"/>
                  </a:cubicBezTo>
                  <a:cubicBezTo>
                    <a:pt x="121" y="131"/>
                    <a:pt x="121" y="131"/>
                    <a:pt x="121" y="131"/>
                  </a:cubicBezTo>
                  <a:cubicBezTo>
                    <a:pt x="124" y="134"/>
                    <a:pt x="124" y="134"/>
                    <a:pt x="124" y="134"/>
                  </a:cubicBezTo>
                  <a:cubicBezTo>
                    <a:pt x="127" y="134"/>
                    <a:pt x="127" y="134"/>
                    <a:pt x="127" y="134"/>
                  </a:cubicBezTo>
                  <a:cubicBezTo>
                    <a:pt x="131" y="133"/>
                    <a:pt x="131" y="133"/>
                    <a:pt x="131" y="133"/>
                  </a:cubicBezTo>
                  <a:cubicBezTo>
                    <a:pt x="134" y="134"/>
                    <a:pt x="134" y="134"/>
                    <a:pt x="134" y="134"/>
                  </a:cubicBezTo>
                  <a:cubicBezTo>
                    <a:pt x="137" y="133"/>
                    <a:pt x="137" y="133"/>
                    <a:pt x="137" y="133"/>
                  </a:cubicBezTo>
                  <a:cubicBezTo>
                    <a:pt x="141" y="135"/>
                    <a:pt x="141" y="135"/>
                    <a:pt x="141" y="135"/>
                  </a:cubicBezTo>
                  <a:cubicBezTo>
                    <a:pt x="144" y="144"/>
                    <a:pt x="144" y="144"/>
                    <a:pt x="144" y="144"/>
                  </a:cubicBezTo>
                  <a:cubicBezTo>
                    <a:pt x="153" y="144"/>
                    <a:pt x="153" y="144"/>
                    <a:pt x="153" y="144"/>
                  </a:cubicBezTo>
                  <a:cubicBezTo>
                    <a:pt x="160" y="148"/>
                    <a:pt x="160" y="148"/>
                    <a:pt x="160" y="148"/>
                  </a:cubicBezTo>
                  <a:cubicBezTo>
                    <a:pt x="166" y="147"/>
                    <a:pt x="166" y="147"/>
                    <a:pt x="166" y="147"/>
                  </a:cubicBezTo>
                  <a:cubicBezTo>
                    <a:pt x="167" y="147"/>
                    <a:pt x="167" y="147"/>
                    <a:pt x="167" y="147"/>
                  </a:cubicBezTo>
                  <a:cubicBezTo>
                    <a:pt x="171" y="151"/>
                    <a:pt x="171" y="151"/>
                    <a:pt x="171" y="151"/>
                  </a:cubicBezTo>
                  <a:cubicBezTo>
                    <a:pt x="175" y="148"/>
                    <a:pt x="175" y="148"/>
                    <a:pt x="175" y="148"/>
                  </a:cubicBezTo>
                  <a:cubicBezTo>
                    <a:pt x="184" y="149"/>
                    <a:pt x="184" y="149"/>
                    <a:pt x="184" y="149"/>
                  </a:cubicBezTo>
                  <a:cubicBezTo>
                    <a:pt x="188" y="156"/>
                    <a:pt x="188" y="156"/>
                    <a:pt x="188" y="156"/>
                  </a:cubicBezTo>
                  <a:cubicBezTo>
                    <a:pt x="191" y="156"/>
                    <a:pt x="191" y="156"/>
                    <a:pt x="191" y="156"/>
                  </a:cubicBezTo>
                  <a:cubicBezTo>
                    <a:pt x="192" y="162"/>
                    <a:pt x="192" y="162"/>
                    <a:pt x="192" y="162"/>
                  </a:cubicBezTo>
                  <a:cubicBezTo>
                    <a:pt x="196" y="163"/>
                    <a:pt x="196" y="163"/>
                    <a:pt x="196" y="163"/>
                  </a:cubicBezTo>
                  <a:cubicBezTo>
                    <a:pt x="200" y="160"/>
                    <a:pt x="200" y="160"/>
                    <a:pt x="200" y="160"/>
                  </a:cubicBezTo>
                  <a:cubicBezTo>
                    <a:pt x="202" y="157"/>
                    <a:pt x="202" y="157"/>
                    <a:pt x="202" y="157"/>
                  </a:cubicBezTo>
                  <a:cubicBezTo>
                    <a:pt x="204" y="157"/>
                    <a:pt x="204" y="157"/>
                    <a:pt x="204" y="157"/>
                  </a:cubicBezTo>
                  <a:cubicBezTo>
                    <a:pt x="211" y="162"/>
                    <a:pt x="211" y="162"/>
                    <a:pt x="211" y="162"/>
                  </a:cubicBezTo>
                  <a:cubicBezTo>
                    <a:pt x="213" y="166"/>
                    <a:pt x="213" y="166"/>
                    <a:pt x="213" y="166"/>
                  </a:cubicBezTo>
                  <a:cubicBezTo>
                    <a:pt x="220" y="162"/>
                    <a:pt x="220" y="162"/>
                    <a:pt x="220" y="162"/>
                  </a:cubicBezTo>
                  <a:cubicBezTo>
                    <a:pt x="222" y="164"/>
                    <a:pt x="222" y="164"/>
                    <a:pt x="222" y="164"/>
                  </a:cubicBezTo>
                  <a:cubicBezTo>
                    <a:pt x="223" y="170"/>
                    <a:pt x="223" y="170"/>
                    <a:pt x="223" y="170"/>
                  </a:cubicBezTo>
                  <a:cubicBezTo>
                    <a:pt x="225" y="169"/>
                    <a:pt x="225" y="169"/>
                    <a:pt x="225" y="169"/>
                  </a:cubicBezTo>
                  <a:cubicBezTo>
                    <a:pt x="228" y="164"/>
                    <a:pt x="228" y="164"/>
                    <a:pt x="228" y="164"/>
                  </a:cubicBezTo>
                  <a:cubicBezTo>
                    <a:pt x="233" y="163"/>
                    <a:pt x="233" y="163"/>
                    <a:pt x="233" y="163"/>
                  </a:cubicBezTo>
                  <a:cubicBezTo>
                    <a:pt x="239" y="166"/>
                    <a:pt x="239" y="166"/>
                    <a:pt x="239" y="166"/>
                  </a:cubicBezTo>
                  <a:cubicBezTo>
                    <a:pt x="248" y="165"/>
                    <a:pt x="248" y="165"/>
                    <a:pt x="248" y="165"/>
                  </a:cubicBezTo>
                  <a:cubicBezTo>
                    <a:pt x="252" y="169"/>
                    <a:pt x="252" y="169"/>
                    <a:pt x="252" y="169"/>
                  </a:cubicBezTo>
                  <a:cubicBezTo>
                    <a:pt x="254" y="172"/>
                    <a:pt x="254" y="172"/>
                    <a:pt x="254" y="172"/>
                  </a:cubicBezTo>
                  <a:cubicBezTo>
                    <a:pt x="259" y="171"/>
                    <a:pt x="259" y="171"/>
                    <a:pt x="259" y="171"/>
                  </a:cubicBezTo>
                  <a:cubicBezTo>
                    <a:pt x="264" y="167"/>
                    <a:pt x="264" y="167"/>
                    <a:pt x="264" y="167"/>
                  </a:cubicBezTo>
                  <a:cubicBezTo>
                    <a:pt x="267" y="164"/>
                    <a:pt x="267" y="164"/>
                    <a:pt x="267" y="164"/>
                  </a:cubicBezTo>
                  <a:cubicBezTo>
                    <a:pt x="271" y="164"/>
                    <a:pt x="271" y="164"/>
                    <a:pt x="271" y="164"/>
                  </a:cubicBezTo>
                  <a:cubicBezTo>
                    <a:pt x="275" y="166"/>
                    <a:pt x="275" y="166"/>
                    <a:pt x="275" y="166"/>
                  </a:cubicBezTo>
                  <a:cubicBezTo>
                    <a:pt x="278" y="165"/>
                    <a:pt x="278" y="165"/>
                    <a:pt x="278" y="165"/>
                  </a:cubicBezTo>
                  <a:cubicBezTo>
                    <a:pt x="282" y="162"/>
                    <a:pt x="282" y="162"/>
                    <a:pt x="282" y="162"/>
                  </a:cubicBezTo>
                  <a:cubicBezTo>
                    <a:pt x="288" y="163"/>
                    <a:pt x="288" y="163"/>
                    <a:pt x="288" y="163"/>
                  </a:cubicBezTo>
                  <a:cubicBezTo>
                    <a:pt x="291" y="164"/>
                    <a:pt x="291" y="164"/>
                    <a:pt x="291" y="164"/>
                  </a:cubicBezTo>
                  <a:cubicBezTo>
                    <a:pt x="300" y="161"/>
                    <a:pt x="300" y="161"/>
                    <a:pt x="300" y="161"/>
                  </a:cubicBezTo>
                  <a:cubicBezTo>
                    <a:pt x="306" y="163"/>
                    <a:pt x="306" y="163"/>
                    <a:pt x="306" y="163"/>
                  </a:cubicBezTo>
                  <a:cubicBezTo>
                    <a:pt x="311" y="168"/>
                    <a:pt x="311" y="168"/>
                    <a:pt x="311" y="168"/>
                  </a:cubicBezTo>
                  <a:cubicBezTo>
                    <a:pt x="318" y="173"/>
                    <a:pt x="318" y="173"/>
                    <a:pt x="318" y="173"/>
                  </a:cubicBezTo>
                  <a:cubicBezTo>
                    <a:pt x="324" y="173"/>
                    <a:pt x="324" y="173"/>
                    <a:pt x="324" y="173"/>
                  </a:cubicBezTo>
                  <a:cubicBezTo>
                    <a:pt x="328" y="176"/>
                    <a:pt x="328" y="176"/>
                    <a:pt x="328" y="176"/>
                  </a:cubicBezTo>
                  <a:cubicBezTo>
                    <a:pt x="331" y="178"/>
                    <a:pt x="331" y="178"/>
                    <a:pt x="331" y="178"/>
                  </a:cubicBezTo>
                  <a:cubicBezTo>
                    <a:pt x="332" y="88"/>
                    <a:pt x="332" y="88"/>
                    <a:pt x="332" y="88"/>
                  </a:cubicBezTo>
                  <a:cubicBezTo>
                    <a:pt x="324" y="37"/>
                    <a:pt x="324" y="37"/>
                    <a:pt x="324" y="37"/>
                  </a:cubicBezTo>
                  <a:cubicBezTo>
                    <a:pt x="324" y="12"/>
                    <a:pt x="324" y="12"/>
                    <a:pt x="324" y="12"/>
                  </a:cubicBezTo>
                  <a:cubicBezTo>
                    <a:pt x="324" y="12"/>
                    <a:pt x="211" y="10"/>
                    <a:pt x="175" y="9"/>
                  </a:cubicBezTo>
                  <a:cubicBezTo>
                    <a:pt x="131" y="7"/>
                    <a:pt x="4" y="0"/>
                    <a:pt x="4" y="0"/>
                  </a:cubicBezTo>
                  <a:cubicBezTo>
                    <a:pt x="3" y="25"/>
                    <a:pt x="3" y="25"/>
                    <a:pt x="3" y="25"/>
                  </a:cubicBezTo>
                  <a:lnTo>
                    <a:pt x="0" y="25"/>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37" name="Freeform 11"/>
            <p:cNvSpPr>
              <a:spLocks/>
            </p:cNvSpPr>
            <p:nvPr/>
          </p:nvSpPr>
          <p:spPr bwMode="auto">
            <a:xfrm>
              <a:off x="6364070" y="2454884"/>
              <a:ext cx="401373" cy="222611"/>
            </a:xfrm>
            <a:custGeom>
              <a:avLst/>
              <a:gdLst>
                <a:gd name="T0" fmla="*/ 282 w 282"/>
                <a:gd name="T1" fmla="*/ 156 h 156"/>
                <a:gd name="T2" fmla="*/ 282 w 282"/>
                <a:gd name="T3" fmla="*/ 52 h 156"/>
                <a:gd name="T4" fmla="*/ 276 w 282"/>
                <a:gd name="T5" fmla="*/ 49 h 156"/>
                <a:gd name="T6" fmla="*/ 273 w 282"/>
                <a:gd name="T7" fmla="*/ 47 h 156"/>
                <a:gd name="T8" fmla="*/ 271 w 282"/>
                <a:gd name="T9" fmla="*/ 41 h 156"/>
                <a:gd name="T10" fmla="*/ 265 w 282"/>
                <a:gd name="T11" fmla="*/ 35 h 156"/>
                <a:gd name="T12" fmla="*/ 268 w 282"/>
                <a:gd name="T13" fmla="*/ 30 h 156"/>
                <a:gd name="T14" fmla="*/ 271 w 282"/>
                <a:gd name="T15" fmla="*/ 24 h 156"/>
                <a:gd name="T16" fmla="*/ 271 w 282"/>
                <a:gd name="T17" fmla="*/ 19 h 156"/>
                <a:gd name="T18" fmla="*/ 269 w 282"/>
                <a:gd name="T19" fmla="*/ 19 h 156"/>
                <a:gd name="T20" fmla="*/ 260 w 282"/>
                <a:gd name="T21" fmla="*/ 19 h 156"/>
                <a:gd name="T22" fmla="*/ 258 w 282"/>
                <a:gd name="T23" fmla="*/ 15 h 156"/>
                <a:gd name="T24" fmla="*/ 254 w 282"/>
                <a:gd name="T25" fmla="*/ 9 h 156"/>
                <a:gd name="T26" fmla="*/ 165 w 282"/>
                <a:gd name="T27" fmla="*/ 6 h 156"/>
                <a:gd name="T28" fmla="*/ 10 w 282"/>
                <a:gd name="T29" fmla="*/ 0 h 156"/>
                <a:gd name="T30" fmla="*/ 0 w 282"/>
                <a:gd name="T31" fmla="*/ 146 h 156"/>
                <a:gd name="T32" fmla="*/ 133 w 282"/>
                <a:gd name="T33" fmla="*/ 153 h 156"/>
                <a:gd name="T34" fmla="*/ 282 w 282"/>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2" h="156">
                  <a:moveTo>
                    <a:pt x="282" y="156"/>
                  </a:moveTo>
                  <a:cubicBezTo>
                    <a:pt x="282" y="52"/>
                    <a:pt x="282" y="52"/>
                    <a:pt x="282" y="52"/>
                  </a:cubicBezTo>
                  <a:cubicBezTo>
                    <a:pt x="276" y="49"/>
                    <a:pt x="276" y="49"/>
                    <a:pt x="276" y="49"/>
                  </a:cubicBezTo>
                  <a:cubicBezTo>
                    <a:pt x="273" y="47"/>
                    <a:pt x="273" y="47"/>
                    <a:pt x="273" y="47"/>
                  </a:cubicBezTo>
                  <a:cubicBezTo>
                    <a:pt x="271" y="41"/>
                    <a:pt x="271" y="41"/>
                    <a:pt x="271" y="41"/>
                  </a:cubicBezTo>
                  <a:cubicBezTo>
                    <a:pt x="265" y="35"/>
                    <a:pt x="265" y="35"/>
                    <a:pt x="265" y="35"/>
                  </a:cubicBezTo>
                  <a:cubicBezTo>
                    <a:pt x="268" y="30"/>
                    <a:pt x="268" y="30"/>
                    <a:pt x="268" y="30"/>
                  </a:cubicBezTo>
                  <a:cubicBezTo>
                    <a:pt x="271" y="24"/>
                    <a:pt x="271" y="24"/>
                    <a:pt x="271" y="24"/>
                  </a:cubicBezTo>
                  <a:cubicBezTo>
                    <a:pt x="271" y="19"/>
                    <a:pt x="271" y="19"/>
                    <a:pt x="271" y="19"/>
                  </a:cubicBezTo>
                  <a:cubicBezTo>
                    <a:pt x="269" y="19"/>
                    <a:pt x="269" y="19"/>
                    <a:pt x="269" y="19"/>
                  </a:cubicBezTo>
                  <a:cubicBezTo>
                    <a:pt x="260" y="19"/>
                    <a:pt x="260" y="19"/>
                    <a:pt x="260" y="19"/>
                  </a:cubicBezTo>
                  <a:cubicBezTo>
                    <a:pt x="258" y="15"/>
                    <a:pt x="258" y="15"/>
                    <a:pt x="258" y="15"/>
                  </a:cubicBezTo>
                  <a:cubicBezTo>
                    <a:pt x="254" y="9"/>
                    <a:pt x="254" y="9"/>
                    <a:pt x="254" y="9"/>
                  </a:cubicBezTo>
                  <a:cubicBezTo>
                    <a:pt x="254" y="9"/>
                    <a:pt x="187" y="7"/>
                    <a:pt x="165" y="6"/>
                  </a:cubicBezTo>
                  <a:cubicBezTo>
                    <a:pt x="126" y="5"/>
                    <a:pt x="10" y="0"/>
                    <a:pt x="10" y="0"/>
                  </a:cubicBezTo>
                  <a:cubicBezTo>
                    <a:pt x="0" y="146"/>
                    <a:pt x="0" y="146"/>
                    <a:pt x="0" y="146"/>
                  </a:cubicBezTo>
                  <a:cubicBezTo>
                    <a:pt x="41" y="148"/>
                    <a:pt x="104" y="151"/>
                    <a:pt x="133" y="153"/>
                  </a:cubicBezTo>
                  <a:cubicBezTo>
                    <a:pt x="169" y="154"/>
                    <a:pt x="282" y="156"/>
                    <a:pt x="282" y="156"/>
                  </a:cubicBez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38" name="Freeform 12"/>
            <p:cNvSpPr>
              <a:spLocks/>
            </p:cNvSpPr>
            <p:nvPr/>
          </p:nvSpPr>
          <p:spPr bwMode="auto">
            <a:xfrm>
              <a:off x="6279748" y="2242392"/>
              <a:ext cx="446907" cy="225984"/>
            </a:xfrm>
            <a:custGeom>
              <a:avLst/>
              <a:gdLst>
                <a:gd name="T0" fmla="*/ 313 w 313"/>
                <a:gd name="T1" fmla="*/ 158 h 158"/>
                <a:gd name="T2" fmla="*/ 313 w 313"/>
                <a:gd name="T3" fmla="*/ 158 h 158"/>
                <a:gd name="T4" fmla="*/ 313 w 313"/>
                <a:gd name="T5" fmla="*/ 158 h 158"/>
                <a:gd name="T6" fmla="*/ 311 w 313"/>
                <a:gd name="T7" fmla="*/ 154 h 158"/>
                <a:gd name="T8" fmla="*/ 310 w 313"/>
                <a:gd name="T9" fmla="*/ 148 h 158"/>
                <a:gd name="T10" fmla="*/ 304 w 313"/>
                <a:gd name="T11" fmla="*/ 146 h 158"/>
                <a:gd name="T12" fmla="*/ 304 w 313"/>
                <a:gd name="T13" fmla="*/ 145 h 158"/>
                <a:gd name="T14" fmla="*/ 302 w 313"/>
                <a:gd name="T15" fmla="*/ 142 h 158"/>
                <a:gd name="T16" fmla="*/ 304 w 313"/>
                <a:gd name="T17" fmla="*/ 140 h 158"/>
                <a:gd name="T18" fmla="*/ 303 w 313"/>
                <a:gd name="T19" fmla="*/ 135 h 158"/>
                <a:gd name="T20" fmla="*/ 300 w 313"/>
                <a:gd name="T21" fmla="*/ 133 h 158"/>
                <a:gd name="T22" fmla="*/ 299 w 313"/>
                <a:gd name="T23" fmla="*/ 130 h 158"/>
                <a:gd name="T24" fmla="*/ 297 w 313"/>
                <a:gd name="T25" fmla="*/ 123 h 158"/>
                <a:gd name="T26" fmla="*/ 297 w 313"/>
                <a:gd name="T27" fmla="*/ 113 h 158"/>
                <a:gd name="T28" fmla="*/ 296 w 313"/>
                <a:gd name="T29" fmla="*/ 111 h 158"/>
                <a:gd name="T30" fmla="*/ 294 w 313"/>
                <a:gd name="T31" fmla="*/ 108 h 158"/>
                <a:gd name="T32" fmla="*/ 295 w 313"/>
                <a:gd name="T33" fmla="*/ 104 h 158"/>
                <a:gd name="T34" fmla="*/ 295 w 313"/>
                <a:gd name="T35" fmla="*/ 94 h 158"/>
                <a:gd name="T36" fmla="*/ 293 w 313"/>
                <a:gd name="T37" fmla="*/ 87 h 158"/>
                <a:gd name="T38" fmla="*/ 291 w 313"/>
                <a:gd name="T39" fmla="*/ 85 h 158"/>
                <a:gd name="T40" fmla="*/ 289 w 313"/>
                <a:gd name="T41" fmla="*/ 85 h 158"/>
                <a:gd name="T42" fmla="*/ 288 w 313"/>
                <a:gd name="T43" fmla="*/ 83 h 158"/>
                <a:gd name="T44" fmla="*/ 287 w 313"/>
                <a:gd name="T45" fmla="*/ 78 h 158"/>
                <a:gd name="T46" fmla="*/ 286 w 313"/>
                <a:gd name="T47" fmla="*/ 74 h 158"/>
                <a:gd name="T48" fmla="*/ 289 w 313"/>
                <a:gd name="T49" fmla="*/ 73 h 158"/>
                <a:gd name="T50" fmla="*/ 289 w 313"/>
                <a:gd name="T51" fmla="*/ 72 h 158"/>
                <a:gd name="T52" fmla="*/ 288 w 313"/>
                <a:gd name="T53" fmla="*/ 71 h 158"/>
                <a:gd name="T54" fmla="*/ 287 w 313"/>
                <a:gd name="T55" fmla="*/ 68 h 158"/>
                <a:gd name="T56" fmla="*/ 285 w 313"/>
                <a:gd name="T57" fmla="*/ 65 h 158"/>
                <a:gd name="T58" fmla="*/ 283 w 313"/>
                <a:gd name="T59" fmla="*/ 60 h 158"/>
                <a:gd name="T60" fmla="*/ 281 w 313"/>
                <a:gd name="T61" fmla="*/ 54 h 158"/>
                <a:gd name="T62" fmla="*/ 278 w 313"/>
                <a:gd name="T63" fmla="*/ 49 h 158"/>
                <a:gd name="T64" fmla="*/ 275 w 313"/>
                <a:gd name="T65" fmla="*/ 40 h 158"/>
                <a:gd name="T66" fmla="*/ 272 w 313"/>
                <a:gd name="T67" fmla="*/ 36 h 158"/>
                <a:gd name="T68" fmla="*/ 271 w 313"/>
                <a:gd name="T69" fmla="*/ 35 h 158"/>
                <a:gd name="T70" fmla="*/ 267 w 313"/>
                <a:gd name="T71" fmla="*/ 32 h 158"/>
                <a:gd name="T72" fmla="*/ 260 w 313"/>
                <a:gd name="T73" fmla="*/ 27 h 158"/>
                <a:gd name="T74" fmla="*/ 255 w 313"/>
                <a:gd name="T75" fmla="*/ 25 h 158"/>
                <a:gd name="T76" fmla="*/ 250 w 313"/>
                <a:gd name="T77" fmla="*/ 23 h 158"/>
                <a:gd name="T78" fmla="*/ 246 w 313"/>
                <a:gd name="T79" fmla="*/ 19 h 158"/>
                <a:gd name="T80" fmla="*/ 239 w 313"/>
                <a:gd name="T81" fmla="*/ 18 h 158"/>
                <a:gd name="T82" fmla="*/ 230 w 313"/>
                <a:gd name="T83" fmla="*/ 19 h 158"/>
                <a:gd name="T84" fmla="*/ 227 w 313"/>
                <a:gd name="T85" fmla="*/ 19 h 158"/>
                <a:gd name="T86" fmla="*/ 224 w 313"/>
                <a:gd name="T87" fmla="*/ 20 h 158"/>
                <a:gd name="T88" fmla="*/ 222 w 313"/>
                <a:gd name="T89" fmla="*/ 22 h 158"/>
                <a:gd name="T90" fmla="*/ 219 w 313"/>
                <a:gd name="T91" fmla="*/ 21 h 158"/>
                <a:gd name="T92" fmla="*/ 216 w 313"/>
                <a:gd name="T93" fmla="*/ 19 h 158"/>
                <a:gd name="T94" fmla="*/ 210 w 313"/>
                <a:gd name="T95" fmla="*/ 16 h 158"/>
                <a:gd name="T96" fmla="*/ 202 w 313"/>
                <a:gd name="T97" fmla="*/ 12 h 158"/>
                <a:gd name="T98" fmla="*/ 10 w 313"/>
                <a:gd name="T99" fmla="*/ 0 h 158"/>
                <a:gd name="T100" fmla="*/ 0 w 313"/>
                <a:gd name="T101" fmla="*/ 95 h 158"/>
                <a:gd name="T102" fmla="*/ 73 w 313"/>
                <a:gd name="T103" fmla="*/ 102 h 158"/>
                <a:gd name="T104" fmla="*/ 69 w 313"/>
                <a:gd name="T105" fmla="*/ 149 h 158"/>
                <a:gd name="T106" fmla="*/ 69 w 313"/>
                <a:gd name="T107" fmla="*/ 149 h 158"/>
                <a:gd name="T108" fmla="*/ 224 w 313"/>
                <a:gd name="T109" fmla="*/ 155 h 158"/>
                <a:gd name="T110" fmla="*/ 313 w 313"/>
                <a:gd name="T11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3" h="158">
                  <a:moveTo>
                    <a:pt x="313" y="158"/>
                  </a:moveTo>
                  <a:cubicBezTo>
                    <a:pt x="313" y="158"/>
                    <a:pt x="313" y="158"/>
                    <a:pt x="313" y="158"/>
                  </a:cubicBezTo>
                  <a:cubicBezTo>
                    <a:pt x="313" y="158"/>
                    <a:pt x="313" y="158"/>
                    <a:pt x="313" y="158"/>
                  </a:cubicBezTo>
                  <a:cubicBezTo>
                    <a:pt x="311" y="154"/>
                    <a:pt x="311" y="154"/>
                    <a:pt x="311" y="154"/>
                  </a:cubicBezTo>
                  <a:cubicBezTo>
                    <a:pt x="310" y="148"/>
                    <a:pt x="310" y="148"/>
                    <a:pt x="310" y="148"/>
                  </a:cubicBezTo>
                  <a:cubicBezTo>
                    <a:pt x="310" y="148"/>
                    <a:pt x="305" y="147"/>
                    <a:pt x="304" y="146"/>
                  </a:cubicBezTo>
                  <a:cubicBezTo>
                    <a:pt x="303" y="145"/>
                    <a:pt x="304" y="145"/>
                    <a:pt x="304" y="145"/>
                  </a:cubicBezTo>
                  <a:cubicBezTo>
                    <a:pt x="302" y="142"/>
                    <a:pt x="302" y="142"/>
                    <a:pt x="302" y="142"/>
                  </a:cubicBezTo>
                  <a:cubicBezTo>
                    <a:pt x="304" y="140"/>
                    <a:pt x="304" y="140"/>
                    <a:pt x="304" y="140"/>
                  </a:cubicBezTo>
                  <a:cubicBezTo>
                    <a:pt x="303" y="135"/>
                    <a:pt x="303" y="135"/>
                    <a:pt x="303" y="135"/>
                  </a:cubicBezTo>
                  <a:cubicBezTo>
                    <a:pt x="300" y="133"/>
                    <a:pt x="300" y="133"/>
                    <a:pt x="300" y="133"/>
                  </a:cubicBezTo>
                  <a:cubicBezTo>
                    <a:pt x="299" y="130"/>
                    <a:pt x="299" y="130"/>
                    <a:pt x="299" y="130"/>
                  </a:cubicBezTo>
                  <a:cubicBezTo>
                    <a:pt x="297" y="123"/>
                    <a:pt x="297" y="123"/>
                    <a:pt x="297" y="123"/>
                  </a:cubicBezTo>
                  <a:cubicBezTo>
                    <a:pt x="297" y="113"/>
                    <a:pt x="297" y="113"/>
                    <a:pt x="297" y="113"/>
                  </a:cubicBezTo>
                  <a:cubicBezTo>
                    <a:pt x="296" y="111"/>
                    <a:pt x="296" y="111"/>
                    <a:pt x="296" y="111"/>
                  </a:cubicBezTo>
                  <a:cubicBezTo>
                    <a:pt x="294" y="108"/>
                    <a:pt x="294" y="108"/>
                    <a:pt x="294" y="108"/>
                  </a:cubicBezTo>
                  <a:cubicBezTo>
                    <a:pt x="295" y="104"/>
                    <a:pt x="295" y="104"/>
                    <a:pt x="295" y="104"/>
                  </a:cubicBezTo>
                  <a:cubicBezTo>
                    <a:pt x="295" y="94"/>
                    <a:pt x="295" y="94"/>
                    <a:pt x="295" y="94"/>
                  </a:cubicBezTo>
                  <a:cubicBezTo>
                    <a:pt x="293" y="87"/>
                    <a:pt x="293" y="87"/>
                    <a:pt x="293" y="87"/>
                  </a:cubicBezTo>
                  <a:cubicBezTo>
                    <a:pt x="291" y="85"/>
                    <a:pt x="291" y="85"/>
                    <a:pt x="291" y="85"/>
                  </a:cubicBezTo>
                  <a:cubicBezTo>
                    <a:pt x="289" y="85"/>
                    <a:pt x="289" y="85"/>
                    <a:pt x="289" y="85"/>
                  </a:cubicBezTo>
                  <a:cubicBezTo>
                    <a:pt x="288" y="83"/>
                    <a:pt x="288" y="83"/>
                    <a:pt x="288" y="83"/>
                  </a:cubicBezTo>
                  <a:cubicBezTo>
                    <a:pt x="287" y="78"/>
                    <a:pt x="287" y="78"/>
                    <a:pt x="287" y="78"/>
                  </a:cubicBezTo>
                  <a:cubicBezTo>
                    <a:pt x="286" y="74"/>
                    <a:pt x="286" y="74"/>
                    <a:pt x="286" y="74"/>
                  </a:cubicBezTo>
                  <a:cubicBezTo>
                    <a:pt x="289" y="73"/>
                    <a:pt x="289" y="73"/>
                    <a:pt x="289" y="73"/>
                  </a:cubicBezTo>
                  <a:cubicBezTo>
                    <a:pt x="289" y="72"/>
                    <a:pt x="289" y="72"/>
                    <a:pt x="289" y="72"/>
                  </a:cubicBezTo>
                  <a:cubicBezTo>
                    <a:pt x="288" y="71"/>
                    <a:pt x="288" y="71"/>
                    <a:pt x="288" y="71"/>
                  </a:cubicBezTo>
                  <a:cubicBezTo>
                    <a:pt x="287" y="68"/>
                    <a:pt x="287" y="68"/>
                    <a:pt x="287" y="68"/>
                  </a:cubicBezTo>
                  <a:cubicBezTo>
                    <a:pt x="285" y="65"/>
                    <a:pt x="285" y="65"/>
                    <a:pt x="285" y="65"/>
                  </a:cubicBezTo>
                  <a:cubicBezTo>
                    <a:pt x="283" y="60"/>
                    <a:pt x="283" y="60"/>
                    <a:pt x="283" y="60"/>
                  </a:cubicBezTo>
                  <a:cubicBezTo>
                    <a:pt x="281" y="54"/>
                    <a:pt x="281" y="54"/>
                    <a:pt x="281" y="54"/>
                  </a:cubicBezTo>
                  <a:cubicBezTo>
                    <a:pt x="278" y="49"/>
                    <a:pt x="278" y="49"/>
                    <a:pt x="278" y="49"/>
                  </a:cubicBezTo>
                  <a:cubicBezTo>
                    <a:pt x="275" y="40"/>
                    <a:pt x="275" y="40"/>
                    <a:pt x="275" y="40"/>
                  </a:cubicBezTo>
                  <a:cubicBezTo>
                    <a:pt x="272" y="36"/>
                    <a:pt x="272" y="36"/>
                    <a:pt x="272" y="36"/>
                  </a:cubicBezTo>
                  <a:cubicBezTo>
                    <a:pt x="271" y="35"/>
                    <a:pt x="271" y="35"/>
                    <a:pt x="271" y="35"/>
                  </a:cubicBezTo>
                  <a:cubicBezTo>
                    <a:pt x="267" y="32"/>
                    <a:pt x="267" y="32"/>
                    <a:pt x="267" y="32"/>
                  </a:cubicBezTo>
                  <a:cubicBezTo>
                    <a:pt x="260" y="27"/>
                    <a:pt x="260" y="27"/>
                    <a:pt x="260" y="27"/>
                  </a:cubicBezTo>
                  <a:cubicBezTo>
                    <a:pt x="255" y="25"/>
                    <a:pt x="255" y="25"/>
                    <a:pt x="255" y="25"/>
                  </a:cubicBezTo>
                  <a:cubicBezTo>
                    <a:pt x="250" y="23"/>
                    <a:pt x="250" y="23"/>
                    <a:pt x="250" y="23"/>
                  </a:cubicBezTo>
                  <a:cubicBezTo>
                    <a:pt x="246" y="19"/>
                    <a:pt x="246" y="19"/>
                    <a:pt x="246" y="19"/>
                  </a:cubicBezTo>
                  <a:cubicBezTo>
                    <a:pt x="239" y="18"/>
                    <a:pt x="239" y="18"/>
                    <a:pt x="239" y="18"/>
                  </a:cubicBezTo>
                  <a:cubicBezTo>
                    <a:pt x="230" y="19"/>
                    <a:pt x="230" y="19"/>
                    <a:pt x="230" y="19"/>
                  </a:cubicBezTo>
                  <a:cubicBezTo>
                    <a:pt x="227" y="19"/>
                    <a:pt x="227" y="19"/>
                    <a:pt x="227" y="19"/>
                  </a:cubicBezTo>
                  <a:cubicBezTo>
                    <a:pt x="224" y="20"/>
                    <a:pt x="224" y="20"/>
                    <a:pt x="224" y="20"/>
                  </a:cubicBezTo>
                  <a:cubicBezTo>
                    <a:pt x="222" y="22"/>
                    <a:pt x="222" y="22"/>
                    <a:pt x="222" y="22"/>
                  </a:cubicBezTo>
                  <a:cubicBezTo>
                    <a:pt x="219" y="21"/>
                    <a:pt x="219" y="21"/>
                    <a:pt x="219" y="21"/>
                  </a:cubicBezTo>
                  <a:cubicBezTo>
                    <a:pt x="216" y="19"/>
                    <a:pt x="216" y="19"/>
                    <a:pt x="216" y="19"/>
                  </a:cubicBezTo>
                  <a:cubicBezTo>
                    <a:pt x="210" y="16"/>
                    <a:pt x="210" y="16"/>
                    <a:pt x="210" y="16"/>
                  </a:cubicBezTo>
                  <a:cubicBezTo>
                    <a:pt x="202" y="12"/>
                    <a:pt x="202" y="12"/>
                    <a:pt x="202" y="12"/>
                  </a:cubicBezTo>
                  <a:cubicBezTo>
                    <a:pt x="10" y="0"/>
                    <a:pt x="10" y="0"/>
                    <a:pt x="10" y="0"/>
                  </a:cubicBezTo>
                  <a:cubicBezTo>
                    <a:pt x="0" y="95"/>
                    <a:pt x="0" y="95"/>
                    <a:pt x="0" y="95"/>
                  </a:cubicBezTo>
                  <a:cubicBezTo>
                    <a:pt x="73" y="102"/>
                    <a:pt x="73" y="102"/>
                    <a:pt x="73" y="102"/>
                  </a:cubicBezTo>
                  <a:cubicBezTo>
                    <a:pt x="69" y="149"/>
                    <a:pt x="69" y="149"/>
                    <a:pt x="69" y="149"/>
                  </a:cubicBezTo>
                  <a:cubicBezTo>
                    <a:pt x="69" y="149"/>
                    <a:pt x="69" y="149"/>
                    <a:pt x="69" y="149"/>
                  </a:cubicBezTo>
                  <a:cubicBezTo>
                    <a:pt x="75" y="149"/>
                    <a:pt x="186" y="154"/>
                    <a:pt x="224" y="155"/>
                  </a:cubicBezTo>
                  <a:cubicBezTo>
                    <a:pt x="246" y="156"/>
                    <a:pt x="313" y="158"/>
                    <a:pt x="313" y="158"/>
                  </a:cubicBez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39" name="Freeform 13"/>
            <p:cNvSpPr>
              <a:spLocks/>
            </p:cNvSpPr>
            <p:nvPr/>
          </p:nvSpPr>
          <p:spPr bwMode="auto">
            <a:xfrm>
              <a:off x="6293239" y="2040019"/>
              <a:ext cx="384509" cy="256340"/>
            </a:xfrm>
            <a:custGeom>
              <a:avLst/>
              <a:gdLst>
                <a:gd name="T0" fmla="*/ 200 w 269"/>
                <a:gd name="T1" fmla="*/ 158 h 180"/>
                <a:gd name="T2" fmla="*/ 206 w 269"/>
                <a:gd name="T3" fmla="*/ 161 h 180"/>
                <a:gd name="T4" fmla="*/ 209 w 269"/>
                <a:gd name="T5" fmla="*/ 163 h 180"/>
                <a:gd name="T6" fmla="*/ 212 w 269"/>
                <a:gd name="T7" fmla="*/ 164 h 180"/>
                <a:gd name="T8" fmla="*/ 214 w 269"/>
                <a:gd name="T9" fmla="*/ 162 h 180"/>
                <a:gd name="T10" fmla="*/ 217 w 269"/>
                <a:gd name="T11" fmla="*/ 161 h 180"/>
                <a:gd name="T12" fmla="*/ 220 w 269"/>
                <a:gd name="T13" fmla="*/ 161 h 180"/>
                <a:gd name="T14" fmla="*/ 229 w 269"/>
                <a:gd name="T15" fmla="*/ 160 h 180"/>
                <a:gd name="T16" fmla="*/ 236 w 269"/>
                <a:gd name="T17" fmla="*/ 161 h 180"/>
                <a:gd name="T18" fmla="*/ 240 w 269"/>
                <a:gd name="T19" fmla="*/ 165 h 180"/>
                <a:gd name="T20" fmla="*/ 245 w 269"/>
                <a:gd name="T21" fmla="*/ 167 h 180"/>
                <a:gd name="T22" fmla="*/ 250 w 269"/>
                <a:gd name="T23" fmla="*/ 169 h 180"/>
                <a:gd name="T24" fmla="*/ 257 w 269"/>
                <a:gd name="T25" fmla="*/ 174 h 180"/>
                <a:gd name="T26" fmla="*/ 261 w 269"/>
                <a:gd name="T27" fmla="*/ 177 h 180"/>
                <a:gd name="T28" fmla="*/ 262 w 269"/>
                <a:gd name="T29" fmla="*/ 178 h 180"/>
                <a:gd name="T30" fmla="*/ 263 w 269"/>
                <a:gd name="T31" fmla="*/ 180 h 180"/>
                <a:gd name="T32" fmla="*/ 263 w 269"/>
                <a:gd name="T33" fmla="*/ 180 h 180"/>
                <a:gd name="T34" fmla="*/ 263 w 269"/>
                <a:gd name="T35" fmla="*/ 177 h 180"/>
                <a:gd name="T36" fmla="*/ 263 w 269"/>
                <a:gd name="T37" fmla="*/ 173 h 180"/>
                <a:gd name="T38" fmla="*/ 259 w 269"/>
                <a:gd name="T39" fmla="*/ 170 h 180"/>
                <a:gd name="T40" fmla="*/ 259 w 269"/>
                <a:gd name="T41" fmla="*/ 167 h 180"/>
                <a:gd name="T42" fmla="*/ 260 w 269"/>
                <a:gd name="T43" fmla="*/ 164 h 180"/>
                <a:gd name="T44" fmla="*/ 263 w 269"/>
                <a:gd name="T45" fmla="*/ 163 h 180"/>
                <a:gd name="T46" fmla="*/ 263 w 269"/>
                <a:gd name="T47" fmla="*/ 156 h 180"/>
                <a:gd name="T48" fmla="*/ 264 w 269"/>
                <a:gd name="T49" fmla="*/ 153 h 180"/>
                <a:gd name="T50" fmla="*/ 266 w 269"/>
                <a:gd name="T51" fmla="*/ 152 h 180"/>
                <a:gd name="T52" fmla="*/ 266 w 269"/>
                <a:gd name="T53" fmla="*/ 148 h 180"/>
                <a:gd name="T54" fmla="*/ 264 w 269"/>
                <a:gd name="T55" fmla="*/ 143 h 180"/>
                <a:gd name="T56" fmla="*/ 262 w 269"/>
                <a:gd name="T57" fmla="*/ 142 h 180"/>
                <a:gd name="T58" fmla="*/ 263 w 269"/>
                <a:gd name="T59" fmla="*/ 137 h 180"/>
                <a:gd name="T60" fmla="*/ 263 w 269"/>
                <a:gd name="T61" fmla="*/ 134 h 180"/>
                <a:gd name="T62" fmla="*/ 266 w 269"/>
                <a:gd name="T63" fmla="*/ 134 h 180"/>
                <a:gd name="T64" fmla="*/ 269 w 269"/>
                <a:gd name="T65" fmla="*/ 47 h 180"/>
                <a:gd name="T66" fmla="*/ 266 w 269"/>
                <a:gd name="T67" fmla="*/ 44 h 180"/>
                <a:gd name="T68" fmla="*/ 264 w 269"/>
                <a:gd name="T69" fmla="*/ 41 h 180"/>
                <a:gd name="T70" fmla="*/ 259 w 269"/>
                <a:gd name="T71" fmla="*/ 39 h 180"/>
                <a:gd name="T72" fmla="*/ 258 w 269"/>
                <a:gd name="T73" fmla="*/ 36 h 180"/>
                <a:gd name="T74" fmla="*/ 255 w 269"/>
                <a:gd name="T75" fmla="*/ 33 h 180"/>
                <a:gd name="T76" fmla="*/ 254 w 269"/>
                <a:gd name="T77" fmla="*/ 31 h 180"/>
                <a:gd name="T78" fmla="*/ 254 w 269"/>
                <a:gd name="T79" fmla="*/ 29 h 180"/>
                <a:gd name="T80" fmla="*/ 254 w 269"/>
                <a:gd name="T81" fmla="*/ 27 h 180"/>
                <a:gd name="T82" fmla="*/ 257 w 269"/>
                <a:gd name="T83" fmla="*/ 24 h 180"/>
                <a:gd name="T84" fmla="*/ 260 w 269"/>
                <a:gd name="T85" fmla="*/ 21 h 180"/>
                <a:gd name="T86" fmla="*/ 264 w 269"/>
                <a:gd name="T87" fmla="*/ 17 h 180"/>
                <a:gd name="T88" fmla="*/ 263 w 269"/>
                <a:gd name="T89" fmla="*/ 15 h 180"/>
                <a:gd name="T90" fmla="*/ 263 w 269"/>
                <a:gd name="T91" fmla="*/ 14 h 180"/>
                <a:gd name="T92" fmla="*/ 136 w 269"/>
                <a:gd name="T93" fmla="*/ 8 h 180"/>
                <a:gd name="T94" fmla="*/ 14 w 269"/>
                <a:gd name="T95" fmla="*/ 0 h 180"/>
                <a:gd name="T96" fmla="*/ 0 w 269"/>
                <a:gd name="T97" fmla="*/ 142 h 180"/>
                <a:gd name="T98" fmla="*/ 192 w 269"/>
                <a:gd name="T99" fmla="*/ 154 h 180"/>
                <a:gd name="T100" fmla="*/ 200 w 269"/>
                <a:gd name="T101" fmla="*/ 15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9" h="180">
                  <a:moveTo>
                    <a:pt x="200" y="158"/>
                  </a:moveTo>
                  <a:cubicBezTo>
                    <a:pt x="206" y="161"/>
                    <a:pt x="206" y="161"/>
                    <a:pt x="206" y="161"/>
                  </a:cubicBezTo>
                  <a:cubicBezTo>
                    <a:pt x="209" y="163"/>
                    <a:pt x="209" y="163"/>
                    <a:pt x="209" y="163"/>
                  </a:cubicBezTo>
                  <a:cubicBezTo>
                    <a:pt x="212" y="164"/>
                    <a:pt x="212" y="164"/>
                    <a:pt x="212" y="164"/>
                  </a:cubicBezTo>
                  <a:cubicBezTo>
                    <a:pt x="214" y="162"/>
                    <a:pt x="214" y="162"/>
                    <a:pt x="214" y="162"/>
                  </a:cubicBezTo>
                  <a:cubicBezTo>
                    <a:pt x="217" y="161"/>
                    <a:pt x="217" y="161"/>
                    <a:pt x="217" y="161"/>
                  </a:cubicBezTo>
                  <a:cubicBezTo>
                    <a:pt x="220" y="161"/>
                    <a:pt x="220" y="161"/>
                    <a:pt x="220" y="161"/>
                  </a:cubicBezTo>
                  <a:cubicBezTo>
                    <a:pt x="229" y="160"/>
                    <a:pt x="229" y="160"/>
                    <a:pt x="229" y="160"/>
                  </a:cubicBezTo>
                  <a:cubicBezTo>
                    <a:pt x="236" y="161"/>
                    <a:pt x="236" y="161"/>
                    <a:pt x="236" y="161"/>
                  </a:cubicBezTo>
                  <a:cubicBezTo>
                    <a:pt x="240" y="165"/>
                    <a:pt x="240" y="165"/>
                    <a:pt x="240" y="165"/>
                  </a:cubicBezTo>
                  <a:cubicBezTo>
                    <a:pt x="245" y="167"/>
                    <a:pt x="245" y="167"/>
                    <a:pt x="245" y="167"/>
                  </a:cubicBezTo>
                  <a:cubicBezTo>
                    <a:pt x="250" y="169"/>
                    <a:pt x="250" y="169"/>
                    <a:pt x="250" y="169"/>
                  </a:cubicBezTo>
                  <a:cubicBezTo>
                    <a:pt x="257" y="174"/>
                    <a:pt x="257" y="174"/>
                    <a:pt x="257" y="174"/>
                  </a:cubicBezTo>
                  <a:cubicBezTo>
                    <a:pt x="261" y="177"/>
                    <a:pt x="261" y="177"/>
                    <a:pt x="261" y="177"/>
                  </a:cubicBezTo>
                  <a:cubicBezTo>
                    <a:pt x="262" y="178"/>
                    <a:pt x="262" y="178"/>
                    <a:pt x="262" y="178"/>
                  </a:cubicBezTo>
                  <a:cubicBezTo>
                    <a:pt x="263" y="180"/>
                    <a:pt x="263" y="180"/>
                    <a:pt x="263" y="180"/>
                  </a:cubicBezTo>
                  <a:cubicBezTo>
                    <a:pt x="263" y="180"/>
                    <a:pt x="263" y="180"/>
                    <a:pt x="263" y="180"/>
                  </a:cubicBezTo>
                  <a:cubicBezTo>
                    <a:pt x="263" y="177"/>
                    <a:pt x="263" y="177"/>
                    <a:pt x="263" y="177"/>
                  </a:cubicBezTo>
                  <a:cubicBezTo>
                    <a:pt x="263" y="173"/>
                    <a:pt x="263" y="173"/>
                    <a:pt x="263" y="173"/>
                  </a:cubicBezTo>
                  <a:cubicBezTo>
                    <a:pt x="259" y="170"/>
                    <a:pt x="259" y="170"/>
                    <a:pt x="259" y="170"/>
                  </a:cubicBezTo>
                  <a:cubicBezTo>
                    <a:pt x="259" y="167"/>
                    <a:pt x="259" y="167"/>
                    <a:pt x="259" y="167"/>
                  </a:cubicBezTo>
                  <a:cubicBezTo>
                    <a:pt x="260" y="164"/>
                    <a:pt x="260" y="164"/>
                    <a:pt x="260" y="164"/>
                  </a:cubicBezTo>
                  <a:cubicBezTo>
                    <a:pt x="263" y="163"/>
                    <a:pt x="263" y="163"/>
                    <a:pt x="263" y="163"/>
                  </a:cubicBezTo>
                  <a:cubicBezTo>
                    <a:pt x="263" y="156"/>
                    <a:pt x="263" y="156"/>
                    <a:pt x="263" y="156"/>
                  </a:cubicBezTo>
                  <a:cubicBezTo>
                    <a:pt x="264" y="153"/>
                    <a:pt x="264" y="153"/>
                    <a:pt x="264" y="153"/>
                  </a:cubicBezTo>
                  <a:cubicBezTo>
                    <a:pt x="266" y="152"/>
                    <a:pt x="266" y="152"/>
                    <a:pt x="266" y="152"/>
                  </a:cubicBezTo>
                  <a:cubicBezTo>
                    <a:pt x="266" y="148"/>
                    <a:pt x="266" y="148"/>
                    <a:pt x="266" y="148"/>
                  </a:cubicBezTo>
                  <a:cubicBezTo>
                    <a:pt x="264" y="143"/>
                    <a:pt x="264" y="143"/>
                    <a:pt x="264" y="143"/>
                  </a:cubicBezTo>
                  <a:cubicBezTo>
                    <a:pt x="262" y="142"/>
                    <a:pt x="262" y="142"/>
                    <a:pt x="262" y="142"/>
                  </a:cubicBezTo>
                  <a:cubicBezTo>
                    <a:pt x="263" y="137"/>
                    <a:pt x="263" y="137"/>
                    <a:pt x="263" y="137"/>
                  </a:cubicBezTo>
                  <a:cubicBezTo>
                    <a:pt x="263" y="134"/>
                    <a:pt x="263" y="134"/>
                    <a:pt x="263" y="134"/>
                  </a:cubicBezTo>
                  <a:cubicBezTo>
                    <a:pt x="266" y="134"/>
                    <a:pt x="266" y="134"/>
                    <a:pt x="266" y="134"/>
                  </a:cubicBezTo>
                  <a:cubicBezTo>
                    <a:pt x="269" y="47"/>
                    <a:pt x="269" y="47"/>
                    <a:pt x="269" y="47"/>
                  </a:cubicBezTo>
                  <a:cubicBezTo>
                    <a:pt x="266" y="44"/>
                    <a:pt x="266" y="44"/>
                    <a:pt x="266" y="44"/>
                  </a:cubicBezTo>
                  <a:cubicBezTo>
                    <a:pt x="264" y="41"/>
                    <a:pt x="264" y="41"/>
                    <a:pt x="264" y="41"/>
                  </a:cubicBezTo>
                  <a:cubicBezTo>
                    <a:pt x="259" y="39"/>
                    <a:pt x="259" y="39"/>
                    <a:pt x="259" y="39"/>
                  </a:cubicBezTo>
                  <a:cubicBezTo>
                    <a:pt x="258" y="36"/>
                    <a:pt x="258" y="36"/>
                    <a:pt x="258" y="36"/>
                  </a:cubicBezTo>
                  <a:cubicBezTo>
                    <a:pt x="255" y="33"/>
                    <a:pt x="255" y="33"/>
                    <a:pt x="255" y="33"/>
                  </a:cubicBezTo>
                  <a:cubicBezTo>
                    <a:pt x="254" y="31"/>
                    <a:pt x="254" y="31"/>
                    <a:pt x="254" y="31"/>
                  </a:cubicBezTo>
                  <a:cubicBezTo>
                    <a:pt x="254" y="29"/>
                    <a:pt x="254" y="29"/>
                    <a:pt x="254" y="29"/>
                  </a:cubicBezTo>
                  <a:cubicBezTo>
                    <a:pt x="254" y="27"/>
                    <a:pt x="254" y="27"/>
                    <a:pt x="254" y="27"/>
                  </a:cubicBezTo>
                  <a:cubicBezTo>
                    <a:pt x="257" y="24"/>
                    <a:pt x="257" y="24"/>
                    <a:pt x="257" y="24"/>
                  </a:cubicBezTo>
                  <a:cubicBezTo>
                    <a:pt x="260" y="21"/>
                    <a:pt x="260" y="21"/>
                    <a:pt x="260" y="21"/>
                  </a:cubicBezTo>
                  <a:cubicBezTo>
                    <a:pt x="264" y="17"/>
                    <a:pt x="264" y="17"/>
                    <a:pt x="264" y="17"/>
                  </a:cubicBezTo>
                  <a:cubicBezTo>
                    <a:pt x="263" y="15"/>
                    <a:pt x="263" y="15"/>
                    <a:pt x="263" y="15"/>
                  </a:cubicBezTo>
                  <a:cubicBezTo>
                    <a:pt x="263" y="14"/>
                    <a:pt x="263" y="14"/>
                    <a:pt x="263" y="14"/>
                  </a:cubicBezTo>
                  <a:cubicBezTo>
                    <a:pt x="263" y="14"/>
                    <a:pt x="167" y="10"/>
                    <a:pt x="136" y="8"/>
                  </a:cubicBezTo>
                  <a:cubicBezTo>
                    <a:pt x="105" y="6"/>
                    <a:pt x="14" y="0"/>
                    <a:pt x="14" y="0"/>
                  </a:cubicBezTo>
                  <a:cubicBezTo>
                    <a:pt x="0" y="142"/>
                    <a:pt x="0" y="142"/>
                    <a:pt x="0" y="142"/>
                  </a:cubicBezTo>
                  <a:cubicBezTo>
                    <a:pt x="192" y="154"/>
                    <a:pt x="192" y="154"/>
                    <a:pt x="192" y="154"/>
                  </a:cubicBezTo>
                  <a:lnTo>
                    <a:pt x="200" y="158"/>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40" name="Freeform 14"/>
            <p:cNvSpPr>
              <a:spLocks/>
            </p:cNvSpPr>
            <p:nvPr/>
          </p:nvSpPr>
          <p:spPr bwMode="auto">
            <a:xfrm>
              <a:off x="5922222" y="2058569"/>
              <a:ext cx="386195" cy="318738"/>
            </a:xfrm>
            <a:custGeom>
              <a:avLst/>
              <a:gdLst>
                <a:gd name="T0" fmla="*/ 229 w 229"/>
                <a:gd name="T1" fmla="*/ 27 h 189"/>
                <a:gd name="T2" fmla="*/ 228 w 229"/>
                <a:gd name="T3" fmla="*/ 27 h 189"/>
                <a:gd name="T4" fmla="*/ 28 w 229"/>
                <a:gd name="T5" fmla="*/ 0 h 189"/>
                <a:gd name="T6" fmla="*/ 24 w 229"/>
                <a:gd name="T7" fmla="*/ 23 h 189"/>
                <a:gd name="T8" fmla="*/ 7 w 229"/>
                <a:gd name="T9" fmla="*/ 122 h 189"/>
                <a:gd name="T10" fmla="*/ 0 w 229"/>
                <a:gd name="T11" fmla="*/ 162 h 189"/>
                <a:gd name="T12" fmla="*/ 61 w 229"/>
                <a:gd name="T13" fmla="*/ 172 h 189"/>
                <a:gd name="T14" fmla="*/ 212 w 229"/>
                <a:gd name="T15" fmla="*/ 189 h 189"/>
                <a:gd name="T16" fmla="*/ 220 w 229"/>
                <a:gd name="T17" fmla="*/ 109 h 189"/>
                <a:gd name="T18" fmla="*/ 229 w 229"/>
                <a:gd name="T19" fmla="*/ 2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189">
                  <a:moveTo>
                    <a:pt x="229" y="27"/>
                  </a:moveTo>
                  <a:lnTo>
                    <a:pt x="228" y="27"/>
                  </a:lnTo>
                  <a:lnTo>
                    <a:pt x="28" y="0"/>
                  </a:lnTo>
                  <a:lnTo>
                    <a:pt x="24" y="23"/>
                  </a:lnTo>
                  <a:lnTo>
                    <a:pt x="7" y="122"/>
                  </a:lnTo>
                  <a:lnTo>
                    <a:pt x="0" y="162"/>
                  </a:lnTo>
                  <a:lnTo>
                    <a:pt x="61" y="172"/>
                  </a:lnTo>
                  <a:lnTo>
                    <a:pt x="212" y="189"/>
                  </a:lnTo>
                  <a:lnTo>
                    <a:pt x="220" y="109"/>
                  </a:lnTo>
                  <a:lnTo>
                    <a:pt x="229" y="27"/>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41" name="Freeform 15"/>
            <p:cNvSpPr>
              <a:spLocks/>
            </p:cNvSpPr>
            <p:nvPr/>
          </p:nvSpPr>
          <p:spPr bwMode="auto">
            <a:xfrm>
              <a:off x="6313477" y="1829213"/>
              <a:ext cx="359212" cy="231044"/>
            </a:xfrm>
            <a:custGeom>
              <a:avLst/>
              <a:gdLst>
                <a:gd name="T0" fmla="*/ 249 w 251"/>
                <a:gd name="T1" fmla="*/ 161 h 162"/>
                <a:gd name="T2" fmla="*/ 249 w 251"/>
                <a:gd name="T3" fmla="*/ 162 h 162"/>
                <a:gd name="T4" fmla="*/ 249 w 251"/>
                <a:gd name="T5" fmla="*/ 162 h 162"/>
                <a:gd name="T6" fmla="*/ 251 w 251"/>
                <a:gd name="T7" fmla="*/ 160 h 162"/>
                <a:gd name="T8" fmla="*/ 251 w 251"/>
                <a:gd name="T9" fmla="*/ 155 h 162"/>
                <a:gd name="T10" fmla="*/ 251 w 251"/>
                <a:gd name="T11" fmla="*/ 150 h 162"/>
                <a:gd name="T12" fmla="*/ 250 w 251"/>
                <a:gd name="T13" fmla="*/ 144 h 162"/>
                <a:gd name="T14" fmla="*/ 248 w 251"/>
                <a:gd name="T15" fmla="*/ 141 h 162"/>
                <a:gd name="T16" fmla="*/ 245 w 251"/>
                <a:gd name="T17" fmla="*/ 138 h 162"/>
                <a:gd name="T18" fmla="*/ 245 w 251"/>
                <a:gd name="T19" fmla="*/ 131 h 162"/>
                <a:gd name="T20" fmla="*/ 244 w 251"/>
                <a:gd name="T21" fmla="*/ 129 h 162"/>
                <a:gd name="T22" fmla="*/ 242 w 251"/>
                <a:gd name="T23" fmla="*/ 126 h 162"/>
                <a:gd name="T24" fmla="*/ 242 w 251"/>
                <a:gd name="T25" fmla="*/ 117 h 162"/>
                <a:gd name="T26" fmla="*/ 242 w 251"/>
                <a:gd name="T27" fmla="*/ 103 h 162"/>
                <a:gd name="T28" fmla="*/ 241 w 251"/>
                <a:gd name="T29" fmla="*/ 86 h 162"/>
                <a:gd name="T30" fmla="*/ 241 w 251"/>
                <a:gd name="T31" fmla="*/ 77 h 162"/>
                <a:gd name="T32" fmla="*/ 237 w 251"/>
                <a:gd name="T33" fmla="*/ 70 h 162"/>
                <a:gd name="T34" fmla="*/ 234 w 251"/>
                <a:gd name="T35" fmla="*/ 60 h 162"/>
                <a:gd name="T36" fmla="*/ 232 w 251"/>
                <a:gd name="T37" fmla="*/ 54 h 162"/>
                <a:gd name="T38" fmla="*/ 234 w 251"/>
                <a:gd name="T39" fmla="*/ 47 h 162"/>
                <a:gd name="T40" fmla="*/ 233 w 251"/>
                <a:gd name="T41" fmla="*/ 41 h 162"/>
                <a:gd name="T42" fmla="*/ 232 w 251"/>
                <a:gd name="T43" fmla="*/ 39 h 162"/>
                <a:gd name="T44" fmla="*/ 232 w 251"/>
                <a:gd name="T45" fmla="*/ 34 h 162"/>
                <a:gd name="T46" fmla="*/ 232 w 251"/>
                <a:gd name="T47" fmla="*/ 33 h 162"/>
                <a:gd name="T48" fmla="*/ 234 w 251"/>
                <a:gd name="T49" fmla="*/ 31 h 162"/>
                <a:gd name="T50" fmla="*/ 235 w 251"/>
                <a:gd name="T51" fmla="*/ 29 h 162"/>
                <a:gd name="T52" fmla="*/ 235 w 251"/>
                <a:gd name="T53" fmla="*/ 25 h 162"/>
                <a:gd name="T54" fmla="*/ 232 w 251"/>
                <a:gd name="T55" fmla="*/ 22 h 162"/>
                <a:gd name="T56" fmla="*/ 232 w 251"/>
                <a:gd name="T57" fmla="*/ 21 h 162"/>
                <a:gd name="T58" fmla="*/ 231 w 251"/>
                <a:gd name="T59" fmla="*/ 18 h 162"/>
                <a:gd name="T60" fmla="*/ 230 w 251"/>
                <a:gd name="T61" fmla="*/ 13 h 162"/>
                <a:gd name="T62" fmla="*/ 97 w 251"/>
                <a:gd name="T63" fmla="*/ 7 h 162"/>
                <a:gd name="T64" fmla="*/ 14 w 251"/>
                <a:gd name="T65" fmla="*/ 0 h 162"/>
                <a:gd name="T66" fmla="*/ 0 w 251"/>
                <a:gd name="T67" fmla="*/ 147 h 162"/>
                <a:gd name="T68" fmla="*/ 122 w 251"/>
                <a:gd name="T69" fmla="*/ 155 h 162"/>
                <a:gd name="T70" fmla="*/ 249 w 251"/>
                <a:gd name="T71" fmla="*/ 16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1" h="162">
                  <a:moveTo>
                    <a:pt x="249" y="161"/>
                  </a:moveTo>
                  <a:cubicBezTo>
                    <a:pt x="249" y="162"/>
                    <a:pt x="249" y="162"/>
                    <a:pt x="249" y="162"/>
                  </a:cubicBezTo>
                  <a:cubicBezTo>
                    <a:pt x="249" y="162"/>
                    <a:pt x="249" y="162"/>
                    <a:pt x="249" y="162"/>
                  </a:cubicBezTo>
                  <a:cubicBezTo>
                    <a:pt x="251" y="160"/>
                    <a:pt x="251" y="160"/>
                    <a:pt x="251" y="160"/>
                  </a:cubicBezTo>
                  <a:cubicBezTo>
                    <a:pt x="251" y="155"/>
                    <a:pt x="251" y="155"/>
                    <a:pt x="251" y="155"/>
                  </a:cubicBezTo>
                  <a:cubicBezTo>
                    <a:pt x="251" y="150"/>
                    <a:pt x="251" y="150"/>
                    <a:pt x="251" y="150"/>
                  </a:cubicBezTo>
                  <a:cubicBezTo>
                    <a:pt x="250" y="144"/>
                    <a:pt x="250" y="144"/>
                    <a:pt x="250" y="144"/>
                  </a:cubicBezTo>
                  <a:cubicBezTo>
                    <a:pt x="248" y="141"/>
                    <a:pt x="248" y="141"/>
                    <a:pt x="248" y="141"/>
                  </a:cubicBezTo>
                  <a:cubicBezTo>
                    <a:pt x="245" y="138"/>
                    <a:pt x="245" y="138"/>
                    <a:pt x="245" y="138"/>
                  </a:cubicBezTo>
                  <a:cubicBezTo>
                    <a:pt x="245" y="131"/>
                    <a:pt x="245" y="131"/>
                    <a:pt x="245" y="131"/>
                  </a:cubicBezTo>
                  <a:cubicBezTo>
                    <a:pt x="244" y="129"/>
                    <a:pt x="244" y="129"/>
                    <a:pt x="244" y="129"/>
                  </a:cubicBezTo>
                  <a:cubicBezTo>
                    <a:pt x="242" y="126"/>
                    <a:pt x="242" y="126"/>
                    <a:pt x="242" y="126"/>
                  </a:cubicBezTo>
                  <a:cubicBezTo>
                    <a:pt x="242" y="117"/>
                    <a:pt x="242" y="117"/>
                    <a:pt x="242" y="117"/>
                  </a:cubicBezTo>
                  <a:cubicBezTo>
                    <a:pt x="242" y="103"/>
                    <a:pt x="242" y="103"/>
                    <a:pt x="242" y="103"/>
                  </a:cubicBezTo>
                  <a:cubicBezTo>
                    <a:pt x="241" y="86"/>
                    <a:pt x="241" y="86"/>
                    <a:pt x="241" y="86"/>
                  </a:cubicBezTo>
                  <a:cubicBezTo>
                    <a:pt x="241" y="77"/>
                    <a:pt x="241" y="77"/>
                    <a:pt x="241" y="77"/>
                  </a:cubicBezTo>
                  <a:cubicBezTo>
                    <a:pt x="237" y="70"/>
                    <a:pt x="237" y="70"/>
                    <a:pt x="237" y="70"/>
                  </a:cubicBezTo>
                  <a:cubicBezTo>
                    <a:pt x="234" y="60"/>
                    <a:pt x="234" y="60"/>
                    <a:pt x="234" y="60"/>
                  </a:cubicBezTo>
                  <a:cubicBezTo>
                    <a:pt x="232" y="54"/>
                    <a:pt x="232" y="54"/>
                    <a:pt x="232" y="54"/>
                  </a:cubicBezTo>
                  <a:cubicBezTo>
                    <a:pt x="234" y="47"/>
                    <a:pt x="234" y="47"/>
                    <a:pt x="234" y="47"/>
                  </a:cubicBezTo>
                  <a:cubicBezTo>
                    <a:pt x="233" y="41"/>
                    <a:pt x="233" y="41"/>
                    <a:pt x="233" y="41"/>
                  </a:cubicBezTo>
                  <a:cubicBezTo>
                    <a:pt x="232" y="39"/>
                    <a:pt x="232" y="39"/>
                    <a:pt x="232" y="39"/>
                  </a:cubicBezTo>
                  <a:cubicBezTo>
                    <a:pt x="232" y="34"/>
                    <a:pt x="232" y="34"/>
                    <a:pt x="232" y="34"/>
                  </a:cubicBezTo>
                  <a:cubicBezTo>
                    <a:pt x="232" y="33"/>
                    <a:pt x="232" y="33"/>
                    <a:pt x="232" y="33"/>
                  </a:cubicBezTo>
                  <a:cubicBezTo>
                    <a:pt x="234" y="31"/>
                    <a:pt x="234" y="31"/>
                    <a:pt x="234" y="31"/>
                  </a:cubicBezTo>
                  <a:cubicBezTo>
                    <a:pt x="235" y="29"/>
                    <a:pt x="235" y="29"/>
                    <a:pt x="235" y="29"/>
                  </a:cubicBezTo>
                  <a:cubicBezTo>
                    <a:pt x="235" y="25"/>
                    <a:pt x="235" y="25"/>
                    <a:pt x="235" y="25"/>
                  </a:cubicBezTo>
                  <a:cubicBezTo>
                    <a:pt x="232" y="22"/>
                    <a:pt x="232" y="22"/>
                    <a:pt x="232" y="22"/>
                  </a:cubicBezTo>
                  <a:cubicBezTo>
                    <a:pt x="232" y="21"/>
                    <a:pt x="232" y="21"/>
                    <a:pt x="232" y="21"/>
                  </a:cubicBezTo>
                  <a:cubicBezTo>
                    <a:pt x="231" y="18"/>
                    <a:pt x="231" y="18"/>
                    <a:pt x="231" y="18"/>
                  </a:cubicBezTo>
                  <a:cubicBezTo>
                    <a:pt x="230" y="13"/>
                    <a:pt x="230" y="13"/>
                    <a:pt x="230" y="13"/>
                  </a:cubicBezTo>
                  <a:cubicBezTo>
                    <a:pt x="230" y="13"/>
                    <a:pt x="130" y="9"/>
                    <a:pt x="97" y="7"/>
                  </a:cubicBezTo>
                  <a:cubicBezTo>
                    <a:pt x="76" y="6"/>
                    <a:pt x="14" y="0"/>
                    <a:pt x="14" y="0"/>
                  </a:cubicBezTo>
                  <a:cubicBezTo>
                    <a:pt x="0" y="147"/>
                    <a:pt x="0" y="147"/>
                    <a:pt x="0" y="147"/>
                  </a:cubicBezTo>
                  <a:cubicBezTo>
                    <a:pt x="0" y="147"/>
                    <a:pt x="91" y="153"/>
                    <a:pt x="122" y="155"/>
                  </a:cubicBezTo>
                  <a:cubicBezTo>
                    <a:pt x="153" y="157"/>
                    <a:pt x="249" y="161"/>
                    <a:pt x="249" y="161"/>
                  </a:cubicBez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42" name="Freeform 16"/>
            <p:cNvSpPr>
              <a:spLocks/>
            </p:cNvSpPr>
            <p:nvPr/>
          </p:nvSpPr>
          <p:spPr bwMode="auto">
            <a:xfrm>
              <a:off x="5982934" y="2348638"/>
              <a:ext cx="401373" cy="315365"/>
            </a:xfrm>
            <a:custGeom>
              <a:avLst/>
              <a:gdLst>
                <a:gd name="T0" fmla="*/ 267 w 281"/>
                <a:gd name="T1" fmla="*/ 221 h 221"/>
                <a:gd name="T2" fmla="*/ 277 w 281"/>
                <a:gd name="T3" fmla="*/ 75 h 221"/>
                <a:gd name="T4" fmla="*/ 277 w 281"/>
                <a:gd name="T5" fmla="*/ 75 h 221"/>
                <a:gd name="T6" fmla="*/ 277 w 281"/>
                <a:gd name="T7" fmla="*/ 75 h 221"/>
                <a:gd name="T8" fmla="*/ 281 w 281"/>
                <a:gd name="T9" fmla="*/ 28 h 221"/>
                <a:gd name="T10" fmla="*/ 208 w 281"/>
                <a:gd name="T11" fmla="*/ 21 h 221"/>
                <a:gd name="T12" fmla="*/ 30 w 281"/>
                <a:gd name="T13" fmla="*/ 0 h 221"/>
                <a:gd name="T14" fmla="*/ 0 w 281"/>
                <a:gd name="T15" fmla="*/ 192 h 221"/>
                <a:gd name="T16" fmla="*/ 229 w 281"/>
                <a:gd name="T17" fmla="*/ 219 h 221"/>
                <a:gd name="T18" fmla="*/ 267 w 281"/>
                <a:gd name="T19"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1" h="221">
                  <a:moveTo>
                    <a:pt x="267" y="221"/>
                  </a:moveTo>
                  <a:cubicBezTo>
                    <a:pt x="277" y="75"/>
                    <a:pt x="277" y="75"/>
                    <a:pt x="277" y="75"/>
                  </a:cubicBezTo>
                  <a:cubicBezTo>
                    <a:pt x="277" y="75"/>
                    <a:pt x="277" y="75"/>
                    <a:pt x="277" y="75"/>
                  </a:cubicBezTo>
                  <a:cubicBezTo>
                    <a:pt x="277" y="75"/>
                    <a:pt x="277" y="75"/>
                    <a:pt x="277" y="75"/>
                  </a:cubicBezTo>
                  <a:cubicBezTo>
                    <a:pt x="281" y="28"/>
                    <a:pt x="281" y="28"/>
                    <a:pt x="281" y="28"/>
                  </a:cubicBezTo>
                  <a:cubicBezTo>
                    <a:pt x="208" y="21"/>
                    <a:pt x="208" y="21"/>
                    <a:pt x="208" y="21"/>
                  </a:cubicBezTo>
                  <a:cubicBezTo>
                    <a:pt x="30" y="0"/>
                    <a:pt x="30" y="0"/>
                    <a:pt x="30" y="0"/>
                  </a:cubicBezTo>
                  <a:cubicBezTo>
                    <a:pt x="0" y="192"/>
                    <a:pt x="0" y="192"/>
                    <a:pt x="0" y="192"/>
                  </a:cubicBezTo>
                  <a:cubicBezTo>
                    <a:pt x="229" y="219"/>
                    <a:pt x="229" y="219"/>
                    <a:pt x="229" y="219"/>
                  </a:cubicBezTo>
                  <a:cubicBezTo>
                    <a:pt x="229" y="219"/>
                    <a:pt x="245" y="220"/>
                    <a:pt x="267" y="221"/>
                  </a:cubicBez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43" name="Freeform 17"/>
            <p:cNvSpPr>
              <a:spLocks/>
            </p:cNvSpPr>
            <p:nvPr/>
          </p:nvSpPr>
          <p:spPr bwMode="auto">
            <a:xfrm>
              <a:off x="5716476" y="2235646"/>
              <a:ext cx="308619" cy="386196"/>
            </a:xfrm>
            <a:custGeom>
              <a:avLst/>
              <a:gdLst>
                <a:gd name="T0" fmla="*/ 183 w 183"/>
                <a:gd name="T1" fmla="*/ 67 h 229"/>
                <a:gd name="T2" fmla="*/ 122 w 183"/>
                <a:gd name="T3" fmla="*/ 57 h 229"/>
                <a:gd name="T4" fmla="*/ 129 w 183"/>
                <a:gd name="T5" fmla="*/ 17 h 229"/>
                <a:gd name="T6" fmla="*/ 39 w 183"/>
                <a:gd name="T7" fmla="*/ 0 h 229"/>
                <a:gd name="T8" fmla="*/ 0 w 183"/>
                <a:gd name="T9" fmla="*/ 201 h 229"/>
                <a:gd name="T10" fmla="*/ 158 w 183"/>
                <a:gd name="T11" fmla="*/ 229 h 229"/>
                <a:gd name="T12" fmla="*/ 183 w 183"/>
                <a:gd name="T13" fmla="*/ 67 h 229"/>
              </a:gdLst>
              <a:ahLst/>
              <a:cxnLst>
                <a:cxn ang="0">
                  <a:pos x="T0" y="T1"/>
                </a:cxn>
                <a:cxn ang="0">
                  <a:pos x="T2" y="T3"/>
                </a:cxn>
                <a:cxn ang="0">
                  <a:pos x="T4" y="T5"/>
                </a:cxn>
                <a:cxn ang="0">
                  <a:pos x="T6" y="T7"/>
                </a:cxn>
                <a:cxn ang="0">
                  <a:pos x="T8" y="T9"/>
                </a:cxn>
                <a:cxn ang="0">
                  <a:pos x="T10" y="T11"/>
                </a:cxn>
                <a:cxn ang="0">
                  <a:pos x="T12" y="T13"/>
                </a:cxn>
              </a:cxnLst>
              <a:rect l="0" t="0" r="r" b="b"/>
              <a:pathLst>
                <a:path w="183" h="229">
                  <a:moveTo>
                    <a:pt x="183" y="67"/>
                  </a:moveTo>
                  <a:lnTo>
                    <a:pt x="122" y="57"/>
                  </a:lnTo>
                  <a:lnTo>
                    <a:pt x="129" y="17"/>
                  </a:lnTo>
                  <a:lnTo>
                    <a:pt x="39" y="0"/>
                  </a:lnTo>
                  <a:lnTo>
                    <a:pt x="0" y="201"/>
                  </a:lnTo>
                  <a:lnTo>
                    <a:pt x="158" y="229"/>
                  </a:lnTo>
                  <a:lnTo>
                    <a:pt x="183" y="67"/>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44" name="Freeform 18"/>
            <p:cNvSpPr>
              <a:spLocks/>
            </p:cNvSpPr>
            <p:nvPr/>
          </p:nvSpPr>
          <p:spPr bwMode="auto">
            <a:xfrm>
              <a:off x="5428094" y="2164816"/>
              <a:ext cx="354153" cy="536288"/>
            </a:xfrm>
            <a:custGeom>
              <a:avLst/>
              <a:gdLst>
                <a:gd name="T0" fmla="*/ 5 w 248"/>
                <a:gd name="T1" fmla="*/ 131 h 375"/>
                <a:gd name="T2" fmla="*/ 1 w 248"/>
                <a:gd name="T3" fmla="*/ 132 h 375"/>
                <a:gd name="T4" fmla="*/ 0 w 248"/>
                <a:gd name="T5" fmla="*/ 135 h 375"/>
                <a:gd name="T6" fmla="*/ 1 w 248"/>
                <a:gd name="T7" fmla="*/ 139 h 375"/>
                <a:gd name="T8" fmla="*/ 2 w 248"/>
                <a:gd name="T9" fmla="*/ 142 h 375"/>
                <a:gd name="T10" fmla="*/ 3 w 248"/>
                <a:gd name="T11" fmla="*/ 143 h 375"/>
                <a:gd name="T12" fmla="*/ 7 w 248"/>
                <a:gd name="T13" fmla="*/ 145 h 375"/>
                <a:gd name="T14" fmla="*/ 160 w 248"/>
                <a:gd name="T15" fmla="*/ 375 h 375"/>
                <a:gd name="T16" fmla="*/ 163 w 248"/>
                <a:gd name="T17" fmla="*/ 371 h 375"/>
                <a:gd name="T18" fmla="*/ 164 w 248"/>
                <a:gd name="T19" fmla="*/ 367 h 375"/>
                <a:gd name="T20" fmla="*/ 164 w 248"/>
                <a:gd name="T21" fmla="*/ 354 h 375"/>
                <a:gd name="T22" fmla="*/ 164 w 248"/>
                <a:gd name="T23" fmla="*/ 340 h 375"/>
                <a:gd name="T24" fmla="*/ 164 w 248"/>
                <a:gd name="T25" fmla="*/ 329 h 375"/>
                <a:gd name="T26" fmla="*/ 167 w 248"/>
                <a:gd name="T27" fmla="*/ 326 h 375"/>
                <a:gd name="T28" fmla="*/ 174 w 248"/>
                <a:gd name="T29" fmla="*/ 324 h 375"/>
                <a:gd name="T30" fmla="*/ 176 w 248"/>
                <a:gd name="T31" fmla="*/ 328 h 375"/>
                <a:gd name="T32" fmla="*/ 180 w 248"/>
                <a:gd name="T33" fmla="*/ 326 h 375"/>
                <a:gd name="T34" fmla="*/ 185 w 248"/>
                <a:gd name="T35" fmla="*/ 330 h 375"/>
                <a:gd name="T36" fmla="*/ 188 w 248"/>
                <a:gd name="T37" fmla="*/ 332 h 375"/>
                <a:gd name="T38" fmla="*/ 191 w 248"/>
                <a:gd name="T39" fmla="*/ 330 h 375"/>
                <a:gd name="T40" fmla="*/ 197 w 248"/>
                <a:gd name="T41" fmla="*/ 312 h 375"/>
                <a:gd name="T42" fmla="*/ 202 w 248"/>
                <a:gd name="T43" fmla="*/ 287 h 375"/>
                <a:gd name="T44" fmla="*/ 248 w 248"/>
                <a:gd name="T45" fmla="*/ 49 h 375"/>
                <a:gd name="T46" fmla="*/ 134 w 248"/>
                <a:gd name="T47" fmla="*/ 24 h 375"/>
                <a:gd name="T48" fmla="*/ 42 w 248"/>
                <a:gd name="T49" fmla="*/ 0 h 375"/>
                <a:gd name="T50" fmla="*/ 8 w 248"/>
                <a:gd name="T51" fmla="*/ 130 h 375"/>
                <a:gd name="T52" fmla="*/ 5 w 248"/>
                <a:gd name="T53" fmla="*/ 13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8" h="375">
                  <a:moveTo>
                    <a:pt x="5" y="131"/>
                  </a:moveTo>
                  <a:cubicBezTo>
                    <a:pt x="1" y="132"/>
                    <a:pt x="1" y="132"/>
                    <a:pt x="1" y="132"/>
                  </a:cubicBezTo>
                  <a:cubicBezTo>
                    <a:pt x="0" y="135"/>
                    <a:pt x="0" y="135"/>
                    <a:pt x="0" y="135"/>
                  </a:cubicBezTo>
                  <a:cubicBezTo>
                    <a:pt x="1" y="139"/>
                    <a:pt x="1" y="139"/>
                    <a:pt x="1" y="139"/>
                  </a:cubicBezTo>
                  <a:cubicBezTo>
                    <a:pt x="2" y="142"/>
                    <a:pt x="2" y="142"/>
                    <a:pt x="2" y="142"/>
                  </a:cubicBezTo>
                  <a:cubicBezTo>
                    <a:pt x="3" y="143"/>
                    <a:pt x="3" y="143"/>
                    <a:pt x="3" y="143"/>
                  </a:cubicBezTo>
                  <a:cubicBezTo>
                    <a:pt x="7" y="145"/>
                    <a:pt x="7" y="145"/>
                    <a:pt x="7" y="145"/>
                  </a:cubicBezTo>
                  <a:cubicBezTo>
                    <a:pt x="160" y="375"/>
                    <a:pt x="160" y="375"/>
                    <a:pt x="160" y="375"/>
                  </a:cubicBezTo>
                  <a:cubicBezTo>
                    <a:pt x="163" y="371"/>
                    <a:pt x="163" y="371"/>
                    <a:pt x="163" y="371"/>
                  </a:cubicBezTo>
                  <a:cubicBezTo>
                    <a:pt x="164" y="367"/>
                    <a:pt x="164" y="367"/>
                    <a:pt x="164" y="367"/>
                  </a:cubicBezTo>
                  <a:cubicBezTo>
                    <a:pt x="164" y="354"/>
                    <a:pt x="164" y="354"/>
                    <a:pt x="164" y="354"/>
                  </a:cubicBezTo>
                  <a:cubicBezTo>
                    <a:pt x="164" y="340"/>
                    <a:pt x="164" y="340"/>
                    <a:pt x="164" y="340"/>
                  </a:cubicBezTo>
                  <a:cubicBezTo>
                    <a:pt x="164" y="329"/>
                    <a:pt x="164" y="329"/>
                    <a:pt x="164" y="329"/>
                  </a:cubicBezTo>
                  <a:cubicBezTo>
                    <a:pt x="167" y="326"/>
                    <a:pt x="167" y="326"/>
                    <a:pt x="167" y="326"/>
                  </a:cubicBezTo>
                  <a:cubicBezTo>
                    <a:pt x="174" y="324"/>
                    <a:pt x="174" y="324"/>
                    <a:pt x="174" y="324"/>
                  </a:cubicBezTo>
                  <a:cubicBezTo>
                    <a:pt x="176" y="328"/>
                    <a:pt x="176" y="328"/>
                    <a:pt x="176" y="328"/>
                  </a:cubicBezTo>
                  <a:cubicBezTo>
                    <a:pt x="180" y="326"/>
                    <a:pt x="180" y="326"/>
                    <a:pt x="180" y="326"/>
                  </a:cubicBezTo>
                  <a:cubicBezTo>
                    <a:pt x="185" y="330"/>
                    <a:pt x="185" y="330"/>
                    <a:pt x="185" y="330"/>
                  </a:cubicBezTo>
                  <a:cubicBezTo>
                    <a:pt x="188" y="332"/>
                    <a:pt x="188" y="332"/>
                    <a:pt x="188" y="332"/>
                  </a:cubicBezTo>
                  <a:cubicBezTo>
                    <a:pt x="191" y="330"/>
                    <a:pt x="191" y="330"/>
                    <a:pt x="191" y="330"/>
                  </a:cubicBezTo>
                  <a:cubicBezTo>
                    <a:pt x="191" y="330"/>
                    <a:pt x="195" y="316"/>
                    <a:pt x="197" y="312"/>
                  </a:cubicBezTo>
                  <a:cubicBezTo>
                    <a:pt x="198" y="306"/>
                    <a:pt x="202" y="287"/>
                    <a:pt x="202" y="287"/>
                  </a:cubicBezTo>
                  <a:cubicBezTo>
                    <a:pt x="248" y="49"/>
                    <a:pt x="248" y="49"/>
                    <a:pt x="248" y="49"/>
                  </a:cubicBezTo>
                  <a:cubicBezTo>
                    <a:pt x="248" y="49"/>
                    <a:pt x="163" y="31"/>
                    <a:pt x="134" y="24"/>
                  </a:cubicBezTo>
                  <a:cubicBezTo>
                    <a:pt x="111" y="19"/>
                    <a:pt x="42" y="0"/>
                    <a:pt x="42" y="0"/>
                  </a:cubicBezTo>
                  <a:cubicBezTo>
                    <a:pt x="8" y="130"/>
                    <a:pt x="8" y="130"/>
                    <a:pt x="8" y="130"/>
                  </a:cubicBezTo>
                  <a:lnTo>
                    <a:pt x="5" y="131"/>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45" name="Freeform 19"/>
            <p:cNvSpPr>
              <a:spLocks/>
            </p:cNvSpPr>
            <p:nvPr/>
          </p:nvSpPr>
          <p:spPr bwMode="auto">
            <a:xfrm>
              <a:off x="5278001" y="1830900"/>
              <a:ext cx="440161" cy="372704"/>
            </a:xfrm>
            <a:custGeom>
              <a:avLst/>
              <a:gdLst>
                <a:gd name="T0" fmla="*/ 269 w 308"/>
                <a:gd name="T1" fmla="*/ 182 h 261"/>
                <a:gd name="T2" fmla="*/ 270 w 308"/>
                <a:gd name="T3" fmla="*/ 175 h 261"/>
                <a:gd name="T4" fmla="*/ 275 w 308"/>
                <a:gd name="T5" fmla="*/ 171 h 261"/>
                <a:gd name="T6" fmla="*/ 276 w 308"/>
                <a:gd name="T7" fmla="*/ 159 h 261"/>
                <a:gd name="T8" fmla="*/ 274 w 308"/>
                <a:gd name="T9" fmla="*/ 154 h 261"/>
                <a:gd name="T10" fmla="*/ 271 w 308"/>
                <a:gd name="T11" fmla="*/ 153 h 261"/>
                <a:gd name="T12" fmla="*/ 270 w 308"/>
                <a:gd name="T13" fmla="*/ 145 h 261"/>
                <a:gd name="T14" fmla="*/ 277 w 308"/>
                <a:gd name="T15" fmla="*/ 137 h 261"/>
                <a:gd name="T16" fmla="*/ 288 w 308"/>
                <a:gd name="T17" fmla="*/ 125 h 261"/>
                <a:gd name="T18" fmla="*/ 291 w 308"/>
                <a:gd name="T19" fmla="*/ 120 h 261"/>
                <a:gd name="T20" fmla="*/ 297 w 308"/>
                <a:gd name="T21" fmla="*/ 111 h 261"/>
                <a:gd name="T22" fmla="*/ 304 w 308"/>
                <a:gd name="T23" fmla="*/ 104 h 261"/>
                <a:gd name="T24" fmla="*/ 308 w 308"/>
                <a:gd name="T25" fmla="*/ 98 h 261"/>
                <a:gd name="T26" fmla="*/ 307 w 308"/>
                <a:gd name="T27" fmla="*/ 90 h 261"/>
                <a:gd name="T28" fmla="*/ 300 w 308"/>
                <a:gd name="T29" fmla="*/ 83 h 261"/>
                <a:gd name="T30" fmla="*/ 297 w 308"/>
                <a:gd name="T31" fmla="*/ 74 h 261"/>
                <a:gd name="T32" fmla="*/ 220 w 308"/>
                <a:gd name="T33" fmla="*/ 56 h 261"/>
                <a:gd name="T34" fmla="*/ 211 w 308"/>
                <a:gd name="T35" fmla="*/ 56 h 261"/>
                <a:gd name="T36" fmla="*/ 178 w 308"/>
                <a:gd name="T37" fmla="*/ 58 h 261"/>
                <a:gd name="T38" fmla="*/ 172 w 308"/>
                <a:gd name="T39" fmla="*/ 57 h 261"/>
                <a:gd name="T40" fmla="*/ 167 w 308"/>
                <a:gd name="T41" fmla="*/ 58 h 261"/>
                <a:gd name="T42" fmla="*/ 164 w 308"/>
                <a:gd name="T43" fmla="*/ 56 h 261"/>
                <a:gd name="T44" fmla="*/ 156 w 308"/>
                <a:gd name="T45" fmla="*/ 55 h 261"/>
                <a:gd name="T46" fmla="*/ 155 w 308"/>
                <a:gd name="T47" fmla="*/ 52 h 261"/>
                <a:gd name="T48" fmla="*/ 143 w 308"/>
                <a:gd name="T49" fmla="*/ 49 h 261"/>
                <a:gd name="T50" fmla="*/ 136 w 308"/>
                <a:gd name="T51" fmla="*/ 46 h 261"/>
                <a:gd name="T52" fmla="*/ 121 w 308"/>
                <a:gd name="T53" fmla="*/ 49 h 261"/>
                <a:gd name="T54" fmla="*/ 103 w 308"/>
                <a:gd name="T55" fmla="*/ 40 h 261"/>
                <a:gd name="T56" fmla="*/ 99 w 308"/>
                <a:gd name="T57" fmla="*/ 12 h 261"/>
                <a:gd name="T58" fmla="*/ 90 w 308"/>
                <a:gd name="T59" fmla="*/ 10 h 261"/>
                <a:gd name="T60" fmla="*/ 80 w 308"/>
                <a:gd name="T61" fmla="*/ 4 h 261"/>
                <a:gd name="T62" fmla="*/ 70 w 308"/>
                <a:gd name="T63" fmla="*/ 0 h 261"/>
                <a:gd name="T64" fmla="*/ 68 w 308"/>
                <a:gd name="T65" fmla="*/ 13 h 261"/>
                <a:gd name="T66" fmla="*/ 64 w 308"/>
                <a:gd name="T67" fmla="*/ 28 h 261"/>
                <a:gd name="T68" fmla="*/ 60 w 308"/>
                <a:gd name="T69" fmla="*/ 38 h 261"/>
                <a:gd name="T70" fmla="*/ 55 w 308"/>
                <a:gd name="T71" fmla="*/ 50 h 261"/>
                <a:gd name="T72" fmla="*/ 47 w 308"/>
                <a:gd name="T73" fmla="*/ 67 h 261"/>
                <a:gd name="T74" fmla="*/ 35 w 308"/>
                <a:gd name="T75" fmla="*/ 98 h 261"/>
                <a:gd name="T76" fmla="*/ 24 w 308"/>
                <a:gd name="T77" fmla="*/ 120 h 261"/>
                <a:gd name="T78" fmla="*/ 18 w 308"/>
                <a:gd name="T79" fmla="*/ 130 h 261"/>
                <a:gd name="T80" fmla="*/ 14 w 308"/>
                <a:gd name="T81" fmla="*/ 136 h 261"/>
                <a:gd name="T82" fmla="*/ 5 w 308"/>
                <a:gd name="T83" fmla="*/ 148 h 261"/>
                <a:gd name="T84" fmla="*/ 5 w 308"/>
                <a:gd name="T85" fmla="*/ 160 h 261"/>
                <a:gd name="T86" fmla="*/ 5 w 308"/>
                <a:gd name="T87" fmla="*/ 164 h 261"/>
                <a:gd name="T88" fmla="*/ 3 w 308"/>
                <a:gd name="T89" fmla="*/ 169 h 261"/>
                <a:gd name="T90" fmla="*/ 1 w 308"/>
                <a:gd name="T91" fmla="*/ 174 h 261"/>
                <a:gd name="T92" fmla="*/ 0 w 308"/>
                <a:gd name="T93" fmla="*/ 187 h 261"/>
                <a:gd name="T94" fmla="*/ 3 w 308"/>
                <a:gd name="T95" fmla="*/ 193 h 261"/>
                <a:gd name="T96" fmla="*/ 239 w 308"/>
                <a:gd name="T97" fmla="*/ 25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8" h="261">
                  <a:moveTo>
                    <a:pt x="251" y="261"/>
                  </a:moveTo>
                  <a:cubicBezTo>
                    <a:pt x="269" y="182"/>
                    <a:pt x="269" y="182"/>
                    <a:pt x="269" y="182"/>
                  </a:cubicBezTo>
                  <a:cubicBezTo>
                    <a:pt x="269" y="177"/>
                    <a:pt x="269" y="177"/>
                    <a:pt x="269" y="177"/>
                  </a:cubicBezTo>
                  <a:cubicBezTo>
                    <a:pt x="270" y="175"/>
                    <a:pt x="270" y="175"/>
                    <a:pt x="270" y="175"/>
                  </a:cubicBezTo>
                  <a:cubicBezTo>
                    <a:pt x="275" y="173"/>
                    <a:pt x="275" y="173"/>
                    <a:pt x="275" y="173"/>
                  </a:cubicBezTo>
                  <a:cubicBezTo>
                    <a:pt x="275" y="171"/>
                    <a:pt x="275" y="171"/>
                    <a:pt x="275" y="171"/>
                  </a:cubicBezTo>
                  <a:cubicBezTo>
                    <a:pt x="276" y="167"/>
                    <a:pt x="276" y="167"/>
                    <a:pt x="276" y="167"/>
                  </a:cubicBezTo>
                  <a:cubicBezTo>
                    <a:pt x="276" y="159"/>
                    <a:pt x="276" y="159"/>
                    <a:pt x="276" y="159"/>
                  </a:cubicBezTo>
                  <a:cubicBezTo>
                    <a:pt x="277" y="157"/>
                    <a:pt x="277" y="157"/>
                    <a:pt x="277" y="157"/>
                  </a:cubicBezTo>
                  <a:cubicBezTo>
                    <a:pt x="274" y="154"/>
                    <a:pt x="274" y="154"/>
                    <a:pt x="274" y="154"/>
                  </a:cubicBezTo>
                  <a:cubicBezTo>
                    <a:pt x="273" y="154"/>
                    <a:pt x="273" y="154"/>
                    <a:pt x="273" y="154"/>
                  </a:cubicBezTo>
                  <a:cubicBezTo>
                    <a:pt x="271" y="153"/>
                    <a:pt x="271" y="153"/>
                    <a:pt x="271" y="153"/>
                  </a:cubicBezTo>
                  <a:cubicBezTo>
                    <a:pt x="269" y="150"/>
                    <a:pt x="269" y="150"/>
                    <a:pt x="269" y="150"/>
                  </a:cubicBezTo>
                  <a:cubicBezTo>
                    <a:pt x="270" y="145"/>
                    <a:pt x="270" y="145"/>
                    <a:pt x="270" y="145"/>
                  </a:cubicBezTo>
                  <a:cubicBezTo>
                    <a:pt x="271" y="142"/>
                    <a:pt x="271" y="142"/>
                    <a:pt x="271" y="142"/>
                  </a:cubicBezTo>
                  <a:cubicBezTo>
                    <a:pt x="277" y="137"/>
                    <a:pt x="277" y="137"/>
                    <a:pt x="277" y="137"/>
                  </a:cubicBezTo>
                  <a:cubicBezTo>
                    <a:pt x="285" y="129"/>
                    <a:pt x="285" y="129"/>
                    <a:pt x="285" y="129"/>
                  </a:cubicBezTo>
                  <a:cubicBezTo>
                    <a:pt x="288" y="125"/>
                    <a:pt x="288" y="125"/>
                    <a:pt x="288" y="125"/>
                  </a:cubicBezTo>
                  <a:cubicBezTo>
                    <a:pt x="289" y="121"/>
                    <a:pt x="289" y="121"/>
                    <a:pt x="289" y="121"/>
                  </a:cubicBezTo>
                  <a:cubicBezTo>
                    <a:pt x="291" y="120"/>
                    <a:pt x="291" y="120"/>
                    <a:pt x="291" y="120"/>
                  </a:cubicBezTo>
                  <a:cubicBezTo>
                    <a:pt x="293" y="115"/>
                    <a:pt x="293" y="115"/>
                    <a:pt x="293" y="115"/>
                  </a:cubicBezTo>
                  <a:cubicBezTo>
                    <a:pt x="297" y="111"/>
                    <a:pt x="297" y="111"/>
                    <a:pt x="297" y="111"/>
                  </a:cubicBezTo>
                  <a:cubicBezTo>
                    <a:pt x="300" y="107"/>
                    <a:pt x="300" y="107"/>
                    <a:pt x="300" y="107"/>
                  </a:cubicBezTo>
                  <a:cubicBezTo>
                    <a:pt x="304" y="104"/>
                    <a:pt x="304" y="104"/>
                    <a:pt x="304" y="104"/>
                  </a:cubicBezTo>
                  <a:cubicBezTo>
                    <a:pt x="305" y="99"/>
                    <a:pt x="305" y="99"/>
                    <a:pt x="305" y="99"/>
                  </a:cubicBezTo>
                  <a:cubicBezTo>
                    <a:pt x="308" y="98"/>
                    <a:pt x="308" y="98"/>
                    <a:pt x="308" y="98"/>
                  </a:cubicBezTo>
                  <a:cubicBezTo>
                    <a:pt x="308" y="94"/>
                    <a:pt x="308" y="94"/>
                    <a:pt x="308" y="94"/>
                  </a:cubicBezTo>
                  <a:cubicBezTo>
                    <a:pt x="307" y="90"/>
                    <a:pt x="307" y="90"/>
                    <a:pt x="307" y="90"/>
                  </a:cubicBezTo>
                  <a:cubicBezTo>
                    <a:pt x="305" y="87"/>
                    <a:pt x="305" y="87"/>
                    <a:pt x="305" y="87"/>
                  </a:cubicBezTo>
                  <a:cubicBezTo>
                    <a:pt x="300" y="83"/>
                    <a:pt x="300" y="83"/>
                    <a:pt x="300" y="83"/>
                  </a:cubicBezTo>
                  <a:cubicBezTo>
                    <a:pt x="297" y="78"/>
                    <a:pt x="297" y="78"/>
                    <a:pt x="297" y="78"/>
                  </a:cubicBezTo>
                  <a:cubicBezTo>
                    <a:pt x="297" y="74"/>
                    <a:pt x="297" y="74"/>
                    <a:pt x="297" y="74"/>
                  </a:cubicBezTo>
                  <a:cubicBezTo>
                    <a:pt x="231" y="57"/>
                    <a:pt x="231" y="57"/>
                    <a:pt x="231" y="57"/>
                  </a:cubicBezTo>
                  <a:cubicBezTo>
                    <a:pt x="220" y="56"/>
                    <a:pt x="220" y="56"/>
                    <a:pt x="220" y="56"/>
                  </a:cubicBezTo>
                  <a:cubicBezTo>
                    <a:pt x="216" y="57"/>
                    <a:pt x="216" y="57"/>
                    <a:pt x="216" y="57"/>
                  </a:cubicBezTo>
                  <a:cubicBezTo>
                    <a:pt x="211" y="56"/>
                    <a:pt x="211" y="56"/>
                    <a:pt x="211" y="56"/>
                  </a:cubicBezTo>
                  <a:cubicBezTo>
                    <a:pt x="207" y="57"/>
                    <a:pt x="207" y="57"/>
                    <a:pt x="207" y="57"/>
                  </a:cubicBezTo>
                  <a:cubicBezTo>
                    <a:pt x="178" y="58"/>
                    <a:pt x="178" y="58"/>
                    <a:pt x="178" y="58"/>
                  </a:cubicBezTo>
                  <a:cubicBezTo>
                    <a:pt x="175" y="56"/>
                    <a:pt x="175" y="56"/>
                    <a:pt x="175" y="56"/>
                  </a:cubicBezTo>
                  <a:cubicBezTo>
                    <a:pt x="172" y="57"/>
                    <a:pt x="172" y="57"/>
                    <a:pt x="172" y="57"/>
                  </a:cubicBezTo>
                  <a:cubicBezTo>
                    <a:pt x="169" y="58"/>
                    <a:pt x="169" y="58"/>
                    <a:pt x="169" y="58"/>
                  </a:cubicBezTo>
                  <a:cubicBezTo>
                    <a:pt x="167" y="58"/>
                    <a:pt x="167" y="58"/>
                    <a:pt x="167" y="58"/>
                  </a:cubicBezTo>
                  <a:cubicBezTo>
                    <a:pt x="164" y="57"/>
                    <a:pt x="164" y="57"/>
                    <a:pt x="164" y="57"/>
                  </a:cubicBezTo>
                  <a:cubicBezTo>
                    <a:pt x="164" y="56"/>
                    <a:pt x="164" y="56"/>
                    <a:pt x="164" y="56"/>
                  </a:cubicBezTo>
                  <a:cubicBezTo>
                    <a:pt x="159" y="56"/>
                    <a:pt x="159" y="56"/>
                    <a:pt x="159" y="56"/>
                  </a:cubicBezTo>
                  <a:cubicBezTo>
                    <a:pt x="156" y="55"/>
                    <a:pt x="156" y="55"/>
                    <a:pt x="156" y="55"/>
                  </a:cubicBezTo>
                  <a:cubicBezTo>
                    <a:pt x="155" y="53"/>
                    <a:pt x="155" y="53"/>
                    <a:pt x="155" y="53"/>
                  </a:cubicBezTo>
                  <a:cubicBezTo>
                    <a:pt x="155" y="52"/>
                    <a:pt x="155" y="52"/>
                    <a:pt x="155" y="52"/>
                  </a:cubicBezTo>
                  <a:cubicBezTo>
                    <a:pt x="151" y="51"/>
                    <a:pt x="151" y="51"/>
                    <a:pt x="151" y="51"/>
                  </a:cubicBezTo>
                  <a:cubicBezTo>
                    <a:pt x="143" y="49"/>
                    <a:pt x="143" y="49"/>
                    <a:pt x="143" y="49"/>
                  </a:cubicBezTo>
                  <a:cubicBezTo>
                    <a:pt x="138" y="47"/>
                    <a:pt x="138" y="47"/>
                    <a:pt x="138" y="47"/>
                  </a:cubicBezTo>
                  <a:cubicBezTo>
                    <a:pt x="136" y="46"/>
                    <a:pt x="136" y="46"/>
                    <a:pt x="136" y="46"/>
                  </a:cubicBezTo>
                  <a:cubicBezTo>
                    <a:pt x="130" y="47"/>
                    <a:pt x="130" y="47"/>
                    <a:pt x="130" y="47"/>
                  </a:cubicBezTo>
                  <a:cubicBezTo>
                    <a:pt x="121" y="49"/>
                    <a:pt x="121" y="49"/>
                    <a:pt x="121" y="49"/>
                  </a:cubicBezTo>
                  <a:cubicBezTo>
                    <a:pt x="110" y="46"/>
                    <a:pt x="110" y="46"/>
                    <a:pt x="110" y="46"/>
                  </a:cubicBezTo>
                  <a:cubicBezTo>
                    <a:pt x="103" y="40"/>
                    <a:pt x="103" y="40"/>
                    <a:pt x="103" y="40"/>
                  </a:cubicBezTo>
                  <a:cubicBezTo>
                    <a:pt x="103" y="40"/>
                    <a:pt x="106" y="33"/>
                    <a:pt x="105" y="24"/>
                  </a:cubicBezTo>
                  <a:cubicBezTo>
                    <a:pt x="104" y="14"/>
                    <a:pt x="99" y="12"/>
                    <a:pt x="99" y="12"/>
                  </a:cubicBezTo>
                  <a:cubicBezTo>
                    <a:pt x="94" y="12"/>
                    <a:pt x="94" y="12"/>
                    <a:pt x="94" y="12"/>
                  </a:cubicBezTo>
                  <a:cubicBezTo>
                    <a:pt x="90" y="10"/>
                    <a:pt x="90" y="10"/>
                    <a:pt x="90" y="10"/>
                  </a:cubicBezTo>
                  <a:cubicBezTo>
                    <a:pt x="90" y="10"/>
                    <a:pt x="90" y="4"/>
                    <a:pt x="85" y="4"/>
                  </a:cubicBezTo>
                  <a:cubicBezTo>
                    <a:pt x="80" y="4"/>
                    <a:pt x="80" y="4"/>
                    <a:pt x="80" y="4"/>
                  </a:cubicBezTo>
                  <a:cubicBezTo>
                    <a:pt x="74" y="3"/>
                    <a:pt x="74" y="3"/>
                    <a:pt x="74" y="3"/>
                  </a:cubicBezTo>
                  <a:cubicBezTo>
                    <a:pt x="70" y="0"/>
                    <a:pt x="70" y="0"/>
                    <a:pt x="70" y="0"/>
                  </a:cubicBezTo>
                  <a:cubicBezTo>
                    <a:pt x="70" y="7"/>
                    <a:pt x="70" y="7"/>
                    <a:pt x="70" y="7"/>
                  </a:cubicBezTo>
                  <a:cubicBezTo>
                    <a:pt x="68" y="13"/>
                    <a:pt x="68" y="13"/>
                    <a:pt x="68" y="13"/>
                  </a:cubicBezTo>
                  <a:cubicBezTo>
                    <a:pt x="63" y="22"/>
                    <a:pt x="63" y="22"/>
                    <a:pt x="63" y="22"/>
                  </a:cubicBezTo>
                  <a:cubicBezTo>
                    <a:pt x="64" y="28"/>
                    <a:pt x="64" y="28"/>
                    <a:pt x="64" y="28"/>
                  </a:cubicBezTo>
                  <a:cubicBezTo>
                    <a:pt x="63" y="33"/>
                    <a:pt x="63" y="33"/>
                    <a:pt x="63" y="33"/>
                  </a:cubicBezTo>
                  <a:cubicBezTo>
                    <a:pt x="60" y="38"/>
                    <a:pt x="60" y="38"/>
                    <a:pt x="60" y="38"/>
                  </a:cubicBezTo>
                  <a:cubicBezTo>
                    <a:pt x="58" y="43"/>
                    <a:pt x="58" y="43"/>
                    <a:pt x="58" y="43"/>
                  </a:cubicBezTo>
                  <a:cubicBezTo>
                    <a:pt x="55" y="50"/>
                    <a:pt x="55" y="50"/>
                    <a:pt x="55" y="50"/>
                  </a:cubicBezTo>
                  <a:cubicBezTo>
                    <a:pt x="53" y="55"/>
                    <a:pt x="53" y="55"/>
                    <a:pt x="53" y="55"/>
                  </a:cubicBezTo>
                  <a:cubicBezTo>
                    <a:pt x="47" y="67"/>
                    <a:pt x="47" y="67"/>
                    <a:pt x="47" y="67"/>
                  </a:cubicBezTo>
                  <a:cubicBezTo>
                    <a:pt x="40" y="85"/>
                    <a:pt x="40" y="85"/>
                    <a:pt x="40" y="85"/>
                  </a:cubicBezTo>
                  <a:cubicBezTo>
                    <a:pt x="35" y="98"/>
                    <a:pt x="35" y="98"/>
                    <a:pt x="35" y="98"/>
                  </a:cubicBezTo>
                  <a:cubicBezTo>
                    <a:pt x="30" y="111"/>
                    <a:pt x="30" y="111"/>
                    <a:pt x="30" y="111"/>
                  </a:cubicBezTo>
                  <a:cubicBezTo>
                    <a:pt x="24" y="120"/>
                    <a:pt x="24" y="120"/>
                    <a:pt x="24" y="120"/>
                  </a:cubicBezTo>
                  <a:cubicBezTo>
                    <a:pt x="22" y="124"/>
                    <a:pt x="22" y="124"/>
                    <a:pt x="22" y="124"/>
                  </a:cubicBezTo>
                  <a:cubicBezTo>
                    <a:pt x="18" y="130"/>
                    <a:pt x="18" y="130"/>
                    <a:pt x="18" y="130"/>
                  </a:cubicBezTo>
                  <a:cubicBezTo>
                    <a:pt x="15" y="133"/>
                    <a:pt x="15" y="133"/>
                    <a:pt x="15" y="133"/>
                  </a:cubicBezTo>
                  <a:cubicBezTo>
                    <a:pt x="14" y="136"/>
                    <a:pt x="14" y="136"/>
                    <a:pt x="14" y="136"/>
                  </a:cubicBezTo>
                  <a:cubicBezTo>
                    <a:pt x="11" y="141"/>
                    <a:pt x="11" y="141"/>
                    <a:pt x="11" y="141"/>
                  </a:cubicBezTo>
                  <a:cubicBezTo>
                    <a:pt x="5" y="148"/>
                    <a:pt x="5" y="148"/>
                    <a:pt x="5" y="148"/>
                  </a:cubicBezTo>
                  <a:cubicBezTo>
                    <a:pt x="3" y="152"/>
                    <a:pt x="3" y="152"/>
                    <a:pt x="3" y="152"/>
                  </a:cubicBezTo>
                  <a:cubicBezTo>
                    <a:pt x="5" y="160"/>
                    <a:pt x="5" y="160"/>
                    <a:pt x="5" y="160"/>
                  </a:cubicBezTo>
                  <a:cubicBezTo>
                    <a:pt x="5" y="162"/>
                    <a:pt x="5" y="162"/>
                    <a:pt x="5" y="162"/>
                  </a:cubicBezTo>
                  <a:cubicBezTo>
                    <a:pt x="5" y="164"/>
                    <a:pt x="5" y="164"/>
                    <a:pt x="5" y="164"/>
                  </a:cubicBezTo>
                  <a:cubicBezTo>
                    <a:pt x="4" y="165"/>
                    <a:pt x="4" y="165"/>
                    <a:pt x="4" y="165"/>
                  </a:cubicBezTo>
                  <a:cubicBezTo>
                    <a:pt x="3" y="169"/>
                    <a:pt x="3" y="169"/>
                    <a:pt x="3" y="169"/>
                  </a:cubicBezTo>
                  <a:cubicBezTo>
                    <a:pt x="1" y="170"/>
                    <a:pt x="1" y="170"/>
                    <a:pt x="1" y="170"/>
                  </a:cubicBezTo>
                  <a:cubicBezTo>
                    <a:pt x="1" y="174"/>
                    <a:pt x="1" y="174"/>
                    <a:pt x="1" y="174"/>
                  </a:cubicBezTo>
                  <a:cubicBezTo>
                    <a:pt x="0" y="182"/>
                    <a:pt x="0" y="182"/>
                    <a:pt x="0" y="182"/>
                  </a:cubicBezTo>
                  <a:cubicBezTo>
                    <a:pt x="0" y="187"/>
                    <a:pt x="0" y="187"/>
                    <a:pt x="0" y="187"/>
                  </a:cubicBezTo>
                  <a:cubicBezTo>
                    <a:pt x="2" y="190"/>
                    <a:pt x="2" y="190"/>
                    <a:pt x="2" y="190"/>
                  </a:cubicBezTo>
                  <a:cubicBezTo>
                    <a:pt x="3" y="193"/>
                    <a:pt x="3" y="193"/>
                    <a:pt x="3" y="193"/>
                  </a:cubicBezTo>
                  <a:cubicBezTo>
                    <a:pt x="147" y="234"/>
                    <a:pt x="147" y="234"/>
                    <a:pt x="147" y="234"/>
                  </a:cubicBezTo>
                  <a:cubicBezTo>
                    <a:pt x="147" y="234"/>
                    <a:pt x="216" y="253"/>
                    <a:pt x="239" y="258"/>
                  </a:cubicBezTo>
                  <a:cubicBezTo>
                    <a:pt x="242" y="259"/>
                    <a:pt x="246" y="260"/>
                    <a:pt x="251" y="261"/>
                  </a:cubicBez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46" name="Freeform 20"/>
            <p:cNvSpPr>
              <a:spLocks/>
            </p:cNvSpPr>
            <p:nvPr/>
          </p:nvSpPr>
          <p:spPr bwMode="auto">
            <a:xfrm>
              <a:off x="5637212" y="1731400"/>
              <a:ext cx="325483" cy="532915"/>
            </a:xfrm>
            <a:custGeom>
              <a:avLst/>
              <a:gdLst>
                <a:gd name="T0" fmla="*/ 46 w 228"/>
                <a:gd name="T1" fmla="*/ 143 h 373"/>
                <a:gd name="T2" fmla="*/ 49 w 228"/>
                <a:gd name="T3" fmla="*/ 152 h 373"/>
                <a:gd name="T4" fmla="*/ 56 w 228"/>
                <a:gd name="T5" fmla="*/ 159 h 373"/>
                <a:gd name="T6" fmla="*/ 57 w 228"/>
                <a:gd name="T7" fmla="*/ 167 h 373"/>
                <a:gd name="T8" fmla="*/ 53 w 228"/>
                <a:gd name="T9" fmla="*/ 173 h 373"/>
                <a:gd name="T10" fmla="*/ 46 w 228"/>
                <a:gd name="T11" fmla="*/ 180 h 373"/>
                <a:gd name="T12" fmla="*/ 40 w 228"/>
                <a:gd name="T13" fmla="*/ 189 h 373"/>
                <a:gd name="T14" fmla="*/ 37 w 228"/>
                <a:gd name="T15" fmla="*/ 194 h 373"/>
                <a:gd name="T16" fmla="*/ 26 w 228"/>
                <a:gd name="T17" fmla="*/ 206 h 373"/>
                <a:gd name="T18" fmla="*/ 19 w 228"/>
                <a:gd name="T19" fmla="*/ 214 h 373"/>
                <a:gd name="T20" fmla="*/ 20 w 228"/>
                <a:gd name="T21" fmla="*/ 222 h 373"/>
                <a:gd name="T22" fmla="*/ 23 w 228"/>
                <a:gd name="T23" fmla="*/ 223 h 373"/>
                <a:gd name="T24" fmla="*/ 25 w 228"/>
                <a:gd name="T25" fmla="*/ 228 h 373"/>
                <a:gd name="T26" fmla="*/ 24 w 228"/>
                <a:gd name="T27" fmla="*/ 240 h 373"/>
                <a:gd name="T28" fmla="*/ 19 w 228"/>
                <a:gd name="T29" fmla="*/ 244 h 373"/>
                <a:gd name="T30" fmla="*/ 18 w 228"/>
                <a:gd name="T31" fmla="*/ 251 h 373"/>
                <a:gd name="T32" fmla="*/ 102 w 228"/>
                <a:gd name="T33" fmla="*/ 352 h 373"/>
                <a:gd name="T34" fmla="*/ 228 w 228"/>
                <a:gd name="T35" fmla="*/ 256 h 373"/>
                <a:gd name="T36" fmla="*/ 224 w 228"/>
                <a:gd name="T37" fmla="*/ 252 h 373"/>
                <a:gd name="T38" fmla="*/ 223 w 228"/>
                <a:gd name="T39" fmla="*/ 247 h 373"/>
                <a:gd name="T40" fmla="*/ 218 w 228"/>
                <a:gd name="T41" fmla="*/ 241 h 373"/>
                <a:gd name="T42" fmla="*/ 213 w 228"/>
                <a:gd name="T43" fmla="*/ 246 h 373"/>
                <a:gd name="T44" fmla="*/ 202 w 228"/>
                <a:gd name="T45" fmla="*/ 248 h 373"/>
                <a:gd name="T46" fmla="*/ 189 w 228"/>
                <a:gd name="T47" fmla="*/ 245 h 373"/>
                <a:gd name="T48" fmla="*/ 184 w 228"/>
                <a:gd name="T49" fmla="*/ 247 h 373"/>
                <a:gd name="T50" fmla="*/ 179 w 228"/>
                <a:gd name="T51" fmla="*/ 247 h 373"/>
                <a:gd name="T52" fmla="*/ 171 w 228"/>
                <a:gd name="T53" fmla="*/ 244 h 373"/>
                <a:gd name="T54" fmla="*/ 168 w 228"/>
                <a:gd name="T55" fmla="*/ 247 h 373"/>
                <a:gd name="T56" fmla="*/ 164 w 228"/>
                <a:gd name="T57" fmla="*/ 249 h 373"/>
                <a:gd name="T58" fmla="*/ 162 w 228"/>
                <a:gd name="T59" fmla="*/ 242 h 373"/>
                <a:gd name="T60" fmla="*/ 160 w 228"/>
                <a:gd name="T61" fmla="*/ 232 h 373"/>
                <a:gd name="T62" fmla="*/ 156 w 228"/>
                <a:gd name="T63" fmla="*/ 226 h 373"/>
                <a:gd name="T64" fmla="*/ 149 w 228"/>
                <a:gd name="T65" fmla="*/ 220 h 373"/>
                <a:gd name="T66" fmla="*/ 149 w 228"/>
                <a:gd name="T67" fmla="*/ 213 h 373"/>
                <a:gd name="T68" fmla="*/ 145 w 228"/>
                <a:gd name="T69" fmla="*/ 204 h 373"/>
                <a:gd name="T70" fmla="*/ 145 w 228"/>
                <a:gd name="T71" fmla="*/ 195 h 373"/>
                <a:gd name="T72" fmla="*/ 142 w 228"/>
                <a:gd name="T73" fmla="*/ 183 h 373"/>
                <a:gd name="T74" fmla="*/ 139 w 228"/>
                <a:gd name="T75" fmla="*/ 179 h 373"/>
                <a:gd name="T76" fmla="*/ 133 w 228"/>
                <a:gd name="T77" fmla="*/ 182 h 373"/>
                <a:gd name="T78" fmla="*/ 127 w 228"/>
                <a:gd name="T79" fmla="*/ 186 h 373"/>
                <a:gd name="T80" fmla="*/ 125 w 228"/>
                <a:gd name="T81" fmla="*/ 183 h 373"/>
                <a:gd name="T82" fmla="*/ 119 w 228"/>
                <a:gd name="T83" fmla="*/ 179 h 373"/>
                <a:gd name="T84" fmla="*/ 125 w 228"/>
                <a:gd name="T85" fmla="*/ 168 h 373"/>
                <a:gd name="T86" fmla="*/ 129 w 228"/>
                <a:gd name="T87" fmla="*/ 166 h 373"/>
                <a:gd name="T88" fmla="*/ 128 w 228"/>
                <a:gd name="T89" fmla="*/ 154 h 373"/>
                <a:gd name="T90" fmla="*/ 134 w 228"/>
                <a:gd name="T91" fmla="*/ 141 h 373"/>
                <a:gd name="T92" fmla="*/ 137 w 228"/>
                <a:gd name="T93" fmla="*/ 131 h 373"/>
                <a:gd name="T94" fmla="*/ 128 w 228"/>
                <a:gd name="T95" fmla="*/ 128 h 373"/>
                <a:gd name="T96" fmla="*/ 123 w 228"/>
                <a:gd name="T97" fmla="*/ 118 h 373"/>
                <a:gd name="T98" fmla="*/ 119 w 228"/>
                <a:gd name="T99" fmla="*/ 106 h 373"/>
                <a:gd name="T100" fmla="*/ 109 w 228"/>
                <a:gd name="T101" fmla="*/ 93 h 373"/>
                <a:gd name="T102" fmla="*/ 104 w 228"/>
                <a:gd name="T103" fmla="*/ 82 h 373"/>
                <a:gd name="T104" fmla="*/ 101 w 228"/>
                <a:gd name="T105" fmla="*/ 76 h 373"/>
                <a:gd name="T106" fmla="*/ 101 w 228"/>
                <a:gd name="T107" fmla="*/ 69 h 373"/>
                <a:gd name="T108" fmla="*/ 97 w 228"/>
                <a:gd name="T109" fmla="*/ 62 h 373"/>
                <a:gd name="T110" fmla="*/ 98 w 228"/>
                <a:gd name="T111" fmla="*/ 48 h 373"/>
                <a:gd name="T112" fmla="*/ 104 w 228"/>
                <a:gd name="T113" fmla="*/ 25 h 373"/>
                <a:gd name="T114" fmla="*/ 108 w 228"/>
                <a:gd name="T115" fmla="*/ 8 h 373"/>
                <a:gd name="T116" fmla="*/ 47 w 228"/>
                <a:gd name="T117" fmla="*/ 12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8" h="373">
                  <a:moveTo>
                    <a:pt x="48" y="132"/>
                  </a:moveTo>
                  <a:cubicBezTo>
                    <a:pt x="48" y="138"/>
                    <a:pt x="46" y="143"/>
                    <a:pt x="46" y="143"/>
                  </a:cubicBezTo>
                  <a:cubicBezTo>
                    <a:pt x="46" y="147"/>
                    <a:pt x="46" y="147"/>
                    <a:pt x="46" y="147"/>
                  </a:cubicBezTo>
                  <a:cubicBezTo>
                    <a:pt x="49" y="152"/>
                    <a:pt x="49" y="152"/>
                    <a:pt x="49" y="152"/>
                  </a:cubicBezTo>
                  <a:cubicBezTo>
                    <a:pt x="54" y="156"/>
                    <a:pt x="54" y="156"/>
                    <a:pt x="54" y="156"/>
                  </a:cubicBezTo>
                  <a:cubicBezTo>
                    <a:pt x="56" y="159"/>
                    <a:pt x="56" y="159"/>
                    <a:pt x="56" y="159"/>
                  </a:cubicBezTo>
                  <a:cubicBezTo>
                    <a:pt x="57" y="163"/>
                    <a:pt x="57" y="163"/>
                    <a:pt x="57" y="163"/>
                  </a:cubicBezTo>
                  <a:cubicBezTo>
                    <a:pt x="57" y="167"/>
                    <a:pt x="57" y="167"/>
                    <a:pt x="57" y="167"/>
                  </a:cubicBezTo>
                  <a:cubicBezTo>
                    <a:pt x="54" y="168"/>
                    <a:pt x="54" y="168"/>
                    <a:pt x="54" y="168"/>
                  </a:cubicBezTo>
                  <a:cubicBezTo>
                    <a:pt x="53" y="173"/>
                    <a:pt x="53" y="173"/>
                    <a:pt x="53" y="173"/>
                  </a:cubicBezTo>
                  <a:cubicBezTo>
                    <a:pt x="49" y="176"/>
                    <a:pt x="49" y="176"/>
                    <a:pt x="49" y="176"/>
                  </a:cubicBezTo>
                  <a:cubicBezTo>
                    <a:pt x="46" y="180"/>
                    <a:pt x="46" y="180"/>
                    <a:pt x="46" y="180"/>
                  </a:cubicBezTo>
                  <a:cubicBezTo>
                    <a:pt x="42" y="184"/>
                    <a:pt x="42" y="184"/>
                    <a:pt x="42" y="184"/>
                  </a:cubicBezTo>
                  <a:cubicBezTo>
                    <a:pt x="40" y="189"/>
                    <a:pt x="40" y="189"/>
                    <a:pt x="40" y="189"/>
                  </a:cubicBezTo>
                  <a:cubicBezTo>
                    <a:pt x="38" y="190"/>
                    <a:pt x="38" y="190"/>
                    <a:pt x="38" y="190"/>
                  </a:cubicBezTo>
                  <a:cubicBezTo>
                    <a:pt x="37" y="194"/>
                    <a:pt x="37" y="194"/>
                    <a:pt x="37" y="194"/>
                  </a:cubicBezTo>
                  <a:cubicBezTo>
                    <a:pt x="34" y="198"/>
                    <a:pt x="34" y="198"/>
                    <a:pt x="34" y="198"/>
                  </a:cubicBezTo>
                  <a:cubicBezTo>
                    <a:pt x="26" y="206"/>
                    <a:pt x="26" y="206"/>
                    <a:pt x="26" y="206"/>
                  </a:cubicBezTo>
                  <a:cubicBezTo>
                    <a:pt x="20" y="211"/>
                    <a:pt x="20" y="211"/>
                    <a:pt x="20" y="211"/>
                  </a:cubicBezTo>
                  <a:cubicBezTo>
                    <a:pt x="19" y="214"/>
                    <a:pt x="19" y="214"/>
                    <a:pt x="19" y="214"/>
                  </a:cubicBezTo>
                  <a:cubicBezTo>
                    <a:pt x="18" y="219"/>
                    <a:pt x="18" y="219"/>
                    <a:pt x="18" y="219"/>
                  </a:cubicBezTo>
                  <a:cubicBezTo>
                    <a:pt x="20" y="222"/>
                    <a:pt x="20" y="222"/>
                    <a:pt x="20" y="222"/>
                  </a:cubicBezTo>
                  <a:cubicBezTo>
                    <a:pt x="22" y="223"/>
                    <a:pt x="22" y="223"/>
                    <a:pt x="22" y="223"/>
                  </a:cubicBezTo>
                  <a:cubicBezTo>
                    <a:pt x="23" y="223"/>
                    <a:pt x="23" y="223"/>
                    <a:pt x="23" y="223"/>
                  </a:cubicBezTo>
                  <a:cubicBezTo>
                    <a:pt x="26" y="226"/>
                    <a:pt x="26" y="226"/>
                    <a:pt x="26" y="226"/>
                  </a:cubicBezTo>
                  <a:cubicBezTo>
                    <a:pt x="25" y="228"/>
                    <a:pt x="25" y="228"/>
                    <a:pt x="25" y="228"/>
                  </a:cubicBezTo>
                  <a:cubicBezTo>
                    <a:pt x="25" y="236"/>
                    <a:pt x="25" y="236"/>
                    <a:pt x="25" y="236"/>
                  </a:cubicBezTo>
                  <a:cubicBezTo>
                    <a:pt x="24" y="240"/>
                    <a:pt x="24" y="240"/>
                    <a:pt x="24" y="240"/>
                  </a:cubicBezTo>
                  <a:cubicBezTo>
                    <a:pt x="24" y="242"/>
                    <a:pt x="24" y="242"/>
                    <a:pt x="24" y="242"/>
                  </a:cubicBezTo>
                  <a:cubicBezTo>
                    <a:pt x="19" y="244"/>
                    <a:pt x="19" y="244"/>
                    <a:pt x="19" y="244"/>
                  </a:cubicBezTo>
                  <a:cubicBezTo>
                    <a:pt x="18" y="246"/>
                    <a:pt x="18" y="246"/>
                    <a:pt x="18" y="246"/>
                  </a:cubicBezTo>
                  <a:cubicBezTo>
                    <a:pt x="18" y="251"/>
                    <a:pt x="18" y="251"/>
                    <a:pt x="18" y="251"/>
                  </a:cubicBezTo>
                  <a:cubicBezTo>
                    <a:pt x="0" y="330"/>
                    <a:pt x="0" y="330"/>
                    <a:pt x="0" y="330"/>
                  </a:cubicBezTo>
                  <a:cubicBezTo>
                    <a:pt x="35" y="338"/>
                    <a:pt x="102" y="352"/>
                    <a:pt x="102" y="352"/>
                  </a:cubicBezTo>
                  <a:cubicBezTo>
                    <a:pt x="208" y="373"/>
                    <a:pt x="208" y="373"/>
                    <a:pt x="208" y="373"/>
                  </a:cubicBezTo>
                  <a:cubicBezTo>
                    <a:pt x="228" y="256"/>
                    <a:pt x="228" y="256"/>
                    <a:pt x="228" y="256"/>
                  </a:cubicBezTo>
                  <a:cubicBezTo>
                    <a:pt x="226" y="254"/>
                    <a:pt x="226" y="254"/>
                    <a:pt x="226" y="254"/>
                  </a:cubicBezTo>
                  <a:cubicBezTo>
                    <a:pt x="224" y="252"/>
                    <a:pt x="224" y="252"/>
                    <a:pt x="224" y="252"/>
                  </a:cubicBezTo>
                  <a:cubicBezTo>
                    <a:pt x="224" y="251"/>
                    <a:pt x="224" y="251"/>
                    <a:pt x="224" y="251"/>
                  </a:cubicBezTo>
                  <a:cubicBezTo>
                    <a:pt x="223" y="247"/>
                    <a:pt x="223" y="247"/>
                    <a:pt x="223" y="247"/>
                  </a:cubicBezTo>
                  <a:cubicBezTo>
                    <a:pt x="221" y="244"/>
                    <a:pt x="221" y="244"/>
                    <a:pt x="221" y="244"/>
                  </a:cubicBezTo>
                  <a:cubicBezTo>
                    <a:pt x="218" y="241"/>
                    <a:pt x="218" y="241"/>
                    <a:pt x="218" y="241"/>
                  </a:cubicBezTo>
                  <a:cubicBezTo>
                    <a:pt x="214" y="241"/>
                    <a:pt x="214" y="241"/>
                    <a:pt x="214" y="241"/>
                  </a:cubicBezTo>
                  <a:cubicBezTo>
                    <a:pt x="213" y="246"/>
                    <a:pt x="213" y="246"/>
                    <a:pt x="213" y="246"/>
                  </a:cubicBezTo>
                  <a:cubicBezTo>
                    <a:pt x="212" y="249"/>
                    <a:pt x="212" y="249"/>
                    <a:pt x="212" y="249"/>
                  </a:cubicBezTo>
                  <a:cubicBezTo>
                    <a:pt x="202" y="248"/>
                    <a:pt x="202" y="248"/>
                    <a:pt x="202" y="248"/>
                  </a:cubicBezTo>
                  <a:cubicBezTo>
                    <a:pt x="197" y="246"/>
                    <a:pt x="197" y="246"/>
                    <a:pt x="197" y="246"/>
                  </a:cubicBezTo>
                  <a:cubicBezTo>
                    <a:pt x="189" y="245"/>
                    <a:pt x="189" y="245"/>
                    <a:pt x="189" y="245"/>
                  </a:cubicBezTo>
                  <a:cubicBezTo>
                    <a:pt x="185" y="245"/>
                    <a:pt x="185" y="245"/>
                    <a:pt x="185" y="245"/>
                  </a:cubicBezTo>
                  <a:cubicBezTo>
                    <a:pt x="184" y="247"/>
                    <a:pt x="184" y="247"/>
                    <a:pt x="184" y="247"/>
                  </a:cubicBezTo>
                  <a:cubicBezTo>
                    <a:pt x="184" y="249"/>
                    <a:pt x="184" y="249"/>
                    <a:pt x="184" y="249"/>
                  </a:cubicBezTo>
                  <a:cubicBezTo>
                    <a:pt x="179" y="247"/>
                    <a:pt x="179" y="247"/>
                    <a:pt x="179" y="247"/>
                  </a:cubicBezTo>
                  <a:cubicBezTo>
                    <a:pt x="174" y="244"/>
                    <a:pt x="174" y="244"/>
                    <a:pt x="174" y="244"/>
                  </a:cubicBezTo>
                  <a:cubicBezTo>
                    <a:pt x="171" y="244"/>
                    <a:pt x="171" y="244"/>
                    <a:pt x="171" y="244"/>
                  </a:cubicBezTo>
                  <a:cubicBezTo>
                    <a:pt x="169" y="244"/>
                    <a:pt x="169" y="244"/>
                    <a:pt x="169" y="244"/>
                  </a:cubicBezTo>
                  <a:cubicBezTo>
                    <a:pt x="168" y="247"/>
                    <a:pt x="168" y="247"/>
                    <a:pt x="168" y="247"/>
                  </a:cubicBezTo>
                  <a:cubicBezTo>
                    <a:pt x="168" y="249"/>
                    <a:pt x="168" y="249"/>
                    <a:pt x="168" y="249"/>
                  </a:cubicBezTo>
                  <a:cubicBezTo>
                    <a:pt x="164" y="249"/>
                    <a:pt x="164" y="249"/>
                    <a:pt x="164" y="249"/>
                  </a:cubicBezTo>
                  <a:cubicBezTo>
                    <a:pt x="162" y="245"/>
                    <a:pt x="162" y="245"/>
                    <a:pt x="162" y="245"/>
                  </a:cubicBezTo>
                  <a:cubicBezTo>
                    <a:pt x="162" y="242"/>
                    <a:pt x="162" y="242"/>
                    <a:pt x="162" y="242"/>
                  </a:cubicBezTo>
                  <a:cubicBezTo>
                    <a:pt x="162" y="238"/>
                    <a:pt x="162" y="238"/>
                    <a:pt x="162" y="238"/>
                  </a:cubicBezTo>
                  <a:cubicBezTo>
                    <a:pt x="160" y="232"/>
                    <a:pt x="160" y="232"/>
                    <a:pt x="160" y="232"/>
                  </a:cubicBezTo>
                  <a:cubicBezTo>
                    <a:pt x="160" y="226"/>
                    <a:pt x="160" y="226"/>
                    <a:pt x="160" y="226"/>
                  </a:cubicBezTo>
                  <a:cubicBezTo>
                    <a:pt x="156" y="226"/>
                    <a:pt x="156" y="226"/>
                    <a:pt x="156" y="226"/>
                  </a:cubicBezTo>
                  <a:cubicBezTo>
                    <a:pt x="151" y="223"/>
                    <a:pt x="151" y="223"/>
                    <a:pt x="151" y="223"/>
                  </a:cubicBezTo>
                  <a:cubicBezTo>
                    <a:pt x="149" y="220"/>
                    <a:pt x="149" y="220"/>
                    <a:pt x="149" y="220"/>
                  </a:cubicBezTo>
                  <a:cubicBezTo>
                    <a:pt x="149" y="218"/>
                    <a:pt x="149" y="218"/>
                    <a:pt x="149" y="218"/>
                  </a:cubicBezTo>
                  <a:cubicBezTo>
                    <a:pt x="149" y="213"/>
                    <a:pt x="149" y="213"/>
                    <a:pt x="149" y="213"/>
                  </a:cubicBezTo>
                  <a:cubicBezTo>
                    <a:pt x="149" y="208"/>
                    <a:pt x="149" y="208"/>
                    <a:pt x="149" y="208"/>
                  </a:cubicBezTo>
                  <a:cubicBezTo>
                    <a:pt x="145" y="204"/>
                    <a:pt x="145" y="204"/>
                    <a:pt x="145" y="204"/>
                  </a:cubicBezTo>
                  <a:cubicBezTo>
                    <a:pt x="145" y="201"/>
                    <a:pt x="145" y="201"/>
                    <a:pt x="145" y="201"/>
                  </a:cubicBezTo>
                  <a:cubicBezTo>
                    <a:pt x="145" y="195"/>
                    <a:pt x="145" y="195"/>
                    <a:pt x="145" y="195"/>
                  </a:cubicBezTo>
                  <a:cubicBezTo>
                    <a:pt x="144" y="187"/>
                    <a:pt x="144" y="187"/>
                    <a:pt x="144" y="187"/>
                  </a:cubicBezTo>
                  <a:cubicBezTo>
                    <a:pt x="142" y="183"/>
                    <a:pt x="142" y="183"/>
                    <a:pt x="142" y="183"/>
                  </a:cubicBezTo>
                  <a:cubicBezTo>
                    <a:pt x="141" y="179"/>
                    <a:pt x="141" y="179"/>
                    <a:pt x="141" y="179"/>
                  </a:cubicBezTo>
                  <a:cubicBezTo>
                    <a:pt x="139" y="179"/>
                    <a:pt x="139" y="179"/>
                    <a:pt x="139" y="179"/>
                  </a:cubicBezTo>
                  <a:cubicBezTo>
                    <a:pt x="135" y="182"/>
                    <a:pt x="135" y="182"/>
                    <a:pt x="135" y="182"/>
                  </a:cubicBezTo>
                  <a:cubicBezTo>
                    <a:pt x="133" y="182"/>
                    <a:pt x="133" y="182"/>
                    <a:pt x="133" y="182"/>
                  </a:cubicBezTo>
                  <a:cubicBezTo>
                    <a:pt x="130" y="183"/>
                    <a:pt x="130" y="183"/>
                    <a:pt x="130" y="183"/>
                  </a:cubicBezTo>
                  <a:cubicBezTo>
                    <a:pt x="127" y="186"/>
                    <a:pt x="127" y="186"/>
                    <a:pt x="127" y="186"/>
                  </a:cubicBezTo>
                  <a:cubicBezTo>
                    <a:pt x="125" y="186"/>
                    <a:pt x="125" y="186"/>
                    <a:pt x="125" y="186"/>
                  </a:cubicBezTo>
                  <a:cubicBezTo>
                    <a:pt x="125" y="183"/>
                    <a:pt x="125" y="183"/>
                    <a:pt x="125" y="183"/>
                  </a:cubicBezTo>
                  <a:cubicBezTo>
                    <a:pt x="121" y="181"/>
                    <a:pt x="121" y="181"/>
                    <a:pt x="121" y="181"/>
                  </a:cubicBezTo>
                  <a:cubicBezTo>
                    <a:pt x="119" y="179"/>
                    <a:pt x="119" y="179"/>
                    <a:pt x="119" y="179"/>
                  </a:cubicBezTo>
                  <a:cubicBezTo>
                    <a:pt x="122" y="172"/>
                    <a:pt x="122" y="172"/>
                    <a:pt x="122" y="172"/>
                  </a:cubicBezTo>
                  <a:cubicBezTo>
                    <a:pt x="125" y="168"/>
                    <a:pt x="125" y="168"/>
                    <a:pt x="125" y="168"/>
                  </a:cubicBezTo>
                  <a:cubicBezTo>
                    <a:pt x="128" y="168"/>
                    <a:pt x="128" y="168"/>
                    <a:pt x="128" y="168"/>
                  </a:cubicBezTo>
                  <a:cubicBezTo>
                    <a:pt x="129" y="166"/>
                    <a:pt x="129" y="166"/>
                    <a:pt x="129" y="166"/>
                  </a:cubicBezTo>
                  <a:cubicBezTo>
                    <a:pt x="127" y="160"/>
                    <a:pt x="127" y="160"/>
                    <a:pt x="127" y="160"/>
                  </a:cubicBezTo>
                  <a:cubicBezTo>
                    <a:pt x="128" y="154"/>
                    <a:pt x="128" y="154"/>
                    <a:pt x="128" y="154"/>
                  </a:cubicBezTo>
                  <a:cubicBezTo>
                    <a:pt x="131" y="147"/>
                    <a:pt x="131" y="147"/>
                    <a:pt x="131" y="147"/>
                  </a:cubicBezTo>
                  <a:cubicBezTo>
                    <a:pt x="134" y="141"/>
                    <a:pt x="134" y="141"/>
                    <a:pt x="134" y="141"/>
                  </a:cubicBezTo>
                  <a:cubicBezTo>
                    <a:pt x="137" y="135"/>
                    <a:pt x="137" y="135"/>
                    <a:pt x="137" y="135"/>
                  </a:cubicBezTo>
                  <a:cubicBezTo>
                    <a:pt x="137" y="131"/>
                    <a:pt x="137" y="131"/>
                    <a:pt x="137" y="131"/>
                  </a:cubicBezTo>
                  <a:cubicBezTo>
                    <a:pt x="128" y="129"/>
                    <a:pt x="128" y="129"/>
                    <a:pt x="128" y="129"/>
                  </a:cubicBezTo>
                  <a:cubicBezTo>
                    <a:pt x="128" y="128"/>
                    <a:pt x="128" y="128"/>
                    <a:pt x="128" y="128"/>
                  </a:cubicBezTo>
                  <a:cubicBezTo>
                    <a:pt x="125" y="124"/>
                    <a:pt x="125" y="124"/>
                    <a:pt x="125" y="124"/>
                  </a:cubicBezTo>
                  <a:cubicBezTo>
                    <a:pt x="123" y="118"/>
                    <a:pt x="123" y="118"/>
                    <a:pt x="123" y="118"/>
                  </a:cubicBezTo>
                  <a:cubicBezTo>
                    <a:pt x="122" y="111"/>
                    <a:pt x="122" y="111"/>
                    <a:pt x="122" y="111"/>
                  </a:cubicBezTo>
                  <a:cubicBezTo>
                    <a:pt x="119" y="106"/>
                    <a:pt x="119" y="106"/>
                    <a:pt x="119" y="106"/>
                  </a:cubicBezTo>
                  <a:cubicBezTo>
                    <a:pt x="114" y="101"/>
                    <a:pt x="114" y="101"/>
                    <a:pt x="114" y="101"/>
                  </a:cubicBezTo>
                  <a:cubicBezTo>
                    <a:pt x="109" y="93"/>
                    <a:pt x="109" y="93"/>
                    <a:pt x="109" y="93"/>
                  </a:cubicBezTo>
                  <a:cubicBezTo>
                    <a:pt x="108" y="88"/>
                    <a:pt x="108" y="88"/>
                    <a:pt x="108" y="88"/>
                  </a:cubicBezTo>
                  <a:cubicBezTo>
                    <a:pt x="104" y="82"/>
                    <a:pt x="104" y="82"/>
                    <a:pt x="104" y="82"/>
                  </a:cubicBezTo>
                  <a:cubicBezTo>
                    <a:pt x="104" y="79"/>
                    <a:pt x="104" y="79"/>
                    <a:pt x="104" y="79"/>
                  </a:cubicBezTo>
                  <a:cubicBezTo>
                    <a:pt x="101" y="76"/>
                    <a:pt x="101" y="76"/>
                    <a:pt x="101" y="76"/>
                  </a:cubicBezTo>
                  <a:cubicBezTo>
                    <a:pt x="101" y="72"/>
                    <a:pt x="101" y="72"/>
                    <a:pt x="101" y="72"/>
                  </a:cubicBezTo>
                  <a:cubicBezTo>
                    <a:pt x="101" y="69"/>
                    <a:pt x="101" y="69"/>
                    <a:pt x="101" y="69"/>
                  </a:cubicBezTo>
                  <a:cubicBezTo>
                    <a:pt x="99" y="64"/>
                    <a:pt x="99" y="64"/>
                    <a:pt x="99" y="64"/>
                  </a:cubicBezTo>
                  <a:cubicBezTo>
                    <a:pt x="97" y="62"/>
                    <a:pt x="97" y="62"/>
                    <a:pt x="97" y="62"/>
                  </a:cubicBezTo>
                  <a:cubicBezTo>
                    <a:pt x="97" y="59"/>
                    <a:pt x="97" y="59"/>
                    <a:pt x="97" y="59"/>
                  </a:cubicBezTo>
                  <a:cubicBezTo>
                    <a:pt x="98" y="48"/>
                    <a:pt x="98" y="48"/>
                    <a:pt x="98" y="48"/>
                  </a:cubicBezTo>
                  <a:cubicBezTo>
                    <a:pt x="101" y="36"/>
                    <a:pt x="101" y="36"/>
                    <a:pt x="101" y="36"/>
                  </a:cubicBezTo>
                  <a:cubicBezTo>
                    <a:pt x="104" y="25"/>
                    <a:pt x="104" y="25"/>
                    <a:pt x="104" y="25"/>
                  </a:cubicBezTo>
                  <a:cubicBezTo>
                    <a:pt x="106" y="18"/>
                    <a:pt x="106" y="18"/>
                    <a:pt x="106" y="18"/>
                  </a:cubicBezTo>
                  <a:cubicBezTo>
                    <a:pt x="108" y="8"/>
                    <a:pt x="108" y="8"/>
                    <a:pt x="108" y="8"/>
                  </a:cubicBezTo>
                  <a:cubicBezTo>
                    <a:pt x="76" y="0"/>
                    <a:pt x="76" y="0"/>
                    <a:pt x="76" y="0"/>
                  </a:cubicBezTo>
                  <a:cubicBezTo>
                    <a:pt x="76" y="0"/>
                    <a:pt x="52" y="114"/>
                    <a:pt x="47" y="120"/>
                  </a:cubicBezTo>
                  <a:cubicBezTo>
                    <a:pt x="43" y="127"/>
                    <a:pt x="48" y="125"/>
                    <a:pt x="48" y="132"/>
                  </a:cubicBez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47" name="Freeform 21"/>
            <p:cNvSpPr>
              <a:spLocks/>
            </p:cNvSpPr>
            <p:nvPr/>
          </p:nvSpPr>
          <p:spPr bwMode="auto">
            <a:xfrm>
              <a:off x="5775501" y="1743205"/>
              <a:ext cx="558212" cy="360899"/>
            </a:xfrm>
            <a:custGeom>
              <a:avLst/>
              <a:gdLst>
                <a:gd name="T0" fmla="*/ 184 w 391"/>
                <a:gd name="T1" fmla="*/ 33 h 252"/>
                <a:gd name="T2" fmla="*/ 9 w 391"/>
                <a:gd name="T3" fmla="*/ 10 h 252"/>
                <a:gd name="T4" fmla="*/ 4 w 391"/>
                <a:gd name="T5" fmla="*/ 28 h 252"/>
                <a:gd name="T6" fmla="*/ 0 w 391"/>
                <a:gd name="T7" fmla="*/ 51 h 252"/>
                <a:gd name="T8" fmla="*/ 2 w 391"/>
                <a:gd name="T9" fmla="*/ 56 h 252"/>
                <a:gd name="T10" fmla="*/ 4 w 391"/>
                <a:gd name="T11" fmla="*/ 64 h 252"/>
                <a:gd name="T12" fmla="*/ 7 w 391"/>
                <a:gd name="T13" fmla="*/ 71 h 252"/>
                <a:gd name="T14" fmla="*/ 11 w 391"/>
                <a:gd name="T15" fmla="*/ 80 h 252"/>
                <a:gd name="T16" fmla="*/ 17 w 391"/>
                <a:gd name="T17" fmla="*/ 93 h 252"/>
                <a:gd name="T18" fmla="*/ 25 w 391"/>
                <a:gd name="T19" fmla="*/ 103 h 252"/>
                <a:gd name="T20" fmla="*/ 28 w 391"/>
                <a:gd name="T21" fmla="*/ 116 h 252"/>
                <a:gd name="T22" fmla="*/ 31 w 391"/>
                <a:gd name="T23" fmla="*/ 121 h 252"/>
                <a:gd name="T24" fmla="*/ 40 w 391"/>
                <a:gd name="T25" fmla="*/ 127 h 252"/>
                <a:gd name="T26" fmla="*/ 34 w 391"/>
                <a:gd name="T27" fmla="*/ 139 h 252"/>
                <a:gd name="T28" fmla="*/ 30 w 391"/>
                <a:gd name="T29" fmla="*/ 152 h 252"/>
                <a:gd name="T30" fmla="*/ 31 w 391"/>
                <a:gd name="T31" fmla="*/ 160 h 252"/>
                <a:gd name="T32" fmla="*/ 25 w 391"/>
                <a:gd name="T33" fmla="*/ 164 h 252"/>
                <a:gd name="T34" fmla="*/ 24 w 391"/>
                <a:gd name="T35" fmla="*/ 173 h 252"/>
                <a:gd name="T36" fmla="*/ 28 w 391"/>
                <a:gd name="T37" fmla="*/ 178 h 252"/>
                <a:gd name="T38" fmla="*/ 33 w 391"/>
                <a:gd name="T39" fmla="*/ 175 h 252"/>
                <a:gd name="T40" fmla="*/ 38 w 391"/>
                <a:gd name="T41" fmla="*/ 174 h 252"/>
                <a:gd name="T42" fmla="*/ 44 w 391"/>
                <a:gd name="T43" fmla="*/ 171 h 252"/>
                <a:gd name="T44" fmla="*/ 47 w 391"/>
                <a:gd name="T45" fmla="*/ 179 h 252"/>
                <a:gd name="T46" fmla="*/ 48 w 391"/>
                <a:gd name="T47" fmla="*/ 193 h 252"/>
                <a:gd name="T48" fmla="*/ 52 w 391"/>
                <a:gd name="T49" fmla="*/ 200 h 252"/>
                <a:gd name="T50" fmla="*/ 52 w 391"/>
                <a:gd name="T51" fmla="*/ 210 h 252"/>
                <a:gd name="T52" fmla="*/ 54 w 391"/>
                <a:gd name="T53" fmla="*/ 215 h 252"/>
                <a:gd name="T54" fmla="*/ 63 w 391"/>
                <a:gd name="T55" fmla="*/ 218 h 252"/>
                <a:gd name="T56" fmla="*/ 65 w 391"/>
                <a:gd name="T57" fmla="*/ 230 h 252"/>
                <a:gd name="T58" fmla="*/ 65 w 391"/>
                <a:gd name="T59" fmla="*/ 237 h 252"/>
                <a:gd name="T60" fmla="*/ 71 w 391"/>
                <a:gd name="T61" fmla="*/ 241 h 252"/>
                <a:gd name="T62" fmla="*/ 72 w 391"/>
                <a:gd name="T63" fmla="*/ 236 h 252"/>
                <a:gd name="T64" fmla="*/ 77 w 391"/>
                <a:gd name="T65" fmla="*/ 236 h 252"/>
                <a:gd name="T66" fmla="*/ 87 w 391"/>
                <a:gd name="T67" fmla="*/ 241 h 252"/>
                <a:gd name="T68" fmla="*/ 88 w 391"/>
                <a:gd name="T69" fmla="*/ 237 h 252"/>
                <a:gd name="T70" fmla="*/ 100 w 391"/>
                <a:gd name="T71" fmla="*/ 238 h 252"/>
                <a:gd name="T72" fmla="*/ 115 w 391"/>
                <a:gd name="T73" fmla="*/ 241 h 252"/>
                <a:gd name="T74" fmla="*/ 117 w 391"/>
                <a:gd name="T75" fmla="*/ 233 h 252"/>
                <a:gd name="T76" fmla="*/ 124 w 391"/>
                <a:gd name="T77" fmla="*/ 236 h 252"/>
                <a:gd name="T78" fmla="*/ 127 w 391"/>
                <a:gd name="T79" fmla="*/ 243 h 252"/>
                <a:gd name="T80" fmla="*/ 129 w 391"/>
                <a:gd name="T81" fmla="*/ 246 h 252"/>
                <a:gd name="T82" fmla="*/ 136 w 391"/>
                <a:gd name="T83" fmla="*/ 221 h 252"/>
                <a:gd name="T84" fmla="*/ 373 w 391"/>
                <a:gd name="T85" fmla="*/ 252 h 252"/>
                <a:gd name="T86" fmla="*/ 391 w 391"/>
                <a:gd name="T87" fmla="*/ 6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1" h="252">
                  <a:moveTo>
                    <a:pt x="391" y="60"/>
                  </a:moveTo>
                  <a:cubicBezTo>
                    <a:pt x="391" y="60"/>
                    <a:pt x="243" y="42"/>
                    <a:pt x="184" y="33"/>
                  </a:cubicBezTo>
                  <a:cubicBezTo>
                    <a:pt x="112" y="22"/>
                    <a:pt x="11" y="0"/>
                    <a:pt x="11" y="0"/>
                  </a:cubicBezTo>
                  <a:cubicBezTo>
                    <a:pt x="9" y="10"/>
                    <a:pt x="9" y="10"/>
                    <a:pt x="9" y="10"/>
                  </a:cubicBezTo>
                  <a:cubicBezTo>
                    <a:pt x="7" y="17"/>
                    <a:pt x="7" y="17"/>
                    <a:pt x="7" y="17"/>
                  </a:cubicBezTo>
                  <a:cubicBezTo>
                    <a:pt x="4" y="28"/>
                    <a:pt x="4" y="28"/>
                    <a:pt x="4" y="28"/>
                  </a:cubicBezTo>
                  <a:cubicBezTo>
                    <a:pt x="1" y="40"/>
                    <a:pt x="1" y="40"/>
                    <a:pt x="1" y="40"/>
                  </a:cubicBezTo>
                  <a:cubicBezTo>
                    <a:pt x="0" y="51"/>
                    <a:pt x="0" y="51"/>
                    <a:pt x="0" y="51"/>
                  </a:cubicBezTo>
                  <a:cubicBezTo>
                    <a:pt x="0" y="54"/>
                    <a:pt x="0" y="54"/>
                    <a:pt x="0" y="54"/>
                  </a:cubicBezTo>
                  <a:cubicBezTo>
                    <a:pt x="2" y="56"/>
                    <a:pt x="2" y="56"/>
                    <a:pt x="2" y="56"/>
                  </a:cubicBezTo>
                  <a:cubicBezTo>
                    <a:pt x="4" y="61"/>
                    <a:pt x="4" y="61"/>
                    <a:pt x="4" y="61"/>
                  </a:cubicBezTo>
                  <a:cubicBezTo>
                    <a:pt x="4" y="64"/>
                    <a:pt x="4" y="64"/>
                    <a:pt x="4" y="64"/>
                  </a:cubicBezTo>
                  <a:cubicBezTo>
                    <a:pt x="4" y="68"/>
                    <a:pt x="4" y="68"/>
                    <a:pt x="4" y="68"/>
                  </a:cubicBezTo>
                  <a:cubicBezTo>
                    <a:pt x="7" y="71"/>
                    <a:pt x="7" y="71"/>
                    <a:pt x="7" y="71"/>
                  </a:cubicBezTo>
                  <a:cubicBezTo>
                    <a:pt x="7" y="74"/>
                    <a:pt x="7" y="74"/>
                    <a:pt x="7" y="74"/>
                  </a:cubicBezTo>
                  <a:cubicBezTo>
                    <a:pt x="11" y="80"/>
                    <a:pt x="11" y="80"/>
                    <a:pt x="11" y="80"/>
                  </a:cubicBezTo>
                  <a:cubicBezTo>
                    <a:pt x="12" y="85"/>
                    <a:pt x="12" y="85"/>
                    <a:pt x="12" y="85"/>
                  </a:cubicBezTo>
                  <a:cubicBezTo>
                    <a:pt x="17" y="93"/>
                    <a:pt x="17" y="93"/>
                    <a:pt x="17" y="93"/>
                  </a:cubicBezTo>
                  <a:cubicBezTo>
                    <a:pt x="22" y="98"/>
                    <a:pt x="22" y="98"/>
                    <a:pt x="22" y="98"/>
                  </a:cubicBezTo>
                  <a:cubicBezTo>
                    <a:pt x="25" y="103"/>
                    <a:pt x="25" y="103"/>
                    <a:pt x="25" y="103"/>
                  </a:cubicBezTo>
                  <a:cubicBezTo>
                    <a:pt x="26" y="110"/>
                    <a:pt x="26" y="110"/>
                    <a:pt x="26" y="110"/>
                  </a:cubicBezTo>
                  <a:cubicBezTo>
                    <a:pt x="28" y="116"/>
                    <a:pt x="28" y="116"/>
                    <a:pt x="28" y="116"/>
                  </a:cubicBezTo>
                  <a:cubicBezTo>
                    <a:pt x="31" y="120"/>
                    <a:pt x="31" y="120"/>
                    <a:pt x="31" y="120"/>
                  </a:cubicBezTo>
                  <a:cubicBezTo>
                    <a:pt x="31" y="121"/>
                    <a:pt x="31" y="121"/>
                    <a:pt x="31" y="121"/>
                  </a:cubicBezTo>
                  <a:cubicBezTo>
                    <a:pt x="40" y="123"/>
                    <a:pt x="40" y="123"/>
                    <a:pt x="40" y="123"/>
                  </a:cubicBezTo>
                  <a:cubicBezTo>
                    <a:pt x="40" y="127"/>
                    <a:pt x="40" y="127"/>
                    <a:pt x="40" y="127"/>
                  </a:cubicBezTo>
                  <a:cubicBezTo>
                    <a:pt x="37" y="133"/>
                    <a:pt x="37" y="133"/>
                    <a:pt x="37" y="133"/>
                  </a:cubicBezTo>
                  <a:cubicBezTo>
                    <a:pt x="34" y="139"/>
                    <a:pt x="34" y="139"/>
                    <a:pt x="34" y="139"/>
                  </a:cubicBezTo>
                  <a:cubicBezTo>
                    <a:pt x="31" y="146"/>
                    <a:pt x="31" y="146"/>
                    <a:pt x="31" y="146"/>
                  </a:cubicBezTo>
                  <a:cubicBezTo>
                    <a:pt x="30" y="152"/>
                    <a:pt x="30" y="152"/>
                    <a:pt x="30" y="152"/>
                  </a:cubicBezTo>
                  <a:cubicBezTo>
                    <a:pt x="32" y="158"/>
                    <a:pt x="32" y="158"/>
                    <a:pt x="32" y="158"/>
                  </a:cubicBezTo>
                  <a:cubicBezTo>
                    <a:pt x="31" y="160"/>
                    <a:pt x="31" y="160"/>
                    <a:pt x="31" y="160"/>
                  </a:cubicBezTo>
                  <a:cubicBezTo>
                    <a:pt x="28" y="160"/>
                    <a:pt x="28" y="160"/>
                    <a:pt x="28" y="160"/>
                  </a:cubicBezTo>
                  <a:cubicBezTo>
                    <a:pt x="25" y="164"/>
                    <a:pt x="25" y="164"/>
                    <a:pt x="25" y="164"/>
                  </a:cubicBezTo>
                  <a:cubicBezTo>
                    <a:pt x="22" y="171"/>
                    <a:pt x="22" y="171"/>
                    <a:pt x="22" y="171"/>
                  </a:cubicBezTo>
                  <a:cubicBezTo>
                    <a:pt x="24" y="173"/>
                    <a:pt x="24" y="173"/>
                    <a:pt x="24" y="173"/>
                  </a:cubicBezTo>
                  <a:cubicBezTo>
                    <a:pt x="28" y="175"/>
                    <a:pt x="28" y="175"/>
                    <a:pt x="28" y="175"/>
                  </a:cubicBezTo>
                  <a:cubicBezTo>
                    <a:pt x="28" y="178"/>
                    <a:pt x="28" y="178"/>
                    <a:pt x="28" y="178"/>
                  </a:cubicBezTo>
                  <a:cubicBezTo>
                    <a:pt x="30" y="178"/>
                    <a:pt x="30" y="178"/>
                    <a:pt x="30" y="178"/>
                  </a:cubicBezTo>
                  <a:cubicBezTo>
                    <a:pt x="33" y="175"/>
                    <a:pt x="33" y="175"/>
                    <a:pt x="33" y="175"/>
                  </a:cubicBezTo>
                  <a:cubicBezTo>
                    <a:pt x="36" y="174"/>
                    <a:pt x="36" y="174"/>
                    <a:pt x="36" y="174"/>
                  </a:cubicBezTo>
                  <a:cubicBezTo>
                    <a:pt x="38" y="174"/>
                    <a:pt x="38" y="174"/>
                    <a:pt x="38" y="174"/>
                  </a:cubicBezTo>
                  <a:cubicBezTo>
                    <a:pt x="42" y="171"/>
                    <a:pt x="42" y="171"/>
                    <a:pt x="42" y="171"/>
                  </a:cubicBezTo>
                  <a:cubicBezTo>
                    <a:pt x="44" y="171"/>
                    <a:pt x="44" y="171"/>
                    <a:pt x="44" y="171"/>
                  </a:cubicBezTo>
                  <a:cubicBezTo>
                    <a:pt x="45" y="175"/>
                    <a:pt x="45" y="175"/>
                    <a:pt x="45" y="175"/>
                  </a:cubicBezTo>
                  <a:cubicBezTo>
                    <a:pt x="47" y="179"/>
                    <a:pt x="47" y="179"/>
                    <a:pt x="47" y="179"/>
                  </a:cubicBezTo>
                  <a:cubicBezTo>
                    <a:pt x="48" y="187"/>
                    <a:pt x="48" y="187"/>
                    <a:pt x="48" y="187"/>
                  </a:cubicBezTo>
                  <a:cubicBezTo>
                    <a:pt x="48" y="193"/>
                    <a:pt x="48" y="193"/>
                    <a:pt x="48" y="193"/>
                  </a:cubicBezTo>
                  <a:cubicBezTo>
                    <a:pt x="48" y="196"/>
                    <a:pt x="48" y="196"/>
                    <a:pt x="48" y="196"/>
                  </a:cubicBezTo>
                  <a:cubicBezTo>
                    <a:pt x="52" y="200"/>
                    <a:pt x="52" y="200"/>
                    <a:pt x="52" y="200"/>
                  </a:cubicBezTo>
                  <a:cubicBezTo>
                    <a:pt x="52" y="205"/>
                    <a:pt x="52" y="205"/>
                    <a:pt x="52" y="205"/>
                  </a:cubicBezTo>
                  <a:cubicBezTo>
                    <a:pt x="52" y="210"/>
                    <a:pt x="52" y="210"/>
                    <a:pt x="52" y="210"/>
                  </a:cubicBezTo>
                  <a:cubicBezTo>
                    <a:pt x="52" y="212"/>
                    <a:pt x="52" y="212"/>
                    <a:pt x="52" y="212"/>
                  </a:cubicBezTo>
                  <a:cubicBezTo>
                    <a:pt x="54" y="215"/>
                    <a:pt x="54" y="215"/>
                    <a:pt x="54" y="215"/>
                  </a:cubicBezTo>
                  <a:cubicBezTo>
                    <a:pt x="59" y="218"/>
                    <a:pt x="59" y="218"/>
                    <a:pt x="59" y="218"/>
                  </a:cubicBezTo>
                  <a:cubicBezTo>
                    <a:pt x="63" y="218"/>
                    <a:pt x="63" y="218"/>
                    <a:pt x="63" y="218"/>
                  </a:cubicBezTo>
                  <a:cubicBezTo>
                    <a:pt x="63" y="224"/>
                    <a:pt x="63" y="224"/>
                    <a:pt x="63" y="224"/>
                  </a:cubicBezTo>
                  <a:cubicBezTo>
                    <a:pt x="65" y="230"/>
                    <a:pt x="65" y="230"/>
                    <a:pt x="65" y="230"/>
                  </a:cubicBezTo>
                  <a:cubicBezTo>
                    <a:pt x="65" y="234"/>
                    <a:pt x="65" y="234"/>
                    <a:pt x="65" y="234"/>
                  </a:cubicBezTo>
                  <a:cubicBezTo>
                    <a:pt x="65" y="237"/>
                    <a:pt x="65" y="237"/>
                    <a:pt x="65" y="237"/>
                  </a:cubicBezTo>
                  <a:cubicBezTo>
                    <a:pt x="67" y="241"/>
                    <a:pt x="67" y="241"/>
                    <a:pt x="67" y="241"/>
                  </a:cubicBezTo>
                  <a:cubicBezTo>
                    <a:pt x="71" y="241"/>
                    <a:pt x="71" y="241"/>
                    <a:pt x="71" y="241"/>
                  </a:cubicBezTo>
                  <a:cubicBezTo>
                    <a:pt x="71" y="239"/>
                    <a:pt x="71" y="239"/>
                    <a:pt x="71" y="239"/>
                  </a:cubicBezTo>
                  <a:cubicBezTo>
                    <a:pt x="72" y="236"/>
                    <a:pt x="72" y="236"/>
                    <a:pt x="72" y="236"/>
                  </a:cubicBezTo>
                  <a:cubicBezTo>
                    <a:pt x="74" y="236"/>
                    <a:pt x="74" y="236"/>
                    <a:pt x="74" y="236"/>
                  </a:cubicBezTo>
                  <a:cubicBezTo>
                    <a:pt x="77" y="236"/>
                    <a:pt x="77" y="236"/>
                    <a:pt x="77" y="236"/>
                  </a:cubicBezTo>
                  <a:cubicBezTo>
                    <a:pt x="82" y="239"/>
                    <a:pt x="82" y="239"/>
                    <a:pt x="82" y="239"/>
                  </a:cubicBezTo>
                  <a:cubicBezTo>
                    <a:pt x="87" y="241"/>
                    <a:pt x="87" y="241"/>
                    <a:pt x="87" y="241"/>
                  </a:cubicBezTo>
                  <a:cubicBezTo>
                    <a:pt x="87" y="239"/>
                    <a:pt x="87" y="239"/>
                    <a:pt x="87" y="239"/>
                  </a:cubicBezTo>
                  <a:cubicBezTo>
                    <a:pt x="88" y="237"/>
                    <a:pt x="88" y="237"/>
                    <a:pt x="88" y="237"/>
                  </a:cubicBezTo>
                  <a:cubicBezTo>
                    <a:pt x="92" y="237"/>
                    <a:pt x="92" y="237"/>
                    <a:pt x="92" y="237"/>
                  </a:cubicBezTo>
                  <a:cubicBezTo>
                    <a:pt x="100" y="238"/>
                    <a:pt x="100" y="238"/>
                    <a:pt x="100" y="238"/>
                  </a:cubicBezTo>
                  <a:cubicBezTo>
                    <a:pt x="105" y="240"/>
                    <a:pt x="105" y="240"/>
                    <a:pt x="105" y="240"/>
                  </a:cubicBezTo>
                  <a:cubicBezTo>
                    <a:pt x="115" y="241"/>
                    <a:pt x="115" y="241"/>
                    <a:pt x="115" y="241"/>
                  </a:cubicBezTo>
                  <a:cubicBezTo>
                    <a:pt x="116" y="238"/>
                    <a:pt x="116" y="238"/>
                    <a:pt x="116" y="238"/>
                  </a:cubicBezTo>
                  <a:cubicBezTo>
                    <a:pt x="117" y="233"/>
                    <a:pt x="117" y="233"/>
                    <a:pt x="117" y="233"/>
                  </a:cubicBezTo>
                  <a:cubicBezTo>
                    <a:pt x="121" y="233"/>
                    <a:pt x="121" y="233"/>
                    <a:pt x="121" y="233"/>
                  </a:cubicBezTo>
                  <a:cubicBezTo>
                    <a:pt x="124" y="236"/>
                    <a:pt x="124" y="236"/>
                    <a:pt x="124" y="236"/>
                  </a:cubicBezTo>
                  <a:cubicBezTo>
                    <a:pt x="126" y="239"/>
                    <a:pt x="126" y="239"/>
                    <a:pt x="126" y="239"/>
                  </a:cubicBezTo>
                  <a:cubicBezTo>
                    <a:pt x="127" y="243"/>
                    <a:pt x="127" y="243"/>
                    <a:pt x="127" y="243"/>
                  </a:cubicBezTo>
                  <a:cubicBezTo>
                    <a:pt x="127" y="244"/>
                    <a:pt x="127" y="244"/>
                    <a:pt x="127" y="244"/>
                  </a:cubicBezTo>
                  <a:cubicBezTo>
                    <a:pt x="129" y="246"/>
                    <a:pt x="129" y="246"/>
                    <a:pt x="129" y="246"/>
                  </a:cubicBezTo>
                  <a:cubicBezTo>
                    <a:pt x="131" y="248"/>
                    <a:pt x="131" y="248"/>
                    <a:pt x="131" y="248"/>
                  </a:cubicBezTo>
                  <a:cubicBezTo>
                    <a:pt x="136" y="221"/>
                    <a:pt x="136" y="221"/>
                    <a:pt x="136" y="221"/>
                  </a:cubicBezTo>
                  <a:cubicBezTo>
                    <a:pt x="372" y="252"/>
                    <a:pt x="372" y="252"/>
                    <a:pt x="372" y="252"/>
                  </a:cubicBezTo>
                  <a:cubicBezTo>
                    <a:pt x="373" y="252"/>
                    <a:pt x="373" y="252"/>
                    <a:pt x="373" y="252"/>
                  </a:cubicBezTo>
                  <a:cubicBezTo>
                    <a:pt x="377" y="207"/>
                    <a:pt x="377" y="207"/>
                    <a:pt x="377" y="207"/>
                  </a:cubicBezTo>
                  <a:lnTo>
                    <a:pt x="391" y="60"/>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48" name="Freeform 22"/>
            <p:cNvSpPr>
              <a:spLocks/>
            </p:cNvSpPr>
            <p:nvPr/>
          </p:nvSpPr>
          <p:spPr bwMode="auto">
            <a:xfrm>
              <a:off x="7897045" y="1787053"/>
              <a:ext cx="197314" cy="315365"/>
            </a:xfrm>
            <a:custGeom>
              <a:avLst/>
              <a:gdLst>
                <a:gd name="T0" fmla="*/ 34 w 117"/>
                <a:gd name="T1" fmla="*/ 182 h 187"/>
                <a:gd name="T2" fmla="*/ 34 w 117"/>
                <a:gd name="T3" fmla="*/ 176 h 187"/>
                <a:gd name="T4" fmla="*/ 37 w 117"/>
                <a:gd name="T5" fmla="*/ 171 h 187"/>
                <a:gd name="T6" fmla="*/ 40 w 117"/>
                <a:gd name="T7" fmla="*/ 166 h 187"/>
                <a:gd name="T8" fmla="*/ 44 w 117"/>
                <a:gd name="T9" fmla="*/ 161 h 187"/>
                <a:gd name="T10" fmla="*/ 40 w 117"/>
                <a:gd name="T11" fmla="*/ 159 h 187"/>
                <a:gd name="T12" fmla="*/ 42 w 117"/>
                <a:gd name="T13" fmla="*/ 155 h 187"/>
                <a:gd name="T14" fmla="*/ 45 w 117"/>
                <a:gd name="T15" fmla="*/ 155 h 187"/>
                <a:gd name="T16" fmla="*/ 48 w 117"/>
                <a:gd name="T17" fmla="*/ 150 h 187"/>
                <a:gd name="T18" fmla="*/ 52 w 117"/>
                <a:gd name="T19" fmla="*/ 153 h 187"/>
                <a:gd name="T20" fmla="*/ 51 w 117"/>
                <a:gd name="T21" fmla="*/ 149 h 187"/>
                <a:gd name="T22" fmla="*/ 56 w 117"/>
                <a:gd name="T23" fmla="*/ 148 h 187"/>
                <a:gd name="T24" fmla="*/ 59 w 117"/>
                <a:gd name="T25" fmla="*/ 139 h 187"/>
                <a:gd name="T26" fmla="*/ 67 w 117"/>
                <a:gd name="T27" fmla="*/ 141 h 187"/>
                <a:gd name="T28" fmla="*/ 68 w 117"/>
                <a:gd name="T29" fmla="*/ 132 h 187"/>
                <a:gd name="T30" fmla="*/ 68 w 117"/>
                <a:gd name="T31" fmla="*/ 123 h 187"/>
                <a:gd name="T32" fmla="*/ 69 w 117"/>
                <a:gd name="T33" fmla="*/ 116 h 187"/>
                <a:gd name="T34" fmla="*/ 79 w 117"/>
                <a:gd name="T35" fmla="*/ 122 h 187"/>
                <a:gd name="T36" fmla="*/ 81 w 117"/>
                <a:gd name="T37" fmla="*/ 115 h 187"/>
                <a:gd name="T38" fmla="*/ 84 w 117"/>
                <a:gd name="T39" fmla="*/ 122 h 187"/>
                <a:gd name="T40" fmla="*/ 88 w 117"/>
                <a:gd name="T41" fmla="*/ 116 h 187"/>
                <a:gd name="T42" fmla="*/ 87 w 117"/>
                <a:gd name="T43" fmla="*/ 111 h 187"/>
                <a:gd name="T44" fmla="*/ 95 w 117"/>
                <a:gd name="T45" fmla="*/ 115 h 187"/>
                <a:gd name="T46" fmla="*/ 97 w 117"/>
                <a:gd name="T47" fmla="*/ 111 h 187"/>
                <a:gd name="T48" fmla="*/ 103 w 117"/>
                <a:gd name="T49" fmla="*/ 105 h 187"/>
                <a:gd name="T50" fmla="*/ 106 w 117"/>
                <a:gd name="T51" fmla="*/ 101 h 187"/>
                <a:gd name="T52" fmla="*/ 114 w 117"/>
                <a:gd name="T53" fmla="*/ 97 h 187"/>
                <a:gd name="T54" fmla="*/ 116 w 117"/>
                <a:gd name="T55" fmla="*/ 88 h 187"/>
                <a:gd name="T56" fmla="*/ 112 w 117"/>
                <a:gd name="T57" fmla="*/ 86 h 187"/>
                <a:gd name="T58" fmla="*/ 112 w 117"/>
                <a:gd name="T59" fmla="*/ 82 h 187"/>
                <a:gd name="T60" fmla="*/ 104 w 117"/>
                <a:gd name="T61" fmla="*/ 77 h 187"/>
                <a:gd name="T62" fmla="*/ 101 w 117"/>
                <a:gd name="T63" fmla="*/ 64 h 187"/>
                <a:gd name="T64" fmla="*/ 95 w 117"/>
                <a:gd name="T65" fmla="*/ 63 h 187"/>
                <a:gd name="T66" fmla="*/ 84 w 117"/>
                <a:gd name="T67" fmla="*/ 56 h 187"/>
                <a:gd name="T68" fmla="*/ 77 w 117"/>
                <a:gd name="T69" fmla="*/ 31 h 187"/>
                <a:gd name="T70" fmla="*/ 71 w 117"/>
                <a:gd name="T71" fmla="*/ 11 h 187"/>
                <a:gd name="T72" fmla="*/ 53 w 117"/>
                <a:gd name="T73" fmla="*/ 3 h 187"/>
                <a:gd name="T74" fmla="*/ 42 w 117"/>
                <a:gd name="T75" fmla="*/ 11 h 187"/>
                <a:gd name="T76" fmla="*/ 30 w 117"/>
                <a:gd name="T77" fmla="*/ 5 h 187"/>
                <a:gd name="T78" fmla="*/ 22 w 117"/>
                <a:gd name="T79" fmla="*/ 22 h 187"/>
                <a:gd name="T80" fmla="*/ 13 w 117"/>
                <a:gd name="T81" fmla="*/ 54 h 187"/>
                <a:gd name="T82" fmla="*/ 15 w 117"/>
                <a:gd name="T83" fmla="*/ 71 h 187"/>
                <a:gd name="T84" fmla="*/ 12 w 117"/>
                <a:gd name="T85" fmla="*/ 82 h 187"/>
                <a:gd name="T86" fmla="*/ 7 w 117"/>
                <a:gd name="T87" fmla="*/ 95 h 187"/>
                <a:gd name="T88" fmla="*/ 0 w 117"/>
                <a:gd name="T89" fmla="*/ 10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 h="187">
                  <a:moveTo>
                    <a:pt x="33" y="187"/>
                  </a:moveTo>
                  <a:lnTo>
                    <a:pt x="33" y="185"/>
                  </a:lnTo>
                  <a:lnTo>
                    <a:pt x="34" y="182"/>
                  </a:lnTo>
                  <a:lnTo>
                    <a:pt x="34" y="181"/>
                  </a:lnTo>
                  <a:lnTo>
                    <a:pt x="34" y="178"/>
                  </a:lnTo>
                  <a:lnTo>
                    <a:pt x="34" y="176"/>
                  </a:lnTo>
                  <a:lnTo>
                    <a:pt x="35" y="174"/>
                  </a:lnTo>
                  <a:lnTo>
                    <a:pt x="37" y="174"/>
                  </a:lnTo>
                  <a:lnTo>
                    <a:pt x="37" y="171"/>
                  </a:lnTo>
                  <a:lnTo>
                    <a:pt x="38" y="169"/>
                  </a:lnTo>
                  <a:lnTo>
                    <a:pt x="38" y="166"/>
                  </a:lnTo>
                  <a:lnTo>
                    <a:pt x="40" y="166"/>
                  </a:lnTo>
                  <a:lnTo>
                    <a:pt x="41" y="166"/>
                  </a:lnTo>
                  <a:lnTo>
                    <a:pt x="44" y="166"/>
                  </a:lnTo>
                  <a:lnTo>
                    <a:pt x="44" y="161"/>
                  </a:lnTo>
                  <a:lnTo>
                    <a:pt x="41" y="161"/>
                  </a:lnTo>
                  <a:lnTo>
                    <a:pt x="40" y="161"/>
                  </a:lnTo>
                  <a:lnTo>
                    <a:pt x="40" y="159"/>
                  </a:lnTo>
                  <a:lnTo>
                    <a:pt x="40" y="158"/>
                  </a:lnTo>
                  <a:lnTo>
                    <a:pt x="42" y="156"/>
                  </a:lnTo>
                  <a:lnTo>
                    <a:pt x="42" y="155"/>
                  </a:lnTo>
                  <a:lnTo>
                    <a:pt x="44" y="153"/>
                  </a:lnTo>
                  <a:lnTo>
                    <a:pt x="45" y="154"/>
                  </a:lnTo>
                  <a:lnTo>
                    <a:pt x="45" y="155"/>
                  </a:lnTo>
                  <a:lnTo>
                    <a:pt x="47" y="154"/>
                  </a:lnTo>
                  <a:lnTo>
                    <a:pt x="48" y="153"/>
                  </a:lnTo>
                  <a:lnTo>
                    <a:pt x="48" y="150"/>
                  </a:lnTo>
                  <a:lnTo>
                    <a:pt x="50" y="152"/>
                  </a:lnTo>
                  <a:lnTo>
                    <a:pt x="51" y="153"/>
                  </a:lnTo>
                  <a:lnTo>
                    <a:pt x="52" y="153"/>
                  </a:lnTo>
                  <a:lnTo>
                    <a:pt x="52" y="150"/>
                  </a:lnTo>
                  <a:lnTo>
                    <a:pt x="52" y="149"/>
                  </a:lnTo>
                  <a:lnTo>
                    <a:pt x="51" y="149"/>
                  </a:lnTo>
                  <a:lnTo>
                    <a:pt x="50" y="147"/>
                  </a:lnTo>
                  <a:lnTo>
                    <a:pt x="54" y="147"/>
                  </a:lnTo>
                  <a:lnTo>
                    <a:pt x="56" y="148"/>
                  </a:lnTo>
                  <a:lnTo>
                    <a:pt x="59" y="147"/>
                  </a:lnTo>
                  <a:lnTo>
                    <a:pt x="60" y="144"/>
                  </a:lnTo>
                  <a:lnTo>
                    <a:pt x="59" y="139"/>
                  </a:lnTo>
                  <a:lnTo>
                    <a:pt x="61" y="139"/>
                  </a:lnTo>
                  <a:lnTo>
                    <a:pt x="64" y="142"/>
                  </a:lnTo>
                  <a:lnTo>
                    <a:pt x="67" y="141"/>
                  </a:lnTo>
                  <a:lnTo>
                    <a:pt x="68" y="139"/>
                  </a:lnTo>
                  <a:lnTo>
                    <a:pt x="69" y="135"/>
                  </a:lnTo>
                  <a:lnTo>
                    <a:pt x="68" y="132"/>
                  </a:lnTo>
                  <a:lnTo>
                    <a:pt x="69" y="128"/>
                  </a:lnTo>
                  <a:lnTo>
                    <a:pt x="69" y="126"/>
                  </a:lnTo>
                  <a:lnTo>
                    <a:pt x="68" y="123"/>
                  </a:lnTo>
                  <a:lnTo>
                    <a:pt x="68" y="121"/>
                  </a:lnTo>
                  <a:lnTo>
                    <a:pt x="69" y="118"/>
                  </a:lnTo>
                  <a:lnTo>
                    <a:pt x="69" y="116"/>
                  </a:lnTo>
                  <a:lnTo>
                    <a:pt x="73" y="120"/>
                  </a:lnTo>
                  <a:lnTo>
                    <a:pt x="74" y="122"/>
                  </a:lnTo>
                  <a:lnTo>
                    <a:pt x="79" y="122"/>
                  </a:lnTo>
                  <a:lnTo>
                    <a:pt x="79" y="120"/>
                  </a:lnTo>
                  <a:lnTo>
                    <a:pt x="79" y="116"/>
                  </a:lnTo>
                  <a:lnTo>
                    <a:pt x="81" y="115"/>
                  </a:lnTo>
                  <a:lnTo>
                    <a:pt x="84" y="116"/>
                  </a:lnTo>
                  <a:lnTo>
                    <a:pt x="84" y="118"/>
                  </a:lnTo>
                  <a:lnTo>
                    <a:pt x="84" y="122"/>
                  </a:lnTo>
                  <a:lnTo>
                    <a:pt x="87" y="121"/>
                  </a:lnTo>
                  <a:lnTo>
                    <a:pt x="90" y="118"/>
                  </a:lnTo>
                  <a:lnTo>
                    <a:pt x="88" y="116"/>
                  </a:lnTo>
                  <a:lnTo>
                    <a:pt x="86" y="114"/>
                  </a:lnTo>
                  <a:lnTo>
                    <a:pt x="86" y="112"/>
                  </a:lnTo>
                  <a:lnTo>
                    <a:pt x="87" y="111"/>
                  </a:lnTo>
                  <a:lnTo>
                    <a:pt x="90" y="114"/>
                  </a:lnTo>
                  <a:lnTo>
                    <a:pt x="93" y="116"/>
                  </a:lnTo>
                  <a:lnTo>
                    <a:pt x="95" y="115"/>
                  </a:lnTo>
                  <a:lnTo>
                    <a:pt x="94" y="111"/>
                  </a:lnTo>
                  <a:lnTo>
                    <a:pt x="95" y="111"/>
                  </a:lnTo>
                  <a:lnTo>
                    <a:pt x="97" y="111"/>
                  </a:lnTo>
                  <a:lnTo>
                    <a:pt x="97" y="105"/>
                  </a:lnTo>
                  <a:lnTo>
                    <a:pt x="101" y="105"/>
                  </a:lnTo>
                  <a:lnTo>
                    <a:pt x="103" y="105"/>
                  </a:lnTo>
                  <a:lnTo>
                    <a:pt x="104" y="104"/>
                  </a:lnTo>
                  <a:lnTo>
                    <a:pt x="104" y="101"/>
                  </a:lnTo>
                  <a:lnTo>
                    <a:pt x="106" y="101"/>
                  </a:lnTo>
                  <a:lnTo>
                    <a:pt x="107" y="100"/>
                  </a:lnTo>
                  <a:lnTo>
                    <a:pt x="110" y="97"/>
                  </a:lnTo>
                  <a:lnTo>
                    <a:pt x="114" y="97"/>
                  </a:lnTo>
                  <a:lnTo>
                    <a:pt x="116" y="95"/>
                  </a:lnTo>
                  <a:lnTo>
                    <a:pt x="117" y="89"/>
                  </a:lnTo>
                  <a:lnTo>
                    <a:pt x="116" y="88"/>
                  </a:lnTo>
                  <a:lnTo>
                    <a:pt x="115" y="88"/>
                  </a:lnTo>
                  <a:lnTo>
                    <a:pt x="113" y="88"/>
                  </a:lnTo>
                  <a:lnTo>
                    <a:pt x="112" y="86"/>
                  </a:lnTo>
                  <a:lnTo>
                    <a:pt x="114" y="84"/>
                  </a:lnTo>
                  <a:lnTo>
                    <a:pt x="114" y="83"/>
                  </a:lnTo>
                  <a:lnTo>
                    <a:pt x="112" y="82"/>
                  </a:lnTo>
                  <a:lnTo>
                    <a:pt x="110" y="77"/>
                  </a:lnTo>
                  <a:lnTo>
                    <a:pt x="106" y="77"/>
                  </a:lnTo>
                  <a:lnTo>
                    <a:pt x="104" y="77"/>
                  </a:lnTo>
                  <a:lnTo>
                    <a:pt x="102" y="73"/>
                  </a:lnTo>
                  <a:lnTo>
                    <a:pt x="101" y="68"/>
                  </a:lnTo>
                  <a:lnTo>
                    <a:pt x="101" y="64"/>
                  </a:lnTo>
                  <a:lnTo>
                    <a:pt x="100" y="61"/>
                  </a:lnTo>
                  <a:lnTo>
                    <a:pt x="97" y="62"/>
                  </a:lnTo>
                  <a:lnTo>
                    <a:pt x="95" y="63"/>
                  </a:lnTo>
                  <a:lnTo>
                    <a:pt x="91" y="63"/>
                  </a:lnTo>
                  <a:lnTo>
                    <a:pt x="87" y="61"/>
                  </a:lnTo>
                  <a:lnTo>
                    <a:pt x="84" y="56"/>
                  </a:lnTo>
                  <a:lnTo>
                    <a:pt x="83" y="49"/>
                  </a:lnTo>
                  <a:lnTo>
                    <a:pt x="79" y="40"/>
                  </a:lnTo>
                  <a:lnTo>
                    <a:pt x="77" y="31"/>
                  </a:lnTo>
                  <a:lnTo>
                    <a:pt x="75" y="26"/>
                  </a:lnTo>
                  <a:lnTo>
                    <a:pt x="73" y="18"/>
                  </a:lnTo>
                  <a:lnTo>
                    <a:pt x="71" y="11"/>
                  </a:lnTo>
                  <a:lnTo>
                    <a:pt x="69" y="8"/>
                  </a:lnTo>
                  <a:lnTo>
                    <a:pt x="56" y="0"/>
                  </a:lnTo>
                  <a:lnTo>
                    <a:pt x="53" y="3"/>
                  </a:lnTo>
                  <a:lnTo>
                    <a:pt x="50" y="7"/>
                  </a:lnTo>
                  <a:lnTo>
                    <a:pt x="45" y="11"/>
                  </a:lnTo>
                  <a:lnTo>
                    <a:pt x="42" y="11"/>
                  </a:lnTo>
                  <a:lnTo>
                    <a:pt x="39" y="9"/>
                  </a:lnTo>
                  <a:lnTo>
                    <a:pt x="34" y="6"/>
                  </a:lnTo>
                  <a:lnTo>
                    <a:pt x="30" y="5"/>
                  </a:lnTo>
                  <a:lnTo>
                    <a:pt x="29" y="5"/>
                  </a:lnTo>
                  <a:lnTo>
                    <a:pt x="27" y="7"/>
                  </a:lnTo>
                  <a:lnTo>
                    <a:pt x="22" y="22"/>
                  </a:lnTo>
                  <a:lnTo>
                    <a:pt x="20" y="33"/>
                  </a:lnTo>
                  <a:lnTo>
                    <a:pt x="15" y="45"/>
                  </a:lnTo>
                  <a:lnTo>
                    <a:pt x="13" y="54"/>
                  </a:lnTo>
                  <a:lnTo>
                    <a:pt x="12" y="64"/>
                  </a:lnTo>
                  <a:lnTo>
                    <a:pt x="13" y="69"/>
                  </a:lnTo>
                  <a:lnTo>
                    <a:pt x="15" y="71"/>
                  </a:lnTo>
                  <a:lnTo>
                    <a:pt x="14" y="73"/>
                  </a:lnTo>
                  <a:lnTo>
                    <a:pt x="12" y="76"/>
                  </a:lnTo>
                  <a:lnTo>
                    <a:pt x="12" y="82"/>
                  </a:lnTo>
                  <a:lnTo>
                    <a:pt x="10" y="87"/>
                  </a:lnTo>
                  <a:lnTo>
                    <a:pt x="10" y="94"/>
                  </a:lnTo>
                  <a:lnTo>
                    <a:pt x="7" y="95"/>
                  </a:lnTo>
                  <a:lnTo>
                    <a:pt x="7" y="100"/>
                  </a:lnTo>
                  <a:lnTo>
                    <a:pt x="1" y="100"/>
                  </a:lnTo>
                  <a:lnTo>
                    <a:pt x="0" y="103"/>
                  </a:lnTo>
                  <a:lnTo>
                    <a:pt x="23" y="178"/>
                  </a:lnTo>
                  <a:lnTo>
                    <a:pt x="33" y="187"/>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49" name="Freeform 23"/>
            <p:cNvSpPr>
              <a:spLocks/>
            </p:cNvSpPr>
            <p:nvPr/>
          </p:nvSpPr>
          <p:spPr bwMode="auto">
            <a:xfrm>
              <a:off x="7517596" y="2002918"/>
              <a:ext cx="408119" cy="300187"/>
            </a:xfrm>
            <a:custGeom>
              <a:avLst/>
              <a:gdLst>
                <a:gd name="T0" fmla="*/ 10 w 242"/>
                <a:gd name="T1" fmla="*/ 136 h 178"/>
                <a:gd name="T2" fmla="*/ 16 w 242"/>
                <a:gd name="T3" fmla="*/ 129 h 178"/>
                <a:gd name="T4" fmla="*/ 22 w 242"/>
                <a:gd name="T5" fmla="*/ 124 h 178"/>
                <a:gd name="T6" fmla="*/ 22 w 242"/>
                <a:gd name="T7" fmla="*/ 119 h 178"/>
                <a:gd name="T8" fmla="*/ 14 w 242"/>
                <a:gd name="T9" fmla="*/ 102 h 178"/>
                <a:gd name="T10" fmla="*/ 31 w 242"/>
                <a:gd name="T11" fmla="*/ 96 h 178"/>
                <a:gd name="T12" fmla="*/ 47 w 242"/>
                <a:gd name="T13" fmla="*/ 96 h 178"/>
                <a:gd name="T14" fmla="*/ 56 w 242"/>
                <a:gd name="T15" fmla="*/ 96 h 178"/>
                <a:gd name="T16" fmla="*/ 67 w 242"/>
                <a:gd name="T17" fmla="*/ 93 h 178"/>
                <a:gd name="T18" fmla="*/ 83 w 242"/>
                <a:gd name="T19" fmla="*/ 83 h 178"/>
                <a:gd name="T20" fmla="*/ 93 w 242"/>
                <a:gd name="T21" fmla="*/ 77 h 178"/>
                <a:gd name="T22" fmla="*/ 93 w 242"/>
                <a:gd name="T23" fmla="*/ 71 h 178"/>
                <a:gd name="T24" fmla="*/ 93 w 242"/>
                <a:gd name="T25" fmla="*/ 63 h 178"/>
                <a:gd name="T26" fmla="*/ 89 w 242"/>
                <a:gd name="T27" fmla="*/ 61 h 178"/>
                <a:gd name="T28" fmla="*/ 85 w 242"/>
                <a:gd name="T29" fmla="*/ 55 h 178"/>
                <a:gd name="T30" fmla="*/ 98 w 242"/>
                <a:gd name="T31" fmla="*/ 44 h 178"/>
                <a:gd name="T32" fmla="*/ 102 w 242"/>
                <a:gd name="T33" fmla="*/ 33 h 178"/>
                <a:gd name="T34" fmla="*/ 116 w 242"/>
                <a:gd name="T35" fmla="*/ 15 h 178"/>
                <a:gd name="T36" fmla="*/ 130 w 242"/>
                <a:gd name="T37" fmla="*/ 8 h 178"/>
                <a:gd name="T38" fmla="*/ 147 w 242"/>
                <a:gd name="T39" fmla="*/ 2 h 178"/>
                <a:gd name="T40" fmla="*/ 163 w 242"/>
                <a:gd name="T41" fmla="*/ 5 h 178"/>
                <a:gd name="T42" fmla="*/ 165 w 242"/>
                <a:gd name="T43" fmla="*/ 16 h 178"/>
                <a:gd name="T44" fmla="*/ 171 w 242"/>
                <a:gd name="T45" fmla="*/ 24 h 178"/>
                <a:gd name="T46" fmla="*/ 171 w 242"/>
                <a:gd name="T47" fmla="*/ 34 h 178"/>
                <a:gd name="T48" fmla="*/ 174 w 242"/>
                <a:gd name="T49" fmla="*/ 48 h 178"/>
                <a:gd name="T50" fmla="*/ 181 w 242"/>
                <a:gd name="T51" fmla="*/ 59 h 178"/>
                <a:gd name="T52" fmla="*/ 184 w 242"/>
                <a:gd name="T53" fmla="*/ 79 h 178"/>
                <a:gd name="T54" fmla="*/ 188 w 242"/>
                <a:gd name="T55" fmla="*/ 89 h 178"/>
                <a:gd name="T56" fmla="*/ 188 w 242"/>
                <a:gd name="T57" fmla="*/ 120 h 178"/>
                <a:gd name="T58" fmla="*/ 192 w 242"/>
                <a:gd name="T59" fmla="*/ 146 h 178"/>
                <a:gd name="T60" fmla="*/ 192 w 242"/>
                <a:gd name="T61" fmla="*/ 158 h 178"/>
                <a:gd name="T62" fmla="*/ 186 w 242"/>
                <a:gd name="T63" fmla="*/ 171 h 178"/>
                <a:gd name="T64" fmla="*/ 198 w 242"/>
                <a:gd name="T65" fmla="*/ 166 h 178"/>
                <a:gd name="T66" fmla="*/ 206 w 242"/>
                <a:gd name="T67" fmla="*/ 160 h 178"/>
                <a:gd name="T68" fmla="*/ 217 w 242"/>
                <a:gd name="T69" fmla="*/ 158 h 178"/>
                <a:gd name="T70" fmla="*/ 225 w 242"/>
                <a:gd name="T71" fmla="*/ 153 h 178"/>
                <a:gd name="T72" fmla="*/ 225 w 242"/>
                <a:gd name="T73" fmla="*/ 157 h 178"/>
                <a:gd name="T74" fmla="*/ 233 w 242"/>
                <a:gd name="T75" fmla="*/ 151 h 178"/>
                <a:gd name="T76" fmla="*/ 240 w 242"/>
                <a:gd name="T77" fmla="*/ 149 h 178"/>
                <a:gd name="T78" fmla="*/ 233 w 242"/>
                <a:gd name="T79" fmla="*/ 157 h 178"/>
                <a:gd name="T80" fmla="*/ 219 w 242"/>
                <a:gd name="T81" fmla="*/ 166 h 178"/>
                <a:gd name="T82" fmla="*/ 206 w 242"/>
                <a:gd name="T83" fmla="*/ 173 h 178"/>
                <a:gd name="T84" fmla="*/ 189 w 242"/>
                <a:gd name="T85" fmla="*/ 178 h 178"/>
                <a:gd name="T86" fmla="*/ 182 w 242"/>
                <a:gd name="T87" fmla="*/ 171 h 178"/>
                <a:gd name="T88" fmla="*/ 180 w 242"/>
                <a:gd name="T89" fmla="*/ 165 h 178"/>
                <a:gd name="T90" fmla="*/ 155 w 242"/>
                <a:gd name="T91" fmla="*/ 158 h 178"/>
                <a:gd name="T92" fmla="*/ 154 w 242"/>
                <a:gd name="T93" fmla="*/ 151 h 178"/>
                <a:gd name="T94" fmla="*/ 148 w 242"/>
                <a:gd name="T95" fmla="*/ 150 h 178"/>
                <a:gd name="T96" fmla="*/ 140 w 242"/>
                <a:gd name="T97" fmla="*/ 138 h 178"/>
                <a:gd name="T98" fmla="*/ 2 w 242"/>
                <a:gd name="T99" fmla="*/ 15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2" h="178">
                  <a:moveTo>
                    <a:pt x="0" y="146"/>
                  </a:moveTo>
                  <a:lnTo>
                    <a:pt x="10" y="136"/>
                  </a:lnTo>
                  <a:lnTo>
                    <a:pt x="12" y="133"/>
                  </a:lnTo>
                  <a:lnTo>
                    <a:pt x="16" y="129"/>
                  </a:lnTo>
                  <a:lnTo>
                    <a:pt x="18" y="127"/>
                  </a:lnTo>
                  <a:lnTo>
                    <a:pt x="22" y="124"/>
                  </a:lnTo>
                  <a:lnTo>
                    <a:pt x="22" y="121"/>
                  </a:lnTo>
                  <a:lnTo>
                    <a:pt x="22" y="119"/>
                  </a:lnTo>
                  <a:lnTo>
                    <a:pt x="17" y="109"/>
                  </a:lnTo>
                  <a:lnTo>
                    <a:pt x="14" y="102"/>
                  </a:lnTo>
                  <a:lnTo>
                    <a:pt x="18" y="99"/>
                  </a:lnTo>
                  <a:lnTo>
                    <a:pt x="31" y="96"/>
                  </a:lnTo>
                  <a:lnTo>
                    <a:pt x="38" y="96"/>
                  </a:lnTo>
                  <a:lnTo>
                    <a:pt x="47" y="96"/>
                  </a:lnTo>
                  <a:lnTo>
                    <a:pt x="53" y="96"/>
                  </a:lnTo>
                  <a:lnTo>
                    <a:pt x="56" y="96"/>
                  </a:lnTo>
                  <a:lnTo>
                    <a:pt x="63" y="93"/>
                  </a:lnTo>
                  <a:lnTo>
                    <a:pt x="67" y="93"/>
                  </a:lnTo>
                  <a:lnTo>
                    <a:pt x="77" y="90"/>
                  </a:lnTo>
                  <a:lnTo>
                    <a:pt x="83" y="83"/>
                  </a:lnTo>
                  <a:lnTo>
                    <a:pt x="89" y="80"/>
                  </a:lnTo>
                  <a:lnTo>
                    <a:pt x="93" y="77"/>
                  </a:lnTo>
                  <a:lnTo>
                    <a:pt x="93" y="75"/>
                  </a:lnTo>
                  <a:lnTo>
                    <a:pt x="93" y="71"/>
                  </a:lnTo>
                  <a:lnTo>
                    <a:pt x="89" y="66"/>
                  </a:lnTo>
                  <a:lnTo>
                    <a:pt x="93" y="63"/>
                  </a:lnTo>
                  <a:lnTo>
                    <a:pt x="94" y="59"/>
                  </a:lnTo>
                  <a:lnTo>
                    <a:pt x="89" y="61"/>
                  </a:lnTo>
                  <a:lnTo>
                    <a:pt x="87" y="59"/>
                  </a:lnTo>
                  <a:lnTo>
                    <a:pt x="85" y="55"/>
                  </a:lnTo>
                  <a:lnTo>
                    <a:pt x="90" y="51"/>
                  </a:lnTo>
                  <a:lnTo>
                    <a:pt x="98" y="44"/>
                  </a:lnTo>
                  <a:lnTo>
                    <a:pt x="101" y="38"/>
                  </a:lnTo>
                  <a:lnTo>
                    <a:pt x="102" y="33"/>
                  </a:lnTo>
                  <a:lnTo>
                    <a:pt x="110" y="23"/>
                  </a:lnTo>
                  <a:lnTo>
                    <a:pt x="116" y="15"/>
                  </a:lnTo>
                  <a:lnTo>
                    <a:pt x="123" y="10"/>
                  </a:lnTo>
                  <a:lnTo>
                    <a:pt x="130" y="8"/>
                  </a:lnTo>
                  <a:lnTo>
                    <a:pt x="141" y="5"/>
                  </a:lnTo>
                  <a:lnTo>
                    <a:pt x="147" y="2"/>
                  </a:lnTo>
                  <a:lnTo>
                    <a:pt x="163" y="0"/>
                  </a:lnTo>
                  <a:lnTo>
                    <a:pt x="163" y="5"/>
                  </a:lnTo>
                  <a:lnTo>
                    <a:pt x="163" y="11"/>
                  </a:lnTo>
                  <a:lnTo>
                    <a:pt x="165" y="16"/>
                  </a:lnTo>
                  <a:lnTo>
                    <a:pt x="168" y="23"/>
                  </a:lnTo>
                  <a:lnTo>
                    <a:pt x="171" y="24"/>
                  </a:lnTo>
                  <a:lnTo>
                    <a:pt x="174" y="32"/>
                  </a:lnTo>
                  <a:lnTo>
                    <a:pt x="171" y="34"/>
                  </a:lnTo>
                  <a:lnTo>
                    <a:pt x="170" y="41"/>
                  </a:lnTo>
                  <a:lnTo>
                    <a:pt x="174" y="48"/>
                  </a:lnTo>
                  <a:lnTo>
                    <a:pt x="177" y="56"/>
                  </a:lnTo>
                  <a:lnTo>
                    <a:pt x="181" y="59"/>
                  </a:lnTo>
                  <a:lnTo>
                    <a:pt x="182" y="70"/>
                  </a:lnTo>
                  <a:lnTo>
                    <a:pt x="184" y="79"/>
                  </a:lnTo>
                  <a:lnTo>
                    <a:pt x="188" y="88"/>
                  </a:lnTo>
                  <a:lnTo>
                    <a:pt x="188" y="89"/>
                  </a:lnTo>
                  <a:lnTo>
                    <a:pt x="188" y="102"/>
                  </a:lnTo>
                  <a:lnTo>
                    <a:pt x="188" y="120"/>
                  </a:lnTo>
                  <a:lnTo>
                    <a:pt x="192" y="139"/>
                  </a:lnTo>
                  <a:lnTo>
                    <a:pt x="192" y="146"/>
                  </a:lnTo>
                  <a:lnTo>
                    <a:pt x="196" y="152"/>
                  </a:lnTo>
                  <a:lnTo>
                    <a:pt x="192" y="158"/>
                  </a:lnTo>
                  <a:lnTo>
                    <a:pt x="193" y="161"/>
                  </a:lnTo>
                  <a:lnTo>
                    <a:pt x="186" y="171"/>
                  </a:lnTo>
                  <a:lnTo>
                    <a:pt x="193" y="168"/>
                  </a:lnTo>
                  <a:lnTo>
                    <a:pt x="198" y="166"/>
                  </a:lnTo>
                  <a:lnTo>
                    <a:pt x="204" y="162"/>
                  </a:lnTo>
                  <a:lnTo>
                    <a:pt x="206" y="160"/>
                  </a:lnTo>
                  <a:lnTo>
                    <a:pt x="212" y="159"/>
                  </a:lnTo>
                  <a:lnTo>
                    <a:pt x="217" y="158"/>
                  </a:lnTo>
                  <a:lnTo>
                    <a:pt x="219" y="156"/>
                  </a:lnTo>
                  <a:lnTo>
                    <a:pt x="225" y="153"/>
                  </a:lnTo>
                  <a:lnTo>
                    <a:pt x="230" y="147"/>
                  </a:lnTo>
                  <a:lnTo>
                    <a:pt x="225" y="157"/>
                  </a:lnTo>
                  <a:lnTo>
                    <a:pt x="230" y="155"/>
                  </a:lnTo>
                  <a:lnTo>
                    <a:pt x="233" y="151"/>
                  </a:lnTo>
                  <a:lnTo>
                    <a:pt x="236" y="150"/>
                  </a:lnTo>
                  <a:lnTo>
                    <a:pt x="240" y="149"/>
                  </a:lnTo>
                  <a:lnTo>
                    <a:pt x="242" y="149"/>
                  </a:lnTo>
                  <a:lnTo>
                    <a:pt x="233" y="157"/>
                  </a:lnTo>
                  <a:lnTo>
                    <a:pt x="225" y="163"/>
                  </a:lnTo>
                  <a:lnTo>
                    <a:pt x="219" y="166"/>
                  </a:lnTo>
                  <a:lnTo>
                    <a:pt x="214" y="171"/>
                  </a:lnTo>
                  <a:lnTo>
                    <a:pt x="206" y="173"/>
                  </a:lnTo>
                  <a:lnTo>
                    <a:pt x="197" y="176"/>
                  </a:lnTo>
                  <a:lnTo>
                    <a:pt x="189" y="178"/>
                  </a:lnTo>
                  <a:lnTo>
                    <a:pt x="184" y="175"/>
                  </a:lnTo>
                  <a:lnTo>
                    <a:pt x="182" y="171"/>
                  </a:lnTo>
                  <a:lnTo>
                    <a:pt x="182" y="167"/>
                  </a:lnTo>
                  <a:lnTo>
                    <a:pt x="180" y="165"/>
                  </a:lnTo>
                  <a:lnTo>
                    <a:pt x="167" y="161"/>
                  </a:lnTo>
                  <a:lnTo>
                    <a:pt x="155" y="158"/>
                  </a:lnTo>
                  <a:lnTo>
                    <a:pt x="157" y="153"/>
                  </a:lnTo>
                  <a:lnTo>
                    <a:pt x="154" y="151"/>
                  </a:lnTo>
                  <a:lnTo>
                    <a:pt x="151" y="151"/>
                  </a:lnTo>
                  <a:lnTo>
                    <a:pt x="148" y="150"/>
                  </a:lnTo>
                  <a:lnTo>
                    <a:pt x="144" y="143"/>
                  </a:lnTo>
                  <a:lnTo>
                    <a:pt x="140" y="138"/>
                  </a:lnTo>
                  <a:lnTo>
                    <a:pt x="132" y="133"/>
                  </a:lnTo>
                  <a:lnTo>
                    <a:pt x="2" y="156"/>
                  </a:lnTo>
                  <a:lnTo>
                    <a:pt x="0" y="146"/>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50" name="Freeform 24"/>
            <p:cNvSpPr>
              <a:spLocks/>
            </p:cNvSpPr>
            <p:nvPr/>
          </p:nvSpPr>
          <p:spPr bwMode="auto">
            <a:xfrm>
              <a:off x="7792486" y="1982680"/>
              <a:ext cx="94441" cy="170331"/>
            </a:xfrm>
            <a:custGeom>
              <a:avLst/>
              <a:gdLst>
                <a:gd name="T0" fmla="*/ 0 w 56"/>
                <a:gd name="T1" fmla="*/ 23 h 101"/>
                <a:gd name="T2" fmla="*/ 2 w 56"/>
                <a:gd name="T3" fmla="*/ 28 h 101"/>
                <a:gd name="T4" fmla="*/ 5 w 56"/>
                <a:gd name="T5" fmla="*/ 35 h 101"/>
                <a:gd name="T6" fmla="*/ 8 w 56"/>
                <a:gd name="T7" fmla="*/ 36 h 101"/>
                <a:gd name="T8" fmla="*/ 11 w 56"/>
                <a:gd name="T9" fmla="*/ 44 h 101"/>
                <a:gd name="T10" fmla="*/ 8 w 56"/>
                <a:gd name="T11" fmla="*/ 46 h 101"/>
                <a:gd name="T12" fmla="*/ 7 w 56"/>
                <a:gd name="T13" fmla="*/ 53 h 101"/>
                <a:gd name="T14" fmla="*/ 11 w 56"/>
                <a:gd name="T15" fmla="*/ 60 h 101"/>
                <a:gd name="T16" fmla="*/ 14 w 56"/>
                <a:gd name="T17" fmla="*/ 68 h 101"/>
                <a:gd name="T18" fmla="*/ 18 w 56"/>
                <a:gd name="T19" fmla="*/ 71 h 101"/>
                <a:gd name="T20" fmla="*/ 19 w 56"/>
                <a:gd name="T21" fmla="*/ 82 h 101"/>
                <a:gd name="T22" fmla="*/ 21 w 56"/>
                <a:gd name="T23" fmla="*/ 91 h 101"/>
                <a:gd name="T24" fmla="*/ 25 w 56"/>
                <a:gd name="T25" fmla="*/ 100 h 101"/>
                <a:gd name="T26" fmla="*/ 25 w 56"/>
                <a:gd name="T27" fmla="*/ 101 h 101"/>
                <a:gd name="T28" fmla="*/ 47 w 56"/>
                <a:gd name="T29" fmla="*/ 98 h 101"/>
                <a:gd name="T30" fmla="*/ 45 w 56"/>
                <a:gd name="T31" fmla="*/ 91 h 101"/>
                <a:gd name="T32" fmla="*/ 46 w 56"/>
                <a:gd name="T33" fmla="*/ 82 h 101"/>
                <a:gd name="T34" fmla="*/ 45 w 56"/>
                <a:gd name="T35" fmla="*/ 71 h 101"/>
                <a:gd name="T36" fmla="*/ 44 w 56"/>
                <a:gd name="T37" fmla="*/ 60 h 101"/>
                <a:gd name="T38" fmla="*/ 47 w 56"/>
                <a:gd name="T39" fmla="*/ 45 h 101"/>
                <a:gd name="T40" fmla="*/ 47 w 56"/>
                <a:gd name="T41" fmla="*/ 32 h 101"/>
                <a:gd name="T42" fmla="*/ 56 w 56"/>
                <a:gd name="T43" fmla="*/ 25 h 101"/>
                <a:gd name="T44" fmla="*/ 56 w 56"/>
                <a:gd name="T45" fmla="*/ 21 h 101"/>
                <a:gd name="T46" fmla="*/ 53 w 56"/>
                <a:gd name="T47" fmla="*/ 17 h 101"/>
                <a:gd name="T48" fmla="*/ 53 w 56"/>
                <a:gd name="T49" fmla="*/ 12 h 101"/>
                <a:gd name="T50" fmla="*/ 53 w 56"/>
                <a:gd name="T51" fmla="*/ 4 h 101"/>
                <a:gd name="T52" fmla="*/ 50 w 56"/>
                <a:gd name="T53" fmla="*/ 0 h 101"/>
                <a:gd name="T54" fmla="*/ 43 w 56"/>
                <a:gd name="T55" fmla="*/ 2 h 101"/>
                <a:gd name="T56" fmla="*/ 36 w 56"/>
                <a:gd name="T57" fmla="*/ 4 h 101"/>
                <a:gd name="T58" fmla="*/ 22 w 56"/>
                <a:gd name="T59" fmla="*/ 6 h 101"/>
                <a:gd name="T60" fmla="*/ 15 w 56"/>
                <a:gd name="T61" fmla="*/ 8 h 101"/>
                <a:gd name="T62" fmla="*/ 5 w 56"/>
                <a:gd name="T63" fmla="*/ 12 h 101"/>
                <a:gd name="T64" fmla="*/ 0 w 56"/>
                <a:gd name="T65" fmla="*/ 12 h 101"/>
                <a:gd name="T66" fmla="*/ 0 w 56"/>
                <a:gd name="T67" fmla="*/ 17 h 101"/>
                <a:gd name="T68" fmla="*/ 0 w 56"/>
                <a:gd name="T69" fmla="*/ 2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101">
                  <a:moveTo>
                    <a:pt x="0" y="23"/>
                  </a:moveTo>
                  <a:lnTo>
                    <a:pt x="2" y="28"/>
                  </a:lnTo>
                  <a:lnTo>
                    <a:pt x="5" y="35"/>
                  </a:lnTo>
                  <a:lnTo>
                    <a:pt x="8" y="36"/>
                  </a:lnTo>
                  <a:lnTo>
                    <a:pt x="11" y="44"/>
                  </a:lnTo>
                  <a:lnTo>
                    <a:pt x="8" y="46"/>
                  </a:lnTo>
                  <a:lnTo>
                    <a:pt x="7" y="53"/>
                  </a:lnTo>
                  <a:lnTo>
                    <a:pt x="11" y="60"/>
                  </a:lnTo>
                  <a:lnTo>
                    <a:pt x="14" y="68"/>
                  </a:lnTo>
                  <a:lnTo>
                    <a:pt x="18" y="71"/>
                  </a:lnTo>
                  <a:lnTo>
                    <a:pt x="19" y="82"/>
                  </a:lnTo>
                  <a:lnTo>
                    <a:pt x="21" y="91"/>
                  </a:lnTo>
                  <a:lnTo>
                    <a:pt x="25" y="100"/>
                  </a:lnTo>
                  <a:lnTo>
                    <a:pt x="25" y="101"/>
                  </a:lnTo>
                  <a:lnTo>
                    <a:pt x="47" y="98"/>
                  </a:lnTo>
                  <a:lnTo>
                    <a:pt x="45" y="91"/>
                  </a:lnTo>
                  <a:lnTo>
                    <a:pt x="46" y="82"/>
                  </a:lnTo>
                  <a:lnTo>
                    <a:pt x="45" y="71"/>
                  </a:lnTo>
                  <a:lnTo>
                    <a:pt x="44" y="60"/>
                  </a:lnTo>
                  <a:lnTo>
                    <a:pt x="47" y="45"/>
                  </a:lnTo>
                  <a:lnTo>
                    <a:pt x="47" y="32"/>
                  </a:lnTo>
                  <a:lnTo>
                    <a:pt x="56" y="25"/>
                  </a:lnTo>
                  <a:lnTo>
                    <a:pt x="56" y="21"/>
                  </a:lnTo>
                  <a:lnTo>
                    <a:pt x="53" y="17"/>
                  </a:lnTo>
                  <a:lnTo>
                    <a:pt x="53" y="12"/>
                  </a:lnTo>
                  <a:lnTo>
                    <a:pt x="53" y="4"/>
                  </a:lnTo>
                  <a:lnTo>
                    <a:pt x="50" y="0"/>
                  </a:lnTo>
                  <a:lnTo>
                    <a:pt x="43" y="2"/>
                  </a:lnTo>
                  <a:lnTo>
                    <a:pt x="36" y="4"/>
                  </a:lnTo>
                  <a:lnTo>
                    <a:pt x="22" y="6"/>
                  </a:lnTo>
                  <a:lnTo>
                    <a:pt x="15" y="8"/>
                  </a:lnTo>
                  <a:lnTo>
                    <a:pt x="5" y="12"/>
                  </a:lnTo>
                  <a:lnTo>
                    <a:pt x="0" y="12"/>
                  </a:lnTo>
                  <a:lnTo>
                    <a:pt x="0" y="17"/>
                  </a:lnTo>
                  <a:lnTo>
                    <a:pt x="0" y="23"/>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51" name="Freeform 25"/>
            <p:cNvSpPr>
              <a:spLocks/>
            </p:cNvSpPr>
            <p:nvPr/>
          </p:nvSpPr>
          <p:spPr bwMode="auto">
            <a:xfrm>
              <a:off x="7866689" y="1960756"/>
              <a:ext cx="84322" cy="187195"/>
            </a:xfrm>
            <a:custGeom>
              <a:avLst/>
              <a:gdLst>
                <a:gd name="T0" fmla="*/ 18 w 50"/>
                <a:gd name="T1" fmla="*/ 0 h 111"/>
                <a:gd name="T2" fmla="*/ 14 w 50"/>
                <a:gd name="T3" fmla="*/ 1 h 111"/>
                <a:gd name="T4" fmla="*/ 9 w 50"/>
                <a:gd name="T5" fmla="*/ 1 h 111"/>
                <a:gd name="T6" fmla="*/ 9 w 50"/>
                <a:gd name="T7" fmla="*/ 6 h 111"/>
                <a:gd name="T8" fmla="*/ 8 w 50"/>
                <a:gd name="T9" fmla="*/ 9 h 111"/>
                <a:gd name="T10" fmla="*/ 6 w 50"/>
                <a:gd name="T11" fmla="*/ 13 h 111"/>
                <a:gd name="T12" fmla="*/ 9 w 50"/>
                <a:gd name="T13" fmla="*/ 17 h 111"/>
                <a:gd name="T14" fmla="*/ 9 w 50"/>
                <a:gd name="T15" fmla="*/ 25 h 111"/>
                <a:gd name="T16" fmla="*/ 9 w 50"/>
                <a:gd name="T17" fmla="*/ 30 h 111"/>
                <a:gd name="T18" fmla="*/ 12 w 50"/>
                <a:gd name="T19" fmla="*/ 34 h 111"/>
                <a:gd name="T20" fmla="*/ 12 w 50"/>
                <a:gd name="T21" fmla="*/ 38 h 111"/>
                <a:gd name="T22" fmla="*/ 3 w 50"/>
                <a:gd name="T23" fmla="*/ 45 h 111"/>
                <a:gd name="T24" fmla="*/ 3 w 50"/>
                <a:gd name="T25" fmla="*/ 58 h 111"/>
                <a:gd name="T26" fmla="*/ 0 w 50"/>
                <a:gd name="T27" fmla="*/ 73 h 111"/>
                <a:gd name="T28" fmla="*/ 1 w 50"/>
                <a:gd name="T29" fmla="*/ 84 h 111"/>
                <a:gd name="T30" fmla="*/ 2 w 50"/>
                <a:gd name="T31" fmla="*/ 95 h 111"/>
                <a:gd name="T32" fmla="*/ 1 w 50"/>
                <a:gd name="T33" fmla="*/ 104 h 111"/>
                <a:gd name="T34" fmla="*/ 3 w 50"/>
                <a:gd name="T35" fmla="*/ 111 h 111"/>
                <a:gd name="T36" fmla="*/ 40 w 50"/>
                <a:gd name="T37" fmla="*/ 102 h 111"/>
                <a:gd name="T38" fmla="*/ 41 w 50"/>
                <a:gd name="T39" fmla="*/ 97 h 111"/>
                <a:gd name="T40" fmla="*/ 49 w 50"/>
                <a:gd name="T41" fmla="*/ 94 h 111"/>
                <a:gd name="T42" fmla="*/ 48 w 50"/>
                <a:gd name="T43" fmla="*/ 91 h 111"/>
                <a:gd name="T44" fmla="*/ 50 w 50"/>
                <a:gd name="T45" fmla="*/ 83 h 111"/>
                <a:gd name="T46" fmla="*/ 50 w 50"/>
                <a:gd name="T47" fmla="*/ 83 h 111"/>
                <a:gd name="T48" fmla="*/ 41 w 50"/>
                <a:gd name="T49" fmla="*/ 75 h 111"/>
                <a:gd name="T50" fmla="*/ 18 w 50"/>
                <a:gd name="T5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111">
                  <a:moveTo>
                    <a:pt x="18" y="0"/>
                  </a:moveTo>
                  <a:lnTo>
                    <a:pt x="14" y="1"/>
                  </a:lnTo>
                  <a:lnTo>
                    <a:pt x="9" y="1"/>
                  </a:lnTo>
                  <a:lnTo>
                    <a:pt x="9" y="6"/>
                  </a:lnTo>
                  <a:lnTo>
                    <a:pt x="8" y="9"/>
                  </a:lnTo>
                  <a:lnTo>
                    <a:pt x="6" y="13"/>
                  </a:lnTo>
                  <a:lnTo>
                    <a:pt x="9" y="17"/>
                  </a:lnTo>
                  <a:lnTo>
                    <a:pt x="9" y="25"/>
                  </a:lnTo>
                  <a:lnTo>
                    <a:pt x="9" y="30"/>
                  </a:lnTo>
                  <a:lnTo>
                    <a:pt x="12" y="34"/>
                  </a:lnTo>
                  <a:lnTo>
                    <a:pt x="12" y="38"/>
                  </a:lnTo>
                  <a:lnTo>
                    <a:pt x="3" y="45"/>
                  </a:lnTo>
                  <a:lnTo>
                    <a:pt x="3" y="58"/>
                  </a:lnTo>
                  <a:lnTo>
                    <a:pt x="0" y="73"/>
                  </a:lnTo>
                  <a:lnTo>
                    <a:pt x="1" y="84"/>
                  </a:lnTo>
                  <a:lnTo>
                    <a:pt x="2" y="95"/>
                  </a:lnTo>
                  <a:lnTo>
                    <a:pt x="1" y="104"/>
                  </a:lnTo>
                  <a:lnTo>
                    <a:pt x="3" y="111"/>
                  </a:lnTo>
                  <a:lnTo>
                    <a:pt x="40" y="102"/>
                  </a:lnTo>
                  <a:lnTo>
                    <a:pt x="41" y="97"/>
                  </a:lnTo>
                  <a:lnTo>
                    <a:pt x="49" y="94"/>
                  </a:lnTo>
                  <a:lnTo>
                    <a:pt x="48" y="91"/>
                  </a:lnTo>
                  <a:lnTo>
                    <a:pt x="50" y="83"/>
                  </a:lnTo>
                  <a:lnTo>
                    <a:pt x="50" y="83"/>
                  </a:lnTo>
                  <a:lnTo>
                    <a:pt x="41" y="75"/>
                  </a:lnTo>
                  <a:lnTo>
                    <a:pt x="18" y="0"/>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52" name="Freeform 26"/>
            <p:cNvSpPr>
              <a:spLocks/>
            </p:cNvSpPr>
            <p:nvPr/>
          </p:nvSpPr>
          <p:spPr bwMode="auto">
            <a:xfrm>
              <a:off x="7834648" y="2188426"/>
              <a:ext cx="94441" cy="86009"/>
            </a:xfrm>
            <a:custGeom>
              <a:avLst/>
              <a:gdLst>
                <a:gd name="T0" fmla="*/ 4 w 56"/>
                <a:gd name="T1" fmla="*/ 29 h 51"/>
                <a:gd name="T2" fmla="*/ 4 w 56"/>
                <a:gd name="T3" fmla="*/ 36 h 51"/>
                <a:gd name="T4" fmla="*/ 8 w 56"/>
                <a:gd name="T5" fmla="*/ 42 h 51"/>
                <a:gd name="T6" fmla="*/ 4 w 56"/>
                <a:gd name="T7" fmla="*/ 48 h 51"/>
                <a:gd name="T8" fmla="*/ 5 w 56"/>
                <a:gd name="T9" fmla="*/ 51 h 51"/>
                <a:gd name="T10" fmla="*/ 9 w 56"/>
                <a:gd name="T11" fmla="*/ 50 h 51"/>
                <a:gd name="T12" fmla="*/ 13 w 56"/>
                <a:gd name="T13" fmla="*/ 45 h 51"/>
                <a:gd name="T14" fmla="*/ 15 w 56"/>
                <a:gd name="T15" fmla="*/ 44 h 51"/>
                <a:gd name="T16" fmla="*/ 20 w 56"/>
                <a:gd name="T17" fmla="*/ 39 h 51"/>
                <a:gd name="T18" fmla="*/ 25 w 56"/>
                <a:gd name="T19" fmla="*/ 36 h 51"/>
                <a:gd name="T20" fmla="*/ 33 w 56"/>
                <a:gd name="T21" fmla="*/ 36 h 51"/>
                <a:gd name="T22" fmla="*/ 37 w 56"/>
                <a:gd name="T23" fmla="*/ 34 h 51"/>
                <a:gd name="T24" fmla="*/ 39 w 56"/>
                <a:gd name="T25" fmla="*/ 32 h 51"/>
                <a:gd name="T26" fmla="*/ 44 w 56"/>
                <a:gd name="T27" fmla="*/ 30 h 51"/>
                <a:gd name="T28" fmla="*/ 49 w 56"/>
                <a:gd name="T29" fmla="*/ 28 h 51"/>
                <a:gd name="T30" fmla="*/ 55 w 56"/>
                <a:gd name="T31" fmla="*/ 28 h 51"/>
                <a:gd name="T32" fmla="*/ 56 w 56"/>
                <a:gd name="T33" fmla="*/ 26 h 51"/>
                <a:gd name="T34" fmla="*/ 50 w 56"/>
                <a:gd name="T35" fmla="*/ 0 h 51"/>
                <a:gd name="T36" fmla="*/ 24 w 56"/>
                <a:gd name="T37" fmla="*/ 5 h 51"/>
                <a:gd name="T38" fmla="*/ 0 w 56"/>
                <a:gd name="T39" fmla="*/ 9 h 51"/>
                <a:gd name="T40" fmla="*/ 0 w 56"/>
                <a:gd name="T41" fmla="*/ 10 h 51"/>
                <a:gd name="T42" fmla="*/ 4 w 56"/>
                <a:gd name="T43" fmla="*/ 2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1">
                  <a:moveTo>
                    <a:pt x="4" y="29"/>
                  </a:moveTo>
                  <a:lnTo>
                    <a:pt x="4" y="36"/>
                  </a:lnTo>
                  <a:lnTo>
                    <a:pt x="8" y="42"/>
                  </a:lnTo>
                  <a:lnTo>
                    <a:pt x="4" y="48"/>
                  </a:lnTo>
                  <a:lnTo>
                    <a:pt x="5" y="51"/>
                  </a:lnTo>
                  <a:lnTo>
                    <a:pt x="9" y="50"/>
                  </a:lnTo>
                  <a:lnTo>
                    <a:pt x="13" y="45"/>
                  </a:lnTo>
                  <a:lnTo>
                    <a:pt x="15" y="44"/>
                  </a:lnTo>
                  <a:lnTo>
                    <a:pt x="20" y="39"/>
                  </a:lnTo>
                  <a:lnTo>
                    <a:pt x="25" y="36"/>
                  </a:lnTo>
                  <a:lnTo>
                    <a:pt x="33" y="36"/>
                  </a:lnTo>
                  <a:lnTo>
                    <a:pt x="37" y="34"/>
                  </a:lnTo>
                  <a:lnTo>
                    <a:pt x="39" y="32"/>
                  </a:lnTo>
                  <a:lnTo>
                    <a:pt x="44" y="30"/>
                  </a:lnTo>
                  <a:lnTo>
                    <a:pt x="49" y="28"/>
                  </a:lnTo>
                  <a:lnTo>
                    <a:pt x="55" y="28"/>
                  </a:lnTo>
                  <a:lnTo>
                    <a:pt x="56" y="26"/>
                  </a:lnTo>
                  <a:lnTo>
                    <a:pt x="50" y="0"/>
                  </a:lnTo>
                  <a:lnTo>
                    <a:pt x="24" y="5"/>
                  </a:lnTo>
                  <a:lnTo>
                    <a:pt x="0" y="9"/>
                  </a:lnTo>
                  <a:lnTo>
                    <a:pt x="0" y="10"/>
                  </a:lnTo>
                  <a:lnTo>
                    <a:pt x="4" y="29"/>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53" name="Freeform 27"/>
            <p:cNvSpPr>
              <a:spLocks/>
            </p:cNvSpPr>
            <p:nvPr/>
          </p:nvSpPr>
          <p:spPr bwMode="auto">
            <a:xfrm>
              <a:off x="7918970" y="2179993"/>
              <a:ext cx="40475" cy="52280"/>
            </a:xfrm>
            <a:custGeom>
              <a:avLst/>
              <a:gdLst>
                <a:gd name="T0" fmla="*/ 23 w 24"/>
                <a:gd name="T1" fmla="*/ 15 h 31"/>
                <a:gd name="T2" fmla="*/ 21 w 24"/>
                <a:gd name="T3" fmla="*/ 13 h 31"/>
                <a:gd name="T4" fmla="*/ 21 w 24"/>
                <a:gd name="T5" fmla="*/ 12 h 31"/>
                <a:gd name="T6" fmla="*/ 18 w 24"/>
                <a:gd name="T7" fmla="*/ 11 h 31"/>
                <a:gd name="T8" fmla="*/ 16 w 24"/>
                <a:gd name="T9" fmla="*/ 10 h 31"/>
                <a:gd name="T10" fmla="*/ 16 w 24"/>
                <a:gd name="T11" fmla="*/ 7 h 31"/>
                <a:gd name="T12" fmla="*/ 13 w 24"/>
                <a:gd name="T13" fmla="*/ 5 h 31"/>
                <a:gd name="T14" fmla="*/ 10 w 24"/>
                <a:gd name="T15" fmla="*/ 0 h 31"/>
                <a:gd name="T16" fmla="*/ 0 w 24"/>
                <a:gd name="T17" fmla="*/ 5 h 31"/>
                <a:gd name="T18" fmla="*/ 6 w 24"/>
                <a:gd name="T19" fmla="*/ 31 h 31"/>
                <a:gd name="T20" fmla="*/ 8 w 24"/>
                <a:gd name="T21" fmla="*/ 29 h 31"/>
                <a:gd name="T22" fmla="*/ 10 w 24"/>
                <a:gd name="T23" fmla="*/ 28 h 31"/>
                <a:gd name="T24" fmla="*/ 14 w 24"/>
                <a:gd name="T25" fmla="*/ 26 h 31"/>
                <a:gd name="T26" fmla="*/ 14 w 24"/>
                <a:gd name="T27" fmla="*/ 23 h 31"/>
                <a:gd name="T28" fmla="*/ 14 w 24"/>
                <a:gd name="T29" fmla="*/ 22 h 31"/>
                <a:gd name="T30" fmla="*/ 14 w 24"/>
                <a:gd name="T31" fmla="*/ 20 h 31"/>
                <a:gd name="T32" fmla="*/ 14 w 24"/>
                <a:gd name="T33" fmla="*/ 17 h 31"/>
                <a:gd name="T34" fmla="*/ 14 w 24"/>
                <a:gd name="T35" fmla="*/ 15 h 31"/>
                <a:gd name="T36" fmla="*/ 14 w 24"/>
                <a:gd name="T37" fmla="*/ 14 h 31"/>
                <a:gd name="T38" fmla="*/ 15 w 24"/>
                <a:gd name="T39" fmla="*/ 13 h 31"/>
                <a:gd name="T40" fmla="*/ 16 w 24"/>
                <a:gd name="T41" fmla="*/ 13 h 31"/>
                <a:gd name="T42" fmla="*/ 19 w 24"/>
                <a:gd name="T43" fmla="*/ 14 h 31"/>
                <a:gd name="T44" fmla="*/ 19 w 24"/>
                <a:gd name="T45" fmla="*/ 16 h 31"/>
                <a:gd name="T46" fmla="*/ 21 w 24"/>
                <a:gd name="T47" fmla="*/ 20 h 31"/>
                <a:gd name="T48" fmla="*/ 21 w 24"/>
                <a:gd name="T49" fmla="*/ 21 h 31"/>
                <a:gd name="T50" fmla="*/ 22 w 24"/>
                <a:gd name="T51" fmla="*/ 22 h 31"/>
                <a:gd name="T52" fmla="*/ 24 w 24"/>
                <a:gd name="T53" fmla="*/ 21 h 31"/>
                <a:gd name="T54" fmla="*/ 24 w 24"/>
                <a:gd name="T55" fmla="*/ 20 h 31"/>
                <a:gd name="T56" fmla="*/ 24 w 24"/>
                <a:gd name="T57" fmla="*/ 19 h 31"/>
                <a:gd name="T58" fmla="*/ 23 w 24"/>
                <a:gd name="T5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 h="31">
                  <a:moveTo>
                    <a:pt x="23" y="15"/>
                  </a:moveTo>
                  <a:lnTo>
                    <a:pt x="21" y="13"/>
                  </a:lnTo>
                  <a:lnTo>
                    <a:pt x="21" y="12"/>
                  </a:lnTo>
                  <a:lnTo>
                    <a:pt x="18" y="11"/>
                  </a:lnTo>
                  <a:lnTo>
                    <a:pt x="16" y="10"/>
                  </a:lnTo>
                  <a:lnTo>
                    <a:pt x="16" y="7"/>
                  </a:lnTo>
                  <a:lnTo>
                    <a:pt x="13" y="5"/>
                  </a:lnTo>
                  <a:lnTo>
                    <a:pt x="10" y="0"/>
                  </a:lnTo>
                  <a:lnTo>
                    <a:pt x="0" y="5"/>
                  </a:lnTo>
                  <a:lnTo>
                    <a:pt x="6" y="31"/>
                  </a:lnTo>
                  <a:lnTo>
                    <a:pt x="8" y="29"/>
                  </a:lnTo>
                  <a:lnTo>
                    <a:pt x="10" y="28"/>
                  </a:lnTo>
                  <a:lnTo>
                    <a:pt x="14" y="26"/>
                  </a:lnTo>
                  <a:lnTo>
                    <a:pt x="14" y="23"/>
                  </a:lnTo>
                  <a:lnTo>
                    <a:pt x="14" y="22"/>
                  </a:lnTo>
                  <a:lnTo>
                    <a:pt x="14" y="20"/>
                  </a:lnTo>
                  <a:lnTo>
                    <a:pt x="14" y="17"/>
                  </a:lnTo>
                  <a:lnTo>
                    <a:pt x="14" y="15"/>
                  </a:lnTo>
                  <a:lnTo>
                    <a:pt x="14" y="14"/>
                  </a:lnTo>
                  <a:lnTo>
                    <a:pt x="15" y="13"/>
                  </a:lnTo>
                  <a:lnTo>
                    <a:pt x="16" y="13"/>
                  </a:lnTo>
                  <a:lnTo>
                    <a:pt x="19" y="14"/>
                  </a:lnTo>
                  <a:lnTo>
                    <a:pt x="19" y="16"/>
                  </a:lnTo>
                  <a:lnTo>
                    <a:pt x="21" y="20"/>
                  </a:lnTo>
                  <a:lnTo>
                    <a:pt x="21" y="21"/>
                  </a:lnTo>
                  <a:lnTo>
                    <a:pt x="22" y="22"/>
                  </a:lnTo>
                  <a:lnTo>
                    <a:pt x="24" y="21"/>
                  </a:lnTo>
                  <a:lnTo>
                    <a:pt x="24" y="20"/>
                  </a:lnTo>
                  <a:lnTo>
                    <a:pt x="24" y="19"/>
                  </a:lnTo>
                  <a:lnTo>
                    <a:pt x="23" y="15"/>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54" name="Freeform 28"/>
            <p:cNvSpPr>
              <a:spLocks/>
            </p:cNvSpPr>
            <p:nvPr/>
          </p:nvSpPr>
          <p:spPr bwMode="auto">
            <a:xfrm>
              <a:off x="7834648" y="2119281"/>
              <a:ext cx="183822" cy="92755"/>
            </a:xfrm>
            <a:custGeom>
              <a:avLst/>
              <a:gdLst>
                <a:gd name="T0" fmla="*/ 105 w 109"/>
                <a:gd name="T1" fmla="*/ 32 h 55"/>
                <a:gd name="T2" fmla="*/ 101 w 109"/>
                <a:gd name="T3" fmla="*/ 29 h 55"/>
                <a:gd name="T4" fmla="*/ 97 w 109"/>
                <a:gd name="T5" fmla="*/ 25 h 55"/>
                <a:gd name="T6" fmla="*/ 97 w 109"/>
                <a:gd name="T7" fmla="*/ 29 h 55"/>
                <a:gd name="T8" fmla="*/ 102 w 109"/>
                <a:gd name="T9" fmla="*/ 35 h 55"/>
                <a:gd name="T10" fmla="*/ 95 w 109"/>
                <a:gd name="T11" fmla="*/ 36 h 55"/>
                <a:gd name="T12" fmla="*/ 88 w 109"/>
                <a:gd name="T13" fmla="*/ 37 h 55"/>
                <a:gd name="T14" fmla="*/ 85 w 109"/>
                <a:gd name="T15" fmla="*/ 35 h 55"/>
                <a:gd name="T16" fmla="*/ 81 w 109"/>
                <a:gd name="T17" fmla="*/ 32 h 55"/>
                <a:gd name="T18" fmla="*/ 81 w 109"/>
                <a:gd name="T19" fmla="*/ 27 h 55"/>
                <a:gd name="T20" fmla="*/ 73 w 109"/>
                <a:gd name="T21" fmla="*/ 22 h 55"/>
                <a:gd name="T22" fmla="*/ 69 w 109"/>
                <a:gd name="T23" fmla="*/ 22 h 55"/>
                <a:gd name="T24" fmla="*/ 68 w 109"/>
                <a:gd name="T25" fmla="*/ 16 h 55"/>
                <a:gd name="T26" fmla="*/ 71 w 109"/>
                <a:gd name="T27" fmla="*/ 13 h 55"/>
                <a:gd name="T28" fmla="*/ 77 w 109"/>
                <a:gd name="T29" fmla="*/ 9 h 55"/>
                <a:gd name="T30" fmla="*/ 76 w 109"/>
                <a:gd name="T31" fmla="*/ 6 h 55"/>
                <a:gd name="T32" fmla="*/ 71 w 109"/>
                <a:gd name="T33" fmla="*/ 6 h 55"/>
                <a:gd name="T34" fmla="*/ 68 w 109"/>
                <a:gd name="T35" fmla="*/ 0 h 55"/>
                <a:gd name="T36" fmla="*/ 59 w 109"/>
                <a:gd name="T37" fmla="*/ 8 h 55"/>
                <a:gd name="T38" fmla="*/ 0 w 109"/>
                <a:gd name="T39" fmla="*/ 20 h 55"/>
                <a:gd name="T40" fmla="*/ 0 w 109"/>
                <a:gd name="T41" fmla="*/ 50 h 55"/>
                <a:gd name="T42" fmla="*/ 50 w 109"/>
                <a:gd name="T43" fmla="*/ 41 h 55"/>
                <a:gd name="T44" fmla="*/ 63 w 109"/>
                <a:gd name="T45" fmla="*/ 41 h 55"/>
                <a:gd name="T46" fmla="*/ 66 w 109"/>
                <a:gd name="T47" fmla="*/ 46 h 55"/>
                <a:gd name="T48" fmla="*/ 71 w 109"/>
                <a:gd name="T49" fmla="*/ 48 h 55"/>
                <a:gd name="T50" fmla="*/ 73 w 109"/>
                <a:gd name="T51" fmla="*/ 51 h 55"/>
                <a:gd name="T52" fmla="*/ 74 w 109"/>
                <a:gd name="T53" fmla="*/ 55 h 55"/>
                <a:gd name="T54" fmla="*/ 77 w 109"/>
                <a:gd name="T55" fmla="*/ 55 h 55"/>
                <a:gd name="T56" fmla="*/ 79 w 109"/>
                <a:gd name="T57" fmla="*/ 49 h 55"/>
                <a:gd name="T58" fmla="*/ 82 w 109"/>
                <a:gd name="T59" fmla="*/ 45 h 55"/>
                <a:gd name="T60" fmla="*/ 86 w 109"/>
                <a:gd name="T61" fmla="*/ 46 h 55"/>
                <a:gd name="T62" fmla="*/ 87 w 109"/>
                <a:gd name="T63" fmla="*/ 51 h 55"/>
                <a:gd name="T64" fmla="*/ 92 w 109"/>
                <a:gd name="T65" fmla="*/ 47 h 55"/>
                <a:gd name="T66" fmla="*/ 94 w 109"/>
                <a:gd name="T67" fmla="*/ 45 h 55"/>
                <a:gd name="T68" fmla="*/ 101 w 109"/>
                <a:gd name="T69" fmla="*/ 43 h 55"/>
                <a:gd name="T70" fmla="*/ 106 w 109"/>
                <a:gd name="T71" fmla="*/ 40 h 55"/>
                <a:gd name="T72" fmla="*/ 109 w 109"/>
                <a:gd name="T73" fmla="*/ 3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9" h="55">
                  <a:moveTo>
                    <a:pt x="107" y="35"/>
                  </a:moveTo>
                  <a:lnTo>
                    <a:pt x="105" y="32"/>
                  </a:lnTo>
                  <a:lnTo>
                    <a:pt x="104" y="31"/>
                  </a:lnTo>
                  <a:lnTo>
                    <a:pt x="101" y="29"/>
                  </a:lnTo>
                  <a:lnTo>
                    <a:pt x="98" y="27"/>
                  </a:lnTo>
                  <a:lnTo>
                    <a:pt x="97" y="25"/>
                  </a:lnTo>
                  <a:lnTo>
                    <a:pt x="96" y="27"/>
                  </a:lnTo>
                  <a:lnTo>
                    <a:pt x="97" y="29"/>
                  </a:lnTo>
                  <a:lnTo>
                    <a:pt x="100" y="32"/>
                  </a:lnTo>
                  <a:lnTo>
                    <a:pt x="102" y="35"/>
                  </a:lnTo>
                  <a:lnTo>
                    <a:pt x="99" y="36"/>
                  </a:lnTo>
                  <a:lnTo>
                    <a:pt x="95" y="36"/>
                  </a:lnTo>
                  <a:lnTo>
                    <a:pt x="89" y="39"/>
                  </a:lnTo>
                  <a:lnTo>
                    <a:pt x="88" y="37"/>
                  </a:lnTo>
                  <a:lnTo>
                    <a:pt x="87" y="36"/>
                  </a:lnTo>
                  <a:lnTo>
                    <a:pt x="85" y="35"/>
                  </a:lnTo>
                  <a:lnTo>
                    <a:pt x="82" y="33"/>
                  </a:lnTo>
                  <a:lnTo>
                    <a:pt x="81" y="32"/>
                  </a:lnTo>
                  <a:lnTo>
                    <a:pt x="82" y="30"/>
                  </a:lnTo>
                  <a:lnTo>
                    <a:pt x="81" y="27"/>
                  </a:lnTo>
                  <a:lnTo>
                    <a:pt x="77" y="24"/>
                  </a:lnTo>
                  <a:lnTo>
                    <a:pt x="73" y="22"/>
                  </a:lnTo>
                  <a:lnTo>
                    <a:pt x="71" y="22"/>
                  </a:lnTo>
                  <a:lnTo>
                    <a:pt x="69" y="22"/>
                  </a:lnTo>
                  <a:lnTo>
                    <a:pt x="68" y="20"/>
                  </a:lnTo>
                  <a:lnTo>
                    <a:pt x="68" y="16"/>
                  </a:lnTo>
                  <a:lnTo>
                    <a:pt x="70" y="14"/>
                  </a:lnTo>
                  <a:lnTo>
                    <a:pt x="71" y="13"/>
                  </a:lnTo>
                  <a:lnTo>
                    <a:pt x="73" y="11"/>
                  </a:lnTo>
                  <a:lnTo>
                    <a:pt x="77" y="9"/>
                  </a:lnTo>
                  <a:lnTo>
                    <a:pt x="77" y="8"/>
                  </a:lnTo>
                  <a:lnTo>
                    <a:pt x="76" y="6"/>
                  </a:lnTo>
                  <a:lnTo>
                    <a:pt x="73" y="6"/>
                  </a:lnTo>
                  <a:lnTo>
                    <a:pt x="71" y="6"/>
                  </a:lnTo>
                  <a:lnTo>
                    <a:pt x="70" y="3"/>
                  </a:lnTo>
                  <a:lnTo>
                    <a:pt x="68" y="0"/>
                  </a:lnTo>
                  <a:lnTo>
                    <a:pt x="60" y="3"/>
                  </a:lnTo>
                  <a:lnTo>
                    <a:pt x="59" y="8"/>
                  </a:lnTo>
                  <a:lnTo>
                    <a:pt x="22" y="17"/>
                  </a:lnTo>
                  <a:lnTo>
                    <a:pt x="0" y="20"/>
                  </a:lnTo>
                  <a:lnTo>
                    <a:pt x="0" y="33"/>
                  </a:lnTo>
                  <a:lnTo>
                    <a:pt x="0" y="50"/>
                  </a:lnTo>
                  <a:lnTo>
                    <a:pt x="24" y="46"/>
                  </a:lnTo>
                  <a:lnTo>
                    <a:pt x="50" y="41"/>
                  </a:lnTo>
                  <a:lnTo>
                    <a:pt x="60" y="36"/>
                  </a:lnTo>
                  <a:lnTo>
                    <a:pt x="63" y="41"/>
                  </a:lnTo>
                  <a:lnTo>
                    <a:pt x="66" y="43"/>
                  </a:lnTo>
                  <a:lnTo>
                    <a:pt x="66" y="46"/>
                  </a:lnTo>
                  <a:lnTo>
                    <a:pt x="68" y="47"/>
                  </a:lnTo>
                  <a:lnTo>
                    <a:pt x="71" y="48"/>
                  </a:lnTo>
                  <a:lnTo>
                    <a:pt x="71" y="49"/>
                  </a:lnTo>
                  <a:lnTo>
                    <a:pt x="73" y="51"/>
                  </a:lnTo>
                  <a:lnTo>
                    <a:pt x="74" y="55"/>
                  </a:lnTo>
                  <a:lnTo>
                    <a:pt x="74" y="55"/>
                  </a:lnTo>
                  <a:lnTo>
                    <a:pt x="76" y="55"/>
                  </a:lnTo>
                  <a:lnTo>
                    <a:pt x="77" y="55"/>
                  </a:lnTo>
                  <a:lnTo>
                    <a:pt x="79" y="53"/>
                  </a:lnTo>
                  <a:lnTo>
                    <a:pt x="79" y="49"/>
                  </a:lnTo>
                  <a:lnTo>
                    <a:pt x="82" y="47"/>
                  </a:lnTo>
                  <a:lnTo>
                    <a:pt x="82" y="45"/>
                  </a:lnTo>
                  <a:lnTo>
                    <a:pt x="85" y="43"/>
                  </a:lnTo>
                  <a:lnTo>
                    <a:pt x="86" y="46"/>
                  </a:lnTo>
                  <a:lnTo>
                    <a:pt x="87" y="49"/>
                  </a:lnTo>
                  <a:lnTo>
                    <a:pt x="87" y="51"/>
                  </a:lnTo>
                  <a:lnTo>
                    <a:pt x="90" y="49"/>
                  </a:lnTo>
                  <a:lnTo>
                    <a:pt x="92" y="47"/>
                  </a:lnTo>
                  <a:lnTo>
                    <a:pt x="92" y="45"/>
                  </a:lnTo>
                  <a:lnTo>
                    <a:pt x="94" y="45"/>
                  </a:lnTo>
                  <a:lnTo>
                    <a:pt x="97" y="43"/>
                  </a:lnTo>
                  <a:lnTo>
                    <a:pt x="101" y="43"/>
                  </a:lnTo>
                  <a:lnTo>
                    <a:pt x="103" y="41"/>
                  </a:lnTo>
                  <a:lnTo>
                    <a:pt x="106" y="40"/>
                  </a:lnTo>
                  <a:lnTo>
                    <a:pt x="108" y="38"/>
                  </a:lnTo>
                  <a:lnTo>
                    <a:pt x="109" y="36"/>
                  </a:lnTo>
                  <a:lnTo>
                    <a:pt x="107" y="35"/>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55" name="Freeform 29"/>
            <p:cNvSpPr>
              <a:spLocks/>
            </p:cNvSpPr>
            <p:nvPr/>
          </p:nvSpPr>
          <p:spPr bwMode="auto">
            <a:xfrm>
              <a:off x="7976309" y="2205290"/>
              <a:ext cx="16864" cy="11806"/>
            </a:xfrm>
            <a:custGeom>
              <a:avLst/>
              <a:gdLst>
                <a:gd name="T0" fmla="*/ 3 w 12"/>
                <a:gd name="T1" fmla="*/ 9 h 9"/>
                <a:gd name="T2" fmla="*/ 7 w 12"/>
                <a:gd name="T3" fmla="*/ 9 h 9"/>
                <a:gd name="T4" fmla="*/ 10 w 12"/>
                <a:gd name="T5" fmla="*/ 6 h 9"/>
                <a:gd name="T6" fmla="*/ 12 w 12"/>
                <a:gd name="T7" fmla="*/ 4 h 9"/>
                <a:gd name="T8" fmla="*/ 8 w 12"/>
                <a:gd name="T9" fmla="*/ 2 h 9"/>
                <a:gd name="T10" fmla="*/ 4 w 12"/>
                <a:gd name="T11" fmla="*/ 1 h 9"/>
                <a:gd name="T12" fmla="*/ 0 w 12"/>
                <a:gd name="T13" fmla="*/ 7 h 9"/>
                <a:gd name="T14" fmla="*/ 3 w 1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9">
                  <a:moveTo>
                    <a:pt x="3" y="9"/>
                  </a:moveTo>
                  <a:cubicBezTo>
                    <a:pt x="7" y="9"/>
                    <a:pt x="7" y="9"/>
                    <a:pt x="7" y="9"/>
                  </a:cubicBezTo>
                  <a:cubicBezTo>
                    <a:pt x="10" y="6"/>
                    <a:pt x="10" y="6"/>
                    <a:pt x="10" y="6"/>
                  </a:cubicBezTo>
                  <a:cubicBezTo>
                    <a:pt x="12" y="4"/>
                    <a:pt x="12" y="4"/>
                    <a:pt x="12" y="4"/>
                  </a:cubicBezTo>
                  <a:cubicBezTo>
                    <a:pt x="8" y="2"/>
                    <a:pt x="8" y="2"/>
                    <a:pt x="8" y="2"/>
                  </a:cubicBezTo>
                  <a:cubicBezTo>
                    <a:pt x="8" y="2"/>
                    <a:pt x="5" y="0"/>
                    <a:pt x="4" y="1"/>
                  </a:cubicBezTo>
                  <a:cubicBezTo>
                    <a:pt x="4" y="2"/>
                    <a:pt x="0" y="7"/>
                    <a:pt x="0" y="7"/>
                  </a:cubicBezTo>
                  <a:lnTo>
                    <a:pt x="3" y="9"/>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56" name="Freeform 30"/>
            <p:cNvSpPr>
              <a:spLocks/>
            </p:cNvSpPr>
            <p:nvPr/>
          </p:nvSpPr>
          <p:spPr bwMode="auto">
            <a:xfrm>
              <a:off x="7763817" y="2269376"/>
              <a:ext cx="70830" cy="158525"/>
            </a:xfrm>
            <a:custGeom>
              <a:avLst/>
              <a:gdLst>
                <a:gd name="T0" fmla="*/ 36 w 42"/>
                <a:gd name="T1" fmla="*/ 13 h 94"/>
                <a:gd name="T2" fmla="*/ 36 w 42"/>
                <a:gd name="T3" fmla="*/ 9 h 94"/>
                <a:gd name="T4" fmla="*/ 34 w 42"/>
                <a:gd name="T5" fmla="*/ 7 h 94"/>
                <a:gd name="T6" fmla="*/ 21 w 42"/>
                <a:gd name="T7" fmla="*/ 3 h 94"/>
                <a:gd name="T8" fmla="*/ 9 w 42"/>
                <a:gd name="T9" fmla="*/ 0 h 94"/>
                <a:gd name="T10" fmla="*/ 8 w 42"/>
                <a:gd name="T11" fmla="*/ 3 h 94"/>
                <a:gd name="T12" fmla="*/ 6 w 42"/>
                <a:gd name="T13" fmla="*/ 7 h 94"/>
                <a:gd name="T14" fmla="*/ 3 w 42"/>
                <a:gd name="T15" fmla="*/ 9 h 94"/>
                <a:gd name="T16" fmla="*/ 2 w 42"/>
                <a:gd name="T17" fmla="*/ 14 h 94"/>
                <a:gd name="T18" fmla="*/ 3 w 42"/>
                <a:gd name="T19" fmla="*/ 20 h 94"/>
                <a:gd name="T20" fmla="*/ 3 w 42"/>
                <a:gd name="T21" fmla="*/ 25 h 94"/>
                <a:gd name="T22" fmla="*/ 2 w 42"/>
                <a:gd name="T23" fmla="*/ 30 h 94"/>
                <a:gd name="T24" fmla="*/ 5 w 42"/>
                <a:gd name="T25" fmla="*/ 32 h 94"/>
                <a:gd name="T26" fmla="*/ 9 w 42"/>
                <a:gd name="T27" fmla="*/ 34 h 94"/>
                <a:gd name="T28" fmla="*/ 11 w 42"/>
                <a:gd name="T29" fmla="*/ 38 h 94"/>
                <a:gd name="T30" fmla="*/ 15 w 42"/>
                <a:gd name="T31" fmla="*/ 42 h 94"/>
                <a:gd name="T32" fmla="*/ 20 w 42"/>
                <a:gd name="T33" fmla="*/ 46 h 94"/>
                <a:gd name="T34" fmla="*/ 20 w 42"/>
                <a:gd name="T35" fmla="*/ 47 h 94"/>
                <a:gd name="T36" fmla="*/ 18 w 42"/>
                <a:gd name="T37" fmla="*/ 53 h 94"/>
                <a:gd name="T38" fmla="*/ 10 w 42"/>
                <a:gd name="T39" fmla="*/ 58 h 94"/>
                <a:gd name="T40" fmla="*/ 3 w 42"/>
                <a:gd name="T41" fmla="*/ 64 h 94"/>
                <a:gd name="T42" fmla="*/ 2 w 42"/>
                <a:gd name="T43" fmla="*/ 67 h 94"/>
                <a:gd name="T44" fmla="*/ 0 w 42"/>
                <a:gd name="T45" fmla="*/ 72 h 94"/>
                <a:gd name="T46" fmla="*/ 1 w 42"/>
                <a:gd name="T47" fmla="*/ 75 h 94"/>
                <a:gd name="T48" fmla="*/ 3 w 42"/>
                <a:gd name="T49" fmla="*/ 79 h 94"/>
                <a:gd name="T50" fmla="*/ 8 w 42"/>
                <a:gd name="T51" fmla="*/ 83 h 94"/>
                <a:gd name="T52" fmla="*/ 12 w 42"/>
                <a:gd name="T53" fmla="*/ 85 h 94"/>
                <a:gd name="T54" fmla="*/ 15 w 42"/>
                <a:gd name="T55" fmla="*/ 86 h 94"/>
                <a:gd name="T56" fmla="*/ 20 w 42"/>
                <a:gd name="T57" fmla="*/ 86 h 94"/>
                <a:gd name="T58" fmla="*/ 24 w 42"/>
                <a:gd name="T59" fmla="*/ 86 h 94"/>
                <a:gd name="T60" fmla="*/ 25 w 42"/>
                <a:gd name="T61" fmla="*/ 86 h 94"/>
                <a:gd name="T62" fmla="*/ 24 w 42"/>
                <a:gd name="T63" fmla="*/ 90 h 94"/>
                <a:gd name="T64" fmla="*/ 24 w 42"/>
                <a:gd name="T65" fmla="*/ 93 h 94"/>
                <a:gd name="T66" fmla="*/ 25 w 42"/>
                <a:gd name="T67" fmla="*/ 94 h 94"/>
                <a:gd name="T68" fmla="*/ 26 w 42"/>
                <a:gd name="T69" fmla="*/ 94 h 94"/>
                <a:gd name="T70" fmla="*/ 27 w 42"/>
                <a:gd name="T71" fmla="*/ 87 h 94"/>
                <a:gd name="T72" fmla="*/ 28 w 42"/>
                <a:gd name="T73" fmla="*/ 86 h 94"/>
                <a:gd name="T74" fmla="*/ 31 w 42"/>
                <a:gd name="T75" fmla="*/ 82 h 94"/>
                <a:gd name="T76" fmla="*/ 36 w 42"/>
                <a:gd name="T77" fmla="*/ 78 h 94"/>
                <a:gd name="T78" fmla="*/ 36 w 42"/>
                <a:gd name="T79" fmla="*/ 69 h 94"/>
                <a:gd name="T80" fmla="*/ 36 w 42"/>
                <a:gd name="T81" fmla="*/ 65 h 94"/>
                <a:gd name="T82" fmla="*/ 40 w 42"/>
                <a:gd name="T83" fmla="*/ 61 h 94"/>
                <a:gd name="T84" fmla="*/ 41 w 42"/>
                <a:gd name="T85" fmla="*/ 53 h 94"/>
                <a:gd name="T86" fmla="*/ 42 w 42"/>
                <a:gd name="T87" fmla="*/ 48 h 94"/>
                <a:gd name="T88" fmla="*/ 42 w 42"/>
                <a:gd name="T89" fmla="*/ 40 h 94"/>
                <a:gd name="T90" fmla="*/ 42 w 42"/>
                <a:gd name="T91" fmla="*/ 36 h 94"/>
                <a:gd name="T92" fmla="*/ 40 w 42"/>
                <a:gd name="T93" fmla="*/ 30 h 94"/>
                <a:gd name="T94" fmla="*/ 36 w 42"/>
                <a:gd name="T95" fmla="*/ 30 h 94"/>
                <a:gd name="T96" fmla="*/ 34 w 42"/>
                <a:gd name="T97" fmla="*/ 30 h 94"/>
                <a:gd name="T98" fmla="*/ 35 w 42"/>
                <a:gd name="T99" fmla="*/ 25 h 94"/>
                <a:gd name="T100" fmla="*/ 37 w 42"/>
                <a:gd name="T101" fmla="*/ 20 h 94"/>
                <a:gd name="T102" fmla="*/ 39 w 42"/>
                <a:gd name="T103" fmla="*/ 18 h 94"/>
                <a:gd name="T104" fmla="*/ 38 w 42"/>
                <a:gd name="T105" fmla="*/ 17 h 94"/>
                <a:gd name="T106" fmla="*/ 36 w 42"/>
                <a:gd name="T107" fmla="*/ 1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94">
                  <a:moveTo>
                    <a:pt x="36" y="13"/>
                  </a:moveTo>
                  <a:lnTo>
                    <a:pt x="36" y="9"/>
                  </a:lnTo>
                  <a:lnTo>
                    <a:pt x="34" y="7"/>
                  </a:lnTo>
                  <a:lnTo>
                    <a:pt x="21" y="3"/>
                  </a:lnTo>
                  <a:lnTo>
                    <a:pt x="9" y="0"/>
                  </a:lnTo>
                  <a:lnTo>
                    <a:pt x="8" y="3"/>
                  </a:lnTo>
                  <a:lnTo>
                    <a:pt x="6" y="7"/>
                  </a:lnTo>
                  <a:lnTo>
                    <a:pt x="3" y="9"/>
                  </a:lnTo>
                  <a:lnTo>
                    <a:pt x="2" y="14"/>
                  </a:lnTo>
                  <a:lnTo>
                    <a:pt x="3" y="20"/>
                  </a:lnTo>
                  <a:lnTo>
                    <a:pt x="3" y="25"/>
                  </a:lnTo>
                  <a:lnTo>
                    <a:pt x="2" y="30"/>
                  </a:lnTo>
                  <a:lnTo>
                    <a:pt x="5" y="32"/>
                  </a:lnTo>
                  <a:lnTo>
                    <a:pt x="9" y="34"/>
                  </a:lnTo>
                  <a:lnTo>
                    <a:pt x="11" y="38"/>
                  </a:lnTo>
                  <a:lnTo>
                    <a:pt x="15" y="42"/>
                  </a:lnTo>
                  <a:lnTo>
                    <a:pt x="20" y="46"/>
                  </a:lnTo>
                  <a:lnTo>
                    <a:pt x="20" y="47"/>
                  </a:lnTo>
                  <a:lnTo>
                    <a:pt x="18" y="53"/>
                  </a:lnTo>
                  <a:lnTo>
                    <a:pt x="10" y="58"/>
                  </a:lnTo>
                  <a:lnTo>
                    <a:pt x="3" y="64"/>
                  </a:lnTo>
                  <a:lnTo>
                    <a:pt x="2" y="67"/>
                  </a:lnTo>
                  <a:lnTo>
                    <a:pt x="0" y="72"/>
                  </a:lnTo>
                  <a:lnTo>
                    <a:pt x="1" y="75"/>
                  </a:lnTo>
                  <a:lnTo>
                    <a:pt x="3" y="79"/>
                  </a:lnTo>
                  <a:lnTo>
                    <a:pt x="8" y="83"/>
                  </a:lnTo>
                  <a:lnTo>
                    <a:pt x="12" y="85"/>
                  </a:lnTo>
                  <a:lnTo>
                    <a:pt x="15" y="86"/>
                  </a:lnTo>
                  <a:lnTo>
                    <a:pt x="20" y="86"/>
                  </a:lnTo>
                  <a:lnTo>
                    <a:pt x="24" y="86"/>
                  </a:lnTo>
                  <a:lnTo>
                    <a:pt x="25" y="86"/>
                  </a:lnTo>
                  <a:lnTo>
                    <a:pt x="24" y="90"/>
                  </a:lnTo>
                  <a:lnTo>
                    <a:pt x="24" y="93"/>
                  </a:lnTo>
                  <a:lnTo>
                    <a:pt x="25" y="94"/>
                  </a:lnTo>
                  <a:lnTo>
                    <a:pt x="26" y="94"/>
                  </a:lnTo>
                  <a:lnTo>
                    <a:pt x="27" y="87"/>
                  </a:lnTo>
                  <a:lnTo>
                    <a:pt x="28" y="86"/>
                  </a:lnTo>
                  <a:lnTo>
                    <a:pt x="31" y="82"/>
                  </a:lnTo>
                  <a:lnTo>
                    <a:pt x="36" y="78"/>
                  </a:lnTo>
                  <a:lnTo>
                    <a:pt x="36" y="69"/>
                  </a:lnTo>
                  <a:lnTo>
                    <a:pt x="36" y="65"/>
                  </a:lnTo>
                  <a:lnTo>
                    <a:pt x="40" y="61"/>
                  </a:lnTo>
                  <a:lnTo>
                    <a:pt x="41" y="53"/>
                  </a:lnTo>
                  <a:lnTo>
                    <a:pt x="42" y="48"/>
                  </a:lnTo>
                  <a:lnTo>
                    <a:pt x="42" y="40"/>
                  </a:lnTo>
                  <a:lnTo>
                    <a:pt x="42" y="36"/>
                  </a:lnTo>
                  <a:lnTo>
                    <a:pt x="40" y="30"/>
                  </a:lnTo>
                  <a:lnTo>
                    <a:pt x="36" y="30"/>
                  </a:lnTo>
                  <a:lnTo>
                    <a:pt x="34" y="30"/>
                  </a:lnTo>
                  <a:lnTo>
                    <a:pt x="35" y="25"/>
                  </a:lnTo>
                  <a:lnTo>
                    <a:pt x="37" y="20"/>
                  </a:lnTo>
                  <a:lnTo>
                    <a:pt x="39" y="18"/>
                  </a:lnTo>
                  <a:lnTo>
                    <a:pt x="38" y="17"/>
                  </a:lnTo>
                  <a:lnTo>
                    <a:pt x="36" y="13"/>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57" name="Freeform 31"/>
            <p:cNvSpPr>
              <a:spLocks/>
            </p:cNvSpPr>
            <p:nvPr/>
          </p:nvSpPr>
          <p:spPr bwMode="auto">
            <a:xfrm>
              <a:off x="7750326" y="2378994"/>
              <a:ext cx="55652" cy="91068"/>
            </a:xfrm>
            <a:custGeom>
              <a:avLst/>
              <a:gdLst>
                <a:gd name="T0" fmla="*/ 9 w 33"/>
                <a:gd name="T1" fmla="*/ 10 h 54"/>
                <a:gd name="T2" fmla="*/ 8 w 33"/>
                <a:gd name="T3" fmla="*/ 7 h 54"/>
                <a:gd name="T4" fmla="*/ 10 w 33"/>
                <a:gd name="T5" fmla="*/ 2 h 54"/>
                <a:gd name="T6" fmla="*/ 11 w 33"/>
                <a:gd name="T7" fmla="*/ 1 h 54"/>
                <a:gd name="T8" fmla="*/ 9 w 33"/>
                <a:gd name="T9" fmla="*/ 0 h 54"/>
                <a:gd name="T10" fmla="*/ 6 w 33"/>
                <a:gd name="T11" fmla="*/ 0 h 54"/>
                <a:gd name="T12" fmla="*/ 5 w 33"/>
                <a:gd name="T13" fmla="*/ 0 h 54"/>
                <a:gd name="T14" fmla="*/ 2 w 33"/>
                <a:gd name="T15" fmla="*/ 2 h 54"/>
                <a:gd name="T16" fmla="*/ 0 w 33"/>
                <a:gd name="T17" fmla="*/ 5 h 54"/>
                <a:gd name="T18" fmla="*/ 12 w 33"/>
                <a:gd name="T19" fmla="*/ 54 h 54"/>
                <a:gd name="T20" fmla="*/ 33 w 33"/>
                <a:gd name="T21" fmla="*/ 51 h 54"/>
                <a:gd name="T22" fmla="*/ 32 w 33"/>
                <a:gd name="T23" fmla="*/ 43 h 54"/>
                <a:gd name="T24" fmla="*/ 29 w 33"/>
                <a:gd name="T25" fmla="*/ 40 h 54"/>
                <a:gd name="T26" fmla="*/ 28 w 33"/>
                <a:gd name="T27" fmla="*/ 38 h 54"/>
                <a:gd name="T28" fmla="*/ 26 w 33"/>
                <a:gd name="T29" fmla="*/ 37 h 54"/>
                <a:gd name="T30" fmla="*/ 23 w 33"/>
                <a:gd name="T31" fmla="*/ 34 h 54"/>
                <a:gd name="T32" fmla="*/ 20 w 33"/>
                <a:gd name="T33" fmla="*/ 32 h 54"/>
                <a:gd name="T34" fmla="*/ 18 w 33"/>
                <a:gd name="T35" fmla="*/ 28 h 54"/>
                <a:gd name="T36" fmla="*/ 16 w 33"/>
                <a:gd name="T37" fmla="*/ 24 h 54"/>
                <a:gd name="T38" fmla="*/ 14 w 33"/>
                <a:gd name="T39" fmla="*/ 20 h 54"/>
                <a:gd name="T40" fmla="*/ 16 w 33"/>
                <a:gd name="T41" fmla="*/ 17 h 54"/>
                <a:gd name="T42" fmla="*/ 11 w 33"/>
                <a:gd name="T43" fmla="*/ 14 h 54"/>
                <a:gd name="T44" fmla="*/ 9 w 33"/>
                <a:gd name="T45" fmla="*/ 1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54">
                  <a:moveTo>
                    <a:pt x="9" y="10"/>
                  </a:moveTo>
                  <a:lnTo>
                    <a:pt x="8" y="7"/>
                  </a:lnTo>
                  <a:lnTo>
                    <a:pt x="10" y="2"/>
                  </a:lnTo>
                  <a:lnTo>
                    <a:pt x="11" y="1"/>
                  </a:lnTo>
                  <a:lnTo>
                    <a:pt x="9" y="0"/>
                  </a:lnTo>
                  <a:lnTo>
                    <a:pt x="6" y="0"/>
                  </a:lnTo>
                  <a:lnTo>
                    <a:pt x="5" y="0"/>
                  </a:lnTo>
                  <a:lnTo>
                    <a:pt x="2" y="2"/>
                  </a:lnTo>
                  <a:lnTo>
                    <a:pt x="0" y="5"/>
                  </a:lnTo>
                  <a:lnTo>
                    <a:pt x="12" y="54"/>
                  </a:lnTo>
                  <a:lnTo>
                    <a:pt x="33" y="51"/>
                  </a:lnTo>
                  <a:lnTo>
                    <a:pt x="32" y="43"/>
                  </a:lnTo>
                  <a:lnTo>
                    <a:pt x="29" y="40"/>
                  </a:lnTo>
                  <a:lnTo>
                    <a:pt x="28" y="38"/>
                  </a:lnTo>
                  <a:lnTo>
                    <a:pt x="26" y="37"/>
                  </a:lnTo>
                  <a:lnTo>
                    <a:pt x="23" y="34"/>
                  </a:lnTo>
                  <a:lnTo>
                    <a:pt x="20" y="32"/>
                  </a:lnTo>
                  <a:lnTo>
                    <a:pt x="18" y="28"/>
                  </a:lnTo>
                  <a:lnTo>
                    <a:pt x="16" y="24"/>
                  </a:lnTo>
                  <a:lnTo>
                    <a:pt x="14" y="20"/>
                  </a:lnTo>
                  <a:lnTo>
                    <a:pt x="16" y="17"/>
                  </a:lnTo>
                  <a:lnTo>
                    <a:pt x="11" y="14"/>
                  </a:lnTo>
                  <a:lnTo>
                    <a:pt x="9" y="10"/>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58" name="Freeform 32"/>
            <p:cNvSpPr>
              <a:spLocks/>
            </p:cNvSpPr>
            <p:nvPr/>
          </p:nvSpPr>
          <p:spPr bwMode="auto">
            <a:xfrm>
              <a:off x="7480495" y="2227213"/>
              <a:ext cx="317051" cy="205746"/>
            </a:xfrm>
            <a:custGeom>
              <a:avLst/>
              <a:gdLst>
                <a:gd name="T0" fmla="*/ 165 w 188"/>
                <a:gd name="T1" fmla="*/ 90 h 122"/>
                <a:gd name="T2" fmla="*/ 166 w 188"/>
                <a:gd name="T3" fmla="*/ 90 h 122"/>
                <a:gd name="T4" fmla="*/ 169 w 188"/>
                <a:gd name="T5" fmla="*/ 90 h 122"/>
                <a:gd name="T6" fmla="*/ 171 w 188"/>
                <a:gd name="T7" fmla="*/ 91 h 122"/>
                <a:gd name="T8" fmla="*/ 171 w 188"/>
                <a:gd name="T9" fmla="*/ 89 h 122"/>
                <a:gd name="T10" fmla="*/ 178 w 188"/>
                <a:gd name="T11" fmla="*/ 83 h 122"/>
                <a:gd name="T12" fmla="*/ 186 w 188"/>
                <a:gd name="T13" fmla="*/ 78 h 122"/>
                <a:gd name="T14" fmla="*/ 188 w 188"/>
                <a:gd name="T15" fmla="*/ 72 h 122"/>
                <a:gd name="T16" fmla="*/ 188 w 188"/>
                <a:gd name="T17" fmla="*/ 71 h 122"/>
                <a:gd name="T18" fmla="*/ 183 w 188"/>
                <a:gd name="T19" fmla="*/ 67 h 122"/>
                <a:gd name="T20" fmla="*/ 179 w 188"/>
                <a:gd name="T21" fmla="*/ 63 h 122"/>
                <a:gd name="T22" fmla="*/ 177 w 188"/>
                <a:gd name="T23" fmla="*/ 59 h 122"/>
                <a:gd name="T24" fmla="*/ 173 w 188"/>
                <a:gd name="T25" fmla="*/ 57 h 122"/>
                <a:gd name="T26" fmla="*/ 170 w 188"/>
                <a:gd name="T27" fmla="*/ 55 h 122"/>
                <a:gd name="T28" fmla="*/ 171 w 188"/>
                <a:gd name="T29" fmla="*/ 50 h 122"/>
                <a:gd name="T30" fmla="*/ 171 w 188"/>
                <a:gd name="T31" fmla="*/ 45 h 122"/>
                <a:gd name="T32" fmla="*/ 170 w 188"/>
                <a:gd name="T33" fmla="*/ 39 h 122"/>
                <a:gd name="T34" fmla="*/ 171 w 188"/>
                <a:gd name="T35" fmla="*/ 34 h 122"/>
                <a:gd name="T36" fmla="*/ 174 w 188"/>
                <a:gd name="T37" fmla="*/ 32 h 122"/>
                <a:gd name="T38" fmla="*/ 176 w 188"/>
                <a:gd name="T39" fmla="*/ 28 h 122"/>
                <a:gd name="T40" fmla="*/ 177 w 188"/>
                <a:gd name="T41" fmla="*/ 25 h 122"/>
                <a:gd name="T42" fmla="*/ 179 w 188"/>
                <a:gd name="T43" fmla="*/ 20 h 122"/>
                <a:gd name="T44" fmla="*/ 176 w 188"/>
                <a:gd name="T45" fmla="*/ 18 h 122"/>
                <a:gd name="T46" fmla="*/ 173 w 188"/>
                <a:gd name="T47" fmla="*/ 18 h 122"/>
                <a:gd name="T48" fmla="*/ 170 w 188"/>
                <a:gd name="T49" fmla="*/ 17 h 122"/>
                <a:gd name="T50" fmla="*/ 166 w 188"/>
                <a:gd name="T51" fmla="*/ 10 h 122"/>
                <a:gd name="T52" fmla="*/ 162 w 188"/>
                <a:gd name="T53" fmla="*/ 5 h 122"/>
                <a:gd name="T54" fmla="*/ 154 w 188"/>
                <a:gd name="T55" fmla="*/ 0 h 122"/>
                <a:gd name="T56" fmla="*/ 24 w 188"/>
                <a:gd name="T57" fmla="*/ 23 h 122"/>
                <a:gd name="T58" fmla="*/ 22 w 188"/>
                <a:gd name="T59" fmla="*/ 13 h 122"/>
                <a:gd name="T60" fmla="*/ 16 w 188"/>
                <a:gd name="T61" fmla="*/ 17 h 122"/>
                <a:gd name="T62" fmla="*/ 11 w 188"/>
                <a:gd name="T63" fmla="*/ 21 h 122"/>
                <a:gd name="T64" fmla="*/ 6 w 188"/>
                <a:gd name="T65" fmla="*/ 24 h 122"/>
                <a:gd name="T66" fmla="*/ 0 w 188"/>
                <a:gd name="T67" fmla="*/ 28 h 122"/>
                <a:gd name="T68" fmla="*/ 16 w 188"/>
                <a:gd name="T69" fmla="*/ 122 h 122"/>
                <a:gd name="T70" fmla="*/ 160 w 188"/>
                <a:gd name="T71" fmla="*/ 95 h 122"/>
                <a:gd name="T72" fmla="*/ 162 w 188"/>
                <a:gd name="T73" fmla="*/ 92 h 122"/>
                <a:gd name="T74" fmla="*/ 165 w 188"/>
                <a:gd name="T75"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8" h="122">
                  <a:moveTo>
                    <a:pt x="165" y="90"/>
                  </a:moveTo>
                  <a:lnTo>
                    <a:pt x="166" y="90"/>
                  </a:lnTo>
                  <a:lnTo>
                    <a:pt x="169" y="90"/>
                  </a:lnTo>
                  <a:lnTo>
                    <a:pt x="171" y="91"/>
                  </a:lnTo>
                  <a:lnTo>
                    <a:pt x="171" y="89"/>
                  </a:lnTo>
                  <a:lnTo>
                    <a:pt x="178" y="83"/>
                  </a:lnTo>
                  <a:lnTo>
                    <a:pt x="186" y="78"/>
                  </a:lnTo>
                  <a:lnTo>
                    <a:pt x="188" y="72"/>
                  </a:lnTo>
                  <a:lnTo>
                    <a:pt x="188" y="71"/>
                  </a:lnTo>
                  <a:lnTo>
                    <a:pt x="183" y="67"/>
                  </a:lnTo>
                  <a:lnTo>
                    <a:pt x="179" y="63"/>
                  </a:lnTo>
                  <a:lnTo>
                    <a:pt x="177" y="59"/>
                  </a:lnTo>
                  <a:lnTo>
                    <a:pt x="173" y="57"/>
                  </a:lnTo>
                  <a:lnTo>
                    <a:pt x="170" y="55"/>
                  </a:lnTo>
                  <a:lnTo>
                    <a:pt x="171" y="50"/>
                  </a:lnTo>
                  <a:lnTo>
                    <a:pt x="171" y="45"/>
                  </a:lnTo>
                  <a:lnTo>
                    <a:pt x="170" y="39"/>
                  </a:lnTo>
                  <a:lnTo>
                    <a:pt x="171" y="34"/>
                  </a:lnTo>
                  <a:lnTo>
                    <a:pt x="174" y="32"/>
                  </a:lnTo>
                  <a:lnTo>
                    <a:pt x="176" y="28"/>
                  </a:lnTo>
                  <a:lnTo>
                    <a:pt x="177" y="25"/>
                  </a:lnTo>
                  <a:lnTo>
                    <a:pt x="179" y="20"/>
                  </a:lnTo>
                  <a:lnTo>
                    <a:pt x="176" y="18"/>
                  </a:lnTo>
                  <a:lnTo>
                    <a:pt x="173" y="18"/>
                  </a:lnTo>
                  <a:lnTo>
                    <a:pt x="170" y="17"/>
                  </a:lnTo>
                  <a:lnTo>
                    <a:pt x="166" y="10"/>
                  </a:lnTo>
                  <a:lnTo>
                    <a:pt x="162" y="5"/>
                  </a:lnTo>
                  <a:lnTo>
                    <a:pt x="154" y="0"/>
                  </a:lnTo>
                  <a:lnTo>
                    <a:pt x="24" y="23"/>
                  </a:lnTo>
                  <a:lnTo>
                    <a:pt x="22" y="13"/>
                  </a:lnTo>
                  <a:lnTo>
                    <a:pt x="16" y="17"/>
                  </a:lnTo>
                  <a:lnTo>
                    <a:pt x="11" y="21"/>
                  </a:lnTo>
                  <a:lnTo>
                    <a:pt x="6" y="24"/>
                  </a:lnTo>
                  <a:lnTo>
                    <a:pt x="0" y="28"/>
                  </a:lnTo>
                  <a:lnTo>
                    <a:pt x="16" y="122"/>
                  </a:lnTo>
                  <a:lnTo>
                    <a:pt x="160" y="95"/>
                  </a:lnTo>
                  <a:lnTo>
                    <a:pt x="162" y="92"/>
                  </a:lnTo>
                  <a:lnTo>
                    <a:pt x="165" y="90"/>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59" name="Freeform 33"/>
            <p:cNvSpPr>
              <a:spLocks/>
            </p:cNvSpPr>
            <p:nvPr/>
          </p:nvSpPr>
          <p:spPr bwMode="auto">
            <a:xfrm>
              <a:off x="7183681" y="3051885"/>
              <a:ext cx="490754" cy="384509"/>
            </a:xfrm>
            <a:custGeom>
              <a:avLst/>
              <a:gdLst>
                <a:gd name="T0" fmla="*/ 200 w 291"/>
                <a:gd name="T1" fmla="*/ 0 h 228"/>
                <a:gd name="T2" fmla="*/ 211 w 291"/>
                <a:gd name="T3" fmla="*/ 10 h 228"/>
                <a:gd name="T4" fmla="*/ 223 w 291"/>
                <a:gd name="T5" fmla="*/ 30 h 228"/>
                <a:gd name="T6" fmla="*/ 241 w 291"/>
                <a:gd name="T7" fmla="*/ 62 h 228"/>
                <a:gd name="T8" fmla="*/ 259 w 291"/>
                <a:gd name="T9" fmla="*/ 84 h 228"/>
                <a:gd name="T10" fmla="*/ 256 w 291"/>
                <a:gd name="T11" fmla="*/ 86 h 228"/>
                <a:gd name="T12" fmla="*/ 268 w 291"/>
                <a:gd name="T13" fmla="*/ 116 h 228"/>
                <a:gd name="T14" fmla="*/ 286 w 291"/>
                <a:gd name="T15" fmla="*/ 144 h 228"/>
                <a:gd name="T16" fmla="*/ 291 w 291"/>
                <a:gd name="T17" fmla="*/ 176 h 228"/>
                <a:gd name="T18" fmla="*/ 288 w 291"/>
                <a:gd name="T19" fmla="*/ 196 h 228"/>
                <a:gd name="T20" fmla="*/ 287 w 291"/>
                <a:gd name="T21" fmla="*/ 211 h 228"/>
                <a:gd name="T22" fmla="*/ 280 w 291"/>
                <a:gd name="T23" fmla="*/ 227 h 228"/>
                <a:gd name="T24" fmla="*/ 281 w 291"/>
                <a:gd name="T25" fmla="*/ 222 h 228"/>
                <a:gd name="T26" fmla="*/ 274 w 291"/>
                <a:gd name="T27" fmla="*/ 221 h 228"/>
                <a:gd name="T28" fmla="*/ 264 w 291"/>
                <a:gd name="T29" fmla="*/ 222 h 228"/>
                <a:gd name="T30" fmla="*/ 255 w 291"/>
                <a:gd name="T31" fmla="*/ 222 h 228"/>
                <a:gd name="T32" fmla="*/ 255 w 291"/>
                <a:gd name="T33" fmla="*/ 217 h 228"/>
                <a:gd name="T34" fmla="*/ 263 w 291"/>
                <a:gd name="T35" fmla="*/ 216 h 228"/>
                <a:gd name="T36" fmla="*/ 253 w 291"/>
                <a:gd name="T37" fmla="*/ 212 h 228"/>
                <a:gd name="T38" fmla="*/ 245 w 291"/>
                <a:gd name="T39" fmla="*/ 200 h 228"/>
                <a:gd name="T40" fmla="*/ 233 w 291"/>
                <a:gd name="T41" fmla="*/ 193 h 228"/>
                <a:gd name="T42" fmla="*/ 223 w 291"/>
                <a:gd name="T43" fmla="*/ 177 h 228"/>
                <a:gd name="T44" fmla="*/ 216 w 291"/>
                <a:gd name="T45" fmla="*/ 169 h 228"/>
                <a:gd name="T46" fmla="*/ 215 w 291"/>
                <a:gd name="T47" fmla="*/ 161 h 228"/>
                <a:gd name="T48" fmla="*/ 209 w 291"/>
                <a:gd name="T49" fmla="*/ 158 h 228"/>
                <a:gd name="T50" fmla="*/ 205 w 291"/>
                <a:gd name="T51" fmla="*/ 161 h 228"/>
                <a:gd name="T52" fmla="*/ 194 w 291"/>
                <a:gd name="T53" fmla="*/ 147 h 228"/>
                <a:gd name="T54" fmla="*/ 192 w 291"/>
                <a:gd name="T55" fmla="*/ 140 h 228"/>
                <a:gd name="T56" fmla="*/ 194 w 291"/>
                <a:gd name="T57" fmla="*/ 130 h 228"/>
                <a:gd name="T58" fmla="*/ 194 w 291"/>
                <a:gd name="T59" fmla="*/ 121 h 228"/>
                <a:gd name="T60" fmla="*/ 191 w 291"/>
                <a:gd name="T61" fmla="*/ 122 h 228"/>
                <a:gd name="T62" fmla="*/ 187 w 291"/>
                <a:gd name="T63" fmla="*/ 119 h 228"/>
                <a:gd name="T64" fmla="*/ 189 w 291"/>
                <a:gd name="T65" fmla="*/ 127 h 228"/>
                <a:gd name="T66" fmla="*/ 186 w 291"/>
                <a:gd name="T67" fmla="*/ 129 h 228"/>
                <a:gd name="T68" fmla="*/ 180 w 291"/>
                <a:gd name="T69" fmla="*/ 120 h 228"/>
                <a:gd name="T70" fmla="*/ 182 w 291"/>
                <a:gd name="T71" fmla="*/ 106 h 228"/>
                <a:gd name="T72" fmla="*/ 182 w 291"/>
                <a:gd name="T73" fmla="*/ 86 h 228"/>
                <a:gd name="T74" fmla="*/ 174 w 291"/>
                <a:gd name="T75" fmla="*/ 72 h 228"/>
                <a:gd name="T76" fmla="*/ 163 w 291"/>
                <a:gd name="T77" fmla="*/ 67 h 228"/>
                <a:gd name="T78" fmla="*/ 152 w 291"/>
                <a:gd name="T79" fmla="*/ 60 h 228"/>
                <a:gd name="T80" fmla="*/ 143 w 291"/>
                <a:gd name="T81" fmla="*/ 48 h 228"/>
                <a:gd name="T82" fmla="*/ 130 w 291"/>
                <a:gd name="T83" fmla="*/ 39 h 228"/>
                <a:gd name="T84" fmla="*/ 117 w 291"/>
                <a:gd name="T85" fmla="*/ 39 h 228"/>
                <a:gd name="T86" fmla="*/ 116 w 291"/>
                <a:gd name="T87" fmla="*/ 47 h 228"/>
                <a:gd name="T88" fmla="*/ 107 w 291"/>
                <a:gd name="T89" fmla="*/ 49 h 228"/>
                <a:gd name="T90" fmla="*/ 83 w 291"/>
                <a:gd name="T91" fmla="*/ 59 h 228"/>
                <a:gd name="T92" fmla="*/ 77 w 291"/>
                <a:gd name="T93" fmla="*/ 49 h 228"/>
                <a:gd name="T94" fmla="*/ 77 w 291"/>
                <a:gd name="T95" fmla="*/ 43 h 228"/>
                <a:gd name="T96" fmla="*/ 72 w 291"/>
                <a:gd name="T97" fmla="*/ 39 h 228"/>
                <a:gd name="T98" fmla="*/ 72 w 291"/>
                <a:gd name="T99" fmla="*/ 35 h 228"/>
                <a:gd name="T100" fmla="*/ 69 w 291"/>
                <a:gd name="T101" fmla="*/ 38 h 228"/>
                <a:gd name="T102" fmla="*/ 64 w 291"/>
                <a:gd name="T103" fmla="*/ 39 h 228"/>
                <a:gd name="T104" fmla="*/ 65 w 291"/>
                <a:gd name="T105" fmla="*/ 43 h 228"/>
                <a:gd name="T106" fmla="*/ 53 w 291"/>
                <a:gd name="T107" fmla="*/ 37 h 228"/>
                <a:gd name="T108" fmla="*/ 39 w 291"/>
                <a:gd name="T109" fmla="*/ 33 h 228"/>
                <a:gd name="T110" fmla="*/ 19 w 291"/>
                <a:gd name="T111" fmla="*/ 35 h 228"/>
                <a:gd name="T112" fmla="*/ 7 w 291"/>
                <a:gd name="T113" fmla="*/ 32 h 228"/>
                <a:gd name="T114" fmla="*/ 0 w 291"/>
                <a:gd name="T115" fmla="*/ 20 h 228"/>
                <a:gd name="T116" fmla="*/ 10 w 291"/>
                <a:gd name="T117" fmla="*/ 14 h 228"/>
                <a:gd name="T118" fmla="*/ 98 w 291"/>
                <a:gd name="T119" fmla="*/ 16 h 228"/>
                <a:gd name="T120" fmla="*/ 197 w 291"/>
                <a:gd name="T121" fmla="*/ 1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1" h="228">
                  <a:moveTo>
                    <a:pt x="194" y="0"/>
                  </a:moveTo>
                  <a:lnTo>
                    <a:pt x="194" y="0"/>
                  </a:lnTo>
                  <a:lnTo>
                    <a:pt x="200" y="0"/>
                  </a:lnTo>
                  <a:lnTo>
                    <a:pt x="209" y="2"/>
                  </a:lnTo>
                  <a:lnTo>
                    <a:pt x="210" y="7"/>
                  </a:lnTo>
                  <a:lnTo>
                    <a:pt x="211" y="10"/>
                  </a:lnTo>
                  <a:lnTo>
                    <a:pt x="215" y="12"/>
                  </a:lnTo>
                  <a:lnTo>
                    <a:pt x="218" y="17"/>
                  </a:lnTo>
                  <a:lnTo>
                    <a:pt x="223" y="30"/>
                  </a:lnTo>
                  <a:lnTo>
                    <a:pt x="229" y="40"/>
                  </a:lnTo>
                  <a:lnTo>
                    <a:pt x="237" y="55"/>
                  </a:lnTo>
                  <a:lnTo>
                    <a:pt x="241" y="62"/>
                  </a:lnTo>
                  <a:lnTo>
                    <a:pt x="251" y="77"/>
                  </a:lnTo>
                  <a:lnTo>
                    <a:pt x="256" y="81"/>
                  </a:lnTo>
                  <a:lnTo>
                    <a:pt x="259" y="84"/>
                  </a:lnTo>
                  <a:lnTo>
                    <a:pt x="259" y="87"/>
                  </a:lnTo>
                  <a:lnTo>
                    <a:pt x="259" y="96"/>
                  </a:lnTo>
                  <a:lnTo>
                    <a:pt x="256" y="86"/>
                  </a:lnTo>
                  <a:lnTo>
                    <a:pt x="255" y="96"/>
                  </a:lnTo>
                  <a:lnTo>
                    <a:pt x="261" y="106"/>
                  </a:lnTo>
                  <a:lnTo>
                    <a:pt x="268" y="116"/>
                  </a:lnTo>
                  <a:lnTo>
                    <a:pt x="275" y="129"/>
                  </a:lnTo>
                  <a:lnTo>
                    <a:pt x="280" y="137"/>
                  </a:lnTo>
                  <a:lnTo>
                    <a:pt x="286" y="144"/>
                  </a:lnTo>
                  <a:lnTo>
                    <a:pt x="289" y="153"/>
                  </a:lnTo>
                  <a:lnTo>
                    <a:pt x="291" y="168"/>
                  </a:lnTo>
                  <a:lnTo>
                    <a:pt x="291" y="176"/>
                  </a:lnTo>
                  <a:lnTo>
                    <a:pt x="291" y="185"/>
                  </a:lnTo>
                  <a:lnTo>
                    <a:pt x="291" y="193"/>
                  </a:lnTo>
                  <a:lnTo>
                    <a:pt x="288" y="196"/>
                  </a:lnTo>
                  <a:lnTo>
                    <a:pt x="286" y="200"/>
                  </a:lnTo>
                  <a:lnTo>
                    <a:pt x="286" y="205"/>
                  </a:lnTo>
                  <a:lnTo>
                    <a:pt x="287" y="211"/>
                  </a:lnTo>
                  <a:lnTo>
                    <a:pt x="286" y="218"/>
                  </a:lnTo>
                  <a:lnTo>
                    <a:pt x="283" y="225"/>
                  </a:lnTo>
                  <a:lnTo>
                    <a:pt x="280" y="227"/>
                  </a:lnTo>
                  <a:lnTo>
                    <a:pt x="277" y="228"/>
                  </a:lnTo>
                  <a:lnTo>
                    <a:pt x="279" y="224"/>
                  </a:lnTo>
                  <a:lnTo>
                    <a:pt x="281" y="222"/>
                  </a:lnTo>
                  <a:lnTo>
                    <a:pt x="281" y="217"/>
                  </a:lnTo>
                  <a:lnTo>
                    <a:pt x="280" y="217"/>
                  </a:lnTo>
                  <a:lnTo>
                    <a:pt x="274" y="221"/>
                  </a:lnTo>
                  <a:lnTo>
                    <a:pt x="270" y="222"/>
                  </a:lnTo>
                  <a:lnTo>
                    <a:pt x="267" y="221"/>
                  </a:lnTo>
                  <a:lnTo>
                    <a:pt x="264" y="222"/>
                  </a:lnTo>
                  <a:lnTo>
                    <a:pt x="261" y="224"/>
                  </a:lnTo>
                  <a:lnTo>
                    <a:pt x="259" y="223"/>
                  </a:lnTo>
                  <a:lnTo>
                    <a:pt x="255" y="222"/>
                  </a:lnTo>
                  <a:lnTo>
                    <a:pt x="253" y="219"/>
                  </a:lnTo>
                  <a:lnTo>
                    <a:pt x="254" y="217"/>
                  </a:lnTo>
                  <a:lnTo>
                    <a:pt x="255" y="217"/>
                  </a:lnTo>
                  <a:lnTo>
                    <a:pt x="262" y="218"/>
                  </a:lnTo>
                  <a:lnTo>
                    <a:pt x="264" y="217"/>
                  </a:lnTo>
                  <a:lnTo>
                    <a:pt x="263" y="216"/>
                  </a:lnTo>
                  <a:lnTo>
                    <a:pt x="260" y="214"/>
                  </a:lnTo>
                  <a:lnTo>
                    <a:pt x="256" y="215"/>
                  </a:lnTo>
                  <a:lnTo>
                    <a:pt x="253" y="212"/>
                  </a:lnTo>
                  <a:lnTo>
                    <a:pt x="250" y="207"/>
                  </a:lnTo>
                  <a:lnTo>
                    <a:pt x="246" y="203"/>
                  </a:lnTo>
                  <a:lnTo>
                    <a:pt x="245" y="200"/>
                  </a:lnTo>
                  <a:lnTo>
                    <a:pt x="242" y="196"/>
                  </a:lnTo>
                  <a:lnTo>
                    <a:pt x="237" y="195"/>
                  </a:lnTo>
                  <a:lnTo>
                    <a:pt x="233" y="193"/>
                  </a:lnTo>
                  <a:lnTo>
                    <a:pt x="229" y="192"/>
                  </a:lnTo>
                  <a:lnTo>
                    <a:pt x="225" y="181"/>
                  </a:lnTo>
                  <a:lnTo>
                    <a:pt x="223" y="177"/>
                  </a:lnTo>
                  <a:lnTo>
                    <a:pt x="220" y="174"/>
                  </a:lnTo>
                  <a:lnTo>
                    <a:pt x="219" y="172"/>
                  </a:lnTo>
                  <a:lnTo>
                    <a:pt x="216" y="169"/>
                  </a:lnTo>
                  <a:lnTo>
                    <a:pt x="213" y="167"/>
                  </a:lnTo>
                  <a:lnTo>
                    <a:pt x="214" y="163"/>
                  </a:lnTo>
                  <a:lnTo>
                    <a:pt x="215" y="161"/>
                  </a:lnTo>
                  <a:lnTo>
                    <a:pt x="212" y="155"/>
                  </a:lnTo>
                  <a:lnTo>
                    <a:pt x="209" y="156"/>
                  </a:lnTo>
                  <a:lnTo>
                    <a:pt x="209" y="158"/>
                  </a:lnTo>
                  <a:lnTo>
                    <a:pt x="209" y="163"/>
                  </a:lnTo>
                  <a:lnTo>
                    <a:pt x="207" y="163"/>
                  </a:lnTo>
                  <a:lnTo>
                    <a:pt x="205" y="161"/>
                  </a:lnTo>
                  <a:lnTo>
                    <a:pt x="202" y="158"/>
                  </a:lnTo>
                  <a:lnTo>
                    <a:pt x="197" y="150"/>
                  </a:lnTo>
                  <a:lnTo>
                    <a:pt x="194" y="147"/>
                  </a:lnTo>
                  <a:lnTo>
                    <a:pt x="193" y="146"/>
                  </a:lnTo>
                  <a:lnTo>
                    <a:pt x="194" y="144"/>
                  </a:lnTo>
                  <a:lnTo>
                    <a:pt x="192" y="140"/>
                  </a:lnTo>
                  <a:lnTo>
                    <a:pt x="189" y="139"/>
                  </a:lnTo>
                  <a:lnTo>
                    <a:pt x="192" y="133"/>
                  </a:lnTo>
                  <a:lnTo>
                    <a:pt x="194" y="130"/>
                  </a:lnTo>
                  <a:lnTo>
                    <a:pt x="195" y="127"/>
                  </a:lnTo>
                  <a:lnTo>
                    <a:pt x="196" y="124"/>
                  </a:lnTo>
                  <a:lnTo>
                    <a:pt x="194" y="121"/>
                  </a:lnTo>
                  <a:lnTo>
                    <a:pt x="193" y="125"/>
                  </a:lnTo>
                  <a:lnTo>
                    <a:pt x="191" y="124"/>
                  </a:lnTo>
                  <a:lnTo>
                    <a:pt x="191" y="122"/>
                  </a:lnTo>
                  <a:lnTo>
                    <a:pt x="188" y="118"/>
                  </a:lnTo>
                  <a:lnTo>
                    <a:pt x="187" y="118"/>
                  </a:lnTo>
                  <a:lnTo>
                    <a:pt x="187" y="119"/>
                  </a:lnTo>
                  <a:lnTo>
                    <a:pt x="188" y="121"/>
                  </a:lnTo>
                  <a:lnTo>
                    <a:pt x="189" y="124"/>
                  </a:lnTo>
                  <a:lnTo>
                    <a:pt x="189" y="127"/>
                  </a:lnTo>
                  <a:lnTo>
                    <a:pt x="189" y="128"/>
                  </a:lnTo>
                  <a:lnTo>
                    <a:pt x="187" y="130"/>
                  </a:lnTo>
                  <a:lnTo>
                    <a:pt x="186" y="129"/>
                  </a:lnTo>
                  <a:lnTo>
                    <a:pt x="184" y="127"/>
                  </a:lnTo>
                  <a:lnTo>
                    <a:pt x="181" y="122"/>
                  </a:lnTo>
                  <a:lnTo>
                    <a:pt x="180" y="120"/>
                  </a:lnTo>
                  <a:lnTo>
                    <a:pt x="180" y="116"/>
                  </a:lnTo>
                  <a:lnTo>
                    <a:pt x="180" y="110"/>
                  </a:lnTo>
                  <a:lnTo>
                    <a:pt x="182" y="106"/>
                  </a:lnTo>
                  <a:lnTo>
                    <a:pt x="183" y="98"/>
                  </a:lnTo>
                  <a:lnTo>
                    <a:pt x="183" y="93"/>
                  </a:lnTo>
                  <a:lnTo>
                    <a:pt x="182" y="86"/>
                  </a:lnTo>
                  <a:lnTo>
                    <a:pt x="180" y="79"/>
                  </a:lnTo>
                  <a:lnTo>
                    <a:pt x="177" y="77"/>
                  </a:lnTo>
                  <a:lnTo>
                    <a:pt x="174" y="72"/>
                  </a:lnTo>
                  <a:lnTo>
                    <a:pt x="168" y="71"/>
                  </a:lnTo>
                  <a:lnTo>
                    <a:pt x="165" y="71"/>
                  </a:lnTo>
                  <a:lnTo>
                    <a:pt x="163" y="67"/>
                  </a:lnTo>
                  <a:lnTo>
                    <a:pt x="160" y="66"/>
                  </a:lnTo>
                  <a:lnTo>
                    <a:pt x="156" y="61"/>
                  </a:lnTo>
                  <a:lnTo>
                    <a:pt x="152" y="60"/>
                  </a:lnTo>
                  <a:lnTo>
                    <a:pt x="151" y="55"/>
                  </a:lnTo>
                  <a:lnTo>
                    <a:pt x="149" y="53"/>
                  </a:lnTo>
                  <a:lnTo>
                    <a:pt x="143" y="48"/>
                  </a:lnTo>
                  <a:lnTo>
                    <a:pt x="138" y="44"/>
                  </a:lnTo>
                  <a:lnTo>
                    <a:pt x="134" y="42"/>
                  </a:lnTo>
                  <a:lnTo>
                    <a:pt x="130" y="39"/>
                  </a:lnTo>
                  <a:lnTo>
                    <a:pt x="127" y="38"/>
                  </a:lnTo>
                  <a:lnTo>
                    <a:pt x="122" y="38"/>
                  </a:lnTo>
                  <a:lnTo>
                    <a:pt x="117" y="39"/>
                  </a:lnTo>
                  <a:lnTo>
                    <a:pt x="116" y="42"/>
                  </a:lnTo>
                  <a:lnTo>
                    <a:pt x="117" y="45"/>
                  </a:lnTo>
                  <a:lnTo>
                    <a:pt x="116" y="47"/>
                  </a:lnTo>
                  <a:lnTo>
                    <a:pt x="114" y="47"/>
                  </a:lnTo>
                  <a:lnTo>
                    <a:pt x="112" y="45"/>
                  </a:lnTo>
                  <a:lnTo>
                    <a:pt x="107" y="49"/>
                  </a:lnTo>
                  <a:lnTo>
                    <a:pt x="101" y="54"/>
                  </a:lnTo>
                  <a:lnTo>
                    <a:pt x="94" y="56"/>
                  </a:lnTo>
                  <a:lnTo>
                    <a:pt x="83" y="59"/>
                  </a:lnTo>
                  <a:lnTo>
                    <a:pt x="83" y="53"/>
                  </a:lnTo>
                  <a:lnTo>
                    <a:pt x="80" y="50"/>
                  </a:lnTo>
                  <a:lnTo>
                    <a:pt x="77" y="49"/>
                  </a:lnTo>
                  <a:lnTo>
                    <a:pt x="72" y="46"/>
                  </a:lnTo>
                  <a:lnTo>
                    <a:pt x="76" y="44"/>
                  </a:lnTo>
                  <a:lnTo>
                    <a:pt x="77" y="43"/>
                  </a:lnTo>
                  <a:lnTo>
                    <a:pt x="70" y="42"/>
                  </a:lnTo>
                  <a:lnTo>
                    <a:pt x="70" y="39"/>
                  </a:lnTo>
                  <a:lnTo>
                    <a:pt x="72" y="39"/>
                  </a:lnTo>
                  <a:lnTo>
                    <a:pt x="73" y="37"/>
                  </a:lnTo>
                  <a:lnTo>
                    <a:pt x="73" y="35"/>
                  </a:lnTo>
                  <a:lnTo>
                    <a:pt x="72" y="35"/>
                  </a:lnTo>
                  <a:lnTo>
                    <a:pt x="70" y="36"/>
                  </a:lnTo>
                  <a:lnTo>
                    <a:pt x="70" y="37"/>
                  </a:lnTo>
                  <a:lnTo>
                    <a:pt x="69" y="38"/>
                  </a:lnTo>
                  <a:lnTo>
                    <a:pt x="67" y="36"/>
                  </a:lnTo>
                  <a:lnTo>
                    <a:pt x="62" y="36"/>
                  </a:lnTo>
                  <a:lnTo>
                    <a:pt x="64" y="39"/>
                  </a:lnTo>
                  <a:lnTo>
                    <a:pt x="65" y="39"/>
                  </a:lnTo>
                  <a:lnTo>
                    <a:pt x="66" y="43"/>
                  </a:lnTo>
                  <a:lnTo>
                    <a:pt x="65" y="43"/>
                  </a:lnTo>
                  <a:lnTo>
                    <a:pt x="61" y="41"/>
                  </a:lnTo>
                  <a:lnTo>
                    <a:pt x="57" y="38"/>
                  </a:lnTo>
                  <a:lnTo>
                    <a:pt x="53" y="37"/>
                  </a:lnTo>
                  <a:lnTo>
                    <a:pt x="44" y="37"/>
                  </a:lnTo>
                  <a:lnTo>
                    <a:pt x="41" y="35"/>
                  </a:lnTo>
                  <a:lnTo>
                    <a:pt x="39" y="33"/>
                  </a:lnTo>
                  <a:lnTo>
                    <a:pt x="36" y="33"/>
                  </a:lnTo>
                  <a:lnTo>
                    <a:pt x="26" y="35"/>
                  </a:lnTo>
                  <a:lnTo>
                    <a:pt x="19" y="35"/>
                  </a:lnTo>
                  <a:lnTo>
                    <a:pt x="14" y="38"/>
                  </a:lnTo>
                  <a:lnTo>
                    <a:pt x="11" y="39"/>
                  </a:lnTo>
                  <a:lnTo>
                    <a:pt x="7" y="32"/>
                  </a:lnTo>
                  <a:lnTo>
                    <a:pt x="6" y="27"/>
                  </a:lnTo>
                  <a:lnTo>
                    <a:pt x="2" y="22"/>
                  </a:lnTo>
                  <a:lnTo>
                    <a:pt x="0" y="20"/>
                  </a:lnTo>
                  <a:lnTo>
                    <a:pt x="0" y="17"/>
                  </a:lnTo>
                  <a:lnTo>
                    <a:pt x="3" y="16"/>
                  </a:lnTo>
                  <a:lnTo>
                    <a:pt x="10" y="14"/>
                  </a:lnTo>
                  <a:lnTo>
                    <a:pt x="18" y="12"/>
                  </a:lnTo>
                  <a:lnTo>
                    <a:pt x="93" y="6"/>
                  </a:lnTo>
                  <a:lnTo>
                    <a:pt x="98" y="16"/>
                  </a:lnTo>
                  <a:lnTo>
                    <a:pt x="189" y="11"/>
                  </a:lnTo>
                  <a:lnTo>
                    <a:pt x="190" y="19"/>
                  </a:lnTo>
                  <a:lnTo>
                    <a:pt x="197" y="19"/>
                  </a:lnTo>
                  <a:lnTo>
                    <a:pt x="194" y="0"/>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60" name="Freeform 34"/>
            <p:cNvSpPr>
              <a:spLocks/>
            </p:cNvSpPr>
            <p:nvPr/>
          </p:nvSpPr>
          <p:spPr bwMode="auto">
            <a:xfrm>
              <a:off x="6802545" y="2950697"/>
              <a:ext cx="306933" cy="271518"/>
            </a:xfrm>
            <a:custGeom>
              <a:avLst/>
              <a:gdLst>
                <a:gd name="T0" fmla="*/ 176 w 182"/>
                <a:gd name="T1" fmla="*/ 147 h 161"/>
                <a:gd name="T2" fmla="*/ 171 w 182"/>
                <a:gd name="T3" fmla="*/ 146 h 161"/>
                <a:gd name="T4" fmla="*/ 160 w 182"/>
                <a:gd name="T5" fmla="*/ 139 h 161"/>
                <a:gd name="T6" fmla="*/ 152 w 182"/>
                <a:gd name="T7" fmla="*/ 134 h 161"/>
                <a:gd name="T8" fmla="*/ 155 w 182"/>
                <a:gd name="T9" fmla="*/ 130 h 161"/>
                <a:gd name="T10" fmla="*/ 166 w 182"/>
                <a:gd name="T11" fmla="*/ 128 h 161"/>
                <a:gd name="T12" fmla="*/ 162 w 182"/>
                <a:gd name="T13" fmla="*/ 118 h 161"/>
                <a:gd name="T14" fmla="*/ 148 w 182"/>
                <a:gd name="T15" fmla="*/ 122 h 161"/>
                <a:gd name="T16" fmla="*/ 148 w 182"/>
                <a:gd name="T17" fmla="*/ 119 h 161"/>
                <a:gd name="T18" fmla="*/ 154 w 182"/>
                <a:gd name="T19" fmla="*/ 114 h 161"/>
                <a:gd name="T20" fmla="*/ 150 w 182"/>
                <a:gd name="T21" fmla="*/ 99 h 161"/>
                <a:gd name="T22" fmla="*/ 84 w 182"/>
                <a:gd name="T23" fmla="*/ 82 h 161"/>
                <a:gd name="T24" fmla="*/ 84 w 182"/>
                <a:gd name="T25" fmla="*/ 73 h 161"/>
                <a:gd name="T26" fmla="*/ 87 w 182"/>
                <a:gd name="T27" fmla="*/ 64 h 161"/>
                <a:gd name="T28" fmla="*/ 90 w 182"/>
                <a:gd name="T29" fmla="*/ 58 h 161"/>
                <a:gd name="T30" fmla="*/ 97 w 182"/>
                <a:gd name="T31" fmla="*/ 43 h 161"/>
                <a:gd name="T32" fmla="*/ 99 w 182"/>
                <a:gd name="T33" fmla="*/ 37 h 161"/>
                <a:gd name="T34" fmla="*/ 102 w 182"/>
                <a:gd name="T35" fmla="*/ 23 h 161"/>
                <a:gd name="T36" fmla="*/ 98 w 182"/>
                <a:gd name="T37" fmla="*/ 14 h 161"/>
                <a:gd name="T38" fmla="*/ 94 w 182"/>
                <a:gd name="T39" fmla="*/ 9 h 161"/>
                <a:gd name="T40" fmla="*/ 97 w 182"/>
                <a:gd name="T41" fmla="*/ 2 h 161"/>
                <a:gd name="T42" fmla="*/ 0 w 182"/>
                <a:gd name="T43" fmla="*/ 47 h 161"/>
                <a:gd name="T44" fmla="*/ 11 w 182"/>
                <a:gd name="T45" fmla="*/ 64 h 161"/>
                <a:gd name="T46" fmla="*/ 13 w 182"/>
                <a:gd name="T47" fmla="*/ 75 h 161"/>
                <a:gd name="T48" fmla="*/ 13 w 182"/>
                <a:gd name="T49" fmla="*/ 94 h 161"/>
                <a:gd name="T50" fmla="*/ 9 w 182"/>
                <a:gd name="T51" fmla="*/ 110 h 161"/>
                <a:gd name="T52" fmla="*/ 9 w 182"/>
                <a:gd name="T53" fmla="*/ 131 h 161"/>
                <a:gd name="T54" fmla="*/ 15 w 182"/>
                <a:gd name="T55" fmla="*/ 136 h 161"/>
                <a:gd name="T56" fmla="*/ 25 w 182"/>
                <a:gd name="T57" fmla="*/ 134 h 161"/>
                <a:gd name="T58" fmla="*/ 44 w 182"/>
                <a:gd name="T59" fmla="*/ 139 h 161"/>
                <a:gd name="T60" fmla="*/ 72 w 182"/>
                <a:gd name="T61" fmla="*/ 142 h 161"/>
                <a:gd name="T62" fmla="*/ 78 w 182"/>
                <a:gd name="T63" fmla="*/ 138 h 161"/>
                <a:gd name="T64" fmla="*/ 70 w 182"/>
                <a:gd name="T65" fmla="*/ 137 h 161"/>
                <a:gd name="T66" fmla="*/ 77 w 182"/>
                <a:gd name="T67" fmla="*/ 132 h 161"/>
                <a:gd name="T68" fmla="*/ 97 w 182"/>
                <a:gd name="T69" fmla="*/ 142 h 161"/>
                <a:gd name="T70" fmla="*/ 98 w 182"/>
                <a:gd name="T71" fmla="*/ 150 h 161"/>
                <a:gd name="T72" fmla="*/ 111 w 182"/>
                <a:gd name="T73" fmla="*/ 155 h 161"/>
                <a:gd name="T74" fmla="*/ 121 w 182"/>
                <a:gd name="T75" fmla="*/ 154 h 161"/>
                <a:gd name="T76" fmla="*/ 132 w 182"/>
                <a:gd name="T77" fmla="*/ 150 h 161"/>
                <a:gd name="T78" fmla="*/ 142 w 182"/>
                <a:gd name="T79" fmla="*/ 153 h 161"/>
                <a:gd name="T80" fmla="*/ 142 w 182"/>
                <a:gd name="T81" fmla="*/ 141 h 161"/>
                <a:gd name="T82" fmla="*/ 150 w 182"/>
                <a:gd name="T83" fmla="*/ 147 h 161"/>
                <a:gd name="T84" fmla="*/ 168 w 182"/>
                <a:gd name="T85" fmla="*/ 154 h 161"/>
                <a:gd name="T86" fmla="*/ 169 w 182"/>
                <a:gd name="T87" fmla="*/ 161 h 161"/>
                <a:gd name="T88" fmla="*/ 176 w 182"/>
                <a:gd name="T89" fmla="*/ 158 h 161"/>
                <a:gd name="T90" fmla="*/ 181 w 182"/>
                <a:gd name="T91" fmla="*/ 1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161">
                  <a:moveTo>
                    <a:pt x="181" y="149"/>
                  </a:moveTo>
                  <a:lnTo>
                    <a:pt x="179" y="149"/>
                  </a:lnTo>
                  <a:lnTo>
                    <a:pt x="176" y="147"/>
                  </a:lnTo>
                  <a:lnTo>
                    <a:pt x="175" y="147"/>
                  </a:lnTo>
                  <a:lnTo>
                    <a:pt x="173" y="147"/>
                  </a:lnTo>
                  <a:lnTo>
                    <a:pt x="171" y="146"/>
                  </a:lnTo>
                  <a:lnTo>
                    <a:pt x="166" y="143"/>
                  </a:lnTo>
                  <a:lnTo>
                    <a:pt x="165" y="143"/>
                  </a:lnTo>
                  <a:lnTo>
                    <a:pt x="160" y="139"/>
                  </a:lnTo>
                  <a:lnTo>
                    <a:pt x="158" y="137"/>
                  </a:lnTo>
                  <a:lnTo>
                    <a:pt x="155" y="136"/>
                  </a:lnTo>
                  <a:lnTo>
                    <a:pt x="152" y="134"/>
                  </a:lnTo>
                  <a:lnTo>
                    <a:pt x="150" y="132"/>
                  </a:lnTo>
                  <a:lnTo>
                    <a:pt x="153" y="132"/>
                  </a:lnTo>
                  <a:lnTo>
                    <a:pt x="155" y="130"/>
                  </a:lnTo>
                  <a:lnTo>
                    <a:pt x="160" y="130"/>
                  </a:lnTo>
                  <a:lnTo>
                    <a:pt x="161" y="128"/>
                  </a:lnTo>
                  <a:lnTo>
                    <a:pt x="166" y="128"/>
                  </a:lnTo>
                  <a:lnTo>
                    <a:pt x="168" y="126"/>
                  </a:lnTo>
                  <a:lnTo>
                    <a:pt x="165" y="121"/>
                  </a:lnTo>
                  <a:lnTo>
                    <a:pt x="162" y="118"/>
                  </a:lnTo>
                  <a:lnTo>
                    <a:pt x="161" y="118"/>
                  </a:lnTo>
                  <a:lnTo>
                    <a:pt x="151" y="121"/>
                  </a:lnTo>
                  <a:lnTo>
                    <a:pt x="148" y="122"/>
                  </a:lnTo>
                  <a:lnTo>
                    <a:pt x="145" y="122"/>
                  </a:lnTo>
                  <a:lnTo>
                    <a:pt x="145" y="121"/>
                  </a:lnTo>
                  <a:lnTo>
                    <a:pt x="148" y="119"/>
                  </a:lnTo>
                  <a:lnTo>
                    <a:pt x="151" y="118"/>
                  </a:lnTo>
                  <a:lnTo>
                    <a:pt x="154" y="116"/>
                  </a:lnTo>
                  <a:lnTo>
                    <a:pt x="154" y="114"/>
                  </a:lnTo>
                  <a:lnTo>
                    <a:pt x="154" y="110"/>
                  </a:lnTo>
                  <a:lnTo>
                    <a:pt x="153" y="103"/>
                  </a:lnTo>
                  <a:lnTo>
                    <a:pt x="150" y="99"/>
                  </a:lnTo>
                  <a:lnTo>
                    <a:pt x="148" y="95"/>
                  </a:lnTo>
                  <a:lnTo>
                    <a:pt x="149" y="79"/>
                  </a:lnTo>
                  <a:lnTo>
                    <a:pt x="84" y="82"/>
                  </a:lnTo>
                  <a:lnTo>
                    <a:pt x="83" y="78"/>
                  </a:lnTo>
                  <a:lnTo>
                    <a:pt x="83" y="75"/>
                  </a:lnTo>
                  <a:lnTo>
                    <a:pt x="84" y="73"/>
                  </a:lnTo>
                  <a:lnTo>
                    <a:pt x="87" y="71"/>
                  </a:lnTo>
                  <a:lnTo>
                    <a:pt x="87" y="66"/>
                  </a:lnTo>
                  <a:lnTo>
                    <a:pt x="87" y="64"/>
                  </a:lnTo>
                  <a:lnTo>
                    <a:pt x="88" y="61"/>
                  </a:lnTo>
                  <a:lnTo>
                    <a:pt x="89" y="60"/>
                  </a:lnTo>
                  <a:lnTo>
                    <a:pt x="90" y="58"/>
                  </a:lnTo>
                  <a:lnTo>
                    <a:pt x="91" y="51"/>
                  </a:lnTo>
                  <a:lnTo>
                    <a:pt x="93" y="49"/>
                  </a:lnTo>
                  <a:lnTo>
                    <a:pt x="97" y="43"/>
                  </a:lnTo>
                  <a:lnTo>
                    <a:pt x="98" y="41"/>
                  </a:lnTo>
                  <a:lnTo>
                    <a:pt x="98" y="37"/>
                  </a:lnTo>
                  <a:lnTo>
                    <a:pt x="99" y="37"/>
                  </a:lnTo>
                  <a:lnTo>
                    <a:pt x="102" y="34"/>
                  </a:lnTo>
                  <a:lnTo>
                    <a:pt x="103" y="26"/>
                  </a:lnTo>
                  <a:lnTo>
                    <a:pt x="102" y="23"/>
                  </a:lnTo>
                  <a:lnTo>
                    <a:pt x="99" y="21"/>
                  </a:lnTo>
                  <a:lnTo>
                    <a:pt x="99" y="19"/>
                  </a:lnTo>
                  <a:lnTo>
                    <a:pt x="98" y="14"/>
                  </a:lnTo>
                  <a:lnTo>
                    <a:pt x="98" y="13"/>
                  </a:lnTo>
                  <a:lnTo>
                    <a:pt x="97" y="11"/>
                  </a:lnTo>
                  <a:lnTo>
                    <a:pt x="94" y="9"/>
                  </a:lnTo>
                  <a:lnTo>
                    <a:pt x="98" y="7"/>
                  </a:lnTo>
                  <a:lnTo>
                    <a:pt x="98" y="5"/>
                  </a:lnTo>
                  <a:lnTo>
                    <a:pt x="97" y="2"/>
                  </a:lnTo>
                  <a:lnTo>
                    <a:pt x="94" y="0"/>
                  </a:lnTo>
                  <a:lnTo>
                    <a:pt x="0" y="3"/>
                  </a:lnTo>
                  <a:lnTo>
                    <a:pt x="0" y="47"/>
                  </a:lnTo>
                  <a:lnTo>
                    <a:pt x="7" y="53"/>
                  </a:lnTo>
                  <a:lnTo>
                    <a:pt x="7" y="55"/>
                  </a:lnTo>
                  <a:lnTo>
                    <a:pt x="11" y="64"/>
                  </a:lnTo>
                  <a:lnTo>
                    <a:pt x="12" y="66"/>
                  </a:lnTo>
                  <a:lnTo>
                    <a:pt x="12" y="72"/>
                  </a:lnTo>
                  <a:lnTo>
                    <a:pt x="13" y="75"/>
                  </a:lnTo>
                  <a:lnTo>
                    <a:pt x="15" y="83"/>
                  </a:lnTo>
                  <a:lnTo>
                    <a:pt x="17" y="89"/>
                  </a:lnTo>
                  <a:lnTo>
                    <a:pt x="13" y="94"/>
                  </a:lnTo>
                  <a:lnTo>
                    <a:pt x="11" y="102"/>
                  </a:lnTo>
                  <a:lnTo>
                    <a:pt x="11" y="105"/>
                  </a:lnTo>
                  <a:lnTo>
                    <a:pt x="9" y="110"/>
                  </a:lnTo>
                  <a:lnTo>
                    <a:pt x="12" y="117"/>
                  </a:lnTo>
                  <a:lnTo>
                    <a:pt x="12" y="121"/>
                  </a:lnTo>
                  <a:lnTo>
                    <a:pt x="9" y="131"/>
                  </a:lnTo>
                  <a:lnTo>
                    <a:pt x="6" y="136"/>
                  </a:lnTo>
                  <a:lnTo>
                    <a:pt x="10" y="136"/>
                  </a:lnTo>
                  <a:lnTo>
                    <a:pt x="15" y="136"/>
                  </a:lnTo>
                  <a:lnTo>
                    <a:pt x="18" y="134"/>
                  </a:lnTo>
                  <a:lnTo>
                    <a:pt x="22" y="134"/>
                  </a:lnTo>
                  <a:lnTo>
                    <a:pt x="25" y="134"/>
                  </a:lnTo>
                  <a:lnTo>
                    <a:pt x="34" y="136"/>
                  </a:lnTo>
                  <a:lnTo>
                    <a:pt x="39" y="137"/>
                  </a:lnTo>
                  <a:lnTo>
                    <a:pt x="44" y="139"/>
                  </a:lnTo>
                  <a:lnTo>
                    <a:pt x="51" y="142"/>
                  </a:lnTo>
                  <a:lnTo>
                    <a:pt x="64" y="142"/>
                  </a:lnTo>
                  <a:lnTo>
                    <a:pt x="72" y="142"/>
                  </a:lnTo>
                  <a:lnTo>
                    <a:pt x="79" y="142"/>
                  </a:lnTo>
                  <a:lnTo>
                    <a:pt x="80" y="141"/>
                  </a:lnTo>
                  <a:lnTo>
                    <a:pt x="78" y="138"/>
                  </a:lnTo>
                  <a:lnTo>
                    <a:pt x="73" y="138"/>
                  </a:lnTo>
                  <a:lnTo>
                    <a:pt x="72" y="138"/>
                  </a:lnTo>
                  <a:lnTo>
                    <a:pt x="70" y="137"/>
                  </a:lnTo>
                  <a:lnTo>
                    <a:pt x="71" y="134"/>
                  </a:lnTo>
                  <a:lnTo>
                    <a:pt x="72" y="132"/>
                  </a:lnTo>
                  <a:lnTo>
                    <a:pt x="77" y="132"/>
                  </a:lnTo>
                  <a:lnTo>
                    <a:pt x="84" y="135"/>
                  </a:lnTo>
                  <a:lnTo>
                    <a:pt x="91" y="141"/>
                  </a:lnTo>
                  <a:lnTo>
                    <a:pt x="97" y="142"/>
                  </a:lnTo>
                  <a:lnTo>
                    <a:pt x="101" y="140"/>
                  </a:lnTo>
                  <a:lnTo>
                    <a:pt x="100" y="144"/>
                  </a:lnTo>
                  <a:lnTo>
                    <a:pt x="98" y="150"/>
                  </a:lnTo>
                  <a:lnTo>
                    <a:pt x="100" y="153"/>
                  </a:lnTo>
                  <a:lnTo>
                    <a:pt x="106" y="155"/>
                  </a:lnTo>
                  <a:lnTo>
                    <a:pt x="111" y="155"/>
                  </a:lnTo>
                  <a:lnTo>
                    <a:pt x="115" y="158"/>
                  </a:lnTo>
                  <a:lnTo>
                    <a:pt x="119" y="158"/>
                  </a:lnTo>
                  <a:lnTo>
                    <a:pt x="121" y="154"/>
                  </a:lnTo>
                  <a:lnTo>
                    <a:pt x="125" y="150"/>
                  </a:lnTo>
                  <a:lnTo>
                    <a:pt x="128" y="149"/>
                  </a:lnTo>
                  <a:lnTo>
                    <a:pt x="132" y="150"/>
                  </a:lnTo>
                  <a:lnTo>
                    <a:pt x="136" y="155"/>
                  </a:lnTo>
                  <a:lnTo>
                    <a:pt x="140" y="155"/>
                  </a:lnTo>
                  <a:lnTo>
                    <a:pt x="142" y="153"/>
                  </a:lnTo>
                  <a:lnTo>
                    <a:pt x="140" y="145"/>
                  </a:lnTo>
                  <a:lnTo>
                    <a:pt x="140" y="143"/>
                  </a:lnTo>
                  <a:lnTo>
                    <a:pt x="142" y="141"/>
                  </a:lnTo>
                  <a:lnTo>
                    <a:pt x="146" y="141"/>
                  </a:lnTo>
                  <a:lnTo>
                    <a:pt x="150" y="143"/>
                  </a:lnTo>
                  <a:lnTo>
                    <a:pt x="150" y="147"/>
                  </a:lnTo>
                  <a:lnTo>
                    <a:pt x="158" y="148"/>
                  </a:lnTo>
                  <a:lnTo>
                    <a:pt x="165" y="151"/>
                  </a:lnTo>
                  <a:lnTo>
                    <a:pt x="168" y="154"/>
                  </a:lnTo>
                  <a:lnTo>
                    <a:pt x="166" y="157"/>
                  </a:lnTo>
                  <a:lnTo>
                    <a:pt x="165" y="161"/>
                  </a:lnTo>
                  <a:lnTo>
                    <a:pt x="169" y="161"/>
                  </a:lnTo>
                  <a:lnTo>
                    <a:pt x="171" y="158"/>
                  </a:lnTo>
                  <a:lnTo>
                    <a:pt x="173" y="156"/>
                  </a:lnTo>
                  <a:lnTo>
                    <a:pt x="176" y="158"/>
                  </a:lnTo>
                  <a:lnTo>
                    <a:pt x="176" y="160"/>
                  </a:lnTo>
                  <a:lnTo>
                    <a:pt x="178" y="157"/>
                  </a:lnTo>
                  <a:lnTo>
                    <a:pt x="181" y="154"/>
                  </a:lnTo>
                  <a:lnTo>
                    <a:pt x="182" y="153"/>
                  </a:lnTo>
                  <a:lnTo>
                    <a:pt x="181" y="149"/>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61" name="Freeform 35"/>
            <p:cNvSpPr>
              <a:spLocks/>
            </p:cNvSpPr>
            <p:nvPr/>
          </p:nvSpPr>
          <p:spPr bwMode="auto">
            <a:xfrm>
              <a:off x="6765443" y="2707850"/>
              <a:ext cx="274890" cy="247908"/>
            </a:xfrm>
            <a:custGeom>
              <a:avLst/>
              <a:gdLst>
                <a:gd name="T0" fmla="*/ 6 w 163"/>
                <a:gd name="T1" fmla="*/ 123 h 147"/>
                <a:gd name="T2" fmla="*/ 4 w 163"/>
                <a:gd name="T3" fmla="*/ 121 h 147"/>
                <a:gd name="T4" fmla="*/ 7 w 163"/>
                <a:gd name="T5" fmla="*/ 124 h 147"/>
                <a:gd name="T6" fmla="*/ 10 w 163"/>
                <a:gd name="T7" fmla="*/ 125 h 147"/>
                <a:gd name="T8" fmla="*/ 12 w 163"/>
                <a:gd name="T9" fmla="*/ 123 h 147"/>
                <a:gd name="T10" fmla="*/ 22 w 163"/>
                <a:gd name="T11" fmla="*/ 124 h 147"/>
                <a:gd name="T12" fmla="*/ 22 w 163"/>
                <a:gd name="T13" fmla="*/ 147 h 147"/>
                <a:gd name="T14" fmla="*/ 116 w 163"/>
                <a:gd name="T15" fmla="*/ 144 h 147"/>
                <a:gd name="T16" fmla="*/ 117 w 163"/>
                <a:gd name="T17" fmla="*/ 144 h 147"/>
                <a:gd name="T18" fmla="*/ 119 w 163"/>
                <a:gd name="T19" fmla="*/ 139 h 147"/>
                <a:gd name="T20" fmla="*/ 120 w 163"/>
                <a:gd name="T21" fmla="*/ 136 h 147"/>
                <a:gd name="T22" fmla="*/ 119 w 163"/>
                <a:gd name="T23" fmla="*/ 133 h 147"/>
                <a:gd name="T24" fmla="*/ 119 w 163"/>
                <a:gd name="T25" fmla="*/ 127 h 147"/>
                <a:gd name="T26" fmla="*/ 119 w 163"/>
                <a:gd name="T27" fmla="*/ 125 h 147"/>
                <a:gd name="T28" fmla="*/ 117 w 163"/>
                <a:gd name="T29" fmla="*/ 122 h 147"/>
                <a:gd name="T30" fmla="*/ 116 w 163"/>
                <a:gd name="T31" fmla="*/ 121 h 147"/>
                <a:gd name="T32" fmla="*/ 116 w 163"/>
                <a:gd name="T33" fmla="*/ 119 h 147"/>
                <a:gd name="T34" fmla="*/ 117 w 163"/>
                <a:gd name="T35" fmla="*/ 117 h 147"/>
                <a:gd name="T36" fmla="*/ 116 w 163"/>
                <a:gd name="T37" fmla="*/ 116 h 147"/>
                <a:gd name="T38" fmla="*/ 118 w 163"/>
                <a:gd name="T39" fmla="*/ 113 h 147"/>
                <a:gd name="T40" fmla="*/ 121 w 163"/>
                <a:gd name="T41" fmla="*/ 109 h 147"/>
                <a:gd name="T42" fmla="*/ 122 w 163"/>
                <a:gd name="T43" fmla="*/ 109 h 147"/>
                <a:gd name="T44" fmla="*/ 121 w 163"/>
                <a:gd name="T45" fmla="*/ 107 h 147"/>
                <a:gd name="T46" fmla="*/ 123 w 163"/>
                <a:gd name="T47" fmla="*/ 103 h 147"/>
                <a:gd name="T48" fmla="*/ 125 w 163"/>
                <a:gd name="T49" fmla="*/ 100 h 147"/>
                <a:gd name="T50" fmla="*/ 123 w 163"/>
                <a:gd name="T51" fmla="*/ 99 h 147"/>
                <a:gd name="T52" fmla="*/ 124 w 163"/>
                <a:gd name="T53" fmla="*/ 95 h 147"/>
                <a:gd name="T54" fmla="*/ 127 w 163"/>
                <a:gd name="T55" fmla="*/ 92 h 147"/>
                <a:gd name="T56" fmla="*/ 132 w 163"/>
                <a:gd name="T57" fmla="*/ 86 h 147"/>
                <a:gd name="T58" fmla="*/ 135 w 163"/>
                <a:gd name="T59" fmla="*/ 81 h 147"/>
                <a:gd name="T60" fmla="*/ 135 w 163"/>
                <a:gd name="T61" fmla="*/ 77 h 147"/>
                <a:gd name="T62" fmla="*/ 137 w 163"/>
                <a:gd name="T63" fmla="*/ 72 h 147"/>
                <a:gd name="T64" fmla="*/ 138 w 163"/>
                <a:gd name="T65" fmla="*/ 72 h 147"/>
                <a:gd name="T66" fmla="*/ 140 w 163"/>
                <a:gd name="T67" fmla="*/ 70 h 147"/>
                <a:gd name="T68" fmla="*/ 141 w 163"/>
                <a:gd name="T69" fmla="*/ 67 h 147"/>
                <a:gd name="T70" fmla="*/ 143 w 163"/>
                <a:gd name="T71" fmla="*/ 65 h 147"/>
                <a:gd name="T72" fmla="*/ 147 w 163"/>
                <a:gd name="T73" fmla="*/ 63 h 147"/>
                <a:gd name="T74" fmla="*/ 146 w 163"/>
                <a:gd name="T75" fmla="*/ 60 h 147"/>
                <a:gd name="T76" fmla="*/ 148 w 163"/>
                <a:gd name="T77" fmla="*/ 58 h 147"/>
                <a:gd name="T78" fmla="*/ 150 w 163"/>
                <a:gd name="T79" fmla="*/ 54 h 147"/>
                <a:gd name="T80" fmla="*/ 150 w 163"/>
                <a:gd name="T81" fmla="*/ 48 h 147"/>
                <a:gd name="T82" fmla="*/ 150 w 163"/>
                <a:gd name="T83" fmla="*/ 43 h 147"/>
                <a:gd name="T84" fmla="*/ 153 w 163"/>
                <a:gd name="T85" fmla="*/ 39 h 147"/>
                <a:gd name="T86" fmla="*/ 156 w 163"/>
                <a:gd name="T87" fmla="*/ 37 h 147"/>
                <a:gd name="T88" fmla="*/ 156 w 163"/>
                <a:gd name="T89" fmla="*/ 35 h 147"/>
                <a:gd name="T90" fmla="*/ 157 w 163"/>
                <a:gd name="T91" fmla="*/ 33 h 147"/>
                <a:gd name="T92" fmla="*/ 157 w 163"/>
                <a:gd name="T93" fmla="*/ 29 h 147"/>
                <a:gd name="T94" fmla="*/ 160 w 163"/>
                <a:gd name="T95" fmla="*/ 28 h 147"/>
                <a:gd name="T96" fmla="*/ 161 w 163"/>
                <a:gd name="T97" fmla="*/ 26 h 147"/>
                <a:gd name="T98" fmla="*/ 162 w 163"/>
                <a:gd name="T99" fmla="*/ 24 h 147"/>
                <a:gd name="T100" fmla="*/ 163 w 163"/>
                <a:gd name="T101" fmla="*/ 22 h 147"/>
                <a:gd name="T102" fmla="*/ 163 w 163"/>
                <a:gd name="T103" fmla="*/ 19 h 147"/>
                <a:gd name="T104" fmla="*/ 138 w 163"/>
                <a:gd name="T105" fmla="*/ 20 h 147"/>
                <a:gd name="T106" fmla="*/ 148 w 163"/>
                <a:gd name="T107" fmla="*/ 5 h 147"/>
                <a:gd name="T108" fmla="*/ 147 w 163"/>
                <a:gd name="T109" fmla="*/ 0 h 147"/>
                <a:gd name="T110" fmla="*/ 0 w 163"/>
                <a:gd name="T111" fmla="*/ 4 h 147"/>
                <a:gd name="T112" fmla="*/ 7 w 163"/>
                <a:gd name="T113" fmla="*/ 47 h 147"/>
                <a:gd name="T114" fmla="*/ 6 w 163"/>
                <a:gd name="T115" fmla="*/ 12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3" h="147">
                  <a:moveTo>
                    <a:pt x="6" y="123"/>
                  </a:moveTo>
                  <a:lnTo>
                    <a:pt x="4" y="121"/>
                  </a:lnTo>
                  <a:lnTo>
                    <a:pt x="7" y="124"/>
                  </a:lnTo>
                  <a:lnTo>
                    <a:pt x="10" y="125"/>
                  </a:lnTo>
                  <a:lnTo>
                    <a:pt x="12" y="123"/>
                  </a:lnTo>
                  <a:lnTo>
                    <a:pt x="22" y="124"/>
                  </a:lnTo>
                  <a:lnTo>
                    <a:pt x="22" y="147"/>
                  </a:lnTo>
                  <a:lnTo>
                    <a:pt x="116" y="144"/>
                  </a:lnTo>
                  <a:lnTo>
                    <a:pt x="117" y="144"/>
                  </a:lnTo>
                  <a:lnTo>
                    <a:pt x="119" y="139"/>
                  </a:lnTo>
                  <a:lnTo>
                    <a:pt x="120" y="136"/>
                  </a:lnTo>
                  <a:lnTo>
                    <a:pt x="119" y="133"/>
                  </a:lnTo>
                  <a:lnTo>
                    <a:pt x="119" y="127"/>
                  </a:lnTo>
                  <a:lnTo>
                    <a:pt x="119" y="125"/>
                  </a:lnTo>
                  <a:lnTo>
                    <a:pt x="117" y="122"/>
                  </a:lnTo>
                  <a:lnTo>
                    <a:pt x="116" y="121"/>
                  </a:lnTo>
                  <a:lnTo>
                    <a:pt x="116" y="119"/>
                  </a:lnTo>
                  <a:lnTo>
                    <a:pt x="117" y="117"/>
                  </a:lnTo>
                  <a:lnTo>
                    <a:pt x="116" y="116"/>
                  </a:lnTo>
                  <a:lnTo>
                    <a:pt x="118" y="113"/>
                  </a:lnTo>
                  <a:lnTo>
                    <a:pt x="121" y="109"/>
                  </a:lnTo>
                  <a:lnTo>
                    <a:pt x="122" y="109"/>
                  </a:lnTo>
                  <a:lnTo>
                    <a:pt x="121" y="107"/>
                  </a:lnTo>
                  <a:lnTo>
                    <a:pt x="123" y="103"/>
                  </a:lnTo>
                  <a:lnTo>
                    <a:pt x="125" y="100"/>
                  </a:lnTo>
                  <a:lnTo>
                    <a:pt x="123" y="99"/>
                  </a:lnTo>
                  <a:lnTo>
                    <a:pt x="124" y="95"/>
                  </a:lnTo>
                  <a:lnTo>
                    <a:pt x="127" y="92"/>
                  </a:lnTo>
                  <a:lnTo>
                    <a:pt x="132" y="86"/>
                  </a:lnTo>
                  <a:lnTo>
                    <a:pt x="135" y="81"/>
                  </a:lnTo>
                  <a:lnTo>
                    <a:pt x="135" y="77"/>
                  </a:lnTo>
                  <a:lnTo>
                    <a:pt x="137" y="72"/>
                  </a:lnTo>
                  <a:lnTo>
                    <a:pt x="138" y="72"/>
                  </a:lnTo>
                  <a:lnTo>
                    <a:pt x="140" y="70"/>
                  </a:lnTo>
                  <a:lnTo>
                    <a:pt x="141" y="67"/>
                  </a:lnTo>
                  <a:lnTo>
                    <a:pt x="143" y="65"/>
                  </a:lnTo>
                  <a:lnTo>
                    <a:pt x="147" y="63"/>
                  </a:lnTo>
                  <a:lnTo>
                    <a:pt x="146" y="60"/>
                  </a:lnTo>
                  <a:lnTo>
                    <a:pt x="148" y="58"/>
                  </a:lnTo>
                  <a:lnTo>
                    <a:pt x="150" y="54"/>
                  </a:lnTo>
                  <a:lnTo>
                    <a:pt x="150" y="48"/>
                  </a:lnTo>
                  <a:lnTo>
                    <a:pt x="150" y="43"/>
                  </a:lnTo>
                  <a:lnTo>
                    <a:pt x="153" y="39"/>
                  </a:lnTo>
                  <a:lnTo>
                    <a:pt x="156" y="37"/>
                  </a:lnTo>
                  <a:lnTo>
                    <a:pt x="156" y="35"/>
                  </a:lnTo>
                  <a:lnTo>
                    <a:pt x="157" y="33"/>
                  </a:lnTo>
                  <a:lnTo>
                    <a:pt x="157" y="29"/>
                  </a:lnTo>
                  <a:lnTo>
                    <a:pt x="160" y="28"/>
                  </a:lnTo>
                  <a:lnTo>
                    <a:pt x="161" y="26"/>
                  </a:lnTo>
                  <a:lnTo>
                    <a:pt x="162" y="24"/>
                  </a:lnTo>
                  <a:lnTo>
                    <a:pt x="163" y="22"/>
                  </a:lnTo>
                  <a:lnTo>
                    <a:pt x="163" y="19"/>
                  </a:lnTo>
                  <a:lnTo>
                    <a:pt x="138" y="20"/>
                  </a:lnTo>
                  <a:lnTo>
                    <a:pt x="148" y="5"/>
                  </a:lnTo>
                  <a:lnTo>
                    <a:pt x="147" y="0"/>
                  </a:lnTo>
                  <a:lnTo>
                    <a:pt x="0" y="4"/>
                  </a:lnTo>
                  <a:lnTo>
                    <a:pt x="7" y="47"/>
                  </a:lnTo>
                  <a:lnTo>
                    <a:pt x="6" y="123"/>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62" name="Freeform 36"/>
            <p:cNvSpPr>
              <a:spLocks/>
            </p:cNvSpPr>
            <p:nvPr/>
          </p:nvSpPr>
          <p:spPr bwMode="auto">
            <a:xfrm>
              <a:off x="7011664" y="2657257"/>
              <a:ext cx="465458" cy="151779"/>
            </a:xfrm>
            <a:custGeom>
              <a:avLst/>
              <a:gdLst>
                <a:gd name="T0" fmla="*/ 193 w 326"/>
                <a:gd name="T1" fmla="*/ 14 h 107"/>
                <a:gd name="T2" fmla="*/ 83 w 326"/>
                <a:gd name="T3" fmla="*/ 21 h 107"/>
                <a:gd name="T4" fmla="*/ 85 w 326"/>
                <a:gd name="T5" fmla="*/ 31 h 107"/>
                <a:gd name="T6" fmla="*/ 26 w 326"/>
                <a:gd name="T7" fmla="*/ 32 h 107"/>
                <a:gd name="T8" fmla="*/ 24 w 326"/>
                <a:gd name="T9" fmla="*/ 33 h 107"/>
                <a:gd name="T10" fmla="*/ 24 w 326"/>
                <a:gd name="T11" fmla="*/ 36 h 107"/>
                <a:gd name="T12" fmla="*/ 24 w 326"/>
                <a:gd name="T13" fmla="*/ 39 h 107"/>
                <a:gd name="T14" fmla="*/ 23 w 326"/>
                <a:gd name="T15" fmla="*/ 42 h 107"/>
                <a:gd name="T16" fmla="*/ 21 w 326"/>
                <a:gd name="T17" fmla="*/ 43 h 107"/>
                <a:gd name="T18" fmla="*/ 20 w 326"/>
                <a:gd name="T19" fmla="*/ 45 h 107"/>
                <a:gd name="T20" fmla="*/ 21 w 326"/>
                <a:gd name="T21" fmla="*/ 46 h 107"/>
                <a:gd name="T22" fmla="*/ 23 w 326"/>
                <a:gd name="T23" fmla="*/ 50 h 107"/>
                <a:gd name="T24" fmla="*/ 22 w 326"/>
                <a:gd name="T25" fmla="*/ 52 h 107"/>
                <a:gd name="T26" fmla="*/ 20 w 326"/>
                <a:gd name="T27" fmla="*/ 55 h 107"/>
                <a:gd name="T28" fmla="*/ 19 w 326"/>
                <a:gd name="T29" fmla="*/ 58 h 107"/>
                <a:gd name="T30" fmla="*/ 20 w 326"/>
                <a:gd name="T31" fmla="*/ 58 h 107"/>
                <a:gd name="T32" fmla="*/ 20 w 326"/>
                <a:gd name="T33" fmla="*/ 62 h 107"/>
                <a:gd name="T34" fmla="*/ 19 w 326"/>
                <a:gd name="T35" fmla="*/ 64 h 107"/>
                <a:gd name="T36" fmla="*/ 18 w 326"/>
                <a:gd name="T37" fmla="*/ 66 h 107"/>
                <a:gd name="T38" fmla="*/ 16 w 326"/>
                <a:gd name="T39" fmla="*/ 69 h 107"/>
                <a:gd name="T40" fmla="*/ 13 w 326"/>
                <a:gd name="T41" fmla="*/ 70 h 107"/>
                <a:gd name="T42" fmla="*/ 13 w 326"/>
                <a:gd name="T43" fmla="*/ 75 h 107"/>
                <a:gd name="T44" fmla="*/ 12 w 326"/>
                <a:gd name="T45" fmla="*/ 77 h 107"/>
                <a:gd name="T46" fmla="*/ 12 w 326"/>
                <a:gd name="T47" fmla="*/ 79 h 107"/>
                <a:gd name="T48" fmla="*/ 8 w 326"/>
                <a:gd name="T49" fmla="*/ 82 h 107"/>
                <a:gd name="T50" fmla="*/ 5 w 326"/>
                <a:gd name="T51" fmla="*/ 87 h 107"/>
                <a:gd name="T52" fmla="*/ 5 w 326"/>
                <a:gd name="T53" fmla="*/ 92 h 107"/>
                <a:gd name="T54" fmla="*/ 5 w 326"/>
                <a:gd name="T55" fmla="*/ 99 h 107"/>
                <a:gd name="T56" fmla="*/ 2 w 326"/>
                <a:gd name="T57" fmla="*/ 104 h 107"/>
                <a:gd name="T58" fmla="*/ 0 w 326"/>
                <a:gd name="T59" fmla="*/ 107 h 107"/>
                <a:gd name="T60" fmla="*/ 0 w 326"/>
                <a:gd name="T61" fmla="*/ 107 h 107"/>
                <a:gd name="T62" fmla="*/ 232 w 326"/>
                <a:gd name="T63" fmla="*/ 89 h 107"/>
                <a:gd name="T64" fmla="*/ 232 w 326"/>
                <a:gd name="T65" fmla="*/ 89 h 107"/>
                <a:gd name="T66" fmla="*/ 232 w 326"/>
                <a:gd name="T67" fmla="*/ 88 h 107"/>
                <a:gd name="T68" fmla="*/ 233 w 326"/>
                <a:gd name="T69" fmla="*/ 82 h 107"/>
                <a:gd name="T70" fmla="*/ 233 w 326"/>
                <a:gd name="T71" fmla="*/ 79 h 107"/>
                <a:gd name="T72" fmla="*/ 237 w 326"/>
                <a:gd name="T73" fmla="*/ 75 h 107"/>
                <a:gd name="T74" fmla="*/ 240 w 326"/>
                <a:gd name="T75" fmla="*/ 75 h 107"/>
                <a:gd name="T76" fmla="*/ 244 w 326"/>
                <a:gd name="T77" fmla="*/ 72 h 107"/>
                <a:gd name="T78" fmla="*/ 243 w 326"/>
                <a:gd name="T79" fmla="*/ 68 h 107"/>
                <a:gd name="T80" fmla="*/ 246 w 326"/>
                <a:gd name="T81" fmla="*/ 64 h 107"/>
                <a:gd name="T82" fmla="*/ 280 w 326"/>
                <a:gd name="T83" fmla="*/ 44 h 107"/>
                <a:gd name="T84" fmla="*/ 285 w 326"/>
                <a:gd name="T85" fmla="*/ 41 h 107"/>
                <a:gd name="T86" fmla="*/ 287 w 326"/>
                <a:gd name="T87" fmla="*/ 37 h 107"/>
                <a:gd name="T88" fmla="*/ 291 w 326"/>
                <a:gd name="T89" fmla="*/ 31 h 107"/>
                <a:gd name="T90" fmla="*/ 294 w 326"/>
                <a:gd name="T91" fmla="*/ 31 h 107"/>
                <a:gd name="T92" fmla="*/ 297 w 326"/>
                <a:gd name="T93" fmla="*/ 35 h 107"/>
                <a:gd name="T94" fmla="*/ 301 w 326"/>
                <a:gd name="T95" fmla="*/ 31 h 107"/>
                <a:gd name="T96" fmla="*/ 306 w 326"/>
                <a:gd name="T97" fmla="*/ 25 h 107"/>
                <a:gd name="T98" fmla="*/ 317 w 326"/>
                <a:gd name="T99" fmla="*/ 23 h 107"/>
                <a:gd name="T100" fmla="*/ 318 w 326"/>
                <a:gd name="T101" fmla="*/ 19 h 107"/>
                <a:gd name="T102" fmla="*/ 321 w 326"/>
                <a:gd name="T103" fmla="*/ 14 h 107"/>
                <a:gd name="T104" fmla="*/ 325 w 326"/>
                <a:gd name="T105" fmla="*/ 12 h 107"/>
                <a:gd name="T106" fmla="*/ 326 w 326"/>
                <a:gd name="T107" fmla="*/ 12 h 107"/>
                <a:gd name="T108" fmla="*/ 326 w 326"/>
                <a:gd name="T109" fmla="*/ 0 h 107"/>
                <a:gd name="T110" fmla="*/ 193 w 326"/>
                <a:gd name="T111" fmla="*/ 1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6" h="107">
                  <a:moveTo>
                    <a:pt x="193" y="14"/>
                  </a:moveTo>
                  <a:cubicBezTo>
                    <a:pt x="83" y="21"/>
                    <a:pt x="83" y="21"/>
                    <a:pt x="83" y="21"/>
                  </a:cubicBezTo>
                  <a:cubicBezTo>
                    <a:pt x="85" y="31"/>
                    <a:pt x="85" y="31"/>
                    <a:pt x="85" y="31"/>
                  </a:cubicBezTo>
                  <a:cubicBezTo>
                    <a:pt x="26" y="32"/>
                    <a:pt x="26" y="32"/>
                    <a:pt x="26" y="32"/>
                  </a:cubicBezTo>
                  <a:cubicBezTo>
                    <a:pt x="24" y="33"/>
                    <a:pt x="24" y="33"/>
                    <a:pt x="24" y="33"/>
                  </a:cubicBezTo>
                  <a:cubicBezTo>
                    <a:pt x="24" y="36"/>
                    <a:pt x="24" y="36"/>
                    <a:pt x="24" y="36"/>
                  </a:cubicBezTo>
                  <a:cubicBezTo>
                    <a:pt x="24" y="39"/>
                    <a:pt x="24" y="39"/>
                    <a:pt x="24" y="39"/>
                  </a:cubicBezTo>
                  <a:cubicBezTo>
                    <a:pt x="23" y="42"/>
                    <a:pt x="23" y="42"/>
                    <a:pt x="23" y="42"/>
                  </a:cubicBezTo>
                  <a:cubicBezTo>
                    <a:pt x="21" y="43"/>
                    <a:pt x="21" y="43"/>
                    <a:pt x="21" y="43"/>
                  </a:cubicBezTo>
                  <a:cubicBezTo>
                    <a:pt x="20" y="45"/>
                    <a:pt x="20" y="45"/>
                    <a:pt x="20" y="45"/>
                  </a:cubicBezTo>
                  <a:cubicBezTo>
                    <a:pt x="21" y="46"/>
                    <a:pt x="21" y="46"/>
                    <a:pt x="21" y="46"/>
                  </a:cubicBezTo>
                  <a:cubicBezTo>
                    <a:pt x="21" y="46"/>
                    <a:pt x="23" y="49"/>
                    <a:pt x="23" y="50"/>
                  </a:cubicBezTo>
                  <a:cubicBezTo>
                    <a:pt x="24" y="51"/>
                    <a:pt x="22" y="52"/>
                    <a:pt x="22" y="52"/>
                  </a:cubicBezTo>
                  <a:cubicBezTo>
                    <a:pt x="20" y="55"/>
                    <a:pt x="20" y="55"/>
                    <a:pt x="20" y="55"/>
                  </a:cubicBezTo>
                  <a:cubicBezTo>
                    <a:pt x="19" y="58"/>
                    <a:pt x="19" y="58"/>
                    <a:pt x="19" y="58"/>
                  </a:cubicBezTo>
                  <a:cubicBezTo>
                    <a:pt x="20" y="58"/>
                    <a:pt x="20" y="58"/>
                    <a:pt x="20" y="58"/>
                  </a:cubicBezTo>
                  <a:cubicBezTo>
                    <a:pt x="20" y="62"/>
                    <a:pt x="20" y="62"/>
                    <a:pt x="20" y="62"/>
                  </a:cubicBezTo>
                  <a:cubicBezTo>
                    <a:pt x="19" y="64"/>
                    <a:pt x="19" y="64"/>
                    <a:pt x="19" y="64"/>
                  </a:cubicBezTo>
                  <a:cubicBezTo>
                    <a:pt x="18" y="66"/>
                    <a:pt x="18" y="66"/>
                    <a:pt x="18" y="66"/>
                  </a:cubicBezTo>
                  <a:cubicBezTo>
                    <a:pt x="16" y="69"/>
                    <a:pt x="16" y="69"/>
                    <a:pt x="16" y="69"/>
                  </a:cubicBezTo>
                  <a:cubicBezTo>
                    <a:pt x="13" y="70"/>
                    <a:pt x="13" y="70"/>
                    <a:pt x="13" y="70"/>
                  </a:cubicBezTo>
                  <a:cubicBezTo>
                    <a:pt x="13" y="75"/>
                    <a:pt x="13" y="75"/>
                    <a:pt x="13" y="75"/>
                  </a:cubicBezTo>
                  <a:cubicBezTo>
                    <a:pt x="12" y="77"/>
                    <a:pt x="12" y="77"/>
                    <a:pt x="12" y="77"/>
                  </a:cubicBezTo>
                  <a:cubicBezTo>
                    <a:pt x="12" y="79"/>
                    <a:pt x="12" y="79"/>
                    <a:pt x="12" y="79"/>
                  </a:cubicBezTo>
                  <a:cubicBezTo>
                    <a:pt x="8" y="82"/>
                    <a:pt x="8" y="82"/>
                    <a:pt x="8" y="82"/>
                  </a:cubicBezTo>
                  <a:cubicBezTo>
                    <a:pt x="5" y="87"/>
                    <a:pt x="5" y="87"/>
                    <a:pt x="5" y="87"/>
                  </a:cubicBezTo>
                  <a:cubicBezTo>
                    <a:pt x="5" y="92"/>
                    <a:pt x="5" y="92"/>
                    <a:pt x="5" y="92"/>
                  </a:cubicBezTo>
                  <a:cubicBezTo>
                    <a:pt x="5" y="99"/>
                    <a:pt x="5" y="99"/>
                    <a:pt x="5" y="99"/>
                  </a:cubicBezTo>
                  <a:cubicBezTo>
                    <a:pt x="2" y="104"/>
                    <a:pt x="2" y="104"/>
                    <a:pt x="2" y="104"/>
                  </a:cubicBezTo>
                  <a:cubicBezTo>
                    <a:pt x="0" y="107"/>
                    <a:pt x="0" y="107"/>
                    <a:pt x="0" y="107"/>
                  </a:cubicBezTo>
                  <a:cubicBezTo>
                    <a:pt x="0" y="107"/>
                    <a:pt x="0" y="107"/>
                    <a:pt x="0" y="107"/>
                  </a:cubicBezTo>
                  <a:cubicBezTo>
                    <a:pt x="232" y="89"/>
                    <a:pt x="232" y="89"/>
                    <a:pt x="232" y="89"/>
                  </a:cubicBezTo>
                  <a:cubicBezTo>
                    <a:pt x="232" y="89"/>
                    <a:pt x="232" y="89"/>
                    <a:pt x="232" y="89"/>
                  </a:cubicBezTo>
                  <a:cubicBezTo>
                    <a:pt x="232" y="88"/>
                    <a:pt x="232" y="88"/>
                    <a:pt x="232" y="88"/>
                  </a:cubicBezTo>
                  <a:cubicBezTo>
                    <a:pt x="233" y="82"/>
                    <a:pt x="233" y="82"/>
                    <a:pt x="233" y="82"/>
                  </a:cubicBezTo>
                  <a:cubicBezTo>
                    <a:pt x="233" y="79"/>
                    <a:pt x="233" y="79"/>
                    <a:pt x="233" y="79"/>
                  </a:cubicBezTo>
                  <a:cubicBezTo>
                    <a:pt x="237" y="75"/>
                    <a:pt x="237" y="75"/>
                    <a:pt x="237" y="75"/>
                  </a:cubicBezTo>
                  <a:cubicBezTo>
                    <a:pt x="240" y="75"/>
                    <a:pt x="240" y="75"/>
                    <a:pt x="240" y="75"/>
                  </a:cubicBezTo>
                  <a:cubicBezTo>
                    <a:pt x="244" y="72"/>
                    <a:pt x="244" y="72"/>
                    <a:pt x="244" y="72"/>
                  </a:cubicBezTo>
                  <a:cubicBezTo>
                    <a:pt x="243" y="68"/>
                    <a:pt x="243" y="68"/>
                    <a:pt x="243" y="68"/>
                  </a:cubicBezTo>
                  <a:cubicBezTo>
                    <a:pt x="246" y="64"/>
                    <a:pt x="246" y="64"/>
                    <a:pt x="246" y="64"/>
                  </a:cubicBezTo>
                  <a:cubicBezTo>
                    <a:pt x="280" y="44"/>
                    <a:pt x="280" y="44"/>
                    <a:pt x="280" y="44"/>
                  </a:cubicBezTo>
                  <a:cubicBezTo>
                    <a:pt x="285" y="41"/>
                    <a:pt x="285" y="41"/>
                    <a:pt x="285" y="41"/>
                  </a:cubicBezTo>
                  <a:cubicBezTo>
                    <a:pt x="287" y="37"/>
                    <a:pt x="287" y="37"/>
                    <a:pt x="287" y="37"/>
                  </a:cubicBezTo>
                  <a:cubicBezTo>
                    <a:pt x="291" y="31"/>
                    <a:pt x="291" y="31"/>
                    <a:pt x="291" y="31"/>
                  </a:cubicBezTo>
                  <a:cubicBezTo>
                    <a:pt x="294" y="31"/>
                    <a:pt x="294" y="31"/>
                    <a:pt x="294" y="31"/>
                  </a:cubicBezTo>
                  <a:cubicBezTo>
                    <a:pt x="297" y="35"/>
                    <a:pt x="297" y="35"/>
                    <a:pt x="297" y="35"/>
                  </a:cubicBezTo>
                  <a:cubicBezTo>
                    <a:pt x="301" y="31"/>
                    <a:pt x="301" y="31"/>
                    <a:pt x="301" y="31"/>
                  </a:cubicBezTo>
                  <a:cubicBezTo>
                    <a:pt x="306" y="25"/>
                    <a:pt x="306" y="25"/>
                    <a:pt x="306" y="25"/>
                  </a:cubicBezTo>
                  <a:cubicBezTo>
                    <a:pt x="317" y="23"/>
                    <a:pt x="317" y="23"/>
                    <a:pt x="317" y="23"/>
                  </a:cubicBezTo>
                  <a:cubicBezTo>
                    <a:pt x="318" y="19"/>
                    <a:pt x="318" y="19"/>
                    <a:pt x="318" y="19"/>
                  </a:cubicBezTo>
                  <a:cubicBezTo>
                    <a:pt x="321" y="14"/>
                    <a:pt x="321" y="14"/>
                    <a:pt x="321" y="14"/>
                  </a:cubicBezTo>
                  <a:cubicBezTo>
                    <a:pt x="325" y="12"/>
                    <a:pt x="325" y="12"/>
                    <a:pt x="325" y="12"/>
                  </a:cubicBezTo>
                  <a:cubicBezTo>
                    <a:pt x="326" y="12"/>
                    <a:pt x="326" y="12"/>
                    <a:pt x="326" y="12"/>
                  </a:cubicBezTo>
                  <a:cubicBezTo>
                    <a:pt x="326" y="0"/>
                    <a:pt x="326" y="0"/>
                    <a:pt x="326" y="0"/>
                  </a:cubicBezTo>
                  <a:lnTo>
                    <a:pt x="193" y="14"/>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63" name="Freeform 37"/>
            <p:cNvSpPr>
              <a:spLocks/>
            </p:cNvSpPr>
            <p:nvPr/>
          </p:nvSpPr>
          <p:spPr bwMode="auto">
            <a:xfrm>
              <a:off x="7342207" y="2606663"/>
              <a:ext cx="465458" cy="205746"/>
            </a:xfrm>
            <a:custGeom>
              <a:avLst/>
              <a:gdLst>
                <a:gd name="T0" fmla="*/ 320 w 326"/>
                <a:gd name="T1" fmla="*/ 28 h 144"/>
                <a:gd name="T2" fmla="*/ 315 w 326"/>
                <a:gd name="T3" fmla="*/ 38 h 144"/>
                <a:gd name="T4" fmla="*/ 311 w 326"/>
                <a:gd name="T5" fmla="*/ 32 h 144"/>
                <a:gd name="T6" fmla="*/ 300 w 326"/>
                <a:gd name="T7" fmla="*/ 30 h 144"/>
                <a:gd name="T8" fmla="*/ 289 w 326"/>
                <a:gd name="T9" fmla="*/ 35 h 144"/>
                <a:gd name="T10" fmla="*/ 285 w 326"/>
                <a:gd name="T11" fmla="*/ 32 h 144"/>
                <a:gd name="T12" fmla="*/ 282 w 326"/>
                <a:gd name="T13" fmla="*/ 25 h 144"/>
                <a:gd name="T14" fmla="*/ 281 w 326"/>
                <a:gd name="T15" fmla="*/ 18 h 144"/>
                <a:gd name="T16" fmla="*/ 284 w 326"/>
                <a:gd name="T17" fmla="*/ 20 h 144"/>
                <a:gd name="T18" fmla="*/ 290 w 326"/>
                <a:gd name="T19" fmla="*/ 29 h 144"/>
                <a:gd name="T20" fmla="*/ 295 w 326"/>
                <a:gd name="T21" fmla="*/ 26 h 144"/>
                <a:gd name="T22" fmla="*/ 305 w 326"/>
                <a:gd name="T23" fmla="*/ 22 h 144"/>
                <a:gd name="T24" fmla="*/ 306 w 326"/>
                <a:gd name="T25" fmla="*/ 16 h 144"/>
                <a:gd name="T26" fmla="*/ 303 w 326"/>
                <a:gd name="T27" fmla="*/ 12 h 144"/>
                <a:gd name="T28" fmla="*/ 312 w 326"/>
                <a:gd name="T29" fmla="*/ 14 h 144"/>
                <a:gd name="T30" fmla="*/ 308 w 326"/>
                <a:gd name="T31" fmla="*/ 4 h 144"/>
                <a:gd name="T32" fmla="*/ 155 w 326"/>
                <a:gd name="T33" fmla="*/ 28 h 144"/>
                <a:gd name="T34" fmla="*/ 93 w 326"/>
                <a:gd name="T35" fmla="*/ 47 h 144"/>
                <a:gd name="T36" fmla="*/ 85 w 326"/>
                <a:gd name="T37" fmla="*/ 58 h 144"/>
                <a:gd name="T38" fmla="*/ 65 w 326"/>
                <a:gd name="T39" fmla="*/ 70 h 144"/>
                <a:gd name="T40" fmla="*/ 55 w 326"/>
                <a:gd name="T41" fmla="*/ 72 h 144"/>
                <a:gd name="T42" fmla="*/ 14 w 326"/>
                <a:gd name="T43" fmla="*/ 99 h 144"/>
                <a:gd name="T44" fmla="*/ 8 w 326"/>
                <a:gd name="T45" fmla="*/ 110 h 144"/>
                <a:gd name="T46" fmla="*/ 1 w 326"/>
                <a:gd name="T47" fmla="*/ 117 h 144"/>
                <a:gd name="T48" fmla="*/ 0 w 326"/>
                <a:gd name="T49" fmla="*/ 124 h 144"/>
                <a:gd name="T50" fmla="*/ 83 w 326"/>
                <a:gd name="T51" fmla="*/ 104 h 144"/>
                <a:gd name="T52" fmla="*/ 108 w 326"/>
                <a:gd name="T53" fmla="*/ 105 h 144"/>
                <a:gd name="T54" fmla="*/ 123 w 326"/>
                <a:gd name="T55" fmla="*/ 100 h 144"/>
                <a:gd name="T56" fmla="*/ 142 w 326"/>
                <a:gd name="T57" fmla="*/ 114 h 144"/>
                <a:gd name="T58" fmla="*/ 243 w 326"/>
                <a:gd name="T59" fmla="*/ 140 h 144"/>
                <a:gd name="T60" fmla="*/ 256 w 326"/>
                <a:gd name="T61" fmla="*/ 136 h 144"/>
                <a:gd name="T62" fmla="*/ 263 w 326"/>
                <a:gd name="T63" fmla="*/ 117 h 144"/>
                <a:gd name="T64" fmla="*/ 271 w 326"/>
                <a:gd name="T65" fmla="*/ 106 h 144"/>
                <a:gd name="T66" fmla="*/ 270 w 326"/>
                <a:gd name="T67" fmla="*/ 100 h 144"/>
                <a:gd name="T68" fmla="*/ 272 w 326"/>
                <a:gd name="T69" fmla="*/ 97 h 144"/>
                <a:gd name="T70" fmla="*/ 278 w 326"/>
                <a:gd name="T71" fmla="*/ 100 h 144"/>
                <a:gd name="T72" fmla="*/ 281 w 326"/>
                <a:gd name="T73" fmla="*/ 95 h 144"/>
                <a:gd name="T74" fmla="*/ 285 w 326"/>
                <a:gd name="T75" fmla="*/ 95 h 144"/>
                <a:gd name="T76" fmla="*/ 296 w 326"/>
                <a:gd name="T77" fmla="*/ 91 h 144"/>
                <a:gd name="T78" fmla="*/ 301 w 326"/>
                <a:gd name="T79" fmla="*/ 87 h 144"/>
                <a:gd name="T80" fmla="*/ 308 w 326"/>
                <a:gd name="T81" fmla="*/ 81 h 144"/>
                <a:gd name="T82" fmla="*/ 308 w 326"/>
                <a:gd name="T83" fmla="*/ 75 h 144"/>
                <a:gd name="T84" fmla="*/ 301 w 326"/>
                <a:gd name="T85" fmla="*/ 78 h 144"/>
                <a:gd name="T86" fmla="*/ 291 w 326"/>
                <a:gd name="T87" fmla="*/ 83 h 144"/>
                <a:gd name="T88" fmla="*/ 283 w 326"/>
                <a:gd name="T89" fmla="*/ 77 h 144"/>
                <a:gd name="T90" fmla="*/ 288 w 326"/>
                <a:gd name="T91" fmla="*/ 77 h 144"/>
                <a:gd name="T92" fmla="*/ 296 w 326"/>
                <a:gd name="T93" fmla="*/ 73 h 144"/>
                <a:gd name="T94" fmla="*/ 297 w 326"/>
                <a:gd name="T95" fmla="*/ 68 h 144"/>
                <a:gd name="T96" fmla="*/ 296 w 326"/>
                <a:gd name="T97" fmla="*/ 64 h 144"/>
                <a:gd name="T98" fmla="*/ 280 w 326"/>
                <a:gd name="T99" fmla="*/ 58 h 144"/>
                <a:gd name="T100" fmla="*/ 290 w 326"/>
                <a:gd name="T101" fmla="*/ 57 h 144"/>
                <a:gd name="T102" fmla="*/ 294 w 326"/>
                <a:gd name="T103" fmla="*/ 55 h 144"/>
                <a:gd name="T104" fmla="*/ 294 w 326"/>
                <a:gd name="T105" fmla="*/ 51 h 144"/>
                <a:gd name="T106" fmla="*/ 300 w 326"/>
                <a:gd name="T107" fmla="*/ 58 h 144"/>
                <a:gd name="T108" fmla="*/ 306 w 326"/>
                <a:gd name="T109" fmla="*/ 58 h 144"/>
                <a:gd name="T110" fmla="*/ 317 w 326"/>
                <a:gd name="T111" fmla="*/ 57 h 144"/>
                <a:gd name="T112" fmla="*/ 319 w 326"/>
                <a:gd name="T113" fmla="*/ 48 h 144"/>
                <a:gd name="T114" fmla="*/ 322 w 326"/>
                <a:gd name="T115" fmla="*/ 42 h 144"/>
                <a:gd name="T116" fmla="*/ 325 w 326"/>
                <a:gd name="T117" fmla="*/ 3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144">
                  <a:moveTo>
                    <a:pt x="324" y="34"/>
                  </a:moveTo>
                  <a:cubicBezTo>
                    <a:pt x="322" y="31"/>
                    <a:pt x="322" y="31"/>
                    <a:pt x="322" y="31"/>
                  </a:cubicBezTo>
                  <a:cubicBezTo>
                    <a:pt x="320" y="28"/>
                    <a:pt x="320" y="28"/>
                    <a:pt x="320" y="28"/>
                  </a:cubicBezTo>
                  <a:cubicBezTo>
                    <a:pt x="317" y="28"/>
                    <a:pt x="317" y="28"/>
                    <a:pt x="317" y="28"/>
                  </a:cubicBezTo>
                  <a:cubicBezTo>
                    <a:pt x="316" y="29"/>
                    <a:pt x="316" y="29"/>
                    <a:pt x="316" y="29"/>
                  </a:cubicBezTo>
                  <a:cubicBezTo>
                    <a:pt x="315" y="38"/>
                    <a:pt x="315" y="38"/>
                    <a:pt x="315" y="38"/>
                  </a:cubicBezTo>
                  <a:cubicBezTo>
                    <a:pt x="315" y="40"/>
                    <a:pt x="315" y="40"/>
                    <a:pt x="315" y="40"/>
                  </a:cubicBezTo>
                  <a:cubicBezTo>
                    <a:pt x="312" y="38"/>
                    <a:pt x="312" y="38"/>
                    <a:pt x="312" y="38"/>
                  </a:cubicBezTo>
                  <a:cubicBezTo>
                    <a:pt x="311" y="32"/>
                    <a:pt x="311" y="32"/>
                    <a:pt x="311" y="32"/>
                  </a:cubicBezTo>
                  <a:cubicBezTo>
                    <a:pt x="309" y="28"/>
                    <a:pt x="309" y="28"/>
                    <a:pt x="309" y="28"/>
                  </a:cubicBezTo>
                  <a:cubicBezTo>
                    <a:pt x="306" y="27"/>
                    <a:pt x="306" y="27"/>
                    <a:pt x="306" y="27"/>
                  </a:cubicBezTo>
                  <a:cubicBezTo>
                    <a:pt x="300" y="30"/>
                    <a:pt x="300" y="30"/>
                    <a:pt x="300" y="30"/>
                  </a:cubicBezTo>
                  <a:cubicBezTo>
                    <a:pt x="298" y="30"/>
                    <a:pt x="298" y="30"/>
                    <a:pt x="298" y="30"/>
                  </a:cubicBezTo>
                  <a:cubicBezTo>
                    <a:pt x="292" y="32"/>
                    <a:pt x="292" y="32"/>
                    <a:pt x="292" y="32"/>
                  </a:cubicBezTo>
                  <a:cubicBezTo>
                    <a:pt x="289" y="35"/>
                    <a:pt x="289" y="35"/>
                    <a:pt x="289" y="35"/>
                  </a:cubicBezTo>
                  <a:cubicBezTo>
                    <a:pt x="286" y="39"/>
                    <a:pt x="286" y="39"/>
                    <a:pt x="286" y="39"/>
                  </a:cubicBezTo>
                  <a:cubicBezTo>
                    <a:pt x="285" y="37"/>
                    <a:pt x="285" y="37"/>
                    <a:pt x="285" y="37"/>
                  </a:cubicBezTo>
                  <a:cubicBezTo>
                    <a:pt x="285" y="32"/>
                    <a:pt x="285" y="32"/>
                    <a:pt x="285" y="32"/>
                  </a:cubicBezTo>
                  <a:cubicBezTo>
                    <a:pt x="285" y="30"/>
                    <a:pt x="285" y="30"/>
                    <a:pt x="285" y="30"/>
                  </a:cubicBezTo>
                  <a:cubicBezTo>
                    <a:pt x="283" y="27"/>
                    <a:pt x="283" y="27"/>
                    <a:pt x="283" y="27"/>
                  </a:cubicBezTo>
                  <a:cubicBezTo>
                    <a:pt x="282" y="25"/>
                    <a:pt x="282" y="25"/>
                    <a:pt x="282" y="25"/>
                  </a:cubicBezTo>
                  <a:cubicBezTo>
                    <a:pt x="281" y="23"/>
                    <a:pt x="281" y="23"/>
                    <a:pt x="281" y="23"/>
                  </a:cubicBezTo>
                  <a:cubicBezTo>
                    <a:pt x="281" y="20"/>
                    <a:pt x="281" y="20"/>
                    <a:pt x="281" y="20"/>
                  </a:cubicBezTo>
                  <a:cubicBezTo>
                    <a:pt x="281" y="18"/>
                    <a:pt x="281" y="18"/>
                    <a:pt x="281" y="18"/>
                  </a:cubicBezTo>
                  <a:cubicBezTo>
                    <a:pt x="283" y="16"/>
                    <a:pt x="283" y="16"/>
                    <a:pt x="283" y="16"/>
                  </a:cubicBezTo>
                  <a:cubicBezTo>
                    <a:pt x="283" y="16"/>
                    <a:pt x="283" y="16"/>
                    <a:pt x="283" y="16"/>
                  </a:cubicBezTo>
                  <a:cubicBezTo>
                    <a:pt x="284" y="20"/>
                    <a:pt x="284" y="20"/>
                    <a:pt x="284" y="20"/>
                  </a:cubicBezTo>
                  <a:cubicBezTo>
                    <a:pt x="285" y="26"/>
                    <a:pt x="285" y="26"/>
                    <a:pt x="285" y="26"/>
                  </a:cubicBezTo>
                  <a:cubicBezTo>
                    <a:pt x="287" y="31"/>
                    <a:pt x="287" y="31"/>
                    <a:pt x="287" y="31"/>
                  </a:cubicBezTo>
                  <a:cubicBezTo>
                    <a:pt x="290" y="29"/>
                    <a:pt x="290" y="29"/>
                    <a:pt x="290" y="29"/>
                  </a:cubicBezTo>
                  <a:cubicBezTo>
                    <a:pt x="291" y="28"/>
                    <a:pt x="291" y="28"/>
                    <a:pt x="291" y="28"/>
                  </a:cubicBezTo>
                  <a:cubicBezTo>
                    <a:pt x="294" y="26"/>
                    <a:pt x="294" y="26"/>
                    <a:pt x="294" y="26"/>
                  </a:cubicBezTo>
                  <a:cubicBezTo>
                    <a:pt x="295" y="26"/>
                    <a:pt x="295" y="26"/>
                    <a:pt x="295" y="26"/>
                  </a:cubicBezTo>
                  <a:cubicBezTo>
                    <a:pt x="299" y="24"/>
                    <a:pt x="299" y="24"/>
                    <a:pt x="299" y="24"/>
                  </a:cubicBezTo>
                  <a:cubicBezTo>
                    <a:pt x="300" y="22"/>
                    <a:pt x="300" y="22"/>
                    <a:pt x="300" y="22"/>
                  </a:cubicBezTo>
                  <a:cubicBezTo>
                    <a:pt x="305" y="22"/>
                    <a:pt x="305" y="22"/>
                    <a:pt x="305" y="22"/>
                  </a:cubicBezTo>
                  <a:cubicBezTo>
                    <a:pt x="306" y="19"/>
                    <a:pt x="306" y="19"/>
                    <a:pt x="306" y="19"/>
                  </a:cubicBezTo>
                  <a:cubicBezTo>
                    <a:pt x="307" y="18"/>
                    <a:pt x="307" y="18"/>
                    <a:pt x="307" y="18"/>
                  </a:cubicBezTo>
                  <a:cubicBezTo>
                    <a:pt x="307" y="18"/>
                    <a:pt x="306" y="17"/>
                    <a:pt x="306" y="16"/>
                  </a:cubicBezTo>
                  <a:cubicBezTo>
                    <a:pt x="305" y="16"/>
                    <a:pt x="305" y="16"/>
                    <a:pt x="305" y="16"/>
                  </a:cubicBezTo>
                  <a:cubicBezTo>
                    <a:pt x="303" y="13"/>
                    <a:pt x="303" y="13"/>
                    <a:pt x="303" y="13"/>
                  </a:cubicBezTo>
                  <a:cubicBezTo>
                    <a:pt x="303" y="12"/>
                    <a:pt x="303" y="12"/>
                    <a:pt x="303" y="12"/>
                  </a:cubicBezTo>
                  <a:cubicBezTo>
                    <a:pt x="304" y="12"/>
                    <a:pt x="304" y="12"/>
                    <a:pt x="304" y="12"/>
                  </a:cubicBezTo>
                  <a:cubicBezTo>
                    <a:pt x="309" y="14"/>
                    <a:pt x="309" y="14"/>
                    <a:pt x="309" y="14"/>
                  </a:cubicBezTo>
                  <a:cubicBezTo>
                    <a:pt x="312" y="14"/>
                    <a:pt x="312" y="14"/>
                    <a:pt x="312" y="14"/>
                  </a:cubicBezTo>
                  <a:cubicBezTo>
                    <a:pt x="312" y="11"/>
                    <a:pt x="312" y="11"/>
                    <a:pt x="312" y="11"/>
                  </a:cubicBezTo>
                  <a:cubicBezTo>
                    <a:pt x="309" y="7"/>
                    <a:pt x="309" y="7"/>
                    <a:pt x="309" y="7"/>
                  </a:cubicBezTo>
                  <a:cubicBezTo>
                    <a:pt x="308" y="4"/>
                    <a:pt x="308" y="4"/>
                    <a:pt x="308" y="4"/>
                  </a:cubicBezTo>
                  <a:cubicBezTo>
                    <a:pt x="305" y="0"/>
                    <a:pt x="305" y="0"/>
                    <a:pt x="305" y="0"/>
                  </a:cubicBezTo>
                  <a:cubicBezTo>
                    <a:pt x="218" y="18"/>
                    <a:pt x="218" y="18"/>
                    <a:pt x="218" y="18"/>
                  </a:cubicBezTo>
                  <a:cubicBezTo>
                    <a:pt x="155" y="28"/>
                    <a:pt x="155" y="28"/>
                    <a:pt x="155" y="28"/>
                  </a:cubicBezTo>
                  <a:cubicBezTo>
                    <a:pt x="94" y="35"/>
                    <a:pt x="94" y="35"/>
                    <a:pt x="94" y="35"/>
                  </a:cubicBezTo>
                  <a:cubicBezTo>
                    <a:pt x="94" y="47"/>
                    <a:pt x="94" y="47"/>
                    <a:pt x="94" y="47"/>
                  </a:cubicBezTo>
                  <a:cubicBezTo>
                    <a:pt x="93" y="47"/>
                    <a:pt x="93" y="47"/>
                    <a:pt x="93" y="47"/>
                  </a:cubicBezTo>
                  <a:cubicBezTo>
                    <a:pt x="89" y="49"/>
                    <a:pt x="89" y="49"/>
                    <a:pt x="89" y="49"/>
                  </a:cubicBezTo>
                  <a:cubicBezTo>
                    <a:pt x="86" y="54"/>
                    <a:pt x="86" y="54"/>
                    <a:pt x="86" y="54"/>
                  </a:cubicBezTo>
                  <a:cubicBezTo>
                    <a:pt x="85" y="58"/>
                    <a:pt x="85" y="58"/>
                    <a:pt x="85" y="58"/>
                  </a:cubicBezTo>
                  <a:cubicBezTo>
                    <a:pt x="74" y="60"/>
                    <a:pt x="74" y="60"/>
                    <a:pt x="74" y="60"/>
                  </a:cubicBezTo>
                  <a:cubicBezTo>
                    <a:pt x="69" y="66"/>
                    <a:pt x="69" y="66"/>
                    <a:pt x="69" y="66"/>
                  </a:cubicBezTo>
                  <a:cubicBezTo>
                    <a:pt x="65" y="70"/>
                    <a:pt x="65" y="70"/>
                    <a:pt x="65" y="70"/>
                  </a:cubicBezTo>
                  <a:cubicBezTo>
                    <a:pt x="62" y="66"/>
                    <a:pt x="62" y="66"/>
                    <a:pt x="62" y="66"/>
                  </a:cubicBezTo>
                  <a:cubicBezTo>
                    <a:pt x="59" y="66"/>
                    <a:pt x="59" y="66"/>
                    <a:pt x="59" y="66"/>
                  </a:cubicBezTo>
                  <a:cubicBezTo>
                    <a:pt x="55" y="72"/>
                    <a:pt x="55" y="72"/>
                    <a:pt x="55" y="72"/>
                  </a:cubicBezTo>
                  <a:cubicBezTo>
                    <a:pt x="53" y="76"/>
                    <a:pt x="53" y="76"/>
                    <a:pt x="53" y="76"/>
                  </a:cubicBezTo>
                  <a:cubicBezTo>
                    <a:pt x="48" y="79"/>
                    <a:pt x="48" y="79"/>
                    <a:pt x="48" y="79"/>
                  </a:cubicBezTo>
                  <a:cubicBezTo>
                    <a:pt x="14" y="99"/>
                    <a:pt x="14" y="99"/>
                    <a:pt x="14" y="99"/>
                  </a:cubicBezTo>
                  <a:cubicBezTo>
                    <a:pt x="11" y="103"/>
                    <a:pt x="11" y="103"/>
                    <a:pt x="11" y="103"/>
                  </a:cubicBezTo>
                  <a:cubicBezTo>
                    <a:pt x="12" y="107"/>
                    <a:pt x="12" y="107"/>
                    <a:pt x="12" y="107"/>
                  </a:cubicBezTo>
                  <a:cubicBezTo>
                    <a:pt x="8" y="110"/>
                    <a:pt x="8" y="110"/>
                    <a:pt x="8" y="110"/>
                  </a:cubicBezTo>
                  <a:cubicBezTo>
                    <a:pt x="5" y="110"/>
                    <a:pt x="5" y="110"/>
                    <a:pt x="5" y="110"/>
                  </a:cubicBezTo>
                  <a:cubicBezTo>
                    <a:pt x="1" y="114"/>
                    <a:pt x="1" y="114"/>
                    <a:pt x="1" y="114"/>
                  </a:cubicBezTo>
                  <a:cubicBezTo>
                    <a:pt x="1" y="117"/>
                    <a:pt x="1" y="117"/>
                    <a:pt x="1" y="117"/>
                  </a:cubicBezTo>
                  <a:cubicBezTo>
                    <a:pt x="0" y="123"/>
                    <a:pt x="0" y="123"/>
                    <a:pt x="0" y="123"/>
                  </a:cubicBezTo>
                  <a:cubicBezTo>
                    <a:pt x="0" y="124"/>
                    <a:pt x="0" y="124"/>
                    <a:pt x="0" y="124"/>
                  </a:cubicBezTo>
                  <a:cubicBezTo>
                    <a:pt x="0" y="124"/>
                    <a:pt x="0" y="124"/>
                    <a:pt x="0" y="124"/>
                  </a:cubicBezTo>
                  <a:cubicBezTo>
                    <a:pt x="56" y="118"/>
                    <a:pt x="56" y="118"/>
                    <a:pt x="56" y="118"/>
                  </a:cubicBezTo>
                  <a:cubicBezTo>
                    <a:pt x="73" y="105"/>
                    <a:pt x="73" y="105"/>
                    <a:pt x="73" y="105"/>
                  </a:cubicBezTo>
                  <a:cubicBezTo>
                    <a:pt x="83" y="104"/>
                    <a:pt x="83" y="104"/>
                    <a:pt x="83" y="104"/>
                  </a:cubicBezTo>
                  <a:cubicBezTo>
                    <a:pt x="90" y="104"/>
                    <a:pt x="90" y="104"/>
                    <a:pt x="90" y="104"/>
                  </a:cubicBezTo>
                  <a:cubicBezTo>
                    <a:pt x="102" y="106"/>
                    <a:pt x="102" y="106"/>
                    <a:pt x="102" y="106"/>
                  </a:cubicBezTo>
                  <a:cubicBezTo>
                    <a:pt x="108" y="105"/>
                    <a:pt x="108" y="105"/>
                    <a:pt x="108" y="105"/>
                  </a:cubicBezTo>
                  <a:cubicBezTo>
                    <a:pt x="111" y="104"/>
                    <a:pt x="111" y="104"/>
                    <a:pt x="111" y="104"/>
                  </a:cubicBezTo>
                  <a:cubicBezTo>
                    <a:pt x="116" y="101"/>
                    <a:pt x="116" y="101"/>
                    <a:pt x="116" y="101"/>
                  </a:cubicBezTo>
                  <a:cubicBezTo>
                    <a:pt x="123" y="100"/>
                    <a:pt x="123" y="100"/>
                    <a:pt x="123" y="100"/>
                  </a:cubicBezTo>
                  <a:cubicBezTo>
                    <a:pt x="132" y="101"/>
                    <a:pt x="132" y="101"/>
                    <a:pt x="132" y="101"/>
                  </a:cubicBezTo>
                  <a:cubicBezTo>
                    <a:pt x="138" y="104"/>
                    <a:pt x="138" y="104"/>
                    <a:pt x="138" y="104"/>
                  </a:cubicBezTo>
                  <a:cubicBezTo>
                    <a:pt x="142" y="114"/>
                    <a:pt x="142" y="114"/>
                    <a:pt x="142" y="114"/>
                  </a:cubicBezTo>
                  <a:cubicBezTo>
                    <a:pt x="182" y="106"/>
                    <a:pt x="182" y="106"/>
                    <a:pt x="182" y="106"/>
                  </a:cubicBezTo>
                  <a:cubicBezTo>
                    <a:pt x="234" y="144"/>
                    <a:pt x="234" y="144"/>
                    <a:pt x="234" y="144"/>
                  </a:cubicBezTo>
                  <a:cubicBezTo>
                    <a:pt x="243" y="140"/>
                    <a:pt x="243" y="140"/>
                    <a:pt x="243" y="140"/>
                  </a:cubicBezTo>
                  <a:cubicBezTo>
                    <a:pt x="245" y="140"/>
                    <a:pt x="245" y="140"/>
                    <a:pt x="245" y="140"/>
                  </a:cubicBezTo>
                  <a:cubicBezTo>
                    <a:pt x="254" y="139"/>
                    <a:pt x="254" y="139"/>
                    <a:pt x="254" y="139"/>
                  </a:cubicBezTo>
                  <a:cubicBezTo>
                    <a:pt x="256" y="136"/>
                    <a:pt x="256" y="136"/>
                    <a:pt x="256" y="136"/>
                  </a:cubicBezTo>
                  <a:cubicBezTo>
                    <a:pt x="259" y="133"/>
                    <a:pt x="259" y="133"/>
                    <a:pt x="259" y="133"/>
                  </a:cubicBezTo>
                  <a:cubicBezTo>
                    <a:pt x="260" y="124"/>
                    <a:pt x="260" y="124"/>
                    <a:pt x="260" y="124"/>
                  </a:cubicBezTo>
                  <a:cubicBezTo>
                    <a:pt x="263" y="117"/>
                    <a:pt x="263" y="117"/>
                    <a:pt x="263" y="117"/>
                  </a:cubicBezTo>
                  <a:cubicBezTo>
                    <a:pt x="267" y="111"/>
                    <a:pt x="267" y="111"/>
                    <a:pt x="267" y="111"/>
                  </a:cubicBezTo>
                  <a:cubicBezTo>
                    <a:pt x="271" y="108"/>
                    <a:pt x="271" y="108"/>
                    <a:pt x="271" y="108"/>
                  </a:cubicBezTo>
                  <a:cubicBezTo>
                    <a:pt x="271" y="106"/>
                    <a:pt x="271" y="106"/>
                    <a:pt x="271" y="106"/>
                  </a:cubicBezTo>
                  <a:cubicBezTo>
                    <a:pt x="270" y="103"/>
                    <a:pt x="270" y="103"/>
                    <a:pt x="270" y="103"/>
                  </a:cubicBezTo>
                  <a:cubicBezTo>
                    <a:pt x="269" y="101"/>
                    <a:pt x="269" y="101"/>
                    <a:pt x="269" y="101"/>
                  </a:cubicBezTo>
                  <a:cubicBezTo>
                    <a:pt x="270" y="100"/>
                    <a:pt x="270" y="100"/>
                    <a:pt x="270" y="100"/>
                  </a:cubicBezTo>
                  <a:cubicBezTo>
                    <a:pt x="270" y="98"/>
                    <a:pt x="270" y="98"/>
                    <a:pt x="270" y="98"/>
                  </a:cubicBezTo>
                  <a:cubicBezTo>
                    <a:pt x="271" y="97"/>
                    <a:pt x="271" y="97"/>
                    <a:pt x="271" y="97"/>
                  </a:cubicBezTo>
                  <a:cubicBezTo>
                    <a:pt x="272" y="97"/>
                    <a:pt x="272" y="97"/>
                    <a:pt x="272" y="97"/>
                  </a:cubicBezTo>
                  <a:cubicBezTo>
                    <a:pt x="273" y="98"/>
                    <a:pt x="273" y="98"/>
                    <a:pt x="273" y="98"/>
                  </a:cubicBezTo>
                  <a:cubicBezTo>
                    <a:pt x="274" y="102"/>
                    <a:pt x="274" y="102"/>
                    <a:pt x="274" y="102"/>
                  </a:cubicBezTo>
                  <a:cubicBezTo>
                    <a:pt x="278" y="100"/>
                    <a:pt x="278" y="100"/>
                    <a:pt x="278" y="100"/>
                  </a:cubicBezTo>
                  <a:cubicBezTo>
                    <a:pt x="281" y="99"/>
                    <a:pt x="281" y="99"/>
                    <a:pt x="281" y="99"/>
                  </a:cubicBezTo>
                  <a:cubicBezTo>
                    <a:pt x="281" y="97"/>
                    <a:pt x="281" y="97"/>
                    <a:pt x="281" y="97"/>
                  </a:cubicBezTo>
                  <a:cubicBezTo>
                    <a:pt x="281" y="95"/>
                    <a:pt x="281" y="95"/>
                    <a:pt x="281" y="95"/>
                  </a:cubicBezTo>
                  <a:cubicBezTo>
                    <a:pt x="283" y="94"/>
                    <a:pt x="283" y="94"/>
                    <a:pt x="283" y="94"/>
                  </a:cubicBezTo>
                  <a:cubicBezTo>
                    <a:pt x="283" y="93"/>
                    <a:pt x="283" y="93"/>
                    <a:pt x="283" y="93"/>
                  </a:cubicBezTo>
                  <a:cubicBezTo>
                    <a:pt x="285" y="95"/>
                    <a:pt x="285" y="95"/>
                    <a:pt x="285" y="95"/>
                  </a:cubicBezTo>
                  <a:cubicBezTo>
                    <a:pt x="290" y="93"/>
                    <a:pt x="290" y="93"/>
                    <a:pt x="290" y="93"/>
                  </a:cubicBezTo>
                  <a:cubicBezTo>
                    <a:pt x="294" y="91"/>
                    <a:pt x="294" y="91"/>
                    <a:pt x="294" y="91"/>
                  </a:cubicBezTo>
                  <a:cubicBezTo>
                    <a:pt x="296" y="91"/>
                    <a:pt x="296" y="91"/>
                    <a:pt x="296" y="91"/>
                  </a:cubicBezTo>
                  <a:cubicBezTo>
                    <a:pt x="299" y="89"/>
                    <a:pt x="299" y="89"/>
                    <a:pt x="299" y="89"/>
                  </a:cubicBezTo>
                  <a:cubicBezTo>
                    <a:pt x="301" y="88"/>
                    <a:pt x="301" y="88"/>
                    <a:pt x="301" y="88"/>
                  </a:cubicBezTo>
                  <a:cubicBezTo>
                    <a:pt x="301" y="87"/>
                    <a:pt x="301" y="87"/>
                    <a:pt x="301" y="87"/>
                  </a:cubicBezTo>
                  <a:cubicBezTo>
                    <a:pt x="305" y="90"/>
                    <a:pt x="305" y="90"/>
                    <a:pt x="305" y="90"/>
                  </a:cubicBezTo>
                  <a:cubicBezTo>
                    <a:pt x="307" y="86"/>
                    <a:pt x="307" y="86"/>
                    <a:pt x="307" y="86"/>
                  </a:cubicBezTo>
                  <a:cubicBezTo>
                    <a:pt x="308" y="81"/>
                    <a:pt x="308" y="81"/>
                    <a:pt x="308" y="81"/>
                  </a:cubicBezTo>
                  <a:cubicBezTo>
                    <a:pt x="309" y="79"/>
                    <a:pt x="309" y="79"/>
                    <a:pt x="309" y="79"/>
                  </a:cubicBezTo>
                  <a:cubicBezTo>
                    <a:pt x="310" y="77"/>
                    <a:pt x="310" y="77"/>
                    <a:pt x="310" y="77"/>
                  </a:cubicBezTo>
                  <a:cubicBezTo>
                    <a:pt x="310" y="77"/>
                    <a:pt x="309" y="74"/>
                    <a:pt x="308" y="75"/>
                  </a:cubicBezTo>
                  <a:cubicBezTo>
                    <a:pt x="307" y="75"/>
                    <a:pt x="304" y="76"/>
                    <a:pt x="304" y="76"/>
                  </a:cubicBezTo>
                  <a:cubicBezTo>
                    <a:pt x="303" y="78"/>
                    <a:pt x="303" y="78"/>
                    <a:pt x="303" y="78"/>
                  </a:cubicBezTo>
                  <a:cubicBezTo>
                    <a:pt x="301" y="78"/>
                    <a:pt x="301" y="78"/>
                    <a:pt x="301" y="78"/>
                  </a:cubicBezTo>
                  <a:cubicBezTo>
                    <a:pt x="299" y="80"/>
                    <a:pt x="299" y="80"/>
                    <a:pt x="299" y="80"/>
                  </a:cubicBezTo>
                  <a:cubicBezTo>
                    <a:pt x="294" y="83"/>
                    <a:pt x="294" y="83"/>
                    <a:pt x="294" y="83"/>
                  </a:cubicBezTo>
                  <a:cubicBezTo>
                    <a:pt x="291" y="83"/>
                    <a:pt x="291" y="83"/>
                    <a:pt x="291" y="83"/>
                  </a:cubicBezTo>
                  <a:cubicBezTo>
                    <a:pt x="283" y="81"/>
                    <a:pt x="283" y="81"/>
                    <a:pt x="283" y="81"/>
                  </a:cubicBezTo>
                  <a:cubicBezTo>
                    <a:pt x="283" y="79"/>
                    <a:pt x="283" y="79"/>
                    <a:pt x="283" y="79"/>
                  </a:cubicBezTo>
                  <a:cubicBezTo>
                    <a:pt x="283" y="77"/>
                    <a:pt x="283" y="77"/>
                    <a:pt x="283" y="77"/>
                  </a:cubicBezTo>
                  <a:cubicBezTo>
                    <a:pt x="284" y="76"/>
                    <a:pt x="284" y="76"/>
                    <a:pt x="284" y="76"/>
                  </a:cubicBezTo>
                  <a:cubicBezTo>
                    <a:pt x="286" y="76"/>
                    <a:pt x="286" y="76"/>
                    <a:pt x="286" y="76"/>
                  </a:cubicBezTo>
                  <a:cubicBezTo>
                    <a:pt x="288" y="77"/>
                    <a:pt x="288" y="77"/>
                    <a:pt x="288" y="77"/>
                  </a:cubicBezTo>
                  <a:cubicBezTo>
                    <a:pt x="293" y="77"/>
                    <a:pt x="293" y="77"/>
                    <a:pt x="293" y="77"/>
                  </a:cubicBezTo>
                  <a:cubicBezTo>
                    <a:pt x="296" y="75"/>
                    <a:pt x="296" y="75"/>
                    <a:pt x="296" y="75"/>
                  </a:cubicBezTo>
                  <a:cubicBezTo>
                    <a:pt x="296" y="73"/>
                    <a:pt x="296" y="73"/>
                    <a:pt x="296" y="73"/>
                  </a:cubicBezTo>
                  <a:cubicBezTo>
                    <a:pt x="295" y="71"/>
                    <a:pt x="295" y="71"/>
                    <a:pt x="295" y="71"/>
                  </a:cubicBezTo>
                  <a:cubicBezTo>
                    <a:pt x="296" y="68"/>
                    <a:pt x="296" y="68"/>
                    <a:pt x="296" y="68"/>
                  </a:cubicBezTo>
                  <a:cubicBezTo>
                    <a:pt x="297" y="68"/>
                    <a:pt x="297" y="68"/>
                    <a:pt x="297" y="68"/>
                  </a:cubicBezTo>
                  <a:cubicBezTo>
                    <a:pt x="299" y="66"/>
                    <a:pt x="299" y="66"/>
                    <a:pt x="299" y="66"/>
                  </a:cubicBezTo>
                  <a:cubicBezTo>
                    <a:pt x="299" y="64"/>
                    <a:pt x="299" y="64"/>
                    <a:pt x="299" y="64"/>
                  </a:cubicBezTo>
                  <a:cubicBezTo>
                    <a:pt x="296" y="64"/>
                    <a:pt x="296" y="64"/>
                    <a:pt x="296" y="64"/>
                  </a:cubicBezTo>
                  <a:cubicBezTo>
                    <a:pt x="290" y="61"/>
                    <a:pt x="290" y="61"/>
                    <a:pt x="290" y="61"/>
                  </a:cubicBezTo>
                  <a:cubicBezTo>
                    <a:pt x="283" y="60"/>
                    <a:pt x="283" y="60"/>
                    <a:pt x="283" y="60"/>
                  </a:cubicBezTo>
                  <a:cubicBezTo>
                    <a:pt x="280" y="58"/>
                    <a:pt x="280" y="58"/>
                    <a:pt x="280" y="58"/>
                  </a:cubicBezTo>
                  <a:cubicBezTo>
                    <a:pt x="280" y="57"/>
                    <a:pt x="280" y="57"/>
                    <a:pt x="280" y="57"/>
                  </a:cubicBezTo>
                  <a:cubicBezTo>
                    <a:pt x="284" y="57"/>
                    <a:pt x="284" y="57"/>
                    <a:pt x="284" y="57"/>
                  </a:cubicBezTo>
                  <a:cubicBezTo>
                    <a:pt x="290" y="57"/>
                    <a:pt x="290" y="57"/>
                    <a:pt x="290" y="57"/>
                  </a:cubicBezTo>
                  <a:cubicBezTo>
                    <a:pt x="294" y="59"/>
                    <a:pt x="294" y="59"/>
                    <a:pt x="294" y="59"/>
                  </a:cubicBezTo>
                  <a:cubicBezTo>
                    <a:pt x="295" y="57"/>
                    <a:pt x="295" y="57"/>
                    <a:pt x="295" y="57"/>
                  </a:cubicBezTo>
                  <a:cubicBezTo>
                    <a:pt x="294" y="55"/>
                    <a:pt x="294" y="55"/>
                    <a:pt x="294" y="55"/>
                  </a:cubicBezTo>
                  <a:cubicBezTo>
                    <a:pt x="293" y="54"/>
                    <a:pt x="293" y="54"/>
                    <a:pt x="293" y="54"/>
                  </a:cubicBezTo>
                  <a:cubicBezTo>
                    <a:pt x="292" y="52"/>
                    <a:pt x="292" y="52"/>
                    <a:pt x="292" y="52"/>
                  </a:cubicBezTo>
                  <a:cubicBezTo>
                    <a:pt x="294" y="51"/>
                    <a:pt x="294" y="51"/>
                    <a:pt x="294" y="51"/>
                  </a:cubicBezTo>
                  <a:cubicBezTo>
                    <a:pt x="297" y="51"/>
                    <a:pt x="297" y="51"/>
                    <a:pt x="297" y="51"/>
                  </a:cubicBezTo>
                  <a:cubicBezTo>
                    <a:pt x="298" y="56"/>
                    <a:pt x="298" y="56"/>
                    <a:pt x="298" y="56"/>
                  </a:cubicBezTo>
                  <a:cubicBezTo>
                    <a:pt x="300" y="58"/>
                    <a:pt x="300" y="58"/>
                    <a:pt x="300" y="58"/>
                  </a:cubicBezTo>
                  <a:cubicBezTo>
                    <a:pt x="303" y="58"/>
                    <a:pt x="303" y="58"/>
                    <a:pt x="303" y="58"/>
                  </a:cubicBezTo>
                  <a:cubicBezTo>
                    <a:pt x="304" y="57"/>
                    <a:pt x="304" y="57"/>
                    <a:pt x="304" y="57"/>
                  </a:cubicBezTo>
                  <a:cubicBezTo>
                    <a:pt x="306" y="58"/>
                    <a:pt x="306" y="58"/>
                    <a:pt x="306" y="58"/>
                  </a:cubicBezTo>
                  <a:cubicBezTo>
                    <a:pt x="310" y="58"/>
                    <a:pt x="310" y="58"/>
                    <a:pt x="310" y="58"/>
                  </a:cubicBezTo>
                  <a:cubicBezTo>
                    <a:pt x="316" y="58"/>
                    <a:pt x="316" y="58"/>
                    <a:pt x="316" y="58"/>
                  </a:cubicBezTo>
                  <a:cubicBezTo>
                    <a:pt x="317" y="57"/>
                    <a:pt x="317" y="57"/>
                    <a:pt x="317" y="57"/>
                  </a:cubicBezTo>
                  <a:cubicBezTo>
                    <a:pt x="317" y="53"/>
                    <a:pt x="317" y="53"/>
                    <a:pt x="317" y="53"/>
                  </a:cubicBezTo>
                  <a:cubicBezTo>
                    <a:pt x="318" y="51"/>
                    <a:pt x="318" y="51"/>
                    <a:pt x="318" y="51"/>
                  </a:cubicBezTo>
                  <a:cubicBezTo>
                    <a:pt x="319" y="48"/>
                    <a:pt x="319" y="48"/>
                    <a:pt x="319" y="48"/>
                  </a:cubicBezTo>
                  <a:cubicBezTo>
                    <a:pt x="319" y="46"/>
                    <a:pt x="319" y="46"/>
                    <a:pt x="319" y="46"/>
                  </a:cubicBezTo>
                  <a:cubicBezTo>
                    <a:pt x="320" y="42"/>
                    <a:pt x="320" y="42"/>
                    <a:pt x="320" y="42"/>
                  </a:cubicBezTo>
                  <a:cubicBezTo>
                    <a:pt x="322" y="42"/>
                    <a:pt x="322" y="42"/>
                    <a:pt x="322" y="42"/>
                  </a:cubicBezTo>
                  <a:cubicBezTo>
                    <a:pt x="323" y="44"/>
                    <a:pt x="323" y="44"/>
                    <a:pt x="323" y="44"/>
                  </a:cubicBezTo>
                  <a:cubicBezTo>
                    <a:pt x="325" y="42"/>
                    <a:pt x="325" y="42"/>
                    <a:pt x="325" y="42"/>
                  </a:cubicBezTo>
                  <a:cubicBezTo>
                    <a:pt x="325" y="39"/>
                    <a:pt x="325" y="39"/>
                    <a:pt x="325" y="39"/>
                  </a:cubicBezTo>
                  <a:cubicBezTo>
                    <a:pt x="326" y="37"/>
                    <a:pt x="326" y="37"/>
                    <a:pt x="326" y="37"/>
                  </a:cubicBezTo>
                  <a:lnTo>
                    <a:pt x="324" y="34"/>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64" name="Freeform 38"/>
            <p:cNvSpPr>
              <a:spLocks/>
            </p:cNvSpPr>
            <p:nvPr/>
          </p:nvSpPr>
          <p:spPr bwMode="auto">
            <a:xfrm>
              <a:off x="7274749" y="2775308"/>
              <a:ext cx="286695" cy="308620"/>
            </a:xfrm>
            <a:custGeom>
              <a:avLst/>
              <a:gdLst>
                <a:gd name="T0" fmla="*/ 196 w 201"/>
                <a:gd name="T1" fmla="*/ 127 h 216"/>
                <a:gd name="T2" fmla="*/ 195 w 201"/>
                <a:gd name="T3" fmla="*/ 120 h 216"/>
                <a:gd name="T4" fmla="*/ 191 w 201"/>
                <a:gd name="T5" fmla="*/ 115 h 216"/>
                <a:gd name="T6" fmla="*/ 190 w 201"/>
                <a:gd name="T7" fmla="*/ 110 h 216"/>
                <a:gd name="T8" fmla="*/ 187 w 201"/>
                <a:gd name="T9" fmla="*/ 107 h 216"/>
                <a:gd name="T10" fmla="*/ 183 w 201"/>
                <a:gd name="T11" fmla="*/ 106 h 216"/>
                <a:gd name="T12" fmla="*/ 181 w 201"/>
                <a:gd name="T13" fmla="*/ 101 h 216"/>
                <a:gd name="T14" fmla="*/ 179 w 201"/>
                <a:gd name="T15" fmla="*/ 96 h 216"/>
                <a:gd name="T16" fmla="*/ 174 w 201"/>
                <a:gd name="T17" fmla="*/ 89 h 216"/>
                <a:gd name="T18" fmla="*/ 168 w 201"/>
                <a:gd name="T19" fmla="*/ 84 h 216"/>
                <a:gd name="T20" fmla="*/ 158 w 201"/>
                <a:gd name="T21" fmla="*/ 78 h 216"/>
                <a:gd name="T22" fmla="*/ 147 w 201"/>
                <a:gd name="T23" fmla="*/ 63 h 216"/>
                <a:gd name="T24" fmla="*/ 126 w 201"/>
                <a:gd name="T25" fmla="*/ 46 h 216"/>
                <a:gd name="T26" fmla="*/ 116 w 201"/>
                <a:gd name="T27" fmla="*/ 35 h 216"/>
                <a:gd name="T28" fmla="*/ 111 w 201"/>
                <a:gd name="T29" fmla="*/ 27 h 216"/>
                <a:gd name="T30" fmla="*/ 96 w 201"/>
                <a:gd name="T31" fmla="*/ 19 h 216"/>
                <a:gd name="T32" fmla="*/ 92 w 201"/>
                <a:gd name="T33" fmla="*/ 14 h 216"/>
                <a:gd name="T34" fmla="*/ 97 w 201"/>
                <a:gd name="T35" fmla="*/ 8 h 216"/>
                <a:gd name="T36" fmla="*/ 103 w 201"/>
                <a:gd name="T37" fmla="*/ 4 h 216"/>
                <a:gd name="T38" fmla="*/ 104 w 201"/>
                <a:gd name="T39" fmla="*/ 0 h 216"/>
                <a:gd name="T40" fmla="*/ 48 w 201"/>
                <a:gd name="T41" fmla="*/ 6 h 216"/>
                <a:gd name="T42" fmla="*/ 0 w 201"/>
                <a:gd name="T43" fmla="*/ 10 h 216"/>
                <a:gd name="T44" fmla="*/ 11 w 201"/>
                <a:gd name="T45" fmla="*/ 58 h 216"/>
                <a:gd name="T46" fmla="*/ 25 w 201"/>
                <a:gd name="T47" fmla="*/ 107 h 216"/>
                <a:gd name="T48" fmla="*/ 38 w 201"/>
                <a:gd name="T49" fmla="*/ 128 h 216"/>
                <a:gd name="T50" fmla="*/ 39 w 201"/>
                <a:gd name="T51" fmla="*/ 137 h 216"/>
                <a:gd name="T52" fmla="*/ 40 w 201"/>
                <a:gd name="T53" fmla="*/ 144 h 216"/>
                <a:gd name="T54" fmla="*/ 39 w 201"/>
                <a:gd name="T55" fmla="*/ 150 h 216"/>
                <a:gd name="T56" fmla="*/ 35 w 201"/>
                <a:gd name="T57" fmla="*/ 157 h 216"/>
                <a:gd name="T58" fmla="*/ 37 w 201"/>
                <a:gd name="T59" fmla="*/ 172 h 216"/>
                <a:gd name="T60" fmla="*/ 40 w 201"/>
                <a:gd name="T61" fmla="*/ 182 h 216"/>
                <a:gd name="T62" fmla="*/ 37 w 201"/>
                <a:gd name="T63" fmla="*/ 186 h 216"/>
                <a:gd name="T64" fmla="*/ 41 w 201"/>
                <a:gd name="T65" fmla="*/ 193 h 216"/>
                <a:gd name="T66" fmla="*/ 46 w 201"/>
                <a:gd name="T67" fmla="*/ 201 h 216"/>
                <a:gd name="T68" fmla="*/ 160 w 201"/>
                <a:gd name="T69" fmla="*/ 207 h 216"/>
                <a:gd name="T70" fmla="*/ 169 w 201"/>
                <a:gd name="T71" fmla="*/ 216 h 216"/>
                <a:gd name="T72" fmla="*/ 166 w 201"/>
                <a:gd name="T73" fmla="*/ 193 h 216"/>
                <a:gd name="T74" fmla="*/ 183 w 201"/>
                <a:gd name="T75" fmla="*/ 196 h 216"/>
                <a:gd name="T76" fmla="*/ 185 w 201"/>
                <a:gd name="T77" fmla="*/ 189 h 216"/>
                <a:gd name="T78" fmla="*/ 182 w 201"/>
                <a:gd name="T79" fmla="*/ 187 h 216"/>
                <a:gd name="T80" fmla="*/ 180 w 201"/>
                <a:gd name="T81" fmla="*/ 183 h 216"/>
                <a:gd name="T82" fmla="*/ 185 w 201"/>
                <a:gd name="T83" fmla="*/ 183 h 216"/>
                <a:gd name="T84" fmla="*/ 183 w 201"/>
                <a:gd name="T85" fmla="*/ 177 h 216"/>
                <a:gd name="T86" fmla="*/ 188 w 201"/>
                <a:gd name="T87" fmla="*/ 174 h 216"/>
                <a:gd name="T88" fmla="*/ 187 w 201"/>
                <a:gd name="T89" fmla="*/ 168 h 216"/>
                <a:gd name="T90" fmla="*/ 188 w 201"/>
                <a:gd name="T91" fmla="*/ 165 h 216"/>
                <a:gd name="T92" fmla="*/ 189 w 201"/>
                <a:gd name="T93" fmla="*/ 161 h 216"/>
                <a:gd name="T94" fmla="*/ 189 w 201"/>
                <a:gd name="T95" fmla="*/ 151 h 216"/>
                <a:gd name="T96" fmla="*/ 194 w 201"/>
                <a:gd name="T97" fmla="*/ 152 h 216"/>
                <a:gd name="T98" fmla="*/ 193 w 201"/>
                <a:gd name="T99" fmla="*/ 149 h 216"/>
                <a:gd name="T100" fmla="*/ 189 w 201"/>
                <a:gd name="T101" fmla="*/ 144 h 216"/>
                <a:gd name="T102" fmla="*/ 196 w 201"/>
                <a:gd name="T103" fmla="*/ 144 h 216"/>
                <a:gd name="T104" fmla="*/ 193 w 201"/>
                <a:gd name="T105" fmla="*/ 141 h 216"/>
                <a:gd name="T106" fmla="*/ 192 w 201"/>
                <a:gd name="T107" fmla="*/ 137 h 216"/>
                <a:gd name="T108" fmla="*/ 197 w 201"/>
                <a:gd name="T109" fmla="*/ 138 h 216"/>
                <a:gd name="T110" fmla="*/ 199 w 201"/>
                <a:gd name="T111" fmla="*/ 134 h 216"/>
                <a:gd name="T112" fmla="*/ 201 w 201"/>
                <a:gd name="T113" fmla="*/ 130 h 216"/>
                <a:gd name="T114" fmla="*/ 198 w 201"/>
                <a:gd name="T115" fmla="*/ 12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1" h="216">
                  <a:moveTo>
                    <a:pt x="198" y="128"/>
                  </a:moveTo>
                  <a:cubicBezTo>
                    <a:pt x="196" y="127"/>
                    <a:pt x="196" y="127"/>
                    <a:pt x="196" y="127"/>
                  </a:cubicBezTo>
                  <a:cubicBezTo>
                    <a:pt x="195" y="124"/>
                    <a:pt x="195" y="124"/>
                    <a:pt x="195" y="124"/>
                  </a:cubicBezTo>
                  <a:cubicBezTo>
                    <a:pt x="195" y="120"/>
                    <a:pt x="195" y="120"/>
                    <a:pt x="195" y="120"/>
                  </a:cubicBezTo>
                  <a:cubicBezTo>
                    <a:pt x="195" y="119"/>
                    <a:pt x="195" y="119"/>
                    <a:pt x="195" y="119"/>
                  </a:cubicBezTo>
                  <a:cubicBezTo>
                    <a:pt x="191" y="115"/>
                    <a:pt x="191" y="115"/>
                    <a:pt x="191" y="115"/>
                  </a:cubicBezTo>
                  <a:cubicBezTo>
                    <a:pt x="190" y="112"/>
                    <a:pt x="190" y="112"/>
                    <a:pt x="190" y="112"/>
                  </a:cubicBezTo>
                  <a:cubicBezTo>
                    <a:pt x="190" y="110"/>
                    <a:pt x="190" y="110"/>
                    <a:pt x="190" y="110"/>
                  </a:cubicBezTo>
                  <a:cubicBezTo>
                    <a:pt x="190" y="109"/>
                    <a:pt x="190" y="109"/>
                    <a:pt x="190" y="109"/>
                  </a:cubicBezTo>
                  <a:cubicBezTo>
                    <a:pt x="187" y="107"/>
                    <a:pt x="187" y="107"/>
                    <a:pt x="187" y="107"/>
                  </a:cubicBezTo>
                  <a:cubicBezTo>
                    <a:pt x="184" y="106"/>
                    <a:pt x="184" y="106"/>
                    <a:pt x="184" y="106"/>
                  </a:cubicBezTo>
                  <a:cubicBezTo>
                    <a:pt x="183" y="106"/>
                    <a:pt x="183" y="106"/>
                    <a:pt x="183" y="106"/>
                  </a:cubicBezTo>
                  <a:cubicBezTo>
                    <a:pt x="182" y="104"/>
                    <a:pt x="182" y="104"/>
                    <a:pt x="182" y="104"/>
                  </a:cubicBezTo>
                  <a:cubicBezTo>
                    <a:pt x="181" y="101"/>
                    <a:pt x="181" y="101"/>
                    <a:pt x="181" y="101"/>
                  </a:cubicBezTo>
                  <a:cubicBezTo>
                    <a:pt x="181" y="99"/>
                    <a:pt x="181" y="99"/>
                    <a:pt x="181" y="99"/>
                  </a:cubicBezTo>
                  <a:cubicBezTo>
                    <a:pt x="179" y="96"/>
                    <a:pt x="179" y="96"/>
                    <a:pt x="179" y="96"/>
                  </a:cubicBezTo>
                  <a:cubicBezTo>
                    <a:pt x="176" y="91"/>
                    <a:pt x="176" y="91"/>
                    <a:pt x="176" y="91"/>
                  </a:cubicBezTo>
                  <a:cubicBezTo>
                    <a:pt x="174" y="89"/>
                    <a:pt x="174" y="89"/>
                    <a:pt x="174" y="89"/>
                  </a:cubicBezTo>
                  <a:cubicBezTo>
                    <a:pt x="171" y="87"/>
                    <a:pt x="171" y="87"/>
                    <a:pt x="171" y="87"/>
                  </a:cubicBezTo>
                  <a:cubicBezTo>
                    <a:pt x="168" y="84"/>
                    <a:pt x="168" y="84"/>
                    <a:pt x="168" y="84"/>
                  </a:cubicBezTo>
                  <a:cubicBezTo>
                    <a:pt x="165" y="81"/>
                    <a:pt x="165" y="81"/>
                    <a:pt x="165" y="81"/>
                  </a:cubicBezTo>
                  <a:cubicBezTo>
                    <a:pt x="158" y="78"/>
                    <a:pt x="158" y="78"/>
                    <a:pt x="158" y="78"/>
                  </a:cubicBezTo>
                  <a:cubicBezTo>
                    <a:pt x="153" y="71"/>
                    <a:pt x="153" y="71"/>
                    <a:pt x="153" y="71"/>
                  </a:cubicBezTo>
                  <a:cubicBezTo>
                    <a:pt x="147" y="63"/>
                    <a:pt x="147" y="63"/>
                    <a:pt x="147" y="63"/>
                  </a:cubicBezTo>
                  <a:cubicBezTo>
                    <a:pt x="142" y="59"/>
                    <a:pt x="142" y="59"/>
                    <a:pt x="142" y="59"/>
                  </a:cubicBezTo>
                  <a:cubicBezTo>
                    <a:pt x="126" y="46"/>
                    <a:pt x="126" y="46"/>
                    <a:pt x="126" y="46"/>
                  </a:cubicBezTo>
                  <a:cubicBezTo>
                    <a:pt x="121" y="40"/>
                    <a:pt x="121" y="40"/>
                    <a:pt x="121" y="40"/>
                  </a:cubicBezTo>
                  <a:cubicBezTo>
                    <a:pt x="116" y="35"/>
                    <a:pt x="116" y="35"/>
                    <a:pt x="116" y="35"/>
                  </a:cubicBezTo>
                  <a:cubicBezTo>
                    <a:pt x="114" y="31"/>
                    <a:pt x="114" y="31"/>
                    <a:pt x="114" y="31"/>
                  </a:cubicBezTo>
                  <a:cubicBezTo>
                    <a:pt x="111" y="27"/>
                    <a:pt x="111" y="27"/>
                    <a:pt x="111" y="27"/>
                  </a:cubicBezTo>
                  <a:cubicBezTo>
                    <a:pt x="108" y="24"/>
                    <a:pt x="108" y="24"/>
                    <a:pt x="108" y="24"/>
                  </a:cubicBezTo>
                  <a:cubicBezTo>
                    <a:pt x="96" y="19"/>
                    <a:pt x="96" y="19"/>
                    <a:pt x="96" y="19"/>
                  </a:cubicBezTo>
                  <a:cubicBezTo>
                    <a:pt x="94" y="16"/>
                    <a:pt x="94" y="16"/>
                    <a:pt x="94" y="16"/>
                  </a:cubicBezTo>
                  <a:cubicBezTo>
                    <a:pt x="92" y="14"/>
                    <a:pt x="92" y="14"/>
                    <a:pt x="92" y="14"/>
                  </a:cubicBezTo>
                  <a:cubicBezTo>
                    <a:pt x="92" y="11"/>
                    <a:pt x="92" y="11"/>
                    <a:pt x="92" y="11"/>
                  </a:cubicBezTo>
                  <a:cubicBezTo>
                    <a:pt x="97" y="8"/>
                    <a:pt x="97" y="8"/>
                    <a:pt x="97" y="8"/>
                  </a:cubicBezTo>
                  <a:cubicBezTo>
                    <a:pt x="101" y="5"/>
                    <a:pt x="101" y="5"/>
                    <a:pt x="101" y="5"/>
                  </a:cubicBezTo>
                  <a:cubicBezTo>
                    <a:pt x="103" y="4"/>
                    <a:pt x="103" y="4"/>
                    <a:pt x="103" y="4"/>
                  </a:cubicBezTo>
                  <a:cubicBezTo>
                    <a:pt x="103" y="2"/>
                    <a:pt x="103" y="2"/>
                    <a:pt x="103" y="2"/>
                  </a:cubicBezTo>
                  <a:cubicBezTo>
                    <a:pt x="104" y="0"/>
                    <a:pt x="104" y="0"/>
                    <a:pt x="104" y="0"/>
                  </a:cubicBezTo>
                  <a:cubicBezTo>
                    <a:pt x="104" y="0"/>
                    <a:pt x="104" y="0"/>
                    <a:pt x="104" y="0"/>
                  </a:cubicBezTo>
                  <a:cubicBezTo>
                    <a:pt x="48" y="6"/>
                    <a:pt x="48" y="6"/>
                    <a:pt x="48" y="6"/>
                  </a:cubicBezTo>
                  <a:cubicBezTo>
                    <a:pt x="48" y="6"/>
                    <a:pt x="48" y="6"/>
                    <a:pt x="48" y="6"/>
                  </a:cubicBezTo>
                  <a:cubicBezTo>
                    <a:pt x="0" y="10"/>
                    <a:pt x="0" y="10"/>
                    <a:pt x="0" y="10"/>
                  </a:cubicBezTo>
                  <a:cubicBezTo>
                    <a:pt x="3" y="24"/>
                    <a:pt x="3" y="24"/>
                    <a:pt x="3" y="24"/>
                  </a:cubicBezTo>
                  <a:cubicBezTo>
                    <a:pt x="11" y="58"/>
                    <a:pt x="11" y="58"/>
                    <a:pt x="11" y="58"/>
                  </a:cubicBezTo>
                  <a:cubicBezTo>
                    <a:pt x="23" y="98"/>
                    <a:pt x="23" y="98"/>
                    <a:pt x="23" y="98"/>
                  </a:cubicBezTo>
                  <a:cubicBezTo>
                    <a:pt x="25" y="107"/>
                    <a:pt x="25" y="107"/>
                    <a:pt x="25" y="107"/>
                  </a:cubicBezTo>
                  <a:cubicBezTo>
                    <a:pt x="33" y="122"/>
                    <a:pt x="33" y="122"/>
                    <a:pt x="33" y="122"/>
                  </a:cubicBezTo>
                  <a:cubicBezTo>
                    <a:pt x="38" y="128"/>
                    <a:pt x="38" y="128"/>
                    <a:pt x="38" y="128"/>
                  </a:cubicBezTo>
                  <a:cubicBezTo>
                    <a:pt x="38" y="132"/>
                    <a:pt x="38" y="132"/>
                    <a:pt x="38" y="132"/>
                  </a:cubicBezTo>
                  <a:cubicBezTo>
                    <a:pt x="39" y="137"/>
                    <a:pt x="39" y="137"/>
                    <a:pt x="39" y="137"/>
                  </a:cubicBezTo>
                  <a:cubicBezTo>
                    <a:pt x="42" y="139"/>
                    <a:pt x="42" y="139"/>
                    <a:pt x="42" y="139"/>
                  </a:cubicBezTo>
                  <a:cubicBezTo>
                    <a:pt x="40" y="144"/>
                    <a:pt x="40" y="144"/>
                    <a:pt x="40" y="144"/>
                  </a:cubicBezTo>
                  <a:cubicBezTo>
                    <a:pt x="35" y="147"/>
                    <a:pt x="35" y="147"/>
                    <a:pt x="35" y="147"/>
                  </a:cubicBezTo>
                  <a:cubicBezTo>
                    <a:pt x="39" y="150"/>
                    <a:pt x="39" y="150"/>
                    <a:pt x="39" y="150"/>
                  </a:cubicBezTo>
                  <a:cubicBezTo>
                    <a:pt x="38" y="155"/>
                    <a:pt x="38" y="155"/>
                    <a:pt x="38" y="155"/>
                  </a:cubicBezTo>
                  <a:cubicBezTo>
                    <a:pt x="35" y="157"/>
                    <a:pt x="35" y="157"/>
                    <a:pt x="35" y="157"/>
                  </a:cubicBezTo>
                  <a:cubicBezTo>
                    <a:pt x="35" y="163"/>
                    <a:pt x="35" y="163"/>
                    <a:pt x="35" y="163"/>
                  </a:cubicBezTo>
                  <a:cubicBezTo>
                    <a:pt x="37" y="172"/>
                    <a:pt x="37" y="172"/>
                    <a:pt x="37" y="172"/>
                  </a:cubicBezTo>
                  <a:cubicBezTo>
                    <a:pt x="39" y="176"/>
                    <a:pt x="39" y="176"/>
                    <a:pt x="39" y="176"/>
                  </a:cubicBezTo>
                  <a:cubicBezTo>
                    <a:pt x="40" y="182"/>
                    <a:pt x="40" y="182"/>
                    <a:pt x="40" y="182"/>
                  </a:cubicBezTo>
                  <a:cubicBezTo>
                    <a:pt x="38" y="184"/>
                    <a:pt x="38" y="184"/>
                    <a:pt x="38" y="184"/>
                  </a:cubicBezTo>
                  <a:cubicBezTo>
                    <a:pt x="37" y="186"/>
                    <a:pt x="37" y="186"/>
                    <a:pt x="37" y="186"/>
                  </a:cubicBezTo>
                  <a:cubicBezTo>
                    <a:pt x="39" y="190"/>
                    <a:pt x="39" y="190"/>
                    <a:pt x="39" y="190"/>
                  </a:cubicBezTo>
                  <a:cubicBezTo>
                    <a:pt x="41" y="193"/>
                    <a:pt x="41" y="193"/>
                    <a:pt x="41" y="193"/>
                  </a:cubicBezTo>
                  <a:cubicBezTo>
                    <a:pt x="45" y="199"/>
                    <a:pt x="45" y="199"/>
                    <a:pt x="45" y="199"/>
                  </a:cubicBezTo>
                  <a:cubicBezTo>
                    <a:pt x="46" y="201"/>
                    <a:pt x="46" y="201"/>
                    <a:pt x="46" y="201"/>
                  </a:cubicBezTo>
                  <a:cubicBezTo>
                    <a:pt x="52" y="213"/>
                    <a:pt x="52" y="213"/>
                    <a:pt x="52" y="213"/>
                  </a:cubicBezTo>
                  <a:cubicBezTo>
                    <a:pt x="160" y="207"/>
                    <a:pt x="160" y="207"/>
                    <a:pt x="160" y="207"/>
                  </a:cubicBezTo>
                  <a:cubicBezTo>
                    <a:pt x="161" y="216"/>
                    <a:pt x="161" y="216"/>
                    <a:pt x="161" y="216"/>
                  </a:cubicBezTo>
                  <a:cubicBezTo>
                    <a:pt x="169" y="216"/>
                    <a:pt x="169" y="216"/>
                    <a:pt x="169" y="216"/>
                  </a:cubicBezTo>
                  <a:cubicBezTo>
                    <a:pt x="166" y="193"/>
                    <a:pt x="166" y="193"/>
                    <a:pt x="166" y="193"/>
                  </a:cubicBezTo>
                  <a:cubicBezTo>
                    <a:pt x="166" y="193"/>
                    <a:pt x="166" y="193"/>
                    <a:pt x="166" y="193"/>
                  </a:cubicBezTo>
                  <a:cubicBezTo>
                    <a:pt x="173" y="194"/>
                    <a:pt x="173" y="194"/>
                    <a:pt x="173" y="194"/>
                  </a:cubicBezTo>
                  <a:cubicBezTo>
                    <a:pt x="183" y="196"/>
                    <a:pt x="183" y="196"/>
                    <a:pt x="183" y="196"/>
                  </a:cubicBezTo>
                  <a:cubicBezTo>
                    <a:pt x="184" y="193"/>
                    <a:pt x="184" y="193"/>
                    <a:pt x="184" y="193"/>
                  </a:cubicBezTo>
                  <a:cubicBezTo>
                    <a:pt x="184" y="193"/>
                    <a:pt x="185" y="189"/>
                    <a:pt x="185" y="189"/>
                  </a:cubicBezTo>
                  <a:cubicBezTo>
                    <a:pt x="185" y="188"/>
                    <a:pt x="184" y="188"/>
                    <a:pt x="184" y="188"/>
                  </a:cubicBezTo>
                  <a:cubicBezTo>
                    <a:pt x="184" y="188"/>
                    <a:pt x="183" y="187"/>
                    <a:pt x="182" y="187"/>
                  </a:cubicBezTo>
                  <a:cubicBezTo>
                    <a:pt x="181" y="186"/>
                    <a:pt x="181" y="185"/>
                    <a:pt x="180" y="184"/>
                  </a:cubicBezTo>
                  <a:cubicBezTo>
                    <a:pt x="179" y="183"/>
                    <a:pt x="180" y="183"/>
                    <a:pt x="180" y="183"/>
                  </a:cubicBezTo>
                  <a:cubicBezTo>
                    <a:pt x="182" y="183"/>
                    <a:pt x="182" y="183"/>
                    <a:pt x="182" y="183"/>
                  </a:cubicBezTo>
                  <a:cubicBezTo>
                    <a:pt x="185" y="183"/>
                    <a:pt x="185" y="183"/>
                    <a:pt x="185" y="183"/>
                  </a:cubicBezTo>
                  <a:cubicBezTo>
                    <a:pt x="185" y="183"/>
                    <a:pt x="184" y="181"/>
                    <a:pt x="184" y="179"/>
                  </a:cubicBezTo>
                  <a:cubicBezTo>
                    <a:pt x="183" y="177"/>
                    <a:pt x="183" y="177"/>
                    <a:pt x="183" y="177"/>
                  </a:cubicBezTo>
                  <a:cubicBezTo>
                    <a:pt x="186" y="176"/>
                    <a:pt x="186" y="176"/>
                    <a:pt x="186" y="176"/>
                  </a:cubicBezTo>
                  <a:cubicBezTo>
                    <a:pt x="188" y="174"/>
                    <a:pt x="188" y="174"/>
                    <a:pt x="188" y="174"/>
                  </a:cubicBezTo>
                  <a:cubicBezTo>
                    <a:pt x="190" y="169"/>
                    <a:pt x="190" y="169"/>
                    <a:pt x="190" y="169"/>
                  </a:cubicBezTo>
                  <a:cubicBezTo>
                    <a:pt x="187" y="168"/>
                    <a:pt x="187" y="168"/>
                    <a:pt x="187" y="168"/>
                  </a:cubicBezTo>
                  <a:cubicBezTo>
                    <a:pt x="187" y="168"/>
                    <a:pt x="187" y="167"/>
                    <a:pt x="187" y="167"/>
                  </a:cubicBezTo>
                  <a:cubicBezTo>
                    <a:pt x="187" y="166"/>
                    <a:pt x="188" y="166"/>
                    <a:pt x="188" y="165"/>
                  </a:cubicBezTo>
                  <a:cubicBezTo>
                    <a:pt x="188" y="165"/>
                    <a:pt x="189" y="164"/>
                    <a:pt x="189" y="164"/>
                  </a:cubicBezTo>
                  <a:cubicBezTo>
                    <a:pt x="189" y="161"/>
                    <a:pt x="189" y="161"/>
                    <a:pt x="189" y="161"/>
                  </a:cubicBezTo>
                  <a:cubicBezTo>
                    <a:pt x="189" y="154"/>
                    <a:pt x="189" y="154"/>
                    <a:pt x="189" y="154"/>
                  </a:cubicBezTo>
                  <a:cubicBezTo>
                    <a:pt x="189" y="151"/>
                    <a:pt x="189" y="151"/>
                    <a:pt x="189" y="151"/>
                  </a:cubicBezTo>
                  <a:cubicBezTo>
                    <a:pt x="189" y="151"/>
                    <a:pt x="191" y="151"/>
                    <a:pt x="192" y="151"/>
                  </a:cubicBezTo>
                  <a:cubicBezTo>
                    <a:pt x="192" y="151"/>
                    <a:pt x="194" y="152"/>
                    <a:pt x="194" y="152"/>
                  </a:cubicBezTo>
                  <a:cubicBezTo>
                    <a:pt x="194" y="152"/>
                    <a:pt x="195" y="151"/>
                    <a:pt x="195" y="150"/>
                  </a:cubicBezTo>
                  <a:cubicBezTo>
                    <a:pt x="195" y="150"/>
                    <a:pt x="195" y="150"/>
                    <a:pt x="193" y="149"/>
                  </a:cubicBezTo>
                  <a:cubicBezTo>
                    <a:pt x="192" y="148"/>
                    <a:pt x="190" y="147"/>
                    <a:pt x="190" y="147"/>
                  </a:cubicBezTo>
                  <a:cubicBezTo>
                    <a:pt x="190" y="146"/>
                    <a:pt x="189" y="144"/>
                    <a:pt x="189" y="144"/>
                  </a:cubicBezTo>
                  <a:cubicBezTo>
                    <a:pt x="191" y="144"/>
                    <a:pt x="191" y="144"/>
                    <a:pt x="191" y="144"/>
                  </a:cubicBezTo>
                  <a:cubicBezTo>
                    <a:pt x="196" y="144"/>
                    <a:pt x="196" y="144"/>
                    <a:pt x="196" y="144"/>
                  </a:cubicBezTo>
                  <a:cubicBezTo>
                    <a:pt x="197" y="141"/>
                    <a:pt x="197" y="141"/>
                    <a:pt x="197" y="141"/>
                  </a:cubicBezTo>
                  <a:cubicBezTo>
                    <a:pt x="197" y="141"/>
                    <a:pt x="193" y="141"/>
                    <a:pt x="193" y="141"/>
                  </a:cubicBezTo>
                  <a:cubicBezTo>
                    <a:pt x="193" y="141"/>
                    <a:pt x="191" y="139"/>
                    <a:pt x="191" y="139"/>
                  </a:cubicBezTo>
                  <a:cubicBezTo>
                    <a:pt x="192" y="137"/>
                    <a:pt x="192" y="137"/>
                    <a:pt x="192" y="137"/>
                  </a:cubicBezTo>
                  <a:cubicBezTo>
                    <a:pt x="193" y="138"/>
                    <a:pt x="193" y="138"/>
                    <a:pt x="193" y="138"/>
                  </a:cubicBezTo>
                  <a:cubicBezTo>
                    <a:pt x="197" y="138"/>
                    <a:pt x="197" y="138"/>
                    <a:pt x="197" y="138"/>
                  </a:cubicBezTo>
                  <a:cubicBezTo>
                    <a:pt x="199" y="137"/>
                    <a:pt x="199" y="137"/>
                    <a:pt x="199" y="137"/>
                  </a:cubicBezTo>
                  <a:cubicBezTo>
                    <a:pt x="199" y="134"/>
                    <a:pt x="199" y="134"/>
                    <a:pt x="199" y="134"/>
                  </a:cubicBezTo>
                  <a:cubicBezTo>
                    <a:pt x="199" y="132"/>
                    <a:pt x="199" y="132"/>
                    <a:pt x="199" y="132"/>
                  </a:cubicBezTo>
                  <a:cubicBezTo>
                    <a:pt x="201" y="130"/>
                    <a:pt x="201" y="130"/>
                    <a:pt x="201" y="130"/>
                  </a:cubicBezTo>
                  <a:cubicBezTo>
                    <a:pt x="200" y="129"/>
                    <a:pt x="200" y="129"/>
                    <a:pt x="200" y="129"/>
                  </a:cubicBezTo>
                  <a:lnTo>
                    <a:pt x="198" y="128"/>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solidFill>
                  <a:schemeClr val="accent6"/>
                </a:solidFill>
                <a:latin typeface="Lato Bold" charset="0"/>
              </a:endParaRPr>
            </a:p>
          </p:txBody>
        </p:sp>
        <p:sp>
          <p:nvSpPr>
            <p:cNvPr id="265" name="Freeform 39"/>
            <p:cNvSpPr>
              <a:spLocks/>
            </p:cNvSpPr>
            <p:nvPr/>
          </p:nvSpPr>
          <p:spPr bwMode="auto">
            <a:xfrm>
              <a:off x="7369190" y="2432960"/>
              <a:ext cx="418238" cy="234416"/>
            </a:xfrm>
            <a:custGeom>
              <a:avLst/>
              <a:gdLst>
                <a:gd name="T0" fmla="*/ 169 w 248"/>
                <a:gd name="T1" fmla="*/ 118 h 139"/>
                <a:gd name="T2" fmla="*/ 248 w 248"/>
                <a:gd name="T3" fmla="*/ 101 h 139"/>
                <a:gd name="T4" fmla="*/ 246 w 248"/>
                <a:gd name="T5" fmla="*/ 93 h 139"/>
                <a:gd name="T6" fmla="*/ 239 w 248"/>
                <a:gd name="T7" fmla="*/ 86 h 139"/>
                <a:gd name="T8" fmla="*/ 232 w 248"/>
                <a:gd name="T9" fmla="*/ 83 h 139"/>
                <a:gd name="T10" fmla="*/ 228 w 248"/>
                <a:gd name="T11" fmla="*/ 78 h 139"/>
                <a:gd name="T12" fmla="*/ 224 w 248"/>
                <a:gd name="T13" fmla="*/ 72 h 139"/>
                <a:gd name="T14" fmla="*/ 226 w 248"/>
                <a:gd name="T15" fmla="*/ 68 h 139"/>
                <a:gd name="T16" fmla="*/ 228 w 248"/>
                <a:gd name="T17" fmla="*/ 67 h 139"/>
                <a:gd name="T18" fmla="*/ 224 w 248"/>
                <a:gd name="T19" fmla="*/ 63 h 139"/>
                <a:gd name="T20" fmla="*/ 211 w 248"/>
                <a:gd name="T21" fmla="*/ 54 h 139"/>
                <a:gd name="T22" fmla="*/ 215 w 248"/>
                <a:gd name="T23" fmla="*/ 55 h 139"/>
                <a:gd name="T24" fmla="*/ 221 w 248"/>
                <a:gd name="T25" fmla="*/ 59 h 139"/>
                <a:gd name="T26" fmla="*/ 225 w 248"/>
                <a:gd name="T27" fmla="*/ 56 h 139"/>
                <a:gd name="T28" fmla="*/ 225 w 248"/>
                <a:gd name="T29" fmla="*/ 48 h 139"/>
                <a:gd name="T30" fmla="*/ 215 w 248"/>
                <a:gd name="T31" fmla="*/ 45 h 139"/>
                <a:gd name="T32" fmla="*/ 211 w 248"/>
                <a:gd name="T33" fmla="*/ 41 h 139"/>
                <a:gd name="T34" fmla="*/ 207 w 248"/>
                <a:gd name="T35" fmla="*/ 43 h 139"/>
                <a:gd name="T36" fmla="*/ 199 w 248"/>
                <a:gd name="T37" fmla="*/ 37 h 139"/>
                <a:gd name="T38" fmla="*/ 193 w 248"/>
                <a:gd name="T39" fmla="*/ 37 h 139"/>
                <a:gd name="T40" fmla="*/ 188 w 248"/>
                <a:gd name="T41" fmla="*/ 36 h 139"/>
                <a:gd name="T42" fmla="*/ 191 w 248"/>
                <a:gd name="T43" fmla="*/ 24 h 139"/>
                <a:gd name="T44" fmla="*/ 192 w 248"/>
                <a:gd name="T45" fmla="*/ 17 h 139"/>
                <a:gd name="T46" fmla="*/ 183 w 248"/>
                <a:gd name="T47" fmla="*/ 10 h 139"/>
                <a:gd name="T48" fmla="*/ 171 w 248"/>
                <a:gd name="T49" fmla="*/ 5 h 139"/>
                <a:gd name="T50" fmla="*/ 166 w 248"/>
                <a:gd name="T51" fmla="*/ 8 h 139"/>
                <a:gd name="T52" fmla="*/ 151 w 248"/>
                <a:gd name="T53" fmla="*/ 0 h 139"/>
                <a:gd name="T54" fmla="*/ 149 w 248"/>
                <a:gd name="T55" fmla="*/ 15 h 139"/>
                <a:gd name="T56" fmla="*/ 144 w 248"/>
                <a:gd name="T57" fmla="*/ 21 h 139"/>
                <a:gd name="T58" fmla="*/ 138 w 248"/>
                <a:gd name="T59" fmla="*/ 28 h 139"/>
                <a:gd name="T60" fmla="*/ 134 w 248"/>
                <a:gd name="T61" fmla="*/ 28 h 139"/>
                <a:gd name="T62" fmla="*/ 131 w 248"/>
                <a:gd name="T63" fmla="*/ 36 h 139"/>
                <a:gd name="T64" fmla="*/ 127 w 248"/>
                <a:gd name="T65" fmla="*/ 46 h 139"/>
                <a:gd name="T66" fmla="*/ 120 w 248"/>
                <a:gd name="T67" fmla="*/ 43 h 139"/>
                <a:gd name="T68" fmla="*/ 115 w 248"/>
                <a:gd name="T69" fmla="*/ 48 h 139"/>
                <a:gd name="T70" fmla="*/ 109 w 248"/>
                <a:gd name="T71" fmla="*/ 68 h 139"/>
                <a:gd name="T72" fmla="*/ 103 w 248"/>
                <a:gd name="T73" fmla="*/ 78 h 139"/>
                <a:gd name="T74" fmla="*/ 100 w 248"/>
                <a:gd name="T75" fmla="*/ 89 h 139"/>
                <a:gd name="T76" fmla="*/ 82 w 248"/>
                <a:gd name="T77" fmla="*/ 101 h 139"/>
                <a:gd name="T78" fmla="*/ 69 w 248"/>
                <a:gd name="T79" fmla="*/ 100 h 139"/>
                <a:gd name="T80" fmla="*/ 61 w 248"/>
                <a:gd name="T81" fmla="*/ 107 h 139"/>
                <a:gd name="T82" fmla="*/ 50 w 248"/>
                <a:gd name="T83" fmla="*/ 100 h 139"/>
                <a:gd name="T84" fmla="*/ 46 w 248"/>
                <a:gd name="T85" fmla="*/ 97 h 139"/>
                <a:gd name="T86" fmla="*/ 43 w 248"/>
                <a:gd name="T87" fmla="*/ 103 h 139"/>
                <a:gd name="T88" fmla="*/ 28 w 248"/>
                <a:gd name="T89" fmla="*/ 113 h 139"/>
                <a:gd name="T90" fmla="*/ 22 w 248"/>
                <a:gd name="T91" fmla="*/ 127 h 139"/>
                <a:gd name="T92" fmla="*/ 15 w 248"/>
                <a:gd name="T93" fmla="*/ 130 h 139"/>
                <a:gd name="T94" fmla="*/ 6 w 248"/>
                <a:gd name="T95" fmla="*/ 136 h 139"/>
                <a:gd name="T96" fmla="*/ 64 w 248"/>
                <a:gd name="T97" fmla="*/ 13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8" h="139">
                  <a:moveTo>
                    <a:pt x="116" y="127"/>
                  </a:moveTo>
                  <a:lnTo>
                    <a:pt x="169" y="118"/>
                  </a:lnTo>
                  <a:lnTo>
                    <a:pt x="243" y="103"/>
                  </a:lnTo>
                  <a:lnTo>
                    <a:pt x="248" y="101"/>
                  </a:lnTo>
                  <a:lnTo>
                    <a:pt x="248" y="98"/>
                  </a:lnTo>
                  <a:lnTo>
                    <a:pt x="246" y="93"/>
                  </a:lnTo>
                  <a:lnTo>
                    <a:pt x="243" y="89"/>
                  </a:lnTo>
                  <a:lnTo>
                    <a:pt x="239" y="86"/>
                  </a:lnTo>
                  <a:lnTo>
                    <a:pt x="237" y="86"/>
                  </a:lnTo>
                  <a:lnTo>
                    <a:pt x="232" y="83"/>
                  </a:lnTo>
                  <a:lnTo>
                    <a:pt x="231" y="80"/>
                  </a:lnTo>
                  <a:lnTo>
                    <a:pt x="228" y="78"/>
                  </a:lnTo>
                  <a:lnTo>
                    <a:pt x="226" y="74"/>
                  </a:lnTo>
                  <a:lnTo>
                    <a:pt x="224" y="72"/>
                  </a:lnTo>
                  <a:lnTo>
                    <a:pt x="224" y="70"/>
                  </a:lnTo>
                  <a:lnTo>
                    <a:pt x="226" y="68"/>
                  </a:lnTo>
                  <a:lnTo>
                    <a:pt x="230" y="70"/>
                  </a:lnTo>
                  <a:lnTo>
                    <a:pt x="228" y="67"/>
                  </a:lnTo>
                  <a:lnTo>
                    <a:pt x="226" y="64"/>
                  </a:lnTo>
                  <a:lnTo>
                    <a:pt x="224" y="63"/>
                  </a:lnTo>
                  <a:lnTo>
                    <a:pt x="215" y="60"/>
                  </a:lnTo>
                  <a:lnTo>
                    <a:pt x="211" y="54"/>
                  </a:lnTo>
                  <a:lnTo>
                    <a:pt x="211" y="53"/>
                  </a:lnTo>
                  <a:lnTo>
                    <a:pt x="215" y="55"/>
                  </a:lnTo>
                  <a:lnTo>
                    <a:pt x="220" y="56"/>
                  </a:lnTo>
                  <a:lnTo>
                    <a:pt x="221" y="59"/>
                  </a:lnTo>
                  <a:lnTo>
                    <a:pt x="227" y="60"/>
                  </a:lnTo>
                  <a:lnTo>
                    <a:pt x="225" y="56"/>
                  </a:lnTo>
                  <a:lnTo>
                    <a:pt x="225" y="51"/>
                  </a:lnTo>
                  <a:lnTo>
                    <a:pt x="225" y="48"/>
                  </a:lnTo>
                  <a:lnTo>
                    <a:pt x="221" y="49"/>
                  </a:lnTo>
                  <a:lnTo>
                    <a:pt x="215" y="45"/>
                  </a:lnTo>
                  <a:lnTo>
                    <a:pt x="212" y="41"/>
                  </a:lnTo>
                  <a:lnTo>
                    <a:pt x="211" y="41"/>
                  </a:lnTo>
                  <a:lnTo>
                    <a:pt x="210" y="43"/>
                  </a:lnTo>
                  <a:lnTo>
                    <a:pt x="207" y="43"/>
                  </a:lnTo>
                  <a:lnTo>
                    <a:pt x="203" y="39"/>
                  </a:lnTo>
                  <a:lnTo>
                    <a:pt x="199" y="37"/>
                  </a:lnTo>
                  <a:lnTo>
                    <a:pt x="195" y="36"/>
                  </a:lnTo>
                  <a:lnTo>
                    <a:pt x="193" y="37"/>
                  </a:lnTo>
                  <a:lnTo>
                    <a:pt x="190" y="38"/>
                  </a:lnTo>
                  <a:lnTo>
                    <a:pt x="188" y="36"/>
                  </a:lnTo>
                  <a:lnTo>
                    <a:pt x="188" y="25"/>
                  </a:lnTo>
                  <a:lnTo>
                    <a:pt x="191" y="24"/>
                  </a:lnTo>
                  <a:lnTo>
                    <a:pt x="193" y="21"/>
                  </a:lnTo>
                  <a:lnTo>
                    <a:pt x="192" y="17"/>
                  </a:lnTo>
                  <a:lnTo>
                    <a:pt x="188" y="14"/>
                  </a:lnTo>
                  <a:lnTo>
                    <a:pt x="183" y="10"/>
                  </a:lnTo>
                  <a:lnTo>
                    <a:pt x="173" y="4"/>
                  </a:lnTo>
                  <a:lnTo>
                    <a:pt x="171" y="5"/>
                  </a:lnTo>
                  <a:lnTo>
                    <a:pt x="168" y="8"/>
                  </a:lnTo>
                  <a:lnTo>
                    <a:pt x="166" y="8"/>
                  </a:lnTo>
                  <a:lnTo>
                    <a:pt x="160" y="5"/>
                  </a:lnTo>
                  <a:lnTo>
                    <a:pt x="151" y="0"/>
                  </a:lnTo>
                  <a:lnTo>
                    <a:pt x="151" y="8"/>
                  </a:lnTo>
                  <a:lnTo>
                    <a:pt x="149" y="15"/>
                  </a:lnTo>
                  <a:lnTo>
                    <a:pt x="147" y="18"/>
                  </a:lnTo>
                  <a:lnTo>
                    <a:pt x="144" y="21"/>
                  </a:lnTo>
                  <a:lnTo>
                    <a:pt x="139" y="30"/>
                  </a:lnTo>
                  <a:lnTo>
                    <a:pt x="138" y="28"/>
                  </a:lnTo>
                  <a:lnTo>
                    <a:pt x="135" y="28"/>
                  </a:lnTo>
                  <a:lnTo>
                    <a:pt x="134" y="28"/>
                  </a:lnTo>
                  <a:lnTo>
                    <a:pt x="133" y="32"/>
                  </a:lnTo>
                  <a:lnTo>
                    <a:pt x="131" y="36"/>
                  </a:lnTo>
                  <a:lnTo>
                    <a:pt x="128" y="44"/>
                  </a:lnTo>
                  <a:lnTo>
                    <a:pt x="127" y="46"/>
                  </a:lnTo>
                  <a:lnTo>
                    <a:pt x="125" y="45"/>
                  </a:lnTo>
                  <a:lnTo>
                    <a:pt x="120" y="43"/>
                  </a:lnTo>
                  <a:lnTo>
                    <a:pt x="116" y="41"/>
                  </a:lnTo>
                  <a:lnTo>
                    <a:pt x="115" y="48"/>
                  </a:lnTo>
                  <a:lnTo>
                    <a:pt x="112" y="60"/>
                  </a:lnTo>
                  <a:lnTo>
                    <a:pt x="109" y="68"/>
                  </a:lnTo>
                  <a:lnTo>
                    <a:pt x="104" y="73"/>
                  </a:lnTo>
                  <a:lnTo>
                    <a:pt x="103" y="78"/>
                  </a:lnTo>
                  <a:lnTo>
                    <a:pt x="104" y="86"/>
                  </a:lnTo>
                  <a:lnTo>
                    <a:pt x="100" y="89"/>
                  </a:lnTo>
                  <a:lnTo>
                    <a:pt x="89" y="95"/>
                  </a:lnTo>
                  <a:lnTo>
                    <a:pt x="82" y="101"/>
                  </a:lnTo>
                  <a:lnTo>
                    <a:pt x="73" y="103"/>
                  </a:lnTo>
                  <a:lnTo>
                    <a:pt x="69" y="100"/>
                  </a:lnTo>
                  <a:lnTo>
                    <a:pt x="63" y="107"/>
                  </a:lnTo>
                  <a:lnTo>
                    <a:pt x="61" y="107"/>
                  </a:lnTo>
                  <a:lnTo>
                    <a:pt x="56" y="105"/>
                  </a:lnTo>
                  <a:lnTo>
                    <a:pt x="50" y="100"/>
                  </a:lnTo>
                  <a:lnTo>
                    <a:pt x="49" y="97"/>
                  </a:lnTo>
                  <a:lnTo>
                    <a:pt x="46" y="97"/>
                  </a:lnTo>
                  <a:lnTo>
                    <a:pt x="45" y="99"/>
                  </a:lnTo>
                  <a:lnTo>
                    <a:pt x="43" y="103"/>
                  </a:lnTo>
                  <a:lnTo>
                    <a:pt x="39" y="109"/>
                  </a:lnTo>
                  <a:lnTo>
                    <a:pt x="28" y="113"/>
                  </a:lnTo>
                  <a:lnTo>
                    <a:pt x="25" y="118"/>
                  </a:lnTo>
                  <a:lnTo>
                    <a:pt x="22" y="127"/>
                  </a:lnTo>
                  <a:lnTo>
                    <a:pt x="18" y="128"/>
                  </a:lnTo>
                  <a:lnTo>
                    <a:pt x="15" y="130"/>
                  </a:lnTo>
                  <a:lnTo>
                    <a:pt x="10" y="133"/>
                  </a:lnTo>
                  <a:lnTo>
                    <a:pt x="6" y="136"/>
                  </a:lnTo>
                  <a:lnTo>
                    <a:pt x="0" y="139"/>
                  </a:lnTo>
                  <a:lnTo>
                    <a:pt x="64" y="133"/>
                  </a:lnTo>
                  <a:lnTo>
                    <a:pt x="116" y="127"/>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66" name="Freeform 40"/>
            <p:cNvSpPr>
              <a:spLocks/>
            </p:cNvSpPr>
            <p:nvPr/>
          </p:nvSpPr>
          <p:spPr bwMode="auto">
            <a:xfrm>
              <a:off x="7406291" y="2750011"/>
              <a:ext cx="269831" cy="209119"/>
            </a:xfrm>
            <a:custGeom>
              <a:avLst/>
              <a:gdLst>
                <a:gd name="T0" fmla="*/ 94 w 189"/>
                <a:gd name="T1" fmla="*/ 4 h 147"/>
                <a:gd name="T2" fmla="*/ 79 w 189"/>
                <a:gd name="T3" fmla="*/ 0 h 147"/>
                <a:gd name="T4" fmla="*/ 67 w 189"/>
                <a:gd name="T5" fmla="*/ 4 h 147"/>
                <a:gd name="T6" fmla="*/ 58 w 189"/>
                <a:gd name="T7" fmla="*/ 6 h 147"/>
                <a:gd name="T8" fmla="*/ 39 w 189"/>
                <a:gd name="T9" fmla="*/ 4 h 147"/>
                <a:gd name="T10" fmla="*/ 26 w 189"/>
                <a:gd name="T11" fmla="*/ 7 h 147"/>
                <a:gd name="T12" fmla="*/ 12 w 189"/>
                <a:gd name="T13" fmla="*/ 18 h 147"/>
                <a:gd name="T14" fmla="*/ 11 w 189"/>
                <a:gd name="T15" fmla="*/ 22 h 147"/>
                <a:gd name="T16" fmla="*/ 5 w 189"/>
                <a:gd name="T17" fmla="*/ 26 h 147"/>
                <a:gd name="T18" fmla="*/ 0 w 189"/>
                <a:gd name="T19" fmla="*/ 32 h 147"/>
                <a:gd name="T20" fmla="*/ 4 w 189"/>
                <a:gd name="T21" fmla="*/ 37 h 147"/>
                <a:gd name="T22" fmla="*/ 19 w 189"/>
                <a:gd name="T23" fmla="*/ 45 h 147"/>
                <a:gd name="T24" fmla="*/ 24 w 189"/>
                <a:gd name="T25" fmla="*/ 53 h 147"/>
                <a:gd name="T26" fmla="*/ 34 w 189"/>
                <a:gd name="T27" fmla="*/ 64 h 147"/>
                <a:gd name="T28" fmla="*/ 55 w 189"/>
                <a:gd name="T29" fmla="*/ 81 h 147"/>
                <a:gd name="T30" fmla="*/ 66 w 189"/>
                <a:gd name="T31" fmla="*/ 96 h 147"/>
                <a:gd name="T32" fmla="*/ 76 w 189"/>
                <a:gd name="T33" fmla="*/ 102 h 147"/>
                <a:gd name="T34" fmla="*/ 82 w 189"/>
                <a:gd name="T35" fmla="*/ 107 h 147"/>
                <a:gd name="T36" fmla="*/ 87 w 189"/>
                <a:gd name="T37" fmla="*/ 114 h 147"/>
                <a:gd name="T38" fmla="*/ 89 w 189"/>
                <a:gd name="T39" fmla="*/ 119 h 147"/>
                <a:gd name="T40" fmla="*/ 91 w 189"/>
                <a:gd name="T41" fmla="*/ 124 h 147"/>
                <a:gd name="T42" fmla="*/ 95 w 189"/>
                <a:gd name="T43" fmla="*/ 125 h 147"/>
                <a:gd name="T44" fmla="*/ 98 w 189"/>
                <a:gd name="T45" fmla="*/ 128 h 147"/>
                <a:gd name="T46" fmla="*/ 99 w 189"/>
                <a:gd name="T47" fmla="*/ 133 h 147"/>
                <a:gd name="T48" fmla="*/ 103 w 189"/>
                <a:gd name="T49" fmla="*/ 138 h 147"/>
                <a:gd name="T50" fmla="*/ 104 w 189"/>
                <a:gd name="T51" fmla="*/ 145 h 147"/>
                <a:gd name="T52" fmla="*/ 108 w 189"/>
                <a:gd name="T53" fmla="*/ 147 h 147"/>
                <a:gd name="T54" fmla="*/ 110 w 189"/>
                <a:gd name="T55" fmla="*/ 140 h 147"/>
                <a:gd name="T56" fmla="*/ 116 w 189"/>
                <a:gd name="T57" fmla="*/ 140 h 147"/>
                <a:gd name="T58" fmla="*/ 117 w 189"/>
                <a:gd name="T59" fmla="*/ 137 h 147"/>
                <a:gd name="T60" fmla="*/ 112 w 189"/>
                <a:gd name="T61" fmla="*/ 136 h 147"/>
                <a:gd name="T62" fmla="*/ 110 w 189"/>
                <a:gd name="T63" fmla="*/ 133 h 147"/>
                <a:gd name="T64" fmla="*/ 115 w 189"/>
                <a:gd name="T65" fmla="*/ 132 h 147"/>
                <a:gd name="T66" fmla="*/ 119 w 189"/>
                <a:gd name="T67" fmla="*/ 135 h 147"/>
                <a:gd name="T68" fmla="*/ 124 w 189"/>
                <a:gd name="T69" fmla="*/ 128 h 147"/>
                <a:gd name="T70" fmla="*/ 123 w 189"/>
                <a:gd name="T71" fmla="*/ 123 h 147"/>
                <a:gd name="T72" fmla="*/ 130 w 189"/>
                <a:gd name="T73" fmla="*/ 123 h 147"/>
                <a:gd name="T74" fmla="*/ 135 w 189"/>
                <a:gd name="T75" fmla="*/ 119 h 147"/>
                <a:gd name="T76" fmla="*/ 131 w 189"/>
                <a:gd name="T77" fmla="*/ 118 h 147"/>
                <a:gd name="T78" fmla="*/ 129 w 189"/>
                <a:gd name="T79" fmla="*/ 115 h 147"/>
                <a:gd name="T80" fmla="*/ 133 w 189"/>
                <a:gd name="T81" fmla="*/ 115 h 147"/>
                <a:gd name="T82" fmla="*/ 138 w 189"/>
                <a:gd name="T83" fmla="*/ 117 h 147"/>
                <a:gd name="T84" fmla="*/ 145 w 189"/>
                <a:gd name="T85" fmla="*/ 110 h 147"/>
                <a:gd name="T86" fmla="*/ 141 w 189"/>
                <a:gd name="T87" fmla="*/ 105 h 147"/>
                <a:gd name="T88" fmla="*/ 143 w 189"/>
                <a:gd name="T89" fmla="*/ 103 h 147"/>
                <a:gd name="T90" fmla="*/ 149 w 189"/>
                <a:gd name="T91" fmla="*/ 103 h 147"/>
                <a:gd name="T92" fmla="*/ 155 w 189"/>
                <a:gd name="T93" fmla="*/ 93 h 147"/>
                <a:gd name="T94" fmla="*/ 164 w 189"/>
                <a:gd name="T95" fmla="*/ 89 h 147"/>
                <a:gd name="T96" fmla="*/ 169 w 189"/>
                <a:gd name="T97" fmla="*/ 81 h 147"/>
                <a:gd name="T98" fmla="*/ 165 w 189"/>
                <a:gd name="T99" fmla="*/ 75 h 147"/>
                <a:gd name="T100" fmla="*/ 169 w 189"/>
                <a:gd name="T101" fmla="*/ 75 h 147"/>
                <a:gd name="T102" fmla="*/ 170 w 189"/>
                <a:gd name="T103" fmla="*/ 70 h 147"/>
                <a:gd name="T104" fmla="*/ 175 w 189"/>
                <a:gd name="T105" fmla="*/ 60 h 147"/>
                <a:gd name="T106" fmla="*/ 178 w 189"/>
                <a:gd name="T107" fmla="*/ 54 h 147"/>
                <a:gd name="T108" fmla="*/ 187 w 189"/>
                <a:gd name="T109" fmla="*/ 46 h 147"/>
                <a:gd name="T110" fmla="*/ 138 w 189"/>
                <a:gd name="T111" fmla="*/ 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 h="147">
                  <a:moveTo>
                    <a:pt x="98" y="14"/>
                  </a:moveTo>
                  <a:cubicBezTo>
                    <a:pt x="94" y="4"/>
                    <a:pt x="94" y="4"/>
                    <a:pt x="94" y="4"/>
                  </a:cubicBezTo>
                  <a:cubicBezTo>
                    <a:pt x="88" y="1"/>
                    <a:pt x="88" y="1"/>
                    <a:pt x="88" y="1"/>
                  </a:cubicBezTo>
                  <a:cubicBezTo>
                    <a:pt x="79" y="0"/>
                    <a:pt x="79" y="0"/>
                    <a:pt x="79" y="0"/>
                  </a:cubicBezTo>
                  <a:cubicBezTo>
                    <a:pt x="72" y="1"/>
                    <a:pt x="72" y="1"/>
                    <a:pt x="72" y="1"/>
                  </a:cubicBezTo>
                  <a:cubicBezTo>
                    <a:pt x="67" y="4"/>
                    <a:pt x="67" y="4"/>
                    <a:pt x="67" y="4"/>
                  </a:cubicBezTo>
                  <a:cubicBezTo>
                    <a:pt x="64" y="5"/>
                    <a:pt x="64" y="5"/>
                    <a:pt x="64" y="5"/>
                  </a:cubicBezTo>
                  <a:cubicBezTo>
                    <a:pt x="58" y="6"/>
                    <a:pt x="58" y="6"/>
                    <a:pt x="58" y="6"/>
                  </a:cubicBezTo>
                  <a:cubicBezTo>
                    <a:pt x="46" y="4"/>
                    <a:pt x="46" y="4"/>
                    <a:pt x="46" y="4"/>
                  </a:cubicBezTo>
                  <a:cubicBezTo>
                    <a:pt x="39" y="4"/>
                    <a:pt x="39" y="4"/>
                    <a:pt x="39" y="4"/>
                  </a:cubicBezTo>
                  <a:cubicBezTo>
                    <a:pt x="31" y="5"/>
                    <a:pt x="31" y="5"/>
                    <a:pt x="31" y="5"/>
                  </a:cubicBezTo>
                  <a:cubicBezTo>
                    <a:pt x="26" y="7"/>
                    <a:pt x="26" y="7"/>
                    <a:pt x="26" y="7"/>
                  </a:cubicBezTo>
                  <a:cubicBezTo>
                    <a:pt x="12" y="18"/>
                    <a:pt x="12" y="18"/>
                    <a:pt x="12" y="18"/>
                  </a:cubicBezTo>
                  <a:cubicBezTo>
                    <a:pt x="12" y="18"/>
                    <a:pt x="12" y="18"/>
                    <a:pt x="12" y="18"/>
                  </a:cubicBezTo>
                  <a:cubicBezTo>
                    <a:pt x="11" y="20"/>
                    <a:pt x="11" y="20"/>
                    <a:pt x="11" y="20"/>
                  </a:cubicBezTo>
                  <a:cubicBezTo>
                    <a:pt x="11" y="22"/>
                    <a:pt x="11" y="22"/>
                    <a:pt x="11" y="22"/>
                  </a:cubicBezTo>
                  <a:cubicBezTo>
                    <a:pt x="9" y="23"/>
                    <a:pt x="9" y="23"/>
                    <a:pt x="9" y="23"/>
                  </a:cubicBezTo>
                  <a:cubicBezTo>
                    <a:pt x="5" y="26"/>
                    <a:pt x="5" y="26"/>
                    <a:pt x="5" y="26"/>
                  </a:cubicBezTo>
                  <a:cubicBezTo>
                    <a:pt x="0" y="29"/>
                    <a:pt x="0" y="29"/>
                    <a:pt x="0" y="29"/>
                  </a:cubicBezTo>
                  <a:cubicBezTo>
                    <a:pt x="0" y="32"/>
                    <a:pt x="0" y="32"/>
                    <a:pt x="0" y="32"/>
                  </a:cubicBezTo>
                  <a:cubicBezTo>
                    <a:pt x="2" y="34"/>
                    <a:pt x="2" y="34"/>
                    <a:pt x="2" y="34"/>
                  </a:cubicBezTo>
                  <a:cubicBezTo>
                    <a:pt x="4" y="37"/>
                    <a:pt x="4" y="37"/>
                    <a:pt x="4" y="37"/>
                  </a:cubicBezTo>
                  <a:cubicBezTo>
                    <a:pt x="16" y="42"/>
                    <a:pt x="16" y="42"/>
                    <a:pt x="16" y="42"/>
                  </a:cubicBezTo>
                  <a:cubicBezTo>
                    <a:pt x="19" y="45"/>
                    <a:pt x="19" y="45"/>
                    <a:pt x="19" y="45"/>
                  </a:cubicBezTo>
                  <a:cubicBezTo>
                    <a:pt x="22" y="49"/>
                    <a:pt x="22" y="49"/>
                    <a:pt x="22" y="49"/>
                  </a:cubicBezTo>
                  <a:cubicBezTo>
                    <a:pt x="24" y="53"/>
                    <a:pt x="24" y="53"/>
                    <a:pt x="24" y="53"/>
                  </a:cubicBezTo>
                  <a:cubicBezTo>
                    <a:pt x="29" y="58"/>
                    <a:pt x="29" y="58"/>
                    <a:pt x="29" y="58"/>
                  </a:cubicBezTo>
                  <a:cubicBezTo>
                    <a:pt x="34" y="64"/>
                    <a:pt x="34" y="64"/>
                    <a:pt x="34" y="64"/>
                  </a:cubicBezTo>
                  <a:cubicBezTo>
                    <a:pt x="50" y="77"/>
                    <a:pt x="50" y="77"/>
                    <a:pt x="50" y="77"/>
                  </a:cubicBezTo>
                  <a:cubicBezTo>
                    <a:pt x="55" y="81"/>
                    <a:pt x="55" y="81"/>
                    <a:pt x="55" y="81"/>
                  </a:cubicBezTo>
                  <a:cubicBezTo>
                    <a:pt x="61" y="89"/>
                    <a:pt x="61" y="89"/>
                    <a:pt x="61" y="89"/>
                  </a:cubicBezTo>
                  <a:cubicBezTo>
                    <a:pt x="66" y="96"/>
                    <a:pt x="66" y="96"/>
                    <a:pt x="66" y="96"/>
                  </a:cubicBezTo>
                  <a:cubicBezTo>
                    <a:pt x="73" y="99"/>
                    <a:pt x="73" y="99"/>
                    <a:pt x="73" y="99"/>
                  </a:cubicBezTo>
                  <a:cubicBezTo>
                    <a:pt x="76" y="102"/>
                    <a:pt x="76" y="102"/>
                    <a:pt x="76" y="102"/>
                  </a:cubicBezTo>
                  <a:cubicBezTo>
                    <a:pt x="79" y="105"/>
                    <a:pt x="79" y="105"/>
                    <a:pt x="79" y="105"/>
                  </a:cubicBezTo>
                  <a:cubicBezTo>
                    <a:pt x="82" y="107"/>
                    <a:pt x="82" y="107"/>
                    <a:pt x="82" y="107"/>
                  </a:cubicBezTo>
                  <a:cubicBezTo>
                    <a:pt x="84" y="109"/>
                    <a:pt x="84" y="109"/>
                    <a:pt x="84" y="109"/>
                  </a:cubicBezTo>
                  <a:cubicBezTo>
                    <a:pt x="87" y="114"/>
                    <a:pt x="87" y="114"/>
                    <a:pt x="87" y="114"/>
                  </a:cubicBezTo>
                  <a:cubicBezTo>
                    <a:pt x="89" y="117"/>
                    <a:pt x="89" y="117"/>
                    <a:pt x="89" y="117"/>
                  </a:cubicBezTo>
                  <a:cubicBezTo>
                    <a:pt x="89" y="119"/>
                    <a:pt x="89" y="119"/>
                    <a:pt x="89" y="119"/>
                  </a:cubicBezTo>
                  <a:cubicBezTo>
                    <a:pt x="90" y="122"/>
                    <a:pt x="90" y="122"/>
                    <a:pt x="90" y="122"/>
                  </a:cubicBezTo>
                  <a:cubicBezTo>
                    <a:pt x="91" y="124"/>
                    <a:pt x="91" y="124"/>
                    <a:pt x="91" y="124"/>
                  </a:cubicBezTo>
                  <a:cubicBezTo>
                    <a:pt x="92" y="124"/>
                    <a:pt x="92" y="124"/>
                    <a:pt x="92" y="124"/>
                  </a:cubicBezTo>
                  <a:cubicBezTo>
                    <a:pt x="95" y="125"/>
                    <a:pt x="95" y="125"/>
                    <a:pt x="95" y="125"/>
                  </a:cubicBezTo>
                  <a:cubicBezTo>
                    <a:pt x="98" y="127"/>
                    <a:pt x="98" y="127"/>
                    <a:pt x="98" y="127"/>
                  </a:cubicBezTo>
                  <a:cubicBezTo>
                    <a:pt x="98" y="128"/>
                    <a:pt x="98" y="128"/>
                    <a:pt x="98" y="128"/>
                  </a:cubicBezTo>
                  <a:cubicBezTo>
                    <a:pt x="98" y="130"/>
                    <a:pt x="98" y="130"/>
                    <a:pt x="98" y="130"/>
                  </a:cubicBezTo>
                  <a:cubicBezTo>
                    <a:pt x="99" y="133"/>
                    <a:pt x="99" y="133"/>
                    <a:pt x="99" y="133"/>
                  </a:cubicBezTo>
                  <a:cubicBezTo>
                    <a:pt x="103" y="137"/>
                    <a:pt x="103" y="137"/>
                    <a:pt x="103" y="137"/>
                  </a:cubicBezTo>
                  <a:cubicBezTo>
                    <a:pt x="103" y="138"/>
                    <a:pt x="103" y="138"/>
                    <a:pt x="103" y="138"/>
                  </a:cubicBezTo>
                  <a:cubicBezTo>
                    <a:pt x="103" y="142"/>
                    <a:pt x="103" y="142"/>
                    <a:pt x="103" y="142"/>
                  </a:cubicBezTo>
                  <a:cubicBezTo>
                    <a:pt x="104" y="145"/>
                    <a:pt x="104" y="145"/>
                    <a:pt x="104" y="145"/>
                  </a:cubicBezTo>
                  <a:cubicBezTo>
                    <a:pt x="106" y="146"/>
                    <a:pt x="106" y="146"/>
                    <a:pt x="106" y="146"/>
                  </a:cubicBezTo>
                  <a:cubicBezTo>
                    <a:pt x="108" y="147"/>
                    <a:pt x="108" y="147"/>
                    <a:pt x="108" y="147"/>
                  </a:cubicBezTo>
                  <a:cubicBezTo>
                    <a:pt x="108" y="141"/>
                    <a:pt x="108" y="141"/>
                    <a:pt x="108" y="141"/>
                  </a:cubicBezTo>
                  <a:cubicBezTo>
                    <a:pt x="110" y="140"/>
                    <a:pt x="110" y="140"/>
                    <a:pt x="110" y="140"/>
                  </a:cubicBezTo>
                  <a:cubicBezTo>
                    <a:pt x="115" y="140"/>
                    <a:pt x="115" y="140"/>
                    <a:pt x="115" y="140"/>
                  </a:cubicBezTo>
                  <a:cubicBezTo>
                    <a:pt x="116" y="140"/>
                    <a:pt x="116" y="140"/>
                    <a:pt x="116" y="140"/>
                  </a:cubicBezTo>
                  <a:cubicBezTo>
                    <a:pt x="116" y="140"/>
                    <a:pt x="118" y="139"/>
                    <a:pt x="118" y="139"/>
                  </a:cubicBezTo>
                  <a:cubicBezTo>
                    <a:pt x="118" y="138"/>
                    <a:pt x="117" y="137"/>
                    <a:pt x="117" y="137"/>
                  </a:cubicBezTo>
                  <a:cubicBezTo>
                    <a:pt x="116" y="137"/>
                    <a:pt x="116" y="137"/>
                    <a:pt x="116" y="137"/>
                  </a:cubicBezTo>
                  <a:cubicBezTo>
                    <a:pt x="116" y="137"/>
                    <a:pt x="112" y="136"/>
                    <a:pt x="112" y="136"/>
                  </a:cubicBezTo>
                  <a:cubicBezTo>
                    <a:pt x="111" y="136"/>
                    <a:pt x="110" y="134"/>
                    <a:pt x="110" y="134"/>
                  </a:cubicBezTo>
                  <a:cubicBezTo>
                    <a:pt x="110" y="133"/>
                    <a:pt x="110" y="133"/>
                    <a:pt x="110" y="133"/>
                  </a:cubicBezTo>
                  <a:cubicBezTo>
                    <a:pt x="111" y="129"/>
                    <a:pt x="111" y="129"/>
                    <a:pt x="111" y="129"/>
                  </a:cubicBezTo>
                  <a:cubicBezTo>
                    <a:pt x="115" y="132"/>
                    <a:pt x="115" y="132"/>
                    <a:pt x="115" y="132"/>
                  </a:cubicBezTo>
                  <a:cubicBezTo>
                    <a:pt x="116" y="133"/>
                    <a:pt x="116" y="133"/>
                    <a:pt x="116" y="133"/>
                  </a:cubicBezTo>
                  <a:cubicBezTo>
                    <a:pt x="119" y="135"/>
                    <a:pt x="119" y="135"/>
                    <a:pt x="119" y="135"/>
                  </a:cubicBezTo>
                  <a:cubicBezTo>
                    <a:pt x="123" y="134"/>
                    <a:pt x="123" y="134"/>
                    <a:pt x="123" y="134"/>
                  </a:cubicBezTo>
                  <a:cubicBezTo>
                    <a:pt x="124" y="128"/>
                    <a:pt x="124" y="128"/>
                    <a:pt x="124" y="128"/>
                  </a:cubicBezTo>
                  <a:cubicBezTo>
                    <a:pt x="124" y="127"/>
                    <a:pt x="124" y="127"/>
                    <a:pt x="124" y="127"/>
                  </a:cubicBezTo>
                  <a:cubicBezTo>
                    <a:pt x="123" y="123"/>
                    <a:pt x="123" y="123"/>
                    <a:pt x="123" y="123"/>
                  </a:cubicBezTo>
                  <a:cubicBezTo>
                    <a:pt x="126" y="123"/>
                    <a:pt x="126" y="123"/>
                    <a:pt x="126" y="123"/>
                  </a:cubicBezTo>
                  <a:cubicBezTo>
                    <a:pt x="130" y="123"/>
                    <a:pt x="130" y="123"/>
                    <a:pt x="130" y="123"/>
                  </a:cubicBezTo>
                  <a:cubicBezTo>
                    <a:pt x="135" y="120"/>
                    <a:pt x="135" y="120"/>
                    <a:pt x="135" y="120"/>
                  </a:cubicBezTo>
                  <a:cubicBezTo>
                    <a:pt x="135" y="119"/>
                    <a:pt x="135" y="119"/>
                    <a:pt x="135" y="119"/>
                  </a:cubicBezTo>
                  <a:cubicBezTo>
                    <a:pt x="133" y="118"/>
                    <a:pt x="133" y="118"/>
                    <a:pt x="133" y="118"/>
                  </a:cubicBezTo>
                  <a:cubicBezTo>
                    <a:pt x="131" y="118"/>
                    <a:pt x="131" y="118"/>
                    <a:pt x="131" y="118"/>
                  </a:cubicBezTo>
                  <a:cubicBezTo>
                    <a:pt x="129" y="117"/>
                    <a:pt x="129" y="117"/>
                    <a:pt x="129" y="117"/>
                  </a:cubicBezTo>
                  <a:cubicBezTo>
                    <a:pt x="129" y="115"/>
                    <a:pt x="129" y="115"/>
                    <a:pt x="129" y="115"/>
                  </a:cubicBezTo>
                  <a:cubicBezTo>
                    <a:pt x="132" y="114"/>
                    <a:pt x="132" y="114"/>
                    <a:pt x="132" y="114"/>
                  </a:cubicBezTo>
                  <a:cubicBezTo>
                    <a:pt x="133" y="115"/>
                    <a:pt x="133" y="115"/>
                    <a:pt x="133" y="115"/>
                  </a:cubicBezTo>
                  <a:cubicBezTo>
                    <a:pt x="136" y="117"/>
                    <a:pt x="136" y="117"/>
                    <a:pt x="136" y="117"/>
                  </a:cubicBezTo>
                  <a:cubicBezTo>
                    <a:pt x="138" y="117"/>
                    <a:pt x="138" y="117"/>
                    <a:pt x="138" y="117"/>
                  </a:cubicBezTo>
                  <a:cubicBezTo>
                    <a:pt x="142" y="114"/>
                    <a:pt x="142" y="114"/>
                    <a:pt x="142" y="114"/>
                  </a:cubicBezTo>
                  <a:cubicBezTo>
                    <a:pt x="145" y="110"/>
                    <a:pt x="145" y="110"/>
                    <a:pt x="145" y="110"/>
                  </a:cubicBezTo>
                  <a:cubicBezTo>
                    <a:pt x="144" y="107"/>
                    <a:pt x="144" y="107"/>
                    <a:pt x="144" y="107"/>
                  </a:cubicBezTo>
                  <a:cubicBezTo>
                    <a:pt x="141" y="105"/>
                    <a:pt x="141" y="105"/>
                    <a:pt x="141" y="105"/>
                  </a:cubicBezTo>
                  <a:cubicBezTo>
                    <a:pt x="141" y="104"/>
                    <a:pt x="141" y="104"/>
                    <a:pt x="141" y="104"/>
                  </a:cubicBezTo>
                  <a:cubicBezTo>
                    <a:pt x="143" y="103"/>
                    <a:pt x="143" y="103"/>
                    <a:pt x="143" y="103"/>
                  </a:cubicBezTo>
                  <a:cubicBezTo>
                    <a:pt x="147" y="105"/>
                    <a:pt x="147" y="105"/>
                    <a:pt x="147" y="105"/>
                  </a:cubicBezTo>
                  <a:cubicBezTo>
                    <a:pt x="149" y="103"/>
                    <a:pt x="149" y="103"/>
                    <a:pt x="149" y="103"/>
                  </a:cubicBezTo>
                  <a:cubicBezTo>
                    <a:pt x="151" y="100"/>
                    <a:pt x="151" y="100"/>
                    <a:pt x="151" y="100"/>
                  </a:cubicBezTo>
                  <a:cubicBezTo>
                    <a:pt x="155" y="93"/>
                    <a:pt x="155" y="93"/>
                    <a:pt x="155" y="93"/>
                  </a:cubicBezTo>
                  <a:cubicBezTo>
                    <a:pt x="159" y="90"/>
                    <a:pt x="159" y="90"/>
                    <a:pt x="159" y="90"/>
                  </a:cubicBezTo>
                  <a:cubicBezTo>
                    <a:pt x="164" y="89"/>
                    <a:pt x="164" y="89"/>
                    <a:pt x="164" y="89"/>
                  </a:cubicBezTo>
                  <a:cubicBezTo>
                    <a:pt x="167" y="84"/>
                    <a:pt x="167" y="84"/>
                    <a:pt x="167" y="84"/>
                  </a:cubicBezTo>
                  <a:cubicBezTo>
                    <a:pt x="169" y="81"/>
                    <a:pt x="169" y="81"/>
                    <a:pt x="169" y="81"/>
                  </a:cubicBezTo>
                  <a:cubicBezTo>
                    <a:pt x="167" y="79"/>
                    <a:pt x="167" y="79"/>
                    <a:pt x="167" y="79"/>
                  </a:cubicBezTo>
                  <a:cubicBezTo>
                    <a:pt x="165" y="75"/>
                    <a:pt x="165" y="75"/>
                    <a:pt x="165" y="75"/>
                  </a:cubicBezTo>
                  <a:cubicBezTo>
                    <a:pt x="167" y="75"/>
                    <a:pt x="167" y="75"/>
                    <a:pt x="167" y="75"/>
                  </a:cubicBezTo>
                  <a:cubicBezTo>
                    <a:pt x="169" y="75"/>
                    <a:pt x="169" y="75"/>
                    <a:pt x="169" y="75"/>
                  </a:cubicBezTo>
                  <a:cubicBezTo>
                    <a:pt x="169" y="72"/>
                    <a:pt x="169" y="72"/>
                    <a:pt x="169" y="72"/>
                  </a:cubicBezTo>
                  <a:cubicBezTo>
                    <a:pt x="170" y="70"/>
                    <a:pt x="170" y="70"/>
                    <a:pt x="170" y="70"/>
                  </a:cubicBezTo>
                  <a:cubicBezTo>
                    <a:pt x="173" y="66"/>
                    <a:pt x="173" y="66"/>
                    <a:pt x="173" y="66"/>
                  </a:cubicBezTo>
                  <a:cubicBezTo>
                    <a:pt x="175" y="60"/>
                    <a:pt x="175" y="60"/>
                    <a:pt x="175" y="60"/>
                  </a:cubicBezTo>
                  <a:cubicBezTo>
                    <a:pt x="177" y="56"/>
                    <a:pt x="177" y="56"/>
                    <a:pt x="177" y="56"/>
                  </a:cubicBezTo>
                  <a:cubicBezTo>
                    <a:pt x="178" y="54"/>
                    <a:pt x="178" y="54"/>
                    <a:pt x="178" y="54"/>
                  </a:cubicBezTo>
                  <a:cubicBezTo>
                    <a:pt x="180" y="52"/>
                    <a:pt x="180" y="52"/>
                    <a:pt x="180" y="52"/>
                  </a:cubicBezTo>
                  <a:cubicBezTo>
                    <a:pt x="187" y="46"/>
                    <a:pt x="187" y="46"/>
                    <a:pt x="187" y="46"/>
                  </a:cubicBezTo>
                  <a:cubicBezTo>
                    <a:pt x="189" y="44"/>
                    <a:pt x="189" y="44"/>
                    <a:pt x="189" y="44"/>
                  </a:cubicBezTo>
                  <a:cubicBezTo>
                    <a:pt x="138" y="6"/>
                    <a:pt x="138" y="6"/>
                    <a:pt x="138" y="6"/>
                  </a:cubicBezTo>
                  <a:lnTo>
                    <a:pt x="98" y="14"/>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67" name="Freeform 41"/>
            <p:cNvSpPr>
              <a:spLocks/>
            </p:cNvSpPr>
            <p:nvPr/>
          </p:nvSpPr>
          <p:spPr bwMode="auto">
            <a:xfrm>
              <a:off x="7128028" y="2788799"/>
              <a:ext cx="212492" cy="340661"/>
            </a:xfrm>
            <a:custGeom>
              <a:avLst/>
              <a:gdLst>
                <a:gd name="T0" fmla="*/ 39 w 126"/>
                <a:gd name="T1" fmla="*/ 183 h 202"/>
                <a:gd name="T2" fmla="*/ 33 w 126"/>
                <a:gd name="T3" fmla="*/ 176 h 202"/>
                <a:gd name="T4" fmla="*/ 36 w 126"/>
                <a:gd name="T5" fmla="*/ 172 h 202"/>
                <a:gd name="T6" fmla="*/ 51 w 126"/>
                <a:gd name="T7" fmla="*/ 168 h 202"/>
                <a:gd name="T8" fmla="*/ 125 w 126"/>
                <a:gd name="T9" fmla="*/ 161 h 202"/>
                <a:gd name="T10" fmla="*/ 120 w 126"/>
                <a:gd name="T11" fmla="*/ 153 h 202"/>
                <a:gd name="T12" fmla="*/ 119 w 126"/>
                <a:gd name="T13" fmla="*/ 148 h 202"/>
                <a:gd name="T14" fmla="*/ 120 w 126"/>
                <a:gd name="T15" fmla="*/ 141 h 202"/>
                <a:gd name="T16" fmla="*/ 116 w 126"/>
                <a:gd name="T17" fmla="*/ 130 h 202"/>
                <a:gd name="T18" fmla="*/ 119 w 126"/>
                <a:gd name="T19" fmla="*/ 123 h 202"/>
                <a:gd name="T20" fmla="*/ 116 w 126"/>
                <a:gd name="T21" fmla="*/ 117 h 202"/>
                <a:gd name="T22" fmla="*/ 122 w 126"/>
                <a:gd name="T23" fmla="*/ 110 h 202"/>
                <a:gd name="T24" fmla="*/ 119 w 126"/>
                <a:gd name="T25" fmla="*/ 104 h 202"/>
                <a:gd name="T26" fmla="*/ 115 w 126"/>
                <a:gd name="T27" fmla="*/ 95 h 202"/>
                <a:gd name="T28" fmla="*/ 106 w 126"/>
                <a:gd name="T29" fmla="*/ 75 h 202"/>
                <a:gd name="T30" fmla="*/ 89 w 126"/>
                <a:gd name="T31" fmla="*/ 12 h 202"/>
                <a:gd name="T32" fmla="*/ 94 w 126"/>
                <a:gd name="T33" fmla="*/ 0 h 202"/>
                <a:gd name="T34" fmla="*/ 1 w 126"/>
                <a:gd name="T35" fmla="*/ 7 h 202"/>
                <a:gd name="T36" fmla="*/ 0 w 126"/>
                <a:gd name="T37" fmla="*/ 106 h 202"/>
                <a:gd name="T38" fmla="*/ 6 w 126"/>
                <a:gd name="T39" fmla="*/ 196 h 202"/>
                <a:gd name="T40" fmla="*/ 11 w 126"/>
                <a:gd name="T41" fmla="*/ 197 h 202"/>
                <a:gd name="T42" fmla="*/ 16 w 126"/>
                <a:gd name="T43" fmla="*/ 195 h 202"/>
                <a:gd name="T44" fmla="*/ 16 w 126"/>
                <a:gd name="T45" fmla="*/ 187 h 202"/>
                <a:gd name="T46" fmla="*/ 21 w 126"/>
                <a:gd name="T47" fmla="*/ 184 h 202"/>
                <a:gd name="T48" fmla="*/ 22 w 126"/>
                <a:gd name="T49" fmla="*/ 189 h 202"/>
                <a:gd name="T50" fmla="*/ 22 w 126"/>
                <a:gd name="T51" fmla="*/ 193 h 202"/>
                <a:gd name="T52" fmla="*/ 25 w 126"/>
                <a:gd name="T53" fmla="*/ 195 h 202"/>
                <a:gd name="T54" fmla="*/ 27 w 126"/>
                <a:gd name="T55" fmla="*/ 199 h 202"/>
                <a:gd name="T56" fmla="*/ 25 w 126"/>
                <a:gd name="T57" fmla="*/ 202 h 202"/>
                <a:gd name="T58" fmla="*/ 31 w 126"/>
                <a:gd name="T59" fmla="*/ 200 h 202"/>
                <a:gd name="T60" fmla="*/ 38 w 126"/>
                <a:gd name="T61" fmla="*/ 197 h 202"/>
                <a:gd name="T62" fmla="*/ 43 w 126"/>
                <a:gd name="T63" fmla="*/ 196 h 202"/>
                <a:gd name="T64" fmla="*/ 44 w 126"/>
                <a:gd name="T65" fmla="*/ 19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202">
                  <a:moveTo>
                    <a:pt x="40" y="188"/>
                  </a:moveTo>
                  <a:lnTo>
                    <a:pt x="39" y="183"/>
                  </a:lnTo>
                  <a:lnTo>
                    <a:pt x="35" y="178"/>
                  </a:lnTo>
                  <a:lnTo>
                    <a:pt x="33" y="176"/>
                  </a:lnTo>
                  <a:lnTo>
                    <a:pt x="33" y="173"/>
                  </a:lnTo>
                  <a:lnTo>
                    <a:pt x="36" y="172"/>
                  </a:lnTo>
                  <a:lnTo>
                    <a:pt x="43" y="170"/>
                  </a:lnTo>
                  <a:lnTo>
                    <a:pt x="51" y="168"/>
                  </a:lnTo>
                  <a:lnTo>
                    <a:pt x="126" y="162"/>
                  </a:lnTo>
                  <a:lnTo>
                    <a:pt x="125" y="161"/>
                  </a:lnTo>
                  <a:lnTo>
                    <a:pt x="121" y="156"/>
                  </a:lnTo>
                  <a:lnTo>
                    <a:pt x="120" y="153"/>
                  </a:lnTo>
                  <a:lnTo>
                    <a:pt x="118" y="150"/>
                  </a:lnTo>
                  <a:lnTo>
                    <a:pt x="119" y="148"/>
                  </a:lnTo>
                  <a:lnTo>
                    <a:pt x="121" y="146"/>
                  </a:lnTo>
                  <a:lnTo>
                    <a:pt x="120" y="141"/>
                  </a:lnTo>
                  <a:lnTo>
                    <a:pt x="118" y="138"/>
                  </a:lnTo>
                  <a:lnTo>
                    <a:pt x="116" y="130"/>
                  </a:lnTo>
                  <a:lnTo>
                    <a:pt x="116" y="125"/>
                  </a:lnTo>
                  <a:lnTo>
                    <a:pt x="119" y="123"/>
                  </a:lnTo>
                  <a:lnTo>
                    <a:pt x="120" y="119"/>
                  </a:lnTo>
                  <a:lnTo>
                    <a:pt x="116" y="117"/>
                  </a:lnTo>
                  <a:lnTo>
                    <a:pt x="121" y="114"/>
                  </a:lnTo>
                  <a:lnTo>
                    <a:pt x="122" y="110"/>
                  </a:lnTo>
                  <a:lnTo>
                    <a:pt x="120" y="108"/>
                  </a:lnTo>
                  <a:lnTo>
                    <a:pt x="119" y="104"/>
                  </a:lnTo>
                  <a:lnTo>
                    <a:pt x="119" y="100"/>
                  </a:lnTo>
                  <a:lnTo>
                    <a:pt x="115" y="95"/>
                  </a:lnTo>
                  <a:lnTo>
                    <a:pt x="108" y="83"/>
                  </a:lnTo>
                  <a:lnTo>
                    <a:pt x="106" y="75"/>
                  </a:lnTo>
                  <a:lnTo>
                    <a:pt x="96" y="41"/>
                  </a:lnTo>
                  <a:lnTo>
                    <a:pt x="89" y="12"/>
                  </a:lnTo>
                  <a:lnTo>
                    <a:pt x="87" y="0"/>
                  </a:lnTo>
                  <a:lnTo>
                    <a:pt x="94" y="0"/>
                  </a:lnTo>
                  <a:lnTo>
                    <a:pt x="94" y="0"/>
                  </a:lnTo>
                  <a:lnTo>
                    <a:pt x="1" y="7"/>
                  </a:lnTo>
                  <a:lnTo>
                    <a:pt x="1" y="14"/>
                  </a:lnTo>
                  <a:lnTo>
                    <a:pt x="0" y="106"/>
                  </a:lnTo>
                  <a:lnTo>
                    <a:pt x="0" y="155"/>
                  </a:lnTo>
                  <a:lnTo>
                    <a:pt x="6" y="196"/>
                  </a:lnTo>
                  <a:lnTo>
                    <a:pt x="8" y="196"/>
                  </a:lnTo>
                  <a:lnTo>
                    <a:pt x="11" y="197"/>
                  </a:lnTo>
                  <a:lnTo>
                    <a:pt x="15" y="198"/>
                  </a:lnTo>
                  <a:lnTo>
                    <a:pt x="16" y="195"/>
                  </a:lnTo>
                  <a:lnTo>
                    <a:pt x="15" y="191"/>
                  </a:lnTo>
                  <a:lnTo>
                    <a:pt x="16" y="187"/>
                  </a:lnTo>
                  <a:lnTo>
                    <a:pt x="18" y="185"/>
                  </a:lnTo>
                  <a:lnTo>
                    <a:pt x="21" y="184"/>
                  </a:lnTo>
                  <a:lnTo>
                    <a:pt x="22" y="186"/>
                  </a:lnTo>
                  <a:lnTo>
                    <a:pt x="22" y="189"/>
                  </a:lnTo>
                  <a:lnTo>
                    <a:pt x="21" y="191"/>
                  </a:lnTo>
                  <a:lnTo>
                    <a:pt x="22" y="193"/>
                  </a:lnTo>
                  <a:lnTo>
                    <a:pt x="23" y="194"/>
                  </a:lnTo>
                  <a:lnTo>
                    <a:pt x="25" y="195"/>
                  </a:lnTo>
                  <a:lnTo>
                    <a:pt x="27" y="197"/>
                  </a:lnTo>
                  <a:lnTo>
                    <a:pt x="27" y="199"/>
                  </a:lnTo>
                  <a:lnTo>
                    <a:pt x="27" y="200"/>
                  </a:lnTo>
                  <a:lnTo>
                    <a:pt x="25" y="202"/>
                  </a:lnTo>
                  <a:lnTo>
                    <a:pt x="27" y="201"/>
                  </a:lnTo>
                  <a:lnTo>
                    <a:pt x="31" y="200"/>
                  </a:lnTo>
                  <a:lnTo>
                    <a:pt x="36" y="199"/>
                  </a:lnTo>
                  <a:lnTo>
                    <a:pt x="38" y="197"/>
                  </a:lnTo>
                  <a:lnTo>
                    <a:pt x="39" y="197"/>
                  </a:lnTo>
                  <a:lnTo>
                    <a:pt x="43" y="196"/>
                  </a:lnTo>
                  <a:lnTo>
                    <a:pt x="44" y="195"/>
                  </a:lnTo>
                  <a:lnTo>
                    <a:pt x="44" y="195"/>
                  </a:lnTo>
                  <a:lnTo>
                    <a:pt x="40" y="188"/>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68" name="Freeform 42"/>
            <p:cNvSpPr>
              <a:spLocks/>
            </p:cNvSpPr>
            <p:nvPr/>
          </p:nvSpPr>
          <p:spPr bwMode="auto">
            <a:xfrm>
              <a:off x="6942519" y="2800604"/>
              <a:ext cx="195628" cy="342348"/>
            </a:xfrm>
            <a:custGeom>
              <a:avLst/>
              <a:gdLst>
                <a:gd name="T0" fmla="*/ 110 w 116"/>
                <a:gd name="T1" fmla="*/ 99 h 203"/>
                <a:gd name="T2" fmla="*/ 111 w 116"/>
                <a:gd name="T3" fmla="*/ 0 h 203"/>
                <a:gd name="T4" fmla="*/ 41 w 116"/>
                <a:gd name="T5" fmla="*/ 5 h 203"/>
                <a:gd name="T6" fmla="*/ 38 w 116"/>
                <a:gd name="T7" fmla="*/ 10 h 203"/>
                <a:gd name="T8" fmla="*/ 35 w 116"/>
                <a:gd name="T9" fmla="*/ 15 h 203"/>
                <a:gd name="T10" fmla="*/ 32 w 116"/>
                <a:gd name="T11" fmla="*/ 17 h 203"/>
                <a:gd name="T12" fmla="*/ 30 w 116"/>
                <a:gd name="T13" fmla="*/ 26 h 203"/>
                <a:gd name="T14" fmla="*/ 22 w 116"/>
                <a:gd name="T15" fmla="*/ 37 h 203"/>
                <a:gd name="T16" fmla="*/ 18 w 116"/>
                <a:gd name="T17" fmla="*/ 44 h 203"/>
                <a:gd name="T18" fmla="*/ 18 w 116"/>
                <a:gd name="T19" fmla="*/ 48 h 203"/>
                <a:gd name="T20" fmla="*/ 17 w 116"/>
                <a:gd name="T21" fmla="*/ 54 h 203"/>
                <a:gd name="T22" fmla="*/ 13 w 116"/>
                <a:gd name="T23" fmla="*/ 58 h 203"/>
                <a:gd name="T24" fmla="*/ 12 w 116"/>
                <a:gd name="T25" fmla="*/ 62 h 203"/>
                <a:gd name="T26" fmla="*/ 11 w 116"/>
                <a:gd name="T27" fmla="*/ 66 h 203"/>
                <a:gd name="T28" fmla="*/ 14 w 116"/>
                <a:gd name="T29" fmla="*/ 70 h 203"/>
                <a:gd name="T30" fmla="*/ 14 w 116"/>
                <a:gd name="T31" fmla="*/ 78 h 203"/>
                <a:gd name="T32" fmla="*/ 14 w 116"/>
                <a:gd name="T33" fmla="*/ 84 h 203"/>
                <a:gd name="T34" fmla="*/ 11 w 116"/>
                <a:gd name="T35" fmla="*/ 89 h 203"/>
                <a:gd name="T36" fmla="*/ 15 w 116"/>
                <a:gd name="T37" fmla="*/ 94 h 203"/>
                <a:gd name="T38" fmla="*/ 11 w 116"/>
                <a:gd name="T39" fmla="*/ 98 h 203"/>
                <a:gd name="T40" fmla="*/ 15 w 116"/>
                <a:gd name="T41" fmla="*/ 102 h 203"/>
                <a:gd name="T42" fmla="*/ 16 w 116"/>
                <a:gd name="T43" fmla="*/ 108 h 203"/>
                <a:gd name="T44" fmla="*/ 19 w 116"/>
                <a:gd name="T45" fmla="*/ 112 h 203"/>
                <a:gd name="T46" fmla="*/ 19 w 116"/>
                <a:gd name="T47" fmla="*/ 123 h 203"/>
                <a:gd name="T48" fmla="*/ 15 w 116"/>
                <a:gd name="T49" fmla="*/ 126 h 203"/>
                <a:gd name="T50" fmla="*/ 14 w 116"/>
                <a:gd name="T51" fmla="*/ 132 h 203"/>
                <a:gd name="T52" fmla="*/ 8 w 116"/>
                <a:gd name="T53" fmla="*/ 140 h 203"/>
                <a:gd name="T54" fmla="*/ 6 w 116"/>
                <a:gd name="T55" fmla="*/ 149 h 203"/>
                <a:gd name="T56" fmla="*/ 4 w 116"/>
                <a:gd name="T57" fmla="*/ 153 h 203"/>
                <a:gd name="T58" fmla="*/ 4 w 116"/>
                <a:gd name="T59" fmla="*/ 160 h 203"/>
                <a:gd name="T60" fmla="*/ 0 w 116"/>
                <a:gd name="T61" fmla="*/ 164 h 203"/>
                <a:gd name="T62" fmla="*/ 1 w 116"/>
                <a:gd name="T63" fmla="*/ 171 h 203"/>
                <a:gd name="T64" fmla="*/ 65 w 116"/>
                <a:gd name="T65" fmla="*/ 184 h 203"/>
                <a:gd name="T66" fmla="*/ 70 w 116"/>
                <a:gd name="T67" fmla="*/ 192 h 203"/>
                <a:gd name="T68" fmla="*/ 71 w 116"/>
                <a:gd name="T69" fmla="*/ 203 h 203"/>
                <a:gd name="T70" fmla="*/ 72 w 116"/>
                <a:gd name="T71" fmla="*/ 203 h 203"/>
                <a:gd name="T72" fmla="*/ 79 w 116"/>
                <a:gd name="T73" fmla="*/ 199 h 203"/>
                <a:gd name="T74" fmla="*/ 82 w 116"/>
                <a:gd name="T75" fmla="*/ 193 h 203"/>
                <a:gd name="T76" fmla="*/ 89 w 116"/>
                <a:gd name="T77" fmla="*/ 193 h 203"/>
                <a:gd name="T78" fmla="*/ 98 w 116"/>
                <a:gd name="T79" fmla="*/ 190 h 203"/>
                <a:gd name="T80" fmla="*/ 104 w 116"/>
                <a:gd name="T81" fmla="*/ 190 h 203"/>
                <a:gd name="T82" fmla="*/ 109 w 116"/>
                <a:gd name="T83" fmla="*/ 190 h 203"/>
                <a:gd name="T84" fmla="*/ 115 w 116"/>
                <a:gd name="T85" fmla="*/ 190 h 203"/>
                <a:gd name="T86" fmla="*/ 116 w 116"/>
                <a:gd name="T87" fmla="*/ 189 h 203"/>
                <a:gd name="T88" fmla="*/ 110 w 116"/>
                <a:gd name="T89" fmla="*/ 14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6" h="203">
                  <a:moveTo>
                    <a:pt x="110" y="148"/>
                  </a:moveTo>
                  <a:lnTo>
                    <a:pt x="110" y="99"/>
                  </a:lnTo>
                  <a:lnTo>
                    <a:pt x="111" y="7"/>
                  </a:lnTo>
                  <a:lnTo>
                    <a:pt x="111" y="0"/>
                  </a:lnTo>
                  <a:lnTo>
                    <a:pt x="41" y="5"/>
                  </a:lnTo>
                  <a:lnTo>
                    <a:pt x="41" y="5"/>
                  </a:lnTo>
                  <a:lnTo>
                    <a:pt x="42" y="8"/>
                  </a:lnTo>
                  <a:lnTo>
                    <a:pt x="38" y="10"/>
                  </a:lnTo>
                  <a:lnTo>
                    <a:pt x="36" y="12"/>
                  </a:lnTo>
                  <a:lnTo>
                    <a:pt x="35" y="15"/>
                  </a:lnTo>
                  <a:lnTo>
                    <a:pt x="33" y="17"/>
                  </a:lnTo>
                  <a:lnTo>
                    <a:pt x="32" y="17"/>
                  </a:lnTo>
                  <a:lnTo>
                    <a:pt x="30" y="22"/>
                  </a:lnTo>
                  <a:lnTo>
                    <a:pt x="30" y="26"/>
                  </a:lnTo>
                  <a:lnTo>
                    <a:pt x="27" y="31"/>
                  </a:lnTo>
                  <a:lnTo>
                    <a:pt x="22" y="37"/>
                  </a:lnTo>
                  <a:lnTo>
                    <a:pt x="19" y="40"/>
                  </a:lnTo>
                  <a:lnTo>
                    <a:pt x="18" y="44"/>
                  </a:lnTo>
                  <a:lnTo>
                    <a:pt x="20" y="45"/>
                  </a:lnTo>
                  <a:lnTo>
                    <a:pt x="18" y="48"/>
                  </a:lnTo>
                  <a:lnTo>
                    <a:pt x="16" y="52"/>
                  </a:lnTo>
                  <a:lnTo>
                    <a:pt x="17" y="54"/>
                  </a:lnTo>
                  <a:lnTo>
                    <a:pt x="16" y="54"/>
                  </a:lnTo>
                  <a:lnTo>
                    <a:pt x="13" y="58"/>
                  </a:lnTo>
                  <a:lnTo>
                    <a:pt x="11" y="61"/>
                  </a:lnTo>
                  <a:lnTo>
                    <a:pt x="12" y="62"/>
                  </a:lnTo>
                  <a:lnTo>
                    <a:pt x="11" y="64"/>
                  </a:lnTo>
                  <a:lnTo>
                    <a:pt x="11" y="66"/>
                  </a:lnTo>
                  <a:lnTo>
                    <a:pt x="12" y="67"/>
                  </a:lnTo>
                  <a:lnTo>
                    <a:pt x="14" y="70"/>
                  </a:lnTo>
                  <a:lnTo>
                    <a:pt x="14" y="72"/>
                  </a:lnTo>
                  <a:lnTo>
                    <a:pt x="14" y="78"/>
                  </a:lnTo>
                  <a:lnTo>
                    <a:pt x="15" y="81"/>
                  </a:lnTo>
                  <a:lnTo>
                    <a:pt x="14" y="84"/>
                  </a:lnTo>
                  <a:lnTo>
                    <a:pt x="12" y="89"/>
                  </a:lnTo>
                  <a:lnTo>
                    <a:pt x="11" y="89"/>
                  </a:lnTo>
                  <a:lnTo>
                    <a:pt x="14" y="91"/>
                  </a:lnTo>
                  <a:lnTo>
                    <a:pt x="15" y="94"/>
                  </a:lnTo>
                  <a:lnTo>
                    <a:pt x="15" y="96"/>
                  </a:lnTo>
                  <a:lnTo>
                    <a:pt x="11" y="98"/>
                  </a:lnTo>
                  <a:lnTo>
                    <a:pt x="14" y="100"/>
                  </a:lnTo>
                  <a:lnTo>
                    <a:pt x="15" y="102"/>
                  </a:lnTo>
                  <a:lnTo>
                    <a:pt x="15" y="103"/>
                  </a:lnTo>
                  <a:lnTo>
                    <a:pt x="16" y="108"/>
                  </a:lnTo>
                  <a:lnTo>
                    <a:pt x="16" y="110"/>
                  </a:lnTo>
                  <a:lnTo>
                    <a:pt x="19" y="112"/>
                  </a:lnTo>
                  <a:lnTo>
                    <a:pt x="20" y="115"/>
                  </a:lnTo>
                  <a:lnTo>
                    <a:pt x="19" y="123"/>
                  </a:lnTo>
                  <a:lnTo>
                    <a:pt x="16" y="126"/>
                  </a:lnTo>
                  <a:lnTo>
                    <a:pt x="15" y="126"/>
                  </a:lnTo>
                  <a:lnTo>
                    <a:pt x="15" y="130"/>
                  </a:lnTo>
                  <a:lnTo>
                    <a:pt x="14" y="132"/>
                  </a:lnTo>
                  <a:lnTo>
                    <a:pt x="10" y="138"/>
                  </a:lnTo>
                  <a:lnTo>
                    <a:pt x="8" y="140"/>
                  </a:lnTo>
                  <a:lnTo>
                    <a:pt x="7" y="147"/>
                  </a:lnTo>
                  <a:lnTo>
                    <a:pt x="6" y="149"/>
                  </a:lnTo>
                  <a:lnTo>
                    <a:pt x="5" y="150"/>
                  </a:lnTo>
                  <a:lnTo>
                    <a:pt x="4" y="153"/>
                  </a:lnTo>
                  <a:lnTo>
                    <a:pt x="4" y="155"/>
                  </a:lnTo>
                  <a:lnTo>
                    <a:pt x="4" y="160"/>
                  </a:lnTo>
                  <a:lnTo>
                    <a:pt x="1" y="162"/>
                  </a:lnTo>
                  <a:lnTo>
                    <a:pt x="0" y="164"/>
                  </a:lnTo>
                  <a:lnTo>
                    <a:pt x="0" y="167"/>
                  </a:lnTo>
                  <a:lnTo>
                    <a:pt x="1" y="171"/>
                  </a:lnTo>
                  <a:lnTo>
                    <a:pt x="66" y="168"/>
                  </a:lnTo>
                  <a:lnTo>
                    <a:pt x="65" y="184"/>
                  </a:lnTo>
                  <a:lnTo>
                    <a:pt x="67" y="188"/>
                  </a:lnTo>
                  <a:lnTo>
                    <a:pt x="70" y="192"/>
                  </a:lnTo>
                  <a:lnTo>
                    <a:pt x="71" y="199"/>
                  </a:lnTo>
                  <a:lnTo>
                    <a:pt x="71" y="203"/>
                  </a:lnTo>
                  <a:lnTo>
                    <a:pt x="71" y="203"/>
                  </a:lnTo>
                  <a:lnTo>
                    <a:pt x="72" y="203"/>
                  </a:lnTo>
                  <a:lnTo>
                    <a:pt x="77" y="200"/>
                  </a:lnTo>
                  <a:lnTo>
                    <a:pt x="79" y="199"/>
                  </a:lnTo>
                  <a:lnTo>
                    <a:pt x="82" y="197"/>
                  </a:lnTo>
                  <a:lnTo>
                    <a:pt x="82" y="193"/>
                  </a:lnTo>
                  <a:lnTo>
                    <a:pt x="86" y="193"/>
                  </a:lnTo>
                  <a:lnTo>
                    <a:pt x="89" y="193"/>
                  </a:lnTo>
                  <a:lnTo>
                    <a:pt x="93" y="192"/>
                  </a:lnTo>
                  <a:lnTo>
                    <a:pt x="98" y="190"/>
                  </a:lnTo>
                  <a:lnTo>
                    <a:pt x="102" y="190"/>
                  </a:lnTo>
                  <a:lnTo>
                    <a:pt x="104" y="190"/>
                  </a:lnTo>
                  <a:lnTo>
                    <a:pt x="107" y="190"/>
                  </a:lnTo>
                  <a:lnTo>
                    <a:pt x="109" y="190"/>
                  </a:lnTo>
                  <a:lnTo>
                    <a:pt x="113" y="192"/>
                  </a:lnTo>
                  <a:lnTo>
                    <a:pt x="115" y="190"/>
                  </a:lnTo>
                  <a:lnTo>
                    <a:pt x="116" y="189"/>
                  </a:lnTo>
                  <a:lnTo>
                    <a:pt x="116" y="189"/>
                  </a:lnTo>
                  <a:lnTo>
                    <a:pt x="116" y="189"/>
                  </a:lnTo>
                  <a:lnTo>
                    <a:pt x="110" y="148"/>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69" name="Freeform 43"/>
            <p:cNvSpPr>
              <a:spLocks/>
            </p:cNvSpPr>
            <p:nvPr/>
          </p:nvSpPr>
          <p:spPr bwMode="auto">
            <a:xfrm>
              <a:off x="7559758" y="2387426"/>
              <a:ext cx="242848" cy="177077"/>
            </a:xfrm>
            <a:custGeom>
              <a:avLst/>
              <a:gdLst>
                <a:gd name="T0" fmla="*/ 0 w 170"/>
                <a:gd name="T1" fmla="*/ 24 h 123"/>
                <a:gd name="T2" fmla="*/ 3 w 170"/>
                <a:gd name="T3" fmla="*/ 44 h 123"/>
                <a:gd name="T4" fmla="*/ 16 w 170"/>
                <a:gd name="T5" fmla="*/ 33 h 123"/>
                <a:gd name="T6" fmla="*/ 28 w 170"/>
                <a:gd name="T7" fmla="*/ 25 h 123"/>
                <a:gd name="T8" fmla="*/ 31 w 170"/>
                <a:gd name="T9" fmla="*/ 27 h 123"/>
                <a:gd name="T10" fmla="*/ 41 w 170"/>
                <a:gd name="T11" fmla="*/ 22 h 123"/>
                <a:gd name="T12" fmla="*/ 63 w 170"/>
                <a:gd name="T13" fmla="*/ 22 h 123"/>
                <a:gd name="T14" fmla="*/ 70 w 170"/>
                <a:gd name="T15" fmla="*/ 36 h 123"/>
                <a:gd name="T16" fmla="*/ 83 w 170"/>
                <a:gd name="T17" fmla="*/ 43 h 123"/>
                <a:gd name="T18" fmla="*/ 93 w 170"/>
                <a:gd name="T19" fmla="*/ 51 h 123"/>
                <a:gd name="T20" fmla="*/ 92 w 170"/>
                <a:gd name="T21" fmla="*/ 60 h 123"/>
                <a:gd name="T22" fmla="*/ 89 w 170"/>
                <a:gd name="T23" fmla="*/ 74 h 123"/>
                <a:gd name="T24" fmla="*/ 94 w 170"/>
                <a:gd name="T25" fmla="*/ 75 h 123"/>
                <a:gd name="T26" fmla="*/ 101 w 170"/>
                <a:gd name="T27" fmla="*/ 75 h 123"/>
                <a:gd name="T28" fmla="*/ 106 w 170"/>
                <a:gd name="T29" fmla="*/ 75 h 123"/>
                <a:gd name="T30" fmla="*/ 122 w 170"/>
                <a:gd name="T31" fmla="*/ 78 h 123"/>
                <a:gd name="T32" fmla="*/ 129 w 170"/>
                <a:gd name="T33" fmla="*/ 79 h 123"/>
                <a:gd name="T34" fmla="*/ 124 w 170"/>
                <a:gd name="T35" fmla="*/ 72 h 123"/>
                <a:gd name="T36" fmla="*/ 124 w 170"/>
                <a:gd name="T37" fmla="*/ 68 h 123"/>
                <a:gd name="T38" fmla="*/ 116 w 170"/>
                <a:gd name="T39" fmla="*/ 57 h 123"/>
                <a:gd name="T40" fmla="*/ 115 w 170"/>
                <a:gd name="T41" fmla="*/ 43 h 123"/>
                <a:gd name="T42" fmla="*/ 113 w 170"/>
                <a:gd name="T43" fmla="*/ 31 h 123"/>
                <a:gd name="T44" fmla="*/ 115 w 170"/>
                <a:gd name="T45" fmla="*/ 28 h 123"/>
                <a:gd name="T46" fmla="*/ 124 w 170"/>
                <a:gd name="T47" fmla="*/ 18 h 123"/>
                <a:gd name="T48" fmla="*/ 129 w 170"/>
                <a:gd name="T49" fmla="*/ 13 h 123"/>
                <a:gd name="T50" fmla="*/ 125 w 170"/>
                <a:gd name="T51" fmla="*/ 21 h 123"/>
                <a:gd name="T52" fmla="*/ 123 w 170"/>
                <a:gd name="T53" fmla="*/ 31 h 123"/>
                <a:gd name="T54" fmla="*/ 122 w 170"/>
                <a:gd name="T55" fmla="*/ 36 h 123"/>
                <a:gd name="T56" fmla="*/ 126 w 170"/>
                <a:gd name="T57" fmla="*/ 41 h 123"/>
                <a:gd name="T58" fmla="*/ 131 w 170"/>
                <a:gd name="T59" fmla="*/ 46 h 123"/>
                <a:gd name="T60" fmla="*/ 134 w 170"/>
                <a:gd name="T61" fmla="*/ 51 h 123"/>
                <a:gd name="T62" fmla="*/ 130 w 170"/>
                <a:gd name="T63" fmla="*/ 57 h 123"/>
                <a:gd name="T64" fmla="*/ 128 w 170"/>
                <a:gd name="T65" fmla="*/ 61 h 123"/>
                <a:gd name="T66" fmla="*/ 129 w 170"/>
                <a:gd name="T67" fmla="*/ 65 h 123"/>
                <a:gd name="T68" fmla="*/ 139 w 170"/>
                <a:gd name="T69" fmla="*/ 66 h 123"/>
                <a:gd name="T70" fmla="*/ 146 w 170"/>
                <a:gd name="T71" fmla="*/ 75 h 123"/>
                <a:gd name="T72" fmla="*/ 147 w 170"/>
                <a:gd name="T73" fmla="*/ 81 h 123"/>
                <a:gd name="T74" fmla="*/ 152 w 170"/>
                <a:gd name="T75" fmla="*/ 89 h 123"/>
                <a:gd name="T76" fmla="*/ 148 w 170"/>
                <a:gd name="T77" fmla="*/ 104 h 123"/>
                <a:gd name="T78" fmla="*/ 149 w 170"/>
                <a:gd name="T79" fmla="*/ 120 h 123"/>
                <a:gd name="T80" fmla="*/ 153 w 170"/>
                <a:gd name="T81" fmla="*/ 116 h 123"/>
                <a:gd name="T82" fmla="*/ 157 w 170"/>
                <a:gd name="T83" fmla="*/ 102 h 123"/>
                <a:gd name="T84" fmla="*/ 157 w 170"/>
                <a:gd name="T85" fmla="*/ 97 h 123"/>
                <a:gd name="T86" fmla="*/ 163 w 170"/>
                <a:gd name="T87" fmla="*/ 91 h 123"/>
                <a:gd name="T88" fmla="*/ 163 w 170"/>
                <a:gd name="T89" fmla="*/ 79 h 123"/>
                <a:gd name="T90" fmla="*/ 167 w 170"/>
                <a:gd name="T91" fmla="*/ 71 h 123"/>
                <a:gd name="T92" fmla="*/ 167 w 170"/>
                <a:gd name="T93" fmla="*/ 77 h 123"/>
                <a:gd name="T94" fmla="*/ 168 w 170"/>
                <a:gd name="T95" fmla="*/ 82 h 123"/>
                <a:gd name="T96" fmla="*/ 170 w 170"/>
                <a:gd name="T97" fmla="*/ 68 h 123"/>
                <a:gd name="T98" fmla="*/ 169 w 170"/>
                <a:gd name="T99" fmla="*/ 54 h 123"/>
                <a:gd name="T100" fmla="*/ 134 w 170"/>
                <a:gd name="T10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0" h="123">
                  <a:moveTo>
                    <a:pt x="134" y="0"/>
                  </a:moveTo>
                  <a:cubicBezTo>
                    <a:pt x="0" y="24"/>
                    <a:pt x="0" y="24"/>
                    <a:pt x="0" y="24"/>
                  </a:cubicBezTo>
                  <a:cubicBezTo>
                    <a:pt x="0" y="24"/>
                    <a:pt x="0" y="24"/>
                    <a:pt x="0" y="24"/>
                  </a:cubicBezTo>
                  <a:cubicBezTo>
                    <a:pt x="3" y="44"/>
                    <a:pt x="3" y="44"/>
                    <a:pt x="3" y="44"/>
                  </a:cubicBezTo>
                  <a:cubicBezTo>
                    <a:pt x="7" y="44"/>
                    <a:pt x="7" y="44"/>
                    <a:pt x="7" y="44"/>
                  </a:cubicBezTo>
                  <a:cubicBezTo>
                    <a:pt x="16" y="33"/>
                    <a:pt x="16" y="33"/>
                    <a:pt x="16" y="33"/>
                  </a:cubicBezTo>
                  <a:cubicBezTo>
                    <a:pt x="22" y="33"/>
                    <a:pt x="22" y="33"/>
                    <a:pt x="22" y="33"/>
                  </a:cubicBezTo>
                  <a:cubicBezTo>
                    <a:pt x="28" y="25"/>
                    <a:pt x="28" y="25"/>
                    <a:pt x="28" y="25"/>
                  </a:cubicBezTo>
                  <a:cubicBezTo>
                    <a:pt x="30" y="25"/>
                    <a:pt x="30" y="25"/>
                    <a:pt x="30" y="25"/>
                  </a:cubicBezTo>
                  <a:cubicBezTo>
                    <a:pt x="31" y="27"/>
                    <a:pt x="31" y="27"/>
                    <a:pt x="31" y="27"/>
                  </a:cubicBezTo>
                  <a:cubicBezTo>
                    <a:pt x="38" y="22"/>
                    <a:pt x="38" y="22"/>
                    <a:pt x="38" y="22"/>
                  </a:cubicBezTo>
                  <a:cubicBezTo>
                    <a:pt x="41" y="22"/>
                    <a:pt x="41" y="22"/>
                    <a:pt x="41" y="22"/>
                  </a:cubicBezTo>
                  <a:cubicBezTo>
                    <a:pt x="49" y="18"/>
                    <a:pt x="49" y="18"/>
                    <a:pt x="49" y="18"/>
                  </a:cubicBezTo>
                  <a:cubicBezTo>
                    <a:pt x="63" y="22"/>
                    <a:pt x="63" y="22"/>
                    <a:pt x="63" y="22"/>
                  </a:cubicBezTo>
                  <a:cubicBezTo>
                    <a:pt x="67" y="28"/>
                    <a:pt x="67" y="28"/>
                    <a:pt x="67" y="28"/>
                  </a:cubicBezTo>
                  <a:cubicBezTo>
                    <a:pt x="70" y="36"/>
                    <a:pt x="70" y="36"/>
                    <a:pt x="70" y="36"/>
                  </a:cubicBezTo>
                  <a:cubicBezTo>
                    <a:pt x="71" y="36"/>
                    <a:pt x="71" y="36"/>
                    <a:pt x="71" y="36"/>
                  </a:cubicBezTo>
                  <a:cubicBezTo>
                    <a:pt x="83" y="43"/>
                    <a:pt x="83" y="43"/>
                    <a:pt x="83" y="43"/>
                  </a:cubicBezTo>
                  <a:cubicBezTo>
                    <a:pt x="88" y="48"/>
                    <a:pt x="88" y="48"/>
                    <a:pt x="88" y="48"/>
                  </a:cubicBezTo>
                  <a:cubicBezTo>
                    <a:pt x="93" y="51"/>
                    <a:pt x="93" y="51"/>
                    <a:pt x="93" y="51"/>
                  </a:cubicBezTo>
                  <a:cubicBezTo>
                    <a:pt x="94" y="56"/>
                    <a:pt x="94" y="56"/>
                    <a:pt x="94" y="56"/>
                  </a:cubicBezTo>
                  <a:cubicBezTo>
                    <a:pt x="92" y="60"/>
                    <a:pt x="92" y="60"/>
                    <a:pt x="92" y="60"/>
                  </a:cubicBezTo>
                  <a:cubicBezTo>
                    <a:pt x="88" y="61"/>
                    <a:pt x="88" y="61"/>
                    <a:pt x="88" y="61"/>
                  </a:cubicBezTo>
                  <a:cubicBezTo>
                    <a:pt x="89" y="74"/>
                    <a:pt x="89" y="74"/>
                    <a:pt x="89" y="74"/>
                  </a:cubicBezTo>
                  <a:cubicBezTo>
                    <a:pt x="91" y="76"/>
                    <a:pt x="91" y="76"/>
                    <a:pt x="91" y="76"/>
                  </a:cubicBezTo>
                  <a:cubicBezTo>
                    <a:pt x="94" y="75"/>
                    <a:pt x="94" y="75"/>
                    <a:pt x="94" y="75"/>
                  </a:cubicBezTo>
                  <a:cubicBezTo>
                    <a:pt x="97" y="74"/>
                    <a:pt x="97" y="74"/>
                    <a:pt x="97" y="74"/>
                  </a:cubicBezTo>
                  <a:cubicBezTo>
                    <a:pt x="101" y="75"/>
                    <a:pt x="101" y="75"/>
                    <a:pt x="101" y="75"/>
                  </a:cubicBezTo>
                  <a:cubicBezTo>
                    <a:pt x="102" y="76"/>
                    <a:pt x="102" y="76"/>
                    <a:pt x="102" y="76"/>
                  </a:cubicBezTo>
                  <a:cubicBezTo>
                    <a:pt x="106" y="75"/>
                    <a:pt x="106" y="75"/>
                    <a:pt x="106" y="75"/>
                  </a:cubicBezTo>
                  <a:cubicBezTo>
                    <a:pt x="119" y="76"/>
                    <a:pt x="119" y="76"/>
                    <a:pt x="119" y="76"/>
                  </a:cubicBezTo>
                  <a:cubicBezTo>
                    <a:pt x="122" y="78"/>
                    <a:pt x="122" y="78"/>
                    <a:pt x="122" y="78"/>
                  </a:cubicBezTo>
                  <a:cubicBezTo>
                    <a:pt x="126" y="80"/>
                    <a:pt x="126" y="80"/>
                    <a:pt x="126" y="80"/>
                  </a:cubicBezTo>
                  <a:cubicBezTo>
                    <a:pt x="129" y="79"/>
                    <a:pt x="129" y="79"/>
                    <a:pt x="129" y="79"/>
                  </a:cubicBezTo>
                  <a:cubicBezTo>
                    <a:pt x="127" y="75"/>
                    <a:pt x="127" y="75"/>
                    <a:pt x="127" y="75"/>
                  </a:cubicBezTo>
                  <a:cubicBezTo>
                    <a:pt x="124" y="72"/>
                    <a:pt x="124" y="72"/>
                    <a:pt x="124" y="72"/>
                  </a:cubicBezTo>
                  <a:cubicBezTo>
                    <a:pt x="124" y="69"/>
                    <a:pt x="124" y="69"/>
                    <a:pt x="124" y="69"/>
                  </a:cubicBezTo>
                  <a:cubicBezTo>
                    <a:pt x="124" y="68"/>
                    <a:pt x="124" y="68"/>
                    <a:pt x="124" y="68"/>
                  </a:cubicBezTo>
                  <a:cubicBezTo>
                    <a:pt x="118" y="60"/>
                    <a:pt x="118" y="60"/>
                    <a:pt x="118" y="60"/>
                  </a:cubicBezTo>
                  <a:cubicBezTo>
                    <a:pt x="116" y="57"/>
                    <a:pt x="116" y="57"/>
                    <a:pt x="116" y="57"/>
                  </a:cubicBezTo>
                  <a:cubicBezTo>
                    <a:pt x="116" y="50"/>
                    <a:pt x="116" y="50"/>
                    <a:pt x="116" y="50"/>
                  </a:cubicBezTo>
                  <a:cubicBezTo>
                    <a:pt x="115" y="43"/>
                    <a:pt x="115" y="43"/>
                    <a:pt x="115" y="43"/>
                  </a:cubicBezTo>
                  <a:cubicBezTo>
                    <a:pt x="116" y="36"/>
                    <a:pt x="116" y="36"/>
                    <a:pt x="116" y="36"/>
                  </a:cubicBezTo>
                  <a:cubicBezTo>
                    <a:pt x="113" y="31"/>
                    <a:pt x="113" y="31"/>
                    <a:pt x="113" y="31"/>
                  </a:cubicBezTo>
                  <a:cubicBezTo>
                    <a:pt x="111" y="28"/>
                    <a:pt x="111" y="28"/>
                    <a:pt x="111" y="28"/>
                  </a:cubicBezTo>
                  <a:cubicBezTo>
                    <a:pt x="115" y="28"/>
                    <a:pt x="115" y="28"/>
                    <a:pt x="115" y="28"/>
                  </a:cubicBezTo>
                  <a:cubicBezTo>
                    <a:pt x="118" y="22"/>
                    <a:pt x="118" y="22"/>
                    <a:pt x="118" y="22"/>
                  </a:cubicBezTo>
                  <a:cubicBezTo>
                    <a:pt x="124" y="18"/>
                    <a:pt x="124" y="18"/>
                    <a:pt x="124" y="18"/>
                  </a:cubicBezTo>
                  <a:cubicBezTo>
                    <a:pt x="127" y="12"/>
                    <a:pt x="127" y="12"/>
                    <a:pt x="127" y="12"/>
                  </a:cubicBezTo>
                  <a:cubicBezTo>
                    <a:pt x="129" y="13"/>
                    <a:pt x="129" y="13"/>
                    <a:pt x="129" y="13"/>
                  </a:cubicBezTo>
                  <a:cubicBezTo>
                    <a:pt x="128" y="20"/>
                    <a:pt x="128" y="20"/>
                    <a:pt x="128" y="20"/>
                  </a:cubicBezTo>
                  <a:cubicBezTo>
                    <a:pt x="125" y="21"/>
                    <a:pt x="125" y="21"/>
                    <a:pt x="125" y="21"/>
                  </a:cubicBezTo>
                  <a:cubicBezTo>
                    <a:pt x="123" y="27"/>
                    <a:pt x="123" y="27"/>
                    <a:pt x="123" y="27"/>
                  </a:cubicBezTo>
                  <a:cubicBezTo>
                    <a:pt x="123" y="31"/>
                    <a:pt x="123" y="31"/>
                    <a:pt x="123" y="31"/>
                  </a:cubicBezTo>
                  <a:cubicBezTo>
                    <a:pt x="127" y="31"/>
                    <a:pt x="127" y="31"/>
                    <a:pt x="127" y="31"/>
                  </a:cubicBezTo>
                  <a:cubicBezTo>
                    <a:pt x="122" y="36"/>
                    <a:pt x="122" y="36"/>
                    <a:pt x="122" y="36"/>
                  </a:cubicBezTo>
                  <a:cubicBezTo>
                    <a:pt x="120" y="39"/>
                    <a:pt x="120" y="39"/>
                    <a:pt x="120" y="39"/>
                  </a:cubicBezTo>
                  <a:cubicBezTo>
                    <a:pt x="126" y="41"/>
                    <a:pt x="126" y="41"/>
                    <a:pt x="126" y="41"/>
                  </a:cubicBezTo>
                  <a:cubicBezTo>
                    <a:pt x="128" y="42"/>
                    <a:pt x="128" y="42"/>
                    <a:pt x="128" y="42"/>
                  </a:cubicBezTo>
                  <a:cubicBezTo>
                    <a:pt x="131" y="46"/>
                    <a:pt x="131" y="46"/>
                    <a:pt x="131" y="46"/>
                  </a:cubicBezTo>
                  <a:cubicBezTo>
                    <a:pt x="130" y="47"/>
                    <a:pt x="130" y="47"/>
                    <a:pt x="130" y="47"/>
                  </a:cubicBezTo>
                  <a:cubicBezTo>
                    <a:pt x="134" y="51"/>
                    <a:pt x="134" y="51"/>
                    <a:pt x="134" y="51"/>
                  </a:cubicBezTo>
                  <a:cubicBezTo>
                    <a:pt x="134" y="53"/>
                    <a:pt x="134" y="53"/>
                    <a:pt x="134" y="53"/>
                  </a:cubicBezTo>
                  <a:cubicBezTo>
                    <a:pt x="130" y="57"/>
                    <a:pt x="130" y="57"/>
                    <a:pt x="130" y="57"/>
                  </a:cubicBezTo>
                  <a:cubicBezTo>
                    <a:pt x="127" y="57"/>
                    <a:pt x="127" y="57"/>
                    <a:pt x="127" y="57"/>
                  </a:cubicBezTo>
                  <a:cubicBezTo>
                    <a:pt x="128" y="61"/>
                    <a:pt x="128" y="61"/>
                    <a:pt x="128" y="61"/>
                  </a:cubicBezTo>
                  <a:cubicBezTo>
                    <a:pt x="127" y="63"/>
                    <a:pt x="127" y="63"/>
                    <a:pt x="127" y="63"/>
                  </a:cubicBezTo>
                  <a:cubicBezTo>
                    <a:pt x="129" y="65"/>
                    <a:pt x="129" y="65"/>
                    <a:pt x="129" y="65"/>
                  </a:cubicBezTo>
                  <a:cubicBezTo>
                    <a:pt x="133" y="66"/>
                    <a:pt x="133" y="66"/>
                    <a:pt x="133" y="66"/>
                  </a:cubicBezTo>
                  <a:cubicBezTo>
                    <a:pt x="139" y="66"/>
                    <a:pt x="139" y="66"/>
                    <a:pt x="139" y="66"/>
                  </a:cubicBezTo>
                  <a:cubicBezTo>
                    <a:pt x="143" y="69"/>
                    <a:pt x="143" y="69"/>
                    <a:pt x="143" y="69"/>
                  </a:cubicBezTo>
                  <a:cubicBezTo>
                    <a:pt x="146" y="75"/>
                    <a:pt x="146" y="75"/>
                    <a:pt x="146" y="75"/>
                  </a:cubicBezTo>
                  <a:cubicBezTo>
                    <a:pt x="148" y="80"/>
                    <a:pt x="148" y="80"/>
                    <a:pt x="148" y="80"/>
                  </a:cubicBezTo>
                  <a:cubicBezTo>
                    <a:pt x="147" y="81"/>
                    <a:pt x="147" y="81"/>
                    <a:pt x="147" y="81"/>
                  </a:cubicBezTo>
                  <a:cubicBezTo>
                    <a:pt x="150" y="84"/>
                    <a:pt x="150" y="84"/>
                    <a:pt x="150" y="84"/>
                  </a:cubicBezTo>
                  <a:cubicBezTo>
                    <a:pt x="152" y="89"/>
                    <a:pt x="152" y="89"/>
                    <a:pt x="152" y="89"/>
                  </a:cubicBezTo>
                  <a:cubicBezTo>
                    <a:pt x="149" y="98"/>
                    <a:pt x="149" y="98"/>
                    <a:pt x="149" y="98"/>
                  </a:cubicBezTo>
                  <a:cubicBezTo>
                    <a:pt x="148" y="104"/>
                    <a:pt x="148" y="104"/>
                    <a:pt x="148" y="104"/>
                  </a:cubicBezTo>
                  <a:cubicBezTo>
                    <a:pt x="148" y="114"/>
                    <a:pt x="148" y="114"/>
                    <a:pt x="148" y="114"/>
                  </a:cubicBezTo>
                  <a:cubicBezTo>
                    <a:pt x="149" y="120"/>
                    <a:pt x="149" y="120"/>
                    <a:pt x="149" y="120"/>
                  </a:cubicBezTo>
                  <a:cubicBezTo>
                    <a:pt x="151" y="123"/>
                    <a:pt x="151" y="123"/>
                    <a:pt x="151" y="123"/>
                  </a:cubicBezTo>
                  <a:cubicBezTo>
                    <a:pt x="153" y="116"/>
                    <a:pt x="153" y="116"/>
                    <a:pt x="153" y="116"/>
                  </a:cubicBezTo>
                  <a:cubicBezTo>
                    <a:pt x="154" y="105"/>
                    <a:pt x="154" y="105"/>
                    <a:pt x="154" y="105"/>
                  </a:cubicBezTo>
                  <a:cubicBezTo>
                    <a:pt x="157" y="102"/>
                    <a:pt x="157" y="102"/>
                    <a:pt x="157" y="102"/>
                  </a:cubicBezTo>
                  <a:cubicBezTo>
                    <a:pt x="157" y="99"/>
                    <a:pt x="157" y="99"/>
                    <a:pt x="157" y="99"/>
                  </a:cubicBezTo>
                  <a:cubicBezTo>
                    <a:pt x="157" y="97"/>
                    <a:pt x="157" y="97"/>
                    <a:pt x="157" y="97"/>
                  </a:cubicBezTo>
                  <a:cubicBezTo>
                    <a:pt x="160" y="95"/>
                    <a:pt x="160" y="95"/>
                    <a:pt x="160" y="95"/>
                  </a:cubicBezTo>
                  <a:cubicBezTo>
                    <a:pt x="163" y="91"/>
                    <a:pt x="163" y="91"/>
                    <a:pt x="163" y="91"/>
                  </a:cubicBezTo>
                  <a:cubicBezTo>
                    <a:pt x="163" y="82"/>
                    <a:pt x="163" y="82"/>
                    <a:pt x="163" y="82"/>
                  </a:cubicBezTo>
                  <a:cubicBezTo>
                    <a:pt x="163" y="79"/>
                    <a:pt x="163" y="79"/>
                    <a:pt x="163" y="79"/>
                  </a:cubicBezTo>
                  <a:cubicBezTo>
                    <a:pt x="163" y="75"/>
                    <a:pt x="163" y="75"/>
                    <a:pt x="163" y="75"/>
                  </a:cubicBezTo>
                  <a:cubicBezTo>
                    <a:pt x="167" y="71"/>
                    <a:pt x="167" y="71"/>
                    <a:pt x="167" y="71"/>
                  </a:cubicBezTo>
                  <a:cubicBezTo>
                    <a:pt x="168" y="74"/>
                    <a:pt x="168" y="74"/>
                    <a:pt x="168" y="74"/>
                  </a:cubicBezTo>
                  <a:cubicBezTo>
                    <a:pt x="167" y="77"/>
                    <a:pt x="167" y="77"/>
                    <a:pt x="167" y="77"/>
                  </a:cubicBezTo>
                  <a:cubicBezTo>
                    <a:pt x="167" y="77"/>
                    <a:pt x="165" y="80"/>
                    <a:pt x="165" y="80"/>
                  </a:cubicBezTo>
                  <a:cubicBezTo>
                    <a:pt x="166" y="81"/>
                    <a:pt x="168" y="82"/>
                    <a:pt x="168" y="82"/>
                  </a:cubicBezTo>
                  <a:cubicBezTo>
                    <a:pt x="170" y="77"/>
                    <a:pt x="170" y="77"/>
                    <a:pt x="170" y="77"/>
                  </a:cubicBezTo>
                  <a:cubicBezTo>
                    <a:pt x="170" y="68"/>
                    <a:pt x="170" y="68"/>
                    <a:pt x="170" y="68"/>
                  </a:cubicBezTo>
                  <a:cubicBezTo>
                    <a:pt x="169" y="54"/>
                    <a:pt x="169" y="54"/>
                    <a:pt x="169" y="54"/>
                  </a:cubicBezTo>
                  <a:cubicBezTo>
                    <a:pt x="169" y="54"/>
                    <a:pt x="169" y="54"/>
                    <a:pt x="169" y="54"/>
                  </a:cubicBezTo>
                  <a:cubicBezTo>
                    <a:pt x="148" y="57"/>
                    <a:pt x="148" y="57"/>
                    <a:pt x="148" y="57"/>
                  </a:cubicBezTo>
                  <a:lnTo>
                    <a:pt x="134" y="0"/>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70" name="Freeform 44"/>
            <p:cNvSpPr>
              <a:spLocks/>
            </p:cNvSpPr>
            <p:nvPr/>
          </p:nvSpPr>
          <p:spPr bwMode="auto">
            <a:xfrm>
              <a:off x="7411350" y="2367189"/>
              <a:ext cx="249594" cy="246221"/>
            </a:xfrm>
            <a:custGeom>
              <a:avLst/>
              <a:gdLst>
                <a:gd name="T0" fmla="*/ 24 w 148"/>
                <a:gd name="T1" fmla="*/ 136 h 146"/>
                <a:gd name="T2" fmla="*/ 31 w 148"/>
                <a:gd name="T3" fmla="*/ 144 h 146"/>
                <a:gd name="T4" fmla="*/ 38 w 148"/>
                <a:gd name="T5" fmla="*/ 146 h 146"/>
                <a:gd name="T6" fmla="*/ 48 w 148"/>
                <a:gd name="T7" fmla="*/ 142 h 146"/>
                <a:gd name="T8" fmla="*/ 64 w 148"/>
                <a:gd name="T9" fmla="*/ 134 h 146"/>
                <a:gd name="T10" fmla="*/ 79 w 148"/>
                <a:gd name="T11" fmla="*/ 125 h 146"/>
                <a:gd name="T12" fmla="*/ 79 w 148"/>
                <a:gd name="T13" fmla="*/ 112 h 146"/>
                <a:gd name="T14" fmla="*/ 87 w 148"/>
                <a:gd name="T15" fmla="*/ 99 h 146"/>
                <a:gd name="T16" fmla="*/ 91 w 148"/>
                <a:gd name="T17" fmla="*/ 80 h 146"/>
                <a:gd name="T18" fmla="*/ 100 w 148"/>
                <a:gd name="T19" fmla="*/ 84 h 146"/>
                <a:gd name="T20" fmla="*/ 103 w 148"/>
                <a:gd name="T21" fmla="*/ 83 h 146"/>
                <a:gd name="T22" fmla="*/ 108 w 148"/>
                <a:gd name="T23" fmla="*/ 71 h 146"/>
                <a:gd name="T24" fmla="*/ 110 w 148"/>
                <a:gd name="T25" fmla="*/ 67 h 146"/>
                <a:gd name="T26" fmla="*/ 114 w 148"/>
                <a:gd name="T27" fmla="*/ 69 h 146"/>
                <a:gd name="T28" fmla="*/ 122 w 148"/>
                <a:gd name="T29" fmla="*/ 57 h 146"/>
                <a:gd name="T30" fmla="*/ 126 w 148"/>
                <a:gd name="T31" fmla="*/ 47 h 146"/>
                <a:gd name="T32" fmla="*/ 135 w 148"/>
                <a:gd name="T33" fmla="*/ 44 h 146"/>
                <a:gd name="T34" fmla="*/ 143 w 148"/>
                <a:gd name="T35" fmla="*/ 47 h 146"/>
                <a:gd name="T36" fmla="*/ 148 w 148"/>
                <a:gd name="T37" fmla="*/ 43 h 146"/>
                <a:gd name="T38" fmla="*/ 145 w 148"/>
                <a:gd name="T39" fmla="*/ 36 h 146"/>
                <a:gd name="T40" fmla="*/ 130 w 148"/>
                <a:gd name="T41" fmla="*/ 28 h 146"/>
                <a:gd name="T42" fmla="*/ 120 w 148"/>
                <a:gd name="T43" fmla="*/ 31 h 146"/>
                <a:gd name="T44" fmla="*/ 113 w 148"/>
                <a:gd name="T45" fmla="*/ 34 h 146"/>
                <a:gd name="T46" fmla="*/ 107 w 148"/>
                <a:gd name="T47" fmla="*/ 40 h 146"/>
                <a:gd name="T48" fmla="*/ 94 w 148"/>
                <a:gd name="T49" fmla="*/ 50 h 146"/>
                <a:gd name="T50" fmla="*/ 88 w 148"/>
                <a:gd name="T51" fmla="*/ 33 h 146"/>
                <a:gd name="T52" fmla="*/ 51 w 148"/>
                <a:gd name="T53" fmla="*/ 0 h 146"/>
                <a:gd name="T54" fmla="*/ 47 w 148"/>
                <a:gd name="T55" fmla="*/ 3 h 146"/>
                <a:gd name="T56" fmla="*/ 48 w 148"/>
                <a:gd name="T57" fmla="*/ 7 h 146"/>
                <a:gd name="T58" fmla="*/ 48 w 148"/>
                <a:gd name="T59" fmla="*/ 19 h 146"/>
                <a:gd name="T60" fmla="*/ 47 w 148"/>
                <a:gd name="T61" fmla="*/ 28 h 146"/>
                <a:gd name="T62" fmla="*/ 46 w 148"/>
                <a:gd name="T63" fmla="*/ 39 h 146"/>
                <a:gd name="T64" fmla="*/ 36 w 148"/>
                <a:gd name="T65" fmla="*/ 51 h 146"/>
                <a:gd name="T66" fmla="*/ 28 w 148"/>
                <a:gd name="T67" fmla="*/ 55 h 146"/>
                <a:gd name="T68" fmla="*/ 21 w 148"/>
                <a:gd name="T69" fmla="*/ 65 h 146"/>
                <a:gd name="T70" fmla="*/ 19 w 148"/>
                <a:gd name="T71" fmla="*/ 76 h 146"/>
                <a:gd name="T72" fmla="*/ 12 w 148"/>
                <a:gd name="T73" fmla="*/ 76 h 146"/>
                <a:gd name="T74" fmla="*/ 9 w 148"/>
                <a:gd name="T75" fmla="*/ 91 h 146"/>
                <a:gd name="T76" fmla="*/ 3 w 148"/>
                <a:gd name="T77" fmla="*/ 98 h 146"/>
                <a:gd name="T78" fmla="*/ 3 w 148"/>
                <a:gd name="T79" fmla="*/ 114 h 146"/>
                <a:gd name="T80" fmla="*/ 10 w 148"/>
                <a:gd name="T81" fmla="*/ 127 h 146"/>
                <a:gd name="T82" fmla="*/ 19 w 148"/>
                <a:gd name="T83" fmla="*/ 138 h 146"/>
                <a:gd name="T84" fmla="*/ 21 w 148"/>
                <a:gd name="T85" fmla="*/ 13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 h="146">
                  <a:moveTo>
                    <a:pt x="21" y="136"/>
                  </a:moveTo>
                  <a:lnTo>
                    <a:pt x="24" y="136"/>
                  </a:lnTo>
                  <a:lnTo>
                    <a:pt x="25" y="139"/>
                  </a:lnTo>
                  <a:lnTo>
                    <a:pt x="31" y="144"/>
                  </a:lnTo>
                  <a:lnTo>
                    <a:pt x="36" y="146"/>
                  </a:lnTo>
                  <a:lnTo>
                    <a:pt x="38" y="146"/>
                  </a:lnTo>
                  <a:lnTo>
                    <a:pt x="44" y="139"/>
                  </a:lnTo>
                  <a:lnTo>
                    <a:pt x="48" y="142"/>
                  </a:lnTo>
                  <a:lnTo>
                    <a:pt x="57" y="140"/>
                  </a:lnTo>
                  <a:lnTo>
                    <a:pt x="64" y="134"/>
                  </a:lnTo>
                  <a:lnTo>
                    <a:pt x="75" y="128"/>
                  </a:lnTo>
                  <a:lnTo>
                    <a:pt x="79" y="125"/>
                  </a:lnTo>
                  <a:lnTo>
                    <a:pt x="78" y="117"/>
                  </a:lnTo>
                  <a:lnTo>
                    <a:pt x="79" y="112"/>
                  </a:lnTo>
                  <a:lnTo>
                    <a:pt x="84" y="107"/>
                  </a:lnTo>
                  <a:lnTo>
                    <a:pt x="87" y="99"/>
                  </a:lnTo>
                  <a:lnTo>
                    <a:pt x="90" y="87"/>
                  </a:lnTo>
                  <a:lnTo>
                    <a:pt x="91" y="80"/>
                  </a:lnTo>
                  <a:lnTo>
                    <a:pt x="95" y="82"/>
                  </a:lnTo>
                  <a:lnTo>
                    <a:pt x="100" y="84"/>
                  </a:lnTo>
                  <a:lnTo>
                    <a:pt x="102" y="85"/>
                  </a:lnTo>
                  <a:lnTo>
                    <a:pt x="103" y="83"/>
                  </a:lnTo>
                  <a:lnTo>
                    <a:pt x="106" y="75"/>
                  </a:lnTo>
                  <a:lnTo>
                    <a:pt x="108" y="71"/>
                  </a:lnTo>
                  <a:lnTo>
                    <a:pt x="109" y="67"/>
                  </a:lnTo>
                  <a:lnTo>
                    <a:pt x="110" y="67"/>
                  </a:lnTo>
                  <a:lnTo>
                    <a:pt x="113" y="67"/>
                  </a:lnTo>
                  <a:lnTo>
                    <a:pt x="114" y="69"/>
                  </a:lnTo>
                  <a:lnTo>
                    <a:pt x="119" y="60"/>
                  </a:lnTo>
                  <a:lnTo>
                    <a:pt x="122" y="57"/>
                  </a:lnTo>
                  <a:lnTo>
                    <a:pt x="124" y="54"/>
                  </a:lnTo>
                  <a:lnTo>
                    <a:pt x="126" y="47"/>
                  </a:lnTo>
                  <a:lnTo>
                    <a:pt x="126" y="39"/>
                  </a:lnTo>
                  <a:lnTo>
                    <a:pt x="135" y="44"/>
                  </a:lnTo>
                  <a:lnTo>
                    <a:pt x="141" y="47"/>
                  </a:lnTo>
                  <a:lnTo>
                    <a:pt x="143" y="47"/>
                  </a:lnTo>
                  <a:lnTo>
                    <a:pt x="146" y="44"/>
                  </a:lnTo>
                  <a:lnTo>
                    <a:pt x="148" y="43"/>
                  </a:lnTo>
                  <a:lnTo>
                    <a:pt x="147" y="43"/>
                  </a:lnTo>
                  <a:lnTo>
                    <a:pt x="145" y="36"/>
                  </a:lnTo>
                  <a:lnTo>
                    <a:pt x="141" y="31"/>
                  </a:lnTo>
                  <a:lnTo>
                    <a:pt x="130" y="28"/>
                  </a:lnTo>
                  <a:lnTo>
                    <a:pt x="123" y="31"/>
                  </a:lnTo>
                  <a:lnTo>
                    <a:pt x="120" y="31"/>
                  </a:lnTo>
                  <a:lnTo>
                    <a:pt x="114" y="35"/>
                  </a:lnTo>
                  <a:lnTo>
                    <a:pt x="113" y="34"/>
                  </a:lnTo>
                  <a:lnTo>
                    <a:pt x="112" y="34"/>
                  </a:lnTo>
                  <a:lnTo>
                    <a:pt x="107" y="40"/>
                  </a:lnTo>
                  <a:lnTo>
                    <a:pt x="102" y="40"/>
                  </a:lnTo>
                  <a:lnTo>
                    <a:pt x="94" y="50"/>
                  </a:lnTo>
                  <a:lnTo>
                    <a:pt x="91" y="50"/>
                  </a:lnTo>
                  <a:lnTo>
                    <a:pt x="88" y="33"/>
                  </a:lnTo>
                  <a:lnTo>
                    <a:pt x="57" y="39"/>
                  </a:lnTo>
                  <a:lnTo>
                    <a:pt x="51" y="0"/>
                  </a:lnTo>
                  <a:lnTo>
                    <a:pt x="48" y="0"/>
                  </a:lnTo>
                  <a:lnTo>
                    <a:pt x="47" y="3"/>
                  </a:lnTo>
                  <a:lnTo>
                    <a:pt x="48" y="6"/>
                  </a:lnTo>
                  <a:lnTo>
                    <a:pt x="48" y="7"/>
                  </a:lnTo>
                  <a:lnTo>
                    <a:pt x="48" y="15"/>
                  </a:lnTo>
                  <a:lnTo>
                    <a:pt x="48" y="19"/>
                  </a:lnTo>
                  <a:lnTo>
                    <a:pt x="47" y="22"/>
                  </a:lnTo>
                  <a:lnTo>
                    <a:pt x="47" y="28"/>
                  </a:lnTo>
                  <a:lnTo>
                    <a:pt x="46" y="36"/>
                  </a:lnTo>
                  <a:lnTo>
                    <a:pt x="46" y="39"/>
                  </a:lnTo>
                  <a:lnTo>
                    <a:pt x="44" y="44"/>
                  </a:lnTo>
                  <a:lnTo>
                    <a:pt x="36" y="51"/>
                  </a:lnTo>
                  <a:lnTo>
                    <a:pt x="33" y="55"/>
                  </a:lnTo>
                  <a:lnTo>
                    <a:pt x="28" y="55"/>
                  </a:lnTo>
                  <a:lnTo>
                    <a:pt x="24" y="61"/>
                  </a:lnTo>
                  <a:lnTo>
                    <a:pt x="21" y="65"/>
                  </a:lnTo>
                  <a:lnTo>
                    <a:pt x="20" y="75"/>
                  </a:lnTo>
                  <a:lnTo>
                    <a:pt x="19" y="76"/>
                  </a:lnTo>
                  <a:lnTo>
                    <a:pt x="15" y="73"/>
                  </a:lnTo>
                  <a:lnTo>
                    <a:pt x="12" y="76"/>
                  </a:lnTo>
                  <a:lnTo>
                    <a:pt x="9" y="87"/>
                  </a:lnTo>
                  <a:lnTo>
                    <a:pt x="9" y="91"/>
                  </a:lnTo>
                  <a:lnTo>
                    <a:pt x="7" y="94"/>
                  </a:lnTo>
                  <a:lnTo>
                    <a:pt x="3" y="98"/>
                  </a:lnTo>
                  <a:lnTo>
                    <a:pt x="0" y="101"/>
                  </a:lnTo>
                  <a:lnTo>
                    <a:pt x="3" y="114"/>
                  </a:lnTo>
                  <a:lnTo>
                    <a:pt x="5" y="120"/>
                  </a:lnTo>
                  <a:lnTo>
                    <a:pt x="10" y="127"/>
                  </a:lnTo>
                  <a:lnTo>
                    <a:pt x="15" y="132"/>
                  </a:lnTo>
                  <a:lnTo>
                    <a:pt x="19" y="138"/>
                  </a:lnTo>
                  <a:lnTo>
                    <a:pt x="20" y="138"/>
                  </a:lnTo>
                  <a:lnTo>
                    <a:pt x="21" y="136"/>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71" name="Freeform 45"/>
            <p:cNvSpPr>
              <a:spLocks/>
            </p:cNvSpPr>
            <p:nvPr/>
          </p:nvSpPr>
          <p:spPr bwMode="auto">
            <a:xfrm>
              <a:off x="7045393" y="2498731"/>
              <a:ext cx="398000" cy="205746"/>
            </a:xfrm>
            <a:custGeom>
              <a:avLst/>
              <a:gdLst>
                <a:gd name="T0" fmla="*/ 207 w 236"/>
                <a:gd name="T1" fmla="*/ 91 h 122"/>
                <a:gd name="T2" fmla="*/ 214 w 236"/>
                <a:gd name="T3" fmla="*/ 88 h 122"/>
                <a:gd name="T4" fmla="*/ 220 w 236"/>
                <a:gd name="T5" fmla="*/ 74 h 122"/>
                <a:gd name="T6" fmla="*/ 235 w 236"/>
                <a:gd name="T7" fmla="*/ 64 h 122"/>
                <a:gd name="T8" fmla="*/ 232 w 236"/>
                <a:gd name="T9" fmla="*/ 54 h 122"/>
                <a:gd name="T10" fmla="*/ 222 w 236"/>
                <a:gd name="T11" fmla="*/ 42 h 122"/>
                <a:gd name="T12" fmla="*/ 217 w 236"/>
                <a:gd name="T13" fmla="*/ 23 h 122"/>
                <a:gd name="T14" fmla="*/ 215 w 236"/>
                <a:gd name="T15" fmla="*/ 22 h 122"/>
                <a:gd name="T16" fmla="*/ 207 w 236"/>
                <a:gd name="T17" fmla="*/ 13 h 122"/>
                <a:gd name="T18" fmla="*/ 203 w 236"/>
                <a:gd name="T19" fmla="*/ 11 h 122"/>
                <a:gd name="T20" fmla="*/ 199 w 236"/>
                <a:gd name="T21" fmla="*/ 15 h 122"/>
                <a:gd name="T22" fmla="*/ 192 w 236"/>
                <a:gd name="T23" fmla="*/ 17 h 122"/>
                <a:gd name="T24" fmla="*/ 184 w 236"/>
                <a:gd name="T25" fmla="*/ 13 h 122"/>
                <a:gd name="T26" fmla="*/ 181 w 236"/>
                <a:gd name="T27" fmla="*/ 16 h 122"/>
                <a:gd name="T28" fmla="*/ 178 w 236"/>
                <a:gd name="T29" fmla="*/ 18 h 122"/>
                <a:gd name="T30" fmla="*/ 174 w 236"/>
                <a:gd name="T31" fmla="*/ 15 h 122"/>
                <a:gd name="T32" fmla="*/ 166 w 236"/>
                <a:gd name="T33" fmla="*/ 13 h 122"/>
                <a:gd name="T34" fmla="*/ 163 w 236"/>
                <a:gd name="T35" fmla="*/ 7 h 122"/>
                <a:gd name="T36" fmla="*/ 154 w 236"/>
                <a:gd name="T37" fmla="*/ 0 h 122"/>
                <a:gd name="T38" fmla="*/ 148 w 236"/>
                <a:gd name="T39" fmla="*/ 3 h 122"/>
                <a:gd name="T40" fmla="*/ 141 w 236"/>
                <a:gd name="T41" fmla="*/ 2 h 122"/>
                <a:gd name="T42" fmla="*/ 144 w 236"/>
                <a:gd name="T43" fmla="*/ 7 h 122"/>
                <a:gd name="T44" fmla="*/ 144 w 236"/>
                <a:gd name="T45" fmla="*/ 15 h 122"/>
                <a:gd name="T46" fmla="*/ 138 w 236"/>
                <a:gd name="T47" fmla="*/ 17 h 122"/>
                <a:gd name="T48" fmla="*/ 126 w 236"/>
                <a:gd name="T49" fmla="*/ 20 h 122"/>
                <a:gd name="T50" fmla="*/ 125 w 236"/>
                <a:gd name="T51" fmla="*/ 23 h 122"/>
                <a:gd name="T52" fmla="*/ 124 w 236"/>
                <a:gd name="T53" fmla="*/ 29 h 122"/>
                <a:gd name="T54" fmla="*/ 120 w 236"/>
                <a:gd name="T55" fmla="*/ 37 h 122"/>
                <a:gd name="T56" fmla="*/ 115 w 236"/>
                <a:gd name="T57" fmla="*/ 39 h 122"/>
                <a:gd name="T58" fmla="*/ 112 w 236"/>
                <a:gd name="T59" fmla="*/ 47 h 122"/>
                <a:gd name="T60" fmla="*/ 104 w 236"/>
                <a:gd name="T61" fmla="*/ 52 h 122"/>
                <a:gd name="T62" fmla="*/ 100 w 236"/>
                <a:gd name="T63" fmla="*/ 48 h 122"/>
                <a:gd name="T64" fmla="*/ 97 w 236"/>
                <a:gd name="T65" fmla="*/ 44 h 122"/>
                <a:gd name="T66" fmla="*/ 93 w 236"/>
                <a:gd name="T67" fmla="*/ 51 h 122"/>
                <a:gd name="T68" fmla="*/ 92 w 236"/>
                <a:gd name="T69" fmla="*/ 58 h 122"/>
                <a:gd name="T70" fmla="*/ 86 w 236"/>
                <a:gd name="T71" fmla="*/ 55 h 122"/>
                <a:gd name="T72" fmla="*/ 80 w 236"/>
                <a:gd name="T73" fmla="*/ 56 h 122"/>
                <a:gd name="T74" fmla="*/ 76 w 236"/>
                <a:gd name="T75" fmla="*/ 61 h 122"/>
                <a:gd name="T76" fmla="*/ 71 w 236"/>
                <a:gd name="T77" fmla="*/ 60 h 122"/>
                <a:gd name="T78" fmla="*/ 63 w 236"/>
                <a:gd name="T79" fmla="*/ 57 h 122"/>
                <a:gd name="T80" fmla="*/ 57 w 236"/>
                <a:gd name="T81" fmla="*/ 61 h 122"/>
                <a:gd name="T82" fmla="*/ 49 w 236"/>
                <a:gd name="T83" fmla="*/ 66 h 122"/>
                <a:gd name="T84" fmla="*/ 43 w 236"/>
                <a:gd name="T85" fmla="*/ 67 h 122"/>
                <a:gd name="T86" fmla="*/ 43 w 236"/>
                <a:gd name="T87" fmla="*/ 72 h 122"/>
                <a:gd name="T88" fmla="*/ 44 w 236"/>
                <a:gd name="T89" fmla="*/ 78 h 122"/>
                <a:gd name="T90" fmla="*/ 36 w 236"/>
                <a:gd name="T91" fmla="*/ 81 h 122"/>
                <a:gd name="T92" fmla="*/ 33 w 236"/>
                <a:gd name="T93" fmla="*/ 88 h 122"/>
                <a:gd name="T94" fmla="*/ 33 w 236"/>
                <a:gd name="T95" fmla="*/ 94 h 122"/>
                <a:gd name="T96" fmla="*/ 27 w 236"/>
                <a:gd name="T97" fmla="*/ 94 h 122"/>
                <a:gd name="T98" fmla="*/ 19 w 236"/>
                <a:gd name="T99" fmla="*/ 89 h 122"/>
                <a:gd name="T100" fmla="*/ 14 w 236"/>
                <a:gd name="T101" fmla="*/ 93 h 122"/>
                <a:gd name="T102" fmla="*/ 10 w 236"/>
                <a:gd name="T103" fmla="*/ 97 h 122"/>
                <a:gd name="T104" fmla="*/ 14 w 236"/>
                <a:gd name="T105" fmla="*/ 102 h 122"/>
                <a:gd name="T106" fmla="*/ 14 w 236"/>
                <a:gd name="T107" fmla="*/ 107 h 122"/>
                <a:gd name="T108" fmla="*/ 12 w 236"/>
                <a:gd name="T109" fmla="*/ 115 h 122"/>
                <a:gd name="T110" fmla="*/ 7 w 236"/>
                <a:gd name="T111" fmla="*/ 116 h 122"/>
                <a:gd name="T112" fmla="*/ 5 w 236"/>
                <a:gd name="T113" fmla="*/ 117 h 122"/>
                <a:gd name="T114" fmla="*/ 0 w 236"/>
                <a:gd name="T115" fmla="*/ 117 h 122"/>
                <a:gd name="T116" fmla="*/ 0 w 236"/>
                <a:gd name="T117" fmla="*/ 121 h 122"/>
                <a:gd name="T118" fmla="*/ 2 w 236"/>
                <a:gd name="T119" fmla="*/ 121 h 122"/>
                <a:gd name="T120" fmla="*/ 50 w 236"/>
                <a:gd name="T121" fmla="*/ 111 h 122"/>
                <a:gd name="T122" fmla="*/ 192 w 236"/>
                <a:gd name="T123" fmla="*/ 100 h 122"/>
                <a:gd name="T124" fmla="*/ 202 w 236"/>
                <a:gd name="T125" fmla="*/ 9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 h="122">
                  <a:moveTo>
                    <a:pt x="202" y="94"/>
                  </a:moveTo>
                  <a:lnTo>
                    <a:pt x="207" y="91"/>
                  </a:lnTo>
                  <a:lnTo>
                    <a:pt x="210" y="89"/>
                  </a:lnTo>
                  <a:lnTo>
                    <a:pt x="214" y="88"/>
                  </a:lnTo>
                  <a:lnTo>
                    <a:pt x="217" y="79"/>
                  </a:lnTo>
                  <a:lnTo>
                    <a:pt x="220" y="74"/>
                  </a:lnTo>
                  <a:lnTo>
                    <a:pt x="231" y="70"/>
                  </a:lnTo>
                  <a:lnTo>
                    <a:pt x="235" y="64"/>
                  </a:lnTo>
                  <a:lnTo>
                    <a:pt x="236" y="60"/>
                  </a:lnTo>
                  <a:lnTo>
                    <a:pt x="232" y="54"/>
                  </a:lnTo>
                  <a:lnTo>
                    <a:pt x="227" y="49"/>
                  </a:lnTo>
                  <a:lnTo>
                    <a:pt x="222" y="42"/>
                  </a:lnTo>
                  <a:lnTo>
                    <a:pt x="220" y="36"/>
                  </a:lnTo>
                  <a:lnTo>
                    <a:pt x="217" y="23"/>
                  </a:lnTo>
                  <a:lnTo>
                    <a:pt x="218" y="22"/>
                  </a:lnTo>
                  <a:lnTo>
                    <a:pt x="215" y="22"/>
                  </a:lnTo>
                  <a:lnTo>
                    <a:pt x="211" y="18"/>
                  </a:lnTo>
                  <a:lnTo>
                    <a:pt x="207" y="13"/>
                  </a:lnTo>
                  <a:lnTo>
                    <a:pt x="204" y="10"/>
                  </a:lnTo>
                  <a:lnTo>
                    <a:pt x="203" y="11"/>
                  </a:lnTo>
                  <a:lnTo>
                    <a:pt x="201" y="12"/>
                  </a:lnTo>
                  <a:lnTo>
                    <a:pt x="199" y="15"/>
                  </a:lnTo>
                  <a:lnTo>
                    <a:pt x="198" y="16"/>
                  </a:lnTo>
                  <a:lnTo>
                    <a:pt x="192" y="17"/>
                  </a:lnTo>
                  <a:lnTo>
                    <a:pt x="187" y="15"/>
                  </a:lnTo>
                  <a:lnTo>
                    <a:pt x="184" y="13"/>
                  </a:lnTo>
                  <a:lnTo>
                    <a:pt x="183" y="14"/>
                  </a:lnTo>
                  <a:lnTo>
                    <a:pt x="181" y="16"/>
                  </a:lnTo>
                  <a:lnTo>
                    <a:pt x="181" y="17"/>
                  </a:lnTo>
                  <a:lnTo>
                    <a:pt x="178" y="18"/>
                  </a:lnTo>
                  <a:lnTo>
                    <a:pt x="176" y="16"/>
                  </a:lnTo>
                  <a:lnTo>
                    <a:pt x="174" y="15"/>
                  </a:lnTo>
                  <a:lnTo>
                    <a:pt x="171" y="14"/>
                  </a:lnTo>
                  <a:lnTo>
                    <a:pt x="166" y="13"/>
                  </a:lnTo>
                  <a:lnTo>
                    <a:pt x="165" y="11"/>
                  </a:lnTo>
                  <a:lnTo>
                    <a:pt x="163" y="7"/>
                  </a:lnTo>
                  <a:lnTo>
                    <a:pt x="159" y="4"/>
                  </a:lnTo>
                  <a:lnTo>
                    <a:pt x="154" y="0"/>
                  </a:lnTo>
                  <a:lnTo>
                    <a:pt x="153" y="1"/>
                  </a:lnTo>
                  <a:lnTo>
                    <a:pt x="148" y="3"/>
                  </a:lnTo>
                  <a:lnTo>
                    <a:pt x="143" y="1"/>
                  </a:lnTo>
                  <a:lnTo>
                    <a:pt x="141" y="2"/>
                  </a:lnTo>
                  <a:lnTo>
                    <a:pt x="142" y="6"/>
                  </a:lnTo>
                  <a:lnTo>
                    <a:pt x="144" y="7"/>
                  </a:lnTo>
                  <a:lnTo>
                    <a:pt x="143" y="9"/>
                  </a:lnTo>
                  <a:lnTo>
                    <a:pt x="144" y="15"/>
                  </a:lnTo>
                  <a:lnTo>
                    <a:pt x="142" y="17"/>
                  </a:lnTo>
                  <a:lnTo>
                    <a:pt x="138" y="17"/>
                  </a:lnTo>
                  <a:lnTo>
                    <a:pt x="134" y="19"/>
                  </a:lnTo>
                  <a:lnTo>
                    <a:pt x="126" y="20"/>
                  </a:lnTo>
                  <a:lnTo>
                    <a:pt x="125" y="21"/>
                  </a:lnTo>
                  <a:lnTo>
                    <a:pt x="125" y="23"/>
                  </a:lnTo>
                  <a:lnTo>
                    <a:pt x="124" y="25"/>
                  </a:lnTo>
                  <a:lnTo>
                    <a:pt x="124" y="29"/>
                  </a:lnTo>
                  <a:lnTo>
                    <a:pt x="122" y="33"/>
                  </a:lnTo>
                  <a:lnTo>
                    <a:pt x="120" y="37"/>
                  </a:lnTo>
                  <a:lnTo>
                    <a:pt x="118" y="39"/>
                  </a:lnTo>
                  <a:lnTo>
                    <a:pt x="115" y="39"/>
                  </a:lnTo>
                  <a:lnTo>
                    <a:pt x="112" y="44"/>
                  </a:lnTo>
                  <a:lnTo>
                    <a:pt x="112" y="47"/>
                  </a:lnTo>
                  <a:lnTo>
                    <a:pt x="110" y="51"/>
                  </a:lnTo>
                  <a:lnTo>
                    <a:pt x="104" y="52"/>
                  </a:lnTo>
                  <a:lnTo>
                    <a:pt x="103" y="51"/>
                  </a:lnTo>
                  <a:lnTo>
                    <a:pt x="100" y="48"/>
                  </a:lnTo>
                  <a:lnTo>
                    <a:pt x="99" y="44"/>
                  </a:lnTo>
                  <a:lnTo>
                    <a:pt x="97" y="44"/>
                  </a:lnTo>
                  <a:lnTo>
                    <a:pt x="96" y="48"/>
                  </a:lnTo>
                  <a:lnTo>
                    <a:pt x="93" y="51"/>
                  </a:lnTo>
                  <a:lnTo>
                    <a:pt x="93" y="55"/>
                  </a:lnTo>
                  <a:lnTo>
                    <a:pt x="92" y="58"/>
                  </a:lnTo>
                  <a:lnTo>
                    <a:pt x="88" y="57"/>
                  </a:lnTo>
                  <a:lnTo>
                    <a:pt x="86" y="55"/>
                  </a:lnTo>
                  <a:lnTo>
                    <a:pt x="82" y="55"/>
                  </a:lnTo>
                  <a:lnTo>
                    <a:pt x="80" y="56"/>
                  </a:lnTo>
                  <a:lnTo>
                    <a:pt x="76" y="57"/>
                  </a:lnTo>
                  <a:lnTo>
                    <a:pt x="76" y="61"/>
                  </a:lnTo>
                  <a:lnTo>
                    <a:pt x="75" y="62"/>
                  </a:lnTo>
                  <a:lnTo>
                    <a:pt x="71" y="60"/>
                  </a:lnTo>
                  <a:lnTo>
                    <a:pt x="68" y="57"/>
                  </a:lnTo>
                  <a:lnTo>
                    <a:pt x="63" y="57"/>
                  </a:lnTo>
                  <a:lnTo>
                    <a:pt x="60" y="57"/>
                  </a:lnTo>
                  <a:lnTo>
                    <a:pt x="57" y="61"/>
                  </a:lnTo>
                  <a:lnTo>
                    <a:pt x="49" y="61"/>
                  </a:lnTo>
                  <a:lnTo>
                    <a:pt x="49" y="66"/>
                  </a:lnTo>
                  <a:lnTo>
                    <a:pt x="46" y="66"/>
                  </a:lnTo>
                  <a:lnTo>
                    <a:pt x="43" y="67"/>
                  </a:lnTo>
                  <a:lnTo>
                    <a:pt x="43" y="71"/>
                  </a:lnTo>
                  <a:lnTo>
                    <a:pt x="43" y="72"/>
                  </a:lnTo>
                  <a:lnTo>
                    <a:pt x="43" y="75"/>
                  </a:lnTo>
                  <a:lnTo>
                    <a:pt x="44" y="78"/>
                  </a:lnTo>
                  <a:lnTo>
                    <a:pt x="42" y="79"/>
                  </a:lnTo>
                  <a:lnTo>
                    <a:pt x="36" y="81"/>
                  </a:lnTo>
                  <a:lnTo>
                    <a:pt x="33" y="83"/>
                  </a:lnTo>
                  <a:lnTo>
                    <a:pt x="33" y="88"/>
                  </a:lnTo>
                  <a:lnTo>
                    <a:pt x="35" y="93"/>
                  </a:lnTo>
                  <a:lnTo>
                    <a:pt x="33" y="94"/>
                  </a:lnTo>
                  <a:lnTo>
                    <a:pt x="30" y="94"/>
                  </a:lnTo>
                  <a:lnTo>
                    <a:pt x="27" y="94"/>
                  </a:lnTo>
                  <a:lnTo>
                    <a:pt x="23" y="91"/>
                  </a:lnTo>
                  <a:lnTo>
                    <a:pt x="19" y="89"/>
                  </a:lnTo>
                  <a:lnTo>
                    <a:pt x="17" y="90"/>
                  </a:lnTo>
                  <a:lnTo>
                    <a:pt x="14" y="93"/>
                  </a:lnTo>
                  <a:lnTo>
                    <a:pt x="11" y="94"/>
                  </a:lnTo>
                  <a:lnTo>
                    <a:pt x="10" y="97"/>
                  </a:lnTo>
                  <a:lnTo>
                    <a:pt x="10" y="100"/>
                  </a:lnTo>
                  <a:lnTo>
                    <a:pt x="14" y="102"/>
                  </a:lnTo>
                  <a:lnTo>
                    <a:pt x="14" y="104"/>
                  </a:lnTo>
                  <a:lnTo>
                    <a:pt x="14" y="107"/>
                  </a:lnTo>
                  <a:lnTo>
                    <a:pt x="14" y="112"/>
                  </a:lnTo>
                  <a:lnTo>
                    <a:pt x="12" y="115"/>
                  </a:lnTo>
                  <a:lnTo>
                    <a:pt x="10" y="116"/>
                  </a:lnTo>
                  <a:lnTo>
                    <a:pt x="7" y="116"/>
                  </a:lnTo>
                  <a:lnTo>
                    <a:pt x="5" y="117"/>
                  </a:lnTo>
                  <a:lnTo>
                    <a:pt x="5" y="117"/>
                  </a:lnTo>
                  <a:lnTo>
                    <a:pt x="4" y="117"/>
                  </a:lnTo>
                  <a:lnTo>
                    <a:pt x="0" y="117"/>
                  </a:lnTo>
                  <a:lnTo>
                    <a:pt x="0" y="118"/>
                  </a:lnTo>
                  <a:lnTo>
                    <a:pt x="0" y="121"/>
                  </a:lnTo>
                  <a:lnTo>
                    <a:pt x="0" y="122"/>
                  </a:lnTo>
                  <a:lnTo>
                    <a:pt x="2" y="121"/>
                  </a:lnTo>
                  <a:lnTo>
                    <a:pt x="52" y="120"/>
                  </a:lnTo>
                  <a:lnTo>
                    <a:pt x="50" y="111"/>
                  </a:lnTo>
                  <a:lnTo>
                    <a:pt x="143" y="105"/>
                  </a:lnTo>
                  <a:lnTo>
                    <a:pt x="192" y="100"/>
                  </a:lnTo>
                  <a:lnTo>
                    <a:pt x="198" y="97"/>
                  </a:lnTo>
                  <a:lnTo>
                    <a:pt x="202" y="94"/>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72" name="Freeform 46"/>
            <p:cNvSpPr>
              <a:spLocks/>
            </p:cNvSpPr>
            <p:nvPr/>
          </p:nvSpPr>
          <p:spPr bwMode="auto">
            <a:xfrm>
              <a:off x="6706417" y="2426214"/>
              <a:ext cx="362585" cy="315365"/>
            </a:xfrm>
            <a:custGeom>
              <a:avLst/>
              <a:gdLst>
                <a:gd name="T0" fmla="*/ 238 w 254"/>
                <a:gd name="T1" fmla="*/ 190 h 221"/>
                <a:gd name="T2" fmla="*/ 242 w 254"/>
                <a:gd name="T3" fmla="*/ 189 h 221"/>
                <a:gd name="T4" fmla="*/ 244 w 254"/>
                <a:gd name="T5" fmla="*/ 188 h 221"/>
                <a:gd name="T6" fmla="*/ 249 w 254"/>
                <a:gd name="T7" fmla="*/ 187 h 221"/>
                <a:gd name="T8" fmla="*/ 254 w 254"/>
                <a:gd name="T9" fmla="*/ 183 h 221"/>
                <a:gd name="T10" fmla="*/ 254 w 254"/>
                <a:gd name="T11" fmla="*/ 173 h 221"/>
                <a:gd name="T12" fmla="*/ 250 w 254"/>
                <a:gd name="T13" fmla="*/ 168 h 221"/>
                <a:gd name="T14" fmla="*/ 251 w 254"/>
                <a:gd name="T15" fmla="*/ 161 h 221"/>
                <a:gd name="T16" fmla="*/ 243 w 254"/>
                <a:gd name="T17" fmla="*/ 166 h 221"/>
                <a:gd name="T18" fmla="*/ 238 w 254"/>
                <a:gd name="T19" fmla="*/ 156 h 221"/>
                <a:gd name="T20" fmla="*/ 240 w 254"/>
                <a:gd name="T21" fmla="*/ 146 h 221"/>
                <a:gd name="T22" fmla="*/ 232 w 254"/>
                <a:gd name="T23" fmla="*/ 131 h 221"/>
                <a:gd name="T24" fmla="*/ 216 w 254"/>
                <a:gd name="T25" fmla="*/ 124 h 221"/>
                <a:gd name="T26" fmla="*/ 202 w 254"/>
                <a:gd name="T27" fmla="*/ 112 h 221"/>
                <a:gd name="T28" fmla="*/ 204 w 254"/>
                <a:gd name="T29" fmla="*/ 100 h 221"/>
                <a:gd name="T30" fmla="*/ 206 w 254"/>
                <a:gd name="T31" fmla="*/ 91 h 221"/>
                <a:gd name="T32" fmla="*/ 206 w 254"/>
                <a:gd name="T33" fmla="*/ 80 h 221"/>
                <a:gd name="T34" fmla="*/ 196 w 254"/>
                <a:gd name="T35" fmla="*/ 76 h 221"/>
                <a:gd name="T36" fmla="*/ 191 w 254"/>
                <a:gd name="T37" fmla="*/ 81 h 221"/>
                <a:gd name="T38" fmla="*/ 186 w 254"/>
                <a:gd name="T39" fmla="*/ 67 h 221"/>
                <a:gd name="T40" fmla="*/ 163 w 254"/>
                <a:gd name="T41" fmla="*/ 45 h 221"/>
                <a:gd name="T42" fmla="*/ 156 w 254"/>
                <a:gd name="T43" fmla="*/ 22 h 221"/>
                <a:gd name="T44" fmla="*/ 158 w 254"/>
                <a:gd name="T45" fmla="*/ 10 h 221"/>
                <a:gd name="T46" fmla="*/ 0 w 254"/>
                <a:gd name="T47" fmla="*/ 2 h 221"/>
                <a:gd name="T48" fmla="*/ 4 w 254"/>
                <a:gd name="T49" fmla="*/ 6 h 221"/>
                <a:gd name="T50" fmla="*/ 3 w 254"/>
                <a:gd name="T51" fmla="*/ 13 h 221"/>
                <a:gd name="T52" fmla="*/ 5 w 254"/>
                <a:gd name="T53" fmla="*/ 17 h 221"/>
                <a:gd name="T54" fmla="*/ 12 w 254"/>
                <a:gd name="T55" fmla="*/ 25 h 221"/>
                <a:gd name="T56" fmla="*/ 14 w 254"/>
                <a:gd name="T57" fmla="*/ 29 h 221"/>
                <a:gd name="T58" fmla="*/ 20 w 254"/>
                <a:gd name="T59" fmla="*/ 39 h 221"/>
                <a:gd name="T60" fmla="*/ 31 w 254"/>
                <a:gd name="T61" fmla="*/ 39 h 221"/>
                <a:gd name="T62" fmla="*/ 28 w 254"/>
                <a:gd name="T63" fmla="*/ 50 h 221"/>
                <a:gd name="T64" fmla="*/ 31 w 254"/>
                <a:gd name="T65" fmla="*/ 61 h 221"/>
                <a:gd name="T66" fmla="*/ 36 w 254"/>
                <a:gd name="T67" fmla="*/ 69 h 221"/>
                <a:gd name="T68" fmla="*/ 42 w 254"/>
                <a:gd name="T69" fmla="*/ 176 h 221"/>
                <a:gd name="T70" fmla="*/ 215 w 254"/>
                <a:gd name="T71" fmla="*/ 197 h 221"/>
                <a:gd name="T72" fmla="*/ 205 w 254"/>
                <a:gd name="T73" fmla="*/ 221 h 221"/>
                <a:gd name="T74" fmla="*/ 234 w 254"/>
                <a:gd name="T75" fmla="*/ 216 h 221"/>
                <a:gd name="T76" fmla="*/ 237 w 254"/>
                <a:gd name="T77" fmla="*/ 211 h 221"/>
                <a:gd name="T78" fmla="*/ 234 w 254"/>
                <a:gd name="T79" fmla="*/ 206 h 221"/>
                <a:gd name="T80" fmla="*/ 237 w 254"/>
                <a:gd name="T81" fmla="*/ 203 h 221"/>
                <a:gd name="T82" fmla="*/ 238 w 254"/>
                <a:gd name="T83" fmla="*/ 197 h 221"/>
                <a:gd name="T84" fmla="*/ 238 w 254"/>
                <a:gd name="T85" fmla="*/ 19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4" h="221">
                  <a:moveTo>
                    <a:pt x="238" y="193"/>
                  </a:moveTo>
                  <a:cubicBezTo>
                    <a:pt x="238" y="190"/>
                    <a:pt x="238" y="190"/>
                    <a:pt x="238" y="190"/>
                  </a:cubicBezTo>
                  <a:cubicBezTo>
                    <a:pt x="238" y="189"/>
                    <a:pt x="238" y="189"/>
                    <a:pt x="238" y="189"/>
                  </a:cubicBezTo>
                  <a:cubicBezTo>
                    <a:pt x="242" y="189"/>
                    <a:pt x="242" y="189"/>
                    <a:pt x="242" y="189"/>
                  </a:cubicBezTo>
                  <a:cubicBezTo>
                    <a:pt x="243" y="189"/>
                    <a:pt x="243" y="189"/>
                    <a:pt x="243" y="189"/>
                  </a:cubicBezTo>
                  <a:cubicBezTo>
                    <a:pt x="244" y="188"/>
                    <a:pt x="244" y="188"/>
                    <a:pt x="244" y="188"/>
                  </a:cubicBezTo>
                  <a:cubicBezTo>
                    <a:pt x="246" y="187"/>
                    <a:pt x="246" y="187"/>
                    <a:pt x="246" y="187"/>
                  </a:cubicBezTo>
                  <a:cubicBezTo>
                    <a:pt x="249" y="187"/>
                    <a:pt x="249" y="187"/>
                    <a:pt x="249" y="187"/>
                  </a:cubicBezTo>
                  <a:cubicBezTo>
                    <a:pt x="252" y="186"/>
                    <a:pt x="252" y="186"/>
                    <a:pt x="252" y="186"/>
                  </a:cubicBezTo>
                  <a:cubicBezTo>
                    <a:pt x="254" y="183"/>
                    <a:pt x="254" y="183"/>
                    <a:pt x="254" y="183"/>
                  </a:cubicBezTo>
                  <a:cubicBezTo>
                    <a:pt x="254" y="177"/>
                    <a:pt x="254" y="177"/>
                    <a:pt x="254" y="177"/>
                  </a:cubicBezTo>
                  <a:cubicBezTo>
                    <a:pt x="254" y="173"/>
                    <a:pt x="254" y="173"/>
                    <a:pt x="254" y="173"/>
                  </a:cubicBezTo>
                  <a:cubicBezTo>
                    <a:pt x="254" y="171"/>
                    <a:pt x="254" y="171"/>
                    <a:pt x="254" y="171"/>
                  </a:cubicBezTo>
                  <a:cubicBezTo>
                    <a:pt x="250" y="168"/>
                    <a:pt x="250" y="168"/>
                    <a:pt x="250" y="168"/>
                  </a:cubicBezTo>
                  <a:cubicBezTo>
                    <a:pt x="250" y="165"/>
                    <a:pt x="250" y="165"/>
                    <a:pt x="250" y="165"/>
                  </a:cubicBezTo>
                  <a:cubicBezTo>
                    <a:pt x="251" y="161"/>
                    <a:pt x="251" y="161"/>
                    <a:pt x="251" y="161"/>
                  </a:cubicBezTo>
                  <a:cubicBezTo>
                    <a:pt x="246" y="161"/>
                    <a:pt x="246" y="161"/>
                    <a:pt x="246" y="161"/>
                  </a:cubicBezTo>
                  <a:cubicBezTo>
                    <a:pt x="243" y="166"/>
                    <a:pt x="243" y="166"/>
                    <a:pt x="243" y="166"/>
                  </a:cubicBezTo>
                  <a:cubicBezTo>
                    <a:pt x="243" y="161"/>
                    <a:pt x="243" y="161"/>
                    <a:pt x="243" y="161"/>
                  </a:cubicBezTo>
                  <a:cubicBezTo>
                    <a:pt x="238" y="156"/>
                    <a:pt x="238" y="156"/>
                    <a:pt x="238" y="156"/>
                  </a:cubicBezTo>
                  <a:cubicBezTo>
                    <a:pt x="239" y="152"/>
                    <a:pt x="239" y="152"/>
                    <a:pt x="239" y="152"/>
                  </a:cubicBezTo>
                  <a:cubicBezTo>
                    <a:pt x="240" y="146"/>
                    <a:pt x="240" y="146"/>
                    <a:pt x="240" y="146"/>
                  </a:cubicBezTo>
                  <a:cubicBezTo>
                    <a:pt x="236" y="135"/>
                    <a:pt x="236" y="135"/>
                    <a:pt x="236" y="135"/>
                  </a:cubicBezTo>
                  <a:cubicBezTo>
                    <a:pt x="232" y="131"/>
                    <a:pt x="232" y="131"/>
                    <a:pt x="232" y="131"/>
                  </a:cubicBezTo>
                  <a:cubicBezTo>
                    <a:pt x="219" y="122"/>
                    <a:pt x="219" y="122"/>
                    <a:pt x="219" y="122"/>
                  </a:cubicBezTo>
                  <a:cubicBezTo>
                    <a:pt x="216" y="124"/>
                    <a:pt x="216" y="124"/>
                    <a:pt x="216" y="124"/>
                  </a:cubicBezTo>
                  <a:cubicBezTo>
                    <a:pt x="208" y="118"/>
                    <a:pt x="208" y="118"/>
                    <a:pt x="208" y="118"/>
                  </a:cubicBezTo>
                  <a:cubicBezTo>
                    <a:pt x="202" y="112"/>
                    <a:pt x="202" y="112"/>
                    <a:pt x="202" y="112"/>
                  </a:cubicBezTo>
                  <a:cubicBezTo>
                    <a:pt x="202" y="106"/>
                    <a:pt x="202" y="106"/>
                    <a:pt x="202" y="106"/>
                  </a:cubicBezTo>
                  <a:cubicBezTo>
                    <a:pt x="204" y="100"/>
                    <a:pt x="204" y="100"/>
                    <a:pt x="204" y="100"/>
                  </a:cubicBezTo>
                  <a:cubicBezTo>
                    <a:pt x="205" y="96"/>
                    <a:pt x="205" y="96"/>
                    <a:pt x="205" y="96"/>
                  </a:cubicBezTo>
                  <a:cubicBezTo>
                    <a:pt x="206" y="91"/>
                    <a:pt x="206" y="91"/>
                    <a:pt x="206" y="91"/>
                  </a:cubicBezTo>
                  <a:cubicBezTo>
                    <a:pt x="209" y="84"/>
                    <a:pt x="209" y="84"/>
                    <a:pt x="209" y="84"/>
                  </a:cubicBezTo>
                  <a:cubicBezTo>
                    <a:pt x="206" y="80"/>
                    <a:pt x="206" y="80"/>
                    <a:pt x="206" y="80"/>
                  </a:cubicBezTo>
                  <a:cubicBezTo>
                    <a:pt x="202" y="76"/>
                    <a:pt x="202" y="76"/>
                    <a:pt x="202" y="76"/>
                  </a:cubicBezTo>
                  <a:cubicBezTo>
                    <a:pt x="196" y="76"/>
                    <a:pt x="196" y="76"/>
                    <a:pt x="196" y="76"/>
                  </a:cubicBezTo>
                  <a:cubicBezTo>
                    <a:pt x="193" y="78"/>
                    <a:pt x="193" y="78"/>
                    <a:pt x="193" y="78"/>
                  </a:cubicBezTo>
                  <a:cubicBezTo>
                    <a:pt x="191" y="81"/>
                    <a:pt x="191" y="81"/>
                    <a:pt x="191" y="81"/>
                  </a:cubicBezTo>
                  <a:cubicBezTo>
                    <a:pt x="186" y="76"/>
                    <a:pt x="186" y="76"/>
                    <a:pt x="186" y="76"/>
                  </a:cubicBezTo>
                  <a:cubicBezTo>
                    <a:pt x="186" y="67"/>
                    <a:pt x="186" y="67"/>
                    <a:pt x="186" y="67"/>
                  </a:cubicBezTo>
                  <a:cubicBezTo>
                    <a:pt x="181" y="60"/>
                    <a:pt x="181" y="60"/>
                    <a:pt x="181" y="60"/>
                  </a:cubicBezTo>
                  <a:cubicBezTo>
                    <a:pt x="163" y="45"/>
                    <a:pt x="163" y="45"/>
                    <a:pt x="163" y="45"/>
                  </a:cubicBezTo>
                  <a:cubicBezTo>
                    <a:pt x="156" y="33"/>
                    <a:pt x="156" y="33"/>
                    <a:pt x="156" y="33"/>
                  </a:cubicBezTo>
                  <a:cubicBezTo>
                    <a:pt x="156" y="22"/>
                    <a:pt x="156" y="22"/>
                    <a:pt x="156" y="22"/>
                  </a:cubicBezTo>
                  <a:cubicBezTo>
                    <a:pt x="156" y="11"/>
                    <a:pt x="156" y="11"/>
                    <a:pt x="156" y="11"/>
                  </a:cubicBezTo>
                  <a:cubicBezTo>
                    <a:pt x="158" y="10"/>
                    <a:pt x="158" y="10"/>
                    <a:pt x="158" y="10"/>
                  </a:cubicBezTo>
                  <a:cubicBezTo>
                    <a:pt x="146" y="0"/>
                    <a:pt x="146" y="0"/>
                    <a:pt x="146" y="0"/>
                  </a:cubicBezTo>
                  <a:cubicBezTo>
                    <a:pt x="0" y="2"/>
                    <a:pt x="0" y="2"/>
                    <a:pt x="0" y="2"/>
                  </a:cubicBezTo>
                  <a:cubicBezTo>
                    <a:pt x="1" y="4"/>
                    <a:pt x="1" y="4"/>
                    <a:pt x="1" y="4"/>
                  </a:cubicBezTo>
                  <a:cubicBezTo>
                    <a:pt x="4" y="6"/>
                    <a:pt x="4" y="6"/>
                    <a:pt x="4" y="6"/>
                  </a:cubicBezTo>
                  <a:cubicBezTo>
                    <a:pt x="5" y="11"/>
                    <a:pt x="5" y="11"/>
                    <a:pt x="5" y="11"/>
                  </a:cubicBezTo>
                  <a:cubicBezTo>
                    <a:pt x="3" y="13"/>
                    <a:pt x="3" y="13"/>
                    <a:pt x="3" y="13"/>
                  </a:cubicBezTo>
                  <a:cubicBezTo>
                    <a:pt x="5" y="16"/>
                    <a:pt x="5" y="16"/>
                    <a:pt x="5" y="16"/>
                  </a:cubicBezTo>
                  <a:cubicBezTo>
                    <a:pt x="5" y="16"/>
                    <a:pt x="4" y="16"/>
                    <a:pt x="5" y="17"/>
                  </a:cubicBezTo>
                  <a:cubicBezTo>
                    <a:pt x="6" y="18"/>
                    <a:pt x="11" y="19"/>
                    <a:pt x="11" y="19"/>
                  </a:cubicBezTo>
                  <a:cubicBezTo>
                    <a:pt x="12" y="25"/>
                    <a:pt x="12" y="25"/>
                    <a:pt x="12" y="25"/>
                  </a:cubicBezTo>
                  <a:cubicBezTo>
                    <a:pt x="14" y="29"/>
                    <a:pt x="14" y="29"/>
                    <a:pt x="14" y="29"/>
                  </a:cubicBezTo>
                  <a:cubicBezTo>
                    <a:pt x="14" y="29"/>
                    <a:pt x="14" y="29"/>
                    <a:pt x="14" y="29"/>
                  </a:cubicBezTo>
                  <a:cubicBezTo>
                    <a:pt x="18" y="35"/>
                    <a:pt x="18" y="35"/>
                    <a:pt x="18" y="35"/>
                  </a:cubicBezTo>
                  <a:cubicBezTo>
                    <a:pt x="20" y="39"/>
                    <a:pt x="20" y="39"/>
                    <a:pt x="20" y="39"/>
                  </a:cubicBezTo>
                  <a:cubicBezTo>
                    <a:pt x="29" y="39"/>
                    <a:pt x="29" y="39"/>
                    <a:pt x="29" y="39"/>
                  </a:cubicBezTo>
                  <a:cubicBezTo>
                    <a:pt x="31" y="39"/>
                    <a:pt x="31" y="39"/>
                    <a:pt x="31" y="39"/>
                  </a:cubicBezTo>
                  <a:cubicBezTo>
                    <a:pt x="31" y="44"/>
                    <a:pt x="31" y="44"/>
                    <a:pt x="31" y="44"/>
                  </a:cubicBezTo>
                  <a:cubicBezTo>
                    <a:pt x="28" y="50"/>
                    <a:pt x="28" y="50"/>
                    <a:pt x="28" y="50"/>
                  </a:cubicBezTo>
                  <a:cubicBezTo>
                    <a:pt x="25" y="55"/>
                    <a:pt x="25" y="55"/>
                    <a:pt x="25" y="55"/>
                  </a:cubicBezTo>
                  <a:cubicBezTo>
                    <a:pt x="31" y="61"/>
                    <a:pt x="31" y="61"/>
                    <a:pt x="31" y="61"/>
                  </a:cubicBezTo>
                  <a:cubicBezTo>
                    <a:pt x="33" y="67"/>
                    <a:pt x="33" y="67"/>
                    <a:pt x="33" y="67"/>
                  </a:cubicBezTo>
                  <a:cubicBezTo>
                    <a:pt x="36" y="69"/>
                    <a:pt x="36" y="69"/>
                    <a:pt x="36" y="69"/>
                  </a:cubicBezTo>
                  <a:cubicBezTo>
                    <a:pt x="42" y="72"/>
                    <a:pt x="42" y="72"/>
                    <a:pt x="42" y="72"/>
                  </a:cubicBezTo>
                  <a:cubicBezTo>
                    <a:pt x="42" y="176"/>
                    <a:pt x="42" y="176"/>
                    <a:pt x="42" y="176"/>
                  </a:cubicBezTo>
                  <a:cubicBezTo>
                    <a:pt x="42" y="201"/>
                    <a:pt x="42" y="201"/>
                    <a:pt x="42" y="201"/>
                  </a:cubicBezTo>
                  <a:cubicBezTo>
                    <a:pt x="215" y="197"/>
                    <a:pt x="215" y="197"/>
                    <a:pt x="215" y="197"/>
                  </a:cubicBezTo>
                  <a:cubicBezTo>
                    <a:pt x="216" y="203"/>
                    <a:pt x="216" y="203"/>
                    <a:pt x="216" y="203"/>
                  </a:cubicBezTo>
                  <a:cubicBezTo>
                    <a:pt x="205" y="221"/>
                    <a:pt x="205" y="221"/>
                    <a:pt x="205" y="221"/>
                  </a:cubicBezTo>
                  <a:cubicBezTo>
                    <a:pt x="233" y="219"/>
                    <a:pt x="233" y="219"/>
                    <a:pt x="233" y="219"/>
                  </a:cubicBezTo>
                  <a:cubicBezTo>
                    <a:pt x="234" y="216"/>
                    <a:pt x="234" y="216"/>
                    <a:pt x="234" y="216"/>
                  </a:cubicBezTo>
                  <a:cubicBezTo>
                    <a:pt x="236" y="213"/>
                    <a:pt x="236" y="213"/>
                    <a:pt x="236" y="213"/>
                  </a:cubicBezTo>
                  <a:cubicBezTo>
                    <a:pt x="236" y="213"/>
                    <a:pt x="238" y="212"/>
                    <a:pt x="237" y="211"/>
                  </a:cubicBezTo>
                  <a:cubicBezTo>
                    <a:pt x="237" y="210"/>
                    <a:pt x="235" y="207"/>
                    <a:pt x="235" y="207"/>
                  </a:cubicBezTo>
                  <a:cubicBezTo>
                    <a:pt x="234" y="206"/>
                    <a:pt x="234" y="206"/>
                    <a:pt x="234" y="206"/>
                  </a:cubicBezTo>
                  <a:cubicBezTo>
                    <a:pt x="235" y="204"/>
                    <a:pt x="235" y="204"/>
                    <a:pt x="235" y="204"/>
                  </a:cubicBezTo>
                  <a:cubicBezTo>
                    <a:pt x="237" y="203"/>
                    <a:pt x="237" y="203"/>
                    <a:pt x="237" y="203"/>
                  </a:cubicBezTo>
                  <a:cubicBezTo>
                    <a:pt x="238" y="200"/>
                    <a:pt x="238" y="200"/>
                    <a:pt x="238" y="200"/>
                  </a:cubicBezTo>
                  <a:cubicBezTo>
                    <a:pt x="238" y="197"/>
                    <a:pt x="238" y="197"/>
                    <a:pt x="238" y="197"/>
                  </a:cubicBezTo>
                  <a:cubicBezTo>
                    <a:pt x="238" y="194"/>
                    <a:pt x="238" y="194"/>
                    <a:pt x="238" y="194"/>
                  </a:cubicBezTo>
                  <a:lnTo>
                    <a:pt x="238" y="193"/>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73" name="Freeform 47"/>
            <p:cNvSpPr>
              <a:spLocks/>
            </p:cNvSpPr>
            <p:nvPr/>
          </p:nvSpPr>
          <p:spPr bwMode="auto">
            <a:xfrm>
              <a:off x="6642332" y="1820781"/>
              <a:ext cx="350780" cy="408119"/>
            </a:xfrm>
            <a:custGeom>
              <a:avLst/>
              <a:gdLst>
                <a:gd name="T0" fmla="*/ 139 w 208"/>
                <a:gd name="T1" fmla="*/ 135 h 242"/>
                <a:gd name="T2" fmla="*/ 144 w 208"/>
                <a:gd name="T3" fmla="*/ 107 h 242"/>
                <a:gd name="T4" fmla="*/ 169 w 208"/>
                <a:gd name="T5" fmla="*/ 80 h 242"/>
                <a:gd name="T6" fmla="*/ 208 w 208"/>
                <a:gd name="T7" fmla="*/ 55 h 242"/>
                <a:gd name="T8" fmla="*/ 183 w 208"/>
                <a:gd name="T9" fmla="*/ 52 h 242"/>
                <a:gd name="T10" fmla="*/ 166 w 208"/>
                <a:gd name="T11" fmla="*/ 52 h 242"/>
                <a:gd name="T12" fmla="*/ 154 w 208"/>
                <a:gd name="T13" fmla="*/ 55 h 242"/>
                <a:gd name="T14" fmla="*/ 147 w 208"/>
                <a:gd name="T15" fmla="*/ 48 h 242"/>
                <a:gd name="T16" fmla="*/ 133 w 208"/>
                <a:gd name="T17" fmla="*/ 45 h 242"/>
                <a:gd name="T18" fmla="*/ 128 w 208"/>
                <a:gd name="T19" fmla="*/ 42 h 242"/>
                <a:gd name="T20" fmla="*/ 114 w 208"/>
                <a:gd name="T21" fmla="*/ 36 h 242"/>
                <a:gd name="T22" fmla="*/ 123 w 208"/>
                <a:gd name="T23" fmla="*/ 36 h 242"/>
                <a:gd name="T24" fmla="*/ 114 w 208"/>
                <a:gd name="T25" fmla="*/ 35 h 242"/>
                <a:gd name="T26" fmla="*/ 105 w 208"/>
                <a:gd name="T27" fmla="*/ 35 h 242"/>
                <a:gd name="T28" fmla="*/ 97 w 208"/>
                <a:gd name="T29" fmla="*/ 39 h 242"/>
                <a:gd name="T30" fmla="*/ 87 w 208"/>
                <a:gd name="T31" fmla="*/ 34 h 242"/>
                <a:gd name="T32" fmla="*/ 80 w 208"/>
                <a:gd name="T33" fmla="*/ 34 h 242"/>
                <a:gd name="T34" fmla="*/ 68 w 208"/>
                <a:gd name="T35" fmla="*/ 24 h 242"/>
                <a:gd name="T36" fmla="*/ 66 w 208"/>
                <a:gd name="T37" fmla="*/ 20 h 242"/>
                <a:gd name="T38" fmla="*/ 58 w 208"/>
                <a:gd name="T39" fmla="*/ 20 h 242"/>
                <a:gd name="T40" fmla="*/ 54 w 208"/>
                <a:gd name="T41" fmla="*/ 16 h 242"/>
                <a:gd name="T42" fmla="*/ 58 w 208"/>
                <a:gd name="T43" fmla="*/ 8 h 242"/>
                <a:gd name="T44" fmla="*/ 60 w 208"/>
                <a:gd name="T45" fmla="*/ 2 h 242"/>
                <a:gd name="T46" fmla="*/ 56 w 208"/>
                <a:gd name="T47" fmla="*/ 0 h 242"/>
                <a:gd name="T48" fmla="*/ 54 w 208"/>
                <a:gd name="T49" fmla="*/ 12 h 242"/>
                <a:gd name="T50" fmla="*/ 0 w 208"/>
                <a:gd name="T51" fmla="*/ 16 h 242"/>
                <a:gd name="T52" fmla="*/ 1 w 208"/>
                <a:gd name="T53" fmla="*/ 23 h 242"/>
                <a:gd name="T54" fmla="*/ 4 w 208"/>
                <a:gd name="T55" fmla="*/ 26 h 242"/>
                <a:gd name="T56" fmla="*/ 3 w 208"/>
                <a:gd name="T57" fmla="*/ 31 h 242"/>
                <a:gd name="T58" fmla="*/ 1 w 208"/>
                <a:gd name="T59" fmla="*/ 34 h 242"/>
                <a:gd name="T60" fmla="*/ 2 w 208"/>
                <a:gd name="T61" fmla="*/ 40 h 242"/>
                <a:gd name="T62" fmla="*/ 1 w 208"/>
                <a:gd name="T63" fmla="*/ 51 h 242"/>
                <a:gd name="T64" fmla="*/ 6 w 208"/>
                <a:gd name="T65" fmla="*/ 64 h 242"/>
                <a:gd name="T66" fmla="*/ 9 w 208"/>
                <a:gd name="T67" fmla="*/ 78 h 242"/>
                <a:gd name="T68" fmla="*/ 10 w 208"/>
                <a:gd name="T69" fmla="*/ 104 h 242"/>
                <a:gd name="T70" fmla="*/ 12 w 208"/>
                <a:gd name="T71" fmla="*/ 114 h 242"/>
                <a:gd name="T72" fmla="*/ 12 w 208"/>
                <a:gd name="T73" fmla="*/ 122 h 242"/>
                <a:gd name="T74" fmla="*/ 17 w 208"/>
                <a:gd name="T75" fmla="*/ 127 h 242"/>
                <a:gd name="T76" fmla="*/ 18 w 208"/>
                <a:gd name="T77" fmla="*/ 136 h 242"/>
                <a:gd name="T78" fmla="*/ 16 w 208"/>
                <a:gd name="T79" fmla="*/ 142 h 242"/>
                <a:gd name="T80" fmla="*/ 17 w 208"/>
                <a:gd name="T81" fmla="*/ 144 h 242"/>
                <a:gd name="T82" fmla="*/ 11 w 208"/>
                <a:gd name="T83" fmla="*/ 150 h 242"/>
                <a:gd name="T84" fmla="*/ 8 w 208"/>
                <a:gd name="T85" fmla="*/ 154 h 242"/>
                <a:gd name="T86" fmla="*/ 9 w 208"/>
                <a:gd name="T87" fmla="*/ 158 h 242"/>
                <a:gd name="T88" fmla="*/ 12 w 208"/>
                <a:gd name="T89" fmla="*/ 163 h 242"/>
                <a:gd name="T90" fmla="*/ 18 w 208"/>
                <a:gd name="T91" fmla="*/ 167 h 242"/>
                <a:gd name="T92" fmla="*/ 18 w 208"/>
                <a:gd name="T93" fmla="*/ 242 h 242"/>
                <a:gd name="T94" fmla="*/ 173 w 208"/>
                <a:gd name="T95" fmla="*/ 233 h 242"/>
                <a:gd name="T96" fmla="*/ 166 w 208"/>
                <a:gd name="T97" fmla="*/ 220 h 242"/>
                <a:gd name="T98" fmla="*/ 157 w 208"/>
                <a:gd name="T99" fmla="*/ 213 h 242"/>
                <a:gd name="T100" fmla="*/ 138 w 208"/>
                <a:gd name="T101" fmla="*/ 197 h 242"/>
                <a:gd name="T102" fmla="*/ 125 w 208"/>
                <a:gd name="T103" fmla="*/ 189 h 242"/>
                <a:gd name="T104" fmla="*/ 128 w 208"/>
                <a:gd name="T105" fmla="*/ 159 h 242"/>
                <a:gd name="T106" fmla="*/ 122 w 208"/>
                <a:gd name="T107" fmla="*/ 154 h 242"/>
                <a:gd name="T108" fmla="*/ 128 w 208"/>
                <a:gd name="T109" fmla="*/ 141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 h="242">
                  <a:moveTo>
                    <a:pt x="128" y="141"/>
                  </a:moveTo>
                  <a:lnTo>
                    <a:pt x="139" y="135"/>
                  </a:lnTo>
                  <a:lnTo>
                    <a:pt x="139" y="111"/>
                  </a:lnTo>
                  <a:lnTo>
                    <a:pt x="144" y="107"/>
                  </a:lnTo>
                  <a:lnTo>
                    <a:pt x="161" y="91"/>
                  </a:lnTo>
                  <a:lnTo>
                    <a:pt x="169" y="80"/>
                  </a:lnTo>
                  <a:lnTo>
                    <a:pt x="185" y="69"/>
                  </a:lnTo>
                  <a:lnTo>
                    <a:pt x="208" y="55"/>
                  </a:lnTo>
                  <a:lnTo>
                    <a:pt x="200" y="53"/>
                  </a:lnTo>
                  <a:lnTo>
                    <a:pt x="183" y="52"/>
                  </a:lnTo>
                  <a:lnTo>
                    <a:pt x="169" y="49"/>
                  </a:lnTo>
                  <a:lnTo>
                    <a:pt x="166" y="52"/>
                  </a:lnTo>
                  <a:lnTo>
                    <a:pt x="162" y="55"/>
                  </a:lnTo>
                  <a:lnTo>
                    <a:pt x="154" y="55"/>
                  </a:lnTo>
                  <a:lnTo>
                    <a:pt x="151" y="51"/>
                  </a:lnTo>
                  <a:lnTo>
                    <a:pt x="147" y="48"/>
                  </a:lnTo>
                  <a:lnTo>
                    <a:pt x="136" y="45"/>
                  </a:lnTo>
                  <a:lnTo>
                    <a:pt x="133" y="45"/>
                  </a:lnTo>
                  <a:lnTo>
                    <a:pt x="129" y="43"/>
                  </a:lnTo>
                  <a:lnTo>
                    <a:pt x="128" y="42"/>
                  </a:lnTo>
                  <a:lnTo>
                    <a:pt x="119" y="41"/>
                  </a:lnTo>
                  <a:lnTo>
                    <a:pt x="114" y="36"/>
                  </a:lnTo>
                  <a:lnTo>
                    <a:pt x="120" y="39"/>
                  </a:lnTo>
                  <a:lnTo>
                    <a:pt x="123" y="36"/>
                  </a:lnTo>
                  <a:lnTo>
                    <a:pt x="119" y="35"/>
                  </a:lnTo>
                  <a:lnTo>
                    <a:pt x="114" y="35"/>
                  </a:lnTo>
                  <a:lnTo>
                    <a:pt x="109" y="35"/>
                  </a:lnTo>
                  <a:lnTo>
                    <a:pt x="105" y="35"/>
                  </a:lnTo>
                  <a:lnTo>
                    <a:pt x="100" y="35"/>
                  </a:lnTo>
                  <a:lnTo>
                    <a:pt x="97" y="39"/>
                  </a:lnTo>
                  <a:lnTo>
                    <a:pt x="93" y="39"/>
                  </a:lnTo>
                  <a:lnTo>
                    <a:pt x="87" y="34"/>
                  </a:lnTo>
                  <a:lnTo>
                    <a:pt x="84" y="34"/>
                  </a:lnTo>
                  <a:lnTo>
                    <a:pt x="80" y="34"/>
                  </a:lnTo>
                  <a:lnTo>
                    <a:pt x="73" y="32"/>
                  </a:lnTo>
                  <a:lnTo>
                    <a:pt x="68" y="24"/>
                  </a:lnTo>
                  <a:lnTo>
                    <a:pt x="68" y="24"/>
                  </a:lnTo>
                  <a:lnTo>
                    <a:pt x="66" y="20"/>
                  </a:lnTo>
                  <a:lnTo>
                    <a:pt x="62" y="20"/>
                  </a:lnTo>
                  <a:lnTo>
                    <a:pt x="58" y="20"/>
                  </a:lnTo>
                  <a:lnTo>
                    <a:pt x="55" y="20"/>
                  </a:lnTo>
                  <a:lnTo>
                    <a:pt x="54" y="16"/>
                  </a:lnTo>
                  <a:lnTo>
                    <a:pt x="57" y="12"/>
                  </a:lnTo>
                  <a:lnTo>
                    <a:pt x="58" y="8"/>
                  </a:lnTo>
                  <a:lnTo>
                    <a:pt x="62" y="5"/>
                  </a:lnTo>
                  <a:lnTo>
                    <a:pt x="60" y="2"/>
                  </a:lnTo>
                  <a:lnTo>
                    <a:pt x="60" y="2"/>
                  </a:lnTo>
                  <a:lnTo>
                    <a:pt x="56" y="0"/>
                  </a:lnTo>
                  <a:lnTo>
                    <a:pt x="56" y="10"/>
                  </a:lnTo>
                  <a:lnTo>
                    <a:pt x="54" y="12"/>
                  </a:lnTo>
                  <a:lnTo>
                    <a:pt x="52" y="16"/>
                  </a:lnTo>
                  <a:lnTo>
                    <a:pt x="0" y="16"/>
                  </a:lnTo>
                  <a:lnTo>
                    <a:pt x="1" y="20"/>
                  </a:lnTo>
                  <a:lnTo>
                    <a:pt x="1" y="23"/>
                  </a:lnTo>
                  <a:lnTo>
                    <a:pt x="1" y="24"/>
                  </a:lnTo>
                  <a:lnTo>
                    <a:pt x="4" y="26"/>
                  </a:lnTo>
                  <a:lnTo>
                    <a:pt x="4" y="30"/>
                  </a:lnTo>
                  <a:lnTo>
                    <a:pt x="3" y="31"/>
                  </a:lnTo>
                  <a:lnTo>
                    <a:pt x="1" y="33"/>
                  </a:lnTo>
                  <a:lnTo>
                    <a:pt x="1" y="34"/>
                  </a:lnTo>
                  <a:lnTo>
                    <a:pt x="1" y="38"/>
                  </a:lnTo>
                  <a:lnTo>
                    <a:pt x="2" y="40"/>
                  </a:lnTo>
                  <a:lnTo>
                    <a:pt x="3" y="45"/>
                  </a:lnTo>
                  <a:lnTo>
                    <a:pt x="1" y="51"/>
                  </a:lnTo>
                  <a:lnTo>
                    <a:pt x="3" y="56"/>
                  </a:lnTo>
                  <a:lnTo>
                    <a:pt x="6" y="64"/>
                  </a:lnTo>
                  <a:lnTo>
                    <a:pt x="9" y="70"/>
                  </a:lnTo>
                  <a:lnTo>
                    <a:pt x="9" y="78"/>
                  </a:lnTo>
                  <a:lnTo>
                    <a:pt x="10" y="92"/>
                  </a:lnTo>
                  <a:lnTo>
                    <a:pt x="10" y="104"/>
                  </a:lnTo>
                  <a:lnTo>
                    <a:pt x="10" y="112"/>
                  </a:lnTo>
                  <a:lnTo>
                    <a:pt x="12" y="114"/>
                  </a:lnTo>
                  <a:lnTo>
                    <a:pt x="12" y="116"/>
                  </a:lnTo>
                  <a:lnTo>
                    <a:pt x="12" y="122"/>
                  </a:lnTo>
                  <a:lnTo>
                    <a:pt x="15" y="124"/>
                  </a:lnTo>
                  <a:lnTo>
                    <a:pt x="17" y="127"/>
                  </a:lnTo>
                  <a:lnTo>
                    <a:pt x="18" y="132"/>
                  </a:lnTo>
                  <a:lnTo>
                    <a:pt x="18" y="136"/>
                  </a:lnTo>
                  <a:lnTo>
                    <a:pt x="18" y="141"/>
                  </a:lnTo>
                  <a:lnTo>
                    <a:pt x="16" y="142"/>
                  </a:lnTo>
                  <a:lnTo>
                    <a:pt x="16" y="142"/>
                  </a:lnTo>
                  <a:lnTo>
                    <a:pt x="17" y="144"/>
                  </a:lnTo>
                  <a:lnTo>
                    <a:pt x="13" y="147"/>
                  </a:lnTo>
                  <a:lnTo>
                    <a:pt x="11" y="150"/>
                  </a:lnTo>
                  <a:lnTo>
                    <a:pt x="8" y="152"/>
                  </a:lnTo>
                  <a:lnTo>
                    <a:pt x="8" y="154"/>
                  </a:lnTo>
                  <a:lnTo>
                    <a:pt x="8" y="156"/>
                  </a:lnTo>
                  <a:lnTo>
                    <a:pt x="9" y="158"/>
                  </a:lnTo>
                  <a:lnTo>
                    <a:pt x="12" y="160"/>
                  </a:lnTo>
                  <a:lnTo>
                    <a:pt x="12" y="163"/>
                  </a:lnTo>
                  <a:lnTo>
                    <a:pt x="17" y="164"/>
                  </a:lnTo>
                  <a:lnTo>
                    <a:pt x="18" y="167"/>
                  </a:lnTo>
                  <a:lnTo>
                    <a:pt x="21" y="169"/>
                  </a:lnTo>
                  <a:lnTo>
                    <a:pt x="18" y="242"/>
                  </a:lnTo>
                  <a:lnTo>
                    <a:pt x="172" y="239"/>
                  </a:lnTo>
                  <a:lnTo>
                    <a:pt x="173" y="233"/>
                  </a:lnTo>
                  <a:lnTo>
                    <a:pt x="172" y="227"/>
                  </a:lnTo>
                  <a:lnTo>
                    <a:pt x="166" y="220"/>
                  </a:lnTo>
                  <a:lnTo>
                    <a:pt x="160" y="216"/>
                  </a:lnTo>
                  <a:lnTo>
                    <a:pt x="157" y="213"/>
                  </a:lnTo>
                  <a:lnTo>
                    <a:pt x="150" y="204"/>
                  </a:lnTo>
                  <a:lnTo>
                    <a:pt x="138" y="197"/>
                  </a:lnTo>
                  <a:lnTo>
                    <a:pt x="130" y="193"/>
                  </a:lnTo>
                  <a:lnTo>
                    <a:pt x="125" y="189"/>
                  </a:lnTo>
                  <a:lnTo>
                    <a:pt x="126" y="174"/>
                  </a:lnTo>
                  <a:lnTo>
                    <a:pt x="128" y="159"/>
                  </a:lnTo>
                  <a:lnTo>
                    <a:pt x="126" y="159"/>
                  </a:lnTo>
                  <a:lnTo>
                    <a:pt x="122" y="154"/>
                  </a:lnTo>
                  <a:lnTo>
                    <a:pt x="126" y="145"/>
                  </a:lnTo>
                  <a:lnTo>
                    <a:pt x="128" y="141"/>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74" name="Line 48"/>
            <p:cNvSpPr>
              <a:spLocks noChangeShapeType="1"/>
            </p:cNvSpPr>
            <p:nvPr/>
          </p:nvSpPr>
          <p:spPr bwMode="auto">
            <a:xfrm>
              <a:off x="6881808" y="2014722"/>
              <a:ext cx="0" cy="0"/>
            </a:xfrm>
            <a:prstGeom prst="line">
              <a:avLst/>
            </a:prstGeom>
            <a:grpFill/>
            <a:ln w="6350">
              <a:solidFill>
                <a:srgbClr val="000000"/>
              </a:solidFill>
              <a:round/>
              <a:headEnd/>
              <a:tailEnd/>
            </a:ln>
            <a:extLst/>
          </p:spPr>
          <p:txBody>
            <a:bodyPr/>
            <a:lstStyle/>
            <a:p>
              <a:pPr defTabSz="1828434" eaLnBrk="1" fontAlgn="auto" hangingPunct="1">
                <a:spcBef>
                  <a:spcPts val="0"/>
                </a:spcBef>
                <a:spcAft>
                  <a:spcPts val="0"/>
                </a:spcAft>
                <a:defRPr/>
              </a:pPr>
              <a:endParaRPr lang="en-US" b="1" dirty="0">
                <a:latin typeface="Lato Bold" charset="0"/>
              </a:endParaRPr>
            </a:p>
          </p:txBody>
        </p:sp>
        <p:sp>
          <p:nvSpPr>
            <p:cNvPr id="275" name="Line 49"/>
            <p:cNvSpPr>
              <a:spLocks noChangeShapeType="1"/>
            </p:cNvSpPr>
            <p:nvPr/>
          </p:nvSpPr>
          <p:spPr bwMode="auto">
            <a:xfrm>
              <a:off x="6881808" y="2014722"/>
              <a:ext cx="0" cy="0"/>
            </a:xfrm>
            <a:prstGeom prst="line">
              <a:avLst/>
            </a:prstGeom>
            <a:grpFill/>
            <a:ln w="6350" cap="flat">
              <a:solidFill>
                <a:srgbClr val="FFFFFF"/>
              </a:solidFill>
              <a:prstDash val="solid"/>
              <a:miter lim="800000"/>
              <a:headEnd/>
              <a:tailEnd/>
            </a:ln>
            <a:extLst/>
          </p:spPr>
          <p:txBody>
            <a:bodyPr/>
            <a:lstStyle/>
            <a:p>
              <a:pPr defTabSz="1828434" eaLnBrk="1" fontAlgn="auto" hangingPunct="1">
                <a:spcBef>
                  <a:spcPts val="0"/>
                </a:spcBef>
                <a:spcAft>
                  <a:spcPts val="0"/>
                </a:spcAft>
                <a:defRPr/>
              </a:pPr>
              <a:endParaRPr lang="en-US" b="1" dirty="0">
                <a:latin typeface="Lato Bold" charset="0"/>
              </a:endParaRPr>
            </a:p>
          </p:txBody>
        </p:sp>
        <p:sp>
          <p:nvSpPr>
            <p:cNvPr id="276" name="Freeform 50"/>
            <p:cNvSpPr>
              <a:spLocks/>
            </p:cNvSpPr>
            <p:nvPr/>
          </p:nvSpPr>
          <p:spPr bwMode="auto">
            <a:xfrm>
              <a:off x="6964444" y="1940519"/>
              <a:ext cx="409805" cy="386196"/>
            </a:xfrm>
            <a:custGeom>
              <a:avLst/>
              <a:gdLst>
                <a:gd name="T0" fmla="*/ 12 w 287"/>
                <a:gd name="T1" fmla="*/ 44 h 270"/>
                <a:gd name="T2" fmla="*/ 29 w 287"/>
                <a:gd name="T3" fmla="*/ 36 h 270"/>
                <a:gd name="T4" fmla="*/ 52 w 287"/>
                <a:gd name="T5" fmla="*/ 17 h 270"/>
                <a:gd name="T6" fmla="*/ 77 w 287"/>
                <a:gd name="T7" fmla="*/ 0 h 270"/>
                <a:gd name="T8" fmla="*/ 75 w 287"/>
                <a:gd name="T9" fmla="*/ 6 h 270"/>
                <a:gd name="T10" fmla="*/ 65 w 287"/>
                <a:gd name="T11" fmla="*/ 19 h 270"/>
                <a:gd name="T12" fmla="*/ 67 w 287"/>
                <a:gd name="T13" fmla="*/ 29 h 270"/>
                <a:gd name="T14" fmla="*/ 77 w 287"/>
                <a:gd name="T15" fmla="*/ 28 h 270"/>
                <a:gd name="T16" fmla="*/ 111 w 287"/>
                <a:gd name="T17" fmla="*/ 45 h 270"/>
                <a:gd name="T18" fmla="*/ 135 w 287"/>
                <a:gd name="T19" fmla="*/ 39 h 270"/>
                <a:gd name="T20" fmla="*/ 169 w 287"/>
                <a:gd name="T21" fmla="*/ 28 h 270"/>
                <a:gd name="T22" fmla="*/ 198 w 287"/>
                <a:gd name="T23" fmla="*/ 38 h 270"/>
                <a:gd name="T24" fmla="*/ 217 w 287"/>
                <a:gd name="T25" fmla="*/ 55 h 270"/>
                <a:gd name="T26" fmla="*/ 232 w 287"/>
                <a:gd name="T27" fmla="*/ 56 h 270"/>
                <a:gd name="T28" fmla="*/ 219 w 287"/>
                <a:gd name="T29" fmla="*/ 62 h 270"/>
                <a:gd name="T30" fmla="*/ 193 w 287"/>
                <a:gd name="T31" fmla="*/ 64 h 270"/>
                <a:gd name="T32" fmla="*/ 201 w 287"/>
                <a:gd name="T33" fmla="*/ 74 h 270"/>
                <a:gd name="T34" fmla="*/ 204 w 287"/>
                <a:gd name="T35" fmla="*/ 75 h 270"/>
                <a:gd name="T36" fmla="*/ 234 w 287"/>
                <a:gd name="T37" fmla="*/ 88 h 270"/>
                <a:gd name="T38" fmla="*/ 246 w 287"/>
                <a:gd name="T39" fmla="*/ 109 h 270"/>
                <a:gd name="T40" fmla="*/ 245 w 287"/>
                <a:gd name="T41" fmla="*/ 141 h 270"/>
                <a:gd name="T42" fmla="*/ 233 w 287"/>
                <a:gd name="T43" fmla="*/ 168 h 270"/>
                <a:gd name="T44" fmla="*/ 246 w 287"/>
                <a:gd name="T45" fmla="*/ 166 h 270"/>
                <a:gd name="T46" fmla="*/ 255 w 287"/>
                <a:gd name="T47" fmla="*/ 153 h 270"/>
                <a:gd name="T48" fmla="*/ 275 w 287"/>
                <a:gd name="T49" fmla="*/ 154 h 270"/>
                <a:gd name="T50" fmla="*/ 287 w 287"/>
                <a:gd name="T51" fmla="*/ 197 h 270"/>
                <a:gd name="T52" fmla="*/ 275 w 287"/>
                <a:gd name="T53" fmla="*/ 220 h 270"/>
                <a:gd name="T54" fmla="*/ 266 w 287"/>
                <a:gd name="T55" fmla="*/ 249 h 270"/>
                <a:gd name="T56" fmla="*/ 141 w 287"/>
                <a:gd name="T57" fmla="*/ 270 h 270"/>
                <a:gd name="T58" fmla="*/ 158 w 287"/>
                <a:gd name="T59" fmla="*/ 235 h 270"/>
                <a:gd name="T60" fmla="*/ 145 w 287"/>
                <a:gd name="T61" fmla="*/ 191 h 270"/>
                <a:gd name="T62" fmla="*/ 144 w 287"/>
                <a:gd name="T63" fmla="*/ 165 h 270"/>
                <a:gd name="T64" fmla="*/ 148 w 287"/>
                <a:gd name="T65" fmla="*/ 147 h 270"/>
                <a:gd name="T66" fmla="*/ 153 w 287"/>
                <a:gd name="T67" fmla="*/ 122 h 270"/>
                <a:gd name="T68" fmla="*/ 166 w 287"/>
                <a:gd name="T69" fmla="*/ 106 h 270"/>
                <a:gd name="T70" fmla="*/ 169 w 287"/>
                <a:gd name="T71" fmla="*/ 122 h 270"/>
                <a:gd name="T72" fmla="*/ 175 w 287"/>
                <a:gd name="T73" fmla="*/ 111 h 270"/>
                <a:gd name="T74" fmla="*/ 180 w 287"/>
                <a:gd name="T75" fmla="*/ 94 h 270"/>
                <a:gd name="T76" fmla="*/ 184 w 287"/>
                <a:gd name="T77" fmla="*/ 81 h 270"/>
                <a:gd name="T78" fmla="*/ 189 w 287"/>
                <a:gd name="T79" fmla="*/ 74 h 270"/>
                <a:gd name="T80" fmla="*/ 187 w 287"/>
                <a:gd name="T81" fmla="*/ 65 h 270"/>
                <a:gd name="T82" fmla="*/ 159 w 287"/>
                <a:gd name="T83" fmla="*/ 68 h 270"/>
                <a:gd name="T84" fmla="*/ 129 w 287"/>
                <a:gd name="T85" fmla="*/ 85 h 270"/>
                <a:gd name="T86" fmla="*/ 127 w 287"/>
                <a:gd name="T87" fmla="*/ 76 h 270"/>
                <a:gd name="T88" fmla="*/ 118 w 287"/>
                <a:gd name="T89" fmla="*/ 75 h 270"/>
                <a:gd name="T90" fmla="*/ 107 w 287"/>
                <a:gd name="T91" fmla="*/ 101 h 270"/>
                <a:gd name="T92" fmla="*/ 95 w 287"/>
                <a:gd name="T93" fmla="*/ 100 h 270"/>
                <a:gd name="T94" fmla="*/ 84 w 287"/>
                <a:gd name="T95" fmla="*/ 81 h 270"/>
                <a:gd name="T96" fmla="*/ 58 w 287"/>
                <a:gd name="T97" fmla="*/ 74 h 270"/>
                <a:gd name="T98" fmla="*/ 29 w 287"/>
                <a:gd name="T99" fmla="*/ 65 h 270"/>
                <a:gd name="T100" fmla="*/ 9 w 287"/>
                <a:gd name="T101" fmla="*/ 5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7" h="270">
                  <a:moveTo>
                    <a:pt x="0" y="51"/>
                  </a:moveTo>
                  <a:cubicBezTo>
                    <a:pt x="2" y="49"/>
                    <a:pt x="2" y="49"/>
                    <a:pt x="2" y="49"/>
                  </a:cubicBezTo>
                  <a:cubicBezTo>
                    <a:pt x="6" y="49"/>
                    <a:pt x="6" y="49"/>
                    <a:pt x="6" y="49"/>
                  </a:cubicBezTo>
                  <a:cubicBezTo>
                    <a:pt x="11" y="46"/>
                    <a:pt x="11" y="46"/>
                    <a:pt x="11" y="46"/>
                  </a:cubicBezTo>
                  <a:cubicBezTo>
                    <a:pt x="12" y="44"/>
                    <a:pt x="12" y="44"/>
                    <a:pt x="12" y="44"/>
                  </a:cubicBezTo>
                  <a:cubicBezTo>
                    <a:pt x="14" y="40"/>
                    <a:pt x="14" y="40"/>
                    <a:pt x="14" y="40"/>
                  </a:cubicBezTo>
                  <a:cubicBezTo>
                    <a:pt x="17" y="37"/>
                    <a:pt x="17" y="37"/>
                    <a:pt x="17" y="37"/>
                  </a:cubicBezTo>
                  <a:cubicBezTo>
                    <a:pt x="20" y="36"/>
                    <a:pt x="20" y="36"/>
                    <a:pt x="20" y="36"/>
                  </a:cubicBezTo>
                  <a:cubicBezTo>
                    <a:pt x="23" y="36"/>
                    <a:pt x="23" y="36"/>
                    <a:pt x="23" y="36"/>
                  </a:cubicBezTo>
                  <a:cubicBezTo>
                    <a:pt x="29" y="36"/>
                    <a:pt x="29" y="36"/>
                    <a:pt x="29" y="36"/>
                  </a:cubicBezTo>
                  <a:cubicBezTo>
                    <a:pt x="32" y="34"/>
                    <a:pt x="32" y="34"/>
                    <a:pt x="32" y="34"/>
                  </a:cubicBezTo>
                  <a:cubicBezTo>
                    <a:pt x="42" y="27"/>
                    <a:pt x="42" y="27"/>
                    <a:pt x="42" y="27"/>
                  </a:cubicBezTo>
                  <a:cubicBezTo>
                    <a:pt x="45" y="26"/>
                    <a:pt x="45" y="26"/>
                    <a:pt x="45" y="26"/>
                  </a:cubicBezTo>
                  <a:cubicBezTo>
                    <a:pt x="49" y="22"/>
                    <a:pt x="49" y="22"/>
                    <a:pt x="49" y="22"/>
                  </a:cubicBezTo>
                  <a:cubicBezTo>
                    <a:pt x="52" y="17"/>
                    <a:pt x="52" y="17"/>
                    <a:pt x="52" y="17"/>
                  </a:cubicBezTo>
                  <a:cubicBezTo>
                    <a:pt x="56" y="14"/>
                    <a:pt x="56" y="14"/>
                    <a:pt x="56" y="14"/>
                  </a:cubicBezTo>
                  <a:cubicBezTo>
                    <a:pt x="61" y="9"/>
                    <a:pt x="61" y="9"/>
                    <a:pt x="61" y="9"/>
                  </a:cubicBezTo>
                  <a:cubicBezTo>
                    <a:pt x="65" y="4"/>
                    <a:pt x="65" y="4"/>
                    <a:pt x="65" y="4"/>
                  </a:cubicBezTo>
                  <a:cubicBezTo>
                    <a:pt x="70" y="1"/>
                    <a:pt x="70" y="1"/>
                    <a:pt x="70" y="1"/>
                  </a:cubicBezTo>
                  <a:cubicBezTo>
                    <a:pt x="77" y="0"/>
                    <a:pt x="77" y="0"/>
                    <a:pt x="77" y="0"/>
                  </a:cubicBezTo>
                  <a:cubicBezTo>
                    <a:pt x="80" y="0"/>
                    <a:pt x="80" y="0"/>
                    <a:pt x="80" y="0"/>
                  </a:cubicBezTo>
                  <a:cubicBezTo>
                    <a:pt x="85" y="2"/>
                    <a:pt x="85" y="2"/>
                    <a:pt x="85" y="2"/>
                  </a:cubicBezTo>
                  <a:cubicBezTo>
                    <a:pt x="83" y="3"/>
                    <a:pt x="83" y="3"/>
                    <a:pt x="83" y="3"/>
                  </a:cubicBezTo>
                  <a:cubicBezTo>
                    <a:pt x="79" y="5"/>
                    <a:pt x="79" y="5"/>
                    <a:pt x="79" y="5"/>
                  </a:cubicBezTo>
                  <a:cubicBezTo>
                    <a:pt x="75" y="6"/>
                    <a:pt x="75" y="6"/>
                    <a:pt x="75" y="6"/>
                  </a:cubicBezTo>
                  <a:cubicBezTo>
                    <a:pt x="76" y="8"/>
                    <a:pt x="76" y="8"/>
                    <a:pt x="76" y="8"/>
                  </a:cubicBezTo>
                  <a:cubicBezTo>
                    <a:pt x="70" y="14"/>
                    <a:pt x="70" y="14"/>
                    <a:pt x="70" y="14"/>
                  </a:cubicBezTo>
                  <a:cubicBezTo>
                    <a:pt x="70" y="14"/>
                    <a:pt x="68" y="14"/>
                    <a:pt x="68" y="15"/>
                  </a:cubicBezTo>
                  <a:cubicBezTo>
                    <a:pt x="68" y="16"/>
                    <a:pt x="65" y="23"/>
                    <a:pt x="65" y="23"/>
                  </a:cubicBezTo>
                  <a:cubicBezTo>
                    <a:pt x="65" y="19"/>
                    <a:pt x="65" y="19"/>
                    <a:pt x="65" y="19"/>
                  </a:cubicBezTo>
                  <a:cubicBezTo>
                    <a:pt x="63" y="17"/>
                    <a:pt x="63" y="17"/>
                    <a:pt x="63" y="17"/>
                  </a:cubicBezTo>
                  <a:cubicBezTo>
                    <a:pt x="62" y="27"/>
                    <a:pt x="62" y="27"/>
                    <a:pt x="62" y="27"/>
                  </a:cubicBezTo>
                  <a:cubicBezTo>
                    <a:pt x="62" y="33"/>
                    <a:pt x="62" y="33"/>
                    <a:pt x="62" y="33"/>
                  </a:cubicBezTo>
                  <a:cubicBezTo>
                    <a:pt x="65" y="31"/>
                    <a:pt x="65" y="31"/>
                    <a:pt x="65" y="31"/>
                  </a:cubicBezTo>
                  <a:cubicBezTo>
                    <a:pt x="67" y="29"/>
                    <a:pt x="67" y="29"/>
                    <a:pt x="67" y="29"/>
                  </a:cubicBezTo>
                  <a:cubicBezTo>
                    <a:pt x="68" y="29"/>
                    <a:pt x="68" y="29"/>
                    <a:pt x="68" y="29"/>
                  </a:cubicBezTo>
                  <a:cubicBezTo>
                    <a:pt x="69" y="31"/>
                    <a:pt x="69" y="31"/>
                    <a:pt x="69" y="31"/>
                  </a:cubicBezTo>
                  <a:cubicBezTo>
                    <a:pt x="72" y="31"/>
                    <a:pt x="72" y="31"/>
                    <a:pt x="72" y="31"/>
                  </a:cubicBezTo>
                  <a:cubicBezTo>
                    <a:pt x="74" y="30"/>
                    <a:pt x="74" y="30"/>
                    <a:pt x="74" y="30"/>
                  </a:cubicBezTo>
                  <a:cubicBezTo>
                    <a:pt x="77" y="28"/>
                    <a:pt x="77" y="28"/>
                    <a:pt x="77" y="28"/>
                  </a:cubicBezTo>
                  <a:cubicBezTo>
                    <a:pt x="82" y="29"/>
                    <a:pt x="82" y="29"/>
                    <a:pt x="82" y="29"/>
                  </a:cubicBezTo>
                  <a:cubicBezTo>
                    <a:pt x="92" y="34"/>
                    <a:pt x="92" y="34"/>
                    <a:pt x="92" y="34"/>
                  </a:cubicBezTo>
                  <a:cubicBezTo>
                    <a:pt x="98" y="41"/>
                    <a:pt x="98" y="41"/>
                    <a:pt x="98" y="41"/>
                  </a:cubicBezTo>
                  <a:cubicBezTo>
                    <a:pt x="102" y="44"/>
                    <a:pt x="102" y="44"/>
                    <a:pt x="102" y="44"/>
                  </a:cubicBezTo>
                  <a:cubicBezTo>
                    <a:pt x="111" y="45"/>
                    <a:pt x="111" y="45"/>
                    <a:pt x="111" y="45"/>
                  </a:cubicBezTo>
                  <a:cubicBezTo>
                    <a:pt x="114" y="44"/>
                    <a:pt x="114" y="44"/>
                    <a:pt x="114" y="44"/>
                  </a:cubicBezTo>
                  <a:cubicBezTo>
                    <a:pt x="121" y="46"/>
                    <a:pt x="121" y="46"/>
                    <a:pt x="121" y="46"/>
                  </a:cubicBezTo>
                  <a:cubicBezTo>
                    <a:pt x="127" y="48"/>
                    <a:pt x="127" y="48"/>
                    <a:pt x="127" y="48"/>
                  </a:cubicBezTo>
                  <a:cubicBezTo>
                    <a:pt x="130" y="44"/>
                    <a:pt x="130" y="44"/>
                    <a:pt x="130" y="44"/>
                  </a:cubicBezTo>
                  <a:cubicBezTo>
                    <a:pt x="135" y="39"/>
                    <a:pt x="135" y="39"/>
                    <a:pt x="135" y="39"/>
                  </a:cubicBezTo>
                  <a:cubicBezTo>
                    <a:pt x="139" y="35"/>
                    <a:pt x="139" y="35"/>
                    <a:pt x="139" y="35"/>
                  </a:cubicBezTo>
                  <a:cubicBezTo>
                    <a:pt x="148" y="33"/>
                    <a:pt x="148" y="33"/>
                    <a:pt x="148" y="33"/>
                  </a:cubicBezTo>
                  <a:cubicBezTo>
                    <a:pt x="154" y="31"/>
                    <a:pt x="154" y="31"/>
                    <a:pt x="154" y="31"/>
                  </a:cubicBezTo>
                  <a:cubicBezTo>
                    <a:pt x="160" y="31"/>
                    <a:pt x="160" y="31"/>
                    <a:pt x="160" y="31"/>
                  </a:cubicBezTo>
                  <a:cubicBezTo>
                    <a:pt x="169" y="28"/>
                    <a:pt x="169" y="28"/>
                    <a:pt x="169" y="28"/>
                  </a:cubicBezTo>
                  <a:cubicBezTo>
                    <a:pt x="175" y="26"/>
                    <a:pt x="175" y="26"/>
                    <a:pt x="175" y="26"/>
                  </a:cubicBezTo>
                  <a:cubicBezTo>
                    <a:pt x="178" y="28"/>
                    <a:pt x="178" y="28"/>
                    <a:pt x="178" y="28"/>
                  </a:cubicBezTo>
                  <a:cubicBezTo>
                    <a:pt x="180" y="36"/>
                    <a:pt x="180" y="36"/>
                    <a:pt x="180" y="36"/>
                  </a:cubicBezTo>
                  <a:cubicBezTo>
                    <a:pt x="191" y="38"/>
                    <a:pt x="191" y="38"/>
                    <a:pt x="191" y="38"/>
                  </a:cubicBezTo>
                  <a:cubicBezTo>
                    <a:pt x="198" y="38"/>
                    <a:pt x="198" y="38"/>
                    <a:pt x="198" y="38"/>
                  </a:cubicBezTo>
                  <a:cubicBezTo>
                    <a:pt x="203" y="39"/>
                    <a:pt x="203" y="39"/>
                    <a:pt x="203" y="39"/>
                  </a:cubicBezTo>
                  <a:cubicBezTo>
                    <a:pt x="207" y="44"/>
                    <a:pt x="207" y="44"/>
                    <a:pt x="207" y="44"/>
                  </a:cubicBezTo>
                  <a:cubicBezTo>
                    <a:pt x="213" y="51"/>
                    <a:pt x="213" y="51"/>
                    <a:pt x="213" y="51"/>
                  </a:cubicBezTo>
                  <a:cubicBezTo>
                    <a:pt x="215" y="53"/>
                    <a:pt x="215" y="53"/>
                    <a:pt x="215" y="53"/>
                  </a:cubicBezTo>
                  <a:cubicBezTo>
                    <a:pt x="215" y="53"/>
                    <a:pt x="216" y="54"/>
                    <a:pt x="217" y="55"/>
                  </a:cubicBezTo>
                  <a:cubicBezTo>
                    <a:pt x="218" y="56"/>
                    <a:pt x="219" y="58"/>
                    <a:pt x="219" y="58"/>
                  </a:cubicBezTo>
                  <a:cubicBezTo>
                    <a:pt x="224" y="59"/>
                    <a:pt x="224" y="59"/>
                    <a:pt x="224" y="59"/>
                  </a:cubicBezTo>
                  <a:cubicBezTo>
                    <a:pt x="224" y="59"/>
                    <a:pt x="226" y="57"/>
                    <a:pt x="226" y="57"/>
                  </a:cubicBezTo>
                  <a:cubicBezTo>
                    <a:pt x="226" y="56"/>
                    <a:pt x="230" y="54"/>
                    <a:pt x="230" y="54"/>
                  </a:cubicBezTo>
                  <a:cubicBezTo>
                    <a:pt x="232" y="56"/>
                    <a:pt x="232" y="56"/>
                    <a:pt x="232" y="56"/>
                  </a:cubicBezTo>
                  <a:cubicBezTo>
                    <a:pt x="232" y="56"/>
                    <a:pt x="234" y="57"/>
                    <a:pt x="232" y="58"/>
                  </a:cubicBezTo>
                  <a:cubicBezTo>
                    <a:pt x="231" y="58"/>
                    <a:pt x="230" y="60"/>
                    <a:pt x="229" y="60"/>
                  </a:cubicBezTo>
                  <a:cubicBezTo>
                    <a:pt x="227" y="60"/>
                    <a:pt x="225" y="60"/>
                    <a:pt x="225" y="60"/>
                  </a:cubicBezTo>
                  <a:cubicBezTo>
                    <a:pt x="221" y="60"/>
                    <a:pt x="221" y="60"/>
                    <a:pt x="221" y="60"/>
                  </a:cubicBezTo>
                  <a:cubicBezTo>
                    <a:pt x="219" y="62"/>
                    <a:pt x="219" y="62"/>
                    <a:pt x="219" y="62"/>
                  </a:cubicBezTo>
                  <a:cubicBezTo>
                    <a:pt x="208" y="62"/>
                    <a:pt x="208" y="62"/>
                    <a:pt x="208" y="62"/>
                  </a:cubicBezTo>
                  <a:cubicBezTo>
                    <a:pt x="205" y="63"/>
                    <a:pt x="205" y="63"/>
                    <a:pt x="205" y="63"/>
                  </a:cubicBezTo>
                  <a:cubicBezTo>
                    <a:pt x="201" y="61"/>
                    <a:pt x="201" y="61"/>
                    <a:pt x="201" y="61"/>
                  </a:cubicBezTo>
                  <a:cubicBezTo>
                    <a:pt x="197" y="59"/>
                    <a:pt x="197" y="59"/>
                    <a:pt x="197" y="59"/>
                  </a:cubicBezTo>
                  <a:cubicBezTo>
                    <a:pt x="193" y="64"/>
                    <a:pt x="193" y="64"/>
                    <a:pt x="193" y="64"/>
                  </a:cubicBezTo>
                  <a:cubicBezTo>
                    <a:pt x="194" y="67"/>
                    <a:pt x="194" y="67"/>
                    <a:pt x="194" y="67"/>
                  </a:cubicBezTo>
                  <a:cubicBezTo>
                    <a:pt x="194" y="69"/>
                    <a:pt x="194" y="69"/>
                    <a:pt x="194" y="69"/>
                  </a:cubicBezTo>
                  <a:cubicBezTo>
                    <a:pt x="194" y="69"/>
                    <a:pt x="194" y="71"/>
                    <a:pt x="195" y="71"/>
                  </a:cubicBezTo>
                  <a:cubicBezTo>
                    <a:pt x="195" y="71"/>
                    <a:pt x="196" y="72"/>
                    <a:pt x="196" y="72"/>
                  </a:cubicBezTo>
                  <a:cubicBezTo>
                    <a:pt x="201" y="74"/>
                    <a:pt x="201" y="74"/>
                    <a:pt x="201" y="74"/>
                  </a:cubicBezTo>
                  <a:cubicBezTo>
                    <a:pt x="203" y="72"/>
                    <a:pt x="203" y="72"/>
                    <a:pt x="203" y="72"/>
                  </a:cubicBezTo>
                  <a:cubicBezTo>
                    <a:pt x="203" y="72"/>
                    <a:pt x="200" y="70"/>
                    <a:pt x="201" y="70"/>
                  </a:cubicBezTo>
                  <a:cubicBezTo>
                    <a:pt x="202" y="70"/>
                    <a:pt x="206" y="72"/>
                    <a:pt x="206" y="72"/>
                  </a:cubicBezTo>
                  <a:cubicBezTo>
                    <a:pt x="206" y="72"/>
                    <a:pt x="205" y="74"/>
                    <a:pt x="205" y="74"/>
                  </a:cubicBezTo>
                  <a:cubicBezTo>
                    <a:pt x="204" y="75"/>
                    <a:pt x="204" y="75"/>
                    <a:pt x="204" y="75"/>
                  </a:cubicBezTo>
                  <a:cubicBezTo>
                    <a:pt x="205" y="76"/>
                    <a:pt x="210" y="77"/>
                    <a:pt x="210" y="77"/>
                  </a:cubicBezTo>
                  <a:cubicBezTo>
                    <a:pt x="211" y="77"/>
                    <a:pt x="214" y="79"/>
                    <a:pt x="214" y="79"/>
                  </a:cubicBezTo>
                  <a:cubicBezTo>
                    <a:pt x="219" y="82"/>
                    <a:pt x="219" y="82"/>
                    <a:pt x="219" y="82"/>
                  </a:cubicBezTo>
                  <a:cubicBezTo>
                    <a:pt x="226" y="85"/>
                    <a:pt x="226" y="85"/>
                    <a:pt x="226" y="85"/>
                  </a:cubicBezTo>
                  <a:cubicBezTo>
                    <a:pt x="234" y="88"/>
                    <a:pt x="234" y="88"/>
                    <a:pt x="234" y="88"/>
                  </a:cubicBezTo>
                  <a:cubicBezTo>
                    <a:pt x="242" y="96"/>
                    <a:pt x="242" y="96"/>
                    <a:pt x="242" y="96"/>
                  </a:cubicBezTo>
                  <a:cubicBezTo>
                    <a:pt x="246" y="101"/>
                    <a:pt x="246" y="101"/>
                    <a:pt x="246" y="101"/>
                  </a:cubicBezTo>
                  <a:cubicBezTo>
                    <a:pt x="244" y="103"/>
                    <a:pt x="244" y="103"/>
                    <a:pt x="244" y="103"/>
                  </a:cubicBezTo>
                  <a:cubicBezTo>
                    <a:pt x="244" y="103"/>
                    <a:pt x="243" y="103"/>
                    <a:pt x="243" y="104"/>
                  </a:cubicBezTo>
                  <a:cubicBezTo>
                    <a:pt x="244" y="105"/>
                    <a:pt x="246" y="109"/>
                    <a:pt x="246" y="109"/>
                  </a:cubicBezTo>
                  <a:cubicBezTo>
                    <a:pt x="245" y="110"/>
                    <a:pt x="247" y="113"/>
                    <a:pt x="247" y="113"/>
                  </a:cubicBezTo>
                  <a:cubicBezTo>
                    <a:pt x="249" y="124"/>
                    <a:pt x="249" y="124"/>
                    <a:pt x="249" y="124"/>
                  </a:cubicBezTo>
                  <a:cubicBezTo>
                    <a:pt x="250" y="130"/>
                    <a:pt x="250" y="130"/>
                    <a:pt x="250" y="130"/>
                  </a:cubicBezTo>
                  <a:cubicBezTo>
                    <a:pt x="249" y="136"/>
                    <a:pt x="249" y="136"/>
                    <a:pt x="249" y="136"/>
                  </a:cubicBezTo>
                  <a:cubicBezTo>
                    <a:pt x="245" y="141"/>
                    <a:pt x="245" y="141"/>
                    <a:pt x="245" y="141"/>
                  </a:cubicBezTo>
                  <a:cubicBezTo>
                    <a:pt x="242" y="147"/>
                    <a:pt x="242" y="147"/>
                    <a:pt x="242" y="147"/>
                  </a:cubicBezTo>
                  <a:cubicBezTo>
                    <a:pt x="242" y="147"/>
                    <a:pt x="240" y="151"/>
                    <a:pt x="239" y="152"/>
                  </a:cubicBezTo>
                  <a:cubicBezTo>
                    <a:pt x="239" y="152"/>
                    <a:pt x="235" y="155"/>
                    <a:pt x="235" y="156"/>
                  </a:cubicBezTo>
                  <a:cubicBezTo>
                    <a:pt x="235" y="156"/>
                    <a:pt x="233" y="160"/>
                    <a:pt x="233" y="160"/>
                  </a:cubicBezTo>
                  <a:cubicBezTo>
                    <a:pt x="233" y="168"/>
                    <a:pt x="233" y="168"/>
                    <a:pt x="233" y="168"/>
                  </a:cubicBezTo>
                  <a:cubicBezTo>
                    <a:pt x="235" y="170"/>
                    <a:pt x="235" y="170"/>
                    <a:pt x="235" y="170"/>
                  </a:cubicBezTo>
                  <a:cubicBezTo>
                    <a:pt x="240" y="172"/>
                    <a:pt x="240" y="172"/>
                    <a:pt x="240" y="172"/>
                  </a:cubicBezTo>
                  <a:cubicBezTo>
                    <a:pt x="242" y="170"/>
                    <a:pt x="242" y="170"/>
                    <a:pt x="242" y="170"/>
                  </a:cubicBezTo>
                  <a:cubicBezTo>
                    <a:pt x="242" y="170"/>
                    <a:pt x="244" y="169"/>
                    <a:pt x="244" y="168"/>
                  </a:cubicBezTo>
                  <a:cubicBezTo>
                    <a:pt x="245" y="168"/>
                    <a:pt x="246" y="166"/>
                    <a:pt x="246" y="166"/>
                  </a:cubicBezTo>
                  <a:cubicBezTo>
                    <a:pt x="246" y="166"/>
                    <a:pt x="249" y="164"/>
                    <a:pt x="249" y="164"/>
                  </a:cubicBezTo>
                  <a:cubicBezTo>
                    <a:pt x="249" y="164"/>
                    <a:pt x="249" y="161"/>
                    <a:pt x="249" y="161"/>
                  </a:cubicBezTo>
                  <a:cubicBezTo>
                    <a:pt x="249" y="161"/>
                    <a:pt x="250" y="157"/>
                    <a:pt x="250" y="157"/>
                  </a:cubicBezTo>
                  <a:cubicBezTo>
                    <a:pt x="250" y="157"/>
                    <a:pt x="252" y="156"/>
                    <a:pt x="252" y="156"/>
                  </a:cubicBezTo>
                  <a:cubicBezTo>
                    <a:pt x="252" y="155"/>
                    <a:pt x="255" y="153"/>
                    <a:pt x="255" y="153"/>
                  </a:cubicBezTo>
                  <a:cubicBezTo>
                    <a:pt x="255" y="153"/>
                    <a:pt x="259" y="150"/>
                    <a:pt x="259" y="150"/>
                  </a:cubicBezTo>
                  <a:cubicBezTo>
                    <a:pt x="260" y="150"/>
                    <a:pt x="262" y="147"/>
                    <a:pt x="262" y="147"/>
                  </a:cubicBezTo>
                  <a:cubicBezTo>
                    <a:pt x="265" y="147"/>
                    <a:pt x="265" y="147"/>
                    <a:pt x="265" y="147"/>
                  </a:cubicBezTo>
                  <a:cubicBezTo>
                    <a:pt x="269" y="148"/>
                    <a:pt x="269" y="148"/>
                    <a:pt x="269" y="148"/>
                  </a:cubicBezTo>
                  <a:cubicBezTo>
                    <a:pt x="275" y="154"/>
                    <a:pt x="275" y="154"/>
                    <a:pt x="275" y="154"/>
                  </a:cubicBezTo>
                  <a:cubicBezTo>
                    <a:pt x="279" y="162"/>
                    <a:pt x="279" y="162"/>
                    <a:pt x="279" y="162"/>
                  </a:cubicBezTo>
                  <a:cubicBezTo>
                    <a:pt x="283" y="184"/>
                    <a:pt x="283" y="184"/>
                    <a:pt x="283" y="184"/>
                  </a:cubicBezTo>
                  <a:cubicBezTo>
                    <a:pt x="286" y="189"/>
                    <a:pt x="286" y="189"/>
                    <a:pt x="286" y="189"/>
                  </a:cubicBezTo>
                  <a:cubicBezTo>
                    <a:pt x="286" y="193"/>
                    <a:pt x="286" y="193"/>
                    <a:pt x="286" y="193"/>
                  </a:cubicBezTo>
                  <a:cubicBezTo>
                    <a:pt x="286" y="193"/>
                    <a:pt x="287" y="196"/>
                    <a:pt x="287" y="197"/>
                  </a:cubicBezTo>
                  <a:cubicBezTo>
                    <a:pt x="287" y="198"/>
                    <a:pt x="287" y="213"/>
                    <a:pt x="287" y="213"/>
                  </a:cubicBezTo>
                  <a:cubicBezTo>
                    <a:pt x="280" y="213"/>
                    <a:pt x="280" y="213"/>
                    <a:pt x="280" y="213"/>
                  </a:cubicBezTo>
                  <a:cubicBezTo>
                    <a:pt x="278" y="213"/>
                    <a:pt x="278" y="213"/>
                    <a:pt x="278" y="213"/>
                  </a:cubicBezTo>
                  <a:cubicBezTo>
                    <a:pt x="278" y="216"/>
                    <a:pt x="278" y="216"/>
                    <a:pt x="278" y="216"/>
                  </a:cubicBezTo>
                  <a:cubicBezTo>
                    <a:pt x="275" y="220"/>
                    <a:pt x="275" y="220"/>
                    <a:pt x="275" y="220"/>
                  </a:cubicBezTo>
                  <a:cubicBezTo>
                    <a:pt x="274" y="225"/>
                    <a:pt x="274" y="225"/>
                    <a:pt x="274" y="225"/>
                  </a:cubicBezTo>
                  <a:cubicBezTo>
                    <a:pt x="272" y="229"/>
                    <a:pt x="272" y="229"/>
                    <a:pt x="272" y="229"/>
                  </a:cubicBezTo>
                  <a:cubicBezTo>
                    <a:pt x="269" y="233"/>
                    <a:pt x="269" y="233"/>
                    <a:pt x="269" y="233"/>
                  </a:cubicBezTo>
                  <a:cubicBezTo>
                    <a:pt x="266" y="243"/>
                    <a:pt x="266" y="243"/>
                    <a:pt x="266" y="243"/>
                  </a:cubicBezTo>
                  <a:cubicBezTo>
                    <a:pt x="266" y="249"/>
                    <a:pt x="266" y="249"/>
                    <a:pt x="266" y="249"/>
                  </a:cubicBezTo>
                  <a:cubicBezTo>
                    <a:pt x="262" y="254"/>
                    <a:pt x="262" y="254"/>
                    <a:pt x="262" y="254"/>
                  </a:cubicBezTo>
                  <a:cubicBezTo>
                    <a:pt x="259" y="259"/>
                    <a:pt x="259" y="259"/>
                    <a:pt x="259" y="259"/>
                  </a:cubicBezTo>
                  <a:cubicBezTo>
                    <a:pt x="213" y="267"/>
                    <a:pt x="213" y="267"/>
                    <a:pt x="213" y="267"/>
                  </a:cubicBezTo>
                  <a:cubicBezTo>
                    <a:pt x="212" y="265"/>
                    <a:pt x="212" y="265"/>
                    <a:pt x="212" y="265"/>
                  </a:cubicBezTo>
                  <a:cubicBezTo>
                    <a:pt x="141" y="270"/>
                    <a:pt x="141" y="270"/>
                    <a:pt x="141" y="270"/>
                  </a:cubicBezTo>
                  <a:cubicBezTo>
                    <a:pt x="146" y="265"/>
                    <a:pt x="146" y="265"/>
                    <a:pt x="146" y="265"/>
                  </a:cubicBezTo>
                  <a:cubicBezTo>
                    <a:pt x="148" y="261"/>
                    <a:pt x="148" y="261"/>
                    <a:pt x="148" y="261"/>
                  </a:cubicBezTo>
                  <a:cubicBezTo>
                    <a:pt x="152" y="254"/>
                    <a:pt x="152" y="254"/>
                    <a:pt x="152" y="254"/>
                  </a:cubicBezTo>
                  <a:cubicBezTo>
                    <a:pt x="156" y="245"/>
                    <a:pt x="156" y="245"/>
                    <a:pt x="156" y="245"/>
                  </a:cubicBezTo>
                  <a:cubicBezTo>
                    <a:pt x="158" y="235"/>
                    <a:pt x="158" y="235"/>
                    <a:pt x="158" y="235"/>
                  </a:cubicBezTo>
                  <a:cubicBezTo>
                    <a:pt x="157" y="217"/>
                    <a:pt x="157" y="217"/>
                    <a:pt x="157" y="217"/>
                  </a:cubicBezTo>
                  <a:cubicBezTo>
                    <a:pt x="157" y="209"/>
                    <a:pt x="157" y="209"/>
                    <a:pt x="157" y="209"/>
                  </a:cubicBezTo>
                  <a:cubicBezTo>
                    <a:pt x="153" y="203"/>
                    <a:pt x="153" y="203"/>
                    <a:pt x="153" y="203"/>
                  </a:cubicBezTo>
                  <a:cubicBezTo>
                    <a:pt x="149" y="195"/>
                    <a:pt x="149" y="195"/>
                    <a:pt x="149" y="195"/>
                  </a:cubicBezTo>
                  <a:cubicBezTo>
                    <a:pt x="145" y="191"/>
                    <a:pt x="145" y="191"/>
                    <a:pt x="145" y="191"/>
                  </a:cubicBezTo>
                  <a:cubicBezTo>
                    <a:pt x="142" y="184"/>
                    <a:pt x="142" y="184"/>
                    <a:pt x="142" y="184"/>
                  </a:cubicBezTo>
                  <a:cubicBezTo>
                    <a:pt x="144" y="179"/>
                    <a:pt x="144" y="179"/>
                    <a:pt x="144" y="179"/>
                  </a:cubicBezTo>
                  <a:cubicBezTo>
                    <a:pt x="146" y="177"/>
                    <a:pt x="146" y="177"/>
                    <a:pt x="146" y="177"/>
                  </a:cubicBezTo>
                  <a:cubicBezTo>
                    <a:pt x="146" y="173"/>
                    <a:pt x="146" y="173"/>
                    <a:pt x="146" y="173"/>
                  </a:cubicBezTo>
                  <a:cubicBezTo>
                    <a:pt x="144" y="165"/>
                    <a:pt x="144" y="165"/>
                    <a:pt x="144" y="165"/>
                  </a:cubicBezTo>
                  <a:cubicBezTo>
                    <a:pt x="141" y="162"/>
                    <a:pt x="141" y="162"/>
                    <a:pt x="141" y="162"/>
                  </a:cubicBezTo>
                  <a:cubicBezTo>
                    <a:pt x="144" y="160"/>
                    <a:pt x="144" y="160"/>
                    <a:pt x="144" y="160"/>
                  </a:cubicBezTo>
                  <a:cubicBezTo>
                    <a:pt x="145" y="155"/>
                    <a:pt x="145" y="155"/>
                    <a:pt x="145" y="155"/>
                  </a:cubicBezTo>
                  <a:cubicBezTo>
                    <a:pt x="146" y="150"/>
                    <a:pt x="146" y="150"/>
                    <a:pt x="146" y="150"/>
                  </a:cubicBezTo>
                  <a:cubicBezTo>
                    <a:pt x="148" y="147"/>
                    <a:pt x="148" y="147"/>
                    <a:pt x="148" y="147"/>
                  </a:cubicBezTo>
                  <a:cubicBezTo>
                    <a:pt x="148" y="139"/>
                    <a:pt x="148" y="139"/>
                    <a:pt x="148" y="139"/>
                  </a:cubicBezTo>
                  <a:cubicBezTo>
                    <a:pt x="147" y="135"/>
                    <a:pt x="147" y="135"/>
                    <a:pt x="147" y="135"/>
                  </a:cubicBezTo>
                  <a:cubicBezTo>
                    <a:pt x="148" y="130"/>
                    <a:pt x="148" y="130"/>
                    <a:pt x="148" y="130"/>
                  </a:cubicBezTo>
                  <a:cubicBezTo>
                    <a:pt x="151" y="126"/>
                    <a:pt x="151" y="126"/>
                    <a:pt x="151" y="126"/>
                  </a:cubicBezTo>
                  <a:cubicBezTo>
                    <a:pt x="153" y="122"/>
                    <a:pt x="153" y="122"/>
                    <a:pt x="153" y="122"/>
                  </a:cubicBezTo>
                  <a:cubicBezTo>
                    <a:pt x="153" y="117"/>
                    <a:pt x="153" y="117"/>
                    <a:pt x="153" y="117"/>
                  </a:cubicBezTo>
                  <a:cubicBezTo>
                    <a:pt x="157" y="116"/>
                    <a:pt x="157" y="116"/>
                    <a:pt x="157" y="116"/>
                  </a:cubicBezTo>
                  <a:cubicBezTo>
                    <a:pt x="163" y="116"/>
                    <a:pt x="163" y="116"/>
                    <a:pt x="163" y="116"/>
                  </a:cubicBezTo>
                  <a:cubicBezTo>
                    <a:pt x="165" y="108"/>
                    <a:pt x="165" y="108"/>
                    <a:pt x="165" y="108"/>
                  </a:cubicBezTo>
                  <a:cubicBezTo>
                    <a:pt x="166" y="106"/>
                    <a:pt x="166" y="106"/>
                    <a:pt x="166" y="106"/>
                  </a:cubicBezTo>
                  <a:cubicBezTo>
                    <a:pt x="168" y="105"/>
                    <a:pt x="168" y="105"/>
                    <a:pt x="168" y="105"/>
                  </a:cubicBezTo>
                  <a:cubicBezTo>
                    <a:pt x="171" y="114"/>
                    <a:pt x="171" y="114"/>
                    <a:pt x="171" y="114"/>
                  </a:cubicBezTo>
                  <a:cubicBezTo>
                    <a:pt x="167" y="119"/>
                    <a:pt x="167" y="119"/>
                    <a:pt x="167" y="119"/>
                  </a:cubicBezTo>
                  <a:cubicBezTo>
                    <a:pt x="167" y="121"/>
                    <a:pt x="167" y="121"/>
                    <a:pt x="167" y="121"/>
                  </a:cubicBezTo>
                  <a:cubicBezTo>
                    <a:pt x="167" y="121"/>
                    <a:pt x="168" y="122"/>
                    <a:pt x="169" y="122"/>
                  </a:cubicBezTo>
                  <a:cubicBezTo>
                    <a:pt x="170" y="122"/>
                    <a:pt x="170" y="122"/>
                    <a:pt x="170" y="122"/>
                  </a:cubicBezTo>
                  <a:cubicBezTo>
                    <a:pt x="170" y="122"/>
                    <a:pt x="172" y="121"/>
                    <a:pt x="172" y="121"/>
                  </a:cubicBezTo>
                  <a:cubicBezTo>
                    <a:pt x="172" y="120"/>
                    <a:pt x="173" y="117"/>
                    <a:pt x="173" y="117"/>
                  </a:cubicBezTo>
                  <a:cubicBezTo>
                    <a:pt x="174" y="116"/>
                    <a:pt x="174" y="116"/>
                    <a:pt x="174" y="116"/>
                  </a:cubicBezTo>
                  <a:cubicBezTo>
                    <a:pt x="175" y="111"/>
                    <a:pt x="175" y="111"/>
                    <a:pt x="175" y="111"/>
                  </a:cubicBezTo>
                  <a:cubicBezTo>
                    <a:pt x="175" y="108"/>
                    <a:pt x="175" y="108"/>
                    <a:pt x="175" y="108"/>
                  </a:cubicBezTo>
                  <a:cubicBezTo>
                    <a:pt x="175" y="104"/>
                    <a:pt x="175" y="104"/>
                    <a:pt x="175" y="104"/>
                  </a:cubicBezTo>
                  <a:cubicBezTo>
                    <a:pt x="175" y="100"/>
                    <a:pt x="175" y="100"/>
                    <a:pt x="175" y="100"/>
                  </a:cubicBezTo>
                  <a:cubicBezTo>
                    <a:pt x="178" y="96"/>
                    <a:pt x="178" y="96"/>
                    <a:pt x="178" y="96"/>
                  </a:cubicBezTo>
                  <a:cubicBezTo>
                    <a:pt x="180" y="94"/>
                    <a:pt x="180" y="94"/>
                    <a:pt x="180" y="94"/>
                  </a:cubicBezTo>
                  <a:cubicBezTo>
                    <a:pt x="185" y="93"/>
                    <a:pt x="185" y="93"/>
                    <a:pt x="185" y="93"/>
                  </a:cubicBezTo>
                  <a:cubicBezTo>
                    <a:pt x="187" y="91"/>
                    <a:pt x="187" y="91"/>
                    <a:pt x="187" y="91"/>
                  </a:cubicBezTo>
                  <a:cubicBezTo>
                    <a:pt x="183" y="87"/>
                    <a:pt x="183" y="87"/>
                    <a:pt x="183" y="87"/>
                  </a:cubicBezTo>
                  <a:cubicBezTo>
                    <a:pt x="182" y="84"/>
                    <a:pt x="182" y="84"/>
                    <a:pt x="182" y="84"/>
                  </a:cubicBezTo>
                  <a:cubicBezTo>
                    <a:pt x="184" y="81"/>
                    <a:pt x="184" y="81"/>
                    <a:pt x="184" y="81"/>
                  </a:cubicBezTo>
                  <a:cubicBezTo>
                    <a:pt x="186" y="78"/>
                    <a:pt x="186" y="78"/>
                    <a:pt x="186" y="78"/>
                  </a:cubicBezTo>
                  <a:cubicBezTo>
                    <a:pt x="187" y="77"/>
                    <a:pt x="187" y="77"/>
                    <a:pt x="187" y="77"/>
                  </a:cubicBezTo>
                  <a:cubicBezTo>
                    <a:pt x="187" y="75"/>
                    <a:pt x="187" y="75"/>
                    <a:pt x="187" y="75"/>
                  </a:cubicBezTo>
                  <a:cubicBezTo>
                    <a:pt x="188" y="74"/>
                    <a:pt x="188" y="74"/>
                    <a:pt x="188" y="74"/>
                  </a:cubicBezTo>
                  <a:cubicBezTo>
                    <a:pt x="188" y="74"/>
                    <a:pt x="188" y="74"/>
                    <a:pt x="189" y="74"/>
                  </a:cubicBezTo>
                  <a:cubicBezTo>
                    <a:pt x="189" y="74"/>
                    <a:pt x="193" y="73"/>
                    <a:pt x="193" y="73"/>
                  </a:cubicBezTo>
                  <a:cubicBezTo>
                    <a:pt x="195" y="73"/>
                    <a:pt x="195" y="73"/>
                    <a:pt x="195" y="73"/>
                  </a:cubicBezTo>
                  <a:cubicBezTo>
                    <a:pt x="193" y="70"/>
                    <a:pt x="193" y="70"/>
                    <a:pt x="193" y="70"/>
                  </a:cubicBezTo>
                  <a:cubicBezTo>
                    <a:pt x="189" y="67"/>
                    <a:pt x="189" y="67"/>
                    <a:pt x="189" y="67"/>
                  </a:cubicBezTo>
                  <a:cubicBezTo>
                    <a:pt x="187" y="65"/>
                    <a:pt x="187" y="65"/>
                    <a:pt x="187" y="65"/>
                  </a:cubicBezTo>
                  <a:cubicBezTo>
                    <a:pt x="184" y="63"/>
                    <a:pt x="184" y="63"/>
                    <a:pt x="184" y="63"/>
                  </a:cubicBezTo>
                  <a:cubicBezTo>
                    <a:pt x="179" y="61"/>
                    <a:pt x="179" y="61"/>
                    <a:pt x="179" y="61"/>
                  </a:cubicBezTo>
                  <a:cubicBezTo>
                    <a:pt x="170" y="60"/>
                    <a:pt x="170" y="60"/>
                    <a:pt x="170" y="60"/>
                  </a:cubicBezTo>
                  <a:cubicBezTo>
                    <a:pt x="163" y="64"/>
                    <a:pt x="163" y="64"/>
                    <a:pt x="163" y="64"/>
                  </a:cubicBezTo>
                  <a:cubicBezTo>
                    <a:pt x="159" y="68"/>
                    <a:pt x="159" y="68"/>
                    <a:pt x="159" y="68"/>
                  </a:cubicBezTo>
                  <a:cubicBezTo>
                    <a:pt x="152" y="69"/>
                    <a:pt x="152" y="69"/>
                    <a:pt x="152" y="69"/>
                  </a:cubicBezTo>
                  <a:cubicBezTo>
                    <a:pt x="144" y="69"/>
                    <a:pt x="144" y="69"/>
                    <a:pt x="144" y="69"/>
                  </a:cubicBezTo>
                  <a:cubicBezTo>
                    <a:pt x="140" y="72"/>
                    <a:pt x="140" y="72"/>
                    <a:pt x="140" y="72"/>
                  </a:cubicBezTo>
                  <a:cubicBezTo>
                    <a:pt x="135" y="81"/>
                    <a:pt x="135" y="81"/>
                    <a:pt x="135" y="81"/>
                  </a:cubicBezTo>
                  <a:cubicBezTo>
                    <a:pt x="129" y="85"/>
                    <a:pt x="129" y="85"/>
                    <a:pt x="129" y="85"/>
                  </a:cubicBezTo>
                  <a:cubicBezTo>
                    <a:pt x="128" y="84"/>
                    <a:pt x="128" y="84"/>
                    <a:pt x="128" y="84"/>
                  </a:cubicBezTo>
                  <a:cubicBezTo>
                    <a:pt x="130" y="80"/>
                    <a:pt x="130" y="80"/>
                    <a:pt x="130" y="80"/>
                  </a:cubicBezTo>
                  <a:cubicBezTo>
                    <a:pt x="133" y="77"/>
                    <a:pt x="133" y="77"/>
                    <a:pt x="133" y="77"/>
                  </a:cubicBezTo>
                  <a:cubicBezTo>
                    <a:pt x="131" y="74"/>
                    <a:pt x="131" y="74"/>
                    <a:pt x="131" y="74"/>
                  </a:cubicBezTo>
                  <a:cubicBezTo>
                    <a:pt x="127" y="76"/>
                    <a:pt x="127" y="76"/>
                    <a:pt x="127" y="76"/>
                  </a:cubicBezTo>
                  <a:cubicBezTo>
                    <a:pt x="125" y="77"/>
                    <a:pt x="125" y="77"/>
                    <a:pt x="125" y="77"/>
                  </a:cubicBezTo>
                  <a:cubicBezTo>
                    <a:pt x="123" y="81"/>
                    <a:pt x="123" y="81"/>
                    <a:pt x="123" y="81"/>
                  </a:cubicBezTo>
                  <a:cubicBezTo>
                    <a:pt x="121" y="82"/>
                    <a:pt x="121" y="82"/>
                    <a:pt x="121" y="82"/>
                  </a:cubicBezTo>
                  <a:cubicBezTo>
                    <a:pt x="120" y="82"/>
                    <a:pt x="120" y="82"/>
                    <a:pt x="120" y="82"/>
                  </a:cubicBezTo>
                  <a:cubicBezTo>
                    <a:pt x="118" y="75"/>
                    <a:pt x="118" y="75"/>
                    <a:pt x="118" y="75"/>
                  </a:cubicBezTo>
                  <a:cubicBezTo>
                    <a:pt x="117" y="75"/>
                    <a:pt x="117" y="75"/>
                    <a:pt x="117" y="75"/>
                  </a:cubicBezTo>
                  <a:cubicBezTo>
                    <a:pt x="115" y="81"/>
                    <a:pt x="115" y="81"/>
                    <a:pt x="115" y="81"/>
                  </a:cubicBezTo>
                  <a:cubicBezTo>
                    <a:pt x="114" y="85"/>
                    <a:pt x="114" y="85"/>
                    <a:pt x="114" y="85"/>
                  </a:cubicBezTo>
                  <a:cubicBezTo>
                    <a:pt x="110" y="90"/>
                    <a:pt x="110" y="90"/>
                    <a:pt x="110" y="90"/>
                  </a:cubicBezTo>
                  <a:cubicBezTo>
                    <a:pt x="107" y="101"/>
                    <a:pt x="107" y="101"/>
                    <a:pt x="107" y="101"/>
                  </a:cubicBezTo>
                  <a:cubicBezTo>
                    <a:pt x="105" y="107"/>
                    <a:pt x="105" y="107"/>
                    <a:pt x="105" y="107"/>
                  </a:cubicBezTo>
                  <a:cubicBezTo>
                    <a:pt x="99" y="112"/>
                    <a:pt x="99" y="112"/>
                    <a:pt x="99" y="112"/>
                  </a:cubicBezTo>
                  <a:cubicBezTo>
                    <a:pt x="97" y="108"/>
                    <a:pt x="97" y="108"/>
                    <a:pt x="97" y="108"/>
                  </a:cubicBezTo>
                  <a:cubicBezTo>
                    <a:pt x="96" y="101"/>
                    <a:pt x="96" y="101"/>
                    <a:pt x="96" y="101"/>
                  </a:cubicBezTo>
                  <a:cubicBezTo>
                    <a:pt x="95" y="100"/>
                    <a:pt x="95" y="100"/>
                    <a:pt x="95" y="100"/>
                  </a:cubicBezTo>
                  <a:cubicBezTo>
                    <a:pt x="93" y="97"/>
                    <a:pt x="93" y="97"/>
                    <a:pt x="93" y="97"/>
                  </a:cubicBezTo>
                  <a:cubicBezTo>
                    <a:pt x="94" y="94"/>
                    <a:pt x="94" y="94"/>
                    <a:pt x="94" y="94"/>
                  </a:cubicBezTo>
                  <a:cubicBezTo>
                    <a:pt x="93" y="88"/>
                    <a:pt x="93" y="88"/>
                    <a:pt x="93" y="88"/>
                  </a:cubicBezTo>
                  <a:cubicBezTo>
                    <a:pt x="90" y="85"/>
                    <a:pt x="90" y="85"/>
                    <a:pt x="90" y="85"/>
                  </a:cubicBezTo>
                  <a:cubicBezTo>
                    <a:pt x="84" y="81"/>
                    <a:pt x="84" y="81"/>
                    <a:pt x="84" y="81"/>
                  </a:cubicBezTo>
                  <a:cubicBezTo>
                    <a:pt x="82" y="77"/>
                    <a:pt x="82" y="77"/>
                    <a:pt x="82" y="77"/>
                  </a:cubicBezTo>
                  <a:cubicBezTo>
                    <a:pt x="75" y="76"/>
                    <a:pt x="75" y="76"/>
                    <a:pt x="75" y="76"/>
                  </a:cubicBezTo>
                  <a:cubicBezTo>
                    <a:pt x="66" y="76"/>
                    <a:pt x="66" y="76"/>
                    <a:pt x="66" y="76"/>
                  </a:cubicBezTo>
                  <a:cubicBezTo>
                    <a:pt x="64" y="74"/>
                    <a:pt x="64" y="74"/>
                    <a:pt x="64" y="74"/>
                  </a:cubicBezTo>
                  <a:cubicBezTo>
                    <a:pt x="58" y="74"/>
                    <a:pt x="58" y="74"/>
                    <a:pt x="58" y="74"/>
                  </a:cubicBezTo>
                  <a:cubicBezTo>
                    <a:pt x="50" y="73"/>
                    <a:pt x="50" y="73"/>
                    <a:pt x="50" y="73"/>
                  </a:cubicBezTo>
                  <a:cubicBezTo>
                    <a:pt x="49" y="71"/>
                    <a:pt x="49" y="71"/>
                    <a:pt x="49" y="71"/>
                  </a:cubicBezTo>
                  <a:cubicBezTo>
                    <a:pt x="43" y="68"/>
                    <a:pt x="43" y="68"/>
                    <a:pt x="43" y="68"/>
                  </a:cubicBezTo>
                  <a:cubicBezTo>
                    <a:pt x="36" y="67"/>
                    <a:pt x="36" y="67"/>
                    <a:pt x="36" y="67"/>
                  </a:cubicBezTo>
                  <a:cubicBezTo>
                    <a:pt x="29" y="65"/>
                    <a:pt x="29" y="65"/>
                    <a:pt x="29" y="65"/>
                  </a:cubicBezTo>
                  <a:cubicBezTo>
                    <a:pt x="21" y="62"/>
                    <a:pt x="21" y="62"/>
                    <a:pt x="21" y="62"/>
                  </a:cubicBezTo>
                  <a:cubicBezTo>
                    <a:pt x="16" y="59"/>
                    <a:pt x="16" y="59"/>
                    <a:pt x="16" y="59"/>
                  </a:cubicBezTo>
                  <a:cubicBezTo>
                    <a:pt x="12" y="59"/>
                    <a:pt x="12" y="59"/>
                    <a:pt x="12" y="59"/>
                  </a:cubicBezTo>
                  <a:cubicBezTo>
                    <a:pt x="11" y="59"/>
                    <a:pt x="11" y="59"/>
                    <a:pt x="11" y="59"/>
                  </a:cubicBezTo>
                  <a:cubicBezTo>
                    <a:pt x="9" y="57"/>
                    <a:pt x="9" y="57"/>
                    <a:pt x="9" y="57"/>
                  </a:cubicBezTo>
                  <a:cubicBezTo>
                    <a:pt x="7" y="54"/>
                    <a:pt x="7" y="54"/>
                    <a:pt x="7" y="54"/>
                  </a:cubicBezTo>
                  <a:cubicBezTo>
                    <a:pt x="0" y="52"/>
                    <a:pt x="0" y="52"/>
                    <a:pt x="0" y="52"/>
                  </a:cubicBezTo>
                  <a:lnTo>
                    <a:pt x="0" y="51"/>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77" name="Freeform 51"/>
            <p:cNvSpPr>
              <a:spLocks/>
            </p:cNvSpPr>
            <p:nvPr/>
          </p:nvSpPr>
          <p:spPr bwMode="auto">
            <a:xfrm>
              <a:off x="6848079" y="1986053"/>
              <a:ext cx="286695" cy="305247"/>
            </a:xfrm>
            <a:custGeom>
              <a:avLst/>
              <a:gdLst>
                <a:gd name="T0" fmla="*/ 175 w 201"/>
                <a:gd name="T1" fmla="*/ 65 h 213"/>
                <a:gd name="T2" fmla="*/ 172 w 201"/>
                <a:gd name="T3" fmla="*/ 53 h 213"/>
                <a:gd name="T4" fmla="*/ 157 w 201"/>
                <a:gd name="T5" fmla="*/ 44 h 213"/>
                <a:gd name="T6" fmla="*/ 140 w 201"/>
                <a:gd name="T7" fmla="*/ 42 h 213"/>
                <a:gd name="T8" fmla="*/ 125 w 201"/>
                <a:gd name="T9" fmla="*/ 36 h 213"/>
                <a:gd name="T10" fmla="*/ 103 w 201"/>
                <a:gd name="T11" fmla="*/ 30 h 213"/>
                <a:gd name="T12" fmla="*/ 93 w 201"/>
                <a:gd name="T13" fmla="*/ 27 h 213"/>
                <a:gd name="T14" fmla="*/ 82 w 201"/>
                <a:gd name="T15" fmla="*/ 20 h 213"/>
                <a:gd name="T16" fmla="*/ 78 w 201"/>
                <a:gd name="T17" fmla="*/ 18 h 213"/>
                <a:gd name="T18" fmla="*/ 70 w 201"/>
                <a:gd name="T19" fmla="*/ 17 h 213"/>
                <a:gd name="T20" fmla="*/ 67 w 201"/>
                <a:gd name="T21" fmla="*/ 15 h 213"/>
                <a:gd name="T22" fmla="*/ 70 w 201"/>
                <a:gd name="T23" fmla="*/ 2 h 213"/>
                <a:gd name="T24" fmla="*/ 61 w 201"/>
                <a:gd name="T25" fmla="*/ 3 h 213"/>
                <a:gd name="T26" fmla="*/ 47 w 201"/>
                <a:gd name="T27" fmla="*/ 9 h 213"/>
                <a:gd name="T28" fmla="*/ 33 w 201"/>
                <a:gd name="T29" fmla="*/ 16 h 213"/>
                <a:gd name="T30" fmla="*/ 21 w 201"/>
                <a:gd name="T31" fmla="*/ 15 h 213"/>
                <a:gd name="T32" fmla="*/ 5 w 201"/>
                <a:gd name="T33" fmla="*/ 55 h 213"/>
                <a:gd name="T34" fmla="*/ 7 w 201"/>
                <a:gd name="T35" fmla="*/ 72 h 213"/>
                <a:gd name="T36" fmla="*/ 10 w 201"/>
                <a:gd name="T37" fmla="*/ 112 h 213"/>
                <a:gd name="T38" fmla="*/ 42 w 201"/>
                <a:gd name="T39" fmla="*/ 135 h 213"/>
                <a:gd name="T40" fmla="*/ 60 w 201"/>
                <a:gd name="T41" fmla="*/ 152 h 213"/>
                <a:gd name="T42" fmla="*/ 63 w 201"/>
                <a:gd name="T43" fmla="*/ 173 h 213"/>
                <a:gd name="T44" fmla="*/ 65 w 201"/>
                <a:gd name="T45" fmla="*/ 187 h 213"/>
                <a:gd name="T46" fmla="*/ 67 w 201"/>
                <a:gd name="T47" fmla="*/ 203 h 213"/>
                <a:gd name="T48" fmla="*/ 82 w 201"/>
                <a:gd name="T49" fmla="*/ 209 h 213"/>
                <a:gd name="T50" fmla="*/ 184 w 201"/>
                <a:gd name="T51" fmla="*/ 195 h 213"/>
                <a:gd name="T52" fmla="*/ 178 w 201"/>
                <a:gd name="T53" fmla="*/ 172 h 213"/>
                <a:gd name="T54" fmla="*/ 182 w 201"/>
                <a:gd name="T55" fmla="*/ 155 h 213"/>
                <a:gd name="T56" fmla="*/ 182 w 201"/>
                <a:gd name="T57" fmla="*/ 140 h 213"/>
                <a:gd name="T58" fmla="*/ 184 w 201"/>
                <a:gd name="T59" fmla="*/ 131 h 213"/>
                <a:gd name="T60" fmla="*/ 186 w 201"/>
                <a:gd name="T61" fmla="*/ 121 h 213"/>
                <a:gd name="T62" fmla="*/ 188 w 201"/>
                <a:gd name="T63" fmla="*/ 105 h 213"/>
                <a:gd name="T64" fmla="*/ 197 w 201"/>
                <a:gd name="T65" fmla="*/ 85 h 213"/>
                <a:gd name="T66" fmla="*/ 201 w 201"/>
                <a:gd name="T67" fmla="*/ 79 h 213"/>
                <a:gd name="T68" fmla="*/ 201 w 201"/>
                <a:gd name="T69" fmla="*/ 73 h 213"/>
                <a:gd name="T70" fmla="*/ 194 w 201"/>
                <a:gd name="T71" fmla="*/ 79 h 213"/>
                <a:gd name="T72" fmla="*/ 187 w 201"/>
                <a:gd name="T73" fmla="*/ 92 h 213"/>
                <a:gd name="T74" fmla="*/ 177 w 201"/>
                <a:gd name="T75" fmla="*/ 101 h 213"/>
                <a:gd name="T76" fmla="*/ 168 w 201"/>
                <a:gd name="T77" fmla="*/ 107 h 213"/>
                <a:gd name="T78" fmla="*/ 174 w 201"/>
                <a:gd name="T79" fmla="*/ 93 h 213"/>
                <a:gd name="T80" fmla="*/ 179 w 201"/>
                <a:gd name="T81" fmla="*/ 87 h 213"/>
                <a:gd name="T82" fmla="*/ 180 w 201"/>
                <a:gd name="T83" fmla="*/ 7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1" h="213">
                  <a:moveTo>
                    <a:pt x="178" y="69"/>
                  </a:moveTo>
                  <a:cubicBezTo>
                    <a:pt x="177" y="68"/>
                    <a:pt x="177" y="68"/>
                    <a:pt x="177" y="68"/>
                  </a:cubicBezTo>
                  <a:cubicBezTo>
                    <a:pt x="175" y="65"/>
                    <a:pt x="175" y="65"/>
                    <a:pt x="175" y="65"/>
                  </a:cubicBezTo>
                  <a:cubicBezTo>
                    <a:pt x="176" y="62"/>
                    <a:pt x="176" y="62"/>
                    <a:pt x="176" y="62"/>
                  </a:cubicBezTo>
                  <a:cubicBezTo>
                    <a:pt x="175" y="56"/>
                    <a:pt x="175" y="56"/>
                    <a:pt x="175" y="56"/>
                  </a:cubicBezTo>
                  <a:cubicBezTo>
                    <a:pt x="172" y="53"/>
                    <a:pt x="172" y="53"/>
                    <a:pt x="172" y="53"/>
                  </a:cubicBezTo>
                  <a:cubicBezTo>
                    <a:pt x="166" y="49"/>
                    <a:pt x="166" y="49"/>
                    <a:pt x="166" y="49"/>
                  </a:cubicBezTo>
                  <a:cubicBezTo>
                    <a:pt x="164" y="45"/>
                    <a:pt x="164" y="45"/>
                    <a:pt x="164" y="45"/>
                  </a:cubicBezTo>
                  <a:cubicBezTo>
                    <a:pt x="157" y="44"/>
                    <a:pt x="157" y="44"/>
                    <a:pt x="157" y="44"/>
                  </a:cubicBezTo>
                  <a:cubicBezTo>
                    <a:pt x="148" y="44"/>
                    <a:pt x="148" y="44"/>
                    <a:pt x="148" y="44"/>
                  </a:cubicBezTo>
                  <a:cubicBezTo>
                    <a:pt x="146" y="42"/>
                    <a:pt x="146" y="42"/>
                    <a:pt x="146" y="42"/>
                  </a:cubicBezTo>
                  <a:cubicBezTo>
                    <a:pt x="140" y="42"/>
                    <a:pt x="140" y="42"/>
                    <a:pt x="140" y="42"/>
                  </a:cubicBezTo>
                  <a:cubicBezTo>
                    <a:pt x="132" y="41"/>
                    <a:pt x="132" y="41"/>
                    <a:pt x="132" y="41"/>
                  </a:cubicBezTo>
                  <a:cubicBezTo>
                    <a:pt x="131" y="39"/>
                    <a:pt x="131" y="39"/>
                    <a:pt x="131" y="39"/>
                  </a:cubicBezTo>
                  <a:cubicBezTo>
                    <a:pt x="125" y="36"/>
                    <a:pt x="125" y="36"/>
                    <a:pt x="125" y="36"/>
                  </a:cubicBezTo>
                  <a:cubicBezTo>
                    <a:pt x="118" y="35"/>
                    <a:pt x="118" y="35"/>
                    <a:pt x="118" y="35"/>
                  </a:cubicBezTo>
                  <a:cubicBezTo>
                    <a:pt x="111" y="33"/>
                    <a:pt x="111" y="33"/>
                    <a:pt x="111" y="33"/>
                  </a:cubicBezTo>
                  <a:cubicBezTo>
                    <a:pt x="103" y="30"/>
                    <a:pt x="103" y="30"/>
                    <a:pt x="103" y="30"/>
                  </a:cubicBezTo>
                  <a:cubicBezTo>
                    <a:pt x="98" y="27"/>
                    <a:pt x="98" y="27"/>
                    <a:pt x="98" y="27"/>
                  </a:cubicBezTo>
                  <a:cubicBezTo>
                    <a:pt x="94" y="27"/>
                    <a:pt x="94" y="27"/>
                    <a:pt x="94" y="27"/>
                  </a:cubicBezTo>
                  <a:cubicBezTo>
                    <a:pt x="93" y="27"/>
                    <a:pt x="93" y="27"/>
                    <a:pt x="93" y="27"/>
                  </a:cubicBezTo>
                  <a:cubicBezTo>
                    <a:pt x="91" y="25"/>
                    <a:pt x="91" y="25"/>
                    <a:pt x="91" y="25"/>
                  </a:cubicBezTo>
                  <a:cubicBezTo>
                    <a:pt x="89" y="22"/>
                    <a:pt x="89" y="22"/>
                    <a:pt x="89" y="22"/>
                  </a:cubicBezTo>
                  <a:cubicBezTo>
                    <a:pt x="82" y="20"/>
                    <a:pt x="82" y="20"/>
                    <a:pt x="82" y="20"/>
                  </a:cubicBezTo>
                  <a:cubicBezTo>
                    <a:pt x="82" y="20"/>
                    <a:pt x="82" y="20"/>
                    <a:pt x="82" y="20"/>
                  </a:cubicBezTo>
                  <a:cubicBezTo>
                    <a:pt x="81" y="20"/>
                    <a:pt x="81" y="20"/>
                    <a:pt x="81" y="20"/>
                  </a:cubicBezTo>
                  <a:cubicBezTo>
                    <a:pt x="78" y="18"/>
                    <a:pt x="78" y="18"/>
                    <a:pt x="78" y="18"/>
                  </a:cubicBezTo>
                  <a:cubicBezTo>
                    <a:pt x="75" y="16"/>
                    <a:pt x="75" y="16"/>
                    <a:pt x="75" y="16"/>
                  </a:cubicBezTo>
                  <a:cubicBezTo>
                    <a:pt x="72" y="15"/>
                    <a:pt x="72" y="15"/>
                    <a:pt x="72" y="15"/>
                  </a:cubicBezTo>
                  <a:cubicBezTo>
                    <a:pt x="70" y="17"/>
                    <a:pt x="70" y="17"/>
                    <a:pt x="70" y="17"/>
                  </a:cubicBezTo>
                  <a:cubicBezTo>
                    <a:pt x="67" y="18"/>
                    <a:pt x="67" y="18"/>
                    <a:pt x="67" y="18"/>
                  </a:cubicBezTo>
                  <a:cubicBezTo>
                    <a:pt x="66" y="17"/>
                    <a:pt x="66" y="17"/>
                    <a:pt x="66" y="17"/>
                  </a:cubicBezTo>
                  <a:cubicBezTo>
                    <a:pt x="67" y="15"/>
                    <a:pt x="67" y="15"/>
                    <a:pt x="67" y="15"/>
                  </a:cubicBezTo>
                  <a:cubicBezTo>
                    <a:pt x="68" y="9"/>
                    <a:pt x="68" y="9"/>
                    <a:pt x="68" y="9"/>
                  </a:cubicBezTo>
                  <a:cubicBezTo>
                    <a:pt x="69" y="7"/>
                    <a:pt x="69" y="7"/>
                    <a:pt x="69" y="7"/>
                  </a:cubicBezTo>
                  <a:cubicBezTo>
                    <a:pt x="70" y="2"/>
                    <a:pt x="70" y="2"/>
                    <a:pt x="70" y="2"/>
                  </a:cubicBezTo>
                  <a:cubicBezTo>
                    <a:pt x="67" y="0"/>
                    <a:pt x="67" y="0"/>
                    <a:pt x="67" y="0"/>
                  </a:cubicBezTo>
                  <a:cubicBezTo>
                    <a:pt x="65" y="1"/>
                    <a:pt x="65" y="1"/>
                    <a:pt x="65" y="1"/>
                  </a:cubicBezTo>
                  <a:cubicBezTo>
                    <a:pt x="61" y="3"/>
                    <a:pt x="61" y="3"/>
                    <a:pt x="61" y="3"/>
                  </a:cubicBezTo>
                  <a:cubicBezTo>
                    <a:pt x="57" y="4"/>
                    <a:pt x="57" y="4"/>
                    <a:pt x="57" y="4"/>
                  </a:cubicBezTo>
                  <a:cubicBezTo>
                    <a:pt x="52" y="6"/>
                    <a:pt x="52" y="6"/>
                    <a:pt x="52" y="6"/>
                  </a:cubicBezTo>
                  <a:cubicBezTo>
                    <a:pt x="47" y="9"/>
                    <a:pt x="47" y="9"/>
                    <a:pt x="47" y="9"/>
                  </a:cubicBezTo>
                  <a:cubicBezTo>
                    <a:pt x="39" y="13"/>
                    <a:pt x="39" y="13"/>
                    <a:pt x="39" y="13"/>
                  </a:cubicBezTo>
                  <a:cubicBezTo>
                    <a:pt x="37" y="16"/>
                    <a:pt x="37" y="16"/>
                    <a:pt x="37" y="16"/>
                  </a:cubicBezTo>
                  <a:cubicBezTo>
                    <a:pt x="33" y="16"/>
                    <a:pt x="33" y="16"/>
                    <a:pt x="33" y="16"/>
                  </a:cubicBezTo>
                  <a:cubicBezTo>
                    <a:pt x="28" y="14"/>
                    <a:pt x="28" y="14"/>
                    <a:pt x="28" y="14"/>
                  </a:cubicBezTo>
                  <a:cubicBezTo>
                    <a:pt x="25" y="11"/>
                    <a:pt x="25" y="11"/>
                    <a:pt x="25" y="11"/>
                  </a:cubicBezTo>
                  <a:cubicBezTo>
                    <a:pt x="21" y="15"/>
                    <a:pt x="21" y="15"/>
                    <a:pt x="21" y="15"/>
                  </a:cubicBezTo>
                  <a:cubicBezTo>
                    <a:pt x="20" y="43"/>
                    <a:pt x="20" y="43"/>
                    <a:pt x="20" y="43"/>
                  </a:cubicBezTo>
                  <a:cubicBezTo>
                    <a:pt x="7" y="51"/>
                    <a:pt x="7" y="51"/>
                    <a:pt x="7" y="51"/>
                  </a:cubicBezTo>
                  <a:cubicBezTo>
                    <a:pt x="5" y="55"/>
                    <a:pt x="5" y="55"/>
                    <a:pt x="5" y="55"/>
                  </a:cubicBezTo>
                  <a:cubicBezTo>
                    <a:pt x="0" y="66"/>
                    <a:pt x="0" y="66"/>
                    <a:pt x="0" y="66"/>
                  </a:cubicBezTo>
                  <a:cubicBezTo>
                    <a:pt x="5" y="72"/>
                    <a:pt x="5" y="72"/>
                    <a:pt x="5" y="72"/>
                  </a:cubicBezTo>
                  <a:cubicBezTo>
                    <a:pt x="7" y="72"/>
                    <a:pt x="7" y="72"/>
                    <a:pt x="7" y="72"/>
                  </a:cubicBezTo>
                  <a:cubicBezTo>
                    <a:pt x="5" y="89"/>
                    <a:pt x="5" y="89"/>
                    <a:pt x="5" y="89"/>
                  </a:cubicBezTo>
                  <a:cubicBezTo>
                    <a:pt x="4" y="107"/>
                    <a:pt x="4" y="107"/>
                    <a:pt x="4" y="107"/>
                  </a:cubicBezTo>
                  <a:cubicBezTo>
                    <a:pt x="10" y="112"/>
                    <a:pt x="10" y="112"/>
                    <a:pt x="10" y="112"/>
                  </a:cubicBezTo>
                  <a:cubicBezTo>
                    <a:pt x="19" y="117"/>
                    <a:pt x="19" y="117"/>
                    <a:pt x="19" y="117"/>
                  </a:cubicBezTo>
                  <a:cubicBezTo>
                    <a:pt x="33" y="125"/>
                    <a:pt x="33" y="125"/>
                    <a:pt x="33" y="125"/>
                  </a:cubicBezTo>
                  <a:cubicBezTo>
                    <a:pt x="42" y="135"/>
                    <a:pt x="42" y="135"/>
                    <a:pt x="42" y="135"/>
                  </a:cubicBezTo>
                  <a:cubicBezTo>
                    <a:pt x="45" y="139"/>
                    <a:pt x="45" y="139"/>
                    <a:pt x="45" y="139"/>
                  </a:cubicBezTo>
                  <a:cubicBezTo>
                    <a:pt x="52" y="144"/>
                    <a:pt x="52" y="144"/>
                    <a:pt x="52" y="144"/>
                  </a:cubicBezTo>
                  <a:cubicBezTo>
                    <a:pt x="60" y="152"/>
                    <a:pt x="60" y="152"/>
                    <a:pt x="60" y="152"/>
                  </a:cubicBezTo>
                  <a:cubicBezTo>
                    <a:pt x="61" y="159"/>
                    <a:pt x="61" y="159"/>
                    <a:pt x="61" y="159"/>
                  </a:cubicBezTo>
                  <a:cubicBezTo>
                    <a:pt x="60" y="166"/>
                    <a:pt x="60" y="166"/>
                    <a:pt x="60" y="166"/>
                  </a:cubicBezTo>
                  <a:cubicBezTo>
                    <a:pt x="63" y="173"/>
                    <a:pt x="63" y="173"/>
                    <a:pt x="63" y="173"/>
                  </a:cubicBezTo>
                  <a:cubicBezTo>
                    <a:pt x="65" y="176"/>
                    <a:pt x="65" y="176"/>
                    <a:pt x="65" y="176"/>
                  </a:cubicBezTo>
                  <a:cubicBezTo>
                    <a:pt x="65" y="183"/>
                    <a:pt x="65" y="183"/>
                    <a:pt x="65" y="183"/>
                  </a:cubicBezTo>
                  <a:cubicBezTo>
                    <a:pt x="65" y="187"/>
                    <a:pt x="65" y="187"/>
                    <a:pt x="65" y="187"/>
                  </a:cubicBezTo>
                  <a:cubicBezTo>
                    <a:pt x="65" y="193"/>
                    <a:pt x="65" y="193"/>
                    <a:pt x="65" y="193"/>
                  </a:cubicBezTo>
                  <a:cubicBezTo>
                    <a:pt x="67" y="198"/>
                    <a:pt x="67" y="198"/>
                    <a:pt x="67" y="198"/>
                  </a:cubicBezTo>
                  <a:cubicBezTo>
                    <a:pt x="67" y="203"/>
                    <a:pt x="67" y="203"/>
                    <a:pt x="67" y="203"/>
                  </a:cubicBezTo>
                  <a:cubicBezTo>
                    <a:pt x="72" y="203"/>
                    <a:pt x="72" y="203"/>
                    <a:pt x="72" y="203"/>
                  </a:cubicBezTo>
                  <a:cubicBezTo>
                    <a:pt x="72" y="203"/>
                    <a:pt x="76" y="207"/>
                    <a:pt x="77" y="207"/>
                  </a:cubicBezTo>
                  <a:cubicBezTo>
                    <a:pt x="78" y="207"/>
                    <a:pt x="82" y="209"/>
                    <a:pt x="82" y="209"/>
                  </a:cubicBezTo>
                  <a:cubicBezTo>
                    <a:pt x="85" y="213"/>
                    <a:pt x="85" y="213"/>
                    <a:pt x="85" y="213"/>
                  </a:cubicBezTo>
                  <a:cubicBezTo>
                    <a:pt x="184" y="207"/>
                    <a:pt x="184" y="207"/>
                    <a:pt x="184" y="207"/>
                  </a:cubicBezTo>
                  <a:cubicBezTo>
                    <a:pt x="184" y="195"/>
                    <a:pt x="184" y="195"/>
                    <a:pt x="184" y="195"/>
                  </a:cubicBezTo>
                  <a:cubicBezTo>
                    <a:pt x="184" y="191"/>
                    <a:pt x="184" y="191"/>
                    <a:pt x="184" y="191"/>
                  </a:cubicBezTo>
                  <a:cubicBezTo>
                    <a:pt x="179" y="179"/>
                    <a:pt x="179" y="179"/>
                    <a:pt x="179" y="179"/>
                  </a:cubicBezTo>
                  <a:cubicBezTo>
                    <a:pt x="178" y="172"/>
                    <a:pt x="178" y="172"/>
                    <a:pt x="178" y="172"/>
                  </a:cubicBezTo>
                  <a:cubicBezTo>
                    <a:pt x="179" y="164"/>
                    <a:pt x="179" y="164"/>
                    <a:pt x="179" y="164"/>
                  </a:cubicBezTo>
                  <a:cubicBezTo>
                    <a:pt x="181" y="158"/>
                    <a:pt x="181" y="158"/>
                    <a:pt x="181" y="158"/>
                  </a:cubicBezTo>
                  <a:cubicBezTo>
                    <a:pt x="182" y="155"/>
                    <a:pt x="182" y="155"/>
                    <a:pt x="182" y="155"/>
                  </a:cubicBezTo>
                  <a:cubicBezTo>
                    <a:pt x="184" y="152"/>
                    <a:pt x="184" y="152"/>
                    <a:pt x="184" y="152"/>
                  </a:cubicBezTo>
                  <a:cubicBezTo>
                    <a:pt x="182" y="147"/>
                    <a:pt x="182" y="147"/>
                    <a:pt x="182" y="147"/>
                  </a:cubicBezTo>
                  <a:cubicBezTo>
                    <a:pt x="182" y="140"/>
                    <a:pt x="182" y="140"/>
                    <a:pt x="182" y="140"/>
                  </a:cubicBezTo>
                  <a:cubicBezTo>
                    <a:pt x="182" y="136"/>
                    <a:pt x="182" y="136"/>
                    <a:pt x="182" y="136"/>
                  </a:cubicBezTo>
                  <a:cubicBezTo>
                    <a:pt x="184" y="133"/>
                    <a:pt x="184" y="133"/>
                    <a:pt x="184" y="133"/>
                  </a:cubicBezTo>
                  <a:cubicBezTo>
                    <a:pt x="184" y="131"/>
                    <a:pt x="184" y="131"/>
                    <a:pt x="184" y="131"/>
                  </a:cubicBezTo>
                  <a:cubicBezTo>
                    <a:pt x="188" y="127"/>
                    <a:pt x="188" y="127"/>
                    <a:pt x="188" y="127"/>
                  </a:cubicBezTo>
                  <a:cubicBezTo>
                    <a:pt x="188" y="125"/>
                    <a:pt x="188" y="125"/>
                    <a:pt x="188" y="125"/>
                  </a:cubicBezTo>
                  <a:cubicBezTo>
                    <a:pt x="186" y="121"/>
                    <a:pt x="186" y="121"/>
                    <a:pt x="186" y="121"/>
                  </a:cubicBezTo>
                  <a:cubicBezTo>
                    <a:pt x="186" y="118"/>
                    <a:pt x="186" y="118"/>
                    <a:pt x="186" y="118"/>
                  </a:cubicBezTo>
                  <a:cubicBezTo>
                    <a:pt x="187" y="110"/>
                    <a:pt x="187" y="110"/>
                    <a:pt x="187" y="110"/>
                  </a:cubicBezTo>
                  <a:cubicBezTo>
                    <a:pt x="188" y="105"/>
                    <a:pt x="188" y="105"/>
                    <a:pt x="188" y="105"/>
                  </a:cubicBezTo>
                  <a:cubicBezTo>
                    <a:pt x="191" y="99"/>
                    <a:pt x="191" y="99"/>
                    <a:pt x="191" y="99"/>
                  </a:cubicBezTo>
                  <a:cubicBezTo>
                    <a:pt x="196" y="89"/>
                    <a:pt x="196" y="89"/>
                    <a:pt x="196" y="89"/>
                  </a:cubicBezTo>
                  <a:cubicBezTo>
                    <a:pt x="197" y="85"/>
                    <a:pt x="197" y="85"/>
                    <a:pt x="197" y="85"/>
                  </a:cubicBezTo>
                  <a:cubicBezTo>
                    <a:pt x="197" y="82"/>
                    <a:pt x="197" y="82"/>
                    <a:pt x="197" y="82"/>
                  </a:cubicBezTo>
                  <a:cubicBezTo>
                    <a:pt x="201" y="81"/>
                    <a:pt x="201" y="81"/>
                    <a:pt x="201" y="81"/>
                  </a:cubicBezTo>
                  <a:cubicBezTo>
                    <a:pt x="201" y="79"/>
                    <a:pt x="201" y="79"/>
                    <a:pt x="201" y="79"/>
                  </a:cubicBezTo>
                  <a:cubicBezTo>
                    <a:pt x="201" y="77"/>
                    <a:pt x="201" y="77"/>
                    <a:pt x="201" y="77"/>
                  </a:cubicBezTo>
                  <a:cubicBezTo>
                    <a:pt x="201" y="75"/>
                    <a:pt x="201" y="75"/>
                    <a:pt x="201" y="75"/>
                  </a:cubicBezTo>
                  <a:cubicBezTo>
                    <a:pt x="201" y="73"/>
                    <a:pt x="201" y="73"/>
                    <a:pt x="201" y="73"/>
                  </a:cubicBezTo>
                  <a:cubicBezTo>
                    <a:pt x="201" y="71"/>
                    <a:pt x="201" y="71"/>
                    <a:pt x="201" y="71"/>
                  </a:cubicBezTo>
                  <a:cubicBezTo>
                    <a:pt x="197" y="75"/>
                    <a:pt x="197" y="75"/>
                    <a:pt x="197" y="75"/>
                  </a:cubicBezTo>
                  <a:cubicBezTo>
                    <a:pt x="194" y="79"/>
                    <a:pt x="194" y="79"/>
                    <a:pt x="194" y="79"/>
                  </a:cubicBezTo>
                  <a:cubicBezTo>
                    <a:pt x="193" y="84"/>
                    <a:pt x="193" y="84"/>
                    <a:pt x="193" y="84"/>
                  </a:cubicBezTo>
                  <a:cubicBezTo>
                    <a:pt x="190" y="90"/>
                    <a:pt x="190" y="90"/>
                    <a:pt x="190" y="90"/>
                  </a:cubicBezTo>
                  <a:cubicBezTo>
                    <a:pt x="187" y="92"/>
                    <a:pt x="187" y="92"/>
                    <a:pt x="187" y="92"/>
                  </a:cubicBezTo>
                  <a:cubicBezTo>
                    <a:pt x="181" y="95"/>
                    <a:pt x="181" y="95"/>
                    <a:pt x="181" y="95"/>
                  </a:cubicBezTo>
                  <a:cubicBezTo>
                    <a:pt x="178" y="99"/>
                    <a:pt x="178" y="99"/>
                    <a:pt x="178" y="99"/>
                  </a:cubicBezTo>
                  <a:cubicBezTo>
                    <a:pt x="177" y="101"/>
                    <a:pt x="177" y="101"/>
                    <a:pt x="177" y="101"/>
                  </a:cubicBezTo>
                  <a:cubicBezTo>
                    <a:pt x="175" y="105"/>
                    <a:pt x="175" y="105"/>
                    <a:pt x="175" y="105"/>
                  </a:cubicBezTo>
                  <a:cubicBezTo>
                    <a:pt x="171" y="110"/>
                    <a:pt x="171" y="110"/>
                    <a:pt x="171" y="110"/>
                  </a:cubicBezTo>
                  <a:cubicBezTo>
                    <a:pt x="168" y="107"/>
                    <a:pt x="168" y="107"/>
                    <a:pt x="168" y="107"/>
                  </a:cubicBezTo>
                  <a:cubicBezTo>
                    <a:pt x="171" y="103"/>
                    <a:pt x="171" y="103"/>
                    <a:pt x="171" y="103"/>
                  </a:cubicBezTo>
                  <a:cubicBezTo>
                    <a:pt x="173" y="96"/>
                    <a:pt x="173" y="96"/>
                    <a:pt x="173" y="96"/>
                  </a:cubicBezTo>
                  <a:cubicBezTo>
                    <a:pt x="174" y="93"/>
                    <a:pt x="174" y="93"/>
                    <a:pt x="174" y="93"/>
                  </a:cubicBezTo>
                  <a:cubicBezTo>
                    <a:pt x="175" y="91"/>
                    <a:pt x="175" y="91"/>
                    <a:pt x="175" y="91"/>
                  </a:cubicBezTo>
                  <a:cubicBezTo>
                    <a:pt x="177" y="89"/>
                    <a:pt x="177" y="89"/>
                    <a:pt x="177" y="89"/>
                  </a:cubicBezTo>
                  <a:cubicBezTo>
                    <a:pt x="179" y="87"/>
                    <a:pt x="179" y="87"/>
                    <a:pt x="179" y="87"/>
                  </a:cubicBezTo>
                  <a:cubicBezTo>
                    <a:pt x="180" y="85"/>
                    <a:pt x="180" y="85"/>
                    <a:pt x="180" y="85"/>
                  </a:cubicBezTo>
                  <a:cubicBezTo>
                    <a:pt x="179" y="80"/>
                    <a:pt x="179" y="80"/>
                    <a:pt x="179" y="80"/>
                  </a:cubicBezTo>
                  <a:cubicBezTo>
                    <a:pt x="180" y="78"/>
                    <a:pt x="180" y="78"/>
                    <a:pt x="180" y="78"/>
                  </a:cubicBezTo>
                  <a:cubicBezTo>
                    <a:pt x="179" y="76"/>
                    <a:pt x="179" y="76"/>
                    <a:pt x="179" y="76"/>
                  </a:cubicBezTo>
                  <a:lnTo>
                    <a:pt x="178" y="69"/>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78" name="Freeform 52"/>
            <p:cNvSpPr>
              <a:spLocks/>
            </p:cNvSpPr>
            <p:nvPr/>
          </p:nvSpPr>
          <p:spPr bwMode="auto">
            <a:xfrm>
              <a:off x="7268003" y="2274434"/>
              <a:ext cx="229357" cy="263085"/>
            </a:xfrm>
            <a:custGeom>
              <a:avLst/>
              <a:gdLst>
                <a:gd name="T0" fmla="*/ 114 w 136"/>
                <a:gd name="T1" fmla="*/ 8 h 156"/>
                <a:gd name="T2" fmla="*/ 101 w 136"/>
                <a:gd name="T3" fmla="*/ 17 h 156"/>
                <a:gd name="T4" fmla="*/ 93 w 136"/>
                <a:gd name="T5" fmla="*/ 22 h 156"/>
                <a:gd name="T6" fmla="*/ 88 w 136"/>
                <a:gd name="T7" fmla="*/ 27 h 156"/>
                <a:gd name="T8" fmla="*/ 82 w 136"/>
                <a:gd name="T9" fmla="*/ 27 h 156"/>
                <a:gd name="T10" fmla="*/ 74 w 136"/>
                <a:gd name="T11" fmla="*/ 33 h 156"/>
                <a:gd name="T12" fmla="*/ 69 w 136"/>
                <a:gd name="T13" fmla="*/ 33 h 156"/>
                <a:gd name="T14" fmla="*/ 65 w 136"/>
                <a:gd name="T15" fmla="*/ 31 h 156"/>
                <a:gd name="T16" fmla="*/ 60 w 136"/>
                <a:gd name="T17" fmla="*/ 29 h 156"/>
                <a:gd name="T18" fmla="*/ 55 w 136"/>
                <a:gd name="T19" fmla="*/ 27 h 156"/>
                <a:gd name="T20" fmla="*/ 47 w 136"/>
                <a:gd name="T21" fmla="*/ 23 h 156"/>
                <a:gd name="T22" fmla="*/ 0 w 136"/>
                <a:gd name="T23" fmla="*/ 28 h 156"/>
                <a:gd name="T24" fmla="*/ 16 w 136"/>
                <a:gd name="T25" fmla="*/ 136 h 156"/>
                <a:gd name="T26" fmla="*/ 22 w 136"/>
                <a:gd name="T27" fmla="*/ 133 h 156"/>
                <a:gd name="T28" fmla="*/ 31 w 136"/>
                <a:gd name="T29" fmla="*/ 140 h 156"/>
                <a:gd name="T30" fmla="*/ 34 w 136"/>
                <a:gd name="T31" fmla="*/ 146 h 156"/>
                <a:gd name="T32" fmla="*/ 42 w 136"/>
                <a:gd name="T33" fmla="*/ 148 h 156"/>
                <a:gd name="T34" fmla="*/ 46 w 136"/>
                <a:gd name="T35" fmla="*/ 151 h 156"/>
                <a:gd name="T36" fmla="*/ 49 w 136"/>
                <a:gd name="T37" fmla="*/ 149 h 156"/>
                <a:gd name="T38" fmla="*/ 52 w 136"/>
                <a:gd name="T39" fmla="*/ 146 h 156"/>
                <a:gd name="T40" fmla="*/ 60 w 136"/>
                <a:gd name="T41" fmla="*/ 150 h 156"/>
                <a:gd name="T42" fmla="*/ 67 w 136"/>
                <a:gd name="T43" fmla="*/ 148 h 156"/>
                <a:gd name="T44" fmla="*/ 71 w 136"/>
                <a:gd name="T45" fmla="*/ 144 h 156"/>
                <a:gd name="T46" fmla="*/ 75 w 136"/>
                <a:gd name="T47" fmla="*/ 146 h 156"/>
                <a:gd name="T48" fmla="*/ 83 w 136"/>
                <a:gd name="T49" fmla="*/ 155 h 156"/>
                <a:gd name="T50" fmla="*/ 85 w 136"/>
                <a:gd name="T51" fmla="*/ 156 h 156"/>
                <a:gd name="T52" fmla="*/ 92 w 136"/>
                <a:gd name="T53" fmla="*/ 149 h 156"/>
                <a:gd name="T54" fmla="*/ 94 w 136"/>
                <a:gd name="T55" fmla="*/ 142 h 156"/>
                <a:gd name="T56" fmla="*/ 100 w 136"/>
                <a:gd name="T57" fmla="*/ 128 h 156"/>
                <a:gd name="T58" fmla="*/ 105 w 136"/>
                <a:gd name="T59" fmla="*/ 130 h 156"/>
                <a:gd name="T60" fmla="*/ 109 w 136"/>
                <a:gd name="T61" fmla="*/ 116 h 156"/>
                <a:gd name="T62" fmla="*/ 118 w 136"/>
                <a:gd name="T63" fmla="*/ 110 h 156"/>
                <a:gd name="T64" fmla="*/ 129 w 136"/>
                <a:gd name="T65" fmla="*/ 99 h 156"/>
                <a:gd name="T66" fmla="*/ 131 w 136"/>
                <a:gd name="T67" fmla="*/ 91 h 156"/>
                <a:gd name="T68" fmla="*/ 132 w 136"/>
                <a:gd name="T69" fmla="*/ 77 h 156"/>
                <a:gd name="T70" fmla="*/ 133 w 136"/>
                <a:gd name="T71" fmla="*/ 70 h 156"/>
                <a:gd name="T72" fmla="*/ 133 w 136"/>
                <a:gd name="T73" fmla="*/ 61 h 156"/>
                <a:gd name="T74" fmla="*/ 133 w 136"/>
                <a:gd name="T75" fmla="*/ 55 h 156"/>
                <a:gd name="T76" fmla="*/ 126 w 136"/>
                <a:gd name="T7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6" h="156">
                  <a:moveTo>
                    <a:pt x="121" y="5"/>
                  </a:moveTo>
                  <a:lnTo>
                    <a:pt x="114" y="8"/>
                  </a:lnTo>
                  <a:lnTo>
                    <a:pt x="108" y="13"/>
                  </a:lnTo>
                  <a:lnTo>
                    <a:pt x="101" y="17"/>
                  </a:lnTo>
                  <a:lnTo>
                    <a:pt x="96" y="21"/>
                  </a:lnTo>
                  <a:lnTo>
                    <a:pt x="93" y="22"/>
                  </a:lnTo>
                  <a:lnTo>
                    <a:pt x="91" y="24"/>
                  </a:lnTo>
                  <a:lnTo>
                    <a:pt x="88" y="27"/>
                  </a:lnTo>
                  <a:lnTo>
                    <a:pt x="85" y="27"/>
                  </a:lnTo>
                  <a:lnTo>
                    <a:pt x="82" y="27"/>
                  </a:lnTo>
                  <a:lnTo>
                    <a:pt x="78" y="29"/>
                  </a:lnTo>
                  <a:lnTo>
                    <a:pt x="74" y="33"/>
                  </a:lnTo>
                  <a:lnTo>
                    <a:pt x="71" y="33"/>
                  </a:lnTo>
                  <a:lnTo>
                    <a:pt x="69" y="33"/>
                  </a:lnTo>
                  <a:lnTo>
                    <a:pt x="68" y="33"/>
                  </a:lnTo>
                  <a:lnTo>
                    <a:pt x="65" y="31"/>
                  </a:lnTo>
                  <a:lnTo>
                    <a:pt x="62" y="28"/>
                  </a:lnTo>
                  <a:lnTo>
                    <a:pt x="60" y="29"/>
                  </a:lnTo>
                  <a:lnTo>
                    <a:pt x="56" y="28"/>
                  </a:lnTo>
                  <a:lnTo>
                    <a:pt x="55" y="27"/>
                  </a:lnTo>
                  <a:lnTo>
                    <a:pt x="51" y="24"/>
                  </a:lnTo>
                  <a:lnTo>
                    <a:pt x="47" y="23"/>
                  </a:lnTo>
                  <a:lnTo>
                    <a:pt x="39" y="22"/>
                  </a:lnTo>
                  <a:lnTo>
                    <a:pt x="0" y="28"/>
                  </a:lnTo>
                  <a:lnTo>
                    <a:pt x="11" y="134"/>
                  </a:lnTo>
                  <a:lnTo>
                    <a:pt x="16" y="136"/>
                  </a:lnTo>
                  <a:lnTo>
                    <a:pt x="21" y="134"/>
                  </a:lnTo>
                  <a:lnTo>
                    <a:pt x="22" y="133"/>
                  </a:lnTo>
                  <a:lnTo>
                    <a:pt x="27" y="137"/>
                  </a:lnTo>
                  <a:lnTo>
                    <a:pt x="31" y="140"/>
                  </a:lnTo>
                  <a:lnTo>
                    <a:pt x="33" y="144"/>
                  </a:lnTo>
                  <a:lnTo>
                    <a:pt x="34" y="146"/>
                  </a:lnTo>
                  <a:lnTo>
                    <a:pt x="39" y="147"/>
                  </a:lnTo>
                  <a:lnTo>
                    <a:pt x="42" y="148"/>
                  </a:lnTo>
                  <a:lnTo>
                    <a:pt x="44" y="149"/>
                  </a:lnTo>
                  <a:lnTo>
                    <a:pt x="46" y="151"/>
                  </a:lnTo>
                  <a:lnTo>
                    <a:pt x="49" y="150"/>
                  </a:lnTo>
                  <a:lnTo>
                    <a:pt x="49" y="149"/>
                  </a:lnTo>
                  <a:lnTo>
                    <a:pt x="51" y="147"/>
                  </a:lnTo>
                  <a:lnTo>
                    <a:pt x="52" y="146"/>
                  </a:lnTo>
                  <a:lnTo>
                    <a:pt x="55" y="148"/>
                  </a:lnTo>
                  <a:lnTo>
                    <a:pt x="60" y="150"/>
                  </a:lnTo>
                  <a:lnTo>
                    <a:pt x="66" y="149"/>
                  </a:lnTo>
                  <a:lnTo>
                    <a:pt x="67" y="148"/>
                  </a:lnTo>
                  <a:lnTo>
                    <a:pt x="69" y="145"/>
                  </a:lnTo>
                  <a:lnTo>
                    <a:pt x="71" y="144"/>
                  </a:lnTo>
                  <a:lnTo>
                    <a:pt x="72" y="143"/>
                  </a:lnTo>
                  <a:lnTo>
                    <a:pt x="75" y="146"/>
                  </a:lnTo>
                  <a:lnTo>
                    <a:pt x="79" y="151"/>
                  </a:lnTo>
                  <a:lnTo>
                    <a:pt x="83" y="155"/>
                  </a:lnTo>
                  <a:lnTo>
                    <a:pt x="86" y="155"/>
                  </a:lnTo>
                  <a:lnTo>
                    <a:pt x="85" y="156"/>
                  </a:lnTo>
                  <a:lnTo>
                    <a:pt x="88" y="153"/>
                  </a:lnTo>
                  <a:lnTo>
                    <a:pt x="92" y="149"/>
                  </a:lnTo>
                  <a:lnTo>
                    <a:pt x="94" y="146"/>
                  </a:lnTo>
                  <a:lnTo>
                    <a:pt x="94" y="142"/>
                  </a:lnTo>
                  <a:lnTo>
                    <a:pt x="97" y="131"/>
                  </a:lnTo>
                  <a:lnTo>
                    <a:pt x="100" y="128"/>
                  </a:lnTo>
                  <a:lnTo>
                    <a:pt x="104" y="131"/>
                  </a:lnTo>
                  <a:lnTo>
                    <a:pt x="105" y="130"/>
                  </a:lnTo>
                  <a:lnTo>
                    <a:pt x="106" y="120"/>
                  </a:lnTo>
                  <a:lnTo>
                    <a:pt x="109" y="116"/>
                  </a:lnTo>
                  <a:lnTo>
                    <a:pt x="113" y="110"/>
                  </a:lnTo>
                  <a:lnTo>
                    <a:pt x="118" y="110"/>
                  </a:lnTo>
                  <a:lnTo>
                    <a:pt x="121" y="106"/>
                  </a:lnTo>
                  <a:lnTo>
                    <a:pt x="129" y="99"/>
                  </a:lnTo>
                  <a:lnTo>
                    <a:pt x="131" y="94"/>
                  </a:lnTo>
                  <a:lnTo>
                    <a:pt x="131" y="91"/>
                  </a:lnTo>
                  <a:lnTo>
                    <a:pt x="132" y="83"/>
                  </a:lnTo>
                  <a:lnTo>
                    <a:pt x="132" y="77"/>
                  </a:lnTo>
                  <a:lnTo>
                    <a:pt x="133" y="74"/>
                  </a:lnTo>
                  <a:lnTo>
                    <a:pt x="133" y="70"/>
                  </a:lnTo>
                  <a:lnTo>
                    <a:pt x="133" y="62"/>
                  </a:lnTo>
                  <a:lnTo>
                    <a:pt x="133" y="61"/>
                  </a:lnTo>
                  <a:lnTo>
                    <a:pt x="132" y="58"/>
                  </a:lnTo>
                  <a:lnTo>
                    <a:pt x="133" y="55"/>
                  </a:lnTo>
                  <a:lnTo>
                    <a:pt x="136" y="55"/>
                  </a:lnTo>
                  <a:lnTo>
                    <a:pt x="126" y="0"/>
                  </a:lnTo>
                  <a:lnTo>
                    <a:pt x="121" y="5"/>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79" name="Freeform 53"/>
            <p:cNvSpPr>
              <a:spLocks/>
            </p:cNvSpPr>
            <p:nvPr/>
          </p:nvSpPr>
          <p:spPr bwMode="auto">
            <a:xfrm>
              <a:off x="7119596" y="2319969"/>
              <a:ext cx="168644" cy="290068"/>
            </a:xfrm>
            <a:custGeom>
              <a:avLst/>
              <a:gdLst>
                <a:gd name="T0" fmla="*/ 5 w 100"/>
                <a:gd name="T1" fmla="*/ 167 h 172"/>
                <a:gd name="T2" fmla="*/ 16 w 100"/>
                <a:gd name="T3" fmla="*/ 163 h 172"/>
                <a:gd name="T4" fmla="*/ 24 w 100"/>
                <a:gd name="T5" fmla="*/ 163 h 172"/>
                <a:gd name="T6" fmla="*/ 31 w 100"/>
                <a:gd name="T7" fmla="*/ 168 h 172"/>
                <a:gd name="T8" fmla="*/ 32 w 100"/>
                <a:gd name="T9" fmla="*/ 163 h 172"/>
                <a:gd name="T10" fmla="*/ 38 w 100"/>
                <a:gd name="T11" fmla="*/ 161 h 172"/>
                <a:gd name="T12" fmla="*/ 44 w 100"/>
                <a:gd name="T13" fmla="*/ 163 h 172"/>
                <a:gd name="T14" fmla="*/ 49 w 100"/>
                <a:gd name="T15" fmla="*/ 161 h 172"/>
                <a:gd name="T16" fmla="*/ 52 w 100"/>
                <a:gd name="T17" fmla="*/ 154 h 172"/>
                <a:gd name="T18" fmla="*/ 55 w 100"/>
                <a:gd name="T19" fmla="*/ 150 h 172"/>
                <a:gd name="T20" fmla="*/ 59 w 100"/>
                <a:gd name="T21" fmla="*/ 157 h 172"/>
                <a:gd name="T22" fmla="*/ 66 w 100"/>
                <a:gd name="T23" fmla="*/ 157 h 172"/>
                <a:gd name="T24" fmla="*/ 68 w 100"/>
                <a:gd name="T25" fmla="*/ 150 h 172"/>
                <a:gd name="T26" fmla="*/ 74 w 100"/>
                <a:gd name="T27" fmla="*/ 145 h 172"/>
                <a:gd name="T28" fmla="*/ 78 w 100"/>
                <a:gd name="T29" fmla="*/ 139 h 172"/>
                <a:gd name="T30" fmla="*/ 80 w 100"/>
                <a:gd name="T31" fmla="*/ 131 h 172"/>
                <a:gd name="T32" fmla="*/ 81 w 100"/>
                <a:gd name="T33" fmla="*/ 127 h 172"/>
                <a:gd name="T34" fmla="*/ 90 w 100"/>
                <a:gd name="T35" fmla="*/ 125 h 172"/>
                <a:gd name="T36" fmla="*/ 98 w 100"/>
                <a:gd name="T37" fmla="*/ 123 h 172"/>
                <a:gd name="T38" fmla="*/ 99 w 100"/>
                <a:gd name="T39" fmla="*/ 115 h 172"/>
                <a:gd name="T40" fmla="*/ 98 w 100"/>
                <a:gd name="T41" fmla="*/ 112 h 172"/>
                <a:gd name="T42" fmla="*/ 99 w 100"/>
                <a:gd name="T43" fmla="*/ 107 h 172"/>
                <a:gd name="T44" fmla="*/ 88 w 100"/>
                <a:gd name="T45" fmla="*/ 0 h 172"/>
                <a:gd name="T46" fmla="*/ 27 w 100"/>
                <a:gd name="T47" fmla="*/ 5 h 172"/>
                <a:gd name="T48" fmla="*/ 16 w 100"/>
                <a:gd name="T49" fmla="*/ 12 h 172"/>
                <a:gd name="T50" fmla="*/ 8 w 100"/>
                <a:gd name="T51" fmla="*/ 12 h 172"/>
                <a:gd name="T52" fmla="*/ 10 w 100"/>
                <a:gd name="T53" fmla="*/ 106 h 172"/>
                <a:gd name="T54" fmla="*/ 10 w 100"/>
                <a:gd name="T55" fmla="*/ 113 h 172"/>
                <a:gd name="T56" fmla="*/ 15 w 100"/>
                <a:gd name="T57" fmla="*/ 124 h 172"/>
                <a:gd name="T58" fmla="*/ 16 w 100"/>
                <a:gd name="T59" fmla="*/ 134 h 172"/>
                <a:gd name="T60" fmla="*/ 11 w 100"/>
                <a:gd name="T61" fmla="*/ 140 h 172"/>
                <a:gd name="T62" fmla="*/ 8 w 100"/>
                <a:gd name="T63" fmla="*/ 147 h 172"/>
                <a:gd name="T64" fmla="*/ 4 w 100"/>
                <a:gd name="T65" fmla="*/ 156 h 172"/>
                <a:gd name="T66" fmla="*/ 0 w 100"/>
                <a:gd name="T67" fmla="*/ 161 h 172"/>
                <a:gd name="T68" fmla="*/ 1 w 100"/>
                <a:gd name="T69" fmla="*/ 171 h 172"/>
                <a:gd name="T70" fmla="*/ 2 w 100"/>
                <a:gd name="T71"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72">
                  <a:moveTo>
                    <a:pt x="5" y="172"/>
                  </a:moveTo>
                  <a:lnTo>
                    <a:pt x="5" y="167"/>
                  </a:lnTo>
                  <a:lnTo>
                    <a:pt x="13" y="167"/>
                  </a:lnTo>
                  <a:lnTo>
                    <a:pt x="16" y="163"/>
                  </a:lnTo>
                  <a:lnTo>
                    <a:pt x="19" y="163"/>
                  </a:lnTo>
                  <a:lnTo>
                    <a:pt x="24" y="163"/>
                  </a:lnTo>
                  <a:lnTo>
                    <a:pt x="27" y="166"/>
                  </a:lnTo>
                  <a:lnTo>
                    <a:pt x="31" y="168"/>
                  </a:lnTo>
                  <a:lnTo>
                    <a:pt x="32" y="167"/>
                  </a:lnTo>
                  <a:lnTo>
                    <a:pt x="32" y="163"/>
                  </a:lnTo>
                  <a:lnTo>
                    <a:pt x="36" y="162"/>
                  </a:lnTo>
                  <a:lnTo>
                    <a:pt x="38" y="161"/>
                  </a:lnTo>
                  <a:lnTo>
                    <a:pt x="42" y="161"/>
                  </a:lnTo>
                  <a:lnTo>
                    <a:pt x="44" y="163"/>
                  </a:lnTo>
                  <a:lnTo>
                    <a:pt x="48" y="164"/>
                  </a:lnTo>
                  <a:lnTo>
                    <a:pt x="49" y="161"/>
                  </a:lnTo>
                  <a:lnTo>
                    <a:pt x="49" y="157"/>
                  </a:lnTo>
                  <a:lnTo>
                    <a:pt x="52" y="154"/>
                  </a:lnTo>
                  <a:lnTo>
                    <a:pt x="53" y="150"/>
                  </a:lnTo>
                  <a:lnTo>
                    <a:pt x="55" y="150"/>
                  </a:lnTo>
                  <a:lnTo>
                    <a:pt x="56" y="154"/>
                  </a:lnTo>
                  <a:lnTo>
                    <a:pt x="59" y="157"/>
                  </a:lnTo>
                  <a:lnTo>
                    <a:pt x="60" y="158"/>
                  </a:lnTo>
                  <a:lnTo>
                    <a:pt x="66" y="157"/>
                  </a:lnTo>
                  <a:lnTo>
                    <a:pt x="68" y="153"/>
                  </a:lnTo>
                  <a:lnTo>
                    <a:pt x="68" y="150"/>
                  </a:lnTo>
                  <a:lnTo>
                    <a:pt x="71" y="145"/>
                  </a:lnTo>
                  <a:lnTo>
                    <a:pt x="74" y="145"/>
                  </a:lnTo>
                  <a:lnTo>
                    <a:pt x="76" y="143"/>
                  </a:lnTo>
                  <a:lnTo>
                    <a:pt x="78" y="139"/>
                  </a:lnTo>
                  <a:lnTo>
                    <a:pt x="80" y="135"/>
                  </a:lnTo>
                  <a:lnTo>
                    <a:pt x="80" y="131"/>
                  </a:lnTo>
                  <a:lnTo>
                    <a:pt x="81" y="129"/>
                  </a:lnTo>
                  <a:lnTo>
                    <a:pt x="81" y="127"/>
                  </a:lnTo>
                  <a:lnTo>
                    <a:pt x="82" y="126"/>
                  </a:lnTo>
                  <a:lnTo>
                    <a:pt x="90" y="125"/>
                  </a:lnTo>
                  <a:lnTo>
                    <a:pt x="94" y="123"/>
                  </a:lnTo>
                  <a:lnTo>
                    <a:pt x="98" y="123"/>
                  </a:lnTo>
                  <a:lnTo>
                    <a:pt x="100" y="121"/>
                  </a:lnTo>
                  <a:lnTo>
                    <a:pt x="99" y="115"/>
                  </a:lnTo>
                  <a:lnTo>
                    <a:pt x="100" y="113"/>
                  </a:lnTo>
                  <a:lnTo>
                    <a:pt x="98" y="112"/>
                  </a:lnTo>
                  <a:lnTo>
                    <a:pt x="97" y="108"/>
                  </a:lnTo>
                  <a:lnTo>
                    <a:pt x="99" y="107"/>
                  </a:lnTo>
                  <a:lnTo>
                    <a:pt x="88" y="1"/>
                  </a:lnTo>
                  <a:lnTo>
                    <a:pt x="88" y="0"/>
                  </a:lnTo>
                  <a:lnTo>
                    <a:pt x="27" y="4"/>
                  </a:lnTo>
                  <a:lnTo>
                    <a:pt x="27" y="5"/>
                  </a:lnTo>
                  <a:lnTo>
                    <a:pt x="20" y="9"/>
                  </a:lnTo>
                  <a:lnTo>
                    <a:pt x="16" y="12"/>
                  </a:lnTo>
                  <a:lnTo>
                    <a:pt x="13" y="13"/>
                  </a:lnTo>
                  <a:lnTo>
                    <a:pt x="8" y="12"/>
                  </a:lnTo>
                  <a:lnTo>
                    <a:pt x="11" y="103"/>
                  </a:lnTo>
                  <a:lnTo>
                    <a:pt x="10" y="106"/>
                  </a:lnTo>
                  <a:lnTo>
                    <a:pt x="10" y="109"/>
                  </a:lnTo>
                  <a:lnTo>
                    <a:pt x="10" y="113"/>
                  </a:lnTo>
                  <a:lnTo>
                    <a:pt x="11" y="117"/>
                  </a:lnTo>
                  <a:lnTo>
                    <a:pt x="15" y="124"/>
                  </a:lnTo>
                  <a:lnTo>
                    <a:pt x="16" y="130"/>
                  </a:lnTo>
                  <a:lnTo>
                    <a:pt x="16" y="134"/>
                  </a:lnTo>
                  <a:lnTo>
                    <a:pt x="13" y="136"/>
                  </a:lnTo>
                  <a:lnTo>
                    <a:pt x="11" y="140"/>
                  </a:lnTo>
                  <a:lnTo>
                    <a:pt x="10" y="145"/>
                  </a:lnTo>
                  <a:lnTo>
                    <a:pt x="8" y="147"/>
                  </a:lnTo>
                  <a:lnTo>
                    <a:pt x="5" y="150"/>
                  </a:lnTo>
                  <a:lnTo>
                    <a:pt x="4" y="156"/>
                  </a:lnTo>
                  <a:lnTo>
                    <a:pt x="2" y="157"/>
                  </a:lnTo>
                  <a:lnTo>
                    <a:pt x="0" y="161"/>
                  </a:lnTo>
                  <a:lnTo>
                    <a:pt x="0" y="167"/>
                  </a:lnTo>
                  <a:lnTo>
                    <a:pt x="1" y="171"/>
                  </a:lnTo>
                  <a:lnTo>
                    <a:pt x="2" y="172"/>
                  </a:lnTo>
                  <a:lnTo>
                    <a:pt x="2" y="172"/>
                  </a:lnTo>
                  <a:lnTo>
                    <a:pt x="5" y="172"/>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80" name="Freeform 54"/>
            <p:cNvSpPr>
              <a:spLocks/>
            </p:cNvSpPr>
            <p:nvPr/>
          </p:nvSpPr>
          <p:spPr bwMode="auto">
            <a:xfrm>
              <a:off x="6929028" y="2282867"/>
              <a:ext cx="217551" cy="381136"/>
            </a:xfrm>
            <a:custGeom>
              <a:avLst/>
              <a:gdLst>
                <a:gd name="T0" fmla="*/ 88 w 129"/>
                <a:gd name="T1" fmla="*/ 217 h 226"/>
                <a:gd name="T2" fmla="*/ 96 w 129"/>
                <a:gd name="T3" fmla="*/ 222 h 226"/>
                <a:gd name="T4" fmla="*/ 102 w 129"/>
                <a:gd name="T5" fmla="*/ 222 h 226"/>
                <a:gd name="T6" fmla="*/ 102 w 129"/>
                <a:gd name="T7" fmla="*/ 216 h 226"/>
                <a:gd name="T8" fmla="*/ 105 w 129"/>
                <a:gd name="T9" fmla="*/ 209 h 226"/>
                <a:gd name="T10" fmla="*/ 113 w 129"/>
                <a:gd name="T11" fmla="*/ 206 h 226"/>
                <a:gd name="T12" fmla="*/ 112 w 129"/>
                <a:gd name="T13" fmla="*/ 200 h 226"/>
                <a:gd name="T14" fmla="*/ 112 w 129"/>
                <a:gd name="T15" fmla="*/ 195 h 226"/>
                <a:gd name="T16" fmla="*/ 115 w 129"/>
                <a:gd name="T17" fmla="*/ 194 h 226"/>
                <a:gd name="T18" fmla="*/ 113 w 129"/>
                <a:gd name="T19" fmla="*/ 189 h 226"/>
                <a:gd name="T20" fmla="*/ 115 w 129"/>
                <a:gd name="T21" fmla="*/ 179 h 226"/>
                <a:gd name="T22" fmla="*/ 118 w 129"/>
                <a:gd name="T23" fmla="*/ 172 h 226"/>
                <a:gd name="T24" fmla="*/ 123 w 129"/>
                <a:gd name="T25" fmla="*/ 167 h 226"/>
                <a:gd name="T26" fmla="*/ 126 w 129"/>
                <a:gd name="T27" fmla="*/ 158 h 226"/>
                <a:gd name="T28" fmla="*/ 129 w 129"/>
                <a:gd name="T29" fmla="*/ 152 h 226"/>
                <a:gd name="T30" fmla="*/ 124 w 129"/>
                <a:gd name="T31" fmla="*/ 139 h 226"/>
                <a:gd name="T32" fmla="*/ 123 w 129"/>
                <a:gd name="T33" fmla="*/ 131 h 226"/>
                <a:gd name="T34" fmla="*/ 124 w 129"/>
                <a:gd name="T35" fmla="*/ 125 h 226"/>
                <a:gd name="T36" fmla="*/ 122 w 129"/>
                <a:gd name="T37" fmla="*/ 34 h 226"/>
                <a:gd name="T38" fmla="*/ 116 w 129"/>
                <a:gd name="T39" fmla="*/ 26 h 226"/>
                <a:gd name="T40" fmla="*/ 113 w 129"/>
                <a:gd name="T41" fmla="*/ 17 h 226"/>
                <a:gd name="T42" fmla="*/ 107 w 129"/>
                <a:gd name="T43" fmla="*/ 3 h 226"/>
                <a:gd name="T44" fmla="*/ 24 w 129"/>
                <a:gd name="T45" fmla="*/ 5 h 226"/>
                <a:gd name="T46" fmla="*/ 22 w 129"/>
                <a:gd name="T47" fmla="*/ 3 h 226"/>
                <a:gd name="T48" fmla="*/ 21 w 129"/>
                <a:gd name="T49" fmla="*/ 8 h 226"/>
                <a:gd name="T50" fmla="*/ 28 w 129"/>
                <a:gd name="T51" fmla="*/ 14 h 226"/>
                <a:gd name="T52" fmla="*/ 38 w 129"/>
                <a:gd name="T53" fmla="*/ 23 h 226"/>
                <a:gd name="T54" fmla="*/ 36 w 129"/>
                <a:gd name="T55" fmla="*/ 32 h 226"/>
                <a:gd name="T56" fmla="*/ 31 w 129"/>
                <a:gd name="T57" fmla="*/ 43 h 226"/>
                <a:gd name="T58" fmla="*/ 27 w 129"/>
                <a:gd name="T59" fmla="*/ 47 h 226"/>
                <a:gd name="T60" fmla="*/ 15 w 129"/>
                <a:gd name="T61" fmla="*/ 50 h 226"/>
                <a:gd name="T62" fmla="*/ 12 w 129"/>
                <a:gd name="T63" fmla="*/ 55 h 226"/>
                <a:gd name="T64" fmla="*/ 15 w 129"/>
                <a:gd name="T65" fmla="*/ 65 h 226"/>
                <a:gd name="T66" fmla="*/ 13 w 129"/>
                <a:gd name="T67" fmla="*/ 70 h 226"/>
                <a:gd name="T68" fmla="*/ 11 w 129"/>
                <a:gd name="T69" fmla="*/ 77 h 226"/>
                <a:gd name="T70" fmla="*/ 2 w 129"/>
                <a:gd name="T71" fmla="*/ 86 h 226"/>
                <a:gd name="T72" fmla="*/ 0 w 129"/>
                <a:gd name="T73" fmla="*/ 95 h 226"/>
                <a:gd name="T74" fmla="*/ 0 w 129"/>
                <a:gd name="T75" fmla="*/ 113 h 226"/>
                <a:gd name="T76" fmla="*/ 21 w 129"/>
                <a:gd name="T77" fmla="*/ 136 h 226"/>
                <a:gd name="T78" fmla="*/ 25 w 129"/>
                <a:gd name="T79" fmla="*/ 150 h 226"/>
                <a:gd name="T80" fmla="*/ 31 w 129"/>
                <a:gd name="T81" fmla="*/ 151 h 226"/>
                <a:gd name="T82" fmla="*/ 39 w 129"/>
                <a:gd name="T83" fmla="*/ 150 h 226"/>
                <a:gd name="T84" fmla="*/ 45 w 129"/>
                <a:gd name="T85" fmla="*/ 156 h 226"/>
                <a:gd name="T86" fmla="*/ 41 w 129"/>
                <a:gd name="T87" fmla="*/ 167 h 226"/>
                <a:gd name="T88" fmla="*/ 39 w 129"/>
                <a:gd name="T89" fmla="*/ 175 h 226"/>
                <a:gd name="T90" fmla="*/ 44 w 129"/>
                <a:gd name="T91" fmla="*/ 185 h 226"/>
                <a:gd name="T92" fmla="*/ 53 w 129"/>
                <a:gd name="T93" fmla="*/ 189 h 226"/>
                <a:gd name="T94" fmla="*/ 68 w 129"/>
                <a:gd name="T95" fmla="*/ 200 h 226"/>
                <a:gd name="T96" fmla="*/ 70 w 129"/>
                <a:gd name="T97" fmla="*/ 214 h 226"/>
                <a:gd name="T98" fmla="*/ 74 w 129"/>
                <a:gd name="T99" fmla="*/ 222 h 226"/>
                <a:gd name="T100" fmla="*/ 76 w 129"/>
                <a:gd name="T101" fmla="*/ 222 h 226"/>
                <a:gd name="T102" fmla="*/ 83 w 129"/>
                <a:gd name="T103" fmla="*/ 22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9" h="226">
                  <a:moveTo>
                    <a:pt x="86" y="218"/>
                  </a:moveTo>
                  <a:lnTo>
                    <a:pt x="88" y="217"/>
                  </a:lnTo>
                  <a:lnTo>
                    <a:pt x="92" y="219"/>
                  </a:lnTo>
                  <a:lnTo>
                    <a:pt x="96" y="222"/>
                  </a:lnTo>
                  <a:lnTo>
                    <a:pt x="99" y="222"/>
                  </a:lnTo>
                  <a:lnTo>
                    <a:pt x="102" y="222"/>
                  </a:lnTo>
                  <a:lnTo>
                    <a:pt x="104" y="221"/>
                  </a:lnTo>
                  <a:lnTo>
                    <a:pt x="102" y="216"/>
                  </a:lnTo>
                  <a:lnTo>
                    <a:pt x="102" y="211"/>
                  </a:lnTo>
                  <a:lnTo>
                    <a:pt x="105" y="209"/>
                  </a:lnTo>
                  <a:lnTo>
                    <a:pt x="111" y="207"/>
                  </a:lnTo>
                  <a:lnTo>
                    <a:pt x="113" y="206"/>
                  </a:lnTo>
                  <a:lnTo>
                    <a:pt x="112" y="203"/>
                  </a:lnTo>
                  <a:lnTo>
                    <a:pt x="112" y="200"/>
                  </a:lnTo>
                  <a:lnTo>
                    <a:pt x="112" y="199"/>
                  </a:lnTo>
                  <a:lnTo>
                    <a:pt x="112" y="195"/>
                  </a:lnTo>
                  <a:lnTo>
                    <a:pt x="115" y="194"/>
                  </a:lnTo>
                  <a:lnTo>
                    <a:pt x="115" y="194"/>
                  </a:lnTo>
                  <a:lnTo>
                    <a:pt x="114" y="193"/>
                  </a:lnTo>
                  <a:lnTo>
                    <a:pt x="113" y="189"/>
                  </a:lnTo>
                  <a:lnTo>
                    <a:pt x="113" y="183"/>
                  </a:lnTo>
                  <a:lnTo>
                    <a:pt x="115" y="179"/>
                  </a:lnTo>
                  <a:lnTo>
                    <a:pt x="117" y="178"/>
                  </a:lnTo>
                  <a:lnTo>
                    <a:pt x="118" y="172"/>
                  </a:lnTo>
                  <a:lnTo>
                    <a:pt x="121" y="169"/>
                  </a:lnTo>
                  <a:lnTo>
                    <a:pt x="123" y="167"/>
                  </a:lnTo>
                  <a:lnTo>
                    <a:pt x="124" y="162"/>
                  </a:lnTo>
                  <a:lnTo>
                    <a:pt x="126" y="158"/>
                  </a:lnTo>
                  <a:lnTo>
                    <a:pt x="129" y="156"/>
                  </a:lnTo>
                  <a:lnTo>
                    <a:pt x="129" y="152"/>
                  </a:lnTo>
                  <a:lnTo>
                    <a:pt x="128" y="146"/>
                  </a:lnTo>
                  <a:lnTo>
                    <a:pt x="124" y="139"/>
                  </a:lnTo>
                  <a:lnTo>
                    <a:pt x="123" y="135"/>
                  </a:lnTo>
                  <a:lnTo>
                    <a:pt x="123" y="131"/>
                  </a:lnTo>
                  <a:lnTo>
                    <a:pt x="123" y="128"/>
                  </a:lnTo>
                  <a:lnTo>
                    <a:pt x="124" y="125"/>
                  </a:lnTo>
                  <a:lnTo>
                    <a:pt x="121" y="34"/>
                  </a:lnTo>
                  <a:lnTo>
                    <a:pt x="122" y="34"/>
                  </a:lnTo>
                  <a:lnTo>
                    <a:pt x="118" y="31"/>
                  </a:lnTo>
                  <a:lnTo>
                    <a:pt x="116" y="26"/>
                  </a:lnTo>
                  <a:lnTo>
                    <a:pt x="114" y="23"/>
                  </a:lnTo>
                  <a:lnTo>
                    <a:pt x="113" y="17"/>
                  </a:lnTo>
                  <a:lnTo>
                    <a:pt x="109" y="13"/>
                  </a:lnTo>
                  <a:lnTo>
                    <a:pt x="107" y="3"/>
                  </a:lnTo>
                  <a:lnTo>
                    <a:pt x="107" y="0"/>
                  </a:lnTo>
                  <a:lnTo>
                    <a:pt x="24" y="5"/>
                  </a:lnTo>
                  <a:lnTo>
                    <a:pt x="22" y="3"/>
                  </a:lnTo>
                  <a:lnTo>
                    <a:pt x="22" y="3"/>
                  </a:lnTo>
                  <a:lnTo>
                    <a:pt x="21" y="6"/>
                  </a:lnTo>
                  <a:lnTo>
                    <a:pt x="21" y="8"/>
                  </a:lnTo>
                  <a:lnTo>
                    <a:pt x="24" y="11"/>
                  </a:lnTo>
                  <a:lnTo>
                    <a:pt x="28" y="14"/>
                  </a:lnTo>
                  <a:lnTo>
                    <a:pt x="33" y="18"/>
                  </a:lnTo>
                  <a:lnTo>
                    <a:pt x="38" y="23"/>
                  </a:lnTo>
                  <a:lnTo>
                    <a:pt x="38" y="26"/>
                  </a:lnTo>
                  <a:lnTo>
                    <a:pt x="36" y="32"/>
                  </a:lnTo>
                  <a:lnTo>
                    <a:pt x="34" y="35"/>
                  </a:lnTo>
                  <a:lnTo>
                    <a:pt x="31" y="43"/>
                  </a:lnTo>
                  <a:lnTo>
                    <a:pt x="29" y="45"/>
                  </a:lnTo>
                  <a:lnTo>
                    <a:pt x="27" y="47"/>
                  </a:lnTo>
                  <a:lnTo>
                    <a:pt x="21" y="50"/>
                  </a:lnTo>
                  <a:lnTo>
                    <a:pt x="15" y="50"/>
                  </a:lnTo>
                  <a:lnTo>
                    <a:pt x="12" y="51"/>
                  </a:lnTo>
                  <a:lnTo>
                    <a:pt x="12" y="55"/>
                  </a:lnTo>
                  <a:lnTo>
                    <a:pt x="12" y="58"/>
                  </a:lnTo>
                  <a:lnTo>
                    <a:pt x="15" y="65"/>
                  </a:lnTo>
                  <a:lnTo>
                    <a:pt x="17" y="67"/>
                  </a:lnTo>
                  <a:lnTo>
                    <a:pt x="13" y="70"/>
                  </a:lnTo>
                  <a:lnTo>
                    <a:pt x="13" y="77"/>
                  </a:lnTo>
                  <a:lnTo>
                    <a:pt x="11" y="77"/>
                  </a:lnTo>
                  <a:lnTo>
                    <a:pt x="8" y="80"/>
                  </a:lnTo>
                  <a:lnTo>
                    <a:pt x="2" y="86"/>
                  </a:lnTo>
                  <a:lnTo>
                    <a:pt x="3" y="92"/>
                  </a:lnTo>
                  <a:lnTo>
                    <a:pt x="0" y="95"/>
                  </a:lnTo>
                  <a:lnTo>
                    <a:pt x="0" y="104"/>
                  </a:lnTo>
                  <a:lnTo>
                    <a:pt x="0" y="113"/>
                  </a:lnTo>
                  <a:lnTo>
                    <a:pt x="6" y="123"/>
                  </a:lnTo>
                  <a:lnTo>
                    <a:pt x="21" y="136"/>
                  </a:lnTo>
                  <a:lnTo>
                    <a:pt x="25" y="142"/>
                  </a:lnTo>
                  <a:lnTo>
                    <a:pt x="25" y="150"/>
                  </a:lnTo>
                  <a:lnTo>
                    <a:pt x="30" y="154"/>
                  </a:lnTo>
                  <a:lnTo>
                    <a:pt x="31" y="151"/>
                  </a:lnTo>
                  <a:lnTo>
                    <a:pt x="34" y="150"/>
                  </a:lnTo>
                  <a:lnTo>
                    <a:pt x="39" y="150"/>
                  </a:lnTo>
                  <a:lnTo>
                    <a:pt x="42" y="153"/>
                  </a:lnTo>
                  <a:lnTo>
                    <a:pt x="45" y="156"/>
                  </a:lnTo>
                  <a:lnTo>
                    <a:pt x="42" y="162"/>
                  </a:lnTo>
                  <a:lnTo>
                    <a:pt x="41" y="167"/>
                  </a:lnTo>
                  <a:lnTo>
                    <a:pt x="41" y="170"/>
                  </a:lnTo>
                  <a:lnTo>
                    <a:pt x="39" y="175"/>
                  </a:lnTo>
                  <a:lnTo>
                    <a:pt x="39" y="180"/>
                  </a:lnTo>
                  <a:lnTo>
                    <a:pt x="44" y="185"/>
                  </a:lnTo>
                  <a:lnTo>
                    <a:pt x="51" y="190"/>
                  </a:lnTo>
                  <a:lnTo>
                    <a:pt x="53" y="189"/>
                  </a:lnTo>
                  <a:lnTo>
                    <a:pt x="64" y="196"/>
                  </a:lnTo>
                  <a:lnTo>
                    <a:pt x="68" y="200"/>
                  </a:lnTo>
                  <a:lnTo>
                    <a:pt x="71" y="209"/>
                  </a:lnTo>
                  <a:lnTo>
                    <a:pt x="70" y="214"/>
                  </a:lnTo>
                  <a:lnTo>
                    <a:pt x="69" y="217"/>
                  </a:lnTo>
                  <a:lnTo>
                    <a:pt x="74" y="222"/>
                  </a:lnTo>
                  <a:lnTo>
                    <a:pt x="74" y="226"/>
                  </a:lnTo>
                  <a:lnTo>
                    <a:pt x="76" y="222"/>
                  </a:lnTo>
                  <a:lnTo>
                    <a:pt x="80" y="222"/>
                  </a:lnTo>
                  <a:lnTo>
                    <a:pt x="83" y="221"/>
                  </a:lnTo>
                  <a:lnTo>
                    <a:pt x="86" y="218"/>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81" name="Freeform 55"/>
            <p:cNvSpPr>
              <a:spLocks/>
            </p:cNvSpPr>
            <p:nvPr/>
          </p:nvSpPr>
          <p:spPr bwMode="auto">
            <a:xfrm>
              <a:off x="6662570" y="2198544"/>
              <a:ext cx="330543" cy="242848"/>
            </a:xfrm>
            <a:custGeom>
              <a:avLst/>
              <a:gdLst>
                <a:gd name="T0" fmla="*/ 196 w 231"/>
                <a:gd name="T1" fmla="*/ 154 h 170"/>
                <a:gd name="T2" fmla="*/ 201 w 231"/>
                <a:gd name="T3" fmla="*/ 150 h 170"/>
                <a:gd name="T4" fmla="*/ 206 w 231"/>
                <a:gd name="T5" fmla="*/ 139 h 170"/>
                <a:gd name="T6" fmla="*/ 200 w 231"/>
                <a:gd name="T7" fmla="*/ 128 h 170"/>
                <a:gd name="T8" fmla="*/ 200 w 231"/>
                <a:gd name="T9" fmla="*/ 120 h 170"/>
                <a:gd name="T10" fmla="*/ 211 w 231"/>
                <a:gd name="T11" fmla="*/ 118 h 170"/>
                <a:gd name="T12" fmla="*/ 220 w 231"/>
                <a:gd name="T13" fmla="*/ 113 h 170"/>
                <a:gd name="T14" fmla="*/ 226 w 231"/>
                <a:gd name="T15" fmla="*/ 101 h 170"/>
                <a:gd name="T16" fmla="*/ 231 w 231"/>
                <a:gd name="T17" fmla="*/ 90 h 170"/>
                <a:gd name="T18" fmla="*/ 225 w 231"/>
                <a:gd name="T19" fmla="*/ 81 h 170"/>
                <a:gd name="T20" fmla="*/ 215 w 231"/>
                <a:gd name="T21" fmla="*/ 72 h 170"/>
                <a:gd name="T22" fmla="*/ 211 w 231"/>
                <a:gd name="T23" fmla="*/ 66 h 170"/>
                <a:gd name="T24" fmla="*/ 214 w 231"/>
                <a:gd name="T25" fmla="*/ 65 h 170"/>
                <a:gd name="T26" fmla="*/ 206 w 231"/>
                <a:gd name="T27" fmla="*/ 59 h 170"/>
                <a:gd name="T28" fmla="*/ 196 w 231"/>
                <a:gd name="T29" fmla="*/ 55 h 170"/>
                <a:gd name="T30" fmla="*/ 194 w 231"/>
                <a:gd name="T31" fmla="*/ 45 h 170"/>
                <a:gd name="T32" fmla="*/ 194 w 231"/>
                <a:gd name="T33" fmla="*/ 35 h 170"/>
                <a:gd name="T34" fmla="*/ 192 w 231"/>
                <a:gd name="T35" fmla="*/ 25 h 170"/>
                <a:gd name="T36" fmla="*/ 7 w 231"/>
                <a:gd name="T37" fmla="*/ 22 h 170"/>
                <a:gd name="T38" fmla="*/ 8 w 231"/>
                <a:gd name="T39" fmla="*/ 0 h 170"/>
                <a:gd name="T40" fmla="*/ 4 w 231"/>
                <a:gd name="T41" fmla="*/ 23 h 170"/>
                <a:gd name="T42" fmla="*/ 3 w 231"/>
                <a:gd name="T43" fmla="*/ 31 h 170"/>
                <a:gd name="T44" fmla="*/ 7 w 231"/>
                <a:gd name="T45" fmla="*/ 37 h 170"/>
                <a:gd name="T46" fmla="*/ 5 w 231"/>
                <a:gd name="T47" fmla="*/ 42 h 170"/>
                <a:gd name="T48" fmla="*/ 4 w 231"/>
                <a:gd name="T49" fmla="*/ 52 h 170"/>
                <a:gd name="T50" fmla="*/ 0 w 231"/>
                <a:gd name="T51" fmla="*/ 56 h 170"/>
                <a:gd name="T52" fmla="*/ 4 w 231"/>
                <a:gd name="T53" fmla="*/ 62 h 170"/>
                <a:gd name="T54" fmla="*/ 4 w 231"/>
                <a:gd name="T55" fmla="*/ 69 h 170"/>
                <a:gd name="T56" fmla="*/ 6 w 231"/>
                <a:gd name="T57" fmla="*/ 71 h 170"/>
                <a:gd name="T58" fmla="*/ 12 w 231"/>
                <a:gd name="T59" fmla="*/ 85 h 170"/>
                <a:gd name="T60" fmla="*/ 16 w 231"/>
                <a:gd name="T61" fmla="*/ 96 h 170"/>
                <a:gd name="T62" fmla="*/ 19 w 231"/>
                <a:gd name="T63" fmla="*/ 102 h 170"/>
                <a:gd name="T64" fmla="*/ 20 w 231"/>
                <a:gd name="T65" fmla="*/ 104 h 170"/>
                <a:gd name="T66" fmla="*/ 18 w 231"/>
                <a:gd name="T67" fmla="*/ 109 h 170"/>
                <a:gd name="T68" fmla="*/ 20 w 231"/>
                <a:gd name="T69" fmla="*/ 116 h 170"/>
                <a:gd name="T70" fmla="*/ 24 w 231"/>
                <a:gd name="T71" fmla="*/ 118 h 170"/>
                <a:gd name="T72" fmla="*/ 26 w 231"/>
                <a:gd name="T73" fmla="*/ 135 h 170"/>
                <a:gd name="T74" fmla="*/ 27 w 231"/>
                <a:gd name="T75" fmla="*/ 142 h 170"/>
                <a:gd name="T76" fmla="*/ 28 w 231"/>
                <a:gd name="T77" fmla="*/ 154 h 170"/>
                <a:gd name="T78" fmla="*/ 30 w 231"/>
                <a:gd name="T79" fmla="*/ 162 h 170"/>
                <a:gd name="T80" fmla="*/ 188 w 231"/>
                <a:gd name="T81" fmla="*/ 170 h 170"/>
                <a:gd name="T82" fmla="*/ 189 w 231"/>
                <a:gd name="T83" fmla="*/ 16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1" h="170">
                  <a:moveTo>
                    <a:pt x="189" y="161"/>
                  </a:moveTo>
                  <a:cubicBezTo>
                    <a:pt x="196" y="154"/>
                    <a:pt x="196" y="154"/>
                    <a:pt x="196" y="154"/>
                  </a:cubicBezTo>
                  <a:cubicBezTo>
                    <a:pt x="199" y="150"/>
                    <a:pt x="199" y="150"/>
                    <a:pt x="199" y="150"/>
                  </a:cubicBezTo>
                  <a:cubicBezTo>
                    <a:pt x="201" y="150"/>
                    <a:pt x="201" y="150"/>
                    <a:pt x="201" y="150"/>
                  </a:cubicBezTo>
                  <a:cubicBezTo>
                    <a:pt x="202" y="142"/>
                    <a:pt x="202" y="142"/>
                    <a:pt x="202" y="142"/>
                  </a:cubicBezTo>
                  <a:cubicBezTo>
                    <a:pt x="206" y="139"/>
                    <a:pt x="206" y="139"/>
                    <a:pt x="206" y="139"/>
                  </a:cubicBezTo>
                  <a:cubicBezTo>
                    <a:pt x="204" y="136"/>
                    <a:pt x="204" y="136"/>
                    <a:pt x="204" y="136"/>
                  </a:cubicBezTo>
                  <a:cubicBezTo>
                    <a:pt x="200" y="128"/>
                    <a:pt x="200" y="128"/>
                    <a:pt x="200" y="128"/>
                  </a:cubicBezTo>
                  <a:cubicBezTo>
                    <a:pt x="200" y="124"/>
                    <a:pt x="200" y="124"/>
                    <a:pt x="200" y="124"/>
                  </a:cubicBezTo>
                  <a:cubicBezTo>
                    <a:pt x="200" y="120"/>
                    <a:pt x="200" y="120"/>
                    <a:pt x="200" y="120"/>
                  </a:cubicBezTo>
                  <a:cubicBezTo>
                    <a:pt x="204" y="118"/>
                    <a:pt x="204" y="118"/>
                    <a:pt x="204" y="118"/>
                  </a:cubicBezTo>
                  <a:cubicBezTo>
                    <a:pt x="211" y="118"/>
                    <a:pt x="211" y="118"/>
                    <a:pt x="211" y="118"/>
                  </a:cubicBezTo>
                  <a:cubicBezTo>
                    <a:pt x="218" y="115"/>
                    <a:pt x="218" y="115"/>
                    <a:pt x="218" y="115"/>
                  </a:cubicBezTo>
                  <a:cubicBezTo>
                    <a:pt x="220" y="113"/>
                    <a:pt x="220" y="113"/>
                    <a:pt x="220" y="113"/>
                  </a:cubicBezTo>
                  <a:cubicBezTo>
                    <a:pt x="223" y="110"/>
                    <a:pt x="223" y="110"/>
                    <a:pt x="223" y="110"/>
                  </a:cubicBezTo>
                  <a:cubicBezTo>
                    <a:pt x="226" y="101"/>
                    <a:pt x="226" y="101"/>
                    <a:pt x="226" y="101"/>
                  </a:cubicBezTo>
                  <a:cubicBezTo>
                    <a:pt x="229" y="97"/>
                    <a:pt x="229" y="97"/>
                    <a:pt x="229" y="97"/>
                  </a:cubicBezTo>
                  <a:cubicBezTo>
                    <a:pt x="231" y="90"/>
                    <a:pt x="231" y="90"/>
                    <a:pt x="231" y="90"/>
                  </a:cubicBezTo>
                  <a:cubicBezTo>
                    <a:pt x="231" y="87"/>
                    <a:pt x="231" y="87"/>
                    <a:pt x="231" y="87"/>
                  </a:cubicBezTo>
                  <a:cubicBezTo>
                    <a:pt x="225" y="81"/>
                    <a:pt x="225" y="81"/>
                    <a:pt x="225" y="81"/>
                  </a:cubicBezTo>
                  <a:cubicBezTo>
                    <a:pt x="219" y="76"/>
                    <a:pt x="219" y="76"/>
                    <a:pt x="219" y="76"/>
                  </a:cubicBezTo>
                  <a:cubicBezTo>
                    <a:pt x="215" y="72"/>
                    <a:pt x="215" y="72"/>
                    <a:pt x="215" y="72"/>
                  </a:cubicBezTo>
                  <a:cubicBezTo>
                    <a:pt x="211" y="69"/>
                    <a:pt x="211" y="69"/>
                    <a:pt x="211" y="69"/>
                  </a:cubicBezTo>
                  <a:cubicBezTo>
                    <a:pt x="211" y="66"/>
                    <a:pt x="211" y="66"/>
                    <a:pt x="211" y="66"/>
                  </a:cubicBezTo>
                  <a:cubicBezTo>
                    <a:pt x="212" y="63"/>
                    <a:pt x="212" y="63"/>
                    <a:pt x="212" y="63"/>
                  </a:cubicBezTo>
                  <a:cubicBezTo>
                    <a:pt x="214" y="65"/>
                    <a:pt x="214" y="65"/>
                    <a:pt x="214" y="65"/>
                  </a:cubicBezTo>
                  <a:cubicBezTo>
                    <a:pt x="211" y="61"/>
                    <a:pt x="211" y="61"/>
                    <a:pt x="211" y="61"/>
                  </a:cubicBezTo>
                  <a:cubicBezTo>
                    <a:pt x="211" y="61"/>
                    <a:pt x="207" y="59"/>
                    <a:pt x="206" y="59"/>
                  </a:cubicBezTo>
                  <a:cubicBezTo>
                    <a:pt x="205" y="59"/>
                    <a:pt x="201" y="55"/>
                    <a:pt x="201" y="55"/>
                  </a:cubicBezTo>
                  <a:cubicBezTo>
                    <a:pt x="196" y="55"/>
                    <a:pt x="196" y="55"/>
                    <a:pt x="196" y="55"/>
                  </a:cubicBezTo>
                  <a:cubicBezTo>
                    <a:pt x="196" y="50"/>
                    <a:pt x="196" y="50"/>
                    <a:pt x="196" y="50"/>
                  </a:cubicBezTo>
                  <a:cubicBezTo>
                    <a:pt x="194" y="45"/>
                    <a:pt x="194" y="45"/>
                    <a:pt x="194" y="45"/>
                  </a:cubicBezTo>
                  <a:cubicBezTo>
                    <a:pt x="194" y="39"/>
                    <a:pt x="194" y="39"/>
                    <a:pt x="194" y="39"/>
                  </a:cubicBezTo>
                  <a:cubicBezTo>
                    <a:pt x="194" y="35"/>
                    <a:pt x="194" y="35"/>
                    <a:pt x="194" y="35"/>
                  </a:cubicBezTo>
                  <a:cubicBezTo>
                    <a:pt x="194" y="28"/>
                    <a:pt x="194" y="28"/>
                    <a:pt x="194" y="28"/>
                  </a:cubicBezTo>
                  <a:cubicBezTo>
                    <a:pt x="192" y="25"/>
                    <a:pt x="192" y="25"/>
                    <a:pt x="192" y="25"/>
                  </a:cubicBezTo>
                  <a:cubicBezTo>
                    <a:pt x="189" y="18"/>
                    <a:pt x="189" y="18"/>
                    <a:pt x="189" y="18"/>
                  </a:cubicBezTo>
                  <a:cubicBezTo>
                    <a:pt x="7" y="22"/>
                    <a:pt x="7" y="22"/>
                    <a:pt x="7" y="22"/>
                  </a:cubicBezTo>
                  <a:cubicBezTo>
                    <a:pt x="8" y="0"/>
                    <a:pt x="8" y="0"/>
                    <a:pt x="8" y="0"/>
                  </a:cubicBezTo>
                  <a:cubicBezTo>
                    <a:pt x="8" y="0"/>
                    <a:pt x="8" y="0"/>
                    <a:pt x="8" y="0"/>
                  </a:cubicBezTo>
                  <a:cubicBezTo>
                    <a:pt x="7" y="23"/>
                    <a:pt x="7" y="23"/>
                    <a:pt x="7" y="23"/>
                  </a:cubicBezTo>
                  <a:cubicBezTo>
                    <a:pt x="4" y="23"/>
                    <a:pt x="4" y="23"/>
                    <a:pt x="4" y="23"/>
                  </a:cubicBezTo>
                  <a:cubicBezTo>
                    <a:pt x="4" y="26"/>
                    <a:pt x="4" y="26"/>
                    <a:pt x="4" y="26"/>
                  </a:cubicBezTo>
                  <a:cubicBezTo>
                    <a:pt x="3" y="31"/>
                    <a:pt x="3" y="31"/>
                    <a:pt x="3" y="31"/>
                  </a:cubicBezTo>
                  <a:cubicBezTo>
                    <a:pt x="5" y="32"/>
                    <a:pt x="5" y="32"/>
                    <a:pt x="5" y="32"/>
                  </a:cubicBezTo>
                  <a:cubicBezTo>
                    <a:pt x="7" y="37"/>
                    <a:pt x="7" y="37"/>
                    <a:pt x="7" y="37"/>
                  </a:cubicBezTo>
                  <a:cubicBezTo>
                    <a:pt x="7" y="41"/>
                    <a:pt x="7" y="41"/>
                    <a:pt x="7" y="41"/>
                  </a:cubicBezTo>
                  <a:cubicBezTo>
                    <a:pt x="5" y="42"/>
                    <a:pt x="5" y="42"/>
                    <a:pt x="5" y="42"/>
                  </a:cubicBezTo>
                  <a:cubicBezTo>
                    <a:pt x="4" y="45"/>
                    <a:pt x="4" y="45"/>
                    <a:pt x="4" y="45"/>
                  </a:cubicBezTo>
                  <a:cubicBezTo>
                    <a:pt x="4" y="52"/>
                    <a:pt x="4" y="52"/>
                    <a:pt x="4" y="52"/>
                  </a:cubicBezTo>
                  <a:cubicBezTo>
                    <a:pt x="1" y="53"/>
                    <a:pt x="1" y="53"/>
                    <a:pt x="1" y="53"/>
                  </a:cubicBezTo>
                  <a:cubicBezTo>
                    <a:pt x="0" y="56"/>
                    <a:pt x="0" y="56"/>
                    <a:pt x="0" y="56"/>
                  </a:cubicBezTo>
                  <a:cubicBezTo>
                    <a:pt x="0" y="59"/>
                    <a:pt x="0" y="59"/>
                    <a:pt x="0" y="59"/>
                  </a:cubicBezTo>
                  <a:cubicBezTo>
                    <a:pt x="4" y="62"/>
                    <a:pt x="4" y="62"/>
                    <a:pt x="4" y="62"/>
                  </a:cubicBezTo>
                  <a:cubicBezTo>
                    <a:pt x="4" y="66"/>
                    <a:pt x="4" y="66"/>
                    <a:pt x="4" y="66"/>
                  </a:cubicBezTo>
                  <a:cubicBezTo>
                    <a:pt x="4" y="69"/>
                    <a:pt x="4" y="69"/>
                    <a:pt x="4" y="69"/>
                  </a:cubicBezTo>
                  <a:cubicBezTo>
                    <a:pt x="3" y="67"/>
                    <a:pt x="3" y="67"/>
                    <a:pt x="3" y="67"/>
                  </a:cubicBezTo>
                  <a:cubicBezTo>
                    <a:pt x="6" y="71"/>
                    <a:pt x="6" y="71"/>
                    <a:pt x="6" y="71"/>
                  </a:cubicBezTo>
                  <a:cubicBezTo>
                    <a:pt x="9" y="80"/>
                    <a:pt x="9" y="80"/>
                    <a:pt x="9" y="80"/>
                  </a:cubicBezTo>
                  <a:cubicBezTo>
                    <a:pt x="12" y="85"/>
                    <a:pt x="12" y="85"/>
                    <a:pt x="12" y="85"/>
                  </a:cubicBezTo>
                  <a:cubicBezTo>
                    <a:pt x="14" y="91"/>
                    <a:pt x="14" y="91"/>
                    <a:pt x="14" y="91"/>
                  </a:cubicBezTo>
                  <a:cubicBezTo>
                    <a:pt x="16" y="96"/>
                    <a:pt x="16" y="96"/>
                    <a:pt x="16" y="96"/>
                  </a:cubicBezTo>
                  <a:cubicBezTo>
                    <a:pt x="18" y="99"/>
                    <a:pt x="18" y="99"/>
                    <a:pt x="18" y="99"/>
                  </a:cubicBezTo>
                  <a:cubicBezTo>
                    <a:pt x="19" y="102"/>
                    <a:pt x="19" y="102"/>
                    <a:pt x="19" y="102"/>
                  </a:cubicBezTo>
                  <a:cubicBezTo>
                    <a:pt x="20" y="103"/>
                    <a:pt x="20" y="103"/>
                    <a:pt x="20" y="103"/>
                  </a:cubicBezTo>
                  <a:cubicBezTo>
                    <a:pt x="20" y="104"/>
                    <a:pt x="20" y="104"/>
                    <a:pt x="20" y="104"/>
                  </a:cubicBezTo>
                  <a:cubicBezTo>
                    <a:pt x="17" y="105"/>
                    <a:pt x="17" y="105"/>
                    <a:pt x="17" y="105"/>
                  </a:cubicBezTo>
                  <a:cubicBezTo>
                    <a:pt x="18" y="109"/>
                    <a:pt x="18" y="109"/>
                    <a:pt x="18" y="109"/>
                  </a:cubicBezTo>
                  <a:cubicBezTo>
                    <a:pt x="19" y="114"/>
                    <a:pt x="19" y="114"/>
                    <a:pt x="19" y="114"/>
                  </a:cubicBezTo>
                  <a:cubicBezTo>
                    <a:pt x="20" y="116"/>
                    <a:pt x="20" y="116"/>
                    <a:pt x="20" y="116"/>
                  </a:cubicBezTo>
                  <a:cubicBezTo>
                    <a:pt x="22" y="116"/>
                    <a:pt x="22" y="116"/>
                    <a:pt x="22" y="116"/>
                  </a:cubicBezTo>
                  <a:cubicBezTo>
                    <a:pt x="24" y="118"/>
                    <a:pt x="24" y="118"/>
                    <a:pt x="24" y="118"/>
                  </a:cubicBezTo>
                  <a:cubicBezTo>
                    <a:pt x="26" y="125"/>
                    <a:pt x="26" y="125"/>
                    <a:pt x="26" y="125"/>
                  </a:cubicBezTo>
                  <a:cubicBezTo>
                    <a:pt x="26" y="135"/>
                    <a:pt x="26" y="135"/>
                    <a:pt x="26" y="135"/>
                  </a:cubicBezTo>
                  <a:cubicBezTo>
                    <a:pt x="25" y="139"/>
                    <a:pt x="25" y="139"/>
                    <a:pt x="25" y="139"/>
                  </a:cubicBezTo>
                  <a:cubicBezTo>
                    <a:pt x="27" y="142"/>
                    <a:pt x="27" y="142"/>
                    <a:pt x="27" y="142"/>
                  </a:cubicBezTo>
                  <a:cubicBezTo>
                    <a:pt x="28" y="144"/>
                    <a:pt x="28" y="144"/>
                    <a:pt x="28" y="144"/>
                  </a:cubicBezTo>
                  <a:cubicBezTo>
                    <a:pt x="28" y="154"/>
                    <a:pt x="28" y="154"/>
                    <a:pt x="28" y="154"/>
                  </a:cubicBezTo>
                  <a:cubicBezTo>
                    <a:pt x="30" y="161"/>
                    <a:pt x="30" y="161"/>
                    <a:pt x="30" y="161"/>
                  </a:cubicBezTo>
                  <a:cubicBezTo>
                    <a:pt x="30" y="162"/>
                    <a:pt x="30" y="162"/>
                    <a:pt x="30" y="162"/>
                  </a:cubicBezTo>
                  <a:cubicBezTo>
                    <a:pt x="176" y="160"/>
                    <a:pt x="176" y="160"/>
                    <a:pt x="176" y="160"/>
                  </a:cubicBezTo>
                  <a:cubicBezTo>
                    <a:pt x="188" y="170"/>
                    <a:pt x="188" y="170"/>
                    <a:pt x="188" y="170"/>
                  </a:cubicBezTo>
                  <a:cubicBezTo>
                    <a:pt x="190" y="168"/>
                    <a:pt x="190" y="168"/>
                    <a:pt x="190" y="168"/>
                  </a:cubicBezTo>
                  <a:lnTo>
                    <a:pt x="189" y="161"/>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82" name="Freeform 281"/>
            <p:cNvSpPr>
              <a:spLocks/>
            </p:cNvSpPr>
            <p:nvPr/>
          </p:nvSpPr>
          <p:spPr bwMode="auto">
            <a:xfrm>
              <a:off x="5157992" y="3013096"/>
              <a:ext cx="735560" cy="571704"/>
            </a:xfrm>
            <a:custGeom>
              <a:avLst/>
              <a:gdLst>
                <a:gd name="connsiteX0" fmla="*/ 302516 w 770887"/>
                <a:gd name="connsiteY0" fmla="*/ 482511 h 599162"/>
                <a:gd name="connsiteX1" fmla="*/ 307819 w 770887"/>
                <a:gd name="connsiteY1" fmla="*/ 487813 h 599162"/>
                <a:gd name="connsiteX2" fmla="*/ 318423 w 770887"/>
                <a:gd name="connsiteY2" fmla="*/ 494883 h 599162"/>
                <a:gd name="connsiteX3" fmla="*/ 311354 w 770887"/>
                <a:gd name="connsiteY3" fmla="*/ 496651 h 599162"/>
                <a:gd name="connsiteX4" fmla="*/ 307819 w 770887"/>
                <a:gd name="connsiteY4" fmla="*/ 496651 h 599162"/>
                <a:gd name="connsiteX5" fmla="*/ 300749 w 770887"/>
                <a:gd name="connsiteY5" fmla="*/ 501953 h 599162"/>
                <a:gd name="connsiteX6" fmla="*/ 300749 w 770887"/>
                <a:gd name="connsiteY6" fmla="*/ 503720 h 599162"/>
                <a:gd name="connsiteX7" fmla="*/ 300749 w 770887"/>
                <a:gd name="connsiteY7" fmla="*/ 509023 h 599162"/>
                <a:gd name="connsiteX8" fmla="*/ 304284 w 770887"/>
                <a:gd name="connsiteY8" fmla="*/ 509023 h 599162"/>
                <a:gd name="connsiteX9" fmla="*/ 311354 w 770887"/>
                <a:gd name="connsiteY9" fmla="*/ 517860 h 599162"/>
                <a:gd name="connsiteX10" fmla="*/ 311354 w 770887"/>
                <a:gd name="connsiteY10" fmla="*/ 521395 h 599162"/>
                <a:gd name="connsiteX11" fmla="*/ 306051 w 770887"/>
                <a:gd name="connsiteY11" fmla="*/ 523162 h 599162"/>
                <a:gd name="connsiteX12" fmla="*/ 302516 w 770887"/>
                <a:gd name="connsiteY12" fmla="*/ 523162 h 599162"/>
                <a:gd name="connsiteX13" fmla="*/ 298982 w 770887"/>
                <a:gd name="connsiteY13" fmla="*/ 524930 h 599162"/>
                <a:gd name="connsiteX14" fmla="*/ 297214 w 770887"/>
                <a:gd name="connsiteY14" fmla="*/ 524930 h 599162"/>
                <a:gd name="connsiteX15" fmla="*/ 291912 w 770887"/>
                <a:gd name="connsiteY15" fmla="*/ 528465 h 599162"/>
                <a:gd name="connsiteX16" fmla="*/ 291912 w 770887"/>
                <a:gd name="connsiteY16" fmla="*/ 533767 h 599162"/>
                <a:gd name="connsiteX17" fmla="*/ 291912 w 770887"/>
                <a:gd name="connsiteY17" fmla="*/ 535534 h 599162"/>
                <a:gd name="connsiteX18" fmla="*/ 288377 w 770887"/>
                <a:gd name="connsiteY18" fmla="*/ 540837 h 599162"/>
                <a:gd name="connsiteX19" fmla="*/ 283075 w 770887"/>
                <a:gd name="connsiteY19" fmla="*/ 531999 h 599162"/>
                <a:gd name="connsiteX20" fmla="*/ 283075 w 770887"/>
                <a:gd name="connsiteY20" fmla="*/ 533767 h 599162"/>
                <a:gd name="connsiteX21" fmla="*/ 281307 w 770887"/>
                <a:gd name="connsiteY21" fmla="*/ 537302 h 599162"/>
                <a:gd name="connsiteX22" fmla="*/ 276005 w 770887"/>
                <a:gd name="connsiteY22" fmla="*/ 542604 h 599162"/>
                <a:gd name="connsiteX23" fmla="*/ 272470 w 770887"/>
                <a:gd name="connsiteY23" fmla="*/ 549674 h 599162"/>
                <a:gd name="connsiteX24" fmla="*/ 272470 w 770887"/>
                <a:gd name="connsiteY24" fmla="*/ 551441 h 599162"/>
                <a:gd name="connsiteX25" fmla="*/ 272470 w 770887"/>
                <a:gd name="connsiteY25" fmla="*/ 558511 h 599162"/>
                <a:gd name="connsiteX26" fmla="*/ 256563 w 770887"/>
                <a:gd name="connsiteY26" fmla="*/ 558511 h 599162"/>
                <a:gd name="connsiteX27" fmla="*/ 268935 w 770887"/>
                <a:gd name="connsiteY27" fmla="*/ 554976 h 599162"/>
                <a:gd name="connsiteX28" fmla="*/ 270703 w 770887"/>
                <a:gd name="connsiteY28" fmla="*/ 551441 h 599162"/>
                <a:gd name="connsiteX29" fmla="*/ 272470 w 770887"/>
                <a:gd name="connsiteY29" fmla="*/ 547906 h 599162"/>
                <a:gd name="connsiteX30" fmla="*/ 270703 w 770887"/>
                <a:gd name="connsiteY30" fmla="*/ 542604 h 599162"/>
                <a:gd name="connsiteX31" fmla="*/ 267168 w 770887"/>
                <a:gd name="connsiteY31" fmla="*/ 540837 h 599162"/>
                <a:gd name="connsiteX32" fmla="*/ 265400 w 770887"/>
                <a:gd name="connsiteY32" fmla="*/ 540837 h 599162"/>
                <a:gd name="connsiteX33" fmla="*/ 261866 w 770887"/>
                <a:gd name="connsiteY33" fmla="*/ 537302 h 599162"/>
                <a:gd name="connsiteX34" fmla="*/ 261866 w 770887"/>
                <a:gd name="connsiteY34" fmla="*/ 535534 h 599162"/>
                <a:gd name="connsiteX35" fmla="*/ 260098 w 770887"/>
                <a:gd name="connsiteY35" fmla="*/ 524930 h 599162"/>
                <a:gd name="connsiteX36" fmla="*/ 263633 w 770887"/>
                <a:gd name="connsiteY36" fmla="*/ 521395 h 599162"/>
                <a:gd name="connsiteX37" fmla="*/ 265400 w 770887"/>
                <a:gd name="connsiteY37" fmla="*/ 517860 h 599162"/>
                <a:gd name="connsiteX38" fmla="*/ 270703 w 770887"/>
                <a:gd name="connsiteY38" fmla="*/ 514325 h 599162"/>
                <a:gd name="connsiteX39" fmla="*/ 272470 w 770887"/>
                <a:gd name="connsiteY39" fmla="*/ 516093 h 599162"/>
                <a:gd name="connsiteX40" fmla="*/ 277772 w 770887"/>
                <a:gd name="connsiteY40" fmla="*/ 521395 h 599162"/>
                <a:gd name="connsiteX41" fmla="*/ 281307 w 770887"/>
                <a:gd name="connsiteY41" fmla="*/ 528465 h 599162"/>
                <a:gd name="connsiteX42" fmla="*/ 281307 w 770887"/>
                <a:gd name="connsiteY42" fmla="*/ 521395 h 599162"/>
                <a:gd name="connsiteX43" fmla="*/ 279540 w 770887"/>
                <a:gd name="connsiteY43" fmla="*/ 514325 h 599162"/>
                <a:gd name="connsiteX44" fmla="*/ 276005 w 770887"/>
                <a:gd name="connsiteY44" fmla="*/ 509023 h 599162"/>
                <a:gd name="connsiteX45" fmla="*/ 281307 w 770887"/>
                <a:gd name="connsiteY45" fmla="*/ 507255 h 599162"/>
                <a:gd name="connsiteX46" fmla="*/ 288377 w 770887"/>
                <a:gd name="connsiteY46" fmla="*/ 510790 h 599162"/>
                <a:gd name="connsiteX47" fmla="*/ 291912 w 770887"/>
                <a:gd name="connsiteY47" fmla="*/ 510790 h 599162"/>
                <a:gd name="connsiteX48" fmla="*/ 291912 w 770887"/>
                <a:gd name="connsiteY48" fmla="*/ 507255 h 599162"/>
                <a:gd name="connsiteX49" fmla="*/ 291912 w 770887"/>
                <a:gd name="connsiteY49" fmla="*/ 505488 h 599162"/>
                <a:gd name="connsiteX50" fmla="*/ 291912 w 770887"/>
                <a:gd name="connsiteY50" fmla="*/ 501953 h 599162"/>
                <a:gd name="connsiteX51" fmla="*/ 291912 w 770887"/>
                <a:gd name="connsiteY51" fmla="*/ 496651 h 599162"/>
                <a:gd name="connsiteX52" fmla="*/ 290144 w 770887"/>
                <a:gd name="connsiteY52" fmla="*/ 493116 h 599162"/>
                <a:gd name="connsiteX53" fmla="*/ 297214 w 770887"/>
                <a:gd name="connsiteY53" fmla="*/ 487813 h 599162"/>
                <a:gd name="connsiteX54" fmla="*/ 55075 w 770887"/>
                <a:gd name="connsiteY54" fmla="*/ 374697 h 599162"/>
                <a:gd name="connsiteX55" fmla="*/ 58610 w 770887"/>
                <a:gd name="connsiteY55" fmla="*/ 374697 h 599162"/>
                <a:gd name="connsiteX56" fmla="*/ 63912 w 770887"/>
                <a:gd name="connsiteY56" fmla="*/ 385302 h 599162"/>
                <a:gd name="connsiteX57" fmla="*/ 63912 w 770887"/>
                <a:gd name="connsiteY57" fmla="*/ 390604 h 599162"/>
                <a:gd name="connsiteX58" fmla="*/ 60377 w 770887"/>
                <a:gd name="connsiteY58" fmla="*/ 395906 h 599162"/>
                <a:gd name="connsiteX59" fmla="*/ 56842 w 770887"/>
                <a:gd name="connsiteY59" fmla="*/ 395906 h 599162"/>
                <a:gd name="connsiteX60" fmla="*/ 51540 w 770887"/>
                <a:gd name="connsiteY60" fmla="*/ 395906 h 599162"/>
                <a:gd name="connsiteX61" fmla="*/ 44470 w 770887"/>
                <a:gd name="connsiteY61" fmla="*/ 390604 h 599162"/>
                <a:gd name="connsiteX62" fmla="*/ 35633 w 770887"/>
                <a:gd name="connsiteY62" fmla="*/ 383534 h 599162"/>
                <a:gd name="connsiteX63" fmla="*/ 44470 w 770887"/>
                <a:gd name="connsiteY63" fmla="*/ 378232 h 599162"/>
                <a:gd name="connsiteX64" fmla="*/ 49773 w 770887"/>
                <a:gd name="connsiteY64" fmla="*/ 378232 h 599162"/>
                <a:gd name="connsiteX65" fmla="*/ 4447 w 770887"/>
                <a:gd name="connsiteY65" fmla="*/ 224465 h 599162"/>
                <a:gd name="connsiteX66" fmla="*/ 5929 w 770887"/>
                <a:gd name="connsiteY66" fmla="*/ 230488 h 599162"/>
                <a:gd name="connsiteX67" fmla="*/ 8894 w 770887"/>
                <a:gd name="connsiteY67" fmla="*/ 233499 h 599162"/>
                <a:gd name="connsiteX68" fmla="*/ 16306 w 770887"/>
                <a:gd name="connsiteY68" fmla="*/ 235005 h 599162"/>
                <a:gd name="connsiteX69" fmla="*/ 23717 w 770887"/>
                <a:gd name="connsiteY69" fmla="*/ 235005 h 599162"/>
                <a:gd name="connsiteX70" fmla="*/ 28164 w 770887"/>
                <a:gd name="connsiteY70" fmla="*/ 238016 h 599162"/>
                <a:gd name="connsiteX71" fmla="*/ 28164 w 770887"/>
                <a:gd name="connsiteY71" fmla="*/ 242533 h 599162"/>
                <a:gd name="connsiteX72" fmla="*/ 31129 w 770887"/>
                <a:gd name="connsiteY72" fmla="*/ 245544 h 599162"/>
                <a:gd name="connsiteX73" fmla="*/ 37058 w 770887"/>
                <a:gd name="connsiteY73" fmla="*/ 251566 h 599162"/>
                <a:gd name="connsiteX74" fmla="*/ 44470 w 770887"/>
                <a:gd name="connsiteY74" fmla="*/ 262106 h 599162"/>
                <a:gd name="connsiteX75" fmla="*/ 40023 w 770887"/>
                <a:gd name="connsiteY75" fmla="*/ 262106 h 599162"/>
                <a:gd name="connsiteX76" fmla="*/ 31129 w 770887"/>
                <a:gd name="connsiteY76" fmla="*/ 262106 h 599162"/>
                <a:gd name="connsiteX77" fmla="*/ 29647 w 770887"/>
                <a:gd name="connsiteY77" fmla="*/ 265117 h 599162"/>
                <a:gd name="connsiteX78" fmla="*/ 23717 w 770887"/>
                <a:gd name="connsiteY78" fmla="*/ 259095 h 599162"/>
                <a:gd name="connsiteX79" fmla="*/ 20753 w 770887"/>
                <a:gd name="connsiteY79" fmla="*/ 250061 h 599162"/>
                <a:gd name="connsiteX80" fmla="*/ 19270 w 770887"/>
                <a:gd name="connsiteY80" fmla="*/ 247050 h 599162"/>
                <a:gd name="connsiteX81" fmla="*/ 16306 w 770887"/>
                <a:gd name="connsiteY81" fmla="*/ 244038 h 599162"/>
                <a:gd name="connsiteX82" fmla="*/ 14823 w 770887"/>
                <a:gd name="connsiteY82" fmla="*/ 244038 h 599162"/>
                <a:gd name="connsiteX83" fmla="*/ 13341 w 770887"/>
                <a:gd name="connsiteY83" fmla="*/ 244038 h 599162"/>
                <a:gd name="connsiteX84" fmla="*/ 10376 w 770887"/>
                <a:gd name="connsiteY84" fmla="*/ 244038 h 599162"/>
                <a:gd name="connsiteX85" fmla="*/ 8894 w 770887"/>
                <a:gd name="connsiteY85" fmla="*/ 244038 h 599162"/>
                <a:gd name="connsiteX86" fmla="*/ 4447 w 770887"/>
                <a:gd name="connsiteY86" fmla="*/ 244038 h 599162"/>
                <a:gd name="connsiteX87" fmla="*/ 2964 w 770887"/>
                <a:gd name="connsiteY87" fmla="*/ 242533 h 599162"/>
                <a:gd name="connsiteX88" fmla="*/ 1482 w 770887"/>
                <a:gd name="connsiteY88" fmla="*/ 239521 h 599162"/>
                <a:gd name="connsiteX89" fmla="*/ 0 w 770887"/>
                <a:gd name="connsiteY89" fmla="*/ 235005 h 599162"/>
                <a:gd name="connsiteX90" fmla="*/ 0 w 770887"/>
                <a:gd name="connsiteY90" fmla="*/ 230488 h 599162"/>
                <a:gd name="connsiteX91" fmla="*/ 4447 w 770887"/>
                <a:gd name="connsiteY91" fmla="*/ 224465 h 599162"/>
                <a:gd name="connsiteX92" fmla="*/ 277183 w 770887"/>
                <a:gd name="connsiteY92" fmla="*/ 0 h 599162"/>
                <a:gd name="connsiteX93" fmla="*/ 283168 w 770887"/>
                <a:gd name="connsiteY93" fmla="*/ 5977 h 599162"/>
                <a:gd name="connsiteX94" fmla="*/ 286160 w 770887"/>
                <a:gd name="connsiteY94" fmla="*/ 10459 h 599162"/>
                <a:gd name="connsiteX95" fmla="*/ 283168 w 770887"/>
                <a:gd name="connsiteY95" fmla="*/ 10459 h 599162"/>
                <a:gd name="connsiteX96" fmla="*/ 283168 w 770887"/>
                <a:gd name="connsiteY96" fmla="*/ 14942 h 599162"/>
                <a:gd name="connsiteX97" fmla="*/ 287656 w 770887"/>
                <a:gd name="connsiteY97" fmla="*/ 17930 h 599162"/>
                <a:gd name="connsiteX98" fmla="*/ 293640 w 770887"/>
                <a:gd name="connsiteY98" fmla="*/ 17930 h 599162"/>
                <a:gd name="connsiteX99" fmla="*/ 293640 w 770887"/>
                <a:gd name="connsiteY99" fmla="*/ 13447 h 599162"/>
                <a:gd name="connsiteX100" fmla="*/ 296632 w 770887"/>
                <a:gd name="connsiteY100" fmla="*/ 10459 h 599162"/>
                <a:gd name="connsiteX101" fmla="*/ 299624 w 770887"/>
                <a:gd name="connsiteY101" fmla="*/ 13447 h 599162"/>
                <a:gd name="connsiteX102" fmla="*/ 304113 w 770887"/>
                <a:gd name="connsiteY102" fmla="*/ 19424 h 599162"/>
                <a:gd name="connsiteX103" fmla="*/ 313089 w 770887"/>
                <a:gd name="connsiteY103" fmla="*/ 17930 h 599162"/>
                <a:gd name="connsiteX104" fmla="*/ 325058 w 770887"/>
                <a:gd name="connsiteY104" fmla="*/ 20918 h 599162"/>
                <a:gd name="connsiteX105" fmla="*/ 325058 w 770887"/>
                <a:gd name="connsiteY105" fmla="*/ 25401 h 599162"/>
                <a:gd name="connsiteX106" fmla="*/ 328050 w 770887"/>
                <a:gd name="connsiteY106" fmla="*/ 31377 h 599162"/>
                <a:gd name="connsiteX107" fmla="*/ 335530 w 770887"/>
                <a:gd name="connsiteY107" fmla="*/ 37354 h 599162"/>
                <a:gd name="connsiteX108" fmla="*/ 351987 w 770887"/>
                <a:gd name="connsiteY108" fmla="*/ 37354 h 599162"/>
                <a:gd name="connsiteX109" fmla="*/ 356475 w 770887"/>
                <a:gd name="connsiteY109" fmla="*/ 37354 h 599162"/>
                <a:gd name="connsiteX110" fmla="*/ 360963 w 770887"/>
                <a:gd name="connsiteY110" fmla="*/ 34366 h 599162"/>
                <a:gd name="connsiteX111" fmla="*/ 366948 w 770887"/>
                <a:gd name="connsiteY111" fmla="*/ 34366 h 599162"/>
                <a:gd name="connsiteX112" fmla="*/ 374428 w 770887"/>
                <a:gd name="connsiteY112" fmla="*/ 38848 h 599162"/>
                <a:gd name="connsiteX113" fmla="*/ 375924 w 770887"/>
                <a:gd name="connsiteY113" fmla="*/ 43331 h 599162"/>
                <a:gd name="connsiteX114" fmla="*/ 375924 w 770887"/>
                <a:gd name="connsiteY114" fmla="*/ 47813 h 599162"/>
                <a:gd name="connsiteX115" fmla="*/ 375924 w 770887"/>
                <a:gd name="connsiteY115" fmla="*/ 48560 h 599162"/>
                <a:gd name="connsiteX116" fmla="*/ 375924 w 770887"/>
                <a:gd name="connsiteY116" fmla="*/ 50802 h 599162"/>
                <a:gd name="connsiteX117" fmla="*/ 383404 w 770887"/>
                <a:gd name="connsiteY117" fmla="*/ 46319 h 599162"/>
                <a:gd name="connsiteX118" fmla="*/ 392381 w 770887"/>
                <a:gd name="connsiteY118" fmla="*/ 43331 h 599162"/>
                <a:gd name="connsiteX119" fmla="*/ 398365 w 770887"/>
                <a:gd name="connsiteY119" fmla="*/ 43331 h 599162"/>
                <a:gd name="connsiteX120" fmla="*/ 410334 w 770887"/>
                <a:gd name="connsiteY120" fmla="*/ 47813 h 599162"/>
                <a:gd name="connsiteX121" fmla="*/ 420806 w 770887"/>
                <a:gd name="connsiteY121" fmla="*/ 50802 h 599162"/>
                <a:gd name="connsiteX122" fmla="*/ 432775 w 770887"/>
                <a:gd name="connsiteY122" fmla="*/ 47813 h 599162"/>
                <a:gd name="connsiteX123" fmla="*/ 438759 w 770887"/>
                <a:gd name="connsiteY123" fmla="*/ 43331 h 599162"/>
                <a:gd name="connsiteX124" fmla="*/ 444743 w 770887"/>
                <a:gd name="connsiteY124" fmla="*/ 43331 h 599162"/>
                <a:gd name="connsiteX125" fmla="*/ 447736 w 770887"/>
                <a:gd name="connsiteY125" fmla="*/ 43331 h 599162"/>
                <a:gd name="connsiteX126" fmla="*/ 455216 w 770887"/>
                <a:gd name="connsiteY126" fmla="*/ 50802 h 599162"/>
                <a:gd name="connsiteX127" fmla="*/ 462696 w 770887"/>
                <a:gd name="connsiteY127" fmla="*/ 56778 h 599162"/>
                <a:gd name="connsiteX128" fmla="*/ 476161 w 770887"/>
                <a:gd name="connsiteY128" fmla="*/ 58272 h 599162"/>
                <a:gd name="connsiteX129" fmla="*/ 482145 w 770887"/>
                <a:gd name="connsiteY129" fmla="*/ 110568 h 599162"/>
                <a:gd name="connsiteX130" fmla="*/ 500098 w 770887"/>
                <a:gd name="connsiteY130" fmla="*/ 242056 h 599162"/>
                <a:gd name="connsiteX131" fmla="*/ 521043 w 770887"/>
                <a:gd name="connsiteY131" fmla="*/ 400438 h 599162"/>
                <a:gd name="connsiteX132" fmla="*/ 525531 w 770887"/>
                <a:gd name="connsiteY132" fmla="*/ 409403 h 599162"/>
                <a:gd name="connsiteX133" fmla="*/ 540492 w 770887"/>
                <a:gd name="connsiteY133" fmla="*/ 409403 h 599162"/>
                <a:gd name="connsiteX134" fmla="*/ 543484 w 770887"/>
                <a:gd name="connsiteY134" fmla="*/ 400438 h 599162"/>
                <a:gd name="connsiteX135" fmla="*/ 555453 w 770887"/>
                <a:gd name="connsiteY135" fmla="*/ 400438 h 599162"/>
                <a:gd name="connsiteX136" fmla="*/ 555453 w 770887"/>
                <a:gd name="connsiteY136" fmla="*/ 404920 h 599162"/>
                <a:gd name="connsiteX137" fmla="*/ 559941 w 770887"/>
                <a:gd name="connsiteY137" fmla="*/ 410897 h 599162"/>
                <a:gd name="connsiteX138" fmla="*/ 579390 w 770887"/>
                <a:gd name="connsiteY138" fmla="*/ 424344 h 599162"/>
                <a:gd name="connsiteX139" fmla="*/ 595847 w 770887"/>
                <a:gd name="connsiteY139" fmla="*/ 442274 h 599162"/>
                <a:gd name="connsiteX140" fmla="*/ 604823 w 770887"/>
                <a:gd name="connsiteY140" fmla="*/ 434803 h 599162"/>
                <a:gd name="connsiteX141" fmla="*/ 610807 w 770887"/>
                <a:gd name="connsiteY141" fmla="*/ 419862 h 599162"/>
                <a:gd name="connsiteX142" fmla="*/ 618288 w 770887"/>
                <a:gd name="connsiteY142" fmla="*/ 412391 h 599162"/>
                <a:gd name="connsiteX143" fmla="*/ 625768 w 770887"/>
                <a:gd name="connsiteY143" fmla="*/ 407908 h 599162"/>
                <a:gd name="connsiteX144" fmla="*/ 639233 w 770887"/>
                <a:gd name="connsiteY144" fmla="*/ 413885 h 599162"/>
                <a:gd name="connsiteX145" fmla="*/ 655690 w 770887"/>
                <a:gd name="connsiteY145" fmla="*/ 425838 h 599162"/>
                <a:gd name="connsiteX146" fmla="*/ 672146 w 770887"/>
                <a:gd name="connsiteY146" fmla="*/ 442274 h 599162"/>
                <a:gd name="connsiteX147" fmla="*/ 684115 w 770887"/>
                <a:gd name="connsiteY147" fmla="*/ 455722 h 599162"/>
                <a:gd name="connsiteX148" fmla="*/ 708052 w 770887"/>
                <a:gd name="connsiteY148" fmla="*/ 479629 h 599162"/>
                <a:gd name="connsiteX149" fmla="*/ 723013 w 770887"/>
                <a:gd name="connsiteY149" fmla="*/ 500547 h 599162"/>
                <a:gd name="connsiteX150" fmla="*/ 731989 w 770887"/>
                <a:gd name="connsiteY150" fmla="*/ 502041 h 599162"/>
                <a:gd name="connsiteX151" fmla="*/ 742462 w 770887"/>
                <a:gd name="connsiteY151" fmla="*/ 503535 h 599162"/>
                <a:gd name="connsiteX152" fmla="*/ 760415 w 770887"/>
                <a:gd name="connsiteY152" fmla="*/ 509512 h 599162"/>
                <a:gd name="connsiteX153" fmla="*/ 767895 w 770887"/>
                <a:gd name="connsiteY153" fmla="*/ 513994 h 599162"/>
                <a:gd name="connsiteX154" fmla="*/ 767895 w 770887"/>
                <a:gd name="connsiteY154" fmla="*/ 519971 h 599162"/>
                <a:gd name="connsiteX155" fmla="*/ 770887 w 770887"/>
                <a:gd name="connsiteY155" fmla="*/ 533419 h 599162"/>
                <a:gd name="connsiteX156" fmla="*/ 770887 w 770887"/>
                <a:gd name="connsiteY156" fmla="*/ 539395 h 599162"/>
                <a:gd name="connsiteX157" fmla="*/ 770887 w 770887"/>
                <a:gd name="connsiteY157" fmla="*/ 545372 h 599162"/>
                <a:gd name="connsiteX158" fmla="*/ 770887 w 770887"/>
                <a:gd name="connsiteY158" fmla="*/ 558820 h 599162"/>
                <a:gd name="connsiteX159" fmla="*/ 764903 w 770887"/>
                <a:gd name="connsiteY159" fmla="*/ 563302 h 599162"/>
                <a:gd name="connsiteX160" fmla="*/ 760415 w 770887"/>
                <a:gd name="connsiteY160" fmla="*/ 557325 h 599162"/>
                <a:gd name="connsiteX161" fmla="*/ 755926 w 770887"/>
                <a:gd name="connsiteY161" fmla="*/ 549855 h 599162"/>
                <a:gd name="connsiteX162" fmla="*/ 751438 w 770887"/>
                <a:gd name="connsiteY162" fmla="*/ 552843 h 599162"/>
                <a:gd name="connsiteX163" fmla="*/ 755926 w 770887"/>
                <a:gd name="connsiteY163" fmla="*/ 560314 h 599162"/>
                <a:gd name="connsiteX164" fmla="*/ 752934 w 770887"/>
                <a:gd name="connsiteY164" fmla="*/ 561808 h 599162"/>
                <a:gd name="connsiteX165" fmla="*/ 748446 w 770887"/>
                <a:gd name="connsiteY165" fmla="*/ 558820 h 599162"/>
                <a:gd name="connsiteX166" fmla="*/ 739470 w 770887"/>
                <a:gd name="connsiteY166" fmla="*/ 555831 h 599162"/>
                <a:gd name="connsiteX167" fmla="*/ 739470 w 770887"/>
                <a:gd name="connsiteY167" fmla="*/ 549855 h 599162"/>
                <a:gd name="connsiteX168" fmla="*/ 736478 w 770887"/>
                <a:gd name="connsiteY168" fmla="*/ 542384 h 599162"/>
                <a:gd name="connsiteX169" fmla="*/ 731989 w 770887"/>
                <a:gd name="connsiteY169" fmla="*/ 539395 h 599162"/>
                <a:gd name="connsiteX170" fmla="*/ 728997 w 770887"/>
                <a:gd name="connsiteY170" fmla="*/ 533419 h 599162"/>
                <a:gd name="connsiteX171" fmla="*/ 717029 w 770887"/>
                <a:gd name="connsiteY171" fmla="*/ 524454 h 599162"/>
                <a:gd name="connsiteX172" fmla="*/ 706556 w 770887"/>
                <a:gd name="connsiteY172" fmla="*/ 525948 h 599162"/>
                <a:gd name="connsiteX173" fmla="*/ 709548 w 770887"/>
                <a:gd name="connsiteY173" fmla="*/ 530430 h 599162"/>
                <a:gd name="connsiteX174" fmla="*/ 712540 w 770887"/>
                <a:gd name="connsiteY174" fmla="*/ 533419 h 599162"/>
                <a:gd name="connsiteX175" fmla="*/ 723013 w 770887"/>
                <a:gd name="connsiteY175" fmla="*/ 539395 h 599162"/>
                <a:gd name="connsiteX176" fmla="*/ 728997 w 770887"/>
                <a:gd name="connsiteY176" fmla="*/ 545372 h 599162"/>
                <a:gd name="connsiteX177" fmla="*/ 728997 w 770887"/>
                <a:gd name="connsiteY177" fmla="*/ 549855 h 599162"/>
                <a:gd name="connsiteX178" fmla="*/ 733485 w 770887"/>
                <a:gd name="connsiteY178" fmla="*/ 554337 h 599162"/>
                <a:gd name="connsiteX179" fmla="*/ 736478 w 770887"/>
                <a:gd name="connsiteY179" fmla="*/ 558820 h 599162"/>
                <a:gd name="connsiteX180" fmla="*/ 739470 w 770887"/>
                <a:gd name="connsiteY180" fmla="*/ 569279 h 599162"/>
                <a:gd name="connsiteX181" fmla="*/ 739470 w 770887"/>
                <a:gd name="connsiteY181" fmla="*/ 572267 h 599162"/>
                <a:gd name="connsiteX182" fmla="*/ 734981 w 770887"/>
                <a:gd name="connsiteY182" fmla="*/ 573761 h 599162"/>
                <a:gd name="connsiteX183" fmla="*/ 731989 w 770887"/>
                <a:gd name="connsiteY183" fmla="*/ 566290 h 599162"/>
                <a:gd name="connsiteX184" fmla="*/ 731989 w 770887"/>
                <a:gd name="connsiteY184" fmla="*/ 573761 h 599162"/>
                <a:gd name="connsiteX185" fmla="*/ 728997 w 770887"/>
                <a:gd name="connsiteY185" fmla="*/ 579738 h 599162"/>
                <a:gd name="connsiteX186" fmla="*/ 724509 w 770887"/>
                <a:gd name="connsiteY186" fmla="*/ 578244 h 599162"/>
                <a:gd name="connsiteX187" fmla="*/ 717029 w 770887"/>
                <a:gd name="connsiteY187" fmla="*/ 570773 h 599162"/>
                <a:gd name="connsiteX188" fmla="*/ 709548 w 770887"/>
                <a:gd name="connsiteY188" fmla="*/ 561808 h 599162"/>
                <a:gd name="connsiteX189" fmla="*/ 703564 w 770887"/>
                <a:gd name="connsiteY189" fmla="*/ 564796 h 599162"/>
                <a:gd name="connsiteX190" fmla="*/ 699076 w 770887"/>
                <a:gd name="connsiteY190" fmla="*/ 564796 h 599162"/>
                <a:gd name="connsiteX191" fmla="*/ 702068 w 770887"/>
                <a:gd name="connsiteY191" fmla="*/ 555831 h 599162"/>
                <a:gd name="connsiteX192" fmla="*/ 709548 w 770887"/>
                <a:gd name="connsiteY192" fmla="*/ 554337 h 599162"/>
                <a:gd name="connsiteX193" fmla="*/ 706556 w 770887"/>
                <a:gd name="connsiteY193" fmla="*/ 545372 h 599162"/>
                <a:gd name="connsiteX194" fmla="*/ 697580 w 770887"/>
                <a:gd name="connsiteY194" fmla="*/ 549855 h 599162"/>
                <a:gd name="connsiteX195" fmla="*/ 700572 w 770887"/>
                <a:gd name="connsiteY195" fmla="*/ 540890 h 599162"/>
                <a:gd name="connsiteX196" fmla="*/ 696084 w 770887"/>
                <a:gd name="connsiteY196" fmla="*/ 534913 h 599162"/>
                <a:gd name="connsiteX197" fmla="*/ 694588 w 770887"/>
                <a:gd name="connsiteY197" fmla="*/ 530430 h 599162"/>
                <a:gd name="connsiteX198" fmla="*/ 694588 w 770887"/>
                <a:gd name="connsiteY198" fmla="*/ 525948 h 599162"/>
                <a:gd name="connsiteX199" fmla="*/ 700572 w 770887"/>
                <a:gd name="connsiteY199" fmla="*/ 516983 h 599162"/>
                <a:gd name="connsiteX200" fmla="*/ 693091 w 770887"/>
                <a:gd name="connsiteY200" fmla="*/ 516983 h 599162"/>
                <a:gd name="connsiteX201" fmla="*/ 690099 w 770887"/>
                <a:gd name="connsiteY201" fmla="*/ 519971 h 599162"/>
                <a:gd name="connsiteX202" fmla="*/ 690099 w 770887"/>
                <a:gd name="connsiteY202" fmla="*/ 522959 h 599162"/>
                <a:gd name="connsiteX203" fmla="*/ 690099 w 770887"/>
                <a:gd name="connsiteY203" fmla="*/ 531925 h 599162"/>
                <a:gd name="connsiteX204" fmla="*/ 685611 w 770887"/>
                <a:gd name="connsiteY204" fmla="*/ 534913 h 599162"/>
                <a:gd name="connsiteX205" fmla="*/ 682619 w 770887"/>
                <a:gd name="connsiteY205" fmla="*/ 537901 h 599162"/>
                <a:gd name="connsiteX206" fmla="*/ 682619 w 770887"/>
                <a:gd name="connsiteY206" fmla="*/ 533419 h 599162"/>
                <a:gd name="connsiteX207" fmla="*/ 681123 w 770887"/>
                <a:gd name="connsiteY207" fmla="*/ 527442 h 599162"/>
                <a:gd name="connsiteX208" fmla="*/ 679627 w 770887"/>
                <a:gd name="connsiteY208" fmla="*/ 519971 h 599162"/>
                <a:gd name="connsiteX209" fmla="*/ 678131 w 770887"/>
                <a:gd name="connsiteY209" fmla="*/ 515489 h 599162"/>
                <a:gd name="connsiteX210" fmla="*/ 676635 w 770887"/>
                <a:gd name="connsiteY210" fmla="*/ 511006 h 599162"/>
                <a:gd name="connsiteX211" fmla="*/ 676635 w 770887"/>
                <a:gd name="connsiteY211" fmla="*/ 506524 h 599162"/>
                <a:gd name="connsiteX212" fmla="*/ 681123 w 770887"/>
                <a:gd name="connsiteY212" fmla="*/ 503535 h 599162"/>
                <a:gd name="connsiteX213" fmla="*/ 684115 w 770887"/>
                <a:gd name="connsiteY213" fmla="*/ 499053 h 599162"/>
                <a:gd name="connsiteX214" fmla="*/ 690099 w 770887"/>
                <a:gd name="connsiteY214" fmla="*/ 493076 h 599162"/>
                <a:gd name="connsiteX215" fmla="*/ 684115 w 770887"/>
                <a:gd name="connsiteY215" fmla="*/ 482617 h 599162"/>
                <a:gd name="connsiteX216" fmla="*/ 681123 w 770887"/>
                <a:gd name="connsiteY216" fmla="*/ 484111 h 599162"/>
                <a:gd name="connsiteX217" fmla="*/ 678131 w 770887"/>
                <a:gd name="connsiteY217" fmla="*/ 491582 h 599162"/>
                <a:gd name="connsiteX218" fmla="*/ 672146 w 770887"/>
                <a:gd name="connsiteY218" fmla="*/ 499053 h 599162"/>
                <a:gd name="connsiteX219" fmla="*/ 667658 w 770887"/>
                <a:gd name="connsiteY219" fmla="*/ 502041 h 599162"/>
                <a:gd name="connsiteX220" fmla="*/ 666162 w 770887"/>
                <a:gd name="connsiteY220" fmla="*/ 505029 h 599162"/>
                <a:gd name="connsiteX221" fmla="*/ 669154 w 770887"/>
                <a:gd name="connsiteY221" fmla="*/ 516983 h 599162"/>
                <a:gd name="connsiteX222" fmla="*/ 675139 w 770887"/>
                <a:gd name="connsiteY222" fmla="*/ 533419 h 599162"/>
                <a:gd name="connsiteX223" fmla="*/ 669154 w 770887"/>
                <a:gd name="connsiteY223" fmla="*/ 531925 h 599162"/>
                <a:gd name="connsiteX224" fmla="*/ 660178 w 770887"/>
                <a:gd name="connsiteY224" fmla="*/ 513994 h 599162"/>
                <a:gd name="connsiteX225" fmla="*/ 649705 w 770887"/>
                <a:gd name="connsiteY225" fmla="*/ 499053 h 599162"/>
                <a:gd name="connsiteX226" fmla="*/ 646713 w 770887"/>
                <a:gd name="connsiteY226" fmla="*/ 508018 h 599162"/>
                <a:gd name="connsiteX227" fmla="*/ 643721 w 770887"/>
                <a:gd name="connsiteY227" fmla="*/ 506524 h 599162"/>
                <a:gd name="connsiteX228" fmla="*/ 639233 w 770887"/>
                <a:gd name="connsiteY228" fmla="*/ 496064 h 599162"/>
                <a:gd name="connsiteX229" fmla="*/ 633249 w 770887"/>
                <a:gd name="connsiteY229" fmla="*/ 491582 h 599162"/>
                <a:gd name="connsiteX230" fmla="*/ 618288 w 770887"/>
                <a:gd name="connsiteY230" fmla="*/ 475146 h 599162"/>
                <a:gd name="connsiteX231" fmla="*/ 618288 w 770887"/>
                <a:gd name="connsiteY231" fmla="*/ 464687 h 599162"/>
                <a:gd name="connsiteX232" fmla="*/ 615296 w 770887"/>
                <a:gd name="connsiteY232" fmla="*/ 470664 h 599162"/>
                <a:gd name="connsiteX233" fmla="*/ 607815 w 770887"/>
                <a:gd name="connsiteY233" fmla="*/ 467675 h 599162"/>
                <a:gd name="connsiteX234" fmla="*/ 591358 w 770887"/>
                <a:gd name="connsiteY234" fmla="*/ 452734 h 599162"/>
                <a:gd name="connsiteX235" fmla="*/ 580886 w 770887"/>
                <a:gd name="connsiteY235" fmla="*/ 440780 h 599162"/>
                <a:gd name="connsiteX236" fmla="*/ 574902 w 770887"/>
                <a:gd name="connsiteY236" fmla="*/ 442274 h 599162"/>
                <a:gd name="connsiteX237" fmla="*/ 561437 w 770887"/>
                <a:gd name="connsiteY237" fmla="*/ 439286 h 599162"/>
                <a:gd name="connsiteX238" fmla="*/ 552461 w 770887"/>
                <a:gd name="connsiteY238" fmla="*/ 430321 h 599162"/>
                <a:gd name="connsiteX239" fmla="*/ 552461 w 770887"/>
                <a:gd name="connsiteY239" fmla="*/ 419862 h 599162"/>
                <a:gd name="connsiteX240" fmla="*/ 547972 w 770887"/>
                <a:gd name="connsiteY240" fmla="*/ 422850 h 599162"/>
                <a:gd name="connsiteX241" fmla="*/ 530020 w 770887"/>
                <a:gd name="connsiteY241" fmla="*/ 422850 h 599162"/>
                <a:gd name="connsiteX242" fmla="*/ 521043 w 770887"/>
                <a:gd name="connsiteY242" fmla="*/ 421356 h 599162"/>
                <a:gd name="connsiteX243" fmla="*/ 510571 w 770887"/>
                <a:gd name="connsiteY243" fmla="*/ 418368 h 599162"/>
                <a:gd name="connsiteX244" fmla="*/ 491122 w 770887"/>
                <a:gd name="connsiteY244" fmla="*/ 416873 h 599162"/>
                <a:gd name="connsiteX245" fmla="*/ 471673 w 770887"/>
                <a:gd name="connsiteY245" fmla="*/ 421356 h 599162"/>
                <a:gd name="connsiteX246" fmla="*/ 458208 w 770887"/>
                <a:gd name="connsiteY246" fmla="*/ 424344 h 599162"/>
                <a:gd name="connsiteX247" fmla="*/ 461200 w 770887"/>
                <a:gd name="connsiteY247" fmla="*/ 412391 h 599162"/>
                <a:gd name="connsiteX248" fmla="*/ 456712 w 770887"/>
                <a:gd name="connsiteY248" fmla="*/ 415379 h 599162"/>
                <a:gd name="connsiteX249" fmla="*/ 449232 w 770887"/>
                <a:gd name="connsiteY249" fmla="*/ 410897 h 599162"/>
                <a:gd name="connsiteX250" fmla="*/ 443247 w 770887"/>
                <a:gd name="connsiteY250" fmla="*/ 407908 h 599162"/>
                <a:gd name="connsiteX251" fmla="*/ 437263 w 770887"/>
                <a:gd name="connsiteY251" fmla="*/ 407908 h 599162"/>
                <a:gd name="connsiteX252" fmla="*/ 432775 w 770887"/>
                <a:gd name="connsiteY252" fmla="*/ 407908 h 599162"/>
                <a:gd name="connsiteX253" fmla="*/ 425294 w 770887"/>
                <a:gd name="connsiteY253" fmla="*/ 412391 h 599162"/>
                <a:gd name="connsiteX254" fmla="*/ 419310 w 770887"/>
                <a:gd name="connsiteY254" fmla="*/ 415379 h 599162"/>
                <a:gd name="connsiteX255" fmla="*/ 413326 w 770887"/>
                <a:gd name="connsiteY255" fmla="*/ 422850 h 599162"/>
                <a:gd name="connsiteX256" fmla="*/ 410334 w 770887"/>
                <a:gd name="connsiteY256" fmla="*/ 425838 h 599162"/>
                <a:gd name="connsiteX257" fmla="*/ 402853 w 770887"/>
                <a:gd name="connsiteY257" fmla="*/ 424344 h 599162"/>
                <a:gd name="connsiteX258" fmla="*/ 410334 w 770887"/>
                <a:gd name="connsiteY258" fmla="*/ 418368 h 599162"/>
                <a:gd name="connsiteX259" fmla="*/ 419310 w 770887"/>
                <a:gd name="connsiteY259" fmla="*/ 409403 h 599162"/>
                <a:gd name="connsiteX260" fmla="*/ 425294 w 770887"/>
                <a:gd name="connsiteY260" fmla="*/ 403426 h 599162"/>
                <a:gd name="connsiteX261" fmla="*/ 429783 w 770887"/>
                <a:gd name="connsiteY261" fmla="*/ 397449 h 599162"/>
                <a:gd name="connsiteX262" fmla="*/ 426791 w 770887"/>
                <a:gd name="connsiteY262" fmla="*/ 397449 h 599162"/>
                <a:gd name="connsiteX263" fmla="*/ 420806 w 770887"/>
                <a:gd name="connsiteY263" fmla="*/ 394461 h 599162"/>
                <a:gd name="connsiteX264" fmla="*/ 420806 w 770887"/>
                <a:gd name="connsiteY264" fmla="*/ 384002 h 599162"/>
                <a:gd name="connsiteX265" fmla="*/ 414822 w 770887"/>
                <a:gd name="connsiteY265" fmla="*/ 388484 h 599162"/>
                <a:gd name="connsiteX266" fmla="*/ 413326 w 770887"/>
                <a:gd name="connsiteY266" fmla="*/ 389978 h 599162"/>
                <a:gd name="connsiteX267" fmla="*/ 402853 w 770887"/>
                <a:gd name="connsiteY267" fmla="*/ 389978 h 599162"/>
                <a:gd name="connsiteX268" fmla="*/ 393877 w 770887"/>
                <a:gd name="connsiteY268" fmla="*/ 388484 h 599162"/>
                <a:gd name="connsiteX269" fmla="*/ 389389 w 770887"/>
                <a:gd name="connsiteY269" fmla="*/ 392967 h 599162"/>
                <a:gd name="connsiteX270" fmla="*/ 386397 w 770887"/>
                <a:gd name="connsiteY270" fmla="*/ 401932 h 599162"/>
                <a:gd name="connsiteX271" fmla="*/ 392381 w 770887"/>
                <a:gd name="connsiteY271" fmla="*/ 409403 h 599162"/>
                <a:gd name="connsiteX272" fmla="*/ 389389 w 770887"/>
                <a:gd name="connsiteY272" fmla="*/ 421356 h 599162"/>
                <a:gd name="connsiteX273" fmla="*/ 381908 w 770887"/>
                <a:gd name="connsiteY273" fmla="*/ 428827 h 599162"/>
                <a:gd name="connsiteX274" fmla="*/ 374428 w 770887"/>
                <a:gd name="connsiteY274" fmla="*/ 428827 h 599162"/>
                <a:gd name="connsiteX275" fmla="*/ 365452 w 770887"/>
                <a:gd name="connsiteY275" fmla="*/ 428827 h 599162"/>
                <a:gd name="connsiteX276" fmla="*/ 362459 w 770887"/>
                <a:gd name="connsiteY276" fmla="*/ 439286 h 599162"/>
                <a:gd name="connsiteX277" fmla="*/ 350491 w 770887"/>
                <a:gd name="connsiteY277" fmla="*/ 443769 h 599162"/>
                <a:gd name="connsiteX278" fmla="*/ 348995 w 770887"/>
                <a:gd name="connsiteY278" fmla="*/ 446757 h 599162"/>
                <a:gd name="connsiteX279" fmla="*/ 338522 w 770887"/>
                <a:gd name="connsiteY279" fmla="*/ 454228 h 599162"/>
                <a:gd name="connsiteX280" fmla="*/ 328050 w 770887"/>
                <a:gd name="connsiteY280" fmla="*/ 457216 h 599162"/>
                <a:gd name="connsiteX281" fmla="*/ 322065 w 770887"/>
                <a:gd name="connsiteY281" fmla="*/ 458710 h 599162"/>
                <a:gd name="connsiteX282" fmla="*/ 319073 w 770887"/>
                <a:gd name="connsiteY282" fmla="*/ 454228 h 599162"/>
                <a:gd name="connsiteX283" fmla="*/ 317577 w 770887"/>
                <a:gd name="connsiteY283" fmla="*/ 451239 h 599162"/>
                <a:gd name="connsiteX284" fmla="*/ 325058 w 770887"/>
                <a:gd name="connsiteY284" fmla="*/ 448251 h 599162"/>
                <a:gd name="connsiteX285" fmla="*/ 331042 w 770887"/>
                <a:gd name="connsiteY285" fmla="*/ 440780 h 599162"/>
                <a:gd name="connsiteX286" fmla="*/ 323561 w 770887"/>
                <a:gd name="connsiteY286" fmla="*/ 440780 h 599162"/>
                <a:gd name="connsiteX287" fmla="*/ 320569 w 770887"/>
                <a:gd name="connsiteY287" fmla="*/ 436298 h 599162"/>
                <a:gd name="connsiteX288" fmla="*/ 328050 w 770887"/>
                <a:gd name="connsiteY288" fmla="*/ 425838 h 599162"/>
                <a:gd name="connsiteX289" fmla="*/ 331042 w 770887"/>
                <a:gd name="connsiteY289" fmla="*/ 415379 h 599162"/>
                <a:gd name="connsiteX290" fmla="*/ 335530 w 770887"/>
                <a:gd name="connsiteY290" fmla="*/ 400438 h 599162"/>
                <a:gd name="connsiteX291" fmla="*/ 343010 w 770887"/>
                <a:gd name="connsiteY291" fmla="*/ 391473 h 599162"/>
                <a:gd name="connsiteX292" fmla="*/ 369940 w 770887"/>
                <a:gd name="connsiteY292" fmla="*/ 394461 h 599162"/>
                <a:gd name="connsiteX293" fmla="*/ 365452 w 770887"/>
                <a:gd name="connsiteY293" fmla="*/ 388484 h 599162"/>
                <a:gd name="connsiteX294" fmla="*/ 357971 w 770887"/>
                <a:gd name="connsiteY294" fmla="*/ 386990 h 599162"/>
                <a:gd name="connsiteX295" fmla="*/ 344507 w 770887"/>
                <a:gd name="connsiteY295" fmla="*/ 381013 h 599162"/>
                <a:gd name="connsiteX296" fmla="*/ 334034 w 770887"/>
                <a:gd name="connsiteY296" fmla="*/ 385496 h 599162"/>
                <a:gd name="connsiteX297" fmla="*/ 325058 w 770887"/>
                <a:gd name="connsiteY297" fmla="*/ 392967 h 599162"/>
                <a:gd name="connsiteX298" fmla="*/ 316081 w 770887"/>
                <a:gd name="connsiteY298" fmla="*/ 400438 h 599162"/>
                <a:gd name="connsiteX299" fmla="*/ 311593 w 770887"/>
                <a:gd name="connsiteY299" fmla="*/ 409403 h 599162"/>
                <a:gd name="connsiteX300" fmla="*/ 310097 w 770887"/>
                <a:gd name="connsiteY300" fmla="*/ 416873 h 599162"/>
                <a:gd name="connsiteX301" fmla="*/ 304113 w 770887"/>
                <a:gd name="connsiteY301" fmla="*/ 416873 h 599162"/>
                <a:gd name="connsiteX302" fmla="*/ 304113 w 770887"/>
                <a:gd name="connsiteY302" fmla="*/ 419862 h 599162"/>
                <a:gd name="connsiteX303" fmla="*/ 307105 w 770887"/>
                <a:gd name="connsiteY303" fmla="*/ 425838 h 599162"/>
                <a:gd name="connsiteX304" fmla="*/ 305609 w 770887"/>
                <a:gd name="connsiteY304" fmla="*/ 430321 h 599162"/>
                <a:gd name="connsiteX305" fmla="*/ 301120 w 770887"/>
                <a:gd name="connsiteY305" fmla="*/ 434803 h 599162"/>
                <a:gd name="connsiteX306" fmla="*/ 290648 w 770887"/>
                <a:gd name="connsiteY306" fmla="*/ 440780 h 599162"/>
                <a:gd name="connsiteX307" fmla="*/ 284664 w 770887"/>
                <a:gd name="connsiteY307" fmla="*/ 445263 h 599162"/>
                <a:gd name="connsiteX308" fmla="*/ 277183 w 770887"/>
                <a:gd name="connsiteY308" fmla="*/ 452734 h 599162"/>
                <a:gd name="connsiteX309" fmla="*/ 275687 w 770887"/>
                <a:gd name="connsiteY309" fmla="*/ 460204 h 599162"/>
                <a:gd name="connsiteX310" fmla="*/ 286160 w 770887"/>
                <a:gd name="connsiteY310" fmla="*/ 463193 h 599162"/>
                <a:gd name="connsiteX311" fmla="*/ 287656 w 770887"/>
                <a:gd name="connsiteY311" fmla="*/ 473652 h 599162"/>
                <a:gd name="connsiteX312" fmla="*/ 283168 w 770887"/>
                <a:gd name="connsiteY312" fmla="*/ 479629 h 599162"/>
                <a:gd name="connsiteX313" fmla="*/ 275687 w 770887"/>
                <a:gd name="connsiteY313" fmla="*/ 484111 h 599162"/>
                <a:gd name="connsiteX314" fmla="*/ 266711 w 770887"/>
                <a:gd name="connsiteY314" fmla="*/ 496064 h 599162"/>
                <a:gd name="connsiteX315" fmla="*/ 253246 w 770887"/>
                <a:gd name="connsiteY315" fmla="*/ 505029 h 599162"/>
                <a:gd name="connsiteX316" fmla="*/ 226317 w 770887"/>
                <a:gd name="connsiteY316" fmla="*/ 518477 h 599162"/>
                <a:gd name="connsiteX317" fmla="*/ 224821 w 770887"/>
                <a:gd name="connsiteY317" fmla="*/ 530430 h 599162"/>
                <a:gd name="connsiteX318" fmla="*/ 214348 w 770887"/>
                <a:gd name="connsiteY318" fmla="*/ 534913 h 599162"/>
                <a:gd name="connsiteX319" fmla="*/ 203876 w 770887"/>
                <a:gd name="connsiteY319" fmla="*/ 540890 h 599162"/>
                <a:gd name="connsiteX320" fmla="*/ 190411 w 770887"/>
                <a:gd name="connsiteY320" fmla="*/ 545372 h 599162"/>
                <a:gd name="connsiteX321" fmla="*/ 185923 w 770887"/>
                <a:gd name="connsiteY321" fmla="*/ 548360 h 599162"/>
                <a:gd name="connsiteX322" fmla="*/ 179939 w 770887"/>
                <a:gd name="connsiteY322" fmla="*/ 552843 h 599162"/>
                <a:gd name="connsiteX323" fmla="*/ 175450 w 770887"/>
                <a:gd name="connsiteY323" fmla="*/ 557325 h 599162"/>
                <a:gd name="connsiteX324" fmla="*/ 172458 w 770887"/>
                <a:gd name="connsiteY324" fmla="*/ 566290 h 599162"/>
                <a:gd name="connsiteX325" fmla="*/ 164978 w 770887"/>
                <a:gd name="connsiteY325" fmla="*/ 567785 h 599162"/>
                <a:gd name="connsiteX326" fmla="*/ 154505 w 770887"/>
                <a:gd name="connsiteY326" fmla="*/ 570773 h 599162"/>
                <a:gd name="connsiteX327" fmla="*/ 147025 w 770887"/>
                <a:gd name="connsiteY327" fmla="*/ 570773 h 599162"/>
                <a:gd name="connsiteX328" fmla="*/ 139545 w 770887"/>
                <a:gd name="connsiteY328" fmla="*/ 573761 h 599162"/>
                <a:gd name="connsiteX329" fmla="*/ 129072 w 770887"/>
                <a:gd name="connsiteY329" fmla="*/ 579738 h 599162"/>
                <a:gd name="connsiteX330" fmla="*/ 132064 w 770887"/>
                <a:gd name="connsiteY330" fmla="*/ 587209 h 599162"/>
                <a:gd name="connsiteX331" fmla="*/ 129072 w 770887"/>
                <a:gd name="connsiteY331" fmla="*/ 588703 h 599162"/>
                <a:gd name="connsiteX332" fmla="*/ 121592 w 770887"/>
                <a:gd name="connsiteY332" fmla="*/ 584220 h 599162"/>
                <a:gd name="connsiteX333" fmla="*/ 114111 w 770887"/>
                <a:gd name="connsiteY333" fmla="*/ 581232 h 599162"/>
                <a:gd name="connsiteX334" fmla="*/ 108127 w 770887"/>
                <a:gd name="connsiteY334" fmla="*/ 572267 h 599162"/>
                <a:gd name="connsiteX335" fmla="*/ 106631 w 770887"/>
                <a:gd name="connsiteY335" fmla="*/ 575255 h 599162"/>
                <a:gd name="connsiteX336" fmla="*/ 106631 w 770887"/>
                <a:gd name="connsiteY336" fmla="*/ 587209 h 599162"/>
                <a:gd name="connsiteX337" fmla="*/ 97655 w 770887"/>
                <a:gd name="connsiteY337" fmla="*/ 587209 h 599162"/>
                <a:gd name="connsiteX338" fmla="*/ 97655 w 770887"/>
                <a:gd name="connsiteY338" fmla="*/ 591691 h 599162"/>
                <a:gd name="connsiteX339" fmla="*/ 88678 w 770887"/>
                <a:gd name="connsiteY339" fmla="*/ 591691 h 599162"/>
                <a:gd name="connsiteX340" fmla="*/ 88678 w 770887"/>
                <a:gd name="connsiteY340" fmla="*/ 590197 h 599162"/>
                <a:gd name="connsiteX341" fmla="*/ 84190 w 770887"/>
                <a:gd name="connsiteY341" fmla="*/ 588703 h 599162"/>
                <a:gd name="connsiteX342" fmla="*/ 78206 w 770887"/>
                <a:gd name="connsiteY342" fmla="*/ 588703 h 599162"/>
                <a:gd name="connsiteX343" fmla="*/ 70725 w 770887"/>
                <a:gd name="connsiteY343" fmla="*/ 590197 h 599162"/>
                <a:gd name="connsiteX344" fmla="*/ 61749 w 770887"/>
                <a:gd name="connsiteY344" fmla="*/ 599162 h 599162"/>
                <a:gd name="connsiteX345" fmla="*/ 45292 w 770887"/>
                <a:gd name="connsiteY345" fmla="*/ 599162 h 599162"/>
                <a:gd name="connsiteX346" fmla="*/ 30331 w 770887"/>
                <a:gd name="connsiteY346" fmla="*/ 599162 h 599162"/>
                <a:gd name="connsiteX347" fmla="*/ 30331 w 770887"/>
                <a:gd name="connsiteY347" fmla="*/ 593185 h 599162"/>
                <a:gd name="connsiteX348" fmla="*/ 40804 w 770887"/>
                <a:gd name="connsiteY348" fmla="*/ 581232 h 599162"/>
                <a:gd name="connsiteX349" fmla="*/ 58757 w 770887"/>
                <a:gd name="connsiteY349" fmla="*/ 581232 h 599162"/>
                <a:gd name="connsiteX350" fmla="*/ 66237 w 770887"/>
                <a:gd name="connsiteY350" fmla="*/ 581232 h 599162"/>
                <a:gd name="connsiteX351" fmla="*/ 73717 w 770887"/>
                <a:gd name="connsiteY351" fmla="*/ 576750 h 599162"/>
                <a:gd name="connsiteX352" fmla="*/ 84190 w 770887"/>
                <a:gd name="connsiteY352" fmla="*/ 573761 h 599162"/>
                <a:gd name="connsiteX353" fmla="*/ 88678 w 770887"/>
                <a:gd name="connsiteY353" fmla="*/ 570773 h 599162"/>
                <a:gd name="connsiteX354" fmla="*/ 93166 w 770887"/>
                <a:gd name="connsiteY354" fmla="*/ 563302 h 599162"/>
                <a:gd name="connsiteX355" fmla="*/ 102143 w 770887"/>
                <a:gd name="connsiteY355" fmla="*/ 558820 h 599162"/>
                <a:gd name="connsiteX356" fmla="*/ 115607 w 770887"/>
                <a:gd name="connsiteY356" fmla="*/ 557325 h 599162"/>
                <a:gd name="connsiteX357" fmla="*/ 123088 w 770887"/>
                <a:gd name="connsiteY357" fmla="*/ 557325 h 599162"/>
                <a:gd name="connsiteX358" fmla="*/ 129072 w 770887"/>
                <a:gd name="connsiteY358" fmla="*/ 563302 h 599162"/>
                <a:gd name="connsiteX359" fmla="*/ 135056 w 770887"/>
                <a:gd name="connsiteY359" fmla="*/ 558820 h 599162"/>
                <a:gd name="connsiteX360" fmla="*/ 141041 w 770887"/>
                <a:gd name="connsiteY360" fmla="*/ 549855 h 599162"/>
                <a:gd name="connsiteX361" fmla="*/ 148521 w 770887"/>
                <a:gd name="connsiteY361" fmla="*/ 542384 h 599162"/>
                <a:gd name="connsiteX362" fmla="*/ 156001 w 770887"/>
                <a:gd name="connsiteY362" fmla="*/ 537901 h 599162"/>
                <a:gd name="connsiteX363" fmla="*/ 170962 w 770887"/>
                <a:gd name="connsiteY363" fmla="*/ 534913 h 599162"/>
                <a:gd name="connsiteX364" fmla="*/ 176946 w 770887"/>
                <a:gd name="connsiteY364" fmla="*/ 528936 h 599162"/>
                <a:gd name="connsiteX365" fmla="*/ 184427 w 770887"/>
                <a:gd name="connsiteY365" fmla="*/ 521465 h 599162"/>
                <a:gd name="connsiteX366" fmla="*/ 193403 w 770887"/>
                <a:gd name="connsiteY366" fmla="*/ 513994 h 599162"/>
                <a:gd name="connsiteX367" fmla="*/ 200884 w 770887"/>
                <a:gd name="connsiteY367" fmla="*/ 509512 h 599162"/>
                <a:gd name="connsiteX368" fmla="*/ 203876 w 770887"/>
                <a:gd name="connsiteY368" fmla="*/ 500547 h 599162"/>
                <a:gd name="connsiteX369" fmla="*/ 205372 w 770887"/>
                <a:gd name="connsiteY369" fmla="*/ 487099 h 599162"/>
                <a:gd name="connsiteX370" fmla="*/ 208364 w 770887"/>
                <a:gd name="connsiteY370" fmla="*/ 478134 h 599162"/>
                <a:gd name="connsiteX371" fmla="*/ 209860 w 770887"/>
                <a:gd name="connsiteY371" fmla="*/ 475146 h 599162"/>
                <a:gd name="connsiteX372" fmla="*/ 217340 w 770887"/>
                <a:gd name="connsiteY372" fmla="*/ 464687 h 599162"/>
                <a:gd name="connsiteX373" fmla="*/ 212852 w 770887"/>
                <a:gd name="connsiteY373" fmla="*/ 464687 h 599162"/>
                <a:gd name="connsiteX374" fmla="*/ 205372 w 770887"/>
                <a:gd name="connsiteY374" fmla="*/ 466181 h 599162"/>
                <a:gd name="connsiteX375" fmla="*/ 200884 w 770887"/>
                <a:gd name="connsiteY375" fmla="*/ 466181 h 599162"/>
                <a:gd name="connsiteX376" fmla="*/ 193403 w 770887"/>
                <a:gd name="connsiteY376" fmla="*/ 464687 h 599162"/>
                <a:gd name="connsiteX377" fmla="*/ 190411 w 770887"/>
                <a:gd name="connsiteY377" fmla="*/ 461699 h 599162"/>
                <a:gd name="connsiteX378" fmla="*/ 197891 w 770887"/>
                <a:gd name="connsiteY378" fmla="*/ 454228 h 599162"/>
                <a:gd name="connsiteX379" fmla="*/ 190411 w 770887"/>
                <a:gd name="connsiteY379" fmla="*/ 455722 h 599162"/>
                <a:gd name="connsiteX380" fmla="*/ 185923 w 770887"/>
                <a:gd name="connsiteY380" fmla="*/ 460204 h 599162"/>
                <a:gd name="connsiteX381" fmla="*/ 182931 w 770887"/>
                <a:gd name="connsiteY381" fmla="*/ 470664 h 599162"/>
                <a:gd name="connsiteX382" fmla="*/ 178442 w 770887"/>
                <a:gd name="connsiteY382" fmla="*/ 475146 h 599162"/>
                <a:gd name="connsiteX383" fmla="*/ 176946 w 770887"/>
                <a:gd name="connsiteY383" fmla="*/ 470664 h 599162"/>
                <a:gd name="connsiteX384" fmla="*/ 172458 w 770887"/>
                <a:gd name="connsiteY384" fmla="*/ 464687 h 599162"/>
                <a:gd name="connsiteX385" fmla="*/ 164978 w 770887"/>
                <a:gd name="connsiteY385" fmla="*/ 457216 h 599162"/>
                <a:gd name="connsiteX386" fmla="*/ 153009 w 770887"/>
                <a:gd name="connsiteY386" fmla="*/ 449745 h 599162"/>
                <a:gd name="connsiteX387" fmla="*/ 150017 w 770887"/>
                <a:gd name="connsiteY387" fmla="*/ 449745 h 599162"/>
                <a:gd name="connsiteX388" fmla="*/ 139545 w 770887"/>
                <a:gd name="connsiteY388" fmla="*/ 457216 h 599162"/>
                <a:gd name="connsiteX389" fmla="*/ 133560 w 770887"/>
                <a:gd name="connsiteY389" fmla="*/ 457216 h 599162"/>
                <a:gd name="connsiteX390" fmla="*/ 124584 w 770887"/>
                <a:gd name="connsiteY390" fmla="*/ 457216 h 599162"/>
                <a:gd name="connsiteX391" fmla="*/ 126080 w 770887"/>
                <a:gd name="connsiteY391" fmla="*/ 437792 h 599162"/>
                <a:gd name="connsiteX392" fmla="*/ 127576 w 770887"/>
                <a:gd name="connsiteY392" fmla="*/ 431815 h 599162"/>
                <a:gd name="connsiteX393" fmla="*/ 132064 w 770887"/>
                <a:gd name="connsiteY393" fmla="*/ 425838 h 599162"/>
                <a:gd name="connsiteX394" fmla="*/ 132064 w 770887"/>
                <a:gd name="connsiteY394" fmla="*/ 418368 h 599162"/>
                <a:gd name="connsiteX395" fmla="*/ 130568 w 770887"/>
                <a:gd name="connsiteY395" fmla="*/ 406414 h 599162"/>
                <a:gd name="connsiteX396" fmla="*/ 127576 w 770887"/>
                <a:gd name="connsiteY396" fmla="*/ 394461 h 599162"/>
                <a:gd name="connsiteX397" fmla="*/ 124584 w 770887"/>
                <a:gd name="connsiteY397" fmla="*/ 397449 h 599162"/>
                <a:gd name="connsiteX398" fmla="*/ 118600 w 770887"/>
                <a:gd name="connsiteY398" fmla="*/ 403426 h 599162"/>
                <a:gd name="connsiteX399" fmla="*/ 114111 w 770887"/>
                <a:gd name="connsiteY399" fmla="*/ 406414 h 599162"/>
                <a:gd name="connsiteX400" fmla="*/ 109623 w 770887"/>
                <a:gd name="connsiteY400" fmla="*/ 406414 h 599162"/>
                <a:gd name="connsiteX401" fmla="*/ 105135 w 770887"/>
                <a:gd name="connsiteY401" fmla="*/ 401932 h 599162"/>
                <a:gd name="connsiteX402" fmla="*/ 102143 w 770887"/>
                <a:gd name="connsiteY402" fmla="*/ 401932 h 599162"/>
                <a:gd name="connsiteX403" fmla="*/ 96158 w 770887"/>
                <a:gd name="connsiteY403" fmla="*/ 398943 h 599162"/>
                <a:gd name="connsiteX404" fmla="*/ 91670 w 770887"/>
                <a:gd name="connsiteY404" fmla="*/ 394461 h 599162"/>
                <a:gd name="connsiteX405" fmla="*/ 87182 w 770887"/>
                <a:gd name="connsiteY405" fmla="*/ 391473 h 599162"/>
                <a:gd name="connsiteX406" fmla="*/ 82694 w 770887"/>
                <a:gd name="connsiteY406" fmla="*/ 386990 h 599162"/>
                <a:gd name="connsiteX407" fmla="*/ 81198 w 770887"/>
                <a:gd name="connsiteY407" fmla="*/ 382508 h 599162"/>
                <a:gd name="connsiteX408" fmla="*/ 79702 w 770887"/>
                <a:gd name="connsiteY408" fmla="*/ 372048 h 599162"/>
                <a:gd name="connsiteX409" fmla="*/ 85686 w 770887"/>
                <a:gd name="connsiteY409" fmla="*/ 367566 h 599162"/>
                <a:gd name="connsiteX410" fmla="*/ 91670 w 770887"/>
                <a:gd name="connsiteY410" fmla="*/ 367566 h 599162"/>
                <a:gd name="connsiteX411" fmla="*/ 99151 w 770887"/>
                <a:gd name="connsiteY411" fmla="*/ 367566 h 599162"/>
                <a:gd name="connsiteX412" fmla="*/ 106631 w 770887"/>
                <a:gd name="connsiteY412" fmla="*/ 372048 h 599162"/>
                <a:gd name="connsiteX413" fmla="*/ 109623 w 770887"/>
                <a:gd name="connsiteY413" fmla="*/ 364578 h 599162"/>
                <a:gd name="connsiteX414" fmla="*/ 105135 w 770887"/>
                <a:gd name="connsiteY414" fmla="*/ 360095 h 599162"/>
                <a:gd name="connsiteX415" fmla="*/ 103639 w 770887"/>
                <a:gd name="connsiteY415" fmla="*/ 360095 h 599162"/>
                <a:gd name="connsiteX416" fmla="*/ 96158 w 770887"/>
                <a:gd name="connsiteY416" fmla="*/ 360095 h 599162"/>
                <a:gd name="connsiteX417" fmla="*/ 91670 w 770887"/>
                <a:gd name="connsiteY417" fmla="*/ 360095 h 599162"/>
                <a:gd name="connsiteX418" fmla="*/ 82694 w 770887"/>
                <a:gd name="connsiteY418" fmla="*/ 354118 h 599162"/>
                <a:gd name="connsiteX419" fmla="*/ 79702 w 770887"/>
                <a:gd name="connsiteY419" fmla="*/ 348142 h 599162"/>
                <a:gd name="connsiteX420" fmla="*/ 76710 w 770887"/>
                <a:gd name="connsiteY420" fmla="*/ 340671 h 599162"/>
                <a:gd name="connsiteX421" fmla="*/ 73717 w 770887"/>
                <a:gd name="connsiteY421" fmla="*/ 333200 h 599162"/>
                <a:gd name="connsiteX422" fmla="*/ 73717 w 770887"/>
                <a:gd name="connsiteY422" fmla="*/ 330212 h 599162"/>
                <a:gd name="connsiteX423" fmla="*/ 76710 w 770887"/>
                <a:gd name="connsiteY423" fmla="*/ 327223 h 599162"/>
                <a:gd name="connsiteX424" fmla="*/ 81198 w 770887"/>
                <a:gd name="connsiteY424" fmla="*/ 319752 h 599162"/>
                <a:gd name="connsiteX425" fmla="*/ 88678 w 770887"/>
                <a:gd name="connsiteY425" fmla="*/ 310787 h 599162"/>
                <a:gd name="connsiteX426" fmla="*/ 97655 w 770887"/>
                <a:gd name="connsiteY426" fmla="*/ 304811 h 599162"/>
                <a:gd name="connsiteX427" fmla="*/ 103639 w 770887"/>
                <a:gd name="connsiteY427" fmla="*/ 297340 h 599162"/>
                <a:gd name="connsiteX428" fmla="*/ 105135 w 770887"/>
                <a:gd name="connsiteY428" fmla="*/ 289869 h 599162"/>
                <a:gd name="connsiteX429" fmla="*/ 112615 w 770887"/>
                <a:gd name="connsiteY429" fmla="*/ 282398 h 599162"/>
                <a:gd name="connsiteX430" fmla="*/ 118600 w 770887"/>
                <a:gd name="connsiteY430" fmla="*/ 280904 h 599162"/>
                <a:gd name="connsiteX431" fmla="*/ 123088 w 770887"/>
                <a:gd name="connsiteY431" fmla="*/ 283892 h 599162"/>
                <a:gd name="connsiteX432" fmla="*/ 127576 w 770887"/>
                <a:gd name="connsiteY432" fmla="*/ 289869 h 599162"/>
                <a:gd name="connsiteX433" fmla="*/ 130568 w 770887"/>
                <a:gd name="connsiteY433" fmla="*/ 289869 h 599162"/>
                <a:gd name="connsiteX434" fmla="*/ 136552 w 770887"/>
                <a:gd name="connsiteY434" fmla="*/ 289869 h 599162"/>
                <a:gd name="connsiteX435" fmla="*/ 139545 w 770887"/>
                <a:gd name="connsiteY435" fmla="*/ 289869 h 599162"/>
                <a:gd name="connsiteX436" fmla="*/ 144033 w 770887"/>
                <a:gd name="connsiteY436" fmla="*/ 283892 h 599162"/>
                <a:gd name="connsiteX437" fmla="*/ 148521 w 770887"/>
                <a:gd name="connsiteY437" fmla="*/ 283892 h 599162"/>
                <a:gd name="connsiteX438" fmla="*/ 150017 w 770887"/>
                <a:gd name="connsiteY438" fmla="*/ 280904 h 599162"/>
                <a:gd name="connsiteX439" fmla="*/ 153009 w 770887"/>
                <a:gd name="connsiteY439" fmla="*/ 276422 h 599162"/>
                <a:gd name="connsiteX440" fmla="*/ 154505 w 770887"/>
                <a:gd name="connsiteY440" fmla="*/ 280904 h 599162"/>
                <a:gd name="connsiteX441" fmla="*/ 158994 w 770887"/>
                <a:gd name="connsiteY441" fmla="*/ 280904 h 599162"/>
                <a:gd name="connsiteX442" fmla="*/ 161986 w 770887"/>
                <a:gd name="connsiteY442" fmla="*/ 280904 h 599162"/>
                <a:gd name="connsiteX443" fmla="*/ 167970 w 770887"/>
                <a:gd name="connsiteY443" fmla="*/ 280904 h 599162"/>
                <a:gd name="connsiteX444" fmla="*/ 172458 w 770887"/>
                <a:gd name="connsiteY444" fmla="*/ 276422 h 599162"/>
                <a:gd name="connsiteX445" fmla="*/ 176946 w 770887"/>
                <a:gd name="connsiteY445" fmla="*/ 276422 h 599162"/>
                <a:gd name="connsiteX446" fmla="*/ 178442 w 770887"/>
                <a:gd name="connsiteY446" fmla="*/ 265962 h 599162"/>
                <a:gd name="connsiteX447" fmla="*/ 175450 w 770887"/>
                <a:gd name="connsiteY447" fmla="*/ 258491 h 599162"/>
                <a:gd name="connsiteX448" fmla="*/ 172458 w 770887"/>
                <a:gd name="connsiteY448" fmla="*/ 246538 h 599162"/>
                <a:gd name="connsiteX449" fmla="*/ 178442 w 770887"/>
                <a:gd name="connsiteY449" fmla="*/ 246538 h 599162"/>
                <a:gd name="connsiteX450" fmla="*/ 184427 w 770887"/>
                <a:gd name="connsiteY450" fmla="*/ 240561 h 599162"/>
                <a:gd name="connsiteX451" fmla="*/ 182931 w 770887"/>
                <a:gd name="connsiteY451" fmla="*/ 231596 h 599162"/>
                <a:gd name="connsiteX452" fmla="*/ 173954 w 770887"/>
                <a:gd name="connsiteY452" fmla="*/ 230102 h 599162"/>
                <a:gd name="connsiteX453" fmla="*/ 169466 w 770887"/>
                <a:gd name="connsiteY453" fmla="*/ 230102 h 599162"/>
                <a:gd name="connsiteX454" fmla="*/ 164978 w 770887"/>
                <a:gd name="connsiteY454" fmla="*/ 231596 h 599162"/>
                <a:gd name="connsiteX455" fmla="*/ 160490 w 770887"/>
                <a:gd name="connsiteY455" fmla="*/ 234585 h 599162"/>
                <a:gd name="connsiteX456" fmla="*/ 157497 w 770887"/>
                <a:gd name="connsiteY456" fmla="*/ 240561 h 599162"/>
                <a:gd name="connsiteX457" fmla="*/ 153009 w 770887"/>
                <a:gd name="connsiteY457" fmla="*/ 240561 h 599162"/>
                <a:gd name="connsiteX458" fmla="*/ 148521 w 770887"/>
                <a:gd name="connsiteY458" fmla="*/ 231596 h 599162"/>
                <a:gd name="connsiteX459" fmla="*/ 136552 w 770887"/>
                <a:gd name="connsiteY459" fmla="*/ 231596 h 599162"/>
                <a:gd name="connsiteX460" fmla="*/ 123088 w 770887"/>
                <a:gd name="connsiteY460" fmla="*/ 231596 h 599162"/>
                <a:gd name="connsiteX461" fmla="*/ 112615 w 770887"/>
                <a:gd name="connsiteY461" fmla="*/ 228608 h 599162"/>
                <a:gd name="connsiteX462" fmla="*/ 102143 w 770887"/>
                <a:gd name="connsiteY462" fmla="*/ 224125 h 599162"/>
                <a:gd name="connsiteX463" fmla="*/ 96158 w 770887"/>
                <a:gd name="connsiteY463" fmla="*/ 216654 h 599162"/>
                <a:gd name="connsiteX464" fmla="*/ 94662 w 770887"/>
                <a:gd name="connsiteY464" fmla="*/ 201713 h 599162"/>
                <a:gd name="connsiteX465" fmla="*/ 102143 w 770887"/>
                <a:gd name="connsiteY465" fmla="*/ 198724 h 599162"/>
                <a:gd name="connsiteX466" fmla="*/ 106631 w 770887"/>
                <a:gd name="connsiteY466" fmla="*/ 195736 h 599162"/>
                <a:gd name="connsiteX467" fmla="*/ 96158 w 770887"/>
                <a:gd name="connsiteY467" fmla="*/ 191254 h 599162"/>
                <a:gd name="connsiteX468" fmla="*/ 90174 w 770887"/>
                <a:gd name="connsiteY468" fmla="*/ 186771 h 599162"/>
                <a:gd name="connsiteX469" fmla="*/ 82694 w 770887"/>
                <a:gd name="connsiteY469" fmla="*/ 180794 h 599162"/>
                <a:gd name="connsiteX470" fmla="*/ 81198 w 770887"/>
                <a:gd name="connsiteY470" fmla="*/ 177806 h 599162"/>
                <a:gd name="connsiteX471" fmla="*/ 87182 w 770887"/>
                <a:gd name="connsiteY471" fmla="*/ 173324 h 599162"/>
                <a:gd name="connsiteX472" fmla="*/ 91670 w 770887"/>
                <a:gd name="connsiteY472" fmla="*/ 173324 h 599162"/>
                <a:gd name="connsiteX473" fmla="*/ 100647 w 770887"/>
                <a:gd name="connsiteY473" fmla="*/ 171829 h 599162"/>
                <a:gd name="connsiteX474" fmla="*/ 112615 w 770887"/>
                <a:gd name="connsiteY474" fmla="*/ 164359 h 599162"/>
                <a:gd name="connsiteX475" fmla="*/ 114111 w 770887"/>
                <a:gd name="connsiteY475" fmla="*/ 167347 h 599162"/>
                <a:gd name="connsiteX476" fmla="*/ 121592 w 770887"/>
                <a:gd name="connsiteY476" fmla="*/ 164359 h 599162"/>
                <a:gd name="connsiteX477" fmla="*/ 121592 w 770887"/>
                <a:gd name="connsiteY477" fmla="*/ 162864 h 599162"/>
                <a:gd name="connsiteX478" fmla="*/ 126080 w 770887"/>
                <a:gd name="connsiteY478" fmla="*/ 161370 h 599162"/>
                <a:gd name="connsiteX479" fmla="*/ 135056 w 770887"/>
                <a:gd name="connsiteY479" fmla="*/ 159876 h 599162"/>
                <a:gd name="connsiteX480" fmla="*/ 145529 w 770887"/>
                <a:gd name="connsiteY480" fmla="*/ 159876 h 599162"/>
                <a:gd name="connsiteX481" fmla="*/ 150017 w 770887"/>
                <a:gd name="connsiteY481" fmla="*/ 162864 h 599162"/>
                <a:gd name="connsiteX482" fmla="*/ 147025 w 770887"/>
                <a:gd name="connsiteY482" fmla="*/ 170335 h 599162"/>
                <a:gd name="connsiteX483" fmla="*/ 147025 w 770887"/>
                <a:gd name="connsiteY483" fmla="*/ 173324 h 599162"/>
                <a:gd name="connsiteX484" fmla="*/ 151513 w 770887"/>
                <a:gd name="connsiteY484" fmla="*/ 176312 h 599162"/>
                <a:gd name="connsiteX485" fmla="*/ 156001 w 770887"/>
                <a:gd name="connsiteY485" fmla="*/ 180794 h 599162"/>
                <a:gd name="connsiteX486" fmla="*/ 164978 w 770887"/>
                <a:gd name="connsiteY486" fmla="*/ 180794 h 599162"/>
                <a:gd name="connsiteX487" fmla="*/ 176946 w 770887"/>
                <a:gd name="connsiteY487" fmla="*/ 183783 h 599162"/>
                <a:gd name="connsiteX488" fmla="*/ 185923 w 770887"/>
                <a:gd name="connsiteY488" fmla="*/ 179300 h 599162"/>
                <a:gd name="connsiteX489" fmla="*/ 191907 w 770887"/>
                <a:gd name="connsiteY489" fmla="*/ 173324 h 599162"/>
                <a:gd name="connsiteX490" fmla="*/ 199387 w 770887"/>
                <a:gd name="connsiteY490" fmla="*/ 168841 h 599162"/>
                <a:gd name="connsiteX491" fmla="*/ 191907 w 770887"/>
                <a:gd name="connsiteY491" fmla="*/ 165853 h 599162"/>
                <a:gd name="connsiteX492" fmla="*/ 185923 w 770887"/>
                <a:gd name="connsiteY492" fmla="*/ 162864 h 599162"/>
                <a:gd name="connsiteX493" fmla="*/ 181435 w 770887"/>
                <a:gd name="connsiteY493" fmla="*/ 159876 h 599162"/>
                <a:gd name="connsiteX494" fmla="*/ 181435 w 770887"/>
                <a:gd name="connsiteY494" fmla="*/ 153899 h 599162"/>
                <a:gd name="connsiteX495" fmla="*/ 179939 w 770887"/>
                <a:gd name="connsiteY495" fmla="*/ 146428 h 599162"/>
                <a:gd name="connsiteX496" fmla="*/ 157497 w 770887"/>
                <a:gd name="connsiteY496" fmla="*/ 140452 h 599162"/>
                <a:gd name="connsiteX497" fmla="*/ 157497 w 770887"/>
                <a:gd name="connsiteY497" fmla="*/ 118039 h 599162"/>
                <a:gd name="connsiteX498" fmla="*/ 147025 w 770887"/>
                <a:gd name="connsiteY498" fmla="*/ 107580 h 599162"/>
                <a:gd name="connsiteX499" fmla="*/ 126080 w 770887"/>
                <a:gd name="connsiteY499" fmla="*/ 85168 h 599162"/>
                <a:gd name="connsiteX500" fmla="*/ 129072 w 770887"/>
                <a:gd name="connsiteY500" fmla="*/ 85168 h 599162"/>
                <a:gd name="connsiteX501" fmla="*/ 129072 w 770887"/>
                <a:gd name="connsiteY501" fmla="*/ 80685 h 599162"/>
                <a:gd name="connsiteX502" fmla="*/ 136552 w 770887"/>
                <a:gd name="connsiteY502" fmla="*/ 80685 h 599162"/>
                <a:gd name="connsiteX503" fmla="*/ 136552 w 770887"/>
                <a:gd name="connsiteY503" fmla="*/ 74708 h 599162"/>
                <a:gd name="connsiteX504" fmla="*/ 138048 w 770887"/>
                <a:gd name="connsiteY504" fmla="*/ 67238 h 599162"/>
                <a:gd name="connsiteX505" fmla="*/ 142537 w 770887"/>
                <a:gd name="connsiteY505" fmla="*/ 67238 h 599162"/>
                <a:gd name="connsiteX506" fmla="*/ 147025 w 770887"/>
                <a:gd name="connsiteY506" fmla="*/ 70226 h 599162"/>
                <a:gd name="connsiteX507" fmla="*/ 154505 w 770887"/>
                <a:gd name="connsiteY507" fmla="*/ 70226 h 599162"/>
                <a:gd name="connsiteX508" fmla="*/ 157497 w 770887"/>
                <a:gd name="connsiteY508" fmla="*/ 70226 h 599162"/>
                <a:gd name="connsiteX509" fmla="*/ 164978 w 770887"/>
                <a:gd name="connsiteY509" fmla="*/ 70226 h 599162"/>
                <a:gd name="connsiteX510" fmla="*/ 178442 w 770887"/>
                <a:gd name="connsiteY510" fmla="*/ 65743 h 599162"/>
                <a:gd name="connsiteX511" fmla="*/ 182931 w 770887"/>
                <a:gd name="connsiteY511" fmla="*/ 61261 h 599162"/>
                <a:gd name="connsiteX512" fmla="*/ 187419 w 770887"/>
                <a:gd name="connsiteY512" fmla="*/ 53790 h 599162"/>
                <a:gd name="connsiteX513" fmla="*/ 187419 w 770887"/>
                <a:gd name="connsiteY513" fmla="*/ 41837 h 599162"/>
                <a:gd name="connsiteX514" fmla="*/ 191907 w 770887"/>
                <a:gd name="connsiteY514" fmla="*/ 41837 h 599162"/>
                <a:gd name="connsiteX515" fmla="*/ 196395 w 770887"/>
                <a:gd name="connsiteY515" fmla="*/ 37354 h 599162"/>
                <a:gd name="connsiteX516" fmla="*/ 205372 w 770887"/>
                <a:gd name="connsiteY516" fmla="*/ 29883 h 599162"/>
                <a:gd name="connsiteX517" fmla="*/ 221829 w 770887"/>
                <a:gd name="connsiteY517" fmla="*/ 26895 h 599162"/>
                <a:gd name="connsiteX518" fmla="*/ 227813 w 770887"/>
                <a:gd name="connsiteY518" fmla="*/ 19424 h 599162"/>
                <a:gd name="connsiteX519" fmla="*/ 233797 w 770887"/>
                <a:gd name="connsiteY519" fmla="*/ 16436 h 599162"/>
                <a:gd name="connsiteX520" fmla="*/ 238285 w 770887"/>
                <a:gd name="connsiteY520" fmla="*/ 11953 h 599162"/>
                <a:gd name="connsiteX521" fmla="*/ 262223 w 770887"/>
                <a:gd name="connsiteY521" fmla="*/ 13447 h 599162"/>
                <a:gd name="connsiteX522" fmla="*/ 265215 w 770887"/>
                <a:gd name="connsiteY522" fmla="*/ 5977 h 599162"/>
                <a:gd name="connsiteX523" fmla="*/ 277183 w 770887"/>
                <a:gd name="connsiteY523" fmla="*/ 0 h 59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Lst>
              <a:rect l="l" t="t" r="r" b="b"/>
              <a:pathLst>
                <a:path w="770887" h="599162">
                  <a:moveTo>
                    <a:pt x="302516" y="482511"/>
                  </a:moveTo>
                  <a:lnTo>
                    <a:pt x="307819" y="487813"/>
                  </a:lnTo>
                  <a:lnTo>
                    <a:pt x="318423" y="494883"/>
                  </a:lnTo>
                  <a:lnTo>
                    <a:pt x="311354" y="496651"/>
                  </a:lnTo>
                  <a:lnTo>
                    <a:pt x="307819" y="496651"/>
                  </a:lnTo>
                  <a:lnTo>
                    <a:pt x="300749" y="501953"/>
                  </a:lnTo>
                  <a:lnTo>
                    <a:pt x="300749" y="503720"/>
                  </a:lnTo>
                  <a:lnTo>
                    <a:pt x="300749" y="509023"/>
                  </a:lnTo>
                  <a:lnTo>
                    <a:pt x="304284" y="509023"/>
                  </a:lnTo>
                  <a:lnTo>
                    <a:pt x="311354" y="517860"/>
                  </a:lnTo>
                  <a:lnTo>
                    <a:pt x="311354" y="521395"/>
                  </a:lnTo>
                  <a:lnTo>
                    <a:pt x="306051" y="523162"/>
                  </a:lnTo>
                  <a:lnTo>
                    <a:pt x="302516" y="523162"/>
                  </a:lnTo>
                  <a:lnTo>
                    <a:pt x="298982" y="524930"/>
                  </a:lnTo>
                  <a:lnTo>
                    <a:pt x="297214" y="524930"/>
                  </a:lnTo>
                  <a:lnTo>
                    <a:pt x="291912" y="528465"/>
                  </a:lnTo>
                  <a:lnTo>
                    <a:pt x="291912" y="533767"/>
                  </a:lnTo>
                  <a:lnTo>
                    <a:pt x="291912" y="535534"/>
                  </a:lnTo>
                  <a:lnTo>
                    <a:pt x="288377" y="540837"/>
                  </a:lnTo>
                  <a:lnTo>
                    <a:pt x="283075" y="531999"/>
                  </a:lnTo>
                  <a:lnTo>
                    <a:pt x="283075" y="533767"/>
                  </a:lnTo>
                  <a:lnTo>
                    <a:pt x="281307" y="537302"/>
                  </a:lnTo>
                  <a:lnTo>
                    <a:pt x="276005" y="542604"/>
                  </a:lnTo>
                  <a:lnTo>
                    <a:pt x="272470" y="549674"/>
                  </a:lnTo>
                  <a:lnTo>
                    <a:pt x="272470" y="551441"/>
                  </a:lnTo>
                  <a:lnTo>
                    <a:pt x="272470" y="558511"/>
                  </a:lnTo>
                  <a:lnTo>
                    <a:pt x="256563" y="558511"/>
                  </a:lnTo>
                  <a:lnTo>
                    <a:pt x="268935" y="554976"/>
                  </a:lnTo>
                  <a:lnTo>
                    <a:pt x="270703" y="551441"/>
                  </a:lnTo>
                  <a:lnTo>
                    <a:pt x="272470" y="547906"/>
                  </a:lnTo>
                  <a:lnTo>
                    <a:pt x="270703" y="542604"/>
                  </a:lnTo>
                  <a:lnTo>
                    <a:pt x="267168" y="540837"/>
                  </a:lnTo>
                  <a:lnTo>
                    <a:pt x="265400" y="540837"/>
                  </a:lnTo>
                  <a:lnTo>
                    <a:pt x="261866" y="537302"/>
                  </a:lnTo>
                  <a:lnTo>
                    <a:pt x="261866" y="535534"/>
                  </a:lnTo>
                  <a:lnTo>
                    <a:pt x="260098" y="524930"/>
                  </a:lnTo>
                  <a:lnTo>
                    <a:pt x="263633" y="521395"/>
                  </a:lnTo>
                  <a:lnTo>
                    <a:pt x="265400" y="517860"/>
                  </a:lnTo>
                  <a:lnTo>
                    <a:pt x="270703" y="514325"/>
                  </a:lnTo>
                  <a:lnTo>
                    <a:pt x="272470" y="516093"/>
                  </a:lnTo>
                  <a:lnTo>
                    <a:pt x="277772" y="521395"/>
                  </a:lnTo>
                  <a:lnTo>
                    <a:pt x="281307" y="528465"/>
                  </a:lnTo>
                  <a:lnTo>
                    <a:pt x="281307" y="521395"/>
                  </a:lnTo>
                  <a:lnTo>
                    <a:pt x="279540" y="514325"/>
                  </a:lnTo>
                  <a:lnTo>
                    <a:pt x="276005" y="509023"/>
                  </a:lnTo>
                  <a:lnTo>
                    <a:pt x="281307" y="507255"/>
                  </a:lnTo>
                  <a:lnTo>
                    <a:pt x="288377" y="510790"/>
                  </a:lnTo>
                  <a:lnTo>
                    <a:pt x="291912" y="510790"/>
                  </a:lnTo>
                  <a:lnTo>
                    <a:pt x="291912" y="507255"/>
                  </a:lnTo>
                  <a:lnTo>
                    <a:pt x="291912" y="505488"/>
                  </a:lnTo>
                  <a:lnTo>
                    <a:pt x="291912" y="501953"/>
                  </a:lnTo>
                  <a:lnTo>
                    <a:pt x="291912" y="496651"/>
                  </a:lnTo>
                  <a:lnTo>
                    <a:pt x="290144" y="493116"/>
                  </a:lnTo>
                  <a:lnTo>
                    <a:pt x="297214" y="487813"/>
                  </a:lnTo>
                  <a:close/>
                  <a:moveTo>
                    <a:pt x="55075" y="374697"/>
                  </a:moveTo>
                  <a:lnTo>
                    <a:pt x="58610" y="374697"/>
                  </a:lnTo>
                  <a:lnTo>
                    <a:pt x="63912" y="385302"/>
                  </a:lnTo>
                  <a:lnTo>
                    <a:pt x="63912" y="390604"/>
                  </a:lnTo>
                  <a:lnTo>
                    <a:pt x="60377" y="395906"/>
                  </a:lnTo>
                  <a:lnTo>
                    <a:pt x="56842" y="395906"/>
                  </a:lnTo>
                  <a:lnTo>
                    <a:pt x="51540" y="395906"/>
                  </a:lnTo>
                  <a:lnTo>
                    <a:pt x="44470" y="390604"/>
                  </a:lnTo>
                  <a:lnTo>
                    <a:pt x="35633" y="383534"/>
                  </a:lnTo>
                  <a:lnTo>
                    <a:pt x="44470" y="378232"/>
                  </a:lnTo>
                  <a:lnTo>
                    <a:pt x="49773" y="378232"/>
                  </a:lnTo>
                  <a:close/>
                  <a:moveTo>
                    <a:pt x="4447" y="224465"/>
                  </a:moveTo>
                  <a:cubicBezTo>
                    <a:pt x="4447" y="224465"/>
                    <a:pt x="4447" y="224465"/>
                    <a:pt x="5929" y="230488"/>
                  </a:cubicBezTo>
                  <a:cubicBezTo>
                    <a:pt x="5929" y="230488"/>
                    <a:pt x="5929" y="230488"/>
                    <a:pt x="8894" y="233499"/>
                  </a:cubicBezTo>
                  <a:cubicBezTo>
                    <a:pt x="8894" y="233499"/>
                    <a:pt x="8894" y="233499"/>
                    <a:pt x="16306" y="235005"/>
                  </a:cubicBezTo>
                  <a:cubicBezTo>
                    <a:pt x="16306" y="235005"/>
                    <a:pt x="16306" y="235005"/>
                    <a:pt x="23717" y="235005"/>
                  </a:cubicBezTo>
                  <a:cubicBezTo>
                    <a:pt x="23717" y="235005"/>
                    <a:pt x="23717" y="235005"/>
                    <a:pt x="28164" y="238016"/>
                  </a:cubicBezTo>
                  <a:cubicBezTo>
                    <a:pt x="28164" y="238016"/>
                    <a:pt x="28164" y="238016"/>
                    <a:pt x="28164" y="242533"/>
                  </a:cubicBezTo>
                  <a:cubicBezTo>
                    <a:pt x="28164" y="242533"/>
                    <a:pt x="28164" y="242533"/>
                    <a:pt x="31129" y="245544"/>
                  </a:cubicBezTo>
                  <a:cubicBezTo>
                    <a:pt x="31129" y="245544"/>
                    <a:pt x="31129" y="245544"/>
                    <a:pt x="37058" y="251566"/>
                  </a:cubicBezTo>
                  <a:cubicBezTo>
                    <a:pt x="37058" y="251566"/>
                    <a:pt x="37058" y="251566"/>
                    <a:pt x="44470" y="262106"/>
                  </a:cubicBezTo>
                  <a:cubicBezTo>
                    <a:pt x="44470" y="262106"/>
                    <a:pt x="44470" y="262106"/>
                    <a:pt x="40023" y="262106"/>
                  </a:cubicBezTo>
                  <a:cubicBezTo>
                    <a:pt x="40023" y="262106"/>
                    <a:pt x="40023" y="262106"/>
                    <a:pt x="31129" y="262106"/>
                  </a:cubicBezTo>
                  <a:lnTo>
                    <a:pt x="29647" y="265117"/>
                  </a:lnTo>
                  <a:cubicBezTo>
                    <a:pt x="29647" y="265117"/>
                    <a:pt x="29647" y="265117"/>
                    <a:pt x="23717" y="259095"/>
                  </a:cubicBezTo>
                  <a:cubicBezTo>
                    <a:pt x="23717" y="259095"/>
                    <a:pt x="23717" y="259095"/>
                    <a:pt x="20753" y="250061"/>
                  </a:cubicBezTo>
                  <a:cubicBezTo>
                    <a:pt x="20753" y="250061"/>
                    <a:pt x="20753" y="250061"/>
                    <a:pt x="19270" y="247050"/>
                  </a:cubicBezTo>
                  <a:cubicBezTo>
                    <a:pt x="19270" y="247050"/>
                    <a:pt x="19270" y="247050"/>
                    <a:pt x="16306" y="244038"/>
                  </a:cubicBezTo>
                  <a:cubicBezTo>
                    <a:pt x="16306" y="244038"/>
                    <a:pt x="16306" y="244038"/>
                    <a:pt x="14823" y="244038"/>
                  </a:cubicBezTo>
                  <a:cubicBezTo>
                    <a:pt x="14823" y="244038"/>
                    <a:pt x="14823" y="244038"/>
                    <a:pt x="13341" y="244038"/>
                  </a:cubicBezTo>
                  <a:cubicBezTo>
                    <a:pt x="13341" y="244038"/>
                    <a:pt x="10376" y="244038"/>
                    <a:pt x="10376" y="244038"/>
                  </a:cubicBezTo>
                  <a:cubicBezTo>
                    <a:pt x="8894" y="242533"/>
                    <a:pt x="8894" y="244038"/>
                    <a:pt x="8894" y="244038"/>
                  </a:cubicBezTo>
                  <a:cubicBezTo>
                    <a:pt x="8894" y="244038"/>
                    <a:pt x="8894" y="244038"/>
                    <a:pt x="4447" y="244038"/>
                  </a:cubicBezTo>
                  <a:cubicBezTo>
                    <a:pt x="-1483" y="242533"/>
                    <a:pt x="2964" y="242533"/>
                    <a:pt x="2964" y="242533"/>
                  </a:cubicBezTo>
                  <a:cubicBezTo>
                    <a:pt x="1482" y="241027"/>
                    <a:pt x="1482" y="241027"/>
                    <a:pt x="1482" y="239521"/>
                  </a:cubicBezTo>
                  <a:cubicBezTo>
                    <a:pt x="1482" y="239521"/>
                    <a:pt x="0" y="236510"/>
                    <a:pt x="0" y="235005"/>
                  </a:cubicBezTo>
                  <a:cubicBezTo>
                    <a:pt x="0" y="235005"/>
                    <a:pt x="0" y="230488"/>
                    <a:pt x="0" y="230488"/>
                  </a:cubicBezTo>
                  <a:cubicBezTo>
                    <a:pt x="0" y="230488"/>
                    <a:pt x="0" y="230488"/>
                    <a:pt x="4447" y="224465"/>
                  </a:cubicBezTo>
                  <a:close/>
                  <a:moveTo>
                    <a:pt x="277183" y="0"/>
                  </a:moveTo>
                  <a:cubicBezTo>
                    <a:pt x="277183" y="0"/>
                    <a:pt x="277183" y="0"/>
                    <a:pt x="283168" y="5977"/>
                  </a:cubicBezTo>
                  <a:cubicBezTo>
                    <a:pt x="283168" y="5977"/>
                    <a:pt x="283168" y="5977"/>
                    <a:pt x="286160" y="10459"/>
                  </a:cubicBezTo>
                  <a:cubicBezTo>
                    <a:pt x="286160" y="10459"/>
                    <a:pt x="286160" y="10459"/>
                    <a:pt x="283168" y="10459"/>
                  </a:cubicBezTo>
                  <a:cubicBezTo>
                    <a:pt x="283168" y="10459"/>
                    <a:pt x="283168" y="10459"/>
                    <a:pt x="283168" y="14942"/>
                  </a:cubicBezTo>
                  <a:cubicBezTo>
                    <a:pt x="283168" y="14942"/>
                    <a:pt x="283168" y="14942"/>
                    <a:pt x="287656" y="17930"/>
                  </a:cubicBezTo>
                  <a:cubicBezTo>
                    <a:pt x="287656" y="17930"/>
                    <a:pt x="287656" y="17930"/>
                    <a:pt x="293640" y="17930"/>
                  </a:cubicBezTo>
                  <a:cubicBezTo>
                    <a:pt x="293640" y="17930"/>
                    <a:pt x="293640" y="17930"/>
                    <a:pt x="293640" y="13447"/>
                  </a:cubicBezTo>
                  <a:cubicBezTo>
                    <a:pt x="293640" y="13447"/>
                    <a:pt x="293640" y="13447"/>
                    <a:pt x="296632" y="10459"/>
                  </a:cubicBezTo>
                  <a:cubicBezTo>
                    <a:pt x="296632" y="10459"/>
                    <a:pt x="296632" y="10459"/>
                    <a:pt x="299624" y="13447"/>
                  </a:cubicBezTo>
                  <a:cubicBezTo>
                    <a:pt x="299624" y="13447"/>
                    <a:pt x="299624" y="13447"/>
                    <a:pt x="304113" y="19424"/>
                  </a:cubicBezTo>
                  <a:cubicBezTo>
                    <a:pt x="304113" y="19424"/>
                    <a:pt x="304113" y="19424"/>
                    <a:pt x="313089" y="17930"/>
                  </a:cubicBezTo>
                  <a:cubicBezTo>
                    <a:pt x="313089" y="17930"/>
                    <a:pt x="313089" y="17930"/>
                    <a:pt x="325058" y="20918"/>
                  </a:cubicBezTo>
                  <a:cubicBezTo>
                    <a:pt x="325058" y="20918"/>
                    <a:pt x="325058" y="20918"/>
                    <a:pt x="325058" y="25401"/>
                  </a:cubicBezTo>
                  <a:cubicBezTo>
                    <a:pt x="325058" y="25401"/>
                    <a:pt x="325058" y="25401"/>
                    <a:pt x="328050" y="31377"/>
                  </a:cubicBezTo>
                  <a:cubicBezTo>
                    <a:pt x="328050" y="31377"/>
                    <a:pt x="328050" y="31377"/>
                    <a:pt x="335530" y="37354"/>
                  </a:cubicBezTo>
                  <a:cubicBezTo>
                    <a:pt x="335530" y="37354"/>
                    <a:pt x="335530" y="37354"/>
                    <a:pt x="351987" y="37354"/>
                  </a:cubicBezTo>
                  <a:cubicBezTo>
                    <a:pt x="351987" y="37354"/>
                    <a:pt x="351987" y="37354"/>
                    <a:pt x="356475" y="37354"/>
                  </a:cubicBezTo>
                  <a:cubicBezTo>
                    <a:pt x="356475" y="37354"/>
                    <a:pt x="356475" y="37354"/>
                    <a:pt x="360963" y="34366"/>
                  </a:cubicBezTo>
                  <a:cubicBezTo>
                    <a:pt x="360963" y="34366"/>
                    <a:pt x="360963" y="34366"/>
                    <a:pt x="366948" y="34366"/>
                  </a:cubicBezTo>
                  <a:cubicBezTo>
                    <a:pt x="366948" y="34366"/>
                    <a:pt x="366948" y="34366"/>
                    <a:pt x="374428" y="38848"/>
                  </a:cubicBezTo>
                  <a:cubicBezTo>
                    <a:pt x="374428" y="38848"/>
                    <a:pt x="374428" y="38848"/>
                    <a:pt x="375924" y="43331"/>
                  </a:cubicBezTo>
                  <a:cubicBezTo>
                    <a:pt x="375924" y="43331"/>
                    <a:pt x="375924" y="43331"/>
                    <a:pt x="375924" y="47813"/>
                  </a:cubicBezTo>
                  <a:cubicBezTo>
                    <a:pt x="375924" y="47813"/>
                    <a:pt x="375924" y="47813"/>
                    <a:pt x="375924" y="48560"/>
                  </a:cubicBezTo>
                  <a:lnTo>
                    <a:pt x="375924" y="50802"/>
                  </a:lnTo>
                  <a:cubicBezTo>
                    <a:pt x="375924" y="50802"/>
                    <a:pt x="375924" y="50802"/>
                    <a:pt x="383404" y="46319"/>
                  </a:cubicBezTo>
                  <a:cubicBezTo>
                    <a:pt x="383404" y="46319"/>
                    <a:pt x="383404" y="46319"/>
                    <a:pt x="392381" y="43331"/>
                  </a:cubicBezTo>
                  <a:cubicBezTo>
                    <a:pt x="392381" y="43331"/>
                    <a:pt x="392381" y="43331"/>
                    <a:pt x="398365" y="43331"/>
                  </a:cubicBezTo>
                  <a:cubicBezTo>
                    <a:pt x="398365" y="43331"/>
                    <a:pt x="398365" y="43331"/>
                    <a:pt x="410334" y="47813"/>
                  </a:cubicBezTo>
                  <a:cubicBezTo>
                    <a:pt x="410334" y="47813"/>
                    <a:pt x="410334" y="47813"/>
                    <a:pt x="420806" y="50802"/>
                  </a:cubicBezTo>
                  <a:cubicBezTo>
                    <a:pt x="420806" y="50802"/>
                    <a:pt x="420806" y="50802"/>
                    <a:pt x="432775" y="47813"/>
                  </a:cubicBezTo>
                  <a:cubicBezTo>
                    <a:pt x="432775" y="47813"/>
                    <a:pt x="432775" y="47813"/>
                    <a:pt x="438759" y="43331"/>
                  </a:cubicBezTo>
                  <a:cubicBezTo>
                    <a:pt x="438759" y="43331"/>
                    <a:pt x="438759" y="43331"/>
                    <a:pt x="444743" y="43331"/>
                  </a:cubicBezTo>
                  <a:cubicBezTo>
                    <a:pt x="444743" y="43331"/>
                    <a:pt x="444743" y="43331"/>
                    <a:pt x="447736" y="43331"/>
                  </a:cubicBezTo>
                  <a:cubicBezTo>
                    <a:pt x="447736" y="43331"/>
                    <a:pt x="447736" y="43331"/>
                    <a:pt x="455216" y="50802"/>
                  </a:cubicBezTo>
                  <a:cubicBezTo>
                    <a:pt x="455216" y="50802"/>
                    <a:pt x="455216" y="50802"/>
                    <a:pt x="462696" y="56778"/>
                  </a:cubicBezTo>
                  <a:cubicBezTo>
                    <a:pt x="462696" y="56778"/>
                    <a:pt x="462696" y="56778"/>
                    <a:pt x="476161" y="58272"/>
                  </a:cubicBezTo>
                  <a:lnTo>
                    <a:pt x="482145" y="110568"/>
                  </a:lnTo>
                  <a:cubicBezTo>
                    <a:pt x="482145" y="110568"/>
                    <a:pt x="482145" y="110568"/>
                    <a:pt x="500098" y="242056"/>
                  </a:cubicBezTo>
                  <a:cubicBezTo>
                    <a:pt x="500098" y="242056"/>
                    <a:pt x="500098" y="242056"/>
                    <a:pt x="521043" y="400438"/>
                  </a:cubicBezTo>
                  <a:cubicBezTo>
                    <a:pt x="521043" y="400438"/>
                    <a:pt x="521043" y="400438"/>
                    <a:pt x="525531" y="409403"/>
                  </a:cubicBezTo>
                  <a:cubicBezTo>
                    <a:pt x="525531" y="409403"/>
                    <a:pt x="525531" y="409403"/>
                    <a:pt x="540492" y="409403"/>
                  </a:cubicBezTo>
                  <a:cubicBezTo>
                    <a:pt x="540492" y="409403"/>
                    <a:pt x="540492" y="409403"/>
                    <a:pt x="543484" y="400438"/>
                  </a:cubicBezTo>
                  <a:cubicBezTo>
                    <a:pt x="543484" y="400438"/>
                    <a:pt x="543484" y="400438"/>
                    <a:pt x="555453" y="400438"/>
                  </a:cubicBezTo>
                  <a:cubicBezTo>
                    <a:pt x="555453" y="400438"/>
                    <a:pt x="555453" y="400438"/>
                    <a:pt x="555453" y="404920"/>
                  </a:cubicBezTo>
                  <a:cubicBezTo>
                    <a:pt x="555453" y="404920"/>
                    <a:pt x="555453" y="404920"/>
                    <a:pt x="559941" y="410897"/>
                  </a:cubicBezTo>
                  <a:cubicBezTo>
                    <a:pt x="559941" y="410897"/>
                    <a:pt x="559941" y="410897"/>
                    <a:pt x="579390" y="424344"/>
                  </a:cubicBezTo>
                  <a:cubicBezTo>
                    <a:pt x="579390" y="424344"/>
                    <a:pt x="579390" y="424344"/>
                    <a:pt x="595847" y="442274"/>
                  </a:cubicBezTo>
                  <a:cubicBezTo>
                    <a:pt x="595847" y="442274"/>
                    <a:pt x="595847" y="442274"/>
                    <a:pt x="604823" y="434803"/>
                  </a:cubicBezTo>
                  <a:cubicBezTo>
                    <a:pt x="604823" y="434803"/>
                    <a:pt x="604823" y="434803"/>
                    <a:pt x="610807" y="419862"/>
                  </a:cubicBezTo>
                  <a:cubicBezTo>
                    <a:pt x="610807" y="419862"/>
                    <a:pt x="610807" y="419862"/>
                    <a:pt x="618288" y="412391"/>
                  </a:cubicBezTo>
                  <a:cubicBezTo>
                    <a:pt x="618288" y="412391"/>
                    <a:pt x="618288" y="412391"/>
                    <a:pt x="625768" y="407908"/>
                  </a:cubicBezTo>
                  <a:cubicBezTo>
                    <a:pt x="625768" y="407908"/>
                    <a:pt x="625768" y="407908"/>
                    <a:pt x="639233" y="413885"/>
                  </a:cubicBezTo>
                  <a:cubicBezTo>
                    <a:pt x="639233" y="413885"/>
                    <a:pt x="639233" y="413885"/>
                    <a:pt x="655690" y="425838"/>
                  </a:cubicBezTo>
                  <a:cubicBezTo>
                    <a:pt x="655690" y="425838"/>
                    <a:pt x="655690" y="425838"/>
                    <a:pt x="672146" y="442274"/>
                  </a:cubicBezTo>
                  <a:cubicBezTo>
                    <a:pt x="672146" y="442274"/>
                    <a:pt x="672146" y="442274"/>
                    <a:pt x="684115" y="455722"/>
                  </a:cubicBezTo>
                  <a:cubicBezTo>
                    <a:pt x="684115" y="455722"/>
                    <a:pt x="684115" y="455722"/>
                    <a:pt x="708052" y="479629"/>
                  </a:cubicBezTo>
                  <a:cubicBezTo>
                    <a:pt x="708052" y="479629"/>
                    <a:pt x="708052" y="479629"/>
                    <a:pt x="723013" y="500547"/>
                  </a:cubicBezTo>
                  <a:cubicBezTo>
                    <a:pt x="723013" y="500547"/>
                    <a:pt x="723013" y="500547"/>
                    <a:pt x="731989" y="502041"/>
                  </a:cubicBezTo>
                  <a:cubicBezTo>
                    <a:pt x="731989" y="502041"/>
                    <a:pt x="731989" y="502041"/>
                    <a:pt x="742462" y="503535"/>
                  </a:cubicBezTo>
                  <a:cubicBezTo>
                    <a:pt x="742462" y="503535"/>
                    <a:pt x="742462" y="503535"/>
                    <a:pt x="760415" y="509512"/>
                  </a:cubicBezTo>
                  <a:cubicBezTo>
                    <a:pt x="760415" y="509512"/>
                    <a:pt x="760415" y="509512"/>
                    <a:pt x="767895" y="513994"/>
                  </a:cubicBezTo>
                  <a:cubicBezTo>
                    <a:pt x="767895" y="513994"/>
                    <a:pt x="767895" y="513994"/>
                    <a:pt x="767895" y="519971"/>
                  </a:cubicBezTo>
                  <a:cubicBezTo>
                    <a:pt x="767895" y="519971"/>
                    <a:pt x="767895" y="519971"/>
                    <a:pt x="770887" y="533419"/>
                  </a:cubicBezTo>
                  <a:cubicBezTo>
                    <a:pt x="770887" y="533419"/>
                    <a:pt x="770887" y="533419"/>
                    <a:pt x="770887" y="539395"/>
                  </a:cubicBezTo>
                  <a:cubicBezTo>
                    <a:pt x="770887" y="539395"/>
                    <a:pt x="770887" y="539395"/>
                    <a:pt x="770887" y="545372"/>
                  </a:cubicBezTo>
                  <a:cubicBezTo>
                    <a:pt x="770887" y="545372"/>
                    <a:pt x="770887" y="545372"/>
                    <a:pt x="770887" y="558820"/>
                  </a:cubicBezTo>
                  <a:cubicBezTo>
                    <a:pt x="770887" y="558820"/>
                    <a:pt x="770887" y="558820"/>
                    <a:pt x="764903" y="563302"/>
                  </a:cubicBezTo>
                  <a:cubicBezTo>
                    <a:pt x="764903" y="563302"/>
                    <a:pt x="764903" y="563302"/>
                    <a:pt x="760415" y="557325"/>
                  </a:cubicBezTo>
                  <a:cubicBezTo>
                    <a:pt x="760415" y="557325"/>
                    <a:pt x="760415" y="557325"/>
                    <a:pt x="755926" y="549855"/>
                  </a:cubicBezTo>
                  <a:cubicBezTo>
                    <a:pt x="755926" y="549855"/>
                    <a:pt x="755926" y="549855"/>
                    <a:pt x="751438" y="552843"/>
                  </a:cubicBezTo>
                  <a:cubicBezTo>
                    <a:pt x="751438" y="552843"/>
                    <a:pt x="751438" y="552843"/>
                    <a:pt x="755926" y="560314"/>
                  </a:cubicBezTo>
                  <a:cubicBezTo>
                    <a:pt x="755926" y="560314"/>
                    <a:pt x="755926" y="560314"/>
                    <a:pt x="752934" y="561808"/>
                  </a:cubicBezTo>
                  <a:cubicBezTo>
                    <a:pt x="752934" y="561808"/>
                    <a:pt x="752934" y="561808"/>
                    <a:pt x="748446" y="558820"/>
                  </a:cubicBezTo>
                  <a:cubicBezTo>
                    <a:pt x="748446" y="558820"/>
                    <a:pt x="748446" y="558820"/>
                    <a:pt x="739470" y="555831"/>
                  </a:cubicBezTo>
                  <a:cubicBezTo>
                    <a:pt x="739470" y="555831"/>
                    <a:pt x="739470" y="555831"/>
                    <a:pt x="739470" y="549855"/>
                  </a:cubicBezTo>
                  <a:cubicBezTo>
                    <a:pt x="739470" y="549855"/>
                    <a:pt x="739470" y="549855"/>
                    <a:pt x="736478" y="542384"/>
                  </a:cubicBezTo>
                  <a:cubicBezTo>
                    <a:pt x="736478" y="542384"/>
                    <a:pt x="736478" y="542384"/>
                    <a:pt x="731989" y="539395"/>
                  </a:cubicBezTo>
                  <a:cubicBezTo>
                    <a:pt x="731989" y="539395"/>
                    <a:pt x="731989" y="539395"/>
                    <a:pt x="728997" y="533419"/>
                  </a:cubicBezTo>
                  <a:cubicBezTo>
                    <a:pt x="728997" y="533419"/>
                    <a:pt x="728997" y="533419"/>
                    <a:pt x="717029" y="524454"/>
                  </a:cubicBezTo>
                  <a:cubicBezTo>
                    <a:pt x="717029" y="524454"/>
                    <a:pt x="717029" y="524454"/>
                    <a:pt x="706556" y="525948"/>
                  </a:cubicBezTo>
                  <a:cubicBezTo>
                    <a:pt x="706556" y="525948"/>
                    <a:pt x="706556" y="525948"/>
                    <a:pt x="709548" y="530430"/>
                  </a:cubicBezTo>
                  <a:cubicBezTo>
                    <a:pt x="709548" y="530430"/>
                    <a:pt x="709548" y="530430"/>
                    <a:pt x="712540" y="533419"/>
                  </a:cubicBezTo>
                  <a:cubicBezTo>
                    <a:pt x="712540" y="533419"/>
                    <a:pt x="712540" y="533419"/>
                    <a:pt x="723013" y="539395"/>
                  </a:cubicBezTo>
                  <a:cubicBezTo>
                    <a:pt x="723013" y="539395"/>
                    <a:pt x="723013" y="539395"/>
                    <a:pt x="728997" y="545372"/>
                  </a:cubicBezTo>
                  <a:cubicBezTo>
                    <a:pt x="728997" y="545372"/>
                    <a:pt x="728997" y="545372"/>
                    <a:pt x="728997" y="549855"/>
                  </a:cubicBezTo>
                  <a:cubicBezTo>
                    <a:pt x="728997" y="549855"/>
                    <a:pt x="728997" y="549855"/>
                    <a:pt x="733485" y="554337"/>
                  </a:cubicBezTo>
                  <a:cubicBezTo>
                    <a:pt x="733485" y="554337"/>
                    <a:pt x="733485" y="554337"/>
                    <a:pt x="736478" y="558820"/>
                  </a:cubicBezTo>
                  <a:cubicBezTo>
                    <a:pt x="736478" y="558820"/>
                    <a:pt x="736478" y="558820"/>
                    <a:pt x="739470" y="569279"/>
                  </a:cubicBezTo>
                  <a:cubicBezTo>
                    <a:pt x="739470" y="569279"/>
                    <a:pt x="739470" y="569279"/>
                    <a:pt x="739470" y="572267"/>
                  </a:cubicBezTo>
                  <a:cubicBezTo>
                    <a:pt x="739470" y="572267"/>
                    <a:pt x="739470" y="572267"/>
                    <a:pt x="734981" y="573761"/>
                  </a:cubicBezTo>
                  <a:cubicBezTo>
                    <a:pt x="734981" y="573761"/>
                    <a:pt x="734981" y="573761"/>
                    <a:pt x="731989" y="566290"/>
                  </a:cubicBezTo>
                  <a:cubicBezTo>
                    <a:pt x="731989" y="566290"/>
                    <a:pt x="731989" y="566290"/>
                    <a:pt x="731989" y="573761"/>
                  </a:cubicBezTo>
                  <a:cubicBezTo>
                    <a:pt x="731989" y="573761"/>
                    <a:pt x="731989" y="573761"/>
                    <a:pt x="728997" y="579738"/>
                  </a:cubicBezTo>
                  <a:cubicBezTo>
                    <a:pt x="728997" y="579738"/>
                    <a:pt x="728997" y="579738"/>
                    <a:pt x="724509" y="578244"/>
                  </a:cubicBezTo>
                  <a:cubicBezTo>
                    <a:pt x="724509" y="578244"/>
                    <a:pt x="724509" y="578244"/>
                    <a:pt x="717029" y="570773"/>
                  </a:cubicBezTo>
                  <a:cubicBezTo>
                    <a:pt x="717029" y="570773"/>
                    <a:pt x="717029" y="570773"/>
                    <a:pt x="709548" y="561808"/>
                  </a:cubicBezTo>
                  <a:cubicBezTo>
                    <a:pt x="709548" y="561808"/>
                    <a:pt x="709548" y="561808"/>
                    <a:pt x="703564" y="564796"/>
                  </a:cubicBezTo>
                  <a:cubicBezTo>
                    <a:pt x="703564" y="564796"/>
                    <a:pt x="703564" y="564796"/>
                    <a:pt x="699076" y="564796"/>
                  </a:cubicBezTo>
                  <a:cubicBezTo>
                    <a:pt x="699076" y="564796"/>
                    <a:pt x="699076" y="564796"/>
                    <a:pt x="702068" y="555831"/>
                  </a:cubicBezTo>
                  <a:cubicBezTo>
                    <a:pt x="702068" y="555831"/>
                    <a:pt x="702068" y="555831"/>
                    <a:pt x="709548" y="554337"/>
                  </a:cubicBezTo>
                  <a:cubicBezTo>
                    <a:pt x="709548" y="554337"/>
                    <a:pt x="709548" y="554337"/>
                    <a:pt x="706556" y="545372"/>
                  </a:cubicBezTo>
                  <a:cubicBezTo>
                    <a:pt x="706556" y="545372"/>
                    <a:pt x="706556" y="545372"/>
                    <a:pt x="697580" y="549855"/>
                  </a:cubicBezTo>
                  <a:cubicBezTo>
                    <a:pt x="697580" y="549855"/>
                    <a:pt x="697580" y="549855"/>
                    <a:pt x="700572" y="540890"/>
                  </a:cubicBezTo>
                  <a:cubicBezTo>
                    <a:pt x="700572" y="540890"/>
                    <a:pt x="700572" y="540890"/>
                    <a:pt x="696084" y="534913"/>
                  </a:cubicBezTo>
                  <a:cubicBezTo>
                    <a:pt x="696084" y="534913"/>
                    <a:pt x="696084" y="534913"/>
                    <a:pt x="694588" y="530430"/>
                  </a:cubicBezTo>
                  <a:cubicBezTo>
                    <a:pt x="694588" y="530430"/>
                    <a:pt x="694588" y="530430"/>
                    <a:pt x="694588" y="525948"/>
                  </a:cubicBezTo>
                  <a:cubicBezTo>
                    <a:pt x="694588" y="525948"/>
                    <a:pt x="694588" y="525948"/>
                    <a:pt x="700572" y="516983"/>
                  </a:cubicBezTo>
                  <a:cubicBezTo>
                    <a:pt x="700572" y="516983"/>
                    <a:pt x="700572" y="516983"/>
                    <a:pt x="693091" y="516983"/>
                  </a:cubicBezTo>
                  <a:cubicBezTo>
                    <a:pt x="693091" y="516983"/>
                    <a:pt x="693091" y="516983"/>
                    <a:pt x="690099" y="519971"/>
                  </a:cubicBezTo>
                  <a:cubicBezTo>
                    <a:pt x="690099" y="519971"/>
                    <a:pt x="690099" y="519971"/>
                    <a:pt x="690099" y="522959"/>
                  </a:cubicBezTo>
                  <a:cubicBezTo>
                    <a:pt x="690099" y="522959"/>
                    <a:pt x="690099" y="522959"/>
                    <a:pt x="690099" y="531925"/>
                  </a:cubicBezTo>
                  <a:cubicBezTo>
                    <a:pt x="690099" y="531925"/>
                    <a:pt x="690099" y="531925"/>
                    <a:pt x="685611" y="534913"/>
                  </a:cubicBezTo>
                  <a:cubicBezTo>
                    <a:pt x="685611" y="534913"/>
                    <a:pt x="685611" y="534913"/>
                    <a:pt x="682619" y="537901"/>
                  </a:cubicBezTo>
                  <a:cubicBezTo>
                    <a:pt x="682619" y="537901"/>
                    <a:pt x="682619" y="534913"/>
                    <a:pt x="682619" y="533419"/>
                  </a:cubicBezTo>
                  <a:cubicBezTo>
                    <a:pt x="682619" y="531925"/>
                    <a:pt x="681123" y="527442"/>
                    <a:pt x="681123" y="527442"/>
                  </a:cubicBezTo>
                  <a:cubicBezTo>
                    <a:pt x="681123" y="527442"/>
                    <a:pt x="679627" y="522959"/>
                    <a:pt x="679627" y="519971"/>
                  </a:cubicBezTo>
                  <a:cubicBezTo>
                    <a:pt x="679627" y="518477"/>
                    <a:pt x="678131" y="515489"/>
                    <a:pt x="678131" y="515489"/>
                  </a:cubicBezTo>
                  <a:cubicBezTo>
                    <a:pt x="678131" y="515489"/>
                    <a:pt x="676635" y="512500"/>
                    <a:pt x="676635" y="511006"/>
                  </a:cubicBezTo>
                  <a:cubicBezTo>
                    <a:pt x="676635" y="508018"/>
                    <a:pt x="676635" y="506524"/>
                    <a:pt x="676635" y="506524"/>
                  </a:cubicBezTo>
                  <a:cubicBezTo>
                    <a:pt x="676635" y="506524"/>
                    <a:pt x="678131" y="503535"/>
                    <a:pt x="681123" y="503535"/>
                  </a:cubicBezTo>
                  <a:cubicBezTo>
                    <a:pt x="682619" y="502041"/>
                    <a:pt x="684115" y="499053"/>
                    <a:pt x="684115" y="499053"/>
                  </a:cubicBezTo>
                  <a:cubicBezTo>
                    <a:pt x="684115" y="499053"/>
                    <a:pt x="684115" y="499053"/>
                    <a:pt x="690099" y="493076"/>
                  </a:cubicBezTo>
                  <a:cubicBezTo>
                    <a:pt x="690099" y="493076"/>
                    <a:pt x="690099" y="493076"/>
                    <a:pt x="684115" y="482617"/>
                  </a:cubicBezTo>
                  <a:cubicBezTo>
                    <a:pt x="684115" y="482617"/>
                    <a:pt x="684115" y="482617"/>
                    <a:pt x="681123" y="484111"/>
                  </a:cubicBezTo>
                  <a:cubicBezTo>
                    <a:pt x="681123" y="484111"/>
                    <a:pt x="681123" y="484111"/>
                    <a:pt x="678131" y="491582"/>
                  </a:cubicBezTo>
                  <a:cubicBezTo>
                    <a:pt x="678131" y="491582"/>
                    <a:pt x="678131" y="491582"/>
                    <a:pt x="672146" y="499053"/>
                  </a:cubicBezTo>
                  <a:cubicBezTo>
                    <a:pt x="672146" y="499053"/>
                    <a:pt x="672146" y="499053"/>
                    <a:pt x="667658" y="502041"/>
                  </a:cubicBezTo>
                  <a:cubicBezTo>
                    <a:pt x="667658" y="502041"/>
                    <a:pt x="667658" y="502041"/>
                    <a:pt x="666162" y="505029"/>
                  </a:cubicBezTo>
                  <a:cubicBezTo>
                    <a:pt x="666162" y="505029"/>
                    <a:pt x="666162" y="505029"/>
                    <a:pt x="669154" y="516983"/>
                  </a:cubicBezTo>
                  <a:cubicBezTo>
                    <a:pt x="669154" y="516983"/>
                    <a:pt x="669154" y="516983"/>
                    <a:pt x="675139" y="533419"/>
                  </a:cubicBezTo>
                  <a:cubicBezTo>
                    <a:pt x="675139" y="533419"/>
                    <a:pt x="675139" y="533419"/>
                    <a:pt x="669154" y="531925"/>
                  </a:cubicBezTo>
                  <a:cubicBezTo>
                    <a:pt x="669154" y="531925"/>
                    <a:pt x="669154" y="531925"/>
                    <a:pt x="660178" y="513994"/>
                  </a:cubicBezTo>
                  <a:cubicBezTo>
                    <a:pt x="660178" y="513994"/>
                    <a:pt x="660178" y="513994"/>
                    <a:pt x="649705" y="499053"/>
                  </a:cubicBezTo>
                  <a:cubicBezTo>
                    <a:pt x="649705" y="499053"/>
                    <a:pt x="649705" y="499053"/>
                    <a:pt x="646713" y="508018"/>
                  </a:cubicBezTo>
                  <a:cubicBezTo>
                    <a:pt x="646713" y="508018"/>
                    <a:pt x="646713" y="508018"/>
                    <a:pt x="643721" y="506524"/>
                  </a:cubicBezTo>
                  <a:cubicBezTo>
                    <a:pt x="643721" y="506524"/>
                    <a:pt x="643721" y="506524"/>
                    <a:pt x="639233" y="496064"/>
                  </a:cubicBezTo>
                  <a:cubicBezTo>
                    <a:pt x="639233" y="496064"/>
                    <a:pt x="639233" y="496064"/>
                    <a:pt x="633249" y="491582"/>
                  </a:cubicBezTo>
                  <a:cubicBezTo>
                    <a:pt x="633249" y="491582"/>
                    <a:pt x="633249" y="491582"/>
                    <a:pt x="618288" y="475146"/>
                  </a:cubicBezTo>
                  <a:cubicBezTo>
                    <a:pt x="618288" y="475146"/>
                    <a:pt x="618288" y="475146"/>
                    <a:pt x="618288" y="464687"/>
                  </a:cubicBezTo>
                  <a:cubicBezTo>
                    <a:pt x="618288" y="464687"/>
                    <a:pt x="618288" y="464687"/>
                    <a:pt x="615296" y="470664"/>
                  </a:cubicBezTo>
                  <a:cubicBezTo>
                    <a:pt x="615296" y="470664"/>
                    <a:pt x="615296" y="470664"/>
                    <a:pt x="607815" y="467675"/>
                  </a:cubicBezTo>
                  <a:cubicBezTo>
                    <a:pt x="607815" y="467675"/>
                    <a:pt x="607815" y="467675"/>
                    <a:pt x="591358" y="452734"/>
                  </a:cubicBezTo>
                  <a:cubicBezTo>
                    <a:pt x="591358" y="452734"/>
                    <a:pt x="591358" y="452734"/>
                    <a:pt x="580886" y="440780"/>
                  </a:cubicBezTo>
                  <a:cubicBezTo>
                    <a:pt x="580886" y="440780"/>
                    <a:pt x="580886" y="440780"/>
                    <a:pt x="574902" y="442274"/>
                  </a:cubicBezTo>
                  <a:cubicBezTo>
                    <a:pt x="574902" y="442274"/>
                    <a:pt x="574902" y="442274"/>
                    <a:pt x="561437" y="439286"/>
                  </a:cubicBezTo>
                  <a:cubicBezTo>
                    <a:pt x="561437" y="439286"/>
                    <a:pt x="561437" y="439286"/>
                    <a:pt x="552461" y="430321"/>
                  </a:cubicBezTo>
                  <a:cubicBezTo>
                    <a:pt x="552461" y="430321"/>
                    <a:pt x="552461" y="430321"/>
                    <a:pt x="552461" y="419862"/>
                  </a:cubicBezTo>
                  <a:cubicBezTo>
                    <a:pt x="552461" y="419862"/>
                    <a:pt x="552461" y="419862"/>
                    <a:pt x="547972" y="422850"/>
                  </a:cubicBezTo>
                  <a:cubicBezTo>
                    <a:pt x="547972" y="422850"/>
                    <a:pt x="547972" y="422850"/>
                    <a:pt x="530020" y="422850"/>
                  </a:cubicBezTo>
                  <a:cubicBezTo>
                    <a:pt x="530020" y="422850"/>
                    <a:pt x="530020" y="422850"/>
                    <a:pt x="521043" y="421356"/>
                  </a:cubicBezTo>
                  <a:cubicBezTo>
                    <a:pt x="521043" y="421356"/>
                    <a:pt x="521043" y="421356"/>
                    <a:pt x="510571" y="418368"/>
                  </a:cubicBezTo>
                  <a:cubicBezTo>
                    <a:pt x="510571" y="418368"/>
                    <a:pt x="510571" y="418368"/>
                    <a:pt x="491122" y="416873"/>
                  </a:cubicBezTo>
                  <a:cubicBezTo>
                    <a:pt x="491122" y="416873"/>
                    <a:pt x="491122" y="416873"/>
                    <a:pt x="471673" y="421356"/>
                  </a:cubicBezTo>
                  <a:cubicBezTo>
                    <a:pt x="471673" y="421356"/>
                    <a:pt x="471673" y="421356"/>
                    <a:pt x="458208" y="424344"/>
                  </a:cubicBezTo>
                  <a:cubicBezTo>
                    <a:pt x="458208" y="424344"/>
                    <a:pt x="458208" y="424344"/>
                    <a:pt x="461200" y="412391"/>
                  </a:cubicBezTo>
                  <a:cubicBezTo>
                    <a:pt x="461200" y="412391"/>
                    <a:pt x="461200" y="412391"/>
                    <a:pt x="456712" y="415379"/>
                  </a:cubicBezTo>
                  <a:cubicBezTo>
                    <a:pt x="456712" y="415379"/>
                    <a:pt x="456712" y="415379"/>
                    <a:pt x="449232" y="410897"/>
                  </a:cubicBezTo>
                  <a:cubicBezTo>
                    <a:pt x="449232" y="410897"/>
                    <a:pt x="449232" y="410897"/>
                    <a:pt x="443247" y="407908"/>
                  </a:cubicBezTo>
                  <a:cubicBezTo>
                    <a:pt x="443247" y="407908"/>
                    <a:pt x="443247" y="407908"/>
                    <a:pt x="437263" y="407908"/>
                  </a:cubicBezTo>
                  <a:cubicBezTo>
                    <a:pt x="437263" y="407908"/>
                    <a:pt x="437263" y="407908"/>
                    <a:pt x="432775" y="407908"/>
                  </a:cubicBezTo>
                  <a:cubicBezTo>
                    <a:pt x="432775" y="407908"/>
                    <a:pt x="432775" y="407908"/>
                    <a:pt x="425294" y="412391"/>
                  </a:cubicBezTo>
                  <a:cubicBezTo>
                    <a:pt x="425294" y="412391"/>
                    <a:pt x="425294" y="412391"/>
                    <a:pt x="419310" y="415379"/>
                  </a:cubicBezTo>
                  <a:cubicBezTo>
                    <a:pt x="419310" y="415379"/>
                    <a:pt x="419310" y="415379"/>
                    <a:pt x="413326" y="422850"/>
                  </a:cubicBezTo>
                  <a:cubicBezTo>
                    <a:pt x="413326" y="422850"/>
                    <a:pt x="413326" y="422850"/>
                    <a:pt x="410334" y="425838"/>
                  </a:cubicBezTo>
                  <a:cubicBezTo>
                    <a:pt x="410334" y="425838"/>
                    <a:pt x="410334" y="425838"/>
                    <a:pt x="402853" y="424344"/>
                  </a:cubicBezTo>
                  <a:cubicBezTo>
                    <a:pt x="402853" y="424344"/>
                    <a:pt x="402853" y="424344"/>
                    <a:pt x="410334" y="418368"/>
                  </a:cubicBezTo>
                  <a:cubicBezTo>
                    <a:pt x="410334" y="418368"/>
                    <a:pt x="410334" y="418368"/>
                    <a:pt x="419310" y="409403"/>
                  </a:cubicBezTo>
                  <a:cubicBezTo>
                    <a:pt x="419310" y="409403"/>
                    <a:pt x="419310" y="409403"/>
                    <a:pt x="425294" y="403426"/>
                  </a:cubicBezTo>
                  <a:cubicBezTo>
                    <a:pt x="425294" y="403426"/>
                    <a:pt x="425294" y="403426"/>
                    <a:pt x="429783" y="397449"/>
                  </a:cubicBezTo>
                  <a:cubicBezTo>
                    <a:pt x="429783" y="397449"/>
                    <a:pt x="429783" y="397449"/>
                    <a:pt x="426791" y="397449"/>
                  </a:cubicBezTo>
                  <a:cubicBezTo>
                    <a:pt x="426791" y="397449"/>
                    <a:pt x="426791" y="397449"/>
                    <a:pt x="420806" y="394461"/>
                  </a:cubicBezTo>
                  <a:cubicBezTo>
                    <a:pt x="420806" y="394461"/>
                    <a:pt x="420806" y="394461"/>
                    <a:pt x="420806" y="384002"/>
                  </a:cubicBezTo>
                  <a:cubicBezTo>
                    <a:pt x="420806" y="384002"/>
                    <a:pt x="420806" y="384002"/>
                    <a:pt x="414822" y="388484"/>
                  </a:cubicBezTo>
                  <a:cubicBezTo>
                    <a:pt x="414822" y="388484"/>
                    <a:pt x="414822" y="388484"/>
                    <a:pt x="413326" y="389978"/>
                  </a:cubicBezTo>
                  <a:cubicBezTo>
                    <a:pt x="413326" y="389978"/>
                    <a:pt x="413326" y="389978"/>
                    <a:pt x="402853" y="389978"/>
                  </a:cubicBezTo>
                  <a:cubicBezTo>
                    <a:pt x="402853" y="389978"/>
                    <a:pt x="402853" y="389978"/>
                    <a:pt x="393877" y="388484"/>
                  </a:cubicBezTo>
                  <a:cubicBezTo>
                    <a:pt x="393877" y="388484"/>
                    <a:pt x="393877" y="388484"/>
                    <a:pt x="389389" y="392967"/>
                  </a:cubicBezTo>
                  <a:cubicBezTo>
                    <a:pt x="389389" y="392967"/>
                    <a:pt x="389389" y="392967"/>
                    <a:pt x="386397" y="401932"/>
                  </a:cubicBezTo>
                  <a:cubicBezTo>
                    <a:pt x="386397" y="401932"/>
                    <a:pt x="386397" y="401932"/>
                    <a:pt x="392381" y="409403"/>
                  </a:cubicBezTo>
                  <a:cubicBezTo>
                    <a:pt x="392381" y="409403"/>
                    <a:pt x="392381" y="409403"/>
                    <a:pt x="389389" y="421356"/>
                  </a:cubicBezTo>
                  <a:cubicBezTo>
                    <a:pt x="389389" y="421356"/>
                    <a:pt x="389389" y="421356"/>
                    <a:pt x="381908" y="428827"/>
                  </a:cubicBezTo>
                  <a:cubicBezTo>
                    <a:pt x="381908" y="428827"/>
                    <a:pt x="381908" y="428827"/>
                    <a:pt x="374428" y="428827"/>
                  </a:cubicBezTo>
                  <a:cubicBezTo>
                    <a:pt x="374428" y="428827"/>
                    <a:pt x="374428" y="428827"/>
                    <a:pt x="365452" y="428827"/>
                  </a:cubicBezTo>
                  <a:cubicBezTo>
                    <a:pt x="365452" y="428827"/>
                    <a:pt x="365452" y="428827"/>
                    <a:pt x="362459" y="439286"/>
                  </a:cubicBezTo>
                  <a:cubicBezTo>
                    <a:pt x="362459" y="439286"/>
                    <a:pt x="362459" y="439286"/>
                    <a:pt x="350491" y="443769"/>
                  </a:cubicBezTo>
                  <a:cubicBezTo>
                    <a:pt x="350491" y="443769"/>
                    <a:pt x="350491" y="443769"/>
                    <a:pt x="348995" y="446757"/>
                  </a:cubicBezTo>
                  <a:cubicBezTo>
                    <a:pt x="348995" y="446757"/>
                    <a:pt x="348995" y="446757"/>
                    <a:pt x="338522" y="454228"/>
                  </a:cubicBezTo>
                  <a:cubicBezTo>
                    <a:pt x="338522" y="454228"/>
                    <a:pt x="338522" y="454228"/>
                    <a:pt x="328050" y="457216"/>
                  </a:cubicBezTo>
                  <a:cubicBezTo>
                    <a:pt x="328050" y="457216"/>
                    <a:pt x="328050" y="457216"/>
                    <a:pt x="322065" y="458710"/>
                  </a:cubicBezTo>
                  <a:cubicBezTo>
                    <a:pt x="322065" y="458710"/>
                    <a:pt x="322065" y="458710"/>
                    <a:pt x="319073" y="454228"/>
                  </a:cubicBezTo>
                  <a:cubicBezTo>
                    <a:pt x="319073" y="454228"/>
                    <a:pt x="319073" y="454228"/>
                    <a:pt x="317577" y="451239"/>
                  </a:cubicBezTo>
                  <a:cubicBezTo>
                    <a:pt x="317577" y="451239"/>
                    <a:pt x="317577" y="451239"/>
                    <a:pt x="325058" y="448251"/>
                  </a:cubicBezTo>
                  <a:cubicBezTo>
                    <a:pt x="325058" y="448251"/>
                    <a:pt x="325058" y="448251"/>
                    <a:pt x="331042" y="440780"/>
                  </a:cubicBezTo>
                  <a:cubicBezTo>
                    <a:pt x="331042" y="440780"/>
                    <a:pt x="331042" y="440780"/>
                    <a:pt x="323561" y="440780"/>
                  </a:cubicBezTo>
                  <a:cubicBezTo>
                    <a:pt x="323561" y="440780"/>
                    <a:pt x="323561" y="440780"/>
                    <a:pt x="320569" y="436298"/>
                  </a:cubicBezTo>
                  <a:cubicBezTo>
                    <a:pt x="320569" y="436298"/>
                    <a:pt x="320569" y="436298"/>
                    <a:pt x="328050" y="425838"/>
                  </a:cubicBezTo>
                  <a:cubicBezTo>
                    <a:pt x="328050" y="425838"/>
                    <a:pt x="328050" y="425838"/>
                    <a:pt x="331042" y="415379"/>
                  </a:cubicBezTo>
                  <a:cubicBezTo>
                    <a:pt x="331042" y="415379"/>
                    <a:pt x="331042" y="415379"/>
                    <a:pt x="335530" y="400438"/>
                  </a:cubicBezTo>
                  <a:cubicBezTo>
                    <a:pt x="335530" y="400438"/>
                    <a:pt x="335530" y="400438"/>
                    <a:pt x="343010" y="391473"/>
                  </a:cubicBezTo>
                  <a:cubicBezTo>
                    <a:pt x="343010" y="391473"/>
                    <a:pt x="343010" y="391473"/>
                    <a:pt x="369940" y="394461"/>
                  </a:cubicBezTo>
                  <a:cubicBezTo>
                    <a:pt x="369940" y="394461"/>
                    <a:pt x="369940" y="394461"/>
                    <a:pt x="365452" y="388484"/>
                  </a:cubicBezTo>
                  <a:cubicBezTo>
                    <a:pt x="365452" y="388484"/>
                    <a:pt x="365452" y="388484"/>
                    <a:pt x="357971" y="386990"/>
                  </a:cubicBezTo>
                  <a:cubicBezTo>
                    <a:pt x="357971" y="386990"/>
                    <a:pt x="357971" y="386990"/>
                    <a:pt x="344507" y="381013"/>
                  </a:cubicBezTo>
                  <a:cubicBezTo>
                    <a:pt x="344507" y="381013"/>
                    <a:pt x="344507" y="381013"/>
                    <a:pt x="334034" y="385496"/>
                  </a:cubicBezTo>
                  <a:cubicBezTo>
                    <a:pt x="334034" y="385496"/>
                    <a:pt x="334034" y="385496"/>
                    <a:pt x="325058" y="392967"/>
                  </a:cubicBezTo>
                  <a:cubicBezTo>
                    <a:pt x="325058" y="392967"/>
                    <a:pt x="325058" y="392967"/>
                    <a:pt x="316081" y="400438"/>
                  </a:cubicBezTo>
                  <a:cubicBezTo>
                    <a:pt x="316081" y="400438"/>
                    <a:pt x="316081" y="400438"/>
                    <a:pt x="311593" y="409403"/>
                  </a:cubicBezTo>
                  <a:cubicBezTo>
                    <a:pt x="311593" y="409403"/>
                    <a:pt x="311593" y="409403"/>
                    <a:pt x="310097" y="416873"/>
                  </a:cubicBezTo>
                  <a:cubicBezTo>
                    <a:pt x="310097" y="416873"/>
                    <a:pt x="310097" y="416873"/>
                    <a:pt x="304113" y="416873"/>
                  </a:cubicBezTo>
                  <a:cubicBezTo>
                    <a:pt x="304113" y="416873"/>
                    <a:pt x="304113" y="416873"/>
                    <a:pt x="304113" y="419862"/>
                  </a:cubicBezTo>
                  <a:cubicBezTo>
                    <a:pt x="304113" y="419862"/>
                    <a:pt x="304113" y="419862"/>
                    <a:pt x="307105" y="425838"/>
                  </a:cubicBezTo>
                  <a:cubicBezTo>
                    <a:pt x="307105" y="425838"/>
                    <a:pt x="307105" y="425838"/>
                    <a:pt x="305609" y="430321"/>
                  </a:cubicBezTo>
                  <a:cubicBezTo>
                    <a:pt x="305609" y="430321"/>
                    <a:pt x="305609" y="430321"/>
                    <a:pt x="301120" y="434803"/>
                  </a:cubicBezTo>
                  <a:cubicBezTo>
                    <a:pt x="301120" y="434803"/>
                    <a:pt x="301120" y="434803"/>
                    <a:pt x="290648" y="440780"/>
                  </a:cubicBezTo>
                  <a:cubicBezTo>
                    <a:pt x="290648" y="440780"/>
                    <a:pt x="290648" y="440780"/>
                    <a:pt x="284664" y="445263"/>
                  </a:cubicBezTo>
                  <a:cubicBezTo>
                    <a:pt x="284664" y="445263"/>
                    <a:pt x="284664" y="445263"/>
                    <a:pt x="277183" y="452734"/>
                  </a:cubicBezTo>
                  <a:cubicBezTo>
                    <a:pt x="277183" y="452734"/>
                    <a:pt x="277183" y="452734"/>
                    <a:pt x="275687" y="460204"/>
                  </a:cubicBezTo>
                  <a:cubicBezTo>
                    <a:pt x="275687" y="460204"/>
                    <a:pt x="275687" y="460204"/>
                    <a:pt x="286160" y="463193"/>
                  </a:cubicBezTo>
                  <a:cubicBezTo>
                    <a:pt x="286160" y="463193"/>
                    <a:pt x="286160" y="463193"/>
                    <a:pt x="287656" y="473652"/>
                  </a:cubicBezTo>
                  <a:cubicBezTo>
                    <a:pt x="287656" y="473652"/>
                    <a:pt x="287656" y="473652"/>
                    <a:pt x="283168" y="479629"/>
                  </a:cubicBezTo>
                  <a:cubicBezTo>
                    <a:pt x="283168" y="479629"/>
                    <a:pt x="283168" y="479629"/>
                    <a:pt x="275687" y="484111"/>
                  </a:cubicBezTo>
                  <a:cubicBezTo>
                    <a:pt x="275687" y="484111"/>
                    <a:pt x="275687" y="484111"/>
                    <a:pt x="266711" y="496064"/>
                  </a:cubicBezTo>
                  <a:cubicBezTo>
                    <a:pt x="266711" y="496064"/>
                    <a:pt x="266711" y="496064"/>
                    <a:pt x="253246" y="505029"/>
                  </a:cubicBezTo>
                  <a:cubicBezTo>
                    <a:pt x="253246" y="505029"/>
                    <a:pt x="253246" y="505029"/>
                    <a:pt x="226317" y="518477"/>
                  </a:cubicBezTo>
                  <a:cubicBezTo>
                    <a:pt x="226317" y="518477"/>
                    <a:pt x="226317" y="518477"/>
                    <a:pt x="224821" y="530430"/>
                  </a:cubicBezTo>
                  <a:cubicBezTo>
                    <a:pt x="224821" y="530430"/>
                    <a:pt x="224821" y="530430"/>
                    <a:pt x="214348" y="534913"/>
                  </a:cubicBezTo>
                  <a:cubicBezTo>
                    <a:pt x="214348" y="534913"/>
                    <a:pt x="214348" y="534913"/>
                    <a:pt x="203876" y="540890"/>
                  </a:cubicBezTo>
                  <a:cubicBezTo>
                    <a:pt x="203876" y="540890"/>
                    <a:pt x="203876" y="540890"/>
                    <a:pt x="190411" y="545372"/>
                  </a:cubicBezTo>
                  <a:cubicBezTo>
                    <a:pt x="190411" y="545372"/>
                    <a:pt x="190411" y="545372"/>
                    <a:pt x="185923" y="548360"/>
                  </a:cubicBezTo>
                  <a:cubicBezTo>
                    <a:pt x="185923" y="548360"/>
                    <a:pt x="185923" y="548360"/>
                    <a:pt x="179939" y="552843"/>
                  </a:cubicBezTo>
                  <a:cubicBezTo>
                    <a:pt x="179939" y="552843"/>
                    <a:pt x="179939" y="552843"/>
                    <a:pt x="175450" y="557325"/>
                  </a:cubicBezTo>
                  <a:cubicBezTo>
                    <a:pt x="175450" y="557325"/>
                    <a:pt x="175450" y="557325"/>
                    <a:pt x="172458" y="566290"/>
                  </a:cubicBezTo>
                  <a:cubicBezTo>
                    <a:pt x="172458" y="566290"/>
                    <a:pt x="172458" y="566290"/>
                    <a:pt x="164978" y="567785"/>
                  </a:cubicBezTo>
                  <a:cubicBezTo>
                    <a:pt x="164978" y="567785"/>
                    <a:pt x="164978" y="567785"/>
                    <a:pt x="154505" y="570773"/>
                  </a:cubicBezTo>
                  <a:cubicBezTo>
                    <a:pt x="154505" y="570773"/>
                    <a:pt x="154505" y="570773"/>
                    <a:pt x="147025" y="570773"/>
                  </a:cubicBezTo>
                  <a:cubicBezTo>
                    <a:pt x="147025" y="570773"/>
                    <a:pt x="147025" y="570773"/>
                    <a:pt x="139545" y="573761"/>
                  </a:cubicBezTo>
                  <a:cubicBezTo>
                    <a:pt x="139545" y="573761"/>
                    <a:pt x="139545" y="573761"/>
                    <a:pt x="129072" y="579738"/>
                  </a:cubicBezTo>
                  <a:cubicBezTo>
                    <a:pt x="129072" y="579738"/>
                    <a:pt x="129072" y="579738"/>
                    <a:pt x="132064" y="587209"/>
                  </a:cubicBezTo>
                  <a:cubicBezTo>
                    <a:pt x="132064" y="587209"/>
                    <a:pt x="132064" y="587209"/>
                    <a:pt x="129072" y="588703"/>
                  </a:cubicBezTo>
                  <a:cubicBezTo>
                    <a:pt x="129072" y="588703"/>
                    <a:pt x="129072" y="588703"/>
                    <a:pt x="121592" y="584220"/>
                  </a:cubicBezTo>
                  <a:cubicBezTo>
                    <a:pt x="121592" y="584220"/>
                    <a:pt x="121592" y="584220"/>
                    <a:pt x="114111" y="581232"/>
                  </a:cubicBezTo>
                  <a:cubicBezTo>
                    <a:pt x="114111" y="581232"/>
                    <a:pt x="114111" y="581232"/>
                    <a:pt x="108127" y="572267"/>
                  </a:cubicBezTo>
                  <a:cubicBezTo>
                    <a:pt x="108127" y="572267"/>
                    <a:pt x="108127" y="572267"/>
                    <a:pt x="106631" y="575255"/>
                  </a:cubicBezTo>
                  <a:cubicBezTo>
                    <a:pt x="106631" y="575255"/>
                    <a:pt x="106631" y="575255"/>
                    <a:pt x="106631" y="587209"/>
                  </a:cubicBezTo>
                  <a:cubicBezTo>
                    <a:pt x="106631" y="587209"/>
                    <a:pt x="106631" y="587209"/>
                    <a:pt x="97655" y="587209"/>
                  </a:cubicBezTo>
                  <a:cubicBezTo>
                    <a:pt x="97655" y="587209"/>
                    <a:pt x="97655" y="587209"/>
                    <a:pt x="97655" y="591691"/>
                  </a:cubicBezTo>
                  <a:cubicBezTo>
                    <a:pt x="97655" y="591691"/>
                    <a:pt x="97655" y="591691"/>
                    <a:pt x="88678" y="591691"/>
                  </a:cubicBezTo>
                  <a:cubicBezTo>
                    <a:pt x="88678" y="591691"/>
                    <a:pt x="88678" y="591691"/>
                    <a:pt x="88678" y="590197"/>
                  </a:cubicBezTo>
                  <a:cubicBezTo>
                    <a:pt x="88678" y="588703"/>
                    <a:pt x="84190" y="588703"/>
                    <a:pt x="84190" y="588703"/>
                  </a:cubicBezTo>
                  <a:cubicBezTo>
                    <a:pt x="84190" y="588703"/>
                    <a:pt x="84190" y="588703"/>
                    <a:pt x="78206" y="588703"/>
                  </a:cubicBezTo>
                  <a:cubicBezTo>
                    <a:pt x="78206" y="588703"/>
                    <a:pt x="78206" y="588703"/>
                    <a:pt x="70725" y="590197"/>
                  </a:cubicBezTo>
                  <a:cubicBezTo>
                    <a:pt x="70725" y="590197"/>
                    <a:pt x="70725" y="590197"/>
                    <a:pt x="61749" y="599162"/>
                  </a:cubicBezTo>
                  <a:cubicBezTo>
                    <a:pt x="61749" y="599162"/>
                    <a:pt x="61749" y="599162"/>
                    <a:pt x="45292" y="599162"/>
                  </a:cubicBezTo>
                  <a:cubicBezTo>
                    <a:pt x="45292" y="599162"/>
                    <a:pt x="45292" y="599162"/>
                    <a:pt x="30331" y="599162"/>
                  </a:cubicBezTo>
                  <a:cubicBezTo>
                    <a:pt x="30331" y="599162"/>
                    <a:pt x="30331" y="599162"/>
                    <a:pt x="30331" y="593185"/>
                  </a:cubicBezTo>
                  <a:cubicBezTo>
                    <a:pt x="30331" y="593185"/>
                    <a:pt x="30331" y="593185"/>
                    <a:pt x="40804" y="581232"/>
                  </a:cubicBezTo>
                  <a:cubicBezTo>
                    <a:pt x="40804" y="581232"/>
                    <a:pt x="40804" y="581232"/>
                    <a:pt x="58757" y="581232"/>
                  </a:cubicBezTo>
                  <a:cubicBezTo>
                    <a:pt x="58757" y="581232"/>
                    <a:pt x="58757" y="581232"/>
                    <a:pt x="66237" y="581232"/>
                  </a:cubicBezTo>
                  <a:cubicBezTo>
                    <a:pt x="66237" y="581232"/>
                    <a:pt x="66237" y="581232"/>
                    <a:pt x="73717" y="576750"/>
                  </a:cubicBezTo>
                  <a:cubicBezTo>
                    <a:pt x="73717" y="576750"/>
                    <a:pt x="73717" y="576750"/>
                    <a:pt x="84190" y="573761"/>
                  </a:cubicBezTo>
                  <a:cubicBezTo>
                    <a:pt x="84190" y="573761"/>
                    <a:pt x="84190" y="573761"/>
                    <a:pt x="88678" y="570773"/>
                  </a:cubicBezTo>
                  <a:cubicBezTo>
                    <a:pt x="88678" y="570773"/>
                    <a:pt x="88678" y="570773"/>
                    <a:pt x="93166" y="563302"/>
                  </a:cubicBezTo>
                  <a:cubicBezTo>
                    <a:pt x="93166" y="563302"/>
                    <a:pt x="93166" y="563302"/>
                    <a:pt x="102143" y="558820"/>
                  </a:cubicBezTo>
                  <a:cubicBezTo>
                    <a:pt x="102143" y="558820"/>
                    <a:pt x="102143" y="558820"/>
                    <a:pt x="115607" y="557325"/>
                  </a:cubicBezTo>
                  <a:cubicBezTo>
                    <a:pt x="115607" y="557325"/>
                    <a:pt x="115607" y="557325"/>
                    <a:pt x="123088" y="557325"/>
                  </a:cubicBezTo>
                  <a:cubicBezTo>
                    <a:pt x="123088" y="557325"/>
                    <a:pt x="123088" y="557325"/>
                    <a:pt x="129072" y="563302"/>
                  </a:cubicBezTo>
                  <a:cubicBezTo>
                    <a:pt x="129072" y="563302"/>
                    <a:pt x="129072" y="563302"/>
                    <a:pt x="135056" y="558820"/>
                  </a:cubicBezTo>
                  <a:cubicBezTo>
                    <a:pt x="135056" y="558820"/>
                    <a:pt x="135056" y="558820"/>
                    <a:pt x="141041" y="549855"/>
                  </a:cubicBezTo>
                  <a:cubicBezTo>
                    <a:pt x="141041" y="549855"/>
                    <a:pt x="141041" y="549855"/>
                    <a:pt x="148521" y="542384"/>
                  </a:cubicBezTo>
                  <a:cubicBezTo>
                    <a:pt x="148521" y="542384"/>
                    <a:pt x="148521" y="542384"/>
                    <a:pt x="156001" y="537901"/>
                  </a:cubicBezTo>
                  <a:cubicBezTo>
                    <a:pt x="156001" y="537901"/>
                    <a:pt x="156001" y="537901"/>
                    <a:pt x="170962" y="534913"/>
                  </a:cubicBezTo>
                  <a:cubicBezTo>
                    <a:pt x="170962" y="534913"/>
                    <a:pt x="170962" y="534913"/>
                    <a:pt x="176946" y="528936"/>
                  </a:cubicBezTo>
                  <a:cubicBezTo>
                    <a:pt x="176946" y="528936"/>
                    <a:pt x="176946" y="528936"/>
                    <a:pt x="184427" y="521465"/>
                  </a:cubicBezTo>
                  <a:cubicBezTo>
                    <a:pt x="184427" y="521465"/>
                    <a:pt x="184427" y="521465"/>
                    <a:pt x="193403" y="513994"/>
                  </a:cubicBezTo>
                  <a:cubicBezTo>
                    <a:pt x="193403" y="513994"/>
                    <a:pt x="193403" y="513994"/>
                    <a:pt x="200884" y="509512"/>
                  </a:cubicBezTo>
                  <a:cubicBezTo>
                    <a:pt x="200884" y="509512"/>
                    <a:pt x="200884" y="509512"/>
                    <a:pt x="203876" y="500547"/>
                  </a:cubicBezTo>
                  <a:cubicBezTo>
                    <a:pt x="203876" y="500547"/>
                    <a:pt x="203876" y="500547"/>
                    <a:pt x="205372" y="487099"/>
                  </a:cubicBezTo>
                  <a:cubicBezTo>
                    <a:pt x="205372" y="487099"/>
                    <a:pt x="205372" y="487099"/>
                    <a:pt x="208364" y="478134"/>
                  </a:cubicBezTo>
                  <a:cubicBezTo>
                    <a:pt x="208364" y="478134"/>
                    <a:pt x="208364" y="478134"/>
                    <a:pt x="209860" y="475146"/>
                  </a:cubicBezTo>
                  <a:cubicBezTo>
                    <a:pt x="209860" y="475146"/>
                    <a:pt x="209860" y="475146"/>
                    <a:pt x="217340" y="464687"/>
                  </a:cubicBezTo>
                  <a:cubicBezTo>
                    <a:pt x="217340" y="464687"/>
                    <a:pt x="217340" y="464687"/>
                    <a:pt x="212852" y="464687"/>
                  </a:cubicBezTo>
                  <a:cubicBezTo>
                    <a:pt x="212852" y="464687"/>
                    <a:pt x="212852" y="464687"/>
                    <a:pt x="205372" y="466181"/>
                  </a:cubicBezTo>
                  <a:cubicBezTo>
                    <a:pt x="205372" y="466181"/>
                    <a:pt x="205372" y="466181"/>
                    <a:pt x="200884" y="466181"/>
                  </a:cubicBezTo>
                  <a:cubicBezTo>
                    <a:pt x="200884" y="466181"/>
                    <a:pt x="200884" y="466181"/>
                    <a:pt x="193403" y="464687"/>
                  </a:cubicBezTo>
                  <a:cubicBezTo>
                    <a:pt x="193403" y="464687"/>
                    <a:pt x="193403" y="464687"/>
                    <a:pt x="190411" y="461699"/>
                  </a:cubicBezTo>
                  <a:cubicBezTo>
                    <a:pt x="190411" y="461699"/>
                    <a:pt x="190411" y="461699"/>
                    <a:pt x="197891" y="454228"/>
                  </a:cubicBezTo>
                  <a:cubicBezTo>
                    <a:pt x="197891" y="454228"/>
                    <a:pt x="197891" y="454228"/>
                    <a:pt x="190411" y="455722"/>
                  </a:cubicBezTo>
                  <a:cubicBezTo>
                    <a:pt x="190411" y="455722"/>
                    <a:pt x="190411" y="455722"/>
                    <a:pt x="185923" y="460204"/>
                  </a:cubicBezTo>
                  <a:cubicBezTo>
                    <a:pt x="185923" y="460204"/>
                    <a:pt x="185923" y="460204"/>
                    <a:pt x="182931" y="470664"/>
                  </a:cubicBezTo>
                  <a:cubicBezTo>
                    <a:pt x="182931" y="470664"/>
                    <a:pt x="182931" y="470664"/>
                    <a:pt x="178442" y="475146"/>
                  </a:cubicBezTo>
                  <a:cubicBezTo>
                    <a:pt x="178442" y="475146"/>
                    <a:pt x="178442" y="475146"/>
                    <a:pt x="176946" y="470664"/>
                  </a:cubicBezTo>
                  <a:cubicBezTo>
                    <a:pt x="176946" y="470664"/>
                    <a:pt x="176946" y="470664"/>
                    <a:pt x="172458" y="464687"/>
                  </a:cubicBezTo>
                  <a:cubicBezTo>
                    <a:pt x="172458" y="464687"/>
                    <a:pt x="172458" y="464687"/>
                    <a:pt x="164978" y="457216"/>
                  </a:cubicBezTo>
                  <a:cubicBezTo>
                    <a:pt x="164978" y="457216"/>
                    <a:pt x="164978" y="457216"/>
                    <a:pt x="153009" y="449745"/>
                  </a:cubicBezTo>
                  <a:cubicBezTo>
                    <a:pt x="153009" y="449745"/>
                    <a:pt x="153009" y="449745"/>
                    <a:pt x="150017" y="449745"/>
                  </a:cubicBezTo>
                  <a:cubicBezTo>
                    <a:pt x="150017" y="449745"/>
                    <a:pt x="150017" y="449745"/>
                    <a:pt x="139545" y="457216"/>
                  </a:cubicBezTo>
                  <a:cubicBezTo>
                    <a:pt x="139545" y="457216"/>
                    <a:pt x="139545" y="457216"/>
                    <a:pt x="133560" y="457216"/>
                  </a:cubicBezTo>
                  <a:cubicBezTo>
                    <a:pt x="133560" y="457216"/>
                    <a:pt x="133560" y="457216"/>
                    <a:pt x="124584" y="457216"/>
                  </a:cubicBezTo>
                  <a:cubicBezTo>
                    <a:pt x="124584" y="457216"/>
                    <a:pt x="124584" y="457216"/>
                    <a:pt x="126080" y="437792"/>
                  </a:cubicBezTo>
                  <a:cubicBezTo>
                    <a:pt x="126080" y="437792"/>
                    <a:pt x="126080" y="437792"/>
                    <a:pt x="127576" y="431815"/>
                  </a:cubicBezTo>
                  <a:cubicBezTo>
                    <a:pt x="127576" y="431815"/>
                    <a:pt x="127576" y="431815"/>
                    <a:pt x="132064" y="425838"/>
                  </a:cubicBezTo>
                  <a:cubicBezTo>
                    <a:pt x="132064" y="425838"/>
                    <a:pt x="132064" y="425838"/>
                    <a:pt x="132064" y="418368"/>
                  </a:cubicBezTo>
                  <a:cubicBezTo>
                    <a:pt x="132064" y="418368"/>
                    <a:pt x="132064" y="418368"/>
                    <a:pt x="130568" y="406414"/>
                  </a:cubicBezTo>
                  <a:cubicBezTo>
                    <a:pt x="130568" y="406414"/>
                    <a:pt x="130568" y="406414"/>
                    <a:pt x="127576" y="394461"/>
                  </a:cubicBezTo>
                  <a:cubicBezTo>
                    <a:pt x="127576" y="394461"/>
                    <a:pt x="127576" y="394461"/>
                    <a:pt x="124584" y="397449"/>
                  </a:cubicBezTo>
                  <a:cubicBezTo>
                    <a:pt x="124584" y="397449"/>
                    <a:pt x="124584" y="397449"/>
                    <a:pt x="118600" y="403426"/>
                  </a:cubicBezTo>
                  <a:cubicBezTo>
                    <a:pt x="118600" y="403426"/>
                    <a:pt x="118600" y="403426"/>
                    <a:pt x="114111" y="406414"/>
                  </a:cubicBezTo>
                  <a:cubicBezTo>
                    <a:pt x="114111" y="406414"/>
                    <a:pt x="114111" y="406414"/>
                    <a:pt x="109623" y="406414"/>
                  </a:cubicBezTo>
                  <a:cubicBezTo>
                    <a:pt x="109623" y="406414"/>
                    <a:pt x="109623" y="406414"/>
                    <a:pt x="105135" y="401932"/>
                  </a:cubicBezTo>
                  <a:cubicBezTo>
                    <a:pt x="105135" y="401932"/>
                    <a:pt x="105135" y="401932"/>
                    <a:pt x="102143" y="401932"/>
                  </a:cubicBezTo>
                  <a:cubicBezTo>
                    <a:pt x="102143" y="401932"/>
                    <a:pt x="102143" y="401932"/>
                    <a:pt x="96158" y="398943"/>
                  </a:cubicBezTo>
                  <a:cubicBezTo>
                    <a:pt x="96158" y="398943"/>
                    <a:pt x="96158" y="398943"/>
                    <a:pt x="91670" y="394461"/>
                  </a:cubicBezTo>
                  <a:cubicBezTo>
                    <a:pt x="91670" y="394461"/>
                    <a:pt x="91670" y="394461"/>
                    <a:pt x="87182" y="391473"/>
                  </a:cubicBezTo>
                  <a:cubicBezTo>
                    <a:pt x="87182" y="391473"/>
                    <a:pt x="87182" y="391473"/>
                    <a:pt x="82694" y="386990"/>
                  </a:cubicBezTo>
                  <a:cubicBezTo>
                    <a:pt x="82694" y="386990"/>
                    <a:pt x="82694" y="386990"/>
                    <a:pt x="81198" y="382508"/>
                  </a:cubicBezTo>
                  <a:cubicBezTo>
                    <a:pt x="81198" y="382508"/>
                    <a:pt x="81198" y="382508"/>
                    <a:pt x="79702" y="372048"/>
                  </a:cubicBezTo>
                  <a:cubicBezTo>
                    <a:pt x="79702" y="372048"/>
                    <a:pt x="79702" y="372048"/>
                    <a:pt x="85686" y="367566"/>
                  </a:cubicBezTo>
                  <a:cubicBezTo>
                    <a:pt x="85686" y="367566"/>
                    <a:pt x="85686" y="367566"/>
                    <a:pt x="91670" y="367566"/>
                  </a:cubicBezTo>
                  <a:cubicBezTo>
                    <a:pt x="91670" y="367566"/>
                    <a:pt x="91670" y="367566"/>
                    <a:pt x="99151" y="367566"/>
                  </a:cubicBezTo>
                  <a:cubicBezTo>
                    <a:pt x="99151" y="367566"/>
                    <a:pt x="99151" y="367566"/>
                    <a:pt x="106631" y="372048"/>
                  </a:cubicBezTo>
                  <a:cubicBezTo>
                    <a:pt x="106631" y="372048"/>
                    <a:pt x="106631" y="372048"/>
                    <a:pt x="109623" y="364578"/>
                  </a:cubicBezTo>
                  <a:cubicBezTo>
                    <a:pt x="109623" y="364578"/>
                    <a:pt x="109623" y="364578"/>
                    <a:pt x="105135" y="360095"/>
                  </a:cubicBezTo>
                  <a:cubicBezTo>
                    <a:pt x="105135" y="360095"/>
                    <a:pt x="105135" y="360095"/>
                    <a:pt x="103639" y="360095"/>
                  </a:cubicBezTo>
                  <a:cubicBezTo>
                    <a:pt x="103639" y="360095"/>
                    <a:pt x="103639" y="360095"/>
                    <a:pt x="96158" y="360095"/>
                  </a:cubicBezTo>
                  <a:cubicBezTo>
                    <a:pt x="96158" y="360095"/>
                    <a:pt x="96158" y="360095"/>
                    <a:pt x="91670" y="360095"/>
                  </a:cubicBezTo>
                  <a:cubicBezTo>
                    <a:pt x="91670" y="360095"/>
                    <a:pt x="91670" y="360095"/>
                    <a:pt x="82694" y="354118"/>
                  </a:cubicBezTo>
                  <a:cubicBezTo>
                    <a:pt x="82694" y="354118"/>
                    <a:pt x="82694" y="354118"/>
                    <a:pt x="79702" y="348142"/>
                  </a:cubicBezTo>
                  <a:cubicBezTo>
                    <a:pt x="79702" y="348142"/>
                    <a:pt x="79702" y="348142"/>
                    <a:pt x="76710" y="340671"/>
                  </a:cubicBezTo>
                  <a:cubicBezTo>
                    <a:pt x="76710" y="340671"/>
                    <a:pt x="76710" y="340671"/>
                    <a:pt x="73717" y="333200"/>
                  </a:cubicBezTo>
                  <a:cubicBezTo>
                    <a:pt x="73717" y="333200"/>
                    <a:pt x="73717" y="333200"/>
                    <a:pt x="73717" y="330212"/>
                  </a:cubicBezTo>
                  <a:cubicBezTo>
                    <a:pt x="73717" y="330212"/>
                    <a:pt x="73717" y="330212"/>
                    <a:pt x="76710" y="327223"/>
                  </a:cubicBezTo>
                  <a:cubicBezTo>
                    <a:pt x="76710" y="327223"/>
                    <a:pt x="76710" y="327223"/>
                    <a:pt x="81198" y="319752"/>
                  </a:cubicBezTo>
                  <a:cubicBezTo>
                    <a:pt x="81198" y="319752"/>
                    <a:pt x="81198" y="319752"/>
                    <a:pt x="88678" y="310787"/>
                  </a:cubicBezTo>
                  <a:cubicBezTo>
                    <a:pt x="88678" y="310787"/>
                    <a:pt x="88678" y="310787"/>
                    <a:pt x="97655" y="304811"/>
                  </a:cubicBezTo>
                  <a:cubicBezTo>
                    <a:pt x="97655" y="304811"/>
                    <a:pt x="97655" y="304811"/>
                    <a:pt x="103639" y="297340"/>
                  </a:cubicBezTo>
                  <a:cubicBezTo>
                    <a:pt x="103639" y="297340"/>
                    <a:pt x="103639" y="297340"/>
                    <a:pt x="105135" y="289869"/>
                  </a:cubicBezTo>
                  <a:cubicBezTo>
                    <a:pt x="105135" y="289869"/>
                    <a:pt x="105135" y="289869"/>
                    <a:pt x="112615" y="282398"/>
                  </a:cubicBezTo>
                  <a:cubicBezTo>
                    <a:pt x="112615" y="282398"/>
                    <a:pt x="112615" y="282398"/>
                    <a:pt x="118600" y="280904"/>
                  </a:cubicBezTo>
                  <a:cubicBezTo>
                    <a:pt x="118600" y="280904"/>
                    <a:pt x="118600" y="280904"/>
                    <a:pt x="123088" y="283892"/>
                  </a:cubicBezTo>
                  <a:cubicBezTo>
                    <a:pt x="123088" y="283892"/>
                    <a:pt x="123088" y="283892"/>
                    <a:pt x="127576" y="289869"/>
                  </a:cubicBezTo>
                  <a:cubicBezTo>
                    <a:pt x="127576" y="289869"/>
                    <a:pt x="127576" y="289869"/>
                    <a:pt x="130568" y="289869"/>
                  </a:cubicBezTo>
                  <a:cubicBezTo>
                    <a:pt x="130568" y="289869"/>
                    <a:pt x="130568" y="289869"/>
                    <a:pt x="136552" y="289869"/>
                  </a:cubicBezTo>
                  <a:cubicBezTo>
                    <a:pt x="136552" y="289869"/>
                    <a:pt x="136552" y="289869"/>
                    <a:pt x="139545" y="289869"/>
                  </a:cubicBezTo>
                  <a:cubicBezTo>
                    <a:pt x="139545" y="289869"/>
                    <a:pt x="139545" y="289869"/>
                    <a:pt x="144033" y="283892"/>
                  </a:cubicBezTo>
                  <a:cubicBezTo>
                    <a:pt x="144033" y="283892"/>
                    <a:pt x="144033" y="283892"/>
                    <a:pt x="148521" y="283892"/>
                  </a:cubicBezTo>
                  <a:cubicBezTo>
                    <a:pt x="148521" y="283892"/>
                    <a:pt x="148521" y="283892"/>
                    <a:pt x="150017" y="280904"/>
                  </a:cubicBezTo>
                  <a:cubicBezTo>
                    <a:pt x="150017" y="280904"/>
                    <a:pt x="150017" y="280904"/>
                    <a:pt x="153009" y="276422"/>
                  </a:cubicBezTo>
                  <a:cubicBezTo>
                    <a:pt x="153009" y="276422"/>
                    <a:pt x="153009" y="276422"/>
                    <a:pt x="154505" y="280904"/>
                  </a:cubicBezTo>
                  <a:cubicBezTo>
                    <a:pt x="154505" y="280904"/>
                    <a:pt x="154505" y="280904"/>
                    <a:pt x="158994" y="280904"/>
                  </a:cubicBezTo>
                  <a:cubicBezTo>
                    <a:pt x="158994" y="280904"/>
                    <a:pt x="158994" y="280904"/>
                    <a:pt x="161986" y="280904"/>
                  </a:cubicBezTo>
                  <a:cubicBezTo>
                    <a:pt x="161986" y="280904"/>
                    <a:pt x="161986" y="280904"/>
                    <a:pt x="167970" y="280904"/>
                  </a:cubicBezTo>
                  <a:cubicBezTo>
                    <a:pt x="167970" y="280904"/>
                    <a:pt x="167970" y="280904"/>
                    <a:pt x="172458" y="276422"/>
                  </a:cubicBezTo>
                  <a:cubicBezTo>
                    <a:pt x="172458" y="276422"/>
                    <a:pt x="172458" y="276422"/>
                    <a:pt x="176946" y="276422"/>
                  </a:cubicBezTo>
                  <a:cubicBezTo>
                    <a:pt x="176946" y="276422"/>
                    <a:pt x="176946" y="276422"/>
                    <a:pt x="178442" y="265962"/>
                  </a:cubicBezTo>
                  <a:cubicBezTo>
                    <a:pt x="178442" y="265962"/>
                    <a:pt x="178442" y="265962"/>
                    <a:pt x="175450" y="258491"/>
                  </a:cubicBezTo>
                  <a:cubicBezTo>
                    <a:pt x="175450" y="258491"/>
                    <a:pt x="175450" y="258491"/>
                    <a:pt x="172458" y="246538"/>
                  </a:cubicBezTo>
                  <a:cubicBezTo>
                    <a:pt x="172458" y="246538"/>
                    <a:pt x="172458" y="246538"/>
                    <a:pt x="178442" y="246538"/>
                  </a:cubicBezTo>
                  <a:cubicBezTo>
                    <a:pt x="178442" y="246538"/>
                    <a:pt x="178442" y="246538"/>
                    <a:pt x="184427" y="240561"/>
                  </a:cubicBezTo>
                  <a:cubicBezTo>
                    <a:pt x="184427" y="240561"/>
                    <a:pt x="184427" y="240561"/>
                    <a:pt x="182931" y="231596"/>
                  </a:cubicBezTo>
                  <a:cubicBezTo>
                    <a:pt x="182931" y="231596"/>
                    <a:pt x="182931" y="231596"/>
                    <a:pt x="173954" y="230102"/>
                  </a:cubicBezTo>
                  <a:cubicBezTo>
                    <a:pt x="173954" y="230102"/>
                    <a:pt x="173954" y="230102"/>
                    <a:pt x="169466" y="230102"/>
                  </a:cubicBezTo>
                  <a:cubicBezTo>
                    <a:pt x="169466" y="230102"/>
                    <a:pt x="169466" y="230102"/>
                    <a:pt x="164978" y="231596"/>
                  </a:cubicBezTo>
                  <a:cubicBezTo>
                    <a:pt x="164978" y="231596"/>
                    <a:pt x="164978" y="231596"/>
                    <a:pt x="160490" y="234585"/>
                  </a:cubicBezTo>
                  <a:cubicBezTo>
                    <a:pt x="160490" y="234585"/>
                    <a:pt x="160490" y="234585"/>
                    <a:pt x="157497" y="240561"/>
                  </a:cubicBezTo>
                  <a:cubicBezTo>
                    <a:pt x="157497" y="240561"/>
                    <a:pt x="157497" y="240561"/>
                    <a:pt x="153009" y="240561"/>
                  </a:cubicBezTo>
                  <a:cubicBezTo>
                    <a:pt x="153009" y="240561"/>
                    <a:pt x="153009" y="240561"/>
                    <a:pt x="148521" y="231596"/>
                  </a:cubicBezTo>
                  <a:cubicBezTo>
                    <a:pt x="148521" y="231596"/>
                    <a:pt x="148521" y="231596"/>
                    <a:pt x="136552" y="231596"/>
                  </a:cubicBezTo>
                  <a:cubicBezTo>
                    <a:pt x="136552" y="231596"/>
                    <a:pt x="136552" y="231596"/>
                    <a:pt x="123088" y="231596"/>
                  </a:cubicBezTo>
                  <a:cubicBezTo>
                    <a:pt x="123088" y="231596"/>
                    <a:pt x="123088" y="231596"/>
                    <a:pt x="112615" y="228608"/>
                  </a:cubicBezTo>
                  <a:cubicBezTo>
                    <a:pt x="112615" y="228608"/>
                    <a:pt x="112615" y="228608"/>
                    <a:pt x="102143" y="224125"/>
                  </a:cubicBezTo>
                  <a:cubicBezTo>
                    <a:pt x="102143" y="224125"/>
                    <a:pt x="102143" y="224125"/>
                    <a:pt x="96158" y="216654"/>
                  </a:cubicBezTo>
                  <a:cubicBezTo>
                    <a:pt x="96158" y="216654"/>
                    <a:pt x="96158" y="216654"/>
                    <a:pt x="94662" y="201713"/>
                  </a:cubicBezTo>
                  <a:cubicBezTo>
                    <a:pt x="94662" y="201713"/>
                    <a:pt x="94662" y="201713"/>
                    <a:pt x="102143" y="198724"/>
                  </a:cubicBezTo>
                  <a:cubicBezTo>
                    <a:pt x="102143" y="198724"/>
                    <a:pt x="102143" y="198724"/>
                    <a:pt x="106631" y="195736"/>
                  </a:cubicBezTo>
                  <a:cubicBezTo>
                    <a:pt x="106631" y="195736"/>
                    <a:pt x="106631" y="195736"/>
                    <a:pt x="96158" y="191254"/>
                  </a:cubicBezTo>
                  <a:cubicBezTo>
                    <a:pt x="96158" y="191254"/>
                    <a:pt x="96158" y="191254"/>
                    <a:pt x="90174" y="186771"/>
                  </a:cubicBezTo>
                  <a:cubicBezTo>
                    <a:pt x="90174" y="186771"/>
                    <a:pt x="90174" y="186771"/>
                    <a:pt x="82694" y="180794"/>
                  </a:cubicBezTo>
                  <a:cubicBezTo>
                    <a:pt x="82694" y="180794"/>
                    <a:pt x="82694" y="180794"/>
                    <a:pt x="81198" y="177806"/>
                  </a:cubicBezTo>
                  <a:cubicBezTo>
                    <a:pt x="81198" y="177806"/>
                    <a:pt x="81198" y="177806"/>
                    <a:pt x="87182" y="173324"/>
                  </a:cubicBezTo>
                  <a:cubicBezTo>
                    <a:pt x="87182" y="173324"/>
                    <a:pt x="87182" y="173324"/>
                    <a:pt x="91670" y="173324"/>
                  </a:cubicBezTo>
                  <a:cubicBezTo>
                    <a:pt x="91670" y="173324"/>
                    <a:pt x="91670" y="173324"/>
                    <a:pt x="100647" y="171829"/>
                  </a:cubicBezTo>
                  <a:cubicBezTo>
                    <a:pt x="100647" y="171829"/>
                    <a:pt x="100647" y="171829"/>
                    <a:pt x="112615" y="164359"/>
                  </a:cubicBezTo>
                  <a:cubicBezTo>
                    <a:pt x="112615" y="164359"/>
                    <a:pt x="112615" y="164359"/>
                    <a:pt x="114111" y="167347"/>
                  </a:cubicBezTo>
                  <a:cubicBezTo>
                    <a:pt x="114111" y="167347"/>
                    <a:pt x="114111" y="167347"/>
                    <a:pt x="121592" y="164359"/>
                  </a:cubicBezTo>
                  <a:cubicBezTo>
                    <a:pt x="121592" y="164359"/>
                    <a:pt x="121592" y="164359"/>
                    <a:pt x="121592" y="162864"/>
                  </a:cubicBezTo>
                  <a:cubicBezTo>
                    <a:pt x="121592" y="162864"/>
                    <a:pt x="121592" y="162864"/>
                    <a:pt x="126080" y="161370"/>
                  </a:cubicBezTo>
                  <a:cubicBezTo>
                    <a:pt x="126080" y="161370"/>
                    <a:pt x="126080" y="161370"/>
                    <a:pt x="135056" y="159876"/>
                  </a:cubicBezTo>
                  <a:cubicBezTo>
                    <a:pt x="135056" y="159876"/>
                    <a:pt x="135056" y="159876"/>
                    <a:pt x="145529" y="159876"/>
                  </a:cubicBezTo>
                  <a:cubicBezTo>
                    <a:pt x="145529" y="159876"/>
                    <a:pt x="145529" y="159876"/>
                    <a:pt x="150017" y="162864"/>
                  </a:cubicBezTo>
                  <a:cubicBezTo>
                    <a:pt x="150017" y="162864"/>
                    <a:pt x="150017" y="162864"/>
                    <a:pt x="147025" y="170335"/>
                  </a:cubicBezTo>
                  <a:cubicBezTo>
                    <a:pt x="147025" y="170335"/>
                    <a:pt x="147025" y="170335"/>
                    <a:pt x="147025" y="173324"/>
                  </a:cubicBezTo>
                  <a:cubicBezTo>
                    <a:pt x="147025" y="173324"/>
                    <a:pt x="147025" y="173324"/>
                    <a:pt x="151513" y="176312"/>
                  </a:cubicBezTo>
                  <a:cubicBezTo>
                    <a:pt x="151513" y="176312"/>
                    <a:pt x="151513" y="176312"/>
                    <a:pt x="156001" y="180794"/>
                  </a:cubicBezTo>
                  <a:cubicBezTo>
                    <a:pt x="156001" y="180794"/>
                    <a:pt x="156001" y="180794"/>
                    <a:pt x="164978" y="180794"/>
                  </a:cubicBezTo>
                  <a:cubicBezTo>
                    <a:pt x="164978" y="180794"/>
                    <a:pt x="164978" y="180794"/>
                    <a:pt x="176946" y="183783"/>
                  </a:cubicBezTo>
                  <a:cubicBezTo>
                    <a:pt x="176946" y="183783"/>
                    <a:pt x="176946" y="183783"/>
                    <a:pt x="185923" y="179300"/>
                  </a:cubicBezTo>
                  <a:cubicBezTo>
                    <a:pt x="185923" y="179300"/>
                    <a:pt x="185923" y="179300"/>
                    <a:pt x="191907" y="173324"/>
                  </a:cubicBezTo>
                  <a:cubicBezTo>
                    <a:pt x="191907" y="173324"/>
                    <a:pt x="191907" y="173324"/>
                    <a:pt x="199387" y="168841"/>
                  </a:cubicBezTo>
                  <a:cubicBezTo>
                    <a:pt x="199387" y="168841"/>
                    <a:pt x="193403" y="165853"/>
                    <a:pt x="191907" y="165853"/>
                  </a:cubicBezTo>
                  <a:cubicBezTo>
                    <a:pt x="188915" y="165853"/>
                    <a:pt x="185923" y="162864"/>
                    <a:pt x="185923" y="162864"/>
                  </a:cubicBezTo>
                  <a:cubicBezTo>
                    <a:pt x="185923" y="162864"/>
                    <a:pt x="185923" y="162864"/>
                    <a:pt x="181435" y="159876"/>
                  </a:cubicBezTo>
                  <a:cubicBezTo>
                    <a:pt x="181435" y="159876"/>
                    <a:pt x="181435" y="159876"/>
                    <a:pt x="181435" y="153899"/>
                  </a:cubicBezTo>
                  <a:cubicBezTo>
                    <a:pt x="181435" y="153899"/>
                    <a:pt x="181435" y="153899"/>
                    <a:pt x="179939" y="146428"/>
                  </a:cubicBezTo>
                  <a:cubicBezTo>
                    <a:pt x="179939" y="146428"/>
                    <a:pt x="179939" y="146428"/>
                    <a:pt x="157497" y="140452"/>
                  </a:cubicBezTo>
                  <a:cubicBezTo>
                    <a:pt x="157497" y="140452"/>
                    <a:pt x="157497" y="140452"/>
                    <a:pt x="157497" y="118039"/>
                  </a:cubicBezTo>
                  <a:cubicBezTo>
                    <a:pt x="157497" y="118039"/>
                    <a:pt x="157497" y="118039"/>
                    <a:pt x="147025" y="107580"/>
                  </a:cubicBezTo>
                  <a:cubicBezTo>
                    <a:pt x="147025" y="107580"/>
                    <a:pt x="147025" y="107580"/>
                    <a:pt x="126080" y="85168"/>
                  </a:cubicBezTo>
                  <a:cubicBezTo>
                    <a:pt x="126080" y="85168"/>
                    <a:pt x="126080" y="85168"/>
                    <a:pt x="129072" y="85168"/>
                  </a:cubicBezTo>
                  <a:cubicBezTo>
                    <a:pt x="129072" y="85168"/>
                    <a:pt x="129072" y="85168"/>
                    <a:pt x="129072" y="80685"/>
                  </a:cubicBezTo>
                  <a:cubicBezTo>
                    <a:pt x="129072" y="80685"/>
                    <a:pt x="129072" y="80685"/>
                    <a:pt x="136552" y="80685"/>
                  </a:cubicBezTo>
                  <a:cubicBezTo>
                    <a:pt x="136552" y="80685"/>
                    <a:pt x="136552" y="80685"/>
                    <a:pt x="136552" y="74708"/>
                  </a:cubicBezTo>
                  <a:cubicBezTo>
                    <a:pt x="136552" y="74708"/>
                    <a:pt x="136552" y="74708"/>
                    <a:pt x="138048" y="67238"/>
                  </a:cubicBezTo>
                  <a:cubicBezTo>
                    <a:pt x="138048" y="67238"/>
                    <a:pt x="138048" y="67238"/>
                    <a:pt x="142537" y="67238"/>
                  </a:cubicBezTo>
                  <a:cubicBezTo>
                    <a:pt x="142537" y="67238"/>
                    <a:pt x="142537" y="67238"/>
                    <a:pt x="147025" y="70226"/>
                  </a:cubicBezTo>
                  <a:cubicBezTo>
                    <a:pt x="147025" y="70226"/>
                    <a:pt x="147025" y="70226"/>
                    <a:pt x="154505" y="70226"/>
                  </a:cubicBezTo>
                  <a:cubicBezTo>
                    <a:pt x="154505" y="70226"/>
                    <a:pt x="154505" y="70226"/>
                    <a:pt x="157497" y="70226"/>
                  </a:cubicBezTo>
                  <a:cubicBezTo>
                    <a:pt x="157497" y="70226"/>
                    <a:pt x="157497" y="70226"/>
                    <a:pt x="164978" y="70226"/>
                  </a:cubicBezTo>
                  <a:cubicBezTo>
                    <a:pt x="164978" y="70226"/>
                    <a:pt x="164978" y="70226"/>
                    <a:pt x="178442" y="65743"/>
                  </a:cubicBezTo>
                  <a:cubicBezTo>
                    <a:pt x="178442" y="65743"/>
                    <a:pt x="178442" y="65743"/>
                    <a:pt x="182931" y="61261"/>
                  </a:cubicBezTo>
                  <a:cubicBezTo>
                    <a:pt x="182931" y="61261"/>
                    <a:pt x="182931" y="61261"/>
                    <a:pt x="187419" y="53790"/>
                  </a:cubicBezTo>
                  <a:cubicBezTo>
                    <a:pt x="187419" y="53790"/>
                    <a:pt x="187419" y="53790"/>
                    <a:pt x="187419" y="41837"/>
                  </a:cubicBezTo>
                  <a:cubicBezTo>
                    <a:pt x="187419" y="41837"/>
                    <a:pt x="187419" y="41837"/>
                    <a:pt x="191907" y="41837"/>
                  </a:cubicBezTo>
                  <a:cubicBezTo>
                    <a:pt x="191907" y="41837"/>
                    <a:pt x="191907" y="41837"/>
                    <a:pt x="196395" y="37354"/>
                  </a:cubicBezTo>
                  <a:cubicBezTo>
                    <a:pt x="196395" y="37354"/>
                    <a:pt x="196395" y="37354"/>
                    <a:pt x="205372" y="29883"/>
                  </a:cubicBezTo>
                  <a:cubicBezTo>
                    <a:pt x="205372" y="29883"/>
                    <a:pt x="205372" y="29883"/>
                    <a:pt x="221829" y="26895"/>
                  </a:cubicBezTo>
                  <a:cubicBezTo>
                    <a:pt x="221829" y="26895"/>
                    <a:pt x="221829" y="26895"/>
                    <a:pt x="227813" y="19424"/>
                  </a:cubicBezTo>
                  <a:cubicBezTo>
                    <a:pt x="227813" y="19424"/>
                    <a:pt x="227813" y="19424"/>
                    <a:pt x="233797" y="16436"/>
                  </a:cubicBezTo>
                  <a:cubicBezTo>
                    <a:pt x="233797" y="16436"/>
                    <a:pt x="233797" y="16436"/>
                    <a:pt x="238285" y="11953"/>
                  </a:cubicBezTo>
                  <a:cubicBezTo>
                    <a:pt x="238285" y="11953"/>
                    <a:pt x="238285" y="11953"/>
                    <a:pt x="262223" y="13447"/>
                  </a:cubicBezTo>
                  <a:cubicBezTo>
                    <a:pt x="262223" y="13447"/>
                    <a:pt x="262223" y="13447"/>
                    <a:pt x="265215" y="5977"/>
                  </a:cubicBezTo>
                  <a:cubicBezTo>
                    <a:pt x="265215" y="5977"/>
                    <a:pt x="265215" y="5977"/>
                    <a:pt x="277183" y="0"/>
                  </a:cubicBez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83" name="Freeform 282"/>
            <p:cNvSpPr>
              <a:spLocks/>
            </p:cNvSpPr>
            <p:nvPr/>
          </p:nvSpPr>
          <p:spPr bwMode="auto">
            <a:xfrm>
              <a:off x="5957637" y="3282926"/>
              <a:ext cx="448593" cy="285010"/>
            </a:xfrm>
            <a:custGeom>
              <a:avLst/>
              <a:gdLst>
                <a:gd name="connsiteX0" fmla="*/ 373837 w 470138"/>
                <a:gd name="connsiteY0" fmla="*/ 178512 h 298698"/>
                <a:gd name="connsiteX1" fmla="*/ 376847 w 470138"/>
                <a:gd name="connsiteY1" fmla="*/ 178512 h 298698"/>
                <a:gd name="connsiteX2" fmla="*/ 382865 w 470138"/>
                <a:gd name="connsiteY2" fmla="*/ 178512 h 298698"/>
                <a:gd name="connsiteX3" fmla="*/ 391894 w 470138"/>
                <a:gd name="connsiteY3" fmla="*/ 184447 h 298698"/>
                <a:gd name="connsiteX4" fmla="*/ 399417 w 470138"/>
                <a:gd name="connsiteY4" fmla="*/ 191866 h 298698"/>
                <a:gd name="connsiteX5" fmla="*/ 405436 w 470138"/>
                <a:gd name="connsiteY5" fmla="*/ 193350 h 298698"/>
                <a:gd name="connsiteX6" fmla="*/ 409950 w 470138"/>
                <a:gd name="connsiteY6" fmla="*/ 193350 h 298698"/>
                <a:gd name="connsiteX7" fmla="*/ 417474 w 470138"/>
                <a:gd name="connsiteY7" fmla="*/ 193350 h 298698"/>
                <a:gd name="connsiteX8" fmla="*/ 432521 w 470138"/>
                <a:gd name="connsiteY8" fmla="*/ 199285 h 298698"/>
                <a:gd name="connsiteX9" fmla="*/ 441549 w 470138"/>
                <a:gd name="connsiteY9" fmla="*/ 206704 h 298698"/>
                <a:gd name="connsiteX10" fmla="*/ 441549 w 470138"/>
                <a:gd name="connsiteY10" fmla="*/ 212639 h 298698"/>
                <a:gd name="connsiteX11" fmla="*/ 444558 w 470138"/>
                <a:gd name="connsiteY11" fmla="*/ 225993 h 298698"/>
                <a:gd name="connsiteX12" fmla="*/ 449072 w 470138"/>
                <a:gd name="connsiteY12" fmla="*/ 225993 h 298698"/>
                <a:gd name="connsiteX13" fmla="*/ 452082 w 470138"/>
                <a:gd name="connsiteY13" fmla="*/ 225993 h 298698"/>
                <a:gd name="connsiteX14" fmla="*/ 452082 w 470138"/>
                <a:gd name="connsiteY14" fmla="*/ 234896 h 298698"/>
                <a:gd name="connsiteX15" fmla="*/ 456596 w 470138"/>
                <a:gd name="connsiteY15" fmla="*/ 234896 h 298698"/>
                <a:gd name="connsiteX16" fmla="*/ 462615 w 470138"/>
                <a:gd name="connsiteY16" fmla="*/ 240831 h 298698"/>
                <a:gd name="connsiteX17" fmla="*/ 470138 w 470138"/>
                <a:gd name="connsiteY17" fmla="*/ 240831 h 298698"/>
                <a:gd name="connsiteX18" fmla="*/ 462615 w 470138"/>
                <a:gd name="connsiteY18" fmla="*/ 251217 h 298698"/>
                <a:gd name="connsiteX19" fmla="*/ 456596 w 470138"/>
                <a:gd name="connsiteY19" fmla="*/ 254185 h 298698"/>
                <a:gd name="connsiteX20" fmla="*/ 449072 w 470138"/>
                <a:gd name="connsiteY20" fmla="*/ 267539 h 298698"/>
                <a:gd name="connsiteX21" fmla="*/ 440044 w 470138"/>
                <a:gd name="connsiteY21" fmla="*/ 270506 h 298698"/>
                <a:gd name="connsiteX22" fmla="*/ 421988 w 470138"/>
                <a:gd name="connsiteY22" fmla="*/ 270506 h 298698"/>
                <a:gd name="connsiteX23" fmla="*/ 418978 w 470138"/>
                <a:gd name="connsiteY23" fmla="*/ 274958 h 298698"/>
                <a:gd name="connsiteX24" fmla="*/ 406941 w 470138"/>
                <a:gd name="connsiteY24" fmla="*/ 274958 h 298698"/>
                <a:gd name="connsiteX25" fmla="*/ 403931 w 470138"/>
                <a:gd name="connsiteY25" fmla="*/ 285344 h 298698"/>
                <a:gd name="connsiteX26" fmla="*/ 402427 w 470138"/>
                <a:gd name="connsiteY26" fmla="*/ 292763 h 298698"/>
                <a:gd name="connsiteX27" fmla="*/ 399417 w 470138"/>
                <a:gd name="connsiteY27" fmla="*/ 295731 h 298698"/>
                <a:gd name="connsiteX28" fmla="*/ 396408 w 470138"/>
                <a:gd name="connsiteY28" fmla="*/ 298698 h 298698"/>
                <a:gd name="connsiteX29" fmla="*/ 391894 w 470138"/>
                <a:gd name="connsiteY29" fmla="*/ 298698 h 298698"/>
                <a:gd name="connsiteX30" fmla="*/ 387380 w 470138"/>
                <a:gd name="connsiteY30" fmla="*/ 291279 h 298698"/>
                <a:gd name="connsiteX31" fmla="*/ 376847 w 470138"/>
                <a:gd name="connsiteY31" fmla="*/ 286828 h 298698"/>
                <a:gd name="connsiteX32" fmla="*/ 370828 w 470138"/>
                <a:gd name="connsiteY32" fmla="*/ 280893 h 298698"/>
                <a:gd name="connsiteX33" fmla="*/ 370828 w 470138"/>
                <a:gd name="connsiteY33" fmla="*/ 277925 h 298698"/>
                <a:gd name="connsiteX34" fmla="*/ 370828 w 470138"/>
                <a:gd name="connsiteY34" fmla="*/ 273474 h 298698"/>
                <a:gd name="connsiteX35" fmla="*/ 370828 w 470138"/>
                <a:gd name="connsiteY35" fmla="*/ 267539 h 298698"/>
                <a:gd name="connsiteX36" fmla="*/ 370828 w 470138"/>
                <a:gd name="connsiteY36" fmla="*/ 264571 h 298698"/>
                <a:gd name="connsiteX37" fmla="*/ 370828 w 470138"/>
                <a:gd name="connsiteY37" fmla="*/ 252701 h 298698"/>
                <a:gd name="connsiteX38" fmla="*/ 370828 w 470138"/>
                <a:gd name="connsiteY38" fmla="*/ 249733 h 298698"/>
                <a:gd name="connsiteX39" fmla="*/ 370828 w 470138"/>
                <a:gd name="connsiteY39" fmla="*/ 242315 h 298698"/>
                <a:gd name="connsiteX40" fmla="*/ 363304 w 470138"/>
                <a:gd name="connsiteY40" fmla="*/ 231928 h 298698"/>
                <a:gd name="connsiteX41" fmla="*/ 358790 w 470138"/>
                <a:gd name="connsiteY41" fmla="*/ 227477 h 298698"/>
                <a:gd name="connsiteX42" fmla="*/ 358790 w 470138"/>
                <a:gd name="connsiteY42" fmla="*/ 223025 h 298698"/>
                <a:gd name="connsiteX43" fmla="*/ 358790 w 470138"/>
                <a:gd name="connsiteY43" fmla="*/ 220058 h 298698"/>
                <a:gd name="connsiteX44" fmla="*/ 363304 w 470138"/>
                <a:gd name="connsiteY44" fmla="*/ 214123 h 298698"/>
                <a:gd name="connsiteX45" fmla="*/ 370828 w 470138"/>
                <a:gd name="connsiteY45" fmla="*/ 212639 h 298698"/>
                <a:gd name="connsiteX46" fmla="*/ 376847 w 470138"/>
                <a:gd name="connsiteY46" fmla="*/ 206704 h 298698"/>
                <a:gd name="connsiteX47" fmla="*/ 376847 w 470138"/>
                <a:gd name="connsiteY47" fmla="*/ 199285 h 298698"/>
                <a:gd name="connsiteX48" fmla="*/ 373837 w 470138"/>
                <a:gd name="connsiteY48" fmla="*/ 185931 h 298698"/>
                <a:gd name="connsiteX49" fmla="*/ 373837 w 470138"/>
                <a:gd name="connsiteY49" fmla="*/ 182963 h 298698"/>
                <a:gd name="connsiteX50" fmla="*/ 373837 w 470138"/>
                <a:gd name="connsiteY50" fmla="*/ 178512 h 298698"/>
                <a:gd name="connsiteX51" fmla="*/ 275720 w 470138"/>
                <a:gd name="connsiteY51" fmla="*/ 116651 h 298698"/>
                <a:gd name="connsiteX52" fmla="*/ 281022 w 470138"/>
                <a:gd name="connsiteY52" fmla="*/ 116651 h 298698"/>
                <a:gd name="connsiteX53" fmla="*/ 284556 w 470138"/>
                <a:gd name="connsiteY53" fmla="*/ 116651 h 298698"/>
                <a:gd name="connsiteX54" fmla="*/ 288091 w 470138"/>
                <a:gd name="connsiteY54" fmla="*/ 120186 h 298698"/>
                <a:gd name="connsiteX55" fmla="*/ 291626 w 470138"/>
                <a:gd name="connsiteY55" fmla="*/ 125488 h 298698"/>
                <a:gd name="connsiteX56" fmla="*/ 291626 w 470138"/>
                <a:gd name="connsiteY56" fmla="*/ 130790 h 298698"/>
                <a:gd name="connsiteX57" fmla="*/ 284556 w 470138"/>
                <a:gd name="connsiteY57" fmla="*/ 134325 h 298698"/>
                <a:gd name="connsiteX58" fmla="*/ 281022 w 470138"/>
                <a:gd name="connsiteY58" fmla="*/ 130790 h 298698"/>
                <a:gd name="connsiteX59" fmla="*/ 281022 w 470138"/>
                <a:gd name="connsiteY59" fmla="*/ 125488 h 298698"/>
                <a:gd name="connsiteX60" fmla="*/ 275720 w 470138"/>
                <a:gd name="connsiteY60" fmla="*/ 121953 h 298698"/>
                <a:gd name="connsiteX61" fmla="*/ 275720 w 470138"/>
                <a:gd name="connsiteY61" fmla="*/ 120186 h 298698"/>
                <a:gd name="connsiteX62" fmla="*/ 309302 w 470138"/>
                <a:gd name="connsiteY62" fmla="*/ 107814 h 298698"/>
                <a:gd name="connsiteX63" fmla="*/ 314604 w 470138"/>
                <a:gd name="connsiteY63" fmla="*/ 107814 h 298698"/>
                <a:gd name="connsiteX64" fmla="*/ 319906 w 470138"/>
                <a:gd name="connsiteY64" fmla="*/ 113116 h 298698"/>
                <a:gd name="connsiteX65" fmla="*/ 323441 w 470138"/>
                <a:gd name="connsiteY65" fmla="*/ 116651 h 298698"/>
                <a:gd name="connsiteX66" fmla="*/ 330511 w 470138"/>
                <a:gd name="connsiteY66" fmla="*/ 120186 h 298698"/>
                <a:gd name="connsiteX67" fmla="*/ 330511 w 470138"/>
                <a:gd name="connsiteY67" fmla="*/ 116651 h 298698"/>
                <a:gd name="connsiteX68" fmla="*/ 339348 w 470138"/>
                <a:gd name="connsiteY68" fmla="*/ 116651 h 298698"/>
                <a:gd name="connsiteX69" fmla="*/ 344650 w 470138"/>
                <a:gd name="connsiteY69" fmla="*/ 116651 h 298698"/>
                <a:gd name="connsiteX70" fmla="*/ 351720 w 470138"/>
                <a:gd name="connsiteY70" fmla="*/ 121954 h 298698"/>
                <a:gd name="connsiteX71" fmla="*/ 364092 w 470138"/>
                <a:gd name="connsiteY71" fmla="*/ 130791 h 298698"/>
                <a:gd name="connsiteX72" fmla="*/ 364092 w 470138"/>
                <a:gd name="connsiteY72" fmla="*/ 139628 h 298698"/>
                <a:gd name="connsiteX73" fmla="*/ 358789 w 470138"/>
                <a:gd name="connsiteY73" fmla="*/ 144930 h 298698"/>
                <a:gd name="connsiteX74" fmla="*/ 353487 w 470138"/>
                <a:gd name="connsiteY74" fmla="*/ 144930 h 298698"/>
                <a:gd name="connsiteX75" fmla="*/ 348185 w 470138"/>
                <a:gd name="connsiteY75" fmla="*/ 144930 h 298698"/>
                <a:gd name="connsiteX76" fmla="*/ 348185 w 470138"/>
                <a:gd name="connsiteY76" fmla="*/ 146698 h 298698"/>
                <a:gd name="connsiteX77" fmla="*/ 335813 w 470138"/>
                <a:gd name="connsiteY77" fmla="*/ 146698 h 298698"/>
                <a:gd name="connsiteX78" fmla="*/ 330511 w 470138"/>
                <a:gd name="connsiteY78" fmla="*/ 146698 h 298698"/>
                <a:gd name="connsiteX79" fmla="*/ 328743 w 470138"/>
                <a:gd name="connsiteY79" fmla="*/ 146698 h 298698"/>
                <a:gd name="connsiteX80" fmla="*/ 325209 w 470138"/>
                <a:gd name="connsiteY80" fmla="*/ 141396 h 298698"/>
                <a:gd name="connsiteX81" fmla="*/ 323441 w 470138"/>
                <a:gd name="connsiteY81" fmla="*/ 134326 h 298698"/>
                <a:gd name="connsiteX82" fmla="*/ 325209 w 470138"/>
                <a:gd name="connsiteY82" fmla="*/ 127256 h 298698"/>
                <a:gd name="connsiteX83" fmla="*/ 316371 w 470138"/>
                <a:gd name="connsiteY83" fmla="*/ 127256 h 298698"/>
                <a:gd name="connsiteX84" fmla="*/ 309302 w 470138"/>
                <a:gd name="connsiteY84" fmla="*/ 125488 h 298698"/>
                <a:gd name="connsiteX85" fmla="*/ 309302 w 470138"/>
                <a:gd name="connsiteY85" fmla="*/ 120186 h 298698"/>
                <a:gd name="connsiteX86" fmla="*/ 309302 w 470138"/>
                <a:gd name="connsiteY86" fmla="*/ 116651 h 298698"/>
                <a:gd name="connsiteX87" fmla="*/ 309302 w 470138"/>
                <a:gd name="connsiteY87" fmla="*/ 111349 h 298698"/>
                <a:gd name="connsiteX88" fmla="*/ 258045 w 470138"/>
                <a:gd name="connsiteY88" fmla="*/ 93675 h 298698"/>
                <a:gd name="connsiteX89" fmla="*/ 261580 w 470138"/>
                <a:gd name="connsiteY89" fmla="*/ 93675 h 298698"/>
                <a:gd name="connsiteX90" fmla="*/ 272184 w 470138"/>
                <a:gd name="connsiteY90" fmla="*/ 93675 h 298698"/>
                <a:gd name="connsiteX91" fmla="*/ 281021 w 470138"/>
                <a:gd name="connsiteY91" fmla="*/ 93675 h 298698"/>
                <a:gd name="connsiteX92" fmla="*/ 282788 w 470138"/>
                <a:gd name="connsiteY92" fmla="*/ 100745 h 298698"/>
                <a:gd name="connsiteX93" fmla="*/ 302230 w 470138"/>
                <a:gd name="connsiteY93" fmla="*/ 100745 h 298698"/>
                <a:gd name="connsiteX94" fmla="*/ 293393 w 470138"/>
                <a:gd name="connsiteY94" fmla="*/ 106047 h 298698"/>
                <a:gd name="connsiteX95" fmla="*/ 291625 w 470138"/>
                <a:gd name="connsiteY95" fmla="*/ 107815 h 298698"/>
                <a:gd name="connsiteX96" fmla="*/ 291625 w 470138"/>
                <a:gd name="connsiteY96" fmla="*/ 104280 h 298698"/>
                <a:gd name="connsiteX97" fmla="*/ 286323 w 470138"/>
                <a:gd name="connsiteY97" fmla="*/ 104280 h 298698"/>
                <a:gd name="connsiteX98" fmla="*/ 282788 w 470138"/>
                <a:gd name="connsiteY98" fmla="*/ 104280 h 298698"/>
                <a:gd name="connsiteX99" fmla="*/ 277486 w 470138"/>
                <a:gd name="connsiteY99" fmla="*/ 104280 h 298698"/>
                <a:gd name="connsiteX100" fmla="*/ 273951 w 470138"/>
                <a:gd name="connsiteY100" fmla="*/ 104280 h 298698"/>
                <a:gd name="connsiteX101" fmla="*/ 270417 w 470138"/>
                <a:gd name="connsiteY101" fmla="*/ 104280 h 298698"/>
                <a:gd name="connsiteX102" fmla="*/ 265114 w 470138"/>
                <a:gd name="connsiteY102" fmla="*/ 104280 h 298698"/>
                <a:gd name="connsiteX103" fmla="*/ 258045 w 470138"/>
                <a:gd name="connsiteY103" fmla="*/ 102512 h 298698"/>
                <a:gd name="connsiteX104" fmla="*/ 258045 w 470138"/>
                <a:gd name="connsiteY104" fmla="*/ 100745 h 298698"/>
                <a:gd name="connsiteX105" fmla="*/ 258045 w 470138"/>
                <a:gd name="connsiteY105" fmla="*/ 97210 h 298698"/>
                <a:gd name="connsiteX106" fmla="*/ 187348 w 470138"/>
                <a:gd name="connsiteY106" fmla="*/ 51256 h 298698"/>
                <a:gd name="connsiteX107" fmla="*/ 194417 w 470138"/>
                <a:gd name="connsiteY107" fmla="*/ 51256 h 298698"/>
                <a:gd name="connsiteX108" fmla="*/ 197952 w 470138"/>
                <a:gd name="connsiteY108" fmla="*/ 51256 h 298698"/>
                <a:gd name="connsiteX109" fmla="*/ 201487 w 470138"/>
                <a:gd name="connsiteY109" fmla="*/ 53023 h 298698"/>
                <a:gd name="connsiteX110" fmla="*/ 203254 w 470138"/>
                <a:gd name="connsiteY110" fmla="*/ 56558 h 298698"/>
                <a:gd name="connsiteX111" fmla="*/ 208557 w 470138"/>
                <a:gd name="connsiteY111" fmla="*/ 65395 h 298698"/>
                <a:gd name="connsiteX112" fmla="*/ 213859 w 470138"/>
                <a:gd name="connsiteY112" fmla="*/ 65395 h 298698"/>
                <a:gd name="connsiteX113" fmla="*/ 217394 w 470138"/>
                <a:gd name="connsiteY113" fmla="*/ 74233 h 298698"/>
                <a:gd name="connsiteX114" fmla="*/ 217394 w 470138"/>
                <a:gd name="connsiteY114" fmla="*/ 81303 h 298698"/>
                <a:gd name="connsiteX115" fmla="*/ 217394 w 470138"/>
                <a:gd name="connsiteY115" fmla="*/ 86605 h 298698"/>
                <a:gd name="connsiteX116" fmla="*/ 212092 w 470138"/>
                <a:gd name="connsiteY116" fmla="*/ 86605 h 298698"/>
                <a:gd name="connsiteX117" fmla="*/ 206789 w 470138"/>
                <a:gd name="connsiteY117" fmla="*/ 81303 h 298698"/>
                <a:gd name="connsiteX118" fmla="*/ 203254 w 470138"/>
                <a:gd name="connsiteY118" fmla="*/ 77768 h 298698"/>
                <a:gd name="connsiteX119" fmla="*/ 194417 w 470138"/>
                <a:gd name="connsiteY119" fmla="*/ 81303 h 298698"/>
                <a:gd name="connsiteX120" fmla="*/ 187348 w 470138"/>
                <a:gd name="connsiteY120" fmla="*/ 83070 h 298698"/>
                <a:gd name="connsiteX121" fmla="*/ 182046 w 470138"/>
                <a:gd name="connsiteY121" fmla="*/ 79535 h 298698"/>
                <a:gd name="connsiteX122" fmla="*/ 178511 w 470138"/>
                <a:gd name="connsiteY122" fmla="*/ 74233 h 298698"/>
                <a:gd name="connsiteX123" fmla="*/ 169674 w 470138"/>
                <a:gd name="connsiteY123" fmla="*/ 68930 h 298698"/>
                <a:gd name="connsiteX124" fmla="*/ 169674 w 470138"/>
                <a:gd name="connsiteY124" fmla="*/ 63628 h 298698"/>
                <a:gd name="connsiteX125" fmla="*/ 169674 w 470138"/>
                <a:gd name="connsiteY125" fmla="*/ 56558 h 298698"/>
                <a:gd name="connsiteX126" fmla="*/ 174976 w 470138"/>
                <a:gd name="connsiteY126" fmla="*/ 56558 h 298698"/>
                <a:gd name="connsiteX127" fmla="*/ 180278 w 470138"/>
                <a:gd name="connsiteY127" fmla="*/ 56558 h 298698"/>
                <a:gd name="connsiteX128" fmla="*/ 180278 w 470138"/>
                <a:gd name="connsiteY128" fmla="*/ 53023 h 298698"/>
                <a:gd name="connsiteX129" fmla="*/ 12372 w 470138"/>
                <a:gd name="connsiteY129" fmla="*/ 15908 h 298698"/>
                <a:gd name="connsiteX130" fmla="*/ 12372 w 470138"/>
                <a:gd name="connsiteY130" fmla="*/ 21210 h 298698"/>
                <a:gd name="connsiteX131" fmla="*/ 12372 w 470138"/>
                <a:gd name="connsiteY131" fmla="*/ 24745 h 298698"/>
                <a:gd name="connsiteX132" fmla="*/ 8837 w 470138"/>
                <a:gd name="connsiteY132" fmla="*/ 28280 h 298698"/>
                <a:gd name="connsiteX133" fmla="*/ 7069 w 470138"/>
                <a:gd name="connsiteY133" fmla="*/ 31815 h 298698"/>
                <a:gd name="connsiteX134" fmla="*/ 7069 w 470138"/>
                <a:gd name="connsiteY134" fmla="*/ 38885 h 298698"/>
                <a:gd name="connsiteX135" fmla="*/ 0 w 470138"/>
                <a:gd name="connsiteY135" fmla="*/ 35350 h 298698"/>
                <a:gd name="connsiteX136" fmla="*/ 0 w 470138"/>
                <a:gd name="connsiteY136" fmla="*/ 31815 h 298698"/>
                <a:gd name="connsiteX137" fmla="*/ 0 w 470138"/>
                <a:gd name="connsiteY137" fmla="*/ 28280 h 298698"/>
                <a:gd name="connsiteX138" fmla="*/ 7069 w 470138"/>
                <a:gd name="connsiteY138" fmla="*/ 21210 h 298698"/>
                <a:gd name="connsiteX139" fmla="*/ 58325 w 470138"/>
                <a:gd name="connsiteY139" fmla="*/ 0 h 298698"/>
                <a:gd name="connsiteX140" fmla="*/ 63627 w 470138"/>
                <a:gd name="connsiteY140" fmla="*/ 0 h 298698"/>
                <a:gd name="connsiteX141" fmla="*/ 77767 w 470138"/>
                <a:gd name="connsiteY141" fmla="*/ 0 h 298698"/>
                <a:gd name="connsiteX142" fmla="*/ 83069 w 470138"/>
                <a:gd name="connsiteY142" fmla="*/ 0 h 298698"/>
                <a:gd name="connsiteX143" fmla="*/ 88372 w 470138"/>
                <a:gd name="connsiteY143" fmla="*/ 8837 h 298698"/>
                <a:gd name="connsiteX144" fmla="*/ 88372 w 470138"/>
                <a:gd name="connsiteY144" fmla="*/ 10604 h 298698"/>
                <a:gd name="connsiteX145" fmla="*/ 88372 w 470138"/>
                <a:gd name="connsiteY145" fmla="*/ 15907 h 298698"/>
                <a:gd name="connsiteX146" fmla="*/ 86604 w 470138"/>
                <a:gd name="connsiteY146" fmla="*/ 21209 h 298698"/>
                <a:gd name="connsiteX147" fmla="*/ 86604 w 470138"/>
                <a:gd name="connsiteY147" fmla="*/ 22977 h 298698"/>
                <a:gd name="connsiteX148" fmla="*/ 81302 w 470138"/>
                <a:gd name="connsiteY148" fmla="*/ 28279 h 298698"/>
                <a:gd name="connsiteX149" fmla="*/ 77767 w 470138"/>
                <a:gd name="connsiteY149" fmla="*/ 28279 h 298698"/>
                <a:gd name="connsiteX150" fmla="*/ 72465 w 470138"/>
                <a:gd name="connsiteY150" fmla="*/ 28279 h 298698"/>
                <a:gd name="connsiteX151" fmla="*/ 68930 w 470138"/>
                <a:gd name="connsiteY151" fmla="*/ 28279 h 298698"/>
                <a:gd name="connsiteX152" fmla="*/ 60092 w 470138"/>
                <a:gd name="connsiteY152" fmla="*/ 22977 h 298698"/>
                <a:gd name="connsiteX153" fmla="*/ 58325 w 470138"/>
                <a:gd name="connsiteY153" fmla="*/ 22977 h 298698"/>
                <a:gd name="connsiteX154" fmla="*/ 49488 w 470138"/>
                <a:gd name="connsiteY154" fmla="*/ 15907 h 298698"/>
                <a:gd name="connsiteX155" fmla="*/ 49488 w 470138"/>
                <a:gd name="connsiteY155" fmla="*/ 7070 h 298698"/>
                <a:gd name="connsiteX156" fmla="*/ 49488 w 470138"/>
                <a:gd name="connsiteY156" fmla="*/ 3535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470138" h="298698">
                  <a:moveTo>
                    <a:pt x="373837" y="178512"/>
                  </a:moveTo>
                  <a:cubicBezTo>
                    <a:pt x="376847" y="178512"/>
                    <a:pt x="376847" y="178512"/>
                    <a:pt x="376847" y="178512"/>
                  </a:cubicBezTo>
                  <a:cubicBezTo>
                    <a:pt x="382865" y="178512"/>
                    <a:pt x="382865" y="178512"/>
                    <a:pt x="382865" y="178512"/>
                  </a:cubicBezTo>
                  <a:cubicBezTo>
                    <a:pt x="391894" y="184447"/>
                    <a:pt x="391894" y="184447"/>
                    <a:pt x="391894" y="184447"/>
                  </a:cubicBezTo>
                  <a:cubicBezTo>
                    <a:pt x="399417" y="191866"/>
                    <a:pt x="399417" y="191866"/>
                    <a:pt x="399417" y="191866"/>
                  </a:cubicBezTo>
                  <a:cubicBezTo>
                    <a:pt x="399417" y="191866"/>
                    <a:pt x="403931" y="193350"/>
                    <a:pt x="405436" y="193350"/>
                  </a:cubicBezTo>
                  <a:cubicBezTo>
                    <a:pt x="406941" y="193350"/>
                    <a:pt x="408445" y="193350"/>
                    <a:pt x="409950" y="193350"/>
                  </a:cubicBezTo>
                  <a:cubicBezTo>
                    <a:pt x="411455" y="193350"/>
                    <a:pt x="417474" y="193350"/>
                    <a:pt x="417474" y="193350"/>
                  </a:cubicBezTo>
                  <a:cubicBezTo>
                    <a:pt x="432521" y="199285"/>
                    <a:pt x="432521" y="199285"/>
                    <a:pt x="432521" y="199285"/>
                  </a:cubicBezTo>
                  <a:cubicBezTo>
                    <a:pt x="441549" y="206704"/>
                    <a:pt x="441549" y="206704"/>
                    <a:pt x="441549" y="206704"/>
                  </a:cubicBezTo>
                  <a:cubicBezTo>
                    <a:pt x="441549" y="212639"/>
                    <a:pt x="441549" y="212639"/>
                    <a:pt x="441549" y="212639"/>
                  </a:cubicBezTo>
                  <a:cubicBezTo>
                    <a:pt x="444558" y="225993"/>
                    <a:pt x="444558" y="225993"/>
                    <a:pt x="444558" y="225993"/>
                  </a:cubicBezTo>
                  <a:cubicBezTo>
                    <a:pt x="449072" y="225993"/>
                    <a:pt x="449072" y="225993"/>
                    <a:pt x="449072" y="225993"/>
                  </a:cubicBezTo>
                  <a:cubicBezTo>
                    <a:pt x="452082" y="225993"/>
                    <a:pt x="452082" y="225993"/>
                    <a:pt x="452082" y="225993"/>
                  </a:cubicBezTo>
                  <a:cubicBezTo>
                    <a:pt x="452082" y="234896"/>
                    <a:pt x="452082" y="234896"/>
                    <a:pt x="452082" y="234896"/>
                  </a:cubicBezTo>
                  <a:cubicBezTo>
                    <a:pt x="456596" y="234896"/>
                    <a:pt x="456596" y="234896"/>
                    <a:pt x="456596" y="234896"/>
                  </a:cubicBezTo>
                  <a:cubicBezTo>
                    <a:pt x="462615" y="240831"/>
                    <a:pt x="462615" y="240831"/>
                    <a:pt x="462615" y="240831"/>
                  </a:cubicBezTo>
                  <a:cubicBezTo>
                    <a:pt x="470138" y="240831"/>
                    <a:pt x="470138" y="240831"/>
                    <a:pt x="470138" y="240831"/>
                  </a:cubicBezTo>
                  <a:cubicBezTo>
                    <a:pt x="462615" y="251217"/>
                    <a:pt x="462615" y="251217"/>
                    <a:pt x="462615" y="251217"/>
                  </a:cubicBezTo>
                  <a:cubicBezTo>
                    <a:pt x="456596" y="254185"/>
                    <a:pt x="456596" y="254185"/>
                    <a:pt x="456596" y="254185"/>
                  </a:cubicBezTo>
                  <a:cubicBezTo>
                    <a:pt x="449072" y="267539"/>
                    <a:pt x="449072" y="267539"/>
                    <a:pt x="449072" y="267539"/>
                  </a:cubicBezTo>
                  <a:cubicBezTo>
                    <a:pt x="440044" y="270506"/>
                    <a:pt x="440044" y="270506"/>
                    <a:pt x="440044" y="270506"/>
                  </a:cubicBezTo>
                  <a:cubicBezTo>
                    <a:pt x="421988" y="270506"/>
                    <a:pt x="421988" y="270506"/>
                    <a:pt x="421988" y="270506"/>
                  </a:cubicBezTo>
                  <a:cubicBezTo>
                    <a:pt x="418978" y="274958"/>
                    <a:pt x="418978" y="274958"/>
                    <a:pt x="418978" y="274958"/>
                  </a:cubicBezTo>
                  <a:cubicBezTo>
                    <a:pt x="406941" y="274958"/>
                    <a:pt x="406941" y="274958"/>
                    <a:pt x="406941" y="274958"/>
                  </a:cubicBezTo>
                  <a:cubicBezTo>
                    <a:pt x="403931" y="285344"/>
                    <a:pt x="403931" y="285344"/>
                    <a:pt x="403931" y="285344"/>
                  </a:cubicBezTo>
                  <a:cubicBezTo>
                    <a:pt x="402427" y="292763"/>
                    <a:pt x="402427" y="292763"/>
                    <a:pt x="402427" y="292763"/>
                  </a:cubicBezTo>
                  <a:cubicBezTo>
                    <a:pt x="399417" y="295731"/>
                    <a:pt x="399417" y="295731"/>
                    <a:pt x="399417" y="295731"/>
                  </a:cubicBezTo>
                  <a:cubicBezTo>
                    <a:pt x="396408" y="298698"/>
                    <a:pt x="396408" y="298698"/>
                    <a:pt x="396408" y="298698"/>
                  </a:cubicBezTo>
                  <a:cubicBezTo>
                    <a:pt x="391894" y="298698"/>
                    <a:pt x="391894" y="298698"/>
                    <a:pt x="391894" y="298698"/>
                  </a:cubicBezTo>
                  <a:cubicBezTo>
                    <a:pt x="387380" y="291279"/>
                    <a:pt x="387380" y="291279"/>
                    <a:pt x="387380" y="291279"/>
                  </a:cubicBezTo>
                  <a:cubicBezTo>
                    <a:pt x="376847" y="286828"/>
                    <a:pt x="376847" y="286828"/>
                    <a:pt x="376847" y="286828"/>
                  </a:cubicBezTo>
                  <a:cubicBezTo>
                    <a:pt x="370828" y="280893"/>
                    <a:pt x="370828" y="280893"/>
                    <a:pt x="370828" y="280893"/>
                  </a:cubicBezTo>
                  <a:cubicBezTo>
                    <a:pt x="370828" y="277925"/>
                    <a:pt x="370828" y="277925"/>
                    <a:pt x="370828" y="277925"/>
                  </a:cubicBezTo>
                  <a:cubicBezTo>
                    <a:pt x="370828" y="273474"/>
                    <a:pt x="370828" y="273474"/>
                    <a:pt x="370828" y="273474"/>
                  </a:cubicBezTo>
                  <a:cubicBezTo>
                    <a:pt x="370828" y="267539"/>
                    <a:pt x="370828" y="267539"/>
                    <a:pt x="370828" y="267539"/>
                  </a:cubicBezTo>
                  <a:cubicBezTo>
                    <a:pt x="370828" y="264571"/>
                    <a:pt x="370828" y="264571"/>
                    <a:pt x="370828" y="264571"/>
                  </a:cubicBezTo>
                  <a:cubicBezTo>
                    <a:pt x="370828" y="252701"/>
                    <a:pt x="370828" y="252701"/>
                    <a:pt x="370828" y="252701"/>
                  </a:cubicBezTo>
                  <a:cubicBezTo>
                    <a:pt x="370828" y="249733"/>
                    <a:pt x="370828" y="249733"/>
                    <a:pt x="370828" y="249733"/>
                  </a:cubicBezTo>
                  <a:cubicBezTo>
                    <a:pt x="370828" y="242315"/>
                    <a:pt x="370828" y="242315"/>
                    <a:pt x="370828" y="242315"/>
                  </a:cubicBezTo>
                  <a:cubicBezTo>
                    <a:pt x="363304" y="231928"/>
                    <a:pt x="363304" y="231928"/>
                    <a:pt x="363304" y="231928"/>
                  </a:cubicBezTo>
                  <a:cubicBezTo>
                    <a:pt x="358790" y="227477"/>
                    <a:pt x="358790" y="227477"/>
                    <a:pt x="358790" y="227477"/>
                  </a:cubicBezTo>
                  <a:cubicBezTo>
                    <a:pt x="358790" y="223025"/>
                    <a:pt x="358790" y="223025"/>
                    <a:pt x="358790" y="223025"/>
                  </a:cubicBezTo>
                  <a:cubicBezTo>
                    <a:pt x="358790" y="220058"/>
                    <a:pt x="358790" y="220058"/>
                    <a:pt x="358790" y="220058"/>
                  </a:cubicBezTo>
                  <a:cubicBezTo>
                    <a:pt x="363304" y="214123"/>
                    <a:pt x="363304" y="214123"/>
                    <a:pt x="363304" y="214123"/>
                  </a:cubicBezTo>
                  <a:cubicBezTo>
                    <a:pt x="370828" y="212639"/>
                    <a:pt x="370828" y="212639"/>
                    <a:pt x="370828" y="212639"/>
                  </a:cubicBezTo>
                  <a:cubicBezTo>
                    <a:pt x="376847" y="206704"/>
                    <a:pt x="376847" y="206704"/>
                    <a:pt x="376847" y="206704"/>
                  </a:cubicBezTo>
                  <a:lnTo>
                    <a:pt x="376847" y="199285"/>
                  </a:lnTo>
                  <a:cubicBezTo>
                    <a:pt x="373837" y="185931"/>
                    <a:pt x="373837" y="185931"/>
                    <a:pt x="373837" y="185931"/>
                  </a:cubicBezTo>
                  <a:cubicBezTo>
                    <a:pt x="373837" y="182963"/>
                    <a:pt x="373837" y="182963"/>
                    <a:pt x="373837" y="182963"/>
                  </a:cubicBezTo>
                  <a:cubicBezTo>
                    <a:pt x="373837" y="178512"/>
                    <a:pt x="373837" y="178512"/>
                    <a:pt x="373837" y="178512"/>
                  </a:cubicBezTo>
                  <a:close/>
                  <a:moveTo>
                    <a:pt x="275720" y="116651"/>
                  </a:moveTo>
                  <a:lnTo>
                    <a:pt x="281022" y="116651"/>
                  </a:lnTo>
                  <a:lnTo>
                    <a:pt x="284556" y="116651"/>
                  </a:lnTo>
                  <a:lnTo>
                    <a:pt x="288091" y="120186"/>
                  </a:lnTo>
                  <a:lnTo>
                    <a:pt x="291626" y="125488"/>
                  </a:lnTo>
                  <a:lnTo>
                    <a:pt x="291626" y="130790"/>
                  </a:lnTo>
                  <a:lnTo>
                    <a:pt x="284556" y="134325"/>
                  </a:lnTo>
                  <a:lnTo>
                    <a:pt x="281022" y="130790"/>
                  </a:lnTo>
                  <a:lnTo>
                    <a:pt x="281022" y="125488"/>
                  </a:lnTo>
                  <a:lnTo>
                    <a:pt x="275720" y="121953"/>
                  </a:lnTo>
                  <a:lnTo>
                    <a:pt x="275720" y="120186"/>
                  </a:lnTo>
                  <a:close/>
                  <a:moveTo>
                    <a:pt x="309302" y="107814"/>
                  </a:moveTo>
                  <a:lnTo>
                    <a:pt x="314604" y="107814"/>
                  </a:lnTo>
                  <a:lnTo>
                    <a:pt x="319906" y="113116"/>
                  </a:lnTo>
                  <a:lnTo>
                    <a:pt x="323441" y="116651"/>
                  </a:lnTo>
                  <a:lnTo>
                    <a:pt x="330511" y="120186"/>
                  </a:lnTo>
                  <a:lnTo>
                    <a:pt x="330511" y="116651"/>
                  </a:lnTo>
                  <a:lnTo>
                    <a:pt x="339348" y="116651"/>
                  </a:lnTo>
                  <a:lnTo>
                    <a:pt x="344650" y="116651"/>
                  </a:lnTo>
                  <a:lnTo>
                    <a:pt x="351720" y="121954"/>
                  </a:lnTo>
                  <a:lnTo>
                    <a:pt x="364092" y="130791"/>
                  </a:lnTo>
                  <a:lnTo>
                    <a:pt x="364092" y="139628"/>
                  </a:lnTo>
                  <a:lnTo>
                    <a:pt x="358789" y="144930"/>
                  </a:lnTo>
                  <a:lnTo>
                    <a:pt x="353487" y="144930"/>
                  </a:lnTo>
                  <a:lnTo>
                    <a:pt x="348185" y="144930"/>
                  </a:lnTo>
                  <a:lnTo>
                    <a:pt x="348185" y="146698"/>
                  </a:lnTo>
                  <a:lnTo>
                    <a:pt x="335813" y="146698"/>
                  </a:lnTo>
                  <a:lnTo>
                    <a:pt x="330511" y="146698"/>
                  </a:lnTo>
                  <a:lnTo>
                    <a:pt x="328743" y="146698"/>
                  </a:lnTo>
                  <a:lnTo>
                    <a:pt x="325209" y="141396"/>
                  </a:lnTo>
                  <a:lnTo>
                    <a:pt x="323441" y="134326"/>
                  </a:lnTo>
                  <a:lnTo>
                    <a:pt x="325209" y="127256"/>
                  </a:lnTo>
                  <a:lnTo>
                    <a:pt x="316371" y="127256"/>
                  </a:lnTo>
                  <a:lnTo>
                    <a:pt x="309302" y="125488"/>
                  </a:lnTo>
                  <a:lnTo>
                    <a:pt x="309302" y="120186"/>
                  </a:lnTo>
                  <a:lnTo>
                    <a:pt x="309302" y="116651"/>
                  </a:lnTo>
                  <a:lnTo>
                    <a:pt x="309302" y="111349"/>
                  </a:lnTo>
                  <a:close/>
                  <a:moveTo>
                    <a:pt x="258045" y="93675"/>
                  </a:moveTo>
                  <a:lnTo>
                    <a:pt x="261580" y="93675"/>
                  </a:lnTo>
                  <a:lnTo>
                    <a:pt x="272184" y="93675"/>
                  </a:lnTo>
                  <a:lnTo>
                    <a:pt x="281021" y="93675"/>
                  </a:lnTo>
                  <a:lnTo>
                    <a:pt x="282788" y="100745"/>
                  </a:lnTo>
                  <a:lnTo>
                    <a:pt x="302230" y="100745"/>
                  </a:lnTo>
                  <a:lnTo>
                    <a:pt x="293393" y="106047"/>
                  </a:lnTo>
                  <a:lnTo>
                    <a:pt x="291625" y="107815"/>
                  </a:lnTo>
                  <a:lnTo>
                    <a:pt x="291625" y="104280"/>
                  </a:lnTo>
                  <a:lnTo>
                    <a:pt x="286323" y="104280"/>
                  </a:lnTo>
                  <a:lnTo>
                    <a:pt x="282788" y="104280"/>
                  </a:lnTo>
                  <a:lnTo>
                    <a:pt x="277486" y="104280"/>
                  </a:lnTo>
                  <a:lnTo>
                    <a:pt x="273951" y="104280"/>
                  </a:lnTo>
                  <a:lnTo>
                    <a:pt x="270417" y="104280"/>
                  </a:lnTo>
                  <a:lnTo>
                    <a:pt x="265114" y="104280"/>
                  </a:lnTo>
                  <a:lnTo>
                    <a:pt x="258045" y="102512"/>
                  </a:lnTo>
                  <a:lnTo>
                    <a:pt x="258045" y="100745"/>
                  </a:lnTo>
                  <a:lnTo>
                    <a:pt x="258045" y="97210"/>
                  </a:lnTo>
                  <a:close/>
                  <a:moveTo>
                    <a:pt x="187348" y="51256"/>
                  </a:moveTo>
                  <a:lnTo>
                    <a:pt x="194417" y="51256"/>
                  </a:lnTo>
                  <a:lnTo>
                    <a:pt x="197952" y="51256"/>
                  </a:lnTo>
                  <a:lnTo>
                    <a:pt x="201487" y="53023"/>
                  </a:lnTo>
                  <a:lnTo>
                    <a:pt x="203254" y="56558"/>
                  </a:lnTo>
                  <a:lnTo>
                    <a:pt x="208557" y="65395"/>
                  </a:lnTo>
                  <a:lnTo>
                    <a:pt x="213859" y="65395"/>
                  </a:lnTo>
                  <a:lnTo>
                    <a:pt x="217394" y="74233"/>
                  </a:lnTo>
                  <a:lnTo>
                    <a:pt x="217394" y="81303"/>
                  </a:lnTo>
                  <a:lnTo>
                    <a:pt x="217394" y="86605"/>
                  </a:lnTo>
                  <a:lnTo>
                    <a:pt x="212092" y="86605"/>
                  </a:lnTo>
                  <a:lnTo>
                    <a:pt x="206789" y="81303"/>
                  </a:lnTo>
                  <a:lnTo>
                    <a:pt x="203254" y="77768"/>
                  </a:lnTo>
                  <a:lnTo>
                    <a:pt x="194417" y="81303"/>
                  </a:lnTo>
                  <a:lnTo>
                    <a:pt x="187348" y="83070"/>
                  </a:lnTo>
                  <a:lnTo>
                    <a:pt x="182046" y="79535"/>
                  </a:lnTo>
                  <a:lnTo>
                    <a:pt x="178511" y="74233"/>
                  </a:lnTo>
                  <a:lnTo>
                    <a:pt x="169674" y="68930"/>
                  </a:lnTo>
                  <a:lnTo>
                    <a:pt x="169674" y="63628"/>
                  </a:lnTo>
                  <a:lnTo>
                    <a:pt x="169674" y="56558"/>
                  </a:lnTo>
                  <a:lnTo>
                    <a:pt x="174976" y="56558"/>
                  </a:lnTo>
                  <a:lnTo>
                    <a:pt x="180278" y="56558"/>
                  </a:lnTo>
                  <a:lnTo>
                    <a:pt x="180278" y="53023"/>
                  </a:lnTo>
                  <a:close/>
                  <a:moveTo>
                    <a:pt x="12372" y="15908"/>
                  </a:moveTo>
                  <a:lnTo>
                    <a:pt x="12372" y="21210"/>
                  </a:lnTo>
                  <a:lnTo>
                    <a:pt x="12372" y="24745"/>
                  </a:lnTo>
                  <a:lnTo>
                    <a:pt x="8837" y="28280"/>
                  </a:lnTo>
                  <a:lnTo>
                    <a:pt x="7069" y="31815"/>
                  </a:lnTo>
                  <a:lnTo>
                    <a:pt x="7069" y="38885"/>
                  </a:lnTo>
                  <a:lnTo>
                    <a:pt x="0" y="35350"/>
                  </a:lnTo>
                  <a:lnTo>
                    <a:pt x="0" y="31815"/>
                  </a:lnTo>
                  <a:lnTo>
                    <a:pt x="0" y="28280"/>
                  </a:lnTo>
                  <a:lnTo>
                    <a:pt x="7069" y="21210"/>
                  </a:lnTo>
                  <a:close/>
                  <a:moveTo>
                    <a:pt x="58325" y="0"/>
                  </a:moveTo>
                  <a:lnTo>
                    <a:pt x="63627" y="0"/>
                  </a:lnTo>
                  <a:lnTo>
                    <a:pt x="77767" y="0"/>
                  </a:lnTo>
                  <a:lnTo>
                    <a:pt x="83069" y="0"/>
                  </a:lnTo>
                  <a:lnTo>
                    <a:pt x="88372" y="8837"/>
                  </a:lnTo>
                  <a:lnTo>
                    <a:pt x="88372" y="10604"/>
                  </a:lnTo>
                  <a:lnTo>
                    <a:pt x="88372" y="15907"/>
                  </a:lnTo>
                  <a:lnTo>
                    <a:pt x="86604" y="21209"/>
                  </a:lnTo>
                  <a:lnTo>
                    <a:pt x="86604" y="22977"/>
                  </a:lnTo>
                  <a:lnTo>
                    <a:pt x="81302" y="28279"/>
                  </a:lnTo>
                  <a:lnTo>
                    <a:pt x="77767" y="28279"/>
                  </a:lnTo>
                  <a:lnTo>
                    <a:pt x="72465" y="28279"/>
                  </a:lnTo>
                  <a:lnTo>
                    <a:pt x="68930" y="28279"/>
                  </a:lnTo>
                  <a:lnTo>
                    <a:pt x="60092" y="22977"/>
                  </a:lnTo>
                  <a:lnTo>
                    <a:pt x="58325" y="22977"/>
                  </a:lnTo>
                  <a:lnTo>
                    <a:pt x="49488" y="15907"/>
                  </a:lnTo>
                  <a:lnTo>
                    <a:pt x="49488" y="7070"/>
                  </a:lnTo>
                  <a:lnTo>
                    <a:pt x="49488" y="3535"/>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grpSp>
      <p:sp>
        <p:nvSpPr>
          <p:cNvPr id="74" name="Freeform 73"/>
          <p:cNvSpPr/>
          <p:nvPr/>
        </p:nvSpPr>
        <p:spPr>
          <a:xfrm>
            <a:off x="1530350" y="5059363"/>
            <a:ext cx="2014538" cy="2014537"/>
          </a:xfrm>
          <a:custGeom>
            <a:avLst/>
            <a:gdLst>
              <a:gd name="connsiteX0" fmla="*/ 0 w 874484"/>
              <a:gd name="connsiteY0" fmla="*/ 437242 h 874484"/>
              <a:gd name="connsiteX1" fmla="*/ 437242 w 874484"/>
              <a:gd name="connsiteY1" fmla="*/ 0 h 874484"/>
              <a:gd name="connsiteX2" fmla="*/ 874484 w 874484"/>
              <a:gd name="connsiteY2" fmla="*/ 437242 h 874484"/>
              <a:gd name="connsiteX3" fmla="*/ 437242 w 874484"/>
              <a:gd name="connsiteY3" fmla="*/ 874484 h 874484"/>
              <a:gd name="connsiteX4" fmla="*/ 0 w 874484"/>
              <a:gd name="connsiteY4" fmla="*/ 437242 h 874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484" h="874484">
                <a:moveTo>
                  <a:pt x="0" y="437242"/>
                </a:moveTo>
                <a:cubicBezTo>
                  <a:pt x="0" y="195760"/>
                  <a:pt x="195760" y="0"/>
                  <a:pt x="437242" y="0"/>
                </a:cubicBezTo>
                <a:cubicBezTo>
                  <a:pt x="678724" y="0"/>
                  <a:pt x="874484" y="195760"/>
                  <a:pt x="874484" y="437242"/>
                </a:cubicBezTo>
                <a:cubicBezTo>
                  <a:pt x="874484" y="678724"/>
                  <a:pt x="678724" y="874484"/>
                  <a:pt x="437242" y="874484"/>
                </a:cubicBezTo>
                <a:cubicBezTo>
                  <a:pt x="195760" y="874484"/>
                  <a:pt x="0" y="678724"/>
                  <a:pt x="0" y="437242"/>
                </a:cubicBezTo>
                <a:close/>
              </a:path>
            </a:pathLst>
          </a:custGeom>
          <a:solidFill>
            <a:schemeClr val="accent1">
              <a:alpha val="76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none" lIns="150925" tIns="150925" rIns="150925" bIns="150925" spcCol="1270" anchor="ctr"/>
          <a:lstStyle/>
          <a:p>
            <a:pPr algn="ctr" defTabSz="2133227" eaLnBrk="1" fontAlgn="auto" hangingPunct="1">
              <a:lnSpc>
                <a:spcPct val="90000"/>
              </a:lnSpc>
              <a:spcAft>
                <a:spcPts val="0"/>
              </a:spcAft>
              <a:defRPr/>
            </a:pPr>
            <a:endParaRPr lang="en-US" b="1" dirty="0">
              <a:solidFill>
                <a:srgbClr val="FFFFFF"/>
              </a:solidFill>
              <a:latin typeface="Lato Bold" charset="0"/>
              <a:cs typeface="Lato Bold" charset="0"/>
            </a:endParaRPr>
          </a:p>
        </p:txBody>
      </p:sp>
      <p:sp>
        <p:nvSpPr>
          <p:cNvPr id="105475" name="TextBox 74"/>
          <p:cNvSpPr txBox="1">
            <a:spLocks noChangeArrowheads="1"/>
          </p:cNvSpPr>
          <p:nvPr/>
        </p:nvSpPr>
        <p:spPr bwMode="auto">
          <a:xfrm>
            <a:off x="1441450" y="5664200"/>
            <a:ext cx="2181225"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algn="ctr" eaLnBrk="1" hangingPunct="1">
              <a:lnSpc>
                <a:spcPts val="3200"/>
              </a:lnSpc>
            </a:pPr>
            <a:r>
              <a:rPr lang="en-US" altLang="en-US" sz="2400" b="1">
                <a:solidFill>
                  <a:schemeClr val="bg1"/>
                </a:solidFill>
                <a:latin typeface="Lato" charset="0"/>
                <a:ea typeface="Lato" charset="0"/>
                <a:cs typeface="Lato" charset="0"/>
              </a:rPr>
              <a:t>CALIFORNIA</a:t>
            </a:r>
          </a:p>
          <a:p>
            <a:pPr algn="ctr" eaLnBrk="1" hangingPunct="1">
              <a:lnSpc>
                <a:spcPts val="3200"/>
              </a:lnSpc>
            </a:pPr>
            <a:r>
              <a:rPr lang="en-US" altLang="en-US" sz="1900" b="1">
                <a:solidFill>
                  <a:schemeClr val="bg1"/>
                </a:solidFill>
                <a:latin typeface="Lato Bold" charset="0"/>
                <a:ea typeface="Lato Bold" charset="0"/>
                <a:cs typeface="Lato Bold" charset="0"/>
              </a:rPr>
              <a:t>$126,942</a:t>
            </a:r>
          </a:p>
        </p:txBody>
      </p:sp>
      <p:sp>
        <p:nvSpPr>
          <p:cNvPr id="76" name="Freeform 75"/>
          <p:cNvSpPr/>
          <p:nvPr/>
        </p:nvSpPr>
        <p:spPr>
          <a:xfrm>
            <a:off x="10915650" y="6456363"/>
            <a:ext cx="2014538" cy="2014537"/>
          </a:xfrm>
          <a:custGeom>
            <a:avLst/>
            <a:gdLst>
              <a:gd name="connsiteX0" fmla="*/ 0 w 874484"/>
              <a:gd name="connsiteY0" fmla="*/ 437242 h 874484"/>
              <a:gd name="connsiteX1" fmla="*/ 437242 w 874484"/>
              <a:gd name="connsiteY1" fmla="*/ 0 h 874484"/>
              <a:gd name="connsiteX2" fmla="*/ 874484 w 874484"/>
              <a:gd name="connsiteY2" fmla="*/ 437242 h 874484"/>
              <a:gd name="connsiteX3" fmla="*/ 437242 w 874484"/>
              <a:gd name="connsiteY3" fmla="*/ 874484 h 874484"/>
              <a:gd name="connsiteX4" fmla="*/ 0 w 874484"/>
              <a:gd name="connsiteY4" fmla="*/ 437242 h 874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484" h="874484">
                <a:moveTo>
                  <a:pt x="0" y="437242"/>
                </a:moveTo>
                <a:cubicBezTo>
                  <a:pt x="0" y="195760"/>
                  <a:pt x="195760" y="0"/>
                  <a:pt x="437242" y="0"/>
                </a:cubicBezTo>
                <a:cubicBezTo>
                  <a:pt x="678724" y="0"/>
                  <a:pt x="874484" y="195760"/>
                  <a:pt x="874484" y="437242"/>
                </a:cubicBezTo>
                <a:cubicBezTo>
                  <a:pt x="874484" y="678724"/>
                  <a:pt x="678724" y="874484"/>
                  <a:pt x="437242" y="874484"/>
                </a:cubicBezTo>
                <a:cubicBezTo>
                  <a:pt x="195760" y="874484"/>
                  <a:pt x="0" y="678724"/>
                  <a:pt x="0" y="437242"/>
                </a:cubicBezTo>
                <a:close/>
              </a:path>
            </a:pathLst>
          </a:custGeom>
          <a:solidFill>
            <a:schemeClr val="accent4">
              <a:alpha val="76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none" lIns="150925" tIns="150925" rIns="150925" bIns="150925" spcCol="1270" anchor="ctr"/>
          <a:lstStyle/>
          <a:p>
            <a:pPr algn="ctr" defTabSz="2133227" eaLnBrk="1" fontAlgn="auto" hangingPunct="1">
              <a:lnSpc>
                <a:spcPct val="90000"/>
              </a:lnSpc>
              <a:spcAft>
                <a:spcPts val="0"/>
              </a:spcAft>
              <a:defRPr/>
            </a:pPr>
            <a:endParaRPr lang="en-US" b="1" dirty="0">
              <a:solidFill>
                <a:srgbClr val="FFFFFF"/>
              </a:solidFill>
              <a:latin typeface="Lato Bold" charset="0"/>
              <a:cs typeface="Lato Bold" charset="0"/>
            </a:endParaRPr>
          </a:p>
        </p:txBody>
      </p:sp>
      <p:sp>
        <p:nvSpPr>
          <p:cNvPr id="105477" name="TextBox 76"/>
          <p:cNvSpPr txBox="1">
            <a:spLocks noChangeArrowheads="1"/>
          </p:cNvSpPr>
          <p:nvPr/>
        </p:nvSpPr>
        <p:spPr bwMode="auto">
          <a:xfrm>
            <a:off x="10826750" y="7061200"/>
            <a:ext cx="2181225"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algn="ctr" eaLnBrk="1" hangingPunct="1">
              <a:lnSpc>
                <a:spcPts val="3200"/>
              </a:lnSpc>
            </a:pPr>
            <a:r>
              <a:rPr lang="en-US" altLang="en-US" sz="2400" b="1">
                <a:solidFill>
                  <a:schemeClr val="bg1"/>
                </a:solidFill>
                <a:latin typeface="Lato" charset="0"/>
                <a:ea typeface="Lato" charset="0"/>
                <a:cs typeface="Lato" charset="0"/>
              </a:rPr>
              <a:t>NEW YORK</a:t>
            </a:r>
          </a:p>
          <a:p>
            <a:pPr algn="ctr" eaLnBrk="1" hangingPunct="1">
              <a:lnSpc>
                <a:spcPts val="3200"/>
              </a:lnSpc>
            </a:pPr>
            <a:r>
              <a:rPr lang="en-US" altLang="en-US" sz="1900" b="1">
                <a:solidFill>
                  <a:schemeClr val="bg1"/>
                </a:solidFill>
                <a:latin typeface="Lato Bold" charset="0"/>
                <a:ea typeface="Lato Bold" charset="0"/>
                <a:cs typeface="Lato Bold" charset="0"/>
              </a:rPr>
              <a:t>$126,942</a:t>
            </a:r>
          </a:p>
        </p:txBody>
      </p:sp>
      <p:sp>
        <p:nvSpPr>
          <p:cNvPr id="78" name="Freeform 77"/>
          <p:cNvSpPr/>
          <p:nvPr/>
        </p:nvSpPr>
        <p:spPr>
          <a:xfrm>
            <a:off x="6550025" y="8974138"/>
            <a:ext cx="2014538" cy="2014537"/>
          </a:xfrm>
          <a:custGeom>
            <a:avLst/>
            <a:gdLst>
              <a:gd name="connsiteX0" fmla="*/ 0 w 874484"/>
              <a:gd name="connsiteY0" fmla="*/ 437242 h 874484"/>
              <a:gd name="connsiteX1" fmla="*/ 437242 w 874484"/>
              <a:gd name="connsiteY1" fmla="*/ 0 h 874484"/>
              <a:gd name="connsiteX2" fmla="*/ 874484 w 874484"/>
              <a:gd name="connsiteY2" fmla="*/ 437242 h 874484"/>
              <a:gd name="connsiteX3" fmla="*/ 437242 w 874484"/>
              <a:gd name="connsiteY3" fmla="*/ 874484 h 874484"/>
              <a:gd name="connsiteX4" fmla="*/ 0 w 874484"/>
              <a:gd name="connsiteY4" fmla="*/ 437242 h 874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484" h="874484">
                <a:moveTo>
                  <a:pt x="0" y="437242"/>
                </a:moveTo>
                <a:cubicBezTo>
                  <a:pt x="0" y="195760"/>
                  <a:pt x="195760" y="0"/>
                  <a:pt x="437242" y="0"/>
                </a:cubicBezTo>
                <a:cubicBezTo>
                  <a:pt x="678724" y="0"/>
                  <a:pt x="874484" y="195760"/>
                  <a:pt x="874484" y="437242"/>
                </a:cubicBezTo>
                <a:cubicBezTo>
                  <a:pt x="874484" y="678724"/>
                  <a:pt x="678724" y="874484"/>
                  <a:pt x="437242" y="874484"/>
                </a:cubicBezTo>
                <a:cubicBezTo>
                  <a:pt x="195760" y="874484"/>
                  <a:pt x="0" y="678724"/>
                  <a:pt x="0" y="437242"/>
                </a:cubicBezTo>
                <a:close/>
              </a:path>
            </a:pathLst>
          </a:custGeom>
          <a:solidFill>
            <a:schemeClr val="accent3">
              <a:alpha val="76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none" lIns="150925" tIns="150925" rIns="150925" bIns="150925" spcCol="1270" anchor="ctr"/>
          <a:lstStyle/>
          <a:p>
            <a:pPr algn="ctr" defTabSz="2133227" eaLnBrk="1" fontAlgn="auto" hangingPunct="1">
              <a:lnSpc>
                <a:spcPct val="90000"/>
              </a:lnSpc>
              <a:spcAft>
                <a:spcPts val="0"/>
              </a:spcAft>
              <a:defRPr/>
            </a:pPr>
            <a:endParaRPr lang="en-US" b="1" dirty="0">
              <a:solidFill>
                <a:srgbClr val="FFFFFF"/>
              </a:solidFill>
              <a:latin typeface="Lato Bold" charset="0"/>
              <a:cs typeface="Lato Bold" charset="0"/>
            </a:endParaRPr>
          </a:p>
        </p:txBody>
      </p:sp>
      <p:sp>
        <p:nvSpPr>
          <p:cNvPr id="105479" name="TextBox 78"/>
          <p:cNvSpPr txBox="1">
            <a:spLocks noChangeArrowheads="1"/>
          </p:cNvSpPr>
          <p:nvPr/>
        </p:nvSpPr>
        <p:spPr bwMode="auto">
          <a:xfrm>
            <a:off x="6461125" y="9578975"/>
            <a:ext cx="2181225"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algn="ctr" eaLnBrk="1" hangingPunct="1">
              <a:lnSpc>
                <a:spcPts val="3200"/>
              </a:lnSpc>
            </a:pPr>
            <a:r>
              <a:rPr lang="en-US" altLang="en-US" sz="2400" b="1">
                <a:solidFill>
                  <a:schemeClr val="bg1"/>
                </a:solidFill>
                <a:latin typeface="Lato" charset="0"/>
                <a:ea typeface="Lato" charset="0"/>
                <a:cs typeface="Lato" charset="0"/>
              </a:rPr>
              <a:t>TEXAS</a:t>
            </a:r>
          </a:p>
          <a:p>
            <a:pPr algn="ctr" eaLnBrk="1" hangingPunct="1">
              <a:lnSpc>
                <a:spcPts val="3200"/>
              </a:lnSpc>
            </a:pPr>
            <a:r>
              <a:rPr lang="en-US" altLang="en-US" sz="1800" b="1">
                <a:solidFill>
                  <a:schemeClr val="bg1"/>
                </a:solidFill>
                <a:latin typeface="Lato Bold" charset="0"/>
                <a:ea typeface="Lato Bold" charset="0"/>
                <a:cs typeface="Lato Bold" charset="0"/>
              </a:rPr>
              <a:t>$126,942</a:t>
            </a:r>
          </a:p>
        </p:txBody>
      </p:sp>
      <p:sp>
        <p:nvSpPr>
          <p:cNvPr id="86" name="Freeform 85"/>
          <p:cNvSpPr/>
          <p:nvPr/>
        </p:nvSpPr>
        <p:spPr>
          <a:xfrm>
            <a:off x="6305550" y="5105400"/>
            <a:ext cx="2012950" cy="2014538"/>
          </a:xfrm>
          <a:custGeom>
            <a:avLst/>
            <a:gdLst>
              <a:gd name="connsiteX0" fmla="*/ 0 w 874484"/>
              <a:gd name="connsiteY0" fmla="*/ 437242 h 874484"/>
              <a:gd name="connsiteX1" fmla="*/ 437242 w 874484"/>
              <a:gd name="connsiteY1" fmla="*/ 0 h 874484"/>
              <a:gd name="connsiteX2" fmla="*/ 874484 w 874484"/>
              <a:gd name="connsiteY2" fmla="*/ 437242 h 874484"/>
              <a:gd name="connsiteX3" fmla="*/ 437242 w 874484"/>
              <a:gd name="connsiteY3" fmla="*/ 874484 h 874484"/>
              <a:gd name="connsiteX4" fmla="*/ 0 w 874484"/>
              <a:gd name="connsiteY4" fmla="*/ 437242 h 874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484" h="874484">
                <a:moveTo>
                  <a:pt x="0" y="437242"/>
                </a:moveTo>
                <a:cubicBezTo>
                  <a:pt x="0" y="195760"/>
                  <a:pt x="195760" y="0"/>
                  <a:pt x="437242" y="0"/>
                </a:cubicBezTo>
                <a:cubicBezTo>
                  <a:pt x="678724" y="0"/>
                  <a:pt x="874484" y="195760"/>
                  <a:pt x="874484" y="437242"/>
                </a:cubicBezTo>
                <a:cubicBezTo>
                  <a:pt x="874484" y="678724"/>
                  <a:pt x="678724" y="874484"/>
                  <a:pt x="437242" y="874484"/>
                </a:cubicBezTo>
                <a:cubicBezTo>
                  <a:pt x="195760" y="874484"/>
                  <a:pt x="0" y="678724"/>
                  <a:pt x="0" y="437242"/>
                </a:cubicBezTo>
                <a:close/>
              </a:path>
            </a:pathLst>
          </a:custGeom>
          <a:solidFill>
            <a:schemeClr val="accent2">
              <a:alpha val="76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none" lIns="150925" tIns="150925" rIns="150925" bIns="150925" spcCol="1270" anchor="ctr"/>
          <a:lstStyle/>
          <a:p>
            <a:pPr algn="ctr" defTabSz="2133227" eaLnBrk="1" fontAlgn="auto" hangingPunct="1">
              <a:lnSpc>
                <a:spcPct val="90000"/>
              </a:lnSpc>
              <a:spcAft>
                <a:spcPts val="0"/>
              </a:spcAft>
              <a:defRPr/>
            </a:pPr>
            <a:endParaRPr lang="en-US" b="1" dirty="0">
              <a:solidFill>
                <a:srgbClr val="FFFFFF"/>
              </a:solidFill>
              <a:latin typeface="Lato Bold" charset="0"/>
              <a:cs typeface="Lato Bold" charset="0"/>
            </a:endParaRPr>
          </a:p>
        </p:txBody>
      </p:sp>
      <p:sp>
        <p:nvSpPr>
          <p:cNvPr id="105481" name="TextBox 86"/>
          <p:cNvSpPr txBox="1">
            <a:spLocks noChangeArrowheads="1"/>
          </p:cNvSpPr>
          <p:nvPr/>
        </p:nvSpPr>
        <p:spPr bwMode="auto">
          <a:xfrm>
            <a:off x="6216650" y="5710238"/>
            <a:ext cx="2181225"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algn="ctr" eaLnBrk="1" hangingPunct="1">
              <a:lnSpc>
                <a:spcPts val="3200"/>
              </a:lnSpc>
            </a:pPr>
            <a:r>
              <a:rPr lang="en-US" altLang="en-US" sz="2400" b="1">
                <a:solidFill>
                  <a:schemeClr val="bg1"/>
                </a:solidFill>
                <a:latin typeface="Lato" charset="0"/>
                <a:ea typeface="Lato" charset="0"/>
                <a:cs typeface="Lato" charset="0"/>
              </a:rPr>
              <a:t>NEBRASKA</a:t>
            </a:r>
          </a:p>
          <a:p>
            <a:pPr algn="ctr" eaLnBrk="1" hangingPunct="1">
              <a:lnSpc>
                <a:spcPts val="3200"/>
              </a:lnSpc>
            </a:pPr>
            <a:r>
              <a:rPr lang="en-US" altLang="en-US" sz="1900" b="1">
                <a:solidFill>
                  <a:schemeClr val="bg1"/>
                </a:solidFill>
                <a:latin typeface="Lato Bold" charset="0"/>
                <a:ea typeface="Lato Bold" charset="0"/>
                <a:cs typeface="Lato Bold" charset="0"/>
              </a:rPr>
              <a:t>$126,942</a:t>
            </a:r>
          </a:p>
        </p:txBody>
      </p:sp>
      <p:sp>
        <p:nvSpPr>
          <p:cNvPr id="4" name="Rounded Rectangle 3"/>
          <p:cNvSpPr/>
          <p:nvPr/>
        </p:nvSpPr>
        <p:spPr>
          <a:xfrm>
            <a:off x="14871700" y="9980613"/>
            <a:ext cx="134938" cy="135413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dirty="0">
              <a:latin typeface="Lato Light" charset="0"/>
            </a:endParaRPr>
          </a:p>
        </p:txBody>
      </p:sp>
      <p:sp>
        <p:nvSpPr>
          <p:cNvPr id="105483" name="TextBox 72"/>
          <p:cNvSpPr txBox="1">
            <a:spLocks noChangeArrowheads="1"/>
          </p:cNvSpPr>
          <p:nvPr/>
        </p:nvSpPr>
        <p:spPr bwMode="auto">
          <a:xfrm>
            <a:off x="15444788" y="10399713"/>
            <a:ext cx="704691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eaLnBrk="1" hangingPunct="1">
              <a:lnSpc>
                <a:spcPts val="4063"/>
              </a:lnSpc>
            </a:pPr>
            <a:r>
              <a:rPr lang="en-US" altLang="en-US" sz="2400">
                <a:latin typeface="Lato Light" charset="0"/>
                <a:ea typeface="Lato Light" charset="0"/>
                <a:cs typeface="Lato Light" charset="0"/>
              </a:rPr>
              <a:t>Phenomenon whereby something new and somehow valuable is formed the created item</a:t>
            </a:r>
          </a:p>
        </p:txBody>
      </p:sp>
      <p:sp>
        <p:nvSpPr>
          <p:cNvPr id="105484" name="TextBox 87"/>
          <p:cNvSpPr txBox="1">
            <a:spLocks noChangeArrowheads="1"/>
          </p:cNvSpPr>
          <p:nvPr/>
        </p:nvSpPr>
        <p:spPr bwMode="auto">
          <a:xfrm>
            <a:off x="15444788" y="9782175"/>
            <a:ext cx="1836737"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eaLnBrk="1" hangingPunct="1">
              <a:lnSpc>
                <a:spcPts val="3463"/>
              </a:lnSpc>
              <a:spcAft>
                <a:spcPts val="3200"/>
              </a:spcAft>
            </a:pPr>
            <a:r>
              <a:rPr lang="en-US" altLang="en-US" sz="3200" b="1">
                <a:solidFill>
                  <a:schemeClr val="tx2"/>
                </a:solidFill>
                <a:latin typeface="Lato Bold" charset="0"/>
                <a:ea typeface="Lato Bold" charset="0"/>
                <a:cs typeface="Lato Bold" charset="0"/>
              </a:rPr>
              <a:t>New York</a:t>
            </a:r>
          </a:p>
        </p:txBody>
      </p:sp>
      <p:sp>
        <p:nvSpPr>
          <p:cNvPr id="89" name="Rounded Rectangle 88"/>
          <p:cNvSpPr/>
          <p:nvPr/>
        </p:nvSpPr>
        <p:spPr>
          <a:xfrm>
            <a:off x="14871700" y="7794625"/>
            <a:ext cx="134938" cy="135255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dirty="0">
              <a:latin typeface="Lato Light" charset="0"/>
            </a:endParaRPr>
          </a:p>
        </p:txBody>
      </p:sp>
      <p:sp>
        <p:nvSpPr>
          <p:cNvPr id="105486" name="TextBox 89"/>
          <p:cNvSpPr txBox="1">
            <a:spLocks noChangeArrowheads="1"/>
          </p:cNvSpPr>
          <p:nvPr/>
        </p:nvSpPr>
        <p:spPr bwMode="auto">
          <a:xfrm>
            <a:off x="15444788" y="8212138"/>
            <a:ext cx="7046912"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eaLnBrk="1" hangingPunct="1">
              <a:lnSpc>
                <a:spcPts val="4063"/>
              </a:lnSpc>
            </a:pPr>
            <a:r>
              <a:rPr lang="en-US" altLang="en-US" sz="2400">
                <a:latin typeface="Lato Light" charset="0"/>
                <a:ea typeface="Lato Light" charset="0"/>
                <a:cs typeface="Lato Light" charset="0"/>
              </a:rPr>
              <a:t>Phenomenon whereby something new and somehow valuable is formed the created item</a:t>
            </a:r>
          </a:p>
        </p:txBody>
      </p:sp>
      <p:sp>
        <p:nvSpPr>
          <p:cNvPr id="105487" name="TextBox 90"/>
          <p:cNvSpPr txBox="1">
            <a:spLocks noChangeArrowheads="1"/>
          </p:cNvSpPr>
          <p:nvPr/>
        </p:nvSpPr>
        <p:spPr bwMode="auto">
          <a:xfrm>
            <a:off x="15444788" y="7594600"/>
            <a:ext cx="106997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eaLnBrk="1" hangingPunct="1">
              <a:lnSpc>
                <a:spcPts val="3463"/>
              </a:lnSpc>
              <a:spcAft>
                <a:spcPts val="3200"/>
              </a:spcAft>
            </a:pPr>
            <a:r>
              <a:rPr lang="en-US" altLang="en-US" sz="3200" b="1">
                <a:solidFill>
                  <a:schemeClr val="tx2"/>
                </a:solidFill>
                <a:latin typeface="Lato Bold" charset="0"/>
                <a:ea typeface="Lato Bold" charset="0"/>
                <a:cs typeface="Lato Bold" charset="0"/>
              </a:rPr>
              <a:t>Texas</a:t>
            </a:r>
          </a:p>
        </p:txBody>
      </p:sp>
      <p:sp>
        <p:nvSpPr>
          <p:cNvPr id="95" name="Rounded Rectangle 94"/>
          <p:cNvSpPr/>
          <p:nvPr/>
        </p:nvSpPr>
        <p:spPr>
          <a:xfrm>
            <a:off x="14871700" y="5640388"/>
            <a:ext cx="134938" cy="135413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dirty="0">
              <a:latin typeface="Lato Light" charset="0"/>
            </a:endParaRPr>
          </a:p>
        </p:txBody>
      </p:sp>
      <p:sp>
        <p:nvSpPr>
          <p:cNvPr id="105489" name="TextBox 95"/>
          <p:cNvSpPr txBox="1">
            <a:spLocks noChangeArrowheads="1"/>
          </p:cNvSpPr>
          <p:nvPr/>
        </p:nvSpPr>
        <p:spPr bwMode="auto">
          <a:xfrm>
            <a:off x="15444788" y="6059488"/>
            <a:ext cx="704691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eaLnBrk="1" hangingPunct="1">
              <a:lnSpc>
                <a:spcPts val="4063"/>
              </a:lnSpc>
            </a:pPr>
            <a:r>
              <a:rPr lang="en-US" altLang="en-US" sz="2400">
                <a:latin typeface="Lato Light" charset="0"/>
                <a:ea typeface="Lato Light" charset="0"/>
                <a:cs typeface="Lato Light" charset="0"/>
              </a:rPr>
              <a:t>Phenomenon whereby something new and somehow valuable is formed the created item</a:t>
            </a:r>
          </a:p>
        </p:txBody>
      </p:sp>
      <p:sp>
        <p:nvSpPr>
          <p:cNvPr id="105490" name="TextBox 96"/>
          <p:cNvSpPr txBox="1">
            <a:spLocks noChangeArrowheads="1"/>
          </p:cNvSpPr>
          <p:nvPr/>
        </p:nvSpPr>
        <p:spPr bwMode="auto">
          <a:xfrm>
            <a:off x="15444788" y="5441950"/>
            <a:ext cx="1736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eaLnBrk="1" hangingPunct="1">
              <a:lnSpc>
                <a:spcPts val="3463"/>
              </a:lnSpc>
              <a:spcAft>
                <a:spcPts val="3200"/>
              </a:spcAft>
            </a:pPr>
            <a:r>
              <a:rPr lang="en-US" altLang="en-US" sz="3200" b="1">
                <a:solidFill>
                  <a:schemeClr val="tx2"/>
                </a:solidFill>
                <a:latin typeface="Lato Bold" charset="0"/>
                <a:ea typeface="Lato Bold" charset="0"/>
                <a:cs typeface="Lato Bold" charset="0"/>
              </a:rPr>
              <a:t>Nebraska</a:t>
            </a:r>
          </a:p>
        </p:txBody>
      </p:sp>
      <p:sp>
        <p:nvSpPr>
          <p:cNvPr id="98" name="Rounded Rectangle 97"/>
          <p:cNvSpPr/>
          <p:nvPr/>
        </p:nvSpPr>
        <p:spPr>
          <a:xfrm>
            <a:off x="14871700" y="3452813"/>
            <a:ext cx="134938" cy="135413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dirty="0">
              <a:latin typeface="Lato Light" charset="0"/>
            </a:endParaRPr>
          </a:p>
        </p:txBody>
      </p:sp>
      <p:sp>
        <p:nvSpPr>
          <p:cNvPr id="105492" name="TextBox 98"/>
          <p:cNvSpPr txBox="1">
            <a:spLocks noChangeArrowheads="1"/>
          </p:cNvSpPr>
          <p:nvPr/>
        </p:nvSpPr>
        <p:spPr bwMode="auto">
          <a:xfrm>
            <a:off x="15444788" y="3871913"/>
            <a:ext cx="7046912"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eaLnBrk="1" hangingPunct="1">
              <a:lnSpc>
                <a:spcPts val="4063"/>
              </a:lnSpc>
            </a:pPr>
            <a:r>
              <a:rPr lang="en-US" altLang="en-US" sz="2400">
                <a:latin typeface="Lato Light" charset="0"/>
                <a:ea typeface="Lato Light" charset="0"/>
                <a:cs typeface="Lato Light" charset="0"/>
              </a:rPr>
              <a:t>Phenomenon whereby something new and somehow valuable is formed the created item</a:t>
            </a:r>
          </a:p>
        </p:txBody>
      </p:sp>
      <p:sp>
        <p:nvSpPr>
          <p:cNvPr id="105493" name="TextBox 99"/>
          <p:cNvSpPr txBox="1">
            <a:spLocks noChangeArrowheads="1"/>
          </p:cNvSpPr>
          <p:nvPr/>
        </p:nvSpPr>
        <p:spPr bwMode="auto">
          <a:xfrm>
            <a:off x="15444788" y="3254375"/>
            <a:ext cx="176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eaLnBrk="1" hangingPunct="1">
              <a:lnSpc>
                <a:spcPts val="3463"/>
              </a:lnSpc>
              <a:spcAft>
                <a:spcPts val="3200"/>
              </a:spcAft>
            </a:pPr>
            <a:r>
              <a:rPr lang="en-US" altLang="en-US" sz="3200" b="1">
                <a:solidFill>
                  <a:schemeClr val="tx2"/>
                </a:solidFill>
                <a:latin typeface="Lato Bold" charset="0"/>
                <a:ea typeface="Lato Bold" charset="0"/>
                <a:cs typeface="Lato Bold" charset="0"/>
              </a:rPr>
              <a:t>California</a:t>
            </a:r>
          </a:p>
        </p:txBody>
      </p:sp>
      <p:sp>
        <p:nvSpPr>
          <p:cNvPr id="79" name="Rectangle 78"/>
          <p:cNvSpPr>
            <a:spLocks/>
          </p:cNvSpPr>
          <p:nvPr/>
        </p:nvSpPr>
        <p:spPr bwMode="auto">
          <a:xfrm>
            <a:off x="7907421" y="884637"/>
            <a:ext cx="8641789"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r>
              <a:rPr lang="en-US" sz="7200" b="1" dirty="0" smtClean="0">
                <a:solidFill>
                  <a:schemeClr val="tx2"/>
                </a:solidFill>
                <a:latin typeface="Montserrat" charset="0"/>
                <a:ea typeface="Montserrat" charset="0"/>
                <a:cs typeface="Montserrat" charset="0"/>
                <a:sym typeface="Bebas Neue" charset="0"/>
              </a:rPr>
              <a:t>United States Map</a:t>
            </a:r>
            <a:endParaRPr lang="en-US" sz="7200" b="1" dirty="0">
              <a:solidFill>
                <a:schemeClr val="tx2"/>
              </a:solidFill>
              <a:latin typeface="Montserrat" charset="0"/>
              <a:ea typeface="Montserrat" charset="0"/>
              <a:cs typeface="Montserrat" charset="0"/>
              <a:sym typeface="Bebas Neue" charset="0"/>
            </a:endParaRPr>
          </a:p>
        </p:txBody>
      </p:sp>
      <p:cxnSp>
        <p:nvCxnSpPr>
          <p:cNvPr id="80" name="Straight Connector 79"/>
          <p:cNvCxnSpPr/>
          <p:nvPr/>
        </p:nvCxnSpPr>
        <p:spPr>
          <a:xfrm flipV="1">
            <a:off x="11795797" y="2328871"/>
            <a:ext cx="741120" cy="42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2328740"/>
      </p:ext>
    </p:extLst>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509"/>
          <p:cNvSpPr>
            <a:spLocks noChangeArrowheads="1"/>
          </p:cNvSpPr>
          <p:nvPr/>
        </p:nvSpPr>
        <p:spPr bwMode="auto">
          <a:xfrm>
            <a:off x="3076877" y="3229081"/>
            <a:ext cx="18268500" cy="8929196"/>
          </a:xfrm>
          <a:custGeom>
            <a:avLst/>
            <a:gdLst>
              <a:gd name="T0" fmla="*/ 18255 w 19590"/>
              <a:gd name="T1" fmla="*/ 8875 h 9575"/>
              <a:gd name="T2" fmla="*/ 16624 w 19590"/>
              <a:gd name="T3" fmla="*/ 6878 h 9575"/>
              <a:gd name="T4" fmla="*/ 16002 w 19590"/>
              <a:gd name="T5" fmla="*/ 8039 h 9575"/>
              <a:gd name="T6" fmla="*/ 17093 w 19590"/>
              <a:gd name="T7" fmla="*/ 7084 h 9575"/>
              <a:gd name="T8" fmla="*/ 17081 w 19590"/>
              <a:gd name="T9" fmla="*/ 6629 h 9575"/>
              <a:gd name="T10" fmla="*/ 16245 w 19590"/>
              <a:gd name="T11" fmla="*/ 6397 h 9575"/>
              <a:gd name="T12" fmla="*/ 16031 w 19590"/>
              <a:gd name="T13" fmla="*/ 6718 h 9575"/>
              <a:gd name="T14" fmla="*/ 15148 w 19590"/>
              <a:gd name="T15" fmla="*/ 6261 h 9575"/>
              <a:gd name="T16" fmla="*/ 14531 w 19590"/>
              <a:gd name="T17" fmla="*/ 6107 h 9575"/>
              <a:gd name="T18" fmla="*/ 15913 w 19590"/>
              <a:gd name="T19" fmla="*/ 5686 h 9575"/>
              <a:gd name="T20" fmla="*/ 15753 w 19590"/>
              <a:gd name="T21" fmla="*/ 4939 h 9575"/>
              <a:gd name="T22" fmla="*/ 16624 w 19590"/>
              <a:gd name="T23" fmla="*/ 4257 h 9575"/>
              <a:gd name="T24" fmla="*/ 17140 w 19590"/>
              <a:gd name="T25" fmla="*/ 1044 h 9575"/>
              <a:gd name="T26" fmla="*/ 15017 w 19590"/>
              <a:gd name="T27" fmla="*/ 700 h 9575"/>
              <a:gd name="T28" fmla="*/ 14170 w 19590"/>
              <a:gd name="T29" fmla="*/ 415 h 9575"/>
              <a:gd name="T30" fmla="*/ 12913 w 19590"/>
              <a:gd name="T31" fmla="*/ 854 h 9575"/>
              <a:gd name="T32" fmla="*/ 12136 w 19590"/>
              <a:gd name="T33" fmla="*/ 397 h 9575"/>
              <a:gd name="T34" fmla="*/ 10179 w 19590"/>
              <a:gd name="T35" fmla="*/ 468 h 9575"/>
              <a:gd name="T36" fmla="*/ 9865 w 19590"/>
              <a:gd name="T37" fmla="*/ 694 h 9575"/>
              <a:gd name="T38" fmla="*/ 17976 w 19590"/>
              <a:gd name="T39" fmla="*/ 2810 h 9575"/>
              <a:gd name="T40" fmla="*/ 19292 w 19590"/>
              <a:gd name="T41" fmla="*/ 1868 h 9575"/>
              <a:gd name="T42" fmla="*/ 16992 w 19590"/>
              <a:gd name="T43" fmla="*/ 1310 h 9575"/>
              <a:gd name="T44" fmla="*/ 15005 w 19590"/>
              <a:gd name="T45" fmla="*/ 1215 h 9575"/>
              <a:gd name="T46" fmla="*/ 13553 w 19590"/>
              <a:gd name="T47" fmla="*/ 1364 h 9575"/>
              <a:gd name="T48" fmla="*/ 13108 w 19590"/>
              <a:gd name="T49" fmla="*/ 1589 h 9575"/>
              <a:gd name="T50" fmla="*/ 11661 w 19590"/>
              <a:gd name="T51" fmla="*/ 1862 h 9575"/>
              <a:gd name="T52" fmla="*/ 10962 w 19590"/>
              <a:gd name="T53" fmla="*/ 1619 h 9575"/>
              <a:gd name="T54" fmla="*/ 9800 w 19590"/>
              <a:gd name="T55" fmla="*/ 2010 h 9575"/>
              <a:gd name="T56" fmla="*/ 10274 w 19590"/>
              <a:gd name="T57" fmla="*/ 2129 h 9575"/>
              <a:gd name="T58" fmla="*/ 10055 w 19590"/>
              <a:gd name="T59" fmla="*/ 2893 h 9575"/>
              <a:gd name="T60" fmla="*/ 8650 w 19590"/>
              <a:gd name="T61" fmla="*/ 3682 h 9575"/>
              <a:gd name="T62" fmla="*/ 10037 w 19590"/>
              <a:gd name="T63" fmla="*/ 3783 h 9575"/>
              <a:gd name="T64" fmla="*/ 10695 w 19590"/>
              <a:gd name="T65" fmla="*/ 4115 h 9575"/>
              <a:gd name="T66" fmla="*/ 11501 w 19590"/>
              <a:gd name="T67" fmla="*/ 5461 h 9575"/>
              <a:gd name="T68" fmla="*/ 12438 w 19590"/>
              <a:gd name="T69" fmla="*/ 4791 h 9575"/>
              <a:gd name="T70" fmla="*/ 14377 w 19590"/>
              <a:gd name="T71" fmla="*/ 5318 h 9575"/>
              <a:gd name="T72" fmla="*/ 15000 w 19590"/>
              <a:gd name="T73" fmla="*/ 5034 h 9575"/>
              <a:gd name="T74" fmla="*/ 15996 w 19590"/>
              <a:gd name="T75" fmla="*/ 4038 h 9575"/>
              <a:gd name="T76" fmla="*/ 16980 w 19590"/>
              <a:gd name="T77" fmla="*/ 3042 h 9575"/>
              <a:gd name="T78" fmla="*/ 9054 w 19590"/>
              <a:gd name="T79" fmla="*/ 2822 h 9575"/>
              <a:gd name="T80" fmla="*/ 8816 w 19590"/>
              <a:gd name="T81" fmla="*/ 2976 h 9575"/>
              <a:gd name="T82" fmla="*/ 8176 w 19590"/>
              <a:gd name="T83" fmla="*/ 5099 h 9575"/>
              <a:gd name="T84" fmla="*/ 11039 w 19590"/>
              <a:gd name="T85" fmla="*/ 7321 h 9575"/>
              <a:gd name="T86" fmla="*/ 5277 w 19590"/>
              <a:gd name="T87" fmla="*/ 9509 h 9575"/>
              <a:gd name="T88" fmla="*/ 6403 w 19590"/>
              <a:gd name="T89" fmla="*/ 7926 h 9575"/>
              <a:gd name="T90" fmla="*/ 6350 w 19590"/>
              <a:gd name="T91" fmla="*/ 5976 h 9575"/>
              <a:gd name="T92" fmla="*/ 4720 w 19590"/>
              <a:gd name="T93" fmla="*/ 6522 h 9575"/>
              <a:gd name="T94" fmla="*/ 5123 w 19590"/>
              <a:gd name="T95" fmla="*/ 8887 h 9575"/>
              <a:gd name="T96" fmla="*/ 5710 w 19590"/>
              <a:gd name="T97" fmla="*/ 3279 h 9575"/>
              <a:gd name="T98" fmla="*/ 8158 w 19590"/>
              <a:gd name="T99" fmla="*/ 818 h 9575"/>
              <a:gd name="T100" fmla="*/ 7382 w 19590"/>
              <a:gd name="T101" fmla="*/ 220 h 9575"/>
              <a:gd name="T102" fmla="*/ 6368 w 19590"/>
              <a:gd name="T103" fmla="*/ 172 h 9575"/>
              <a:gd name="T104" fmla="*/ 5508 w 19590"/>
              <a:gd name="T105" fmla="*/ 415 h 9575"/>
              <a:gd name="T106" fmla="*/ 5769 w 19590"/>
              <a:gd name="T107" fmla="*/ 925 h 9575"/>
              <a:gd name="T108" fmla="*/ 6362 w 19590"/>
              <a:gd name="T109" fmla="*/ 2057 h 9575"/>
              <a:gd name="T110" fmla="*/ 5490 w 19590"/>
              <a:gd name="T111" fmla="*/ 255 h 9575"/>
              <a:gd name="T112" fmla="*/ 3937 w 19590"/>
              <a:gd name="T113" fmla="*/ 492 h 9575"/>
              <a:gd name="T114" fmla="*/ 3433 w 19590"/>
              <a:gd name="T115" fmla="*/ 1020 h 9575"/>
              <a:gd name="T116" fmla="*/ 2532 w 19590"/>
              <a:gd name="T117" fmla="*/ 966 h 9575"/>
              <a:gd name="T118" fmla="*/ 2253 w 19590"/>
              <a:gd name="T119" fmla="*/ 3261 h 9575"/>
              <a:gd name="T120" fmla="*/ 4773 w 19590"/>
              <a:gd name="T121" fmla="*/ 4346 h 9575"/>
              <a:gd name="T122" fmla="*/ 4500 w 19590"/>
              <a:gd name="T123" fmla="*/ 1927 h 9575"/>
              <a:gd name="T124" fmla="*/ 4085 w 19590"/>
              <a:gd name="T125" fmla="*/ 1447 h 9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590" h="9575">
                <a:moveTo>
                  <a:pt x="4755" y="2277"/>
                </a:moveTo>
                <a:lnTo>
                  <a:pt x="4755" y="2277"/>
                </a:lnTo>
                <a:cubicBezTo>
                  <a:pt x="4802" y="2253"/>
                  <a:pt x="4802" y="2253"/>
                  <a:pt x="4802" y="2253"/>
                </a:cubicBezTo>
                <a:cubicBezTo>
                  <a:pt x="4850" y="2259"/>
                  <a:pt x="4850" y="2259"/>
                  <a:pt x="4850" y="2259"/>
                </a:cubicBezTo>
                <a:cubicBezTo>
                  <a:pt x="4850" y="2277"/>
                  <a:pt x="4850" y="2283"/>
                  <a:pt x="4856" y="2300"/>
                </a:cubicBezTo>
                <a:cubicBezTo>
                  <a:pt x="4856" y="2324"/>
                  <a:pt x="4856" y="2324"/>
                  <a:pt x="4856" y="2324"/>
                </a:cubicBezTo>
                <a:cubicBezTo>
                  <a:pt x="4832" y="2336"/>
                  <a:pt x="4832" y="2336"/>
                  <a:pt x="4832" y="2336"/>
                </a:cubicBezTo>
                <a:cubicBezTo>
                  <a:pt x="4773" y="2336"/>
                  <a:pt x="4773" y="2336"/>
                  <a:pt x="4773" y="2336"/>
                </a:cubicBezTo>
                <a:lnTo>
                  <a:pt x="4755" y="2277"/>
                </a:lnTo>
                <a:close/>
                <a:moveTo>
                  <a:pt x="4607" y="2289"/>
                </a:moveTo>
                <a:lnTo>
                  <a:pt x="4607" y="2289"/>
                </a:lnTo>
                <a:cubicBezTo>
                  <a:pt x="4631" y="2289"/>
                  <a:pt x="4648" y="2277"/>
                  <a:pt x="4666" y="2265"/>
                </a:cubicBezTo>
                <a:cubicBezTo>
                  <a:pt x="4672" y="2259"/>
                  <a:pt x="4678" y="2247"/>
                  <a:pt x="4684" y="2241"/>
                </a:cubicBezTo>
                <a:cubicBezTo>
                  <a:pt x="4678" y="2218"/>
                  <a:pt x="4678" y="2218"/>
                  <a:pt x="4678" y="2218"/>
                </a:cubicBezTo>
                <a:cubicBezTo>
                  <a:pt x="4666" y="2223"/>
                  <a:pt x="4666" y="2229"/>
                  <a:pt x="4654" y="2235"/>
                </a:cubicBezTo>
                <a:cubicBezTo>
                  <a:pt x="4648" y="2241"/>
                  <a:pt x="4636" y="2241"/>
                  <a:pt x="4631" y="2241"/>
                </a:cubicBezTo>
                <a:cubicBezTo>
                  <a:pt x="4613" y="2253"/>
                  <a:pt x="4601" y="2259"/>
                  <a:pt x="4577" y="2271"/>
                </a:cubicBezTo>
                <a:cubicBezTo>
                  <a:pt x="4589" y="2277"/>
                  <a:pt x="4595" y="2289"/>
                  <a:pt x="4607" y="2289"/>
                </a:cubicBezTo>
                <a:close/>
                <a:moveTo>
                  <a:pt x="4903" y="1287"/>
                </a:moveTo>
                <a:lnTo>
                  <a:pt x="4903" y="1287"/>
                </a:lnTo>
                <a:cubicBezTo>
                  <a:pt x="4945" y="1263"/>
                  <a:pt x="4945" y="1263"/>
                  <a:pt x="4945" y="1263"/>
                </a:cubicBezTo>
                <a:cubicBezTo>
                  <a:pt x="5016" y="1245"/>
                  <a:pt x="5016" y="1245"/>
                  <a:pt x="5016" y="1245"/>
                </a:cubicBezTo>
                <a:cubicBezTo>
                  <a:pt x="4945" y="1198"/>
                  <a:pt x="4945" y="1198"/>
                  <a:pt x="4945" y="1198"/>
                </a:cubicBezTo>
                <a:cubicBezTo>
                  <a:pt x="4838" y="1192"/>
                  <a:pt x="4838" y="1192"/>
                  <a:pt x="4838" y="1192"/>
                </a:cubicBezTo>
                <a:cubicBezTo>
                  <a:pt x="4761" y="1192"/>
                  <a:pt x="4761" y="1192"/>
                  <a:pt x="4761" y="1192"/>
                </a:cubicBezTo>
                <a:cubicBezTo>
                  <a:pt x="4773" y="1245"/>
                  <a:pt x="4773" y="1245"/>
                  <a:pt x="4773" y="1245"/>
                </a:cubicBezTo>
                <a:cubicBezTo>
                  <a:pt x="4791" y="1281"/>
                  <a:pt x="4791" y="1281"/>
                  <a:pt x="4791" y="1281"/>
                </a:cubicBezTo>
                <a:lnTo>
                  <a:pt x="4903" y="1287"/>
                </a:lnTo>
                <a:close/>
                <a:moveTo>
                  <a:pt x="13529" y="5680"/>
                </a:moveTo>
                <a:lnTo>
                  <a:pt x="13529" y="5680"/>
                </a:lnTo>
                <a:cubicBezTo>
                  <a:pt x="13529" y="5686"/>
                  <a:pt x="13523" y="5680"/>
                  <a:pt x="13517" y="5686"/>
                </a:cubicBezTo>
                <a:cubicBezTo>
                  <a:pt x="13517" y="5692"/>
                  <a:pt x="13517" y="5698"/>
                  <a:pt x="13517" y="5698"/>
                </a:cubicBezTo>
                <a:cubicBezTo>
                  <a:pt x="13517" y="5704"/>
                  <a:pt x="13517" y="5704"/>
                  <a:pt x="13517" y="5710"/>
                </a:cubicBezTo>
                <a:cubicBezTo>
                  <a:pt x="13517" y="5716"/>
                  <a:pt x="13517" y="5716"/>
                  <a:pt x="13517" y="5722"/>
                </a:cubicBezTo>
                <a:cubicBezTo>
                  <a:pt x="13517" y="5728"/>
                  <a:pt x="13523" y="5728"/>
                  <a:pt x="13523" y="5733"/>
                </a:cubicBezTo>
                <a:cubicBezTo>
                  <a:pt x="13523" y="5739"/>
                  <a:pt x="13517" y="5739"/>
                  <a:pt x="13517" y="5745"/>
                </a:cubicBezTo>
                <a:cubicBezTo>
                  <a:pt x="13517" y="5751"/>
                  <a:pt x="13523" y="5757"/>
                  <a:pt x="13523" y="5757"/>
                </a:cubicBezTo>
                <a:cubicBezTo>
                  <a:pt x="13523" y="5763"/>
                  <a:pt x="13517" y="5763"/>
                  <a:pt x="13511" y="5769"/>
                </a:cubicBezTo>
                <a:cubicBezTo>
                  <a:pt x="13511" y="5781"/>
                  <a:pt x="13511" y="5787"/>
                  <a:pt x="13511" y="5799"/>
                </a:cubicBezTo>
                <a:cubicBezTo>
                  <a:pt x="13511" y="5817"/>
                  <a:pt x="13511" y="5828"/>
                  <a:pt x="13517" y="5840"/>
                </a:cubicBezTo>
                <a:cubicBezTo>
                  <a:pt x="13523" y="5852"/>
                  <a:pt x="13529" y="5852"/>
                  <a:pt x="13541" y="5858"/>
                </a:cubicBezTo>
                <a:cubicBezTo>
                  <a:pt x="13547" y="5864"/>
                  <a:pt x="13547" y="5864"/>
                  <a:pt x="13553" y="5870"/>
                </a:cubicBezTo>
                <a:cubicBezTo>
                  <a:pt x="13559" y="5870"/>
                  <a:pt x="13565" y="5870"/>
                  <a:pt x="13577" y="5870"/>
                </a:cubicBezTo>
                <a:cubicBezTo>
                  <a:pt x="13589" y="5870"/>
                  <a:pt x="13594" y="5870"/>
                  <a:pt x="13606" y="5870"/>
                </a:cubicBezTo>
                <a:cubicBezTo>
                  <a:pt x="13606" y="5858"/>
                  <a:pt x="13606" y="5852"/>
                  <a:pt x="13606" y="5846"/>
                </a:cubicBezTo>
                <a:cubicBezTo>
                  <a:pt x="13606" y="5840"/>
                  <a:pt x="13606" y="5834"/>
                  <a:pt x="13606" y="5828"/>
                </a:cubicBezTo>
                <a:cubicBezTo>
                  <a:pt x="13606" y="5828"/>
                  <a:pt x="13606" y="5822"/>
                  <a:pt x="13606" y="5817"/>
                </a:cubicBezTo>
                <a:cubicBezTo>
                  <a:pt x="13606" y="5810"/>
                  <a:pt x="13600" y="5805"/>
                  <a:pt x="13600" y="5799"/>
                </a:cubicBezTo>
                <a:cubicBezTo>
                  <a:pt x="13600" y="5787"/>
                  <a:pt x="13600" y="5787"/>
                  <a:pt x="13600" y="5787"/>
                </a:cubicBezTo>
                <a:cubicBezTo>
                  <a:pt x="13600" y="5775"/>
                  <a:pt x="13600" y="5775"/>
                  <a:pt x="13600" y="5775"/>
                </a:cubicBezTo>
                <a:cubicBezTo>
                  <a:pt x="13600" y="5769"/>
                  <a:pt x="13594" y="5769"/>
                  <a:pt x="13594" y="5763"/>
                </a:cubicBezTo>
                <a:cubicBezTo>
                  <a:pt x="13594" y="5757"/>
                  <a:pt x="13589" y="5757"/>
                  <a:pt x="13582" y="5751"/>
                </a:cubicBezTo>
                <a:cubicBezTo>
                  <a:pt x="13582" y="5745"/>
                  <a:pt x="13582" y="5745"/>
                  <a:pt x="13582" y="5739"/>
                </a:cubicBezTo>
                <a:cubicBezTo>
                  <a:pt x="13577" y="5733"/>
                  <a:pt x="13571" y="5733"/>
                  <a:pt x="13571" y="5728"/>
                </a:cubicBezTo>
                <a:cubicBezTo>
                  <a:pt x="13565" y="5728"/>
                  <a:pt x="13565" y="5722"/>
                  <a:pt x="13559" y="5722"/>
                </a:cubicBezTo>
                <a:cubicBezTo>
                  <a:pt x="13559" y="5716"/>
                  <a:pt x="13553" y="5710"/>
                  <a:pt x="13553" y="5710"/>
                </a:cubicBezTo>
                <a:cubicBezTo>
                  <a:pt x="13547" y="5698"/>
                  <a:pt x="13547" y="5692"/>
                  <a:pt x="13547" y="5680"/>
                </a:cubicBezTo>
                <a:lnTo>
                  <a:pt x="13529" y="5680"/>
                </a:lnTo>
                <a:close/>
                <a:moveTo>
                  <a:pt x="17045" y="8578"/>
                </a:moveTo>
                <a:lnTo>
                  <a:pt x="17045" y="8578"/>
                </a:lnTo>
                <a:cubicBezTo>
                  <a:pt x="17051" y="8590"/>
                  <a:pt x="17057" y="8590"/>
                  <a:pt x="17057" y="8602"/>
                </a:cubicBezTo>
                <a:cubicBezTo>
                  <a:pt x="17063" y="8602"/>
                  <a:pt x="17057" y="8608"/>
                  <a:pt x="17057" y="8614"/>
                </a:cubicBezTo>
                <a:cubicBezTo>
                  <a:pt x="17057" y="8626"/>
                  <a:pt x="17057" y="8626"/>
                  <a:pt x="17057" y="8626"/>
                </a:cubicBezTo>
                <a:cubicBezTo>
                  <a:pt x="17057" y="8632"/>
                  <a:pt x="17063" y="8632"/>
                  <a:pt x="17063" y="8638"/>
                </a:cubicBezTo>
                <a:cubicBezTo>
                  <a:pt x="17069" y="8644"/>
                  <a:pt x="17069" y="8644"/>
                  <a:pt x="17075" y="8650"/>
                </a:cubicBezTo>
                <a:cubicBezTo>
                  <a:pt x="17081" y="8650"/>
                  <a:pt x="17087" y="8650"/>
                  <a:pt x="17087" y="8655"/>
                </a:cubicBezTo>
                <a:cubicBezTo>
                  <a:pt x="17099" y="8655"/>
                  <a:pt x="17104" y="8661"/>
                  <a:pt x="17110" y="8673"/>
                </a:cubicBezTo>
                <a:cubicBezTo>
                  <a:pt x="17110" y="8673"/>
                  <a:pt x="17110" y="8679"/>
                  <a:pt x="17110" y="8685"/>
                </a:cubicBezTo>
                <a:cubicBezTo>
                  <a:pt x="17110" y="8691"/>
                  <a:pt x="17116" y="8691"/>
                  <a:pt x="17122" y="8697"/>
                </a:cubicBezTo>
                <a:cubicBezTo>
                  <a:pt x="17122" y="8703"/>
                  <a:pt x="17134" y="8709"/>
                  <a:pt x="17134" y="8721"/>
                </a:cubicBezTo>
                <a:cubicBezTo>
                  <a:pt x="17140" y="8727"/>
                  <a:pt x="17140" y="8733"/>
                  <a:pt x="17146" y="8739"/>
                </a:cubicBezTo>
                <a:cubicBezTo>
                  <a:pt x="17152" y="8744"/>
                  <a:pt x="17158" y="8744"/>
                  <a:pt x="17158" y="8744"/>
                </a:cubicBezTo>
                <a:cubicBezTo>
                  <a:pt x="17187" y="8744"/>
                  <a:pt x="17187" y="8744"/>
                  <a:pt x="17187" y="8744"/>
                </a:cubicBezTo>
                <a:cubicBezTo>
                  <a:pt x="17187" y="8733"/>
                  <a:pt x="17187" y="8721"/>
                  <a:pt x="17187" y="8709"/>
                </a:cubicBezTo>
                <a:cubicBezTo>
                  <a:pt x="17187" y="8709"/>
                  <a:pt x="17187" y="8709"/>
                  <a:pt x="17187" y="8703"/>
                </a:cubicBezTo>
                <a:cubicBezTo>
                  <a:pt x="17235" y="8703"/>
                  <a:pt x="17235" y="8703"/>
                  <a:pt x="17235" y="8703"/>
                </a:cubicBezTo>
                <a:cubicBezTo>
                  <a:pt x="17235" y="8673"/>
                  <a:pt x="17235" y="8673"/>
                  <a:pt x="17235" y="8673"/>
                </a:cubicBezTo>
                <a:cubicBezTo>
                  <a:pt x="17235" y="8667"/>
                  <a:pt x="17223" y="8661"/>
                  <a:pt x="17223" y="8655"/>
                </a:cubicBezTo>
                <a:cubicBezTo>
                  <a:pt x="17223" y="8650"/>
                  <a:pt x="17229" y="8644"/>
                  <a:pt x="17229" y="8644"/>
                </a:cubicBezTo>
                <a:cubicBezTo>
                  <a:pt x="17235" y="8638"/>
                  <a:pt x="17241" y="8638"/>
                  <a:pt x="17241" y="8638"/>
                </a:cubicBezTo>
                <a:cubicBezTo>
                  <a:pt x="17247" y="8632"/>
                  <a:pt x="17253" y="8632"/>
                  <a:pt x="17253" y="8626"/>
                </a:cubicBezTo>
                <a:cubicBezTo>
                  <a:pt x="17253" y="8626"/>
                  <a:pt x="17253" y="8620"/>
                  <a:pt x="17253" y="8614"/>
                </a:cubicBezTo>
                <a:cubicBezTo>
                  <a:pt x="17253" y="8614"/>
                  <a:pt x="17253" y="8608"/>
                  <a:pt x="17253" y="8602"/>
                </a:cubicBezTo>
                <a:cubicBezTo>
                  <a:pt x="17253" y="8602"/>
                  <a:pt x="17253" y="8596"/>
                  <a:pt x="17253" y="8590"/>
                </a:cubicBezTo>
                <a:cubicBezTo>
                  <a:pt x="17253" y="8590"/>
                  <a:pt x="17253" y="8584"/>
                  <a:pt x="17253" y="8578"/>
                </a:cubicBezTo>
                <a:cubicBezTo>
                  <a:pt x="17187" y="8578"/>
                  <a:pt x="17187" y="8578"/>
                  <a:pt x="17187" y="8578"/>
                </a:cubicBezTo>
                <a:cubicBezTo>
                  <a:pt x="17181" y="8578"/>
                  <a:pt x="17176" y="8584"/>
                  <a:pt x="17176" y="8584"/>
                </a:cubicBezTo>
                <a:cubicBezTo>
                  <a:pt x="17170" y="8590"/>
                  <a:pt x="17164" y="8584"/>
                  <a:pt x="17158" y="8584"/>
                </a:cubicBezTo>
                <a:cubicBezTo>
                  <a:pt x="17158" y="8590"/>
                  <a:pt x="17152" y="8590"/>
                  <a:pt x="17146" y="8590"/>
                </a:cubicBezTo>
                <a:cubicBezTo>
                  <a:pt x="17146" y="8590"/>
                  <a:pt x="17140" y="8590"/>
                  <a:pt x="17134" y="8590"/>
                </a:cubicBezTo>
                <a:cubicBezTo>
                  <a:pt x="17134" y="8590"/>
                  <a:pt x="17134" y="8578"/>
                  <a:pt x="17128" y="8578"/>
                </a:cubicBezTo>
                <a:cubicBezTo>
                  <a:pt x="17122" y="8578"/>
                  <a:pt x="17122" y="8572"/>
                  <a:pt x="17116" y="8572"/>
                </a:cubicBezTo>
                <a:cubicBezTo>
                  <a:pt x="17110" y="8567"/>
                  <a:pt x="17110" y="8561"/>
                  <a:pt x="17110" y="8561"/>
                </a:cubicBezTo>
                <a:cubicBezTo>
                  <a:pt x="17104" y="8555"/>
                  <a:pt x="17099" y="8549"/>
                  <a:pt x="17093" y="8549"/>
                </a:cubicBezTo>
                <a:cubicBezTo>
                  <a:pt x="17087" y="8549"/>
                  <a:pt x="17081" y="8549"/>
                  <a:pt x="17075" y="8549"/>
                </a:cubicBezTo>
                <a:cubicBezTo>
                  <a:pt x="17069" y="8549"/>
                  <a:pt x="17063" y="8549"/>
                  <a:pt x="17057" y="8555"/>
                </a:cubicBezTo>
                <a:cubicBezTo>
                  <a:pt x="17057" y="8555"/>
                  <a:pt x="17057" y="8561"/>
                  <a:pt x="17057" y="8567"/>
                </a:cubicBezTo>
                <a:cubicBezTo>
                  <a:pt x="17057" y="8567"/>
                  <a:pt x="17045" y="8572"/>
                  <a:pt x="17045" y="8578"/>
                </a:cubicBezTo>
                <a:close/>
                <a:moveTo>
                  <a:pt x="17223" y="8495"/>
                </a:moveTo>
                <a:lnTo>
                  <a:pt x="17223" y="8495"/>
                </a:lnTo>
                <a:cubicBezTo>
                  <a:pt x="17223" y="8501"/>
                  <a:pt x="17223" y="8501"/>
                  <a:pt x="17223" y="8507"/>
                </a:cubicBezTo>
                <a:cubicBezTo>
                  <a:pt x="17223" y="8513"/>
                  <a:pt x="17223" y="8513"/>
                  <a:pt x="17223" y="8519"/>
                </a:cubicBezTo>
                <a:cubicBezTo>
                  <a:pt x="17229" y="8525"/>
                  <a:pt x="17235" y="8525"/>
                  <a:pt x="17235" y="8525"/>
                </a:cubicBezTo>
                <a:cubicBezTo>
                  <a:pt x="17241" y="8531"/>
                  <a:pt x="17247" y="8525"/>
                  <a:pt x="17247" y="8525"/>
                </a:cubicBezTo>
                <a:cubicBezTo>
                  <a:pt x="17253" y="8531"/>
                  <a:pt x="17247" y="8537"/>
                  <a:pt x="17253" y="8537"/>
                </a:cubicBezTo>
                <a:cubicBezTo>
                  <a:pt x="17253" y="8543"/>
                  <a:pt x="17253" y="8549"/>
                  <a:pt x="17253" y="8549"/>
                </a:cubicBezTo>
                <a:cubicBezTo>
                  <a:pt x="17276" y="8549"/>
                  <a:pt x="17276" y="8549"/>
                  <a:pt x="17276" y="8549"/>
                </a:cubicBezTo>
                <a:cubicBezTo>
                  <a:pt x="17276" y="8525"/>
                  <a:pt x="17276" y="8525"/>
                  <a:pt x="17276" y="8525"/>
                </a:cubicBezTo>
                <a:cubicBezTo>
                  <a:pt x="17276" y="8525"/>
                  <a:pt x="17276" y="8519"/>
                  <a:pt x="17270" y="8513"/>
                </a:cubicBezTo>
                <a:cubicBezTo>
                  <a:pt x="17270" y="8513"/>
                  <a:pt x="17259" y="8513"/>
                  <a:pt x="17259" y="8507"/>
                </a:cubicBezTo>
                <a:lnTo>
                  <a:pt x="17253" y="8501"/>
                </a:lnTo>
                <a:cubicBezTo>
                  <a:pt x="17247" y="8495"/>
                  <a:pt x="17253" y="8489"/>
                  <a:pt x="17247" y="8489"/>
                </a:cubicBezTo>
                <a:cubicBezTo>
                  <a:pt x="17247" y="8484"/>
                  <a:pt x="17241" y="8489"/>
                  <a:pt x="17235" y="8489"/>
                </a:cubicBezTo>
                <a:cubicBezTo>
                  <a:pt x="17235" y="8484"/>
                  <a:pt x="17229" y="8495"/>
                  <a:pt x="17223" y="8495"/>
                </a:cubicBezTo>
                <a:close/>
                <a:moveTo>
                  <a:pt x="17015" y="8484"/>
                </a:moveTo>
                <a:lnTo>
                  <a:pt x="17015" y="8484"/>
                </a:lnTo>
                <a:cubicBezTo>
                  <a:pt x="17010" y="8484"/>
                  <a:pt x="17010" y="8484"/>
                  <a:pt x="17004" y="8489"/>
                </a:cubicBezTo>
                <a:cubicBezTo>
                  <a:pt x="17004" y="8489"/>
                  <a:pt x="16998" y="8495"/>
                  <a:pt x="16998" y="8501"/>
                </a:cubicBezTo>
                <a:cubicBezTo>
                  <a:pt x="16998" y="8513"/>
                  <a:pt x="17010" y="8519"/>
                  <a:pt x="17015" y="8531"/>
                </a:cubicBezTo>
                <a:cubicBezTo>
                  <a:pt x="17027" y="8531"/>
                  <a:pt x="17027" y="8531"/>
                  <a:pt x="17027" y="8531"/>
                </a:cubicBezTo>
                <a:cubicBezTo>
                  <a:pt x="17027" y="8484"/>
                  <a:pt x="17027" y="8484"/>
                  <a:pt x="17027" y="8484"/>
                </a:cubicBezTo>
                <a:cubicBezTo>
                  <a:pt x="17021" y="8484"/>
                  <a:pt x="17021" y="8478"/>
                  <a:pt x="17015" y="8484"/>
                </a:cubicBezTo>
                <a:close/>
                <a:moveTo>
                  <a:pt x="18385" y="8952"/>
                </a:moveTo>
                <a:lnTo>
                  <a:pt x="18385" y="8952"/>
                </a:lnTo>
                <a:cubicBezTo>
                  <a:pt x="18385" y="8952"/>
                  <a:pt x="18385" y="8946"/>
                  <a:pt x="18391" y="8946"/>
                </a:cubicBezTo>
                <a:cubicBezTo>
                  <a:pt x="18391" y="8940"/>
                  <a:pt x="18397" y="8940"/>
                  <a:pt x="18403" y="8940"/>
                </a:cubicBezTo>
                <a:cubicBezTo>
                  <a:pt x="18403" y="8934"/>
                  <a:pt x="18403" y="8928"/>
                  <a:pt x="18409" y="8928"/>
                </a:cubicBezTo>
                <a:cubicBezTo>
                  <a:pt x="18409" y="8922"/>
                  <a:pt x="18415" y="8922"/>
                  <a:pt x="18421" y="8922"/>
                </a:cubicBezTo>
                <a:cubicBezTo>
                  <a:pt x="18433" y="8916"/>
                  <a:pt x="18438" y="8916"/>
                  <a:pt x="18450" y="8916"/>
                </a:cubicBezTo>
                <a:cubicBezTo>
                  <a:pt x="18450" y="8905"/>
                  <a:pt x="18450" y="8899"/>
                  <a:pt x="18456" y="8887"/>
                </a:cubicBezTo>
                <a:lnTo>
                  <a:pt x="18462" y="8881"/>
                </a:lnTo>
                <a:cubicBezTo>
                  <a:pt x="18468" y="8869"/>
                  <a:pt x="18480" y="8863"/>
                  <a:pt x="18486" y="8857"/>
                </a:cubicBezTo>
                <a:cubicBezTo>
                  <a:pt x="18492" y="8857"/>
                  <a:pt x="18498" y="8851"/>
                  <a:pt x="18498" y="8845"/>
                </a:cubicBezTo>
                <a:cubicBezTo>
                  <a:pt x="18504" y="8839"/>
                  <a:pt x="18504" y="8833"/>
                  <a:pt x="18504" y="8821"/>
                </a:cubicBezTo>
                <a:cubicBezTo>
                  <a:pt x="18504" y="8816"/>
                  <a:pt x="18510" y="8810"/>
                  <a:pt x="18510" y="8804"/>
                </a:cubicBezTo>
                <a:cubicBezTo>
                  <a:pt x="18510" y="8798"/>
                  <a:pt x="18515" y="8792"/>
                  <a:pt x="18515" y="8792"/>
                </a:cubicBezTo>
                <a:cubicBezTo>
                  <a:pt x="18515" y="8786"/>
                  <a:pt x="18515" y="8780"/>
                  <a:pt x="18515" y="8780"/>
                </a:cubicBezTo>
                <a:cubicBezTo>
                  <a:pt x="18522" y="8774"/>
                  <a:pt x="18527" y="8774"/>
                  <a:pt x="18527" y="8768"/>
                </a:cubicBezTo>
                <a:cubicBezTo>
                  <a:pt x="18539" y="8762"/>
                  <a:pt x="18545" y="8762"/>
                  <a:pt x="18551" y="8756"/>
                </a:cubicBezTo>
                <a:cubicBezTo>
                  <a:pt x="18557" y="8756"/>
                  <a:pt x="18557" y="8756"/>
                  <a:pt x="18563" y="8756"/>
                </a:cubicBezTo>
                <a:cubicBezTo>
                  <a:pt x="18575" y="8756"/>
                  <a:pt x="18587" y="8756"/>
                  <a:pt x="18599" y="8756"/>
                </a:cubicBezTo>
                <a:cubicBezTo>
                  <a:pt x="18604" y="8756"/>
                  <a:pt x="18604" y="8756"/>
                  <a:pt x="18610" y="8756"/>
                </a:cubicBezTo>
                <a:cubicBezTo>
                  <a:pt x="18610" y="8750"/>
                  <a:pt x="18604" y="8750"/>
                  <a:pt x="18604" y="8744"/>
                </a:cubicBezTo>
                <a:cubicBezTo>
                  <a:pt x="18599" y="8739"/>
                  <a:pt x="18593" y="8739"/>
                  <a:pt x="18593" y="8733"/>
                </a:cubicBezTo>
                <a:cubicBezTo>
                  <a:pt x="18593" y="8715"/>
                  <a:pt x="18599" y="8709"/>
                  <a:pt x="18604" y="8703"/>
                </a:cubicBezTo>
                <a:cubicBezTo>
                  <a:pt x="18610" y="8691"/>
                  <a:pt x="18622" y="8691"/>
                  <a:pt x="18628" y="8685"/>
                </a:cubicBezTo>
                <a:cubicBezTo>
                  <a:pt x="18634" y="8685"/>
                  <a:pt x="18640" y="8685"/>
                  <a:pt x="18640" y="8679"/>
                </a:cubicBezTo>
                <a:cubicBezTo>
                  <a:pt x="18646" y="8679"/>
                  <a:pt x="18646" y="8673"/>
                  <a:pt x="18652" y="8667"/>
                </a:cubicBezTo>
                <a:cubicBezTo>
                  <a:pt x="18652" y="8667"/>
                  <a:pt x="18658" y="8661"/>
                  <a:pt x="18664" y="8655"/>
                </a:cubicBezTo>
                <a:cubicBezTo>
                  <a:pt x="18664" y="8655"/>
                  <a:pt x="18658" y="8650"/>
                  <a:pt x="18664" y="8650"/>
                </a:cubicBezTo>
                <a:cubicBezTo>
                  <a:pt x="18664" y="8644"/>
                  <a:pt x="18664" y="8638"/>
                  <a:pt x="18664" y="8638"/>
                </a:cubicBezTo>
                <a:cubicBezTo>
                  <a:pt x="18664" y="8632"/>
                  <a:pt x="18664" y="8632"/>
                  <a:pt x="18664" y="8626"/>
                </a:cubicBezTo>
                <a:cubicBezTo>
                  <a:pt x="18664" y="8590"/>
                  <a:pt x="18664" y="8590"/>
                  <a:pt x="18664" y="8590"/>
                </a:cubicBezTo>
                <a:cubicBezTo>
                  <a:pt x="18652" y="8590"/>
                  <a:pt x="18646" y="8590"/>
                  <a:pt x="18634" y="8590"/>
                </a:cubicBezTo>
                <a:cubicBezTo>
                  <a:pt x="18628" y="8590"/>
                  <a:pt x="18616" y="8590"/>
                  <a:pt x="18610" y="8584"/>
                </a:cubicBezTo>
                <a:lnTo>
                  <a:pt x="18610" y="8578"/>
                </a:lnTo>
                <a:cubicBezTo>
                  <a:pt x="18610" y="8572"/>
                  <a:pt x="18604" y="8567"/>
                  <a:pt x="18604" y="8567"/>
                </a:cubicBezTo>
                <a:cubicBezTo>
                  <a:pt x="18604" y="8561"/>
                  <a:pt x="18599" y="8561"/>
                  <a:pt x="18593" y="8555"/>
                </a:cubicBezTo>
                <a:cubicBezTo>
                  <a:pt x="18587" y="8555"/>
                  <a:pt x="18581" y="8549"/>
                  <a:pt x="18575" y="8549"/>
                </a:cubicBezTo>
                <a:cubicBezTo>
                  <a:pt x="18563" y="8549"/>
                  <a:pt x="18557" y="8555"/>
                  <a:pt x="18545" y="8555"/>
                </a:cubicBezTo>
                <a:cubicBezTo>
                  <a:pt x="18545" y="8608"/>
                  <a:pt x="18545" y="8608"/>
                  <a:pt x="18545" y="8608"/>
                </a:cubicBezTo>
                <a:cubicBezTo>
                  <a:pt x="18522" y="8620"/>
                  <a:pt x="18522" y="8620"/>
                  <a:pt x="18522" y="8620"/>
                </a:cubicBezTo>
                <a:cubicBezTo>
                  <a:pt x="18522" y="8620"/>
                  <a:pt x="18515" y="8620"/>
                  <a:pt x="18510" y="8626"/>
                </a:cubicBezTo>
                <a:cubicBezTo>
                  <a:pt x="18510" y="8626"/>
                  <a:pt x="18504" y="8626"/>
                  <a:pt x="18504" y="8632"/>
                </a:cubicBezTo>
                <a:cubicBezTo>
                  <a:pt x="18498" y="8638"/>
                  <a:pt x="18504" y="8638"/>
                  <a:pt x="18504" y="8644"/>
                </a:cubicBezTo>
                <a:cubicBezTo>
                  <a:pt x="18498" y="8655"/>
                  <a:pt x="18504" y="8667"/>
                  <a:pt x="18504" y="8679"/>
                </a:cubicBezTo>
                <a:cubicBezTo>
                  <a:pt x="18504" y="8691"/>
                  <a:pt x="18492" y="8691"/>
                  <a:pt x="18486" y="8703"/>
                </a:cubicBezTo>
                <a:cubicBezTo>
                  <a:pt x="18480" y="8709"/>
                  <a:pt x="18474" y="8715"/>
                  <a:pt x="18462" y="8721"/>
                </a:cubicBezTo>
                <a:cubicBezTo>
                  <a:pt x="18456" y="8727"/>
                  <a:pt x="18444" y="8727"/>
                  <a:pt x="18438" y="8733"/>
                </a:cubicBezTo>
                <a:cubicBezTo>
                  <a:pt x="18427" y="8739"/>
                  <a:pt x="18427" y="8744"/>
                  <a:pt x="18415" y="8750"/>
                </a:cubicBezTo>
                <a:cubicBezTo>
                  <a:pt x="18403" y="8756"/>
                  <a:pt x="18403" y="8756"/>
                  <a:pt x="18403" y="8756"/>
                </a:cubicBezTo>
                <a:cubicBezTo>
                  <a:pt x="18403" y="8756"/>
                  <a:pt x="18397" y="8756"/>
                  <a:pt x="18391" y="8756"/>
                </a:cubicBezTo>
                <a:cubicBezTo>
                  <a:pt x="18391" y="8762"/>
                  <a:pt x="18385" y="8768"/>
                  <a:pt x="18385" y="8768"/>
                </a:cubicBezTo>
                <a:cubicBezTo>
                  <a:pt x="18379" y="8774"/>
                  <a:pt x="18373" y="8774"/>
                  <a:pt x="18373" y="8780"/>
                </a:cubicBezTo>
                <a:cubicBezTo>
                  <a:pt x="18367" y="8780"/>
                  <a:pt x="18367" y="8786"/>
                  <a:pt x="18361" y="8792"/>
                </a:cubicBezTo>
                <a:lnTo>
                  <a:pt x="18356" y="8792"/>
                </a:lnTo>
                <a:cubicBezTo>
                  <a:pt x="18344" y="8798"/>
                  <a:pt x="18332" y="8798"/>
                  <a:pt x="18326" y="8804"/>
                </a:cubicBezTo>
                <a:cubicBezTo>
                  <a:pt x="18326" y="8804"/>
                  <a:pt x="18326" y="8810"/>
                  <a:pt x="18320" y="8810"/>
                </a:cubicBezTo>
                <a:cubicBezTo>
                  <a:pt x="18314" y="8821"/>
                  <a:pt x="18314" y="8827"/>
                  <a:pt x="18308" y="8833"/>
                </a:cubicBezTo>
                <a:cubicBezTo>
                  <a:pt x="18308" y="8839"/>
                  <a:pt x="18302" y="8839"/>
                  <a:pt x="18296" y="8845"/>
                </a:cubicBezTo>
                <a:cubicBezTo>
                  <a:pt x="18296" y="8845"/>
                  <a:pt x="18290" y="8845"/>
                  <a:pt x="18284" y="8851"/>
                </a:cubicBezTo>
                <a:lnTo>
                  <a:pt x="18278" y="8857"/>
                </a:lnTo>
                <a:cubicBezTo>
                  <a:pt x="18272" y="8857"/>
                  <a:pt x="18267" y="8857"/>
                  <a:pt x="18267" y="8857"/>
                </a:cubicBezTo>
                <a:cubicBezTo>
                  <a:pt x="18260" y="8857"/>
                  <a:pt x="18255" y="8863"/>
                  <a:pt x="18255" y="8863"/>
                </a:cubicBezTo>
                <a:cubicBezTo>
                  <a:pt x="18255" y="8863"/>
                  <a:pt x="18255" y="8869"/>
                  <a:pt x="18255" y="8875"/>
                </a:cubicBezTo>
                <a:cubicBezTo>
                  <a:pt x="18255" y="8875"/>
                  <a:pt x="18249" y="8881"/>
                  <a:pt x="18249" y="8887"/>
                </a:cubicBezTo>
                <a:cubicBezTo>
                  <a:pt x="18249" y="8887"/>
                  <a:pt x="18243" y="8887"/>
                  <a:pt x="18243" y="8893"/>
                </a:cubicBezTo>
                <a:cubicBezTo>
                  <a:pt x="18243" y="8905"/>
                  <a:pt x="18249" y="8910"/>
                  <a:pt x="18255" y="8916"/>
                </a:cubicBezTo>
                <a:cubicBezTo>
                  <a:pt x="18260" y="8916"/>
                  <a:pt x="18260" y="8922"/>
                  <a:pt x="18267" y="8922"/>
                </a:cubicBezTo>
                <a:cubicBezTo>
                  <a:pt x="18278" y="8922"/>
                  <a:pt x="18290" y="8922"/>
                  <a:pt x="18302" y="8922"/>
                </a:cubicBezTo>
                <a:cubicBezTo>
                  <a:pt x="18314" y="8922"/>
                  <a:pt x="18320" y="8922"/>
                  <a:pt x="18326" y="8922"/>
                </a:cubicBezTo>
                <a:cubicBezTo>
                  <a:pt x="18332" y="8928"/>
                  <a:pt x="18332" y="8928"/>
                  <a:pt x="18338" y="8934"/>
                </a:cubicBezTo>
                <a:cubicBezTo>
                  <a:pt x="18344" y="8934"/>
                  <a:pt x="18344" y="8940"/>
                  <a:pt x="18349" y="8946"/>
                </a:cubicBezTo>
                <a:cubicBezTo>
                  <a:pt x="18356" y="8946"/>
                  <a:pt x="18361" y="8952"/>
                  <a:pt x="18373" y="8952"/>
                </a:cubicBezTo>
                <a:cubicBezTo>
                  <a:pt x="18373" y="8952"/>
                  <a:pt x="18379" y="8952"/>
                  <a:pt x="18385" y="8952"/>
                </a:cubicBezTo>
                <a:close/>
                <a:moveTo>
                  <a:pt x="18314" y="8976"/>
                </a:moveTo>
                <a:lnTo>
                  <a:pt x="18314" y="8976"/>
                </a:lnTo>
                <a:cubicBezTo>
                  <a:pt x="18308" y="8982"/>
                  <a:pt x="18308" y="8987"/>
                  <a:pt x="18308" y="8987"/>
                </a:cubicBezTo>
                <a:cubicBezTo>
                  <a:pt x="18302" y="8993"/>
                  <a:pt x="18296" y="8987"/>
                  <a:pt x="18296" y="8987"/>
                </a:cubicBezTo>
                <a:cubicBezTo>
                  <a:pt x="18290" y="8993"/>
                  <a:pt x="18296" y="8999"/>
                  <a:pt x="18290" y="8999"/>
                </a:cubicBezTo>
                <a:cubicBezTo>
                  <a:pt x="18338" y="8999"/>
                  <a:pt x="18338" y="8999"/>
                  <a:pt x="18338" y="8999"/>
                </a:cubicBezTo>
                <a:cubicBezTo>
                  <a:pt x="18338" y="8987"/>
                  <a:pt x="18338" y="8987"/>
                  <a:pt x="18338" y="8987"/>
                </a:cubicBezTo>
                <a:cubicBezTo>
                  <a:pt x="18338" y="8982"/>
                  <a:pt x="18338" y="8982"/>
                  <a:pt x="18338" y="8976"/>
                </a:cubicBezTo>
                <a:cubicBezTo>
                  <a:pt x="18332" y="8982"/>
                  <a:pt x="18314" y="8976"/>
                  <a:pt x="18314" y="8976"/>
                </a:cubicBezTo>
                <a:close/>
                <a:moveTo>
                  <a:pt x="18676" y="8341"/>
                </a:moveTo>
                <a:lnTo>
                  <a:pt x="18676" y="8341"/>
                </a:lnTo>
                <a:cubicBezTo>
                  <a:pt x="18676" y="8347"/>
                  <a:pt x="18676" y="8347"/>
                  <a:pt x="18676" y="8353"/>
                </a:cubicBezTo>
                <a:cubicBezTo>
                  <a:pt x="18682" y="8359"/>
                  <a:pt x="18682" y="8359"/>
                  <a:pt x="18682" y="8365"/>
                </a:cubicBezTo>
                <a:cubicBezTo>
                  <a:pt x="18687" y="8371"/>
                  <a:pt x="18693" y="8371"/>
                  <a:pt x="18693" y="8377"/>
                </a:cubicBezTo>
                <a:cubicBezTo>
                  <a:pt x="18693" y="8448"/>
                  <a:pt x="18693" y="8448"/>
                  <a:pt x="18693" y="8448"/>
                </a:cubicBezTo>
                <a:cubicBezTo>
                  <a:pt x="18634" y="8448"/>
                  <a:pt x="18634" y="8448"/>
                  <a:pt x="18634" y="8448"/>
                </a:cubicBezTo>
                <a:cubicBezTo>
                  <a:pt x="18634" y="8460"/>
                  <a:pt x="18628" y="8466"/>
                  <a:pt x="18634" y="8478"/>
                </a:cubicBezTo>
                <a:cubicBezTo>
                  <a:pt x="18634" y="8484"/>
                  <a:pt x="18634" y="8484"/>
                  <a:pt x="18634" y="8489"/>
                </a:cubicBezTo>
                <a:cubicBezTo>
                  <a:pt x="18634" y="8501"/>
                  <a:pt x="18634" y="8501"/>
                  <a:pt x="18634" y="8501"/>
                </a:cubicBezTo>
                <a:cubicBezTo>
                  <a:pt x="18711" y="8501"/>
                  <a:pt x="18711" y="8501"/>
                  <a:pt x="18711" y="8501"/>
                </a:cubicBezTo>
                <a:cubicBezTo>
                  <a:pt x="18711" y="8596"/>
                  <a:pt x="18711" y="8596"/>
                  <a:pt x="18711" y="8596"/>
                </a:cubicBezTo>
                <a:cubicBezTo>
                  <a:pt x="18759" y="8596"/>
                  <a:pt x="18759" y="8596"/>
                  <a:pt x="18759" y="8596"/>
                </a:cubicBezTo>
                <a:cubicBezTo>
                  <a:pt x="18759" y="8584"/>
                  <a:pt x="18759" y="8578"/>
                  <a:pt x="18765" y="8567"/>
                </a:cubicBezTo>
                <a:cubicBezTo>
                  <a:pt x="18765" y="8561"/>
                  <a:pt x="18770" y="8561"/>
                  <a:pt x="18776" y="8555"/>
                </a:cubicBezTo>
                <a:cubicBezTo>
                  <a:pt x="18776" y="8555"/>
                  <a:pt x="18782" y="8549"/>
                  <a:pt x="18788" y="8549"/>
                </a:cubicBezTo>
                <a:cubicBezTo>
                  <a:pt x="18788" y="8543"/>
                  <a:pt x="18794" y="8543"/>
                  <a:pt x="18800" y="8537"/>
                </a:cubicBezTo>
                <a:cubicBezTo>
                  <a:pt x="18800" y="8537"/>
                  <a:pt x="18800" y="8531"/>
                  <a:pt x="18800" y="8525"/>
                </a:cubicBezTo>
                <a:cubicBezTo>
                  <a:pt x="18806" y="8519"/>
                  <a:pt x="18806" y="8513"/>
                  <a:pt x="18812" y="8501"/>
                </a:cubicBezTo>
                <a:lnTo>
                  <a:pt x="18818" y="8495"/>
                </a:lnTo>
                <a:cubicBezTo>
                  <a:pt x="18818" y="8484"/>
                  <a:pt x="18818" y="8478"/>
                  <a:pt x="18818" y="8472"/>
                </a:cubicBezTo>
                <a:cubicBezTo>
                  <a:pt x="18859" y="8472"/>
                  <a:pt x="18859" y="8472"/>
                  <a:pt x="18859" y="8472"/>
                </a:cubicBezTo>
                <a:cubicBezTo>
                  <a:pt x="18859" y="8466"/>
                  <a:pt x="18853" y="8460"/>
                  <a:pt x="18859" y="8454"/>
                </a:cubicBezTo>
                <a:cubicBezTo>
                  <a:pt x="18859" y="8454"/>
                  <a:pt x="18859" y="8448"/>
                  <a:pt x="18865" y="8442"/>
                </a:cubicBezTo>
                <a:cubicBezTo>
                  <a:pt x="18865" y="8442"/>
                  <a:pt x="18871" y="8436"/>
                  <a:pt x="18871" y="8430"/>
                </a:cubicBezTo>
                <a:lnTo>
                  <a:pt x="18871" y="8424"/>
                </a:lnTo>
                <a:cubicBezTo>
                  <a:pt x="18877" y="8418"/>
                  <a:pt x="18877" y="8412"/>
                  <a:pt x="18883" y="8412"/>
                </a:cubicBezTo>
                <a:cubicBezTo>
                  <a:pt x="18883" y="8406"/>
                  <a:pt x="18889" y="8412"/>
                  <a:pt x="18895" y="8412"/>
                </a:cubicBezTo>
                <a:cubicBezTo>
                  <a:pt x="18895" y="8406"/>
                  <a:pt x="18895" y="8401"/>
                  <a:pt x="18895" y="8401"/>
                </a:cubicBezTo>
                <a:cubicBezTo>
                  <a:pt x="18895" y="8395"/>
                  <a:pt x="18895" y="8389"/>
                  <a:pt x="18895" y="8389"/>
                </a:cubicBezTo>
                <a:cubicBezTo>
                  <a:pt x="18895" y="8383"/>
                  <a:pt x="18895" y="8377"/>
                  <a:pt x="18895" y="8371"/>
                </a:cubicBezTo>
                <a:cubicBezTo>
                  <a:pt x="18889" y="8365"/>
                  <a:pt x="18883" y="8359"/>
                  <a:pt x="18877" y="8359"/>
                </a:cubicBezTo>
                <a:cubicBezTo>
                  <a:pt x="18865" y="8359"/>
                  <a:pt x="18865" y="8365"/>
                  <a:pt x="18859" y="8365"/>
                </a:cubicBezTo>
                <a:cubicBezTo>
                  <a:pt x="18853" y="8371"/>
                  <a:pt x="18859" y="8377"/>
                  <a:pt x="18859" y="8377"/>
                </a:cubicBezTo>
                <a:cubicBezTo>
                  <a:pt x="18853" y="8383"/>
                  <a:pt x="18848" y="8383"/>
                  <a:pt x="18842" y="8383"/>
                </a:cubicBezTo>
                <a:cubicBezTo>
                  <a:pt x="18830" y="8383"/>
                  <a:pt x="18818" y="8377"/>
                  <a:pt x="18812" y="8377"/>
                </a:cubicBezTo>
                <a:cubicBezTo>
                  <a:pt x="18794" y="8377"/>
                  <a:pt x="18794" y="8377"/>
                  <a:pt x="18794" y="8377"/>
                </a:cubicBezTo>
                <a:cubicBezTo>
                  <a:pt x="18788" y="8377"/>
                  <a:pt x="18788" y="8377"/>
                  <a:pt x="18782" y="8377"/>
                </a:cubicBezTo>
                <a:cubicBezTo>
                  <a:pt x="18776" y="8377"/>
                  <a:pt x="18776" y="8383"/>
                  <a:pt x="18770" y="8383"/>
                </a:cubicBezTo>
                <a:cubicBezTo>
                  <a:pt x="18770" y="8353"/>
                  <a:pt x="18770" y="8353"/>
                  <a:pt x="18770" y="8353"/>
                </a:cubicBezTo>
                <a:cubicBezTo>
                  <a:pt x="18770" y="8347"/>
                  <a:pt x="18776" y="8341"/>
                  <a:pt x="18776" y="8335"/>
                </a:cubicBezTo>
                <a:cubicBezTo>
                  <a:pt x="18776" y="8323"/>
                  <a:pt x="18765" y="8317"/>
                  <a:pt x="18759" y="8312"/>
                </a:cubicBezTo>
                <a:cubicBezTo>
                  <a:pt x="18759" y="8306"/>
                  <a:pt x="18753" y="8300"/>
                  <a:pt x="18747" y="8300"/>
                </a:cubicBezTo>
                <a:cubicBezTo>
                  <a:pt x="18747" y="8294"/>
                  <a:pt x="18741" y="8300"/>
                  <a:pt x="18741" y="8300"/>
                </a:cubicBezTo>
                <a:cubicBezTo>
                  <a:pt x="18735" y="8306"/>
                  <a:pt x="18729" y="8306"/>
                  <a:pt x="18729" y="8312"/>
                </a:cubicBezTo>
                <a:cubicBezTo>
                  <a:pt x="18729" y="8312"/>
                  <a:pt x="18729" y="8317"/>
                  <a:pt x="18729" y="8323"/>
                </a:cubicBezTo>
                <a:cubicBezTo>
                  <a:pt x="18729" y="8323"/>
                  <a:pt x="18723" y="8329"/>
                  <a:pt x="18723" y="8335"/>
                </a:cubicBezTo>
                <a:cubicBezTo>
                  <a:pt x="18717" y="8329"/>
                  <a:pt x="18711" y="8329"/>
                  <a:pt x="18711" y="8329"/>
                </a:cubicBezTo>
                <a:cubicBezTo>
                  <a:pt x="18705" y="8323"/>
                  <a:pt x="18705" y="8317"/>
                  <a:pt x="18699" y="8317"/>
                </a:cubicBezTo>
                <a:cubicBezTo>
                  <a:pt x="18699" y="8312"/>
                  <a:pt x="18693" y="8306"/>
                  <a:pt x="18693" y="8300"/>
                </a:cubicBezTo>
                <a:cubicBezTo>
                  <a:pt x="18693" y="8294"/>
                  <a:pt x="18699" y="8288"/>
                  <a:pt x="18699" y="8282"/>
                </a:cubicBezTo>
                <a:cubicBezTo>
                  <a:pt x="18699" y="8276"/>
                  <a:pt x="18699" y="8276"/>
                  <a:pt x="18699" y="8270"/>
                </a:cubicBezTo>
                <a:cubicBezTo>
                  <a:pt x="18699" y="8264"/>
                  <a:pt x="18699" y="8264"/>
                  <a:pt x="18699" y="8258"/>
                </a:cubicBezTo>
                <a:lnTo>
                  <a:pt x="18687" y="8258"/>
                </a:lnTo>
                <a:cubicBezTo>
                  <a:pt x="18682" y="8258"/>
                  <a:pt x="18682" y="8252"/>
                  <a:pt x="18682" y="8246"/>
                </a:cubicBezTo>
                <a:cubicBezTo>
                  <a:pt x="18676" y="8246"/>
                  <a:pt x="18676" y="8240"/>
                  <a:pt x="18670" y="8240"/>
                </a:cubicBezTo>
                <a:cubicBezTo>
                  <a:pt x="18664" y="8235"/>
                  <a:pt x="18664" y="8229"/>
                  <a:pt x="18664" y="8229"/>
                </a:cubicBezTo>
                <a:cubicBezTo>
                  <a:pt x="18658" y="8223"/>
                  <a:pt x="18658" y="8223"/>
                  <a:pt x="18652" y="8217"/>
                </a:cubicBezTo>
                <a:cubicBezTo>
                  <a:pt x="18646" y="8211"/>
                  <a:pt x="18646" y="8205"/>
                  <a:pt x="18646" y="8199"/>
                </a:cubicBezTo>
                <a:cubicBezTo>
                  <a:pt x="18640" y="8199"/>
                  <a:pt x="18640" y="8193"/>
                  <a:pt x="18634" y="8193"/>
                </a:cubicBezTo>
                <a:cubicBezTo>
                  <a:pt x="18634" y="8187"/>
                  <a:pt x="18634" y="8181"/>
                  <a:pt x="18628" y="8181"/>
                </a:cubicBezTo>
                <a:cubicBezTo>
                  <a:pt x="18622" y="8175"/>
                  <a:pt x="18616" y="8175"/>
                  <a:pt x="18610" y="8175"/>
                </a:cubicBezTo>
                <a:cubicBezTo>
                  <a:pt x="18604" y="8175"/>
                  <a:pt x="18593" y="8181"/>
                  <a:pt x="18593" y="8187"/>
                </a:cubicBezTo>
                <a:cubicBezTo>
                  <a:pt x="18593" y="8199"/>
                  <a:pt x="18599" y="8205"/>
                  <a:pt x="18604" y="8211"/>
                </a:cubicBezTo>
                <a:cubicBezTo>
                  <a:pt x="18604" y="8217"/>
                  <a:pt x="18610" y="8217"/>
                  <a:pt x="18610" y="8223"/>
                </a:cubicBezTo>
                <a:cubicBezTo>
                  <a:pt x="18616" y="8229"/>
                  <a:pt x="18616" y="8240"/>
                  <a:pt x="18622" y="8246"/>
                </a:cubicBezTo>
                <a:cubicBezTo>
                  <a:pt x="18634" y="8258"/>
                  <a:pt x="18640" y="8264"/>
                  <a:pt x="18652" y="8270"/>
                </a:cubicBezTo>
                <a:cubicBezTo>
                  <a:pt x="18652" y="8270"/>
                  <a:pt x="18658" y="8270"/>
                  <a:pt x="18664" y="8276"/>
                </a:cubicBezTo>
                <a:cubicBezTo>
                  <a:pt x="18664" y="8282"/>
                  <a:pt x="18664" y="8282"/>
                  <a:pt x="18664" y="8288"/>
                </a:cubicBezTo>
                <a:cubicBezTo>
                  <a:pt x="18670" y="8288"/>
                  <a:pt x="18670" y="8294"/>
                  <a:pt x="18670" y="8300"/>
                </a:cubicBezTo>
                <a:cubicBezTo>
                  <a:pt x="18670" y="8306"/>
                  <a:pt x="18676" y="8306"/>
                  <a:pt x="18676" y="8312"/>
                </a:cubicBezTo>
                <a:cubicBezTo>
                  <a:pt x="18676" y="8317"/>
                  <a:pt x="18676" y="8329"/>
                  <a:pt x="18676" y="8341"/>
                </a:cubicBezTo>
                <a:close/>
                <a:moveTo>
                  <a:pt x="18112" y="7327"/>
                </a:moveTo>
                <a:lnTo>
                  <a:pt x="18112" y="7327"/>
                </a:lnTo>
                <a:cubicBezTo>
                  <a:pt x="18112" y="7333"/>
                  <a:pt x="18118" y="7333"/>
                  <a:pt x="18118" y="7339"/>
                </a:cubicBezTo>
                <a:cubicBezTo>
                  <a:pt x="18118" y="7345"/>
                  <a:pt x="18124" y="7345"/>
                  <a:pt x="18124" y="7351"/>
                </a:cubicBezTo>
                <a:cubicBezTo>
                  <a:pt x="18124" y="7357"/>
                  <a:pt x="18130" y="7351"/>
                  <a:pt x="18136" y="7357"/>
                </a:cubicBezTo>
                <a:cubicBezTo>
                  <a:pt x="18142" y="7363"/>
                  <a:pt x="18148" y="7363"/>
                  <a:pt x="18148" y="7369"/>
                </a:cubicBezTo>
                <a:cubicBezTo>
                  <a:pt x="18148" y="7375"/>
                  <a:pt x="18148" y="7381"/>
                  <a:pt x="18148" y="7393"/>
                </a:cubicBezTo>
                <a:cubicBezTo>
                  <a:pt x="18148" y="7398"/>
                  <a:pt x="18154" y="7398"/>
                  <a:pt x="18154" y="7405"/>
                </a:cubicBezTo>
                <a:cubicBezTo>
                  <a:pt x="18160" y="7405"/>
                  <a:pt x="18160" y="7410"/>
                  <a:pt x="18166" y="7416"/>
                </a:cubicBezTo>
                <a:cubicBezTo>
                  <a:pt x="18166" y="7416"/>
                  <a:pt x="18172" y="7416"/>
                  <a:pt x="18178" y="7422"/>
                </a:cubicBezTo>
                <a:cubicBezTo>
                  <a:pt x="18190" y="7428"/>
                  <a:pt x="18201" y="7428"/>
                  <a:pt x="18213" y="7434"/>
                </a:cubicBezTo>
                <a:cubicBezTo>
                  <a:pt x="18219" y="7440"/>
                  <a:pt x="18225" y="7446"/>
                  <a:pt x="18237" y="7446"/>
                </a:cubicBezTo>
                <a:cubicBezTo>
                  <a:pt x="18243" y="7452"/>
                  <a:pt x="18243" y="7452"/>
                  <a:pt x="18249" y="7452"/>
                </a:cubicBezTo>
                <a:cubicBezTo>
                  <a:pt x="18249" y="7458"/>
                  <a:pt x="18255" y="7458"/>
                  <a:pt x="18260" y="7458"/>
                </a:cubicBezTo>
                <a:cubicBezTo>
                  <a:pt x="18284" y="7458"/>
                  <a:pt x="18284" y="7458"/>
                  <a:pt x="18284" y="7458"/>
                </a:cubicBezTo>
                <a:cubicBezTo>
                  <a:pt x="18284" y="7458"/>
                  <a:pt x="18284" y="7452"/>
                  <a:pt x="18284" y="7446"/>
                </a:cubicBezTo>
                <a:cubicBezTo>
                  <a:pt x="18284" y="7440"/>
                  <a:pt x="18278" y="7440"/>
                  <a:pt x="18278" y="7434"/>
                </a:cubicBezTo>
                <a:cubicBezTo>
                  <a:pt x="18272" y="7434"/>
                  <a:pt x="18272" y="7428"/>
                  <a:pt x="18267" y="7422"/>
                </a:cubicBezTo>
                <a:cubicBezTo>
                  <a:pt x="18267" y="7422"/>
                  <a:pt x="18260" y="7422"/>
                  <a:pt x="18255" y="7422"/>
                </a:cubicBezTo>
                <a:cubicBezTo>
                  <a:pt x="18249" y="7422"/>
                  <a:pt x="18243" y="7422"/>
                  <a:pt x="18237" y="7416"/>
                </a:cubicBezTo>
                <a:cubicBezTo>
                  <a:pt x="18231" y="7410"/>
                  <a:pt x="18231" y="7405"/>
                  <a:pt x="18225" y="7405"/>
                </a:cubicBezTo>
                <a:cubicBezTo>
                  <a:pt x="18219" y="7398"/>
                  <a:pt x="18219" y="7405"/>
                  <a:pt x="18213" y="7398"/>
                </a:cubicBezTo>
                <a:cubicBezTo>
                  <a:pt x="18207" y="7398"/>
                  <a:pt x="18201" y="7393"/>
                  <a:pt x="18201" y="7387"/>
                </a:cubicBezTo>
                <a:cubicBezTo>
                  <a:pt x="18201" y="7387"/>
                  <a:pt x="18201" y="7381"/>
                  <a:pt x="18201" y="7375"/>
                </a:cubicBezTo>
                <a:cubicBezTo>
                  <a:pt x="18195" y="7363"/>
                  <a:pt x="18190" y="7363"/>
                  <a:pt x="18183" y="7351"/>
                </a:cubicBezTo>
                <a:cubicBezTo>
                  <a:pt x="18172" y="7345"/>
                  <a:pt x="18166" y="7339"/>
                  <a:pt x="18154" y="7333"/>
                </a:cubicBezTo>
                <a:cubicBezTo>
                  <a:pt x="18148" y="7333"/>
                  <a:pt x="18148" y="7327"/>
                  <a:pt x="18142" y="7327"/>
                </a:cubicBezTo>
                <a:cubicBezTo>
                  <a:pt x="18136" y="7327"/>
                  <a:pt x="18136" y="7327"/>
                  <a:pt x="18130" y="7327"/>
                </a:cubicBezTo>
                <a:lnTo>
                  <a:pt x="18112" y="7327"/>
                </a:lnTo>
                <a:close/>
                <a:moveTo>
                  <a:pt x="16269" y="6818"/>
                </a:moveTo>
                <a:lnTo>
                  <a:pt x="16269" y="6818"/>
                </a:lnTo>
                <a:cubicBezTo>
                  <a:pt x="16262" y="6824"/>
                  <a:pt x="16262" y="6824"/>
                  <a:pt x="16257" y="6824"/>
                </a:cubicBezTo>
                <a:cubicBezTo>
                  <a:pt x="16251" y="6830"/>
                  <a:pt x="16245" y="6830"/>
                  <a:pt x="16245" y="6836"/>
                </a:cubicBezTo>
                <a:cubicBezTo>
                  <a:pt x="16245" y="6848"/>
                  <a:pt x="16245" y="6854"/>
                  <a:pt x="16251" y="6854"/>
                </a:cubicBezTo>
                <a:cubicBezTo>
                  <a:pt x="16257" y="6860"/>
                  <a:pt x="16257" y="6860"/>
                  <a:pt x="16262" y="6860"/>
                </a:cubicBezTo>
                <a:cubicBezTo>
                  <a:pt x="16269" y="6860"/>
                  <a:pt x="16269" y="6854"/>
                  <a:pt x="16274" y="6854"/>
                </a:cubicBezTo>
                <a:cubicBezTo>
                  <a:pt x="16280" y="6848"/>
                  <a:pt x="16286" y="6848"/>
                  <a:pt x="16298" y="6848"/>
                </a:cubicBezTo>
                <a:cubicBezTo>
                  <a:pt x="16310" y="6848"/>
                  <a:pt x="16310" y="6848"/>
                  <a:pt x="16310" y="6848"/>
                </a:cubicBezTo>
                <a:cubicBezTo>
                  <a:pt x="16316" y="6848"/>
                  <a:pt x="16322" y="6848"/>
                  <a:pt x="16334" y="6848"/>
                </a:cubicBezTo>
                <a:cubicBezTo>
                  <a:pt x="16334" y="6824"/>
                  <a:pt x="16334" y="6824"/>
                  <a:pt x="16334" y="6824"/>
                </a:cubicBezTo>
                <a:cubicBezTo>
                  <a:pt x="16310" y="6818"/>
                  <a:pt x="16310" y="6818"/>
                  <a:pt x="16310" y="6818"/>
                </a:cubicBezTo>
                <a:cubicBezTo>
                  <a:pt x="16298" y="6818"/>
                  <a:pt x="16292" y="6824"/>
                  <a:pt x="16280" y="6824"/>
                </a:cubicBezTo>
                <a:cubicBezTo>
                  <a:pt x="16274" y="6824"/>
                  <a:pt x="16269" y="6824"/>
                  <a:pt x="16257" y="6824"/>
                </a:cubicBezTo>
                <a:lnTo>
                  <a:pt x="16269" y="6818"/>
                </a:lnTo>
                <a:close/>
                <a:moveTo>
                  <a:pt x="16915" y="6848"/>
                </a:moveTo>
                <a:lnTo>
                  <a:pt x="16915" y="6848"/>
                </a:lnTo>
                <a:cubicBezTo>
                  <a:pt x="16915" y="6860"/>
                  <a:pt x="16915" y="6860"/>
                  <a:pt x="16915" y="6860"/>
                </a:cubicBezTo>
                <a:cubicBezTo>
                  <a:pt x="16915" y="6866"/>
                  <a:pt x="16909" y="6866"/>
                  <a:pt x="16903" y="6872"/>
                </a:cubicBezTo>
                <a:cubicBezTo>
                  <a:pt x="16903" y="6878"/>
                  <a:pt x="16897" y="6878"/>
                  <a:pt x="16897" y="6884"/>
                </a:cubicBezTo>
                <a:cubicBezTo>
                  <a:pt x="16891" y="6890"/>
                  <a:pt x="16885" y="6896"/>
                  <a:pt x="16885" y="6906"/>
                </a:cubicBezTo>
                <a:cubicBezTo>
                  <a:pt x="16879" y="6912"/>
                  <a:pt x="16873" y="6912"/>
                  <a:pt x="16873" y="6918"/>
                </a:cubicBezTo>
                <a:cubicBezTo>
                  <a:pt x="16873" y="6924"/>
                  <a:pt x="16873" y="6930"/>
                  <a:pt x="16873" y="6942"/>
                </a:cubicBezTo>
                <a:cubicBezTo>
                  <a:pt x="16873" y="6942"/>
                  <a:pt x="16873" y="6948"/>
                  <a:pt x="16873" y="6954"/>
                </a:cubicBezTo>
                <a:lnTo>
                  <a:pt x="16879" y="6960"/>
                </a:lnTo>
                <a:cubicBezTo>
                  <a:pt x="16879" y="6972"/>
                  <a:pt x="16879" y="6978"/>
                  <a:pt x="16879" y="6984"/>
                </a:cubicBezTo>
                <a:cubicBezTo>
                  <a:pt x="16879" y="7007"/>
                  <a:pt x="16879" y="7007"/>
                  <a:pt x="16879" y="7007"/>
                </a:cubicBezTo>
                <a:cubicBezTo>
                  <a:pt x="16879" y="7013"/>
                  <a:pt x="16879" y="7019"/>
                  <a:pt x="16879" y="7025"/>
                </a:cubicBezTo>
                <a:cubicBezTo>
                  <a:pt x="16873" y="7031"/>
                  <a:pt x="16873" y="7037"/>
                  <a:pt x="16873" y="7037"/>
                </a:cubicBezTo>
                <a:cubicBezTo>
                  <a:pt x="16867" y="7043"/>
                  <a:pt x="16861" y="7049"/>
                  <a:pt x="16861" y="7055"/>
                </a:cubicBezTo>
                <a:cubicBezTo>
                  <a:pt x="16861" y="7150"/>
                  <a:pt x="16861" y="7150"/>
                  <a:pt x="16861" y="7150"/>
                </a:cubicBezTo>
                <a:cubicBezTo>
                  <a:pt x="16861" y="7155"/>
                  <a:pt x="16861" y="7155"/>
                  <a:pt x="16855" y="7161"/>
                </a:cubicBezTo>
                <a:cubicBezTo>
                  <a:pt x="16855" y="7167"/>
                  <a:pt x="16849" y="7167"/>
                  <a:pt x="16844" y="7167"/>
                </a:cubicBezTo>
                <a:cubicBezTo>
                  <a:pt x="16844" y="7173"/>
                  <a:pt x="16838" y="7179"/>
                  <a:pt x="16832" y="7179"/>
                </a:cubicBezTo>
                <a:cubicBezTo>
                  <a:pt x="16826" y="7185"/>
                  <a:pt x="16826" y="7185"/>
                  <a:pt x="16814" y="7185"/>
                </a:cubicBezTo>
                <a:cubicBezTo>
                  <a:pt x="16808" y="7185"/>
                  <a:pt x="16796" y="7179"/>
                  <a:pt x="16790" y="7179"/>
                </a:cubicBezTo>
                <a:cubicBezTo>
                  <a:pt x="16784" y="7173"/>
                  <a:pt x="16778" y="7179"/>
                  <a:pt x="16778" y="7179"/>
                </a:cubicBezTo>
                <a:cubicBezTo>
                  <a:pt x="16772" y="7173"/>
                  <a:pt x="16772" y="7173"/>
                  <a:pt x="16767" y="7167"/>
                </a:cubicBezTo>
                <a:cubicBezTo>
                  <a:pt x="16760" y="7167"/>
                  <a:pt x="16755" y="7167"/>
                  <a:pt x="16755" y="7161"/>
                </a:cubicBezTo>
                <a:cubicBezTo>
                  <a:pt x="16755" y="7155"/>
                  <a:pt x="16755" y="7150"/>
                  <a:pt x="16755" y="7150"/>
                </a:cubicBezTo>
                <a:cubicBezTo>
                  <a:pt x="16749" y="7144"/>
                  <a:pt x="16749" y="7144"/>
                  <a:pt x="16743" y="7138"/>
                </a:cubicBezTo>
                <a:cubicBezTo>
                  <a:pt x="16731" y="7126"/>
                  <a:pt x="16719" y="7120"/>
                  <a:pt x="16701" y="7114"/>
                </a:cubicBezTo>
                <a:cubicBezTo>
                  <a:pt x="16695" y="7108"/>
                  <a:pt x="16683" y="7102"/>
                  <a:pt x="16672" y="7102"/>
                </a:cubicBezTo>
                <a:cubicBezTo>
                  <a:pt x="16672" y="7096"/>
                  <a:pt x="16666" y="7096"/>
                  <a:pt x="16660" y="7096"/>
                </a:cubicBezTo>
                <a:cubicBezTo>
                  <a:pt x="16648" y="7084"/>
                  <a:pt x="16648" y="7078"/>
                  <a:pt x="16642" y="7066"/>
                </a:cubicBezTo>
                <a:cubicBezTo>
                  <a:pt x="16642" y="7066"/>
                  <a:pt x="16642" y="7061"/>
                  <a:pt x="16636" y="7055"/>
                </a:cubicBezTo>
                <a:cubicBezTo>
                  <a:pt x="16636" y="7055"/>
                  <a:pt x="16630" y="7055"/>
                  <a:pt x="16624" y="7055"/>
                </a:cubicBezTo>
                <a:cubicBezTo>
                  <a:pt x="16624" y="7055"/>
                  <a:pt x="16618" y="7055"/>
                  <a:pt x="16612" y="7055"/>
                </a:cubicBezTo>
                <a:cubicBezTo>
                  <a:pt x="16606" y="7055"/>
                  <a:pt x="16606" y="7055"/>
                  <a:pt x="16601" y="7055"/>
                </a:cubicBezTo>
                <a:cubicBezTo>
                  <a:pt x="16594" y="7055"/>
                  <a:pt x="16594" y="7049"/>
                  <a:pt x="16589" y="7049"/>
                </a:cubicBezTo>
                <a:cubicBezTo>
                  <a:pt x="16583" y="7043"/>
                  <a:pt x="16577" y="7043"/>
                  <a:pt x="16577" y="7037"/>
                </a:cubicBezTo>
                <a:lnTo>
                  <a:pt x="16583" y="7031"/>
                </a:lnTo>
                <a:cubicBezTo>
                  <a:pt x="16583" y="7025"/>
                  <a:pt x="16577" y="7019"/>
                  <a:pt x="16577" y="7019"/>
                </a:cubicBezTo>
                <a:cubicBezTo>
                  <a:pt x="16577" y="7007"/>
                  <a:pt x="16583" y="7001"/>
                  <a:pt x="16583" y="6989"/>
                </a:cubicBezTo>
                <a:cubicBezTo>
                  <a:pt x="16583" y="6984"/>
                  <a:pt x="16583" y="6984"/>
                  <a:pt x="16583" y="6984"/>
                </a:cubicBezTo>
                <a:cubicBezTo>
                  <a:pt x="16583" y="6978"/>
                  <a:pt x="16577" y="6978"/>
                  <a:pt x="16577" y="6972"/>
                </a:cubicBezTo>
                <a:cubicBezTo>
                  <a:pt x="16577" y="6966"/>
                  <a:pt x="16571" y="6966"/>
                  <a:pt x="16571" y="6960"/>
                </a:cubicBezTo>
                <a:cubicBezTo>
                  <a:pt x="16571" y="6954"/>
                  <a:pt x="16577" y="6954"/>
                  <a:pt x="16577" y="6948"/>
                </a:cubicBezTo>
                <a:cubicBezTo>
                  <a:pt x="16577" y="6942"/>
                  <a:pt x="16589" y="6948"/>
                  <a:pt x="16589" y="6942"/>
                </a:cubicBezTo>
                <a:cubicBezTo>
                  <a:pt x="16589" y="6942"/>
                  <a:pt x="16589" y="6936"/>
                  <a:pt x="16589" y="6930"/>
                </a:cubicBezTo>
                <a:cubicBezTo>
                  <a:pt x="16594" y="6924"/>
                  <a:pt x="16601" y="6924"/>
                  <a:pt x="16601" y="6918"/>
                </a:cubicBezTo>
                <a:cubicBezTo>
                  <a:pt x="16601" y="6912"/>
                  <a:pt x="16606" y="6912"/>
                  <a:pt x="16606" y="6906"/>
                </a:cubicBezTo>
                <a:cubicBezTo>
                  <a:pt x="16618" y="6896"/>
                  <a:pt x="16624" y="6896"/>
                  <a:pt x="16630" y="6884"/>
                </a:cubicBezTo>
                <a:cubicBezTo>
                  <a:pt x="16636" y="6884"/>
                  <a:pt x="16630" y="6878"/>
                  <a:pt x="16636" y="6878"/>
                </a:cubicBezTo>
                <a:cubicBezTo>
                  <a:pt x="16624" y="6878"/>
                  <a:pt x="16624" y="6878"/>
                  <a:pt x="16624" y="6878"/>
                </a:cubicBezTo>
                <a:cubicBezTo>
                  <a:pt x="16612" y="6872"/>
                  <a:pt x="16606" y="6872"/>
                  <a:pt x="16601" y="6872"/>
                </a:cubicBezTo>
                <a:cubicBezTo>
                  <a:pt x="16589" y="6866"/>
                  <a:pt x="16583" y="6866"/>
                  <a:pt x="16577" y="6866"/>
                </a:cubicBezTo>
                <a:cubicBezTo>
                  <a:pt x="16565" y="6866"/>
                  <a:pt x="16565" y="6866"/>
                  <a:pt x="16565" y="6866"/>
                </a:cubicBezTo>
                <a:cubicBezTo>
                  <a:pt x="16547" y="6866"/>
                  <a:pt x="16541" y="6866"/>
                  <a:pt x="16523" y="6866"/>
                </a:cubicBezTo>
                <a:cubicBezTo>
                  <a:pt x="16517" y="6866"/>
                  <a:pt x="16517" y="6860"/>
                  <a:pt x="16512" y="6860"/>
                </a:cubicBezTo>
                <a:cubicBezTo>
                  <a:pt x="16506" y="6854"/>
                  <a:pt x="16506" y="6854"/>
                  <a:pt x="16500" y="6854"/>
                </a:cubicBezTo>
                <a:cubicBezTo>
                  <a:pt x="16494" y="6854"/>
                  <a:pt x="16494" y="6854"/>
                  <a:pt x="16488" y="6854"/>
                </a:cubicBezTo>
                <a:cubicBezTo>
                  <a:pt x="16488" y="6854"/>
                  <a:pt x="16482" y="6854"/>
                  <a:pt x="16476" y="6854"/>
                </a:cubicBezTo>
                <a:cubicBezTo>
                  <a:pt x="16470" y="6848"/>
                  <a:pt x="16470" y="6842"/>
                  <a:pt x="16464" y="6842"/>
                </a:cubicBezTo>
                <a:cubicBezTo>
                  <a:pt x="16464" y="6836"/>
                  <a:pt x="16458" y="6836"/>
                  <a:pt x="16452" y="6836"/>
                </a:cubicBezTo>
                <a:cubicBezTo>
                  <a:pt x="16452" y="6836"/>
                  <a:pt x="16446" y="6836"/>
                  <a:pt x="16440" y="6836"/>
                </a:cubicBezTo>
                <a:lnTo>
                  <a:pt x="16435" y="6830"/>
                </a:lnTo>
                <a:cubicBezTo>
                  <a:pt x="16428" y="6830"/>
                  <a:pt x="16423" y="6830"/>
                  <a:pt x="16423" y="6824"/>
                </a:cubicBezTo>
                <a:cubicBezTo>
                  <a:pt x="16411" y="6824"/>
                  <a:pt x="16405" y="6813"/>
                  <a:pt x="16399" y="6813"/>
                </a:cubicBezTo>
                <a:cubicBezTo>
                  <a:pt x="16393" y="6813"/>
                  <a:pt x="16393" y="6813"/>
                  <a:pt x="16387" y="6813"/>
                </a:cubicBezTo>
                <a:cubicBezTo>
                  <a:pt x="16375" y="6813"/>
                  <a:pt x="16375" y="6813"/>
                  <a:pt x="16375" y="6813"/>
                </a:cubicBezTo>
                <a:cubicBezTo>
                  <a:pt x="16369" y="6813"/>
                  <a:pt x="16369" y="6813"/>
                  <a:pt x="16363" y="6813"/>
                </a:cubicBezTo>
                <a:cubicBezTo>
                  <a:pt x="16357" y="6813"/>
                  <a:pt x="16357" y="6813"/>
                  <a:pt x="16351" y="6813"/>
                </a:cubicBezTo>
                <a:cubicBezTo>
                  <a:pt x="16351" y="6836"/>
                  <a:pt x="16351" y="6836"/>
                  <a:pt x="16351" y="6836"/>
                </a:cubicBezTo>
                <a:cubicBezTo>
                  <a:pt x="16351" y="6836"/>
                  <a:pt x="16351" y="6848"/>
                  <a:pt x="16357" y="6848"/>
                </a:cubicBezTo>
                <a:cubicBezTo>
                  <a:pt x="16363" y="6848"/>
                  <a:pt x="16369" y="6848"/>
                  <a:pt x="16375" y="6854"/>
                </a:cubicBezTo>
                <a:cubicBezTo>
                  <a:pt x="16381" y="6854"/>
                  <a:pt x="16387" y="6854"/>
                  <a:pt x="16387" y="6860"/>
                </a:cubicBezTo>
                <a:cubicBezTo>
                  <a:pt x="16393" y="6860"/>
                  <a:pt x="16399" y="6860"/>
                  <a:pt x="16399" y="6860"/>
                </a:cubicBezTo>
                <a:cubicBezTo>
                  <a:pt x="16405" y="6866"/>
                  <a:pt x="16399" y="6866"/>
                  <a:pt x="16399" y="6872"/>
                </a:cubicBezTo>
                <a:cubicBezTo>
                  <a:pt x="16393" y="6872"/>
                  <a:pt x="16393" y="6878"/>
                  <a:pt x="16387" y="6878"/>
                </a:cubicBezTo>
                <a:cubicBezTo>
                  <a:pt x="16381" y="6878"/>
                  <a:pt x="16375" y="6878"/>
                  <a:pt x="16363" y="6878"/>
                </a:cubicBezTo>
                <a:cubicBezTo>
                  <a:pt x="16357" y="6878"/>
                  <a:pt x="16351" y="6878"/>
                  <a:pt x="16340" y="6878"/>
                </a:cubicBezTo>
                <a:cubicBezTo>
                  <a:pt x="16334" y="6878"/>
                  <a:pt x="16334" y="6884"/>
                  <a:pt x="16328" y="6884"/>
                </a:cubicBezTo>
                <a:cubicBezTo>
                  <a:pt x="16322" y="6884"/>
                  <a:pt x="16322" y="6890"/>
                  <a:pt x="16316" y="6896"/>
                </a:cubicBezTo>
                <a:cubicBezTo>
                  <a:pt x="16304" y="6901"/>
                  <a:pt x="16298" y="6906"/>
                  <a:pt x="16286" y="6912"/>
                </a:cubicBezTo>
                <a:cubicBezTo>
                  <a:pt x="16286" y="6918"/>
                  <a:pt x="16280" y="6918"/>
                  <a:pt x="16274" y="6924"/>
                </a:cubicBezTo>
                <a:cubicBezTo>
                  <a:pt x="16269" y="6924"/>
                  <a:pt x="16262" y="6930"/>
                  <a:pt x="16262" y="6930"/>
                </a:cubicBezTo>
                <a:cubicBezTo>
                  <a:pt x="16257" y="6936"/>
                  <a:pt x="16251" y="6936"/>
                  <a:pt x="16251" y="6948"/>
                </a:cubicBezTo>
                <a:cubicBezTo>
                  <a:pt x="16251" y="6954"/>
                  <a:pt x="16251" y="6954"/>
                  <a:pt x="16251" y="6954"/>
                </a:cubicBezTo>
                <a:lnTo>
                  <a:pt x="16251" y="6960"/>
                </a:lnTo>
                <a:cubicBezTo>
                  <a:pt x="16251" y="6972"/>
                  <a:pt x="16251" y="6978"/>
                  <a:pt x="16251" y="6984"/>
                </a:cubicBezTo>
                <a:cubicBezTo>
                  <a:pt x="16251" y="6989"/>
                  <a:pt x="16251" y="6995"/>
                  <a:pt x="16251" y="6995"/>
                </a:cubicBezTo>
                <a:cubicBezTo>
                  <a:pt x="16251" y="7001"/>
                  <a:pt x="16245" y="7007"/>
                  <a:pt x="16245" y="7013"/>
                </a:cubicBezTo>
                <a:cubicBezTo>
                  <a:pt x="16245" y="7019"/>
                  <a:pt x="16245" y="7019"/>
                  <a:pt x="16239" y="7025"/>
                </a:cubicBezTo>
                <a:cubicBezTo>
                  <a:pt x="16233" y="7025"/>
                  <a:pt x="16227" y="7025"/>
                  <a:pt x="16221" y="7025"/>
                </a:cubicBezTo>
                <a:cubicBezTo>
                  <a:pt x="16203" y="7025"/>
                  <a:pt x="16191" y="7025"/>
                  <a:pt x="16174" y="7013"/>
                </a:cubicBezTo>
                <a:cubicBezTo>
                  <a:pt x="16168" y="7013"/>
                  <a:pt x="16174" y="7001"/>
                  <a:pt x="16168" y="7001"/>
                </a:cubicBezTo>
                <a:cubicBezTo>
                  <a:pt x="16168" y="7001"/>
                  <a:pt x="16162" y="7001"/>
                  <a:pt x="16156" y="7001"/>
                </a:cubicBezTo>
                <a:cubicBezTo>
                  <a:pt x="16144" y="7001"/>
                  <a:pt x="16138" y="7001"/>
                  <a:pt x="16126" y="7001"/>
                </a:cubicBezTo>
                <a:cubicBezTo>
                  <a:pt x="16126" y="6995"/>
                  <a:pt x="16126" y="6984"/>
                  <a:pt x="16120" y="6978"/>
                </a:cubicBezTo>
                <a:cubicBezTo>
                  <a:pt x="16102" y="6978"/>
                  <a:pt x="16102" y="6978"/>
                  <a:pt x="16102" y="6978"/>
                </a:cubicBezTo>
                <a:cubicBezTo>
                  <a:pt x="16091" y="6978"/>
                  <a:pt x="16085" y="6984"/>
                  <a:pt x="16079" y="6984"/>
                </a:cubicBezTo>
                <a:cubicBezTo>
                  <a:pt x="16067" y="6984"/>
                  <a:pt x="16061" y="6984"/>
                  <a:pt x="16055" y="6984"/>
                </a:cubicBezTo>
                <a:cubicBezTo>
                  <a:pt x="16043" y="6984"/>
                  <a:pt x="16037" y="6989"/>
                  <a:pt x="16031" y="6995"/>
                </a:cubicBezTo>
                <a:cubicBezTo>
                  <a:pt x="16025" y="6995"/>
                  <a:pt x="16031" y="7001"/>
                  <a:pt x="16025" y="7007"/>
                </a:cubicBezTo>
                <a:cubicBezTo>
                  <a:pt x="16025" y="7013"/>
                  <a:pt x="16019" y="7013"/>
                  <a:pt x="16014" y="7019"/>
                </a:cubicBezTo>
                <a:cubicBezTo>
                  <a:pt x="16008" y="7019"/>
                  <a:pt x="16014" y="7025"/>
                  <a:pt x="16008" y="7031"/>
                </a:cubicBezTo>
                <a:cubicBezTo>
                  <a:pt x="15996" y="7031"/>
                  <a:pt x="15990" y="7025"/>
                  <a:pt x="15984" y="7031"/>
                </a:cubicBezTo>
                <a:cubicBezTo>
                  <a:pt x="15972" y="7031"/>
                  <a:pt x="15966" y="7049"/>
                  <a:pt x="15966" y="7061"/>
                </a:cubicBezTo>
                <a:cubicBezTo>
                  <a:pt x="15960" y="7061"/>
                  <a:pt x="15960" y="7066"/>
                  <a:pt x="15960" y="7072"/>
                </a:cubicBezTo>
                <a:cubicBezTo>
                  <a:pt x="15960" y="7078"/>
                  <a:pt x="15954" y="7084"/>
                  <a:pt x="15948" y="7084"/>
                </a:cubicBezTo>
                <a:cubicBezTo>
                  <a:pt x="15948" y="7084"/>
                  <a:pt x="15942" y="7084"/>
                  <a:pt x="15936" y="7084"/>
                </a:cubicBezTo>
                <a:cubicBezTo>
                  <a:pt x="15930" y="7084"/>
                  <a:pt x="15925" y="7084"/>
                  <a:pt x="15913" y="7084"/>
                </a:cubicBezTo>
                <a:cubicBezTo>
                  <a:pt x="15913" y="7108"/>
                  <a:pt x="15913" y="7108"/>
                  <a:pt x="15913" y="7108"/>
                </a:cubicBezTo>
                <a:cubicBezTo>
                  <a:pt x="15919" y="7108"/>
                  <a:pt x="15919" y="7114"/>
                  <a:pt x="15919" y="7114"/>
                </a:cubicBezTo>
                <a:cubicBezTo>
                  <a:pt x="15925" y="7120"/>
                  <a:pt x="15930" y="7120"/>
                  <a:pt x="15930" y="7126"/>
                </a:cubicBezTo>
                <a:cubicBezTo>
                  <a:pt x="15936" y="7132"/>
                  <a:pt x="15936" y="7132"/>
                  <a:pt x="15936" y="7138"/>
                </a:cubicBezTo>
                <a:cubicBezTo>
                  <a:pt x="15936" y="7161"/>
                  <a:pt x="15936" y="7161"/>
                  <a:pt x="15936" y="7161"/>
                </a:cubicBezTo>
                <a:cubicBezTo>
                  <a:pt x="15889" y="7161"/>
                  <a:pt x="15889" y="7161"/>
                  <a:pt x="15889" y="7161"/>
                </a:cubicBezTo>
                <a:cubicBezTo>
                  <a:pt x="15889" y="7155"/>
                  <a:pt x="15889" y="7155"/>
                  <a:pt x="15889" y="7155"/>
                </a:cubicBezTo>
                <a:cubicBezTo>
                  <a:pt x="15889" y="7150"/>
                  <a:pt x="15889" y="7144"/>
                  <a:pt x="15889" y="7132"/>
                </a:cubicBezTo>
                <a:cubicBezTo>
                  <a:pt x="15889" y="7132"/>
                  <a:pt x="15889" y="7126"/>
                  <a:pt x="15889" y="7120"/>
                </a:cubicBezTo>
                <a:cubicBezTo>
                  <a:pt x="15853" y="7120"/>
                  <a:pt x="15853" y="7120"/>
                  <a:pt x="15853" y="7120"/>
                </a:cubicBezTo>
                <a:cubicBezTo>
                  <a:pt x="15853" y="7120"/>
                  <a:pt x="15847" y="7126"/>
                  <a:pt x="15842" y="7126"/>
                </a:cubicBezTo>
                <a:cubicBezTo>
                  <a:pt x="15842" y="7126"/>
                  <a:pt x="15836" y="7126"/>
                  <a:pt x="15830" y="7132"/>
                </a:cubicBezTo>
                <a:cubicBezTo>
                  <a:pt x="15830" y="7132"/>
                  <a:pt x="15824" y="7138"/>
                  <a:pt x="15824" y="7144"/>
                </a:cubicBezTo>
                <a:cubicBezTo>
                  <a:pt x="15818" y="7150"/>
                  <a:pt x="15818" y="7155"/>
                  <a:pt x="15818" y="7167"/>
                </a:cubicBezTo>
                <a:cubicBezTo>
                  <a:pt x="15818" y="7179"/>
                  <a:pt x="15824" y="7191"/>
                  <a:pt x="15818" y="7203"/>
                </a:cubicBezTo>
                <a:cubicBezTo>
                  <a:pt x="15818" y="7209"/>
                  <a:pt x="15818" y="7209"/>
                  <a:pt x="15818" y="7215"/>
                </a:cubicBezTo>
                <a:cubicBezTo>
                  <a:pt x="15818" y="7221"/>
                  <a:pt x="15812" y="7221"/>
                  <a:pt x="15806" y="7227"/>
                </a:cubicBezTo>
                <a:cubicBezTo>
                  <a:pt x="15800" y="7232"/>
                  <a:pt x="15800" y="7232"/>
                  <a:pt x="15794" y="7239"/>
                </a:cubicBezTo>
                <a:cubicBezTo>
                  <a:pt x="15794" y="7244"/>
                  <a:pt x="15788" y="7244"/>
                  <a:pt x="15788" y="7250"/>
                </a:cubicBezTo>
                <a:cubicBezTo>
                  <a:pt x="15782" y="7256"/>
                  <a:pt x="15788" y="7256"/>
                  <a:pt x="15782" y="7262"/>
                </a:cubicBezTo>
                <a:cubicBezTo>
                  <a:pt x="15782" y="7268"/>
                  <a:pt x="15776" y="7268"/>
                  <a:pt x="15770" y="7268"/>
                </a:cubicBezTo>
                <a:cubicBezTo>
                  <a:pt x="15764" y="7274"/>
                  <a:pt x="15759" y="7280"/>
                  <a:pt x="15753" y="7292"/>
                </a:cubicBezTo>
                <a:cubicBezTo>
                  <a:pt x="15753" y="7292"/>
                  <a:pt x="15753" y="7298"/>
                  <a:pt x="15747" y="7304"/>
                </a:cubicBezTo>
                <a:cubicBezTo>
                  <a:pt x="15741" y="7304"/>
                  <a:pt x="15741" y="7304"/>
                  <a:pt x="15735" y="7310"/>
                </a:cubicBezTo>
                <a:cubicBezTo>
                  <a:pt x="15729" y="7310"/>
                  <a:pt x="15729" y="7310"/>
                  <a:pt x="15723" y="7316"/>
                </a:cubicBezTo>
                <a:cubicBezTo>
                  <a:pt x="15717" y="7316"/>
                  <a:pt x="15717" y="7321"/>
                  <a:pt x="15711" y="7321"/>
                </a:cubicBezTo>
                <a:cubicBezTo>
                  <a:pt x="15711" y="7321"/>
                  <a:pt x="15705" y="7321"/>
                  <a:pt x="15699" y="7321"/>
                </a:cubicBezTo>
                <a:cubicBezTo>
                  <a:pt x="15693" y="7321"/>
                  <a:pt x="15693" y="7321"/>
                  <a:pt x="15687" y="7321"/>
                </a:cubicBezTo>
                <a:cubicBezTo>
                  <a:pt x="15664" y="7321"/>
                  <a:pt x="15658" y="7321"/>
                  <a:pt x="15634" y="7321"/>
                </a:cubicBezTo>
                <a:cubicBezTo>
                  <a:pt x="15628" y="7321"/>
                  <a:pt x="15628" y="7327"/>
                  <a:pt x="15622" y="7327"/>
                </a:cubicBezTo>
                <a:cubicBezTo>
                  <a:pt x="15610" y="7327"/>
                  <a:pt x="15604" y="7333"/>
                  <a:pt x="15592" y="7339"/>
                </a:cubicBezTo>
                <a:cubicBezTo>
                  <a:pt x="15587" y="7339"/>
                  <a:pt x="15581" y="7345"/>
                  <a:pt x="15581" y="7345"/>
                </a:cubicBezTo>
                <a:cubicBezTo>
                  <a:pt x="15563" y="7345"/>
                  <a:pt x="15557" y="7345"/>
                  <a:pt x="15545" y="7345"/>
                </a:cubicBezTo>
                <a:cubicBezTo>
                  <a:pt x="15539" y="7345"/>
                  <a:pt x="15533" y="7351"/>
                  <a:pt x="15527" y="7357"/>
                </a:cubicBezTo>
                <a:cubicBezTo>
                  <a:pt x="15521" y="7363"/>
                  <a:pt x="15510" y="7369"/>
                  <a:pt x="15504" y="7369"/>
                </a:cubicBezTo>
                <a:cubicBezTo>
                  <a:pt x="15486" y="7375"/>
                  <a:pt x="15480" y="7381"/>
                  <a:pt x="15462" y="7387"/>
                </a:cubicBezTo>
                <a:cubicBezTo>
                  <a:pt x="15456" y="7393"/>
                  <a:pt x="15456" y="7393"/>
                  <a:pt x="15450" y="7393"/>
                </a:cubicBezTo>
                <a:cubicBezTo>
                  <a:pt x="15444" y="7398"/>
                  <a:pt x="15438" y="7405"/>
                  <a:pt x="15432" y="7416"/>
                </a:cubicBezTo>
                <a:cubicBezTo>
                  <a:pt x="15432" y="7422"/>
                  <a:pt x="15438" y="7428"/>
                  <a:pt x="15432" y="7440"/>
                </a:cubicBezTo>
                <a:cubicBezTo>
                  <a:pt x="15432" y="7446"/>
                  <a:pt x="15432" y="7446"/>
                  <a:pt x="15426" y="7452"/>
                </a:cubicBezTo>
                <a:lnTo>
                  <a:pt x="15421" y="7452"/>
                </a:lnTo>
                <a:cubicBezTo>
                  <a:pt x="15415" y="7452"/>
                  <a:pt x="15409" y="7446"/>
                  <a:pt x="15409" y="7446"/>
                </a:cubicBezTo>
                <a:cubicBezTo>
                  <a:pt x="15403" y="7446"/>
                  <a:pt x="15397" y="7446"/>
                  <a:pt x="15397" y="7440"/>
                </a:cubicBezTo>
                <a:cubicBezTo>
                  <a:pt x="15391" y="7440"/>
                  <a:pt x="15385" y="7440"/>
                  <a:pt x="15385" y="7440"/>
                </a:cubicBezTo>
                <a:cubicBezTo>
                  <a:pt x="15379" y="7434"/>
                  <a:pt x="15385" y="7434"/>
                  <a:pt x="15385" y="7428"/>
                </a:cubicBezTo>
                <a:cubicBezTo>
                  <a:pt x="15379" y="7422"/>
                  <a:pt x="15379" y="7422"/>
                  <a:pt x="15373" y="7416"/>
                </a:cubicBezTo>
                <a:cubicBezTo>
                  <a:pt x="15373" y="7422"/>
                  <a:pt x="15373" y="7434"/>
                  <a:pt x="15367" y="7440"/>
                </a:cubicBezTo>
                <a:cubicBezTo>
                  <a:pt x="15367" y="7440"/>
                  <a:pt x="15355" y="7440"/>
                  <a:pt x="15355" y="7446"/>
                </a:cubicBezTo>
                <a:cubicBezTo>
                  <a:pt x="15355" y="7446"/>
                  <a:pt x="15355" y="7452"/>
                  <a:pt x="15355" y="7458"/>
                </a:cubicBezTo>
                <a:cubicBezTo>
                  <a:pt x="15355" y="7470"/>
                  <a:pt x="15355" y="7470"/>
                  <a:pt x="15355" y="7470"/>
                </a:cubicBezTo>
                <a:cubicBezTo>
                  <a:pt x="15355" y="7470"/>
                  <a:pt x="15355" y="7476"/>
                  <a:pt x="15355" y="7482"/>
                </a:cubicBezTo>
                <a:cubicBezTo>
                  <a:pt x="15361" y="7487"/>
                  <a:pt x="15361" y="7493"/>
                  <a:pt x="15355" y="7505"/>
                </a:cubicBezTo>
                <a:cubicBezTo>
                  <a:pt x="15355" y="7517"/>
                  <a:pt x="15355" y="7517"/>
                  <a:pt x="15355" y="7517"/>
                </a:cubicBezTo>
                <a:cubicBezTo>
                  <a:pt x="15355" y="7523"/>
                  <a:pt x="15349" y="7523"/>
                  <a:pt x="15349" y="7529"/>
                </a:cubicBezTo>
                <a:cubicBezTo>
                  <a:pt x="15349" y="7535"/>
                  <a:pt x="15337" y="7535"/>
                  <a:pt x="15337" y="7541"/>
                </a:cubicBezTo>
                <a:cubicBezTo>
                  <a:pt x="15337" y="7541"/>
                  <a:pt x="15337" y="7547"/>
                  <a:pt x="15337" y="7553"/>
                </a:cubicBezTo>
                <a:cubicBezTo>
                  <a:pt x="15337" y="7559"/>
                  <a:pt x="15337" y="7564"/>
                  <a:pt x="15344" y="7576"/>
                </a:cubicBezTo>
                <a:lnTo>
                  <a:pt x="15349" y="7582"/>
                </a:lnTo>
                <a:cubicBezTo>
                  <a:pt x="15349" y="7588"/>
                  <a:pt x="15355" y="7588"/>
                  <a:pt x="15361" y="7594"/>
                </a:cubicBezTo>
                <a:cubicBezTo>
                  <a:pt x="15367" y="7600"/>
                  <a:pt x="15367" y="7606"/>
                  <a:pt x="15367" y="7618"/>
                </a:cubicBezTo>
                <a:cubicBezTo>
                  <a:pt x="15373" y="7630"/>
                  <a:pt x="15385" y="7636"/>
                  <a:pt x="15391" y="7653"/>
                </a:cubicBezTo>
                <a:cubicBezTo>
                  <a:pt x="15391" y="7659"/>
                  <a:pt x="15391" y="7659"/>
                  <a:pt x="15391" y="7659"/>
                </a:cubicBezTo>
                <a:cubicBezTo>
                  <a:pt x="15385" y="7659"/>
                  <a:pt x="15385" y="7653"/>
                  <a:pt x="15379" y="7653"/>
                </a:cubicBezTo>
                <a:cubicBezTo>
                  <a:pt x="15373" y="7653"/>
                  <a:pt x="15367" y="7653"/>
                  <a:pt x="15361" y="7653"/>
                </a:cubicBezTo>
                <a:cubicBezTo>
                  <a:pt x="15361" y="7653"/>
                  <a:pt x="15355" y="7648"/>
                  <a:pt x="15349" y="7648"/>
                </a:cubicBezTo>
                <a:cubicBezTo>
                  <a:pt x="15349" y="7642"/>
                  <a:pt x="15344" y="7642"/>
                  <a:pt x="15344" y="7642"/>
                </a:cubicBezTo>
                <a:cubicBezTo>
                  <a:pt x="15337" y="7642"/>
                  <a:pt x="15332" y="7648"/>
                  <a:pt x="15332" y="7648"/>
                </a:cubicBezTo>
                <a:cubicBezTo>
                  <a:pt x="15332" y="7671"/>
                  <a:pt x="15332" y="7671"/>
                  <a:pt x="15332" y="7671"/>
                </a:cubicBezTo>
                <a:cubicBezTo>
                  <a:pt x="15332" y="7677"/>
                  <a:pt x="15332" y="7677"/>
                  <a:pt x="15337" y="7683"/>
                </a:cubicBezTo>
                <a:cubicBezTo>
                  <a:pt x="15344" y="7689"/>
                  <a:pt x="15349" y="7695"/>
                  <a:pt x="15355" y="7707"/>
                </a:cubicBezTo>
                <a:cubicBezTo>
                  <a:pt x="15361" y="7707"/>
                  <a:pt x="15361" y="7713"/>
                  <a:pt x="15367" y="7719"/>
                </a:cubicBezTo>
                <a:cubicBezTo>
                  <a:pt x="15373" y="7719"/>
                  <a:pt x="15373" y="7725"/>
                  <a:pt x="15379" y="7725"/>
                </a:cubicBezTo>
                <a:cubicBezTo>
                  <a:pt x="15385" y="7730"/>
                  <a:pt x="15385" y="7730"/>
                  <a:pt x="15391" y="7737"/>
                </a:cubicBezTo>
                <a:cubicBezTo>
                  <a:pt x="15391" y="7742"/>
                  <a:pt x="15397" y="7742"/>
                  <a:pt x="15397" y="7748"/>
                </a:cubicBezTo>
                <a:cubicBezTo>
                  <a:pt x="15397" y="7760"/>
                  <a:pt x="15397" y="7766"/>
                  <a:pt x="15397" y="7772"/>
                </a:cubicBezTo>
                <a:cubicBezTo>
                  <a:pt x="15397" y="7784"/>
                  <a:pt x="15397" y="7790"/>
                  <a:pt x="15403" y="7802"/>
                </a:cubicBezTo>
                <a:cubicBezTo>
                  <a:pt x="15409" y="7802"/>
                  <a:pt x="15409" y="7808"/>
                  <a:pt x="15415" y="7814"/>
                </a:cubicBezTo>
                <a:cubicBezTo>
                  <a:pt x="15415" y="7825"/>
                  <a:pt x="15421" y="7831"/>
                  <a:pt x="15421" y="7843"/>
                </a:cubicBezTo>
                <a:cubicBezTo>
                  <a:pt x="15421" y="7849"/>
                  <a:pt x="15421" y="7849"/>
                  <a:pt x="15426" y="7855"/>
                </a:cubicBezTo>
                <a:cubicBezTo>
                  <a:pt x="15426" y="7861"/>
                  <a:pt x="15421" y="7867"/>
                  <a:pt x="15426" y="7873"/>
                </a:cubicBezTo>
                <a:cubicBezTo>
                  <a:pt x="15426" y="7879"/>
                  <a:pt x="15432" y="7885"/>
                  <a:pt x="15432" y="7896"/>
                </a:cubicBezTo>
                <a:cubicBezTo>
                  <a:pt x="15438" y="7903"/>
                  <a:pt x="15444" y="7903"/>
                  <a:pt x="15444" y="7908"/>
                </a:cubicBezTo>
                <a:cubicBezTo>
                  <a:pt x="15450" y="7920"/>
                  <a:pt x="15456" y="7926"/>
                  <a:pt x="15462" y="7938"/>
                </a:cubicBezTo>
                <a:cubicBezTo>
                  <a:pt x="15462" y="7938"/>
                  <a:pt x="15468" y="7944"/>
                  <a:pt x="15468" y="7950"/>
                </a:cubicBezTo>
                <a:cubicBezTo>
                  <a:pt x="15468" y="7950"/>
                  <a:pt x="15468" y="7956"/>
                  <a:pt x="15468" y="7962"/>
                </a:cubicBezTo>
                <a:cubicBezTo>
                  <a:pt x="15474" y="7974"/>
                  <a:pt x="15468" y="7980"/>
                  <a:pt x="15468" y="7997"/>
                </a:cubicBezTo>
                <a:cubicBezTo>
                  <a:pt x="15468" y="8003"/>
                  <a:pt x="15474" y="8015"/>
                  <a:pt x="15480" y="8021"/>
                </a:cubicBezTo>
                <a:cubicBezTo>
                  <a:pt x="15480" y="8027"/>
                  <a:pt x="15486" y="8027"/>
                  <a:pt x="15486" y="8033"/>
                </a:cubicBezTo>
                <a:cubicBezTo>
                  <a:pt x="15486" y="8039"/>
                  <a:pt x="15486" y="8045"/>
                  <a:pt x="15486" y="8051"/>
                </a:cubicBezTo>
                <a:cubicBezTo>
                  <a:pt x="15486" y="8098"/>
                  <a:pt x="15486" y="8098"/>
                  <a:pt x="15486" y="8098"/>
                </a:cubicBezTo>
                <a:cubicBezTo>
                  <a:pt x="15480" y="8098"/>
                  <a:pt x="15474" y="8092"/>
                  <a:pt x="15462" y="8098"/>
                </a:cubicBezTo>
                <a:cubicBezTo>
                  <a:pt x="15456" y="8098"/>
                  <a:pt x="15450" y="8104"/>
                  <a:pt x="15438" y="8110"/>
                </a:cubicBezTo>
                <a:cubicBezTo>
                  <a:pt x="15438" y="8110"/>
                  <a:pt x="15432" y="8116"/>
                  <a:pt x="15426" y="8116"/>
                </a:cubicBezTo>
                <a:cubicBezTo>
                  <a:pt x="15426" y="8122"/>
                  <a:pt x="15421" y="8122"/>
                  <a:pt x="15421" y="8128"/>
                </a:cubicBezTo>
                <a:cubicBezTo>
                  <a:pt x="15421" y="8140"/>
                  <a:pt x="15421" y="8140"/>
                  <a:pt x="15421" y="8140"/>
                </a:cubicBezTo>
                <a:cubicBezTo>
                  <a:pt x="15432" y="8140"/>
                  <a:pt x="15444" y="8140"/>
                  <a:pt x="15456" y="8146"/>
                </a:cubicBezTo>
                <a:cubicBezTo>
                  <a:pt x="15462" y="8151"/>
                  <a:pt x="15462" y="8163"/>
                  <a:pt x="15468" y="8169"/>
                </a:cubicBezTo>
                <a:cubicBezTo>
                  <a:pt x="15474" y="8175"/>
                  <a:pt x="15480" y="8175"/>
                  <a:pt x="15480" y="8175"/>
                </a:cubicBezTo>
                <a:cubicBezTo>
                  <a:pt x="15486" y="8175"/>
                  <a:pt x="15486" y="8181"/>
                  <a:pt x="15492" y="8181"/>
                </a:cubicBezTo>
                <a:cubicBezTo>
                  <a:pt x="15504" y="8187"/>
                  <a:pt x="15504" y="8187"/>
                  <a:pt x="15515" y="8193"/>
                </a:cubicBezTo>
                <a:cubicBezTo>
                  <a:pt x="15521" y="8193"/>
                  <a:pt x="15521" y="8193"/>
                  <a:pt x="15527" y="8193"/>
                </a:cubicBezTo>
                <a:cubicBezTo>
                  <a:pt x="15533" y="8199"/>
                  <a:pt x="15539" y="8205"/>
                  <a:pt x="15551" y="8205"/>
                </a:cubicBezTo>
                <a:cubicBezTo>
                  <a:pt x="15557" y="8211"/>
                  <a:pt x="15563" y="8205"/>
                  <a:pt x="15569" y="8205"/>
                </a:cubicBezTo>
                <a:cubicBezTo>
                  <a:pt x="15575" y="8205"/>
                  <a:pt x="15581" y="8211"/>
                  <a:pt x="15587" y="8205"/>
                </a:cubicBezTo>
                <a:cubicBezTo>
                  <a:pt x="15592" y="8205"/>
                  <a:pt x="15604" y="8205"/>
                  <a:pt x="15610" y="8199"/>
                </a:cubicBezTo>
                <a:cubicBezTo>
                  <a:pt x="15610" y="8199"/>
                  <a:pt x="15616" y="8205"/>
                  <a:pt x="15622" y="8199"/>
                </a:cubicBezTo>
                <a:cubicBezTo>
                  <a:pt x="15628" y="8199"/>
                  <a:pt x="15628" y="8193"/>
                  <a:pt x="15634" y="8193"/>
                </a:cubicBezTo>
                <a:cubicBezTo>
                  <a:pt x="15640" y="8187"/>
                  <a:pt x="15646" y="8187"/>
                  <a:pt x="15646" y="8187"/>
                </a:cubicBezTo>
                <a:cubicBezTo>
                  <a:pt x="15652" y="8181"/>
                  <a:pt x="15652" y="8175"/>
                  <a:pt x="15658" y="8175"/>
                </a:cubicBezTo>
                <a:cubicBezTo>
                  <a:pt x="15658" y="8169"/>
                  <a:pt x="15658" y="8163"/>
                  <a:pt x="15658" y="8163"/>
                </a:cubicBezTo>
                <a:cubicBezTo>
                  <a:pt x="15664" y="8157"/>
                  <a:pt x="15664" y="8157"/>
                  <a:pt x="15670" y="8151"/>
                </a:cubicBezTo>
                <a:cubicBezTo>
                  <a:pt x="15676" y="8151"/>
                  <a:pt x="15676" y="8146"/>
                  <a:pt x="15676" y="8140"/>
                </a:cubicBezTo>
                <a:cubicBezTo>
                  <a:pt x="15687" y="8140"/>
                  <a:pt x="15693" y="8140"/>
                  <a:pt x="15699" y="8140"/>
                </a:cubicBezTo>
                <a:cubicBezTo>
                  <a:pt x="15711" y="8140"/>
                  <a:pt x="15717" y="8140"/>
                  <a:pt x="15723" y="8134"/>
                </a:cubicBezTo>
                <a:cubicBezTo>
                  <a:pt x="15729" y="8134"/>
                  <a:pt x="15729" y="8128"/>
                  <a:pt x="15735" y="8122"/>
                </a:cubicBezTo>
                <a:cubicBezTo>
                  <a:pt x="15741" y="8122"/>
                  <a:pt x="15747" y="8122"/>
                  <a:pt x="15759" y="8122"/>
                </a:cubicBezTo>
                <a:cubicBezTo>
                  <a:pt x="15776" y="8122"/>
                  <a:pt x="15788" y="8128"/>
                  <a:pt x="15812" y="8128"/>
                </a:cubicBezTo>
                <a:cubicBezTo>
                  <a:pt x="15818" y="8134"/>
                  <a:pt x="15824" y="8140"/>
                  <a:pt x="15836" y="8140"/>
                </a:cubicBezTo>
                <a:cubicBezTo>
                  <a:pt x="15842" y="8146"/>
                  <a:pt x="15842" y="8146"/>
                  <a:pt x="15847" y="8146"/>
                </a:cubicBezTo>
                <a:cubicBezTo>
                  <a:pt x="15859" y="8146"/>
                  <a:pt x="15859" y="8146"/>
                  <a:pt x="15871" y="8146"/>
                </a:cubicBezTo>
                <a:cubicBezTo>
                  <a:pt x="15877" y="8146"/>
                  <a:pt x="15883" y="8146"/>
                  <a:pt x="15889" y="8146"/>
                </a:cubicBezTo>
                <a:cubicBezTo>
                  <a:pt x="15889" y="8140"/>
                  <a:pt x="15895" y="8140"/>
                  <a:pt x="15895" y="8134"/>
                </a:cubicBezTo>
                <a:cubicBezTo>
                  <a:pt x="15901" y="8128"/>
                  <a:pt x="15907" y="8128"/>
                  <a:pt x="15907" y="8122"/>
                </a:cubicBezTo>
                <a:cubicBezTo>
                  <a:pt x="15913" y="8116"/>
                  <a:pt x="15919" y="8104"/>
                  <a:pt x="15925" y="8098"/>
                </a:cubicBezTo>
                <a:cubicBezTo>
                  <a:pt x="15930" y="8092"/>
                  <a:pt x="15930" y="8092"/>
                  <a:pt x="15936" y="8086"/>
                </a:cubicBezTo>
                <a:cubicBezTo>
                  <a:pt x="15954" y="8069"/>
                  <a:pt x="15966" y="8051"/>
                  <a:pt x="15990" y="8045"/>
                </a:cubicBezTo>
                <a:cubicBezTo>
                  <a:pt x="15990" y="8045"/>
                  <a:pt x="15996" y="8045"/>
                  <a:pt x="16002" y="8039"/>
                </a:cubicBezTo>
                <a:cubicBezTo>
                  <a:pt x="16008" y="8039"/>
                  <a:pt x="16008" y="8039"/>
                  <a:pt x="16014" y="8039"/>
                </a:cubicBezTo>
                <a:cubicBezTo>
                  <a:pt x="16014" y="8033"/>
                  <a:pt x="16019" y="8033"/>
                  <a:pt x="16025" y="8033"/>
                </a:cubicBezTo>
                <a:cubicBezTo>
                  <a:pt x="16025" y="8027"/>
                  <a:pt x="16031" y="8033"/>
                  <a:pt x="16037" y="8033"/>
                </a:cubicBezTo>
                <a:cubicBezTo>
                  <a:pt x="16037" y="8033"/>
                  <a:pt x="16043" y="8027"/>
                  <a:pt x="16049" y="8033"/>
                </a:cubicBezTo>
                <a:cubicBezTo>
                  <a:pt x="16049" y="8033"/>
                  <a:pt x="16055" y="8033"/>
                  <a:pt x="16055" y="8039"/>
                </a:cubicBezTo>
                <a:cubicBezTo>
                  <a:pt x="16061" y="8039"/>
                  <a:pt x="16067" y="8045"/>
                  <a:pt x="16067" y="8045"/>
                </a:cubicBezTo>
                <a:cubicBezTo>
                  <a:pt x="16079" y="8045"/>
                  <a:pt x="16085" y="8045"/>
                  <a:pt x="16091" y="8045"/>
                </a:cubicBezTo>
                <a:cubicBezTo>
                  <a:pt x="16102" y="8045"/>
                  <a:pt x="16108" y="8045"/>
                  <a:pt x="16114" y="8045"/>
                </a:cubicBezTo>
                <a:cubicBezTo>
                  <a:pt x="16120" y="8045"/>
                  <a:pt x="16120" y="8039"/>
                  <a:pt x="16126" y="8039"/>
                </a:cubicBezTo>
                <a:cubicBezTo>
                  <a:pt x="16138" y="8027"/>
                  <a:pt x="16138" y="8021"/>
                  <a:pt x="16150" y="8015"/>
                </a:cubicBezTo>
                <a:cubicBezTo>
                  <a:pt x="16156" y="8009"/>
                  <a:pt x="16162" y="8009"/>
                  <a:pt x="16168" y="8003"/>
                </a:cubicBezTo>
                <a:cubicBezTo>
                  <a:pt x="16168" y="8003"/>
                  <a:pt x="16174" y="7997"/>
                  <a:pt x="16174" y="7991"/>
                </a:cubicBezTo>
                <a:cubicBezTo>
                  <a:pt x="16180" y="7991"/>
                  <a:pt x="16180" y="7985"/>
                  <a:pt x="16185" y="7980"/>
                </a:cubicBezTo>
                <a:cubicBezTo>
                  <a:pt x="16185" y="7980"/>
                  <a:pt x="16191" y="7980"/>
                  <a:pt x="16197" y="7980"/>
                </a:cubicBezTo>
                <a:cubicBezTo>
                  <a:pt x="16203" y="7980"/>
                  <a:pt x="16215" y="7974"/>
                  <a:pt x="16227" y="7974"/>
                </a:cubicBezTo>
                <a:cubicBezTo>
                  <a:pt x="16233" y="7974"/>
                  <a:pt x="16239" y="7980"/>
                  <a:pt x="16245" y="7980"/>
                </a:cubicBezTo>
                <a:cubicBezTo>
                  <a:pt x="16262" y="7980"/>
                  <a:pt x="16269" y="7980"/>
                  <a:pt x="16286" y="7980"/>
                </a:cubicBezTo>
                <a:cubicBezTo>
                  <a:pt x="16292" y="7980"/>
                  <a:pt x="16298" y="7985"/>
                  <a:pt x="16310" y="7985"/>
                </a:cubicBezTo>
                <a:cubicBezTo>
                  <a:pt x="16322" y="7991"/>
                  <a:pt x="16322" y="7991"/>
                  <a:pt x="16322" y="7991"/>
                </a:cubicBezTo>
                <a:cubicBezTo>
                  <a:pt x="16328" y="7997"/>
                  <a:pt x="16328" y="7997"/>
                  <a:pt x="16334" y="8003"/>
                </a:cubicBezTo>
                <a:cubicBezTo>
                  <a:pt x="16340" y="8003"/>
                  <a:pt x="16346" y="8015"/>
                  <a:pt x="16351" y="8015"/>
                </a:cubicBezTo>
                <a:cubicBezTo>
                  <a:pt x="16357" y="8015"/>
                  <a:pt x="16363" y="8009"/>
                  <a:pt x="16369" y="8009"/>
                </a:cubicBezTo>
                <a:cubicBezTo>
                  <a:pt x="16375" y="8009"/>
                  <a:pt x="16375" y="8009"/>
                  <a:pt x="16381" y="8009"/>
                </a:cubicBezTo>
                <a:cubicBezTo>
                  <a:pt x="16405" y="8009"/>
                  <a:pt x="16405" y="8009"/>
                  <a:pt x="16405" y="8009"/>
                </a:cubicBezTo>
                <a:cubicBezTo>
                  <a:pt x="16411" y="8009"/>
                  <a:pt x="16423" y="8009"/>
                  <a:pt x="16428" y="8009"/>
                </a:cubicBezTo>
                <a:cubicBezTo>
                  <a:pt x="16435" y="8009"/>
                  <a:pt x="16435" y="8009"/>
                  <a:pt x="16440" y="8009"/>
                </a:cubicBezTo>
                <a:cubicBezTo>
                  <a:pt x="16446" y="8009"/>
                  <a:pt x="16446" y="8015"/>
                  <a:pt x="16452" y="8015"/>
                </a:cubicBezTo>
                <a:cubicBezTo>
                  <a:pt x="16458" y="8015"/>
                  <a:pt x="16458" y="8021"/>
                  <a:pt x="16458" y="8027"/>
                </a:cubicBezTo>
                <a:cubicBezTo>
                  <a:pt x="16464" y="8033"/>
                  <a:pt x="16470" y="8033"/>
                  <a:pt x="16470" y="8039"/>
                </a:cubicBezTo>
                <a:cubicBezTo>
                  <a:pt x="16470" y="8045"/>
                  <a:pt x="16476" y="8051"/>
                  <a:pt x="16476" y="8051"/>
                </a:cubicBezTo>
                <a:cubicBezTo>
                  <a:pt x="16476" y="8069"/>
                  <a:pt x="16476" y="8074"/>
                  <a:pt x="16476" y="8086"/>
                </a:cubicBezTo>
                <a:cubicBezTo>
                  <a:pt x="16494" y="8086"/>
                  <a:pt x="16506" y="8086"/>
                  <a:pt x="16517" y="8098"/>
                </a:cubicBezTo>
                <a:cubicBezTo>
                  <a:pt x="16523" y="8098"/>
                  <a:pt x="16523" y="8104"/>
                  <a:pt x="16523" y="8110"/>
                </a:cubicBezTo>
                <a:cubicBezTo>
                  <a:pt x="16529" y="8116"/>
                  <a:pt x="16529" y="8122"/>
                  <a:pt x="16529" y="8128"/>
                </a:cubicBezTo>
                <a:cubicBezTo>
                  <a:pt x="16529" y="8146"/>
                  <a:pt x="16529" y="8151"/>
                  <a:pt x="16535" y="8169"/>
                </a:cubicBezTo>
                <a:cubicBezTo>
                  <a:pt x="16535" y="8169"/>
                  <a:pt x="16535" y="8175"/>
                  <a:pt x="16535" y="8181"/>
                </a:cubicBezTo>
                <a:cubicBezTo>
                  <a:pt x="16541" y="8181"/>
                  <a:pt x="16541" y="8187"/>
                  <a:pt x="16547" y="8193"/>
                </a:cubicBezTo>
                <a:cubicBezTo>
                  <a:pt x="16547" y="8193"/>
                  <a:pt x="16553" y="8193"/>
                  <a:pt x="16559" y="8193"/>
                </a:cubicBezTo>
                <a:cubicBezTo>
                  <a:pt x="16571" y="8193"/>
                  <a:pt x="16583" y="8181"/>
                  <a:pt x="16589" y="8169"/>
                </a:cubicBezTo>
                <a:cubicBezTo>
                  <a:pt x="16594" y="8169"/>
                  <a:pt x="16594" y="8163"/>
                  <a:pt x="16594" y="8157"/>
                </a:cubicBezTo>
                <a:cubicBezTo>
                  <a:pt x="16601" y="8151"/>
                  <a:pt x="16612" y="8151"/>
                  <a:pt x="16618" y="8140"/>
                </a:cubicBezTo>
                <a:cubicBezTo>
                  <a:pt x="16618" y="8140"/>
                  <a:pt x="16618" y="8134"/>
                  <a:pt x="16624" y="8128"/>
                </a:cubicBezTo>
                <a:cubicBezTo>
                  <a:pt x="16624" y="8128"/>
                  <a:pt x="16630" y="8128"/>
                  <a:pt x="16636" y="8122"/>
                </a:cubicBezTo>
                <a:cubicBezTo>
                  <a:pt x="16636" y="8116"/>
                  <a:pt x="16642" y="8116"/>
                  <a:pt x="16642" y="8110"/>
                </a:cubicBezTo>
                <a:cubicBezTo>
                  <a:pt x="16648" y="8104"/>
                  <a:pt x="16648" y="8098"/>
                  <a:pt x="16654" y="8086"/>
                </a:cubicBezTo>
                <a:cubicBezTo>
                  <a:pt x="16654" y="8080"/>
                  <a:pt x="16654" y="8080"/>
                  <a:pt x="16660" y="8074"/>
                </a:cubicBezTo>
                <a:cubicBezTo>
                  <a:pt x="16666" y="8080"/>
                  <a:pt x="16672" y="8080"/>
                  <a:pt x="16678" y="8086"/>
                </a:cubicBezTo>
                <a:cubicBezTo>
                  <a:pt x="16683" y="8086"/>
                  <a:pt x="16689" y="8092"/>
                  <a:pt x="16689" y="8098"/>
                </a:cubicBezTo>
                <a:cubicBezTo>
                  <a:pt x="16689" y="8110"/>
                  <a:pt x="16678" y="8110"/>
                  <a:pt x="16672" y="8116"/>
                </a:cubicBezTo>
                <a:cubicBezTo>
                  <a:pt x="16660" y="8128"/>
                  <a:pt x="16660" y="8140"/>
                  <a:pt x="16660" y="8157"/>
                </a:cubicBezTo>
                <a:cubicBezTo>
                  <a:pt x="16660" y="8163"/>
                  <a:pt x="16660" y="8169"/>
                  <a:pt x="16660" y="8181"/>
                </a:cubicBezTo>
                <a:cubicBezTo>
                  <a:pt x="16666" y="8175"/>
                  <a:pt x="16672" y="8181"/>
                  <a:pt x="16672" y="8175"/>
                </a:cubicBezTo>
                <a:cubicBezTo>
                  <a:pt x="16678" y="8175"/>
                  <a:pt x="16672" y="8163"/>
                  <a:pt x="16678" y="8163"/>
                </a:cubicBezTo>
                <a:cubicBezTo>
                  <a:pt x="16683" y="8163"/>
                  <a:pt x="16683" y="8157"/>
                  <a:pt x="16689" y="8157"/>
                </a:cubicBezTo>
                <a:cubicBezTo>
                  <a:pt x="16695" y="8157"/>
                  <a:pt x="16695" y="8163"/>
                  <a:pt x="16701" y="8163"/>
                </a:cubicBezTo>
                <a:cubicBezTo>
                  <a:pt x="16701" y="8163"/>
                  <a:pt x="16707" y="8163"/>
                  <a:pt x="16713" y="8163"/>
                </a:cubicBezTo>
                <a:cubicBezTo>
                  <a:pt x="16713" y="8193"/>
                  <a:pt x="16713" y="8193"/>
                  <a:pt x="16713" y="8193"/>
                </a:cubicBezTo>
                <a:cubicBezTo>
                  <a:pt x="16713" y="8199"/>
                  <a:pt x="16707" y="8205"/>
                  <a:pt x="16707" y="8211"/>
                </a:cubicBezTo>
                <a:cubicBezTo>
                  <a:pt x="16707" y="8223"/>
                  <a:pt x="16707" y="8223"/>
                  <a:pt x="16707" y="8223"/>
                </a:cubicBezTo>
                <a:cubicBezTo>
                  <a:pt x="16701" y="8235"/>
                  <a:pt x="16701" y="8240"/>
                  <a:pt x="16701" y="8258"/>
                </a:cubicBezTo>
                <a:cubicBezTo>
                  <a:pt x="16701" y="8252"/>
                  <a:pt x="16707" y="8258"/>
                  <a:pt x="16713" y="8258"/>
                </a:cubicBezTo>
                <a:cubicBezTo>
                  <a:pt x="16719" y="8252"/>
                  <a:pt x="16719" y="8246"/>
                  <a:pt x="16725" y="8246"/>
                </a:cubicBezTo>
                <a:cubicBezTo>
                  <a:pt x="16725" y="8240"/>
                  <a:pt x="16731" y="8229"/>
                  <a:pt x="16737" y="8229"/>
                </a:cubicBezTo>
                <a:cubicBezTo>
                  <a:pt x="16743" y="8229"/>
                  <a:pt x="16749" y="8229"/>
                  <a:pt x="16755" y="8235"/>
                </a:cubicBezTo>
                <a:cubicBezTo>
                  <a:pt x="16760" y="8246"/>
                  <a:pt x="16755" y="8252"/>
                  <a:pt x="16755" y="8264"/>
                </a:cubicBezTo>
                <a:cubicBezTo>
                  <a:pt x="16760" y="8270"/>
                  <a:pt x="16772" y="8276"/>
                  <a:pt x="16778" y="8282"/>
                </a:cubicBezTo>
                <a:cubicBezTo>
                  <a:pt x="16784" y="8282"/>
                  <a:pt x="16790" y="8282"/>
                  <a:pt x="16790" y="8288"/>
                </a:cubicBezTo>
                <a:cubicBezTo>
                  <a:pt x="16796" y="8294"/>
                  <a:pt x="16796" y="8300"/>
                  <a:pt x="16796" y="8306"/>
                </a:cubicBezTo>
                <a:cubicBezTo>
                  <a:pt x="16796" y="8312"/>
                  <a:pt x="16796" y="8312"/>
                  <a:pt x="16796" y="8312"/>
                </a:cubicBezTo>
                <a:cubicBezTo>
                  <a:pt x="16796" y="8312"/>
                  <a:pt x="16790" y="8317"/>
                  <a:pt x="16790" y="8323"/>
                </a:cubicBezTo>
                <a:cubicBezTo>
                  <a:pt x="16790" y="8329"/>
                  <a:pt x="16790" y="8335"/>
                  <a:pt x="16790" y="8347"/>
                </a:cubicBezTo>
                <a:lnTo>
                  <a:pt x="16790" y="8353"/>
                </a:lnTo>
                <a:cubicBezTo>
                  <a:pt x="16796" y="8365"/>
                  <a:pt x="16802" y="8371"/>
                  <a:pt x="16808" y="8377"/>
                </a:cubicBezTo>
                <a:cubicBezTo>
                  <a:pt x="16814" y="8383"/>
                  <a:pt x="16820" y="8383"/>
                  <a:pt x="16832" y="8389"/>
                </a:cubicBezTo>
                <a:cubicBezTo>
                  <a:pt x="16838" y="8395"/>
                  <a:pt x="16838" y="8395"/>
                  <a:pt x="16844" y="8401"/>
                </a:cubicBezTo>
                <a:cubicBezTo>
                  <a:pt x="16849" y="8401"/>
                  <a:pt x="16855" y="8401"/>
                  <a:pt x="16867" y="8401"/>
                </a:cubicBezTo>
                <a:cubicBezTo>
                  <a:pt x="16879" y="8401"/>
                  <a:pt x="16891" y="8401"/>
                  <a:pt x="16903" y="8406"/>
                </a:cubicBezTo>
                <a:cubicBezTo>
                  <a:pt x="16909" y="8406"/>
                  <a:pt x="16909" y="8412"/>
                  <a:pt x="16909" y="8418"/>
                </a:cubicBezTo>
                <a:cubicBezTo>
                  <a:pt x="16915" y="8418"/>
                  <a:pt x="16921" y="8418"/>
                  <a:pt x="16921" y="8418"/>
                </a:cubicBezTo>
                <a:cubicBezTo>
                  <a:pt x="16926" y="8418"/>
                  <a:pt x="16933" y="8424"/>
                  <a:pt x="16933" y="8424"/>
                </a:cubicBezTo>
                <a:cubicBezTo>
                  <a:pt x="16938" y="8430"/>
                  <a:pt x="16938" y="8436"/>
                  <a:pt x="16944" y="8436"/>
                </a:cubicBezTo>
                <a:cubicBezTo>
                  <a:pt x="16956" y="8442"/>
                  <a:pt x="16962" y="8436"/>
                  <a:pt x="16974" y="8436"/>
                </a:cubicBezTo>
                <a:cubicBezTo>
                  <a:pt x="16992" y="8436"/>
                  <a:pt x="17010" y="8436"/>
                  <a:pt x="17021" y="8424"/>
                </a:cubicBezTo>
                <a:cubicBezTo>
                  <a:pt x="17033" y="8412"/>
                  <a:pt x="17033" y="8401"/>
                  <a:pt x="17033" y="8383"/>
                </a:cubicBezTo>
                <a:cubicBezTo>
                  <a:pt x="17051" y="8383"/>
                  <a:pt x="17051" y="8383"/>
                  <a:pt x="17051" y="8383"/>
                </a:cubicBezTo>
                <a:cubicBezTo>
                  <a:pt x="17069" y="8383"/>
                  <a:pt x="17075" y="8389"/>
                  <a:pt x="17081" y="8406"/>
                </a:cubicBezTo>
                <a:cubicBezTo>
                  <a:pt x="17081" y="8406"/>
                  <a:pt x="17081" y="8412"/>
                  <a:pt x="17081" y="8418"/>
                </a:cubicBezTo>
                <a:cubicBezTo>
                  <a:pt x="17087" y="8424"/>
                  <a:pt x="17087" y="8430"/>
                  <a:pt x="17093" y="8436"/>
                </a:cubicBezTo>
                <a:cubicBezTo>
                  <a:pt x="17099" y="8442"/>
                  <a:pt x="17110" y="8448"/>
                  <a:pt x="17122" y="8448"/>
                </a:cubicBezTo>
                <a:cubicBezTo>
                  <a:pt x="17134" y="8448"/>
                  <a:pt x="17140" y="8436"/>
                  <a:pt x="17152" y="8424"/>
                </a:cubicBezTo>
                <a:cubicBezTo>
                  <a:pt x="17158" y="8418"/>
                  <a:pt x="17164" y="8418"/>
                  <a:pt x="17164" y="8418"/>
                </a:cubicBezTo>
                <a:cubicBezTo>
                  <a:pt x="17176" y="8406"/>
                  <a:pt x="17181" y="8406"/>
                  <a:pt x="17193" y="8401"/>
                </a:cubicBezTo>
                <a:cubicBezTo>
                  <a:pt x="17193" y="8395"/>
                  <a:pt x="17199" y="8395"/>
                  <a:pt x="17199" y="8389"/>
                </a:cubicBezTo>
                <a:cubicBezTo>
                  <a:pt x="17211" y="8383"/>
                  <a:pt x="17217" y="8383"/>
                  <a:pt x="17229" y="8383"/>
                </a:cubicBezTo>
                <a:cubicBezTo>
                  <a:pt x="17241" y="8383"/>
                  <a:pt x="17241" y="8383"/>
                  <a:pt x="17247" y="8383"/>
                </a:cubicBezTo>
                <a:cubicBezTo>
                  <a:pt x="17270" y="8383"/>
                  <a:pt x="17288" y="8383"/>
                  <a:pt x="17312" y="8383"/>
                </a:cubicBezTo>
                <a:cubicBezTo>
                  <a:pt x="17318" y="8383"/>
                  <a:pt x="17318" y="8377"/>
                  <a:pt x="17324" y="8377"/>
                </a:cubicBezTo>
                <a:cubicBezTo>
                  <a:pt x="17324" y="8371"/>
                  <a:pt x="17330" y="8371"/>
                  <a:pt x="17336" y="8371"/>
                </a:cubicBezTo>
                <a:cubicBezTo>
                  <a:pt x="17336" y="8365"/>
                  <a:pt x="17330" y="8365"/>
                  <a:pt x="17336" y="8359"/>
                </a:cubicBezTo>
                <a:cubicBezTo>
                  <a:pt x="17336" y="8347"/>
                  <a:pt x="17342" y="8347"/>
                  <a:pt x="17348" y="8335"/>
                </a:cubicBezTo>
                <a:cubicBezTo>
                  <a:pt x="17348" y="8323"/>
                  <a:pt x="17342" y="8312"/>
                  <a:pt x="17348" y="8300"/>
                </a:cubicBezTo>
                <a:cubicBezTo>
                  <a:pt x="17353" y="8288"/>
                  <a:pt x="17365" y="8294"/>
                  <a:pt x="17371" y="8288"/>
                </a:cubicBezTo>
                <a:cubicBezTo>
                  <a:pt x="17377" y="8282"/>
                  <a:pt x="17383" y="8276"/>
                  <a:pt x="17383" y="8270"/>
                </a:cubicBezTo>
                <a:cubicBezTo>
                  <a:pt x="17383" y="8264"/>
                  <a:pt x="17383" y="8264"/>
                  <a:pt x="17383" y="8264"/>
                </a:cubicBezTo>
                <a:cubicBezTo>
                  <a:pt x="17383" y="8258"/>
                  <a:pt x="17377" y="8258"/>
                  <a:pt x="17371" y="8252"/>
                </a:cubicBezTo>
                <a:cubicBezTo>
                  <a:pt x="17371" y="8246"/>
                  <a:pt x="17371" y="8240"/>
                  <a:pt x="17371" y="8229"/>
                </a:cubicBezTo>
                <a:cubicBezTo>
                  <a:pt x="17371" y="8217"/>
                  <a:pt x="17377" y="8205"/>
                  <a:pt x="17377" y="8187"/>
                </a:cubicBezTo>
                <a:cubicBezTo>
                  <a:pt x="17377" y="8181"/>
                  <a:pt x="17383" y="8181"/>
                  <a:pt x="17383" y="8175"/>
                </a:cubicBezTo>
                <a:cubicBezTo>
                  <a:pt x="17383" y="8169"/>
                  <a:pt x="17389" y="8169"/>
                  <a:pt x="17389" y="8163"/>
                </a:cubicBezTo>
                <a:cubicBezTo>
                  <a:pt x="17389" y="8157"/>
                  <a:pt x="17389" y="8157"/>
                  <a:pt x="17395" y="8151"/>
                </a:cubicBezTo>
                <a:cubicBezTo>
                  <a:pt x="17401" y="8146"/>
                  <a:pt x="17407" y="8140"/>
                  <a:pt x="17413" y="8128"/>
                </a:cubicBezTo>
                <a:cubicBezTo>
                  <a:pt x="17419" y="8128"/>
                  <a:pt x="17419" y="8122"/>
                  <a:pt x="17425" y="8122"/>
                </a:cubicBezTo>
                <a:cubicBezTo>
                  <a:pt x="17431" y="8116"/>
                  <a:pt x="17431" y="8116"/>
                  <a:pt x="17436" y="8116"/>
                </a:cubicBezTo>
                <a:cubicBezTo>
                  <a:pt x="17436" y="8110"/>
                  <a:pt x="17442" y="8104"/>
                  <a:pt x="17442" y="8104"/>
                </a:cubicBezTo>
                <a:cubicBezTo>
                  <a:pt x="17442" y="8098"/>
                  <a:pt x="17448" y="8092"/>
                  <a:pt x="17448" y="8092"/>
                </a:cubicBezTo>
                <a:cubicBezTo>
                  <a:pt x="17448" y="8086"/>
                  <a:pt x="17448" y="8080"/>
                  <a:pt x="17448" y="8080"/>
                </a:cubicBezTo>
                <a:cubicBezTo>
                  <a:pt x="17448" y="8074"/>
                  <a:pt x="17448" y="8069"/>
                  <a:pt x="17448" y="8069"/>
                </a:cubicBezTo>
                <a:cubicBezTo>
                  <a:pt x="17454" y="8062"/>
                  <a:pt x="17454" y="8062"/>
                  <a:pt x="17460" y="8057"/>
                </a:cubicBezTo>
                <a:cubicBezTo>
                  <a:pt x="17460" y="8051"/>
                  <a:pt x="17466" y="8045"/>
                  <a:pt x="17472" y="8045"/>
                </a:cubicBezTo>
                <a:cubicBezTo>
                  <a:pt x="17472" y="8045"/>
                  <a:pt x="17478" y="8039"/>
                  <a:pt x="17484" y="8039"/>
                </a:cubicBezTo>
                <a:cubicBezTo>
                  <a:pt x="17484" y="8039"/>
                  <a:pt x="17490" y="8039"/>
                  <a:pt x="17496" y="8039"/>
                </a:cubicBezTo>
                <a:cubicBezTo>
                  <a:pt x="17502" y="8033"/>
                  <a:pt x="17496" y="8027"/>
                  <a:pt x="17496" y="8021"/>
                </a:cubicBezTo>
                <a:cubicBezTo>
                  <a:pt x="17496" y="8015"/>
                  <a:pt x="17502" y="8015"/>
                  <a:pt x="17502" y="8009"/>
                </a:cubicBezTo>
                <a:cubicBezTo>
                  <a:pt x="17502" y="8009"/>
                  <a:pt x="17502" y="8003"/>
                  <a:pt x="17502" y="7997"/>
                </a:cubicBezTo>
                <a:cubicBezTo>
                  <a:pt x="17502" y="7991"/>
                  <a:pt x="17502" y="7985"/>
                  <a:pt x="17502" y="7974"/>
                </a:cubicBezTo>
                <a:cubicBezTo>
                  <a:pt x="17508" y="7962"/>
                  <a:pt x="17514" y="7956"/>
                  <a:pt x="17519" y="7944"/>
                </a:cubicBezTo>
                <a:cubicBezTo>
                  <a:pt x="17525" y="7938"/>
                  <a:pt x="17531" y="7932"/>
                  <a:pt x="17531" y="7920"/>
                </a:cubicBezTo>
                <a:cubicBezTo>
                  <a:pt x="17537" y="7908"/>
                  <a:pt x="17537" y="7896"/>
                  <a:pt x="17543" y="7885"/>
                </a:cubicBezTo>
                <a:cubicBezTo>
                  <a:pt x="17543" y="7879"/>
                  <a:pt x="17543" y="7879"/>
                  <a:pt x="17543" y="7873"/>
                </a:cubicBezTo>
                <a:cubicBezTo>
                  <a:pt x="17543" y="7867"/>
                  <a:pt x="17549" y="7867"/>
                  <a:pt x="17549" y="7861"/>
                </a:cubicBezTo>
                <a:cubicBezTo>
                  <a:pt x="17549" y="7802"/>
                  <a:pt x="17549" y="7802"/>
                  <a:pt x="17549" y="7802"/>
                </a:cubicBezTo>
                <a:cubicBezTo>
                  <a:pt x="17549" y="7802"/>
                  <a:pt x="17543" y="7796"/>
                  <a:pt x="17537" y="7796"/>
                </a:cubicBezTo>
                <a:cubicBezTo>
                  <a:pt x="17537" y="7790"/>
                  <a:pt x="17537" y="7784"/>
                  <a:pt x="17531" y="7784"/>
                </a:cubicBezTo>
                <a:cubicBezTo>
                  <a:pt x="17531" y="7778"/>
                  <a:pt x="17525" y="7778"/>
                  <a:pt x="17519" y="7772"/>
                </a:cubicBezTo>
                <a:cubicBezTo>
                  <a:pt x="17519" y="7766"/>
                  <a:pt x="17514" y="7766"/>
                  <a:pt x="17514" y="7760"/>
                </a:cubicBezTo>
                <a:cubicBezTo>
                  <a:pt x="17514" y="7748"/>
                  <a:pt x="17514" y="7748"/>
                  <a:pt x="17514" y="7748"/>
                </a:cubicBezTo>
                <a:cubicBezTo>
                  <a:pt x="17514" y="7742"/>
                  <a:pt x="17514" y="7742"/>
                  <a:pt x="17514" y="7737"/>
                </a:cubicBezTo>
                <a:cubicBezTo>
                  <a:pt x="17514" y="7725"/>
                  <a:pt x="17525" y="7725"/>
                  <a:pt x="17525" y="7713"/>
                </a:cubicBezTo>
                <a:cubicBezTo>
                  <a:pt x="17525" y="7707"/>
                  <a:pt x="17525" y="7701"/>
                  <a:pt x="17525" y="7689"/>
                </a:cubicBezTo>
                <a:cubicBezTo>
                  <a:pt x="17519" y="7689"/>
                  <a:pt x="17519" y="7689"/>
                  <a:pt x="17519" y="7689"/>
                </a:cubicBezTo>
                <a:cubicBezTo>
                  <a:pt x="17519" y="7653"/>
                  <a:pt x="17519" y="7653"/>
                  <a:pt x="17519" y="7653"/>
                </a:cubicBezTo>
                <a:cubicBezTo>
                  <a:pt x="17519" y="7648"/>
                  <a:pt x="17519" y="7648"/>
                  <a:pt x="17519" y="7642"/>
                </a:cubicBezTo>
                <a:cubicBezTo>
                  <a:pt x="17519" y="7636"/>
                  <a:pt x="17514" y="7636"/>
                  <a:pt x="17508" y="7630"/>
                </a:cubicBezTo>
                <a:cubicBezTo>
                  <a:pt x="17502" y="7618"/>
                  <a:pt x="17496" y="7618"/>
                  <a:pt x="17490" y="7606"/>
                </a:cubicBezTo>
                <a:cubicBezTo>
                  <a:pt x="17490" y="7600"/>
                  <a:pt x="17484" y="7600"/>
                  <a:pt x="17484" y="7594"/>
                </a:cubicBezTo>
                <a:cubicBezTo>
                  <a:pt x="17484" y="7588"/>
                  <a:pt x="17484" y="7588"/>
                  <a:pt x="17484" y="7582"/>
                </a:cubicBezTo>
                <a:cubicBezTo>
                  <a:pt x="17478" y="7576"/>
                  <a:pt x="17478" y="7576"/>
                  <a:pt x="17478" y="7571"/>
                </a:cubicBezTo>
                <a:cubicBezTo>
                  <a:pt x="17472" y="7564"/>
                  <a:pt x="17472" y="7564"/>
                  <a:pt x="17472" y="7559"/>
                </a:cubicBezTo>
                <a:cubicBezTo>
                  <a:pt x="17466" y="7553"/>
                  <a:pt x="17460" y="7553"/>
                  <a:pt x="17460" y="7553"/>
                </a:cubicBezTo>
                <a:cubicBezTo>
                  <a:pt x="17454" y="7541"/>
                  <a:pt x="17448" y="7535"/>
                  <a:pt x="17436" y="7529"/>
                </a:cubicBezTo>
                <a:lnTo>
                  <a:pt x="17431" y="7523"/>
                </a:lnTo>
                <a:cubicBezTo>
                  <a:pt x="17425" y="7517"/>
                  <a:pt x="17419" y="7517"/>
                  <a:pt x="17413" y="7517"/>
                </a:cubicBezTo>
                <a:cubicBezTo>
                  <a:pt x="17407" y="7511"/>
                  <a:pt x="17407" y="7511"/>
                  <a:pt x="17407" y="7505"/>
                </a:cubicBezTo>
                <a:cubicBezTo>
                  <a:pt x="17407" y="7446"/>
                  <a:pt x="17407" y="7446"/>
                  <a:pt x="17407" y="7446"/>
                </a:cubicBezTo>
                <a:cubicBezTo>
                  <a:pt x="17395" y="7446"/>
                  <a:pt x="17389" y="7446"/>
                  <a:pt x="17383" y="7446"/>
                </a:cubicBezTo>
                <a:cubicBezTo>
                  <a:pt x="17371" y="7446"/>
                  <a:pt x="17359" y="7446"/>
                  <a:pt x="17348" y="7446"/>
                </a:cubicBezTo>
                <a:cubicBezTo>
                  <a:pt x="17342" y="7446"/>
                  <a:pt x="17336" y="7440"/>
                  <a:pt x="17336" y="7440"/>
                </a:cubicBezTo>
                <a:cubicBezTo>
                  <a:pt x="17330" y="7440"/>
                  <a:pt x="17324" y="7434"/>
                  <a:pt x="17324" y="7434"/>
                </a:cubicBezTo>
                <a:cubicBezTo>
                  <a:pt x="17312" y="7428"/>
                  <a:pt x="17306" y="7422"/>
                  <a:pt x="17306" y="7410"/>
                </a:cubicBezTo>
                <a:cubicBezTo>
                  <a:pt x="17306" y="7398"/>
                  <a:pt x="17306" y="7398"/>
                  <a:pt x="17306" y="7398"/>
                </a:cubicBezTo>
                <a:cubicBezTo>
                  <a:pt x="17306" y="7398"/>
                  <a:pt x="17300" y="7393"/>
                  <a:pt x="17300" y="7387"/>
                </a:cubicBezTo>
                <a:cubicBezTo>
                  <a:pt x="17300" y="7381"/>
                  <a:pt x="17300" y="7375"/>
                  <a:pt x="17300" y="7363"/>
                </a:cubicBezTo>
                <a:cubicBezTo>
                  <a:pt x="17300" y="7363"/>
                  <a:pt x="17294" y="7363"/>
                  <a:pt x="17288" y="7363"/>
                </a:cubicBezTo>
                <a:cubicBezTo>
                  <a:pt x="17288" y="7363"/>
                  <a:pt x="17282" y="7363"/>
                  <a:pt x="17276" y="7357"/>
                </a:cubicBezTo>
                <a:cubicBezTo>
                  <a:pt x="17276" y="7351"/>
                  <a:pt x="17282" y="7339"/>
                  <a:pt x="17276" y="7333"/>
                </a:cubicBezTo>
                <a:lnTo>
                  <a:pt x="17270" y="7333"/>
                </a:lnTo>
                <a:cubicBezTo>
                  <a:pt x="17265" y="7327"/>
                  <a:pt x="17259" y="7327"/>
                  <a:pt x="17259" y="7327"/>
                </a:cubicBezTo>
                <a:cubicBezTo>
                  <a:pt x="17247" y="7321"/>
                  <a:pt x="17241" y="7321"/>
                  <a:pt x="17235" y="7316"/>
                </a:cubicBezTo>
                <a:cubicBezTo>
                  <a:pt x="17229" y="7310"/>
                  <a:pt x="17229" y="7304"/>
                  <a:pt x="17223" y="7304"/>
                </a:cubicBezTo>
                <a:cubicBezTo>
                  <a:pt x="17223" y="7298"/>
                  <a:pt x="17217" y="7298"/>
                  <a:pt x="17211" y="7292"/>
                </a:cubicBezTo>
                <a:cubicBezTo>
                  <a:pt x="17211" y="7292"/>
                  <a:pt x="17211" y="7286"/>
                  <a:pt x="17205" y="7280"/>
                </a:cubicBezTo>
                <a:cubicBezTo>
                  <a:pt x="17205" y="7280"/>
                  <a:pt x="17199" y="7274"/>
                  <a:pt x="17193" y="7274"/>
                </a:cubicBezTo>
                <a:cubicBezTo>
                  <a:pt x="17181" y="7268"/>
                  <a:pt x="17176" y="7268"/>
                  <a:pt x="17158" y="7262"/>
                </a:cubicBezTo>
                <a:cubicBezTo>
                  <a:pt x="17152" y="7262"/>
                  <a:pt x="17152" y="7262"/>
                  <a:pt x="17146" y="7256"/>
                </a:cubicBezTo>
                <a:cubicBezTo>
                  <a:pt x="17140" y="7256"/>
                  <a:pt x="17134" y="7250"/>
                  <a:pt x="17134" y="7244"/>
                </a:cubicBezTo>
                <a:cubicBezTo>
                  <a:pt x="17134" y="7239"/>
                  <a:pt x="17134" y="7232"/>
                  <a:pt x="17134" y="7221"/>
                </a:cubicBezTo>
                <a:cubicBezTo>
                  <a:pt x="17128" y="7215"/>
                  <a:pt x="17122" y="7209"/>
                  <a:pt x="17122" y="7197"/>
                </a:cubicBezTo>
                <a:cubicBezTo>
                  <a:pt x="17116" y="7197"/>
                  <a:pt x="17122" y="7191"/>
                  <a:pt x="17122" y="7185"/>
                </a:cubicBezTo>
                <a:cubicBezTo>
                  <a:pt x="17116" y="7179"/>
                  <a:pt x="17116" y="7179"/>
                  <a:pt x="17116" y="7173"/>
                </a:cubicBezTo>
                <a:cubicBezTo>
                  <a:pt x="17116" y="7167"/>
                  <a:pt x="17110" y="7167"/>
                  <a:pt x="17110" y="7161"/>
                </a:cubicBezTo>
                <a:cubicBezTo>
                  <a:pt x="17110" y="7161"/>
                  <a:pt x="17110" y="7155"/>
                  <a:pt x="17110" y="7150"/>
                </a:cubicBezTo>
                <a:cubicBezTo>
                  <a:pt x="17110" y="7138"/>
                  <a:pt x="17110" y="7138"/>
                  <a:pt x="17110" y="7138"/>
                </a:cubicBezTo>
                <a:cubicBezTo>
                  <a:pt x="17110" y="7132"/>
                  <a:pt x="17110" y="7126"/>
                  <a:pt x="17110" y="7114"/>
                </a:cubicBezTo>
                <a:lnTo>
                  <a:pt x="17110" y="7108"/>
                </a:lnTo>
                <a:cubicBezTo>
                  <a:pt x="17104" y="7096"/>
                  <a:pt x="17099" y="7090"/>
                  <a:pt x="17093" y="7084"/>
                </a:cubicBezTo>
                <a:cubicBezTo>
                  <a:pt x="17087" y="7078"/>
                  <a:pt x="17081" y="7078"/>
                  <a:pt x="17075" y="7072"/>
                </a:cubicBezTo>
                <a:cubicBezTo>
                  <a:pt x="17075" y="7066"/>
                  <a:pt x="17075" y="7061"/>
                  <a:pt x="17075" y="7055"/>
                </a:cubicBezTo>
                <a:cubicBezTo>
                  <a:pt x="17075" y="7049"/>
                  <a:pt x="17081" y="7043"/>
                  <a:pt x="17081" y="7037"/>
                </a:cubicBezTo>
                <a:cubicBezTo>
                  <a:pt x="17081" y="7025"/>
                  <a:pt x="17069" y="7013"/>
                  <a:pt x="17057" y="7013"/>
                </a:cubicBezTo>
                <a:cubicBezTo>
                  <a:pt x="17057" y="7013"/>
                  <a:pt x="17051" y="7013"/>
                  <a:pt x="17045" y="7013"/>
                </a:cubicBezTo>
                <a:lnTo>
                  <a:pt x="17039" y="7013"/>
                </a:lnTo>
                <a:cubicBezTo>
                  <a:pt x="17033" y="7013"/>
                  <a:pt x="17027" y="7007"/>
                  <a:pt x="17027" y="7007"/>
                </a:cubicBezTo>
                <a:cubicBezTo>
                  <a:pt x="17015" y="7001"/>
                  <a:pt x="17010" y="7001"/>
                  <a:pt x="16998" y="7001"/>
                </a:cubicBezTo>
                <a:cubicBezTo>
                  <a:pt x="16998" y="6995"/>
                  <a:pt x="16992" y="6995"/>
                  <a:pt x="16986" y="6995"/>
                </a:cubicBezTo>
                <a:cubicBezTo>
                  <a:pt x="16986" y="6989"/>
                  <a:pt x="16992" y="6984"/>
                  <a:pt x="16986" y="6984"/>
                </a:cubicBezTo>
                <a:cubicBezTo>
                  <a:pt x="16986" y="6978"/>
                  <a:pt x="16986" y="6978"/>
                  <a:pt x="16986" y="6972"/>
                </a:cubicBezTo>
                <a:cubicBezTo>
                  <a:pt x="16986" y="6966"/>
                  <a:pt x="16986" y="6966"/>
                  <a:pt x="16980" y="6960"/>
                </a:cubicBezTo>
                <a:cubicBezTo>
                  <a:pt x="16980" y="6948"/>
                  <a:pt x="16980" y="6948"/>
                  <a:pt x="16980" y="6948"/>
                </a:cubicBezTo>
                <a:cubicBezTo>
                  <a:pt x="16980" y="6936"/>
                  <a:pt x="16986" y="6924"/>
                  <a:pt x="16980" y="6912"/>
                </a:cubicBezTo>
                <a:cubicBezTo>
                  <a:pt x="16980" y="6906"/>
                  <a:pt x="16974" y="6906"/>
                  <a:pt x="16968" y="6901"/>
                </a:cubicBezTo>
                <a:cubicBezTo>
                  <a:pt x="16968" y="6901"/>
                  <a:pt x="16968" y="6896"/>
                  <a:pt x="16968" y="6890"/>
                </a:cubicBezTo>
                <a:lnTo>
                  <a:pt x="16956" y="6884"/>
                </a:lnTo>
                <a:cubicBezTo>
                  <a:pt x="16956" y="6878"/>
                  <a:pt x="16956" y="6872"/>
                  <a:pt x="16956" y="6872"/>
                </a:cubicBezTo>
                <a:cubicBezTo>
                  <a:pt x="16956" y="6860"/>
                  <a:pt x="16956" y="6854"/>
                  <a:pt x="16956" y="6848"/>
                </a:cubicBezTo>
                <a:cubicBezTo>
                  <a:pt x="16950" y="6842"/>
                  <a:pt x="16950" y="6836"/>
                  <a:pt x="16950" y="6836"/>
                </a:cubicBezTo>
                <a:cubicBezTo>
                  <a:pt x="16944" y="6824"/>
                  <a:pt x="16938" y="6818"/>
                  <a:pt x="16933" y="6813"/>
                </a:cubicBezTo>
                <a:cubicBezTo>
                  <a:pt x="16926" y="6813"/>
                  <a:pt x="16921" y="6818"/>
                  <a:pt x="16921" y="6813"/>
                </a:cubicBezTo>
                <a:cubicBezTo>
                  <a:pt x="16915" y="6824"/>
                  <a:pt x="16915" y="6824"/>
                  <a:pt x="16915" y="6824"/>
                </a:cubicBezTo>
                <a:cubicBezTo>
                  <a:pt x="16921" y="6836"/>
                  <a:pt x="16915" y="6842"/>
                  <a:pt x="16915" y="6848"/>
                </a:cubicBezTo>
                <a:close/>
                <a:moveTo>
                  <a:pt x="17875" y="6735"/>
                </a:moveTo>
                <a:lnTo>
                  <a:pt x="17875" y="6735"/>
                </a:lnTo>
                <a:cubicBezTo>
                  <a:pt x="17875" y="6741"/>
                  <a:pt x="17875" y="6747"/>
                  <a:pt x="17881" y="6747"/>
                </a:cubicBezTo>
                <a:cubicBezTo>
                  <a:pt x="17887" y="6753"/>
                  <a:pt x="17893" y="6753"/>
                  <a:pt x="17905" y="6753"/>
                </a:cubicBezTo>
                <a:cubicBezTo>
                  <a:pt x="17917" y="6753"/>
                  <a:pt x="17917" y="6753"/>
                  <a:pt x="17917" y="6753"/>
                </a:cubicBezTo>
                <a:cubicBezTo>
                  <a:pt x="17923" y="6753"/>
                  <a:pt x="17923" y="6747"/>
                  <a:pt x="17929" y="6747"/>
                </a:cubicBezTo>
                <a:cubicBezTo>
                  <a:pt x="17929" y="6741"/>
                  <a:pt x="17923" y="6741"/>
                  <a:pt x="17923" y="6735"/>
                </a:cubicBezTo>
                <a:cubicBezTo>
                  <a:pt x="17917" y="6730"/>
                  <a:pt x="17923" y="6730"/>
                  <a:pt x="17917" y="6724"/>
                </a:cubicBezTo>
                <a:cubicBezTo>
                  <a:pt x="17917" y="6718"/>
                  <a:pt x="17911" y="6724"/>
                  <a:pt x="17905" y="6724"/>
                </a:cubicBezTo>
                <a:cubicBezTo>
                  <a:pt x="17899" y="6718"/>
                  <a:pt x="17893" y="6718"/>
                  <a:pt x="17887" y="6718"/>
                </a:cubicBezTo>
                <a:cubicBezTo>
                  <a:pt x="17881" y="6718"/>
                  <a:pt x="17875" y="6718"/>
                  <a:pt x="17869" y="6718"/>
                </a:cubicBezTo>
                <a:cubicBezTo>
                  <a:pt x="17869" y="6724"/>
                  <a:pt x="17869" y="6735"/>
                  <a:pt x="17875" y="6735"/>
                </a:cubicBezTo>
                <a:close/>
                <a:moveTo>
                  <a:pt x="17591" y="6546"/>
                </a:moveTo>
                <a:lnTo>
                  <a:pt x="17591" y="6546"/>
                </a:lnTo>
                <a:cubicBezTo>
                  <a:pt x="17591" y="6552"/>
                  <a:pt x="17603" y="6552"/>
                  <a:pt x="17603" y="6558"/>
                </a:cubicBezTo>
                <a:cubicBezTo>
                  <a:pt x="17608" y="6569"/>
                  <a:pt x="17620" y="6569"/>
                  <a:pt x="17626" y="6575"/>
                </a:cubicBezTo>
                <a:cubicBezTo>
                  <a:pt x="17626" y="6581"/>
                  <a:pt x="17626" y="6581"/>
                  <a:pt x="17632" y="6587"/>
                </a:cubicBezTo>
                <a:cubicBezTo>
                  <a:pt x="17632" y="6593"/>
                  <a:pt x="17638" y="6593"/>
                  <a:pt x="17644" y="6599"/>
                </a:cubicBezTo>
                <a:cubicBezTo>
                  <a:pt x="17644" y="6599"/>
                  <a:pt x="17650" y="6605"/>
                  <a:pt x="17656" y="6605"/>
                </a:cubicBezTo>
                <a:lnTo>
                  <a:pt x="17662" y="6599"/>
                </a:lnTo>
                <a:cubicBezTo>
                  <a:pt x="17662" y="6593"/>
                  <a:pt x="17662" y="6593"/>
                  <a:pt x="17662" y="6587"/>
                </a:cubicBezTo>
                <a:cubicBezTo>
                  <a:pt x="17662" y="6581"/>
                  <a:pt x="17656" y="6581"/>
                  <a:pt x="17656" y="6575"/>
                </a:cubicBezTo>
                <a:cubicBezTo>
                  <a:pt x="17650" y="6569"/>
                  <a:pt x="17656" y="6569"/>
                  <a:pt x="17656" y="6563"/>
                </a:cubicBezTo>
                <a:cubicBezTo>
                  <a:pt x="17650" y="6558"/>
                  <a:pt x="17650" y="6558"/>
                  <a:pt x="17644" y="6552"/>
                </a:cubicBezTo>
                <a:cubicBezTo>
                  <a:pt x="17638" y="6546"/>
                  <a:pt x="17632" y="6540"/>
                  <a:pt x="17620" y="6534"/>
                </a:cubicBezTo>
                <a:cubicBezTo>
                  <a:pt x="17620" y="6534"/>
                  <a:pt x="17614" y="6534"/>
                  <a:pt x="17608" y="6528"/>
                </a:cubicBezTo>
                <a:cubicBezTo>
                  <a:pt x="17608" y="6528"/>
                  <a:pt x="17608" y="6522"/>
                  <a:pt x="17608" y="6516"/>
                </a:cubicBezTo>
                <a:cubicBezTo>
                  <a:pt x="17608" y="6516"/>
                  <a:pt x="17608" y="6510"/>
                  <a:pt x="17608" y="6504"/>
                </a:cubicBezTo>
                <a:cubicBezTo>
                  <a:pt x="17597" y="6504"/>
                  <a:pt x="17597" y="6504"/>
                  <a:pt x="17597" y="6504"/>
                </a:cubicBezTo>
                <a:cubicBezTo>
                  <a:pt x="17597" y="6504"/>
                  <a:pt x="17591" y="6510"/>
                  <a:pt x="17585" y="6510"/>
                </a:cubicBezTo>
                <a:cubicBezTo>
                  <a:pt x="17591" y="6516"/>
                  <a:pt x="17591" y="6516"/>
                  <a:pt x="17591" y="6522"/>
                </a:cubicBezTo>
                <a:cubicBezTo>
                  <a:pt x="17597" y="6528"/>
                  <a:pt x="17597" y="6534"/>
                  <a:pt x="17597" y="6534"/>
                </a:cubicBezTo>
                <a:cubicBezTo>
                  <a:pt x="17597" y="6540"/>
                  <a:pt x="17591" y="6540"/>
                  <a:pt x="17591" y="6546"/>
                </a:cubicBezTo>
                <a:close/>
                <a:moveTo>
                  <a:pt x="17265" y="6510"/>
                </a:moveTo>
                <a:lnTo>
                  <a:pt x="17265" y="6510"/>
                </a:lnTo>
                <a:cubicBezTo>
                  <a:pt x="17265" y="6522"/>
                  <a:pt x="17270" y="6528"/>
                  <a:pt x="17270" y="6534"/>
                </a:cubicBezTo>
                <a:cubicBezTo>
                  <a:pt x="17270" y="6540"/>
                  <a:pt x="17265" y="6540"/>
                  <a:pt x="17265" y="6540"/>
                </a:cubicBezTo>
                <a:cubicBezTo>
                  <a:pt x="17288" y="6540"/>
                  <a:pt x="17300" y="6540"/>
                  <a:pt x="17318" y="6540"/>
                </a:cubicBezTo>
                <a:cubicBezTo>
                  <a:pt x="17324" y="6540"/>
                  <a:pt x="17330" y="6546"/>
                  <a:pt x="17342" y="6546"/>
                </a:cubicBezTo>
                <a:cubicBezTo>
                  <a:pt x="17348" y="6546"/>
                  <a:pt x="17353" y="6546"/>
                  <a:pt x="17359" y="6546"/>
                </a:cubicBezTo>
                <a:cubicBezTo>
                  <a:pt x="17371" y="6546"/>
                  <a:pt x="17377" y="6546"/>
                  <a:pt x="17383" y="6546"/>
                </a:cubicBezTo>
                <a:cubicBezTo>
                  <a:pt x="17389" y="6546"/>
                  <a:pt x="17395" y="6546"/>
                  <a:pt x="17395" y="6540"/>
                </a:cubicBezTo>
                <a:cubicBezTo>
                  <a:pt x="17401" y="6540"/>
                  <a:pt x="17401" y="6534"/>
                  <a:pt x="17407" y="6528"/>
                </a:cubicBezTo>
                <a:cubicBezTo>
                  <a:pt x="17413" y="6528"/>
                  <a:pt x="17413" y="6534"/>
                  <a:pt x="17419" y="6528"/>
                </a:cubicBezTo>
                <a:cubicBezTo>
                  <a:pt x="17425" y="6528"/>
                  <a:pt x="17425" y="6528"/>
                  <a:pt x="17431" y="6528"/>
                </a:cubicBezTo>
                <a:cubicBezTo>
                  <a:pt x="17436" y="6522"/>
                  <a:pt x="17436" y="6522"/>
                  <a:pt x="17442" y="6516"/>
                </a:cubicBezTo>
                <a:cubicBezTo>
                  <a:pt x="17448" y="6510"/>
                  <a:pt x="17448" y="6504"/>
                  <a:pt x="17454" y="6492"/>
                </a:cubicBezTo>
                <a:cubicBezTo>
                  <a:pt x="17454" y="6486"/>
                  <a:pt x="17454" y="6480"/>
                  <a:pt x="17454" y="6469"/>
                </a:cubicBezTo>
                <a:cubicBezTo>
                  <a:pt x="17460" y="6463"/>
                  <a:pt x="17466" y="6463"/>
                  <a:pt x="17466" y="6457"/>
                </a:cubicBezTo>
                <a:cubicBezTo>
                  <a:pt x="17466" y="6457"/>
                  <a:pt x="17466" y="6451"/>
                  <a:pt x="17466" y="6445"/>
                </a:cubicBezTo>
                <a:cubicBezTo>
                  <a:pt x="17466" y="6439"/>
                  <a:pt x="17460" y="6439"/>
                  <a:pt x="17460" y="6433"/>
                </a:cubicBezTo>
                <a:cubicBezTo>
                  <a:pt x="17460" y="6439"/>
                  <a:pt x="17454" y="6439"/>
                  <a:pt x="17448" y="6439"/>
                </a:cubicBezTo>
                <a:cubicBezTo>
                  <a:pt x="17448" y="6439"/>
                  <a:pt x="17442" y="6439"/>
                  <a:pt x="17436" y="6439"/>
                </a:cubicBezTo>
                <a:cubicBezTo>
                  <a:pt x="17436" y="6439"/>
                  <a:pt x="17431" y="6439"/>
                  <a:pt x="17431" y="6445"/>
                </a:cubicBezTo>
                <a:cubicBezTo>
                  <a:pt x="17425" y="6445"/>
                  <a:pt x="17419" y="6445"/>
                  <a:pt x="17419" y="6451"/>
                </a:cubicBezTo>
                <a:cubicBezTo>
                  <a:pt x="17413" y="6457"/>
                  <a:pt x="17419" y="6463"/>
                  <a:pt x="17419" y="6475"/>
                </a:cubicBezTo>
                <a:cubicBezTo>
                  <a:pt x="17413" y="6480"/>
                  <a:pt x="17413" y="6480"/>
                  <a:pt x="17407" y="6486"/>
                </a:cubicBezTo>
                <a:cubicBezTo>
                  <a:pt x="17407" y="6486"/>
                  <a:pt x="17407" y="6492"/>
                  <a:pt x="17407" y="6498"/>
                </a:cubicBezTo>
                <a:cubicBezTo>
                  <a:pt x="17401" y="6498"/>
                  <a:pt x="17395" y="6498"/>
                  <a:pt x="17395" y="6498"/>
                </a:cubicBezTo>
                <a:cubicBezTo>
                  <a:pt x="17377" y="6498"/>
                  <a:pt x="17365" y="6498"/>
                  <a:pt x="17342" y="6498"/>
                </a:cubicBezTo>
                <a:cubicBezTo>
                  <a:pt x="17330" y="6498"/>
                  <a:pt x="17330" y="6498"/>
                  <a:pt x="17330" y="6498"/>
                </a:cubicBezTo>
                <a:cubicBezTo>
                  <a:pt x="17318" y="6498"/>
                  <a:pt x="17318" y="6498"/>
                  <a:pt x="17318" y="6498"/>
                </a:cubicBezTo>
                <a:cubicBezTo>
                  <a:pt x="17306" y="6498"/>
                  <a:pt x="17294" y="6498"/>
                  <a:pt x="17282" y="6498"/>
                </a:cubicBezTo>
                <a:cubicBezTo>
                  <a:pt x="17276" y="6498"/>
                  <a:pt x="17276" y="6492"/>
                  <a:pt x="17270" y="6492"/>
                </a:cubicBezTo>
                <a:cubicBezTo>
                  <a:pt x="17270" y="6498"/>
                  <a:pt x="17265" y="6510"/>
                  <a:pt x="17265" y="6510"/>
                </a:cubicBezTo>
                <a:close/>
                <a:moveTo>
                  <a:pt x="16310" y="6652"/>
                </a:moveTo>
                <a:lnTo>
                  <a:pt x="16310" y="6652"/>
                </a:lnTo>
                <a:cubicBezTo>
                  <a:pt x="16310" y="6658"/>
                  <a:pt x="16310" y="6664"/>
                  <a:pt x="16310" y="6664"/>
                </a:cubicBezTo>
                <a:cubicBezTo>
                  <a:pt x="16346" y="6664"/>
                  <a:pt x="16346" y="6664"/>
                  <a:pt x="16346" y="6664"/>
                </a:cubicBezTo>
                <a:cubicBezTo>
                  <a:pt x="16351" y="6664"/>
                  <a:pt x="16357" y="6664"/>
                  <a:pt x="16357" y="6658"/>
                </a:cubicBezTo>
                <a:cubicBezTo>
                  <a:pt x="16363" y="6652"/>
                  <a:pt x="16363" y="6647"/>
                  <a:pt x="16363" y="6641"/>
                </a:cubicBezTo>
                <a:cubicBezTo>
                  <a:pt x="16363" y="6629"/>
                  <a:pt x="16363" y="6623"/>
                  <a:pt x="16357" y="6611"/>
                </a:cubicBezTo>
                <a:cubicBezTo>
                  <a:pt x="16357" y="6605"/>
                  <a:pt x="16351" y="6605"/>
                  <a:pt x="16351" y="6599"/>
                </a:cubicBezTo>
                <a:cubicBezTo>
                  <a:pt x="16334" y="6605"/>
                  <a:pt x="16328" y="6611"/>
                  <a:pt x="16310" y="6623"/>
                </a:cubicBezTo>
                <a:cubicBezTo>
                  <a:pt x="16310" y="6635"/>
                  <a:pt x="16310" y="6647"/>
                  <a:pt x="16310" y="6652"/>
                </a:cubicBezTo>
                <a:close/>
                <a:moveTo>
                  <a:pt x="16014" y="6623"/>
                </a:moveTo>
                <a:lnTo>
                  <a:pt x="16014" y="6623"/>
                </a:lnTo>
                <a:cubicBezTo>
                  <a:pt x="16014" y="6623"/>
                  <a:pt x="16014" y="6629"/>
                  <a:pt x="16014" y="6635"/>
                </a:cubicBezTo>
                <a:cubicBezTo>
                  <a:pt x="16014" y="6635"/>
                  <a:pt x="16019" y="6641"/>
                  <a:pt x="16019" y="6647"/>
                </a:cubicBezTo>
                <a:cubicBezTo>
                  <a:pt x="16025" y="6641"/>
                  <a:pt x="16025" y="6647"/>
                  <a:pt x="16031" y="6647"/>
                </a:cubicBezTo>
                <a:cubicBezTo>
                  <a:pt x="16037" y="6641"/>
                  <a:pt x="16037" y="6635"/>
                  <a:pt x="16043" y="6635"/>
                </a:cubicBezTo>
                <a:cubicBezTo>
                  <a:pt x="16049" y="6635"/>
                  <a:pt x="16055" y="6641"/>
                  <a:pt x="16061" y="6641"/>
                </a:cubicBezTo>
                <a:cubicBezTo>
                  <a:pt x="16067" y="6641"/>
                  <a:pt x="16067" y="6641"/>
                  <a:pt x="16067" y="6641"/>
                </a:cubicBezTo>
                <a:cubicBezTo>
                  <a:pt x="16073" y="6641"/>
                  <a:pt x="16073" y="6635"/>
                  <a:pt x="16079" y="6635"/>
                </a:cubicBezTo>
                <a:cubicBezTo>
                  <a:pt x="16067" y="6623"/>
                  <a:pt x="16067" y="6623"/>
                  <a:pt x="16067" y="6623"/>
                </a:cubicBezTo>
                <a:lnTo>
                  <a:pt x="16014" y="6623"/>
                </a:lnTo>
                <a:close/>
                <a:moveTo>
                  <a:pt x="16500" y="6504"/>
                </a:moveTo>
                <a:lnTo>
                  <a:pt x="16500" y="6504"/>
                </a:lnTo>
                <a:cubicBezTo>
                  <a:pt x="16494" y="6510"/>
                  <a:pt x="16488" y="6510"/>
                  <a:pt x="16488" y="6516"/>
                </a:cubicBezTo>
                <a:cubicBezTo>
                  <a:pt x="16482" y="6516"/>
                  <a:pt x="16476" y="6516"/>
                  <a:pt x="16476" y="6522"/>
                </a:cubicBezTo>
                <a:cubicBezTo>
                  <a:pt x="16476" y="6528"/>
                  <a:pt x="16476" y="6534"/>
                  <a:pt x="16476" y="6534"/>
                </a:cubicBezTo>
                <a:cubicBezTo>
                  <a:pt x="16476" y="6540"/>
                  <a:pt x="16470" y="6546"/>
                  <a:pt x="16470" y="6546"/>
                </a:cubicBezTo>
                <a:cubicBezTo>
                  <a:pt x="16470" y="6552"/>
                  <a:pt x="16470" y="6552"/>
                  <a:pt x="16470" y="6558"/>
                </a:cubicBezTo>
                <a:cubicBezTo>
                  <a:pt x="16470" y="6563"/>
                  <a:pt x="16464" y="6563"/>
                  <a:pt x="16464" y="6569"/>
                </a:cubicBezTo>
                <a:cubicBezTo>
                  <a:pt x="16464" y="6575"/>
                  <a:pt x="16476" y="6575"/>
                  <a:pt x="16482" y="6575"/>
                </a:cubicBezTo>
                <a:cubicBezTo>
                  <a:pt x="16482" y="6575"/>
                  <a:pt x="16488" y="6575"/>
                  <a:pt x="16494" y="6575"/>
                </a:cubicBezTo>
                <a:cubicBezTo>
                  <a:pt x="16494" y="6569"/>
                  <a:pt x="16500" y="6569"/>
                  <a:pt x="16506" y="6563"/>
                </a:cubicBezTo>
                <a:cubicBezTo>
                  <a:pt x="16506" y="6563"/>
                  <a:pt x="16506" y="6558"/>
                  <a:pt x="16506" y="6552"/>
                </a:cubicBezTo>
                <a:cubicBezTo>
                  <a:pt x="16512" y="6540"/>
                  <a:pt x="16517" y="6528"/>
                  <a:pt x="16517" y="6510"/>
                </a:cubicBezTo>
                <a:cubicBezTo>
                  <a:pt x="16517" y="6504"/>
                  <a:pt x="16517" y="6504"/>
                  <a:pt x="16517" y="6504"/>
                </a:cubicBezTo>
                <a:cubicBezTo>
                  <a:pt x="16517" y="6504"/>
                  <a:pt x="16512" y="6504"/>
                  <a:pt x="16512" y="6498"/>
                </a:cubicBezTo>
                <a:cubicBezTo>
                  <a:pt x="16506" y="6498"/>
                  <a:pt x="16500" y="6504"/>
                  <a:pt x="16500" y="6504"/>
                </a:cubicBezTo>
                <a:close/>
                <a:moveTo>
                  <a:pt x="16417" y="6415"/>
                </a:moveTo>
                <a:lnTo>
                  <a:pt x="16417" y="6415"/>
                </a:lnTo>
                <a:cubicBezTo>
                  <a:pt x="16423" y="6415"/>
                  <a:pt x="16423" y="6415"/>
                  <a:pt x="16428" y="6415"/>
                </a:cubicBezTo>
                <a:cubicBezTo>
                  <a:pt x="16435" y="6415"/>
                  <a:pt x="16435" y="6403"/>
                  <a:pt x="16435" y="6403"/>
                </a:cubicBezTo>
                <a:cubicBezTo>
                  <a:pt x="16440" y="6403"/>
                  <a:pt x="16446" y="6409"/>
                  <a:pt x="16446" y="6409"/>
                </a:cubicBezTo>
                <a:cubicBezTo>
                  <a:pt x="16458" y="6409"/>
                  <a:pt x="16464" y="6409"/>
                  <a:pt x="16470" y="6409"/>
                </a:cubicBezTo>
                <a:cubicBezTo>
                  <a:pt x="16476" y="6409"/>
                  <a:pt x="16482" y="6409"/>
                  <a:pt x="16482" y="6409"/>
                </a:cubicBezTo>
                <a:cubicBezTo>
                  <a:pt x="16494" y="6409"/>
                  <a:pt x="16500" y="6415"/>
                  <a:pt x="16506" y="6421"/>
                </a:cubicBezTo>
                <a:cubicBezTo>
                  <a:pt x="16517" y="6427"/>
                  <a:pt x="16517" y="6433"/>
                  <a:pt x="16529" y="6439"/>
                </a:cubicBezTo>
                <a:cubicBezTo>
                  <a:pt x="16529" y="6439"/>
                  <a:pt x="16535" y="6439"/>
                  <a:pt x="16541" y="6445"/>
                </a:cubicBezTo>
                <a:cubicBezTo>
                  <a:pt x="16547" y="6445"/>
                  <a:pt x="16541" y="6451"/>
                  <a:pt x="16547" y="6457"/>
                </a:cubicBezTo>
                <a:cubicBezTo>
                  <a:pt x="16553" y="6457"/>
                  <a:pt x="16559" y="6457"/>
                  <a:pt x="16559" y="6457"/>
                </a:cubicBezTo>
                <a:cubicBezTo>
                  <a:pt x="16565" y="6457"/>
                  <a:pt x="16571" y="6457"/>
                  <a:pt x="16577" y="6457"/>
                </a:cubicBezTo>
                <a:lnTo>
                  <a:pt x="16583" y="6463"/>
                </a:lnTo>
                <a:cubicBezTo>
                  <a:pt x="16601" y="6463"/>
                  <a:pt x="16606" y="6457"/>
                  <a:pt x="16624" y="6463"/>
                </a:cubicBezTo>
                <a:cubicBezTo>
                  <a:pt x="16624" y="6463"/>
                  <a:pt x="16630" y="6463"/>
                  <a:pt x="16636" y="6469"/>
                </a:cubicBezTo>
                <a:cubicBezTo>
                  <a:pt x="16642" y="6469"/>
                  <a:pt x="16648" y="6475"/>
                  <a:pt x="16660" y="6480"/>
                </a:cubicBezTo>
                <a:lnTo>
                  <a:pt x="16666" y="6486"/>
                </a:lnTo>
                <a:cubicBezTo>
                  <a:pt x="16672" y="6492"/>
                  <a:pt x="16678" y="6492"/>
                  <a:pt x="16678" y="6498"/>
                </a:cubicBezTo>
                <a:cubicBezTo>
                  <a:pt x="16689" y="6504"/>
                  <a:pt x="16695" y="6510"/>
                  <a:pt x="16701" y="6522"/>
                </a:cubicBezTo>
                <a:cubicBezTo>
                  <a:pt x="16701" y="6528"/>
                  <a:pt x="16701" y="6528"/>
                  <a:pt x="16707" y="6534"/>
                </a:cubicBezTo>
                <a:cubicBezTo>
                  <a:pt x="16713" y="6546"/>
                  <a:pt x="16731" y="6552"/>
                  <a:pt x="16731" y="6569"/>
                </a:cubicBezTo>
                <a:lnTo>
                  <a:pt x="16725" y="6575"/>
                </a:lnTo>
                <a:cubicBezTo>
                  <a:pt x="16725" y="6581"/>
                  <a:pt x="16725" y="6587"/>
                  <a:pt x="16725" y="6593"/>
                </a:cubicBezTo>
                <a:cubicBezTo>
                  <a:pt x="16725" y="6599"/>
                  <a:pt x="16719" y="6611"/>
                  <a:pt x="16707" y="6611"/>
                </a:cubicBezTo>
                <a:cubicBezTo>
                  <a:pt x="16707" y="6611"/>
                  <a:pt x="16701" y="6611"/>
                  <a:pt x="16695" y="6611"/>
                </a:cubicBezTo>
                <a:cubicBezTo>
                  <a:pt x="16695" y="6611"/>
                  <a:pt x="16689" y="6617"/>
                  <a:pt x="16683" y="6617"/>
                </a:cubicBezTo>
                <a:cubicBezTo>
                  <a:pt x="16683" y="6617"/>
                  <a:pt x="16678" y="6623"/>
                  <a:pt x="16672" y="6623"/>
                </a:cubicBezTo>
                <a:cubicBezTo>
                  <a:pt x="16672" y="6629"/>
                  <a:pt x="16666" y="6629"/>
                  <a:pt x="16660" y="6635"/>
                </a:cubicBezTo>
                <a:cubicBezTo>
                  <a:pt x="16660" y="6641"/>
                  <a:pt x="16660" y="6641"/>
                  <a:pt x="16660" y="6647"/>
                </a:cubicBezTo>
                <a:cubicBezTo>
                  <a:pt x="16660" y="6652"/>
                  <a:pt x="16660" y="6652"/>
                  <a:pt x="16660" y="6658"/>
                </a:cubicBezTo>
                <a:cubicBezTo>
                  <a:pt x="16660" y="6670"/>
                  <a:pt x="16672" y="6676"/>
                  <a:pt x="16683" y="6676"/>
                </a:cubicBezTo>
                <a:cubicBezTo>
                  <a:pt x="16695" y="6676"/>
                  <a:pt x="16701" y="6676"/>
                  <a:pt x="16713" y="6670"/>
                </a:cubicBezTo>
                <a:cubicBezTo>
                  <a:pt x="16713" y="6664"/>
                  <a:pt x="16719" y="6664"/>
                  <a:pt x="16725" y="6658"/>
                </a:cubicBezTo>
                <a:lnTo>
                  <a:pt x="16725" y="6652"/>
                </a:lnTo>
                <a:cubicBezTo>
                  <a:pt x="16731" y="6647"/>
                  <a:pt x="16731" y="6641"/>
                  <a:pt x="16737" y="6641"/>
                </a:cubicBezTo>
                <a:cubicBezTo>
                  <a:pt x="16755" y="6641"/>
                  <a:pt x="16760" y="6641"/>
                  <a:pt x="16772" y="6647"/>
                </a:cubicBezTo>
                <a:cubicBezTo>
                  <a:pt x="16778" y="6652"/>
                  <a:pt x="16778" y="6652"/>
                  <a:pt x="16784" y="6658"/>
                </a:cubicBezTo>
                <a:cubicBezTo>
                  <a:pt x="16784" y="6664"/>
                  <a:pt x="16790" y="6664"/>
                  <a:pt x="16796" y="6664"/>
                </a:cubicBezTo>
                <a:cubicBezTo>
                  <a:pt x="16796" y="6670"/>
                  <a:pt x="16802" y="6676"/>
                  <a:pt x="16808" y="6676"/>
                </a:cubicBezTo>
                <a:cubicBezTo>
                  <a:pt x="16808" y="6682"/>
                  <a:pt x="16814" y="6682"/>
                  <a:pt x="16814" y="6682"/>
                </a:cubicBezTo>
                <a:cubicBezTo>
                  <a:pt x="16820" y="6682"/>
                  <a:pt x="16826" y="6688"/>
                  <a:pt x="16826" y="6688"/>
                </a:cubicBezTo>
                <a:cubicBezTo>
                  <a:pt x="16838" y="6688"/>
                  <a:pt x="16844" y="6688"/>
                  <a:pt x="16855" y="6694"/>
                </a:cubicBezTo>
                <a:cubicBezTo>
                  <a:pt x="16861" y="6700"/>
                  <a:pt x="16861" y="6700"/>
                  <a:pt x="16867" y="6706"/>
                </a:cubicBezTo>
                <a:cubicBezTo>
                  <a:pt x="16873" y="6706"/>
                  <a:pt x="16873" y="6706"/>
                  <a:pt x="16879" y="6706"/>
                </a:cubicBezTo>
                <a:cubicBezTo>
                  <a:pt x="16885" y="6706"/>
                  <a:pt x="16891" y="6712"/>
                  <a:pt x="16897" y="6712"/>
                </a:cubicBezTo>
                <a:cubicBezTo>
                  <a:pt x="16909" y="6712"/>
                  <a:pt x="16915" y="6712"/>
                  <a:pt x="16926" y="6712"/>
                </a:cubicBezTo>
                <a:cubicBezTo>
                  <a:pt x="16933" y="6712"/>
                  <a:pt x="16938" y="6712"/>
                  <a:pt x="16950" y="6712"/>
                </a:cubicBezTo>
                <a:cubicBezTo>
                  <a:pt x="16950" y="6712"/>
                  <a:pt x="16956" y="6706"/>
                  <a:pt x="16962" y="6706"/>
                </a:cubicBezTo>
                <a:cubicBezTo>
                  <a:pt x="16962" y="6700"/>
                  <a:pt x="16968" y="6700"/>
                  <a:pt x="16968" y="6700"/>
                </a:cubicBezTo>
                <a:cubicBezTo>
                  <a:pt x="16974" y="6694"/>
                  <a:pt x="16974" y="6688"/>
                  <a:pt x="16974" y="6688"/>
                </a:cubicBezTo>
                <a:cubicBezTo>
                  <a:pt x="16974" y="6676"/>
                  <a:pt x="16974" y="6670"/>
                  <a:pt x="16974" y="6664"/>
                </a:cubicBezTo>
                <a:cubicBezTo>
                  <a:pt x="16980" y="6664"/>
                  <a:pt x="16986" y="6664"/>
                  <a:pt x="16992" y="6664"/>
                </a:cubicBezTo>
                <a:cubicBezTo>
                  <a:pt x="16998" y="6658"/>
                  <a:pt x="17004" y="6658"/>
                  <a:pt x="17015" y="6652"/>
                </a:cubicBezTo>
                <a:cubicBezTo>
                  <a:pt x="17021" y="6652"/>
                  <a:pt x="17021" y="6647"/>
                  <a:pt x="17027" y="6641"/>
                </a:cubicBezTo>
                <a:cubicBezTo>
                  <a:pt x="17033" y="6635"/>
                  <a:pt x="17039" y="6623"/>
                  <a:pt x="17051" y="6623"/>
                </a:cubicBezTo>
                <a:cubicBezTo>
                  <a:pt x="17057" y="6623"/>
                  <a:pt x="17057" y="6623"/>
                  <a:pt x="17057" y="6623"/>
                </a:cubicBezTo>
                <a:cubicBezTo>
                  <a:pt x="17063" y="6623"/>
                  <a:pt x="17063" y="6623"/>
                  <a:pt x="17069" y="6629"/>
                </a:cubicBezTo>
                <a:cubicBezTo>
                  <a:pt x="17069" y="6629"/>
                  <a:pt x="17075" y="6629"/>
                  <a:pt x="17081" y="6629"/>
                </a:cubicBezTo>
                <a:cubicBezTo>
                  <a:pt x="17087" y="6629"/>
                  <a:pt x="17087" y="6635"/>
                  <a:pt x="17093" y="6635"/>
                </a:cubicBezTo>
                <a:cubicBezTo>
                  <a:pt x="17099" y="6641"/>
                  <a:pt x="17104" y="6641"/>
                  <a:pt x="17116" y="6647"/>
                </a:cubicBezTo>
                <a:lnTo>
                  <a:pt x="17122" y="6652"/>
                </a:lnTo>
                <a:cubicBezTo>
                  <a:pt x="17134" y="6658"/>
                  <a:pt x="17134" y="6670"/>
                  <a:pt x="17140" y="6676"/>
                </a:cubicBezTo>
                <a:cubicBezTo>
                  <a:pt x="17140" y="6676"/>
                  <a:pt x="17146" y="6682"/>
                  <a:pt x="17146" y="6688"/>
                </a:cubicBezTo>
                <a:cubicBezTo>
                  <a:pt x="17152" y="6694"/>
                  <a:pt x="17158" y="6694"/>
                  <a:pt x="17170" y="6706"/>
                </a:cubicBezTo>
                <a:cubicBezTo>
                  <a:pt x="17170" y="6706"/>
                  <a:pt x="17176" y="6712"/>
                  <a:pt x="17176" y="6718"/>
                </a:cubicBezTo>
                <a:cubicBezTo>
                  <a:pt x="17181" y="6724"/>
                  <a:pt x="17187" y="6730"/>
                  <a:pt x="17193" y="6735"/>
                </a:cubicBezTo>
                <a:cubicBezTo>
                  <a:pt x="17193" y="6741"/>
                  <a:pt x="17199" y="6747"/>
                  <a:pt x="17199" y="6753"/>
                </a:cubicBezTo>
                <a:cubicBezTo>
                  <a:pt x="17199" y="6759"/>
                  <a:pt x="17205" y="6765"/>
                  <a:pt x="17205" y="6765"/>
                </a:cubicBezTo>
                <a:cubicBezTo>
                  <a:pt x="17217" y="6765"/>
                  <a:pt x="17217" y="6765"/>
                  <a:pt x="17229" y="6765"/>
                </a:cubicBezTo>
                <a:cubicBezTo>
                  <a:pt x="17241" y="6765"/>
                  <a:pt x="17253" y="6765"/>
                  <a:pt x="17270" y="6759"/>
                </a:cubicBezTo>
                <a:cubicBezTo>
                  <a:pt x="17276" y="6759"/>
                  <a:pt x="17282" y="6759"/>
                  <a:pt x="17288" y="6759"/>
                </a:cubicBezTo>
                <a:cubicBezTo>
                  <a:pt x="17306" y="6759"/>
                  <a:pt x="17312" y="6765"/>
                  <a:pt x="17318" y="6777"/>
                </a:cubicBezTo>
                <a:cubicBezTo>
                  <a:pt x="17330" y="6789"/>
                  <a:pt x="17330" y="6789"/>
                  <a:pt x="17342" y="6795"/>
                </a:cubicBezTo>
                <a:cubicBezTo>
                  <a:pt x="17348" y="6795"/>
                  <a:pt x="17353" y="6801"/>
                  <a:pt x="17359" y="6801"/>
                </a:cubicBezTo>
                <a:cubicBezTo>
                  <a:pt x="17365" y="6801"/>
                  <a:pt x="17371" y="6801"/>
                  <a:pt x="17377" y="6801"/>
                </a:cubicBezTo>
                <a:cubicBezTo>
                  <a:pt x="17377" y="6765"/>
                  <a:pt x="17377" y="6765"/>
                  <a:pt x="17377" y="6765"/>
                </a:cubicBezTo>
                <a:cubicBezTo>
                  <a:pt x="17377" y="6753"/>
                  <a:pt x="17371" y="6747"/>
                  <a:pt x="17359" y="6747"/>
                </a:cubicBezTo>
                <a:cubicBezTo>
                  <a:pt x="17359" y="6747"/>
                  <a:pt x="17353" y="6747"/>
                  <a:pt x="17353" y="6741"/>
                </a:cubicBezTo>
                <a:cubicBezTo>
                  <a:pt x="17348" y="6741"/>
                  <a:pt x="17342" y="6741"/>
                  <a:pt x="17342" y="6741"/>
                </a:cubicBezTo>
                <a:cubicBezTo>
                  <a:pt x="17336" y="6741"/>
                  <a:pt x="17336" y="6735"/>
                  <a:pt x="17336" y="6730"/>
                </a:cubicBezTo>
                <a:cubicBezTo>
                  <a:pt x="17330" y="6724"/>
                  <a:pt x="17330" y="6724"/>
                  <a:pt x="17324" y="6718"/>
                </a:cubicBezTo>
                <a:cubicBezTo>
                  <a:pt x="17324" y="6712"/>
                  <a:pt x="17318" y="6712"/>
                  <a:pt x="17312" y="6712"/>
                </a:cubicBezTo>
                <a:cubicBezTo>
                  <a:pt x="17306" y="6712"/>
                  <a:pt x="17300" y="6712"/>
                  <a:pt x="17300" y="6712"/>
                </a:cubicBezTo>
                <a:cubicBezTo>
                  <a:pt x="17294" y="6706"/>
                  <a:pt x="17294" y="6712"/>
                  <a:pt x="17288" y="6712"/>
                </a:cubicBezTo>
                <a:cubicBezTo>
                  <a:pt x="17282" y="6706"/>
                  <a:pt x="17282" y="6700"/>
                  <a:pt x="17276" y="6700"/>
                </a:cubicBezTo>
                <a:cubicBezTo>
                  <a:pt x="17270" y="6700"/>
                  <a:pt x="17270" y="6700"/>
                  <a:pt x="17265" y="6700"/>
                </a:cubicBezTo>
                <a:cubicBezTo>
                  <a:pt x="17259" y="6700"/>
                  <a:pt x="17259" y="6694"/>
                  <a:pt x="17253" y="6694"/>
                </a:cubicBezTo>
                <a:cubicBezTo>
                  <a:pt x="17247" y="6694"/>
                  <a:pt x="17241" y="6694"/>
                  <a:pt x="17229" y="6694"/>
                </a:cubicBezTo>
                <a:cubicBezTo>
                  <a:pt x="17229" y="6623"/>
                  <a:pt x="17229" y="6623"/>
                  <a:pt x="17229" y="6623"/>
                </a:cubicBezTo>
                <a:cubicBezTo>
                  <a:pt x="17211" y="6623"/>
                  <a:pt x="17199" y="6623"/>
                  <a:pt x="17181" y="6623"/>
                </a:cubicBezTo>
                <a:cubicBezTo>
                  <a:pt x="17181" y="6569"/>
                  <a:pt x="17181" y="6569"/>
                  <a:pt x="17181" y="6569"/>
                </a:cubicBezTo>
                <a:cubicBezTo>
                  <a:pt x="17199" y="6569"/>
                  <a:pt x="17205" y="6569"/>
                  <a:pt x="17223" y="6569"/>
                </a:cubicBezTo>
                <a:cubicBezTo>
                  <a:pt x="17223" y="6552"/>
                  <a:pt x="17223" y="6552"/>
                  <a:pt x="17223" y="6552"/>
                </a:cubicBezTo>
                <a:cubicBezTo>
                  <a:pt x="17223" y="6546"/>
                  <a:pt x="17217" y="6546"/>
                  <a:pt x="17211" y="6546"/>
                </a:cubicBezTo>
                <a:cubicBezTo>
                  <a:pt x="17211" y="6540"/>
                  <a:pt x="17211" y="6534"/>
                  <a:pt x="17205" y="6534"/>
                </a:cubicBezTo>
                <a:cubicBezTo>
                  <a:pt x="17199" y="6528"/>
                  <a:pt x="17199" y="6528"/>
                  <a:pt x="17193" y="6522"/>
                </a:cubicBezTo>
                <a:cubicBezTo>
                  <a:pt x="17134" y="6522"/>
                  <a:pt x="17134" y="6522"/>
                  <a:pt x="17134" y="6522"/>
                </a:cubicBezTo>
                <a:cubicBezTo>
                  <a:pt x="17134" y="6522"/>
                  <a:pt x="17134" y="6516"/>
                  <a:pt x="17128" y="6510"/>
                </a:cubicBezTo>
                <a:cubicBezTo>
                  <a:pt x="17122" y="6510"/>
                  <a:pt x="17116" y="6510"/>
                  <a:pt x="17116" y="6504"/>
                </a:cubicBezTo>
                <a:cubicBezTo>
                  <a:pt x="17110" y="6498"/>
                  <a:pt x="17116" y="6486"/>
                  <a:pt x="17110" y="6480"/>
                </a:cubicBezTo>
                <a:cubicBezTo>
                  <a:pt x="17110" y="6480"/>
                  <a:pt x="17110" y="6475"/>
                  <a:pt x="17110" y="6469"/>
                </a:cubicBezTo>
                <a:cubicBezTo>
                  <a:pt x="17104" y="6469"/>
                  <a:pt x="17099" y="6469"/>
                  <a:pt x="17099" y="6463"/>
                </a:cubicBezTo>
                <a:cubicBezTo>
                  <a:pt x="17093" y="6463"/>
                  <a:pt x="17087" y="6457"/>
                  <a:pt x="17087" y="6457"/>
                </a:cubicBezTo>
                <a:cubicBezTo>
                  <a:pt x="17081" y="6451"/>
                  <a:pt x="17081" y="6445"/>
                  <a:pt x="17075" y="6445"/>
                </a:cubicBezTo>
                <a:cubicBezTo>
                  <a:pt x="17069" y="6439"/>
                  <a:pt x="17063" y="6439"/>
                  <a:pt x="17063" y="6433"/>
                </a:cubicBezTo>
                <a:cubicBezTo>
                  <a:pt x="17051" y="6427"/>
                  <a:pt x="17051" y="6415"/>
                  <a:pt x="17039" y="6415"/>
                </a:cubicBezTo>
                <a:cubicBezTo>
                  <a:pt x="17033" y="6409"/>
                  <a:pt x="17033" y="6409"/>
                  <a:pt x="17027" y="6409"/>
                </a:cubicBezTo>
                <a:cubicBezTo>
                  <a:pt x="17021" y="6403"/>
                  <a:pt x="17010" y="6409"/>
                  <a:pt x="17004" y="6409"/>
                </a:cubicBezTo>
                <a:cubicBezTo>
                  <a:pt x="16992" y="6409"/>
                  <a:pt x="16986" y="6403"/>
                  <a:pt x="16974" y="6397"/>
                </a:cubicBezTo>
                <a:cubicBezTo>
                  <a:pt x="16974" y="6392"/>
                  <a:pt x="16974" y="6386"/>
                  <a:pt x="16968" y="6386"/>
                </a:cubicBezTo>
                <a:cubicBezTo>
                  <a:pt x="16968" y="6380"/>
                  <a:pt x="16962" y="6386"/>
                  <a:pt x="16962" y="6386"/>
                </a:cubicBezTo>
                <a:cubicBezTo>
                  <a:pt x="16956" y="6380"/>
                  <a:pt x="16950" y="6380"/>
                  <a:pt x="16944" y="6380"/>
                </a:cubicBezTo>
                <a:cubicBezTo>
                  <a:pt x="16938" y="6380"/>
                  <a:pt x="16933" y="6374"/>
                  <a:pt x="16921" y="6374"/>
                </a:cubicBezTo>
                <a:cubicBezTo>
                  <a:pt x="16915" y="6368"/>
                  <a:pt x="16909" y="6362"/>
                  <a:pt x="16897" y="6356"/>
                </a:cubicBezTo>
                <a:cubicBezTo>
                  <a:pt x="16897" y="6356"/>
                  <a:pt x="16891" y="6356"/>
                  <a:pt x="16891" y="6350"/>
                </a:cubicBezTo>
                <a:cubicBezTo>
                  <a:pt x="16885" y="6350"/>
                  <a:pt x="16879" y="6350"/>
                  <a:pt x="16879" y="6350"/>
                </a:cubicBezTo>
                <a:cubicBezTo>
                  <a:pt x="16861" y="6350"/>
                  <a:pt x="16855" y="6356"/>
                  <a:pt x="16838" y="6350"/>
                </a:cubicBezTo>
                <a:cubicBezTo>
                  <a:pt x="16832" y="6350"/>
                  <a:pt x="16832" y="6350"/>
                  <a:pt x="16826" y="6350"/>
                </a:cubicBezTo>
                <a:cubicBezTo>
                  <a:pt x="16814" y="6350"/>
                  <a:pt x="16802" y="6350"/>
                  <a:pt x="16790" y="6344"/>
                </a:cubicBezTo>
                <a:cubicBezTo>
                  <a:pt x="16784" y="6344"/>
                  <a:pt x="16778" y="6338"/>
                  <a:pt x="16767" y="6332"/>
                </a:cubicBezTo>
                <a:cubicBezTo>
                  <a:pt x="16760" y="6326"/>
                  <a:pt x="16755" y="6320"/>
                  <a:pt x="16743" y="6320"/>
                </a:cubicBezTo>
                <a:cubicBezTo>
                  <a:pt x="16743" y="6315"/>
                  <a:pt x="16737" y="6315"/>
                  <a:pt x="16737" y="6315"/>
                </a:cubicBezTo>
                <a:cubicBezTo>
                  <a:pt x="16731" y="6315"/>
                  <a:pt x="16725" y="6315"/>
                  <a:pt x="16719" y="6309"/>
                </a:cubicBezTo>
                <a:cubicBezTo>
                  <a:pt x="16713" y="6309"/>
                  <a:pt x="16707" y="6297"/>
                  <a:pt x="16701" y="6297"/>
                </a:cubicBezTo>
                <a:cubicBezTo>
                  <a:pt x="16695" y="6297"/>
                  <a:pt x="16689" y="6297"/>
                  <a:pt x="16683" y="6303"/>
                </a:cubicBezTo>
                <a:cubicBezTo>
                  <a:pt x="16678" y="6303"/>
                  <a:pt x="16678" y="6309"/>
                  <a:pt x="16672" y="6315"/>
                </a:cubicBezTo>
                <a:cubicBezTo>
                  <a:pt x="16666" y="6320"/>
                  <a:pt x="16660" y="6326"/>
                  <a:pt x="16648" y="6326"/>
                </a:cubicBezTo>
                <a:cubicBezTo>
                  <a:pt x="16642" y="6326"/>
                  <a:pt x="16636" y="6326"/>
                  <a:pt x="16624" y="6326"/>
                </a:cubicBezTo>
                <a:cubicBezTo>
                  <a:pt x="16618" y="6326"/>
                  <a:pt x="16618" y="6326"/>
                  <a:pt x="16612" y="6332"/>
                </a:cubicBezTo>
                <a:cubicBezTo>
                  <a:pt x="16606" y="6332"/>
                  <a:pt x="16606" y="6338"/>
                  <a:pt x="16601" y="6344"/>
                </a:cubicBezTo>
                <a:cubicBezTo>
                  <a:pt x="16601" y="6350"/>
                  <a:pt x="16606" y="6356"/>
                  <a:pt x="16601" y="6362"/>
                </a:cubicBezTo>
                <a:cubicBezTo>
                  <a:pt x="16601" y="6368"/>
                  <a:pt x="16601" y="6374"/>
                  <a:pt x="16594" y="6374"/>
                </a:cubicBezTo>
                <a:cubicBezTo>
                  <a:pt x="16594" y="6380"/>
                  <a:pt x="16589" y="6380"/>
                  <a:pt x="16583" y="6380"/>
                </a:cubicBezTo>
                <a:cubicBezTo>
                  <a:pt x="16577" y="6386"/>
                  <a:pt x="16571" y="6386"/>
                  <a:pt x="16565" y="6386"/>
                </a:cubicBezTo>
                <a:cubicBezTo>
                  <a:pt x="16553" y="6386"/>
                  <a:pt x="16547" y="6380"/>
                  <a:pt x="16535" y="6380"/>
                </a:cubicBezTo>
                <a:cubicBezTo>
                  <a:pt x="16529" y="6380"/>
                  <a:pt x="16523" y="6380"/>
                  <a:pt x="16512" y="6374"/>
                </a:cubicBezTo>
                <a:cubicBezTo>
                  <a:pt x="16512" y="6374"/>
                  <a:pt x="16512" y="6368"/>
                  <a:pt x="16506" y="6362"/>
                </a:cubicBezTo>
                <a:cubicBezTo>
                  <a:pt x="16506" y="6362"/>
                  <a:pt x="16506" y="6356"/>
                  <a:pt x="16506" y="6350"/>
                </a:cubicBezTo>
                <a:cubicBezTo>
                  <a:pt x="16500" y="6344"/>
                  <a:pt x="16494" y="6344"/>
                  <a:pt x="16482" y="6344"/>
                </a:cubicBezTo>
                <a:cubicBezTo>
                  <a:pt x="16476" y="6344"/>
                  <a:pt x="16476" y="6344"/>
                  <a:pt x="16470" y="6344"/>
                </a:cubicBezTo>
                <a:cubicBezTo>
                  <a:pt x="16464" y="6344"/>
                  <a:pt x="16464" y="6350"/>
                  <a:pt x="16458" y="6350"/>
                </a:cubicBezTo>
                <a:cubicBezTo>
                  <a:pt x="16458" y="6356"/>
                  <a:pt x="16452" y="6356"/>
                  <a:pt x="16446" y="6356"/>
                </a:cubicBezTo>
                <a:cubicBezTo>
                  <a:pt x="16375" y="6356"/>
                  <a:pt x="16375" y="6356"/>
                  <a:pt x="16375" y="6356"/>
                </a:cubicBezTo>
                <a:cubicBezTo>
                  <a:pt x="16375" y="6380"/>
                  <a:pt x="16375" y="6380"/>
                  <a:pt x="16375" y="6380"/>
                </a:cubicBezTo>
                <a:cubicBezTo>
                  <a:pt x="16381" y="6380"/>
                  <a:pt x="16387" y="6380"/>
                  <a:pt x="16387" y="6386"/>
                </a:cubicBezTo>
                <a:cubicBezTo>
                  <a:pt x="16393" y="6386"/>
                  <a:pt x="16399" y="6386"/>
                  <a:pt x="16399" y="6392"/>
                </a:cubicBezTo>
                <a:cubicBezTo>
                  <a:pt x="16405" y="6397"/>
                  <a:pt x="16399" y="6397"/>
                  <a:pt x="16399" y="6403"/>
                </a:cubicBezTo>
                <a:cubicBezTo>
                  <a:pt x="16399" y="6409"/>
                  <a:pt x="16399" y="6421"/>
                  <a:pt x="16399" y="6427"/>
                </a:cubicBezTo>
                <a:cubicBezTo>
                  <a:pt x="16417" y="6427"/>
                  <a:pt x="16417" y="6427"/>
                  <a:pt x="16417" y="6427"/>
                </a:cubicBezTo>
                <a:cubicBezTo>
                  <a:pt x="16417" y="6421"/>
                  <a:pt x="16417" y="6415"/>
                  <a:pt x="16417" y="6415"/>
                </a:cubicBezTo>
                <a:close/>
                <a:moveTo>
                  <a:pt x="15966" y="6291"/>
                </a:moveTo>
                <a:lnTo>
                  <a:pt x="15966" y="6291"/>
                </a:lnTo>
                <a:cubicBezTo>
                  <a:pt x="15960" y="6291"/>
                  <a:pt x="15954" y="6291"/>
                  <a:pt x="15954" y="6291"/>
                </a:cubicBezTo>
                <a:cubicBezTo>
                  <a:pt x="15948" y="6291"/>
                  <a:pt x="15948" y="6303"/>
                  <a:pt x="15948" y="6303"/>
                </a:cubicBezTo>
                <a:cubicBezTo>
                  <a:pt x="15948" y="6309"/>
                  <a:pt x="15954" y="6315"/>
                  <a:pt x="15960" y="6315"/>
                </a:cubicBezTo>
                <a:cubicBezTo>
                  <a:pt x="15966" y="6315"/>
                  <a:pt x="15966" y="6315"/>
                  <a:pt x="15966" y="6315"/>
                </a:cubicBezTo>
                <a:cubicBezTo>
                  <a:pt x="15978" y="6315"/>
                  <a:pt x="15978" y="6315"/>
                  <a:pt x="15978" y="6315"/>
                </a:cubicBezTo>
                <a:cubicBezTo>
                  <a:pt x="15990" y="6315"/>
                  <a:pt x="15996" y="6315"/>
                  <a:pt x="16002" y="6315"/>
                </a:cubicBezTo>
                <a:cubicBezTo>
                  <a:pt x="16014" y="6315"/>
                  <a:pt x="16019" y="6315"/>
                  <a:pt x="16025" y="6315"/>
                </a:cubicBezTo>
                <a:cubicBezTo>
                  <a:pt x="16025" y="6309"/>
                  <a:pt x="16019" y="6315"/>
                  <a:pt x="16019" y="6315"/>
                </a:cubicBezTo>
                <a:cubicBezTo>
                  <a:pt x="16019" y="6303"/>
                  <a:pt x="16019" y="6297"/>
                  <a:pt x="16019" y="6291"/>
                </a:cubicBezTo>
                <a:cubicBezTo>
                  <a:pt x="16014" y="6291"/>
                  <a:pt x="16008" y="6285"/>
                  <a:pt x="16002" y="6285"/>
                </a:cubicBezTo>
                <a:cubicBezTo>
                  <a:pt x="15966" y="6285"/>
                  <a:pt x="15966" y="6285"/>
                  <a:pt x="15966" y="6285"/>
                </a:cubicBezTo>
                <a:lnTo>
                  <a:pt x="15966" y="6291"/>
                </a:lnTo>
                <a:close/>
                <a:moveTo>
                  <a:pt x="16553" y="6249"/>
                </a:moveTo>
                <a:lnTo>
                  <a:pt x="16553" y="6249"/>
                </a:lnTo>
                <a:cubicBezTo>
                  <a:pt x="16553" y="6255"/>
                  <a:pt x="16559" y="6255"/>
                  <a:pt x="16559" y="6261"/>
                </a:cubicBezTo>
                <a:cubicBezTo>
                  <a:pt x="16559" y="6267"/>
                  <a:pt x="16565" y="6273"/>
                  <a:pt x="16565" y="6279"/>
                </a:cubicBezTo>
                <a:cubicBezTo>
                  <a:pt x="16565" y="6291"/>
                  <a:pt x="16559" y="6297"/>
                  <a:pt x="16559" y="6309"/>
                </a:cubicBezTo>
                <a:cubicBezTo>
                  <a:pt x="16618" y="6309"/>
                  <a:pt x="16618" y="6309"/>
                  <a:pt x="16618" y="6309"/>
                </a:cubicBezTo>
                <a:cubicBezTo>
                  <a:pt x="16618" y="6297"/>
                  <a:pt x="16618" y="6297"/>
                  <a:pt x="16618" y="6297"/>
                </a:cubicBezTo>
                <a:cubicBezTo>
                  <a:pt x="16594" y="6297"/>
                  <a:pt x="16594" y="6297"/>
                  <a:pt x="16594" y="6297"/>
                </a:cubicBezTo>
                <a:cubicBezTo>
                  <a:pt x="16594" y="6285"/>
                  <a:pt x="16594" y="6279"/>
                  <a:pt x="16594" y="6273"/>
                </a:cubicBezTo>
                <a:cubicBezTo>
                  <a:pt x="16594" y="6267"/>
                  <a:pt x="16589" y="6267"/>
                  <a:pt x="16589" y="6261"/>
                </a:cubicBezTo>
                <a:cubicBezTo>
                  <a:pt x="16589" y="6255"/>
                  <a:pt x="16594" y="6249"/>
                  <a:pt x="16594" y="6249"/>
                </a:cubicBezTo>
                <a:cubicBezTo>
                  <a:pt x="16577" y="6249"/>
                  <a:pt x="16571" y="6249"/>
                  <a:pt x="16553" y="6249"/>
                </a:cubicBezTo>
                <a:close/>
                <a:moveTo>
                  <a:pt x="16316" y="6255"/>
                </a:moveTo>
                <a:lnTo>
                  <a:pt x="16316" y="6255"/>
                </a:lnTo>
                <a:cubicBezTo>
                  <a:pt x="16310" y="6255"/>
                  <a:pt x="16304" y="6249"/>
                  <a:pt x="16298" y="6255"/>
                </a:cubicBezTo>
                <a:cubicBezTo>
                  <a:pt x="16292" y="6255"/>
                  <a:pt x="16286" y="6261"/>
                  <a:pt x="16274" y="6267"/>
                </a:cubicBezTo>
                <a:cubicBezTo>
                  <a:pt x="16280" y="6273"/>
                  <a:pt x="16280" y="6273"/>
                  <a:pt x="16280" y="6273"/>
                </a:cubicBezTo>
                <a:cubicBezTo>
                  <a:pt x="16286" y="6279"/>
                  <a:pt x="16286" y="6279"/>
                  <a:pt x="16292" y="6279"/>
                </a:cubicBezTo>
                <a:cubicBezTo>
                  <a:pt x="16298" y="6279"/>
                  <a:pt x="16298" y="6285"/>
                  <a:pt x="16304" y="6285"/>
                </a:cubicBezTo>
                <a:cubicBezTo>
                  <a:pt x="16310" y="6285"/>
                  <a:pt x="16310" y="6291"/>
                  <a:pt x="16316" y="6291"/>
                </a:cubicBezTo>
                <a:cubicBezTo>
                  <a:pt x="16316" y="6291"/>
                  <a:pt x="16322" y="6291"/>
                  <a:pt x="16328" y="6291"/>
                </a:cubicBezTo>
                <a:cubicBezTo>
                  <a:pt x="16334" y="6291"/>
                  <a:pt x="16334" y="6285"/>
                  <a:pt x="16340" y="6291"/>
                </a:cubicBezTo>
                <a:cubicBezTo>
                  <a:pt x="16346" y="6291"/>
                  <a:pt x="16346" y="6297"/>
                  <a:pt x="16351" y="6297"/>
                </a:cubicBezTo>
                <a:cubicBezTo>
                  <a:pt x="16357" y="6303"/>
                  <a:pt x="16351" y="6309"/>
                  <a:pt x="16357" y="6309"/>
                </a:cubicBezTo>
                <a:cubicBezTo>
                  <a:pt x="16357" y="6315"/>
                  <a:pt x="16357" y="6320"/>
                  <a:pt x="16363" y="6326"/>
                </a:cubicBezTo>
                <a:cubicBezTo>
                  <a:pt x="16369" y="6326"/>
                  <a:pt x="16369" y="6326"/>
                  <a:pt x="16375" y="6326"/>
                </a:cubicBezTo>
                <a:cubicBezTo>
                  <a:pt x="16387" y="6326"/>
                  <a:pt x="16387" y="6326"/>
                  <a:pt x="16387" y="6326"/>
                </a:cubicBezTo>
                <a:cubicBezTo>
                  <a:pt x="16393" y="6326"/>
                  <a:pt x="16399" y="6320"/>
                  <a:pt x="16405" y="6320"/>
                </a:cubicBezTo>
                <a:cubicBezTo>
                  <a:pt x="16405" y="6320"/>
                  <a:pt x="16405" y="6315"/>
                  <a:pt x="16411" y="6315"/>
                </a:cubicBezTo>
                <a:cubicBezTo>
                  <a:pt x="16411" y="6315"/>
                  <a:pt x="16417" y="6320"/>
                  <a:pt x="16423" y="6320"/>
                </a:cubicBezTo>
                <a:cubicBezTo>
                  <a:pt x="16423" y="6320"/>
                  <a:pt x="16428" y="6320"/>
                  <a:pt x="16435" y="6320"/>
                </a:cubicBezTo>
                <a:cubicBezTo>
                  <a:pt x="16440" y="6320"/>
                  <a:pt x="16440" y="6320"/>
                  <a:pt x="16452" y="6320"/>
                </a:cubicBezTo>
                <a:cubicBezTo>
                  <a:pt x="16458" y="6320"/>
                  <a:pt x="16464" y="6320"/>
                  <a:pt x="16470" y="6320"/>
                </a:cubicBezTo>
                <a:cubicBezTo>
                  <a:pt x="16476" y="6320"/>
                  <a:pt x="16476" y="6315"/>
                  <a:pt x="16482" y="6315"/>
                </a:cubicBezTo>
                <a:cubicBezTo>
                  <a:pt x="16476" y="6309"/>
                  <a:pt x="16482" y="6303"/>
                  <a:pt x="16476" y="6303"/>
                </a:cubicBezTo>
                <a:cubicBezTo>
                  <a:pt x="16476" y="6297"/>
                  <a:pt x="16470" y="6303"/>
                  <a:pt x="16464" y="6297"/>
                </a:cubicBezTo>
                <a:cubicBezTo>
                  <a:pt x="16458" y="6285"/>
                  <a:pt x="16464" y="6273"/>
                  <a:pt x="16464" y="6261"/>
                </a:cubicBezTo>
                <a:cubicBezTo>
                  <a:pt x="16464" y="6255"/>
                  <a:pt x="16470" y="6249"/>
                  <a:pt x="16464" y="6249"/>
                </a:cubicBezTo>
                <a:cubicBezTo>
                  <a:pt x="16464" y="6243"/>
                  <a:pt x="16464" y="6237"/>
                  <a:pt x="16458" y="6237"/>
                </a:cubicBezTo>
                <a:cubicBezTo>
                  <a:pt x="16452" y="6231"/>
                  <a:pt x="16452" y="6231"/>
                  <a:pt x="16446" y="6231"/>
                </a:cubicBezTo>
                <a:cubicBezTo>
                  <a:pt x="16435" y="6231"/>
                  <a:pt x="16428" y="6226"/>
                  <a:pt x="16423" y="6226"/>
                </a:cubicBezTo>
                <a:cubicBezTo>
                  <a:pt x="16411" y="6226"/>
                  <a:pt x="16405" y="6231"/>
                  <a:pt x="16393" y="6231"/>
                </a:cubicBezTo>
                <a:cubicBezTo>
                  <a:pt x="16387" y="6237"/>
                  <a:pt x="16387" y="6237"/>
                  <a:pt x="16381" y="6243"/>
                </a:cubicBezTo>
                <a:cubicBezTo>
                  <a:pt x="16375" y="6243"/>
                  <a:pt x="16369" y="6243"/>
                  <a:pt x="16357" y="6243"/>
                </a:cubicBezTo>
                <a:cubicBezTo>
                  <a:pt x="16351" y="6243"/>
                  <a:pt x="16346" y="6243"/>
                  <a:pt x="16340" y="6243"/>
                </a:cubicBezTo>
                <a:cubicBezTo>
                  <a:pt x="16334" y="6243"/>
                  <a:pt x="16328" y="6249"/>
                  <a:pt x="16322" y="6249"/>
                </a:cubicBezTo>
                <a:cubicBezTo>
                  <a:pt x="16316" y="6255"/>
                  <a:pt x="16316" y="6255"/>
                  <a:pt x="16310" y="6261"/>
                </a:cubicBezTo>
                <a:cubicBezTo>
                  <a:pt x="16310" y="6261"/>
                  <a:pt x="16310" y="6267"/>
                  <a:pt x="16304" y="6267"/>
                </a:cubicBezTo>
                <a:lnTo>
                  <a:pt x="16316" y="6255"/>
                </a:lnTo>
                <a:close/>
                <a:moveTo>
                  <a:pt x="16298" y="6231"/>
                </a:moveTo>
                <a:lnTo>
                  <a:pt x="16298" y="6231"/>
                </a:lnTo>
                <a:cubicBezTo>
                  <a:pt x="16310" y="6226"/>
                  <a:pt x="16316" y="6220"/>
                  <a:pt x="16316" y="6202"/>
                </a:cubicBezTo>
                <a:cubicBezTo>
                  <a:pt x="16316" y="6196"/>
                  <a:pt x="16310" y="6190"/>
                  <a:pt x="16304" y="6190"/>
                </a:cubicBezTo>
                <a:cubicBezTo>
                  <a:pt x="16304" y="6190"/>
                  <a:pt x="16298" y="6184"/>
                  <a:pt x="16292" y="6184"/>
                </a:cubicBezTo>
                <a:cubicBezTo>
                  <a:pt x="16280" y="6184"/>
                  <a:pt x="16280" y="6184"/>
                  <a:pt x="16280" y="6184"/>
                </a:cubicBezTo>
                <a:lnTo>
                  <a:pt x="16274" y="6184"/>
                </a:lnTo>
                <a:cubicBezTo>
                  <a:pt x="16269" y="6184"/>
                  <a:pt x="16269" y="6190"/>
                  <a:pt x="16269" y="6196"/>
                </a:cubicBezTo>
                <a:cubicBezTo>
                  <a:pt x="16262" y="6202"/>
                  <a:pt x="16262" y="6208"/>
                  <a:pt x="16257" y="6220"/>
                </a:cubicBezTo>
                <a:cubicBezTo>
                  <a:pt x="16262" y="6226"/>
                  <a:pt x="16274" y="6231"/>
                  <a:pt x="16280" y="6231"/>
                </a:cubicBezTo>
                <a:cubicBezTo>
                  <a:pt x="16286" y="6231"/>
                  <a:pt x="16298" y="6231"/>
                  <a:pt x="16298" y="6231"/>
                </a:cubicBezTo>
                <a:close/>
                <a:moveTo>
                  <a:pt x="16245" y="6303"/>
                </a:moveTo>
                <a:lnTo>
                  <a:pt x="16245" y="6303"/>
                </a:lnTo>
                <a:cubicBezTo>
                  <a:pt x="16245" y="6315"/>
                  <a:pt x="16245" y="6315"/>
                  <a:pt x="16245" y="6315"/>
                </a:cubicBezTo>
                <a:cubicBezTo>
                  <a:pt x="16245" y="6320"/>
                  <a:pt x="16245" y="6326"/>
                  <a:pt x="16245" y="6332"/>
                </a:cubicBezTo>
                <a:cubicBezTo>
                  <a:pt x="16262" y="6332"/>
                  <a:pt x="16269" y="6332"/>
                  <a:pt x="16280" y="6332"/>
                </a:cubicBezTo>
                <a:cubicBezTo>
                  <a:pt x="16280" y="6297"/>
                  <a:pt x="16280" y="6297"/>
                  <a:pt x="16280" y="6297"/>
                </a:cubicBezTo>
                <a:cubicBezTo>
                  <a:pt x="16251" y="6297"/>
                  <a:pt x="16251" y="6297"/>
                  <a:pt x="16251" y="6297"/>
                </a:cubicBezTo>
                <a:cubicBezTo>
                  <a:pt x="16251" y="6315"/>
                  <a:pt x="16251" y="6315"/>
                  <a:pt x="16251" y="6315"/>
                </a:cubicBezTo>
                <a:lnTo>
                  <a:pt x="16245" y="6303"/>
                </a:lnTo>
                <a:close/>
                <a:moveTo>
                  <a:pt x="16138" y="6368"/>
                </a:moveTo>
                <a:lnTo>
                  <a:pt x="16138" y="6368"/>
                </a:lnTo>
                <a:cubicBezTo>
                  <a:pt x="16138" y="6374"/>
                  <a:pt x="16138" y="6380"/>
                  <a:pt x="16138" y="6380"/>
                </a:cubicBezTo>
                <a:cubicBezTo>
                  <a:pt x="16138" y="6386"/>
                  <a:pt x="16144" y="6386"/>
                  <a:pt x="16144" y="6392"/>
                </a:cubicBezTo>
                <a:cubicBezTo>
                  <a:pt x="16180" y="6392"/>
                  <a:pt x="16180" y="6392"/>
                  <a:pt x="16180" y="6392"/>
                </a:cubicBezTo>
                <a:cubicBezTo>
                  <a:pt x="16185" y="6392"/>
                  <a:pt x="16191" y="6392"/>
                  <a:pt x="16203" y="6392"/>
                </a:cubicBezTo>
                <a:lnTo>
                  <a:pt x="16209" y="6392"/>
                </a:lnTo>
                <a:cubicBezTo>
                  <a:pt x="16221" y="6392"/>
                  <a:pt x="16221" y="6392"/>
                  <a:pt x="16221" y="6392"/>
                </a:cubicBezTo>
                <a:cubicBezTo>
                  <a:pt x="16227" y="6392"/>
                  <a:pt x="16233" y="6397"/>
                  <a:pt x="16233" y="6397"/>
                </a:cubicBezTo>
                <a:cubicBezTo>
                  <a:pt x="16239" y="6397"/>
                  <a:pt x="16245" y="6397"/>
                  <a:pt x="16245" y="6397"/>
                </a:cubicBezTo>
                <a:cubicBezTo>
                  <a:pt x="16251" y="6397"/>
                  <a:pt x="16257" y="6397"/>
                  <a:pt x="16257" y="6403"/>
                </a:cubicBezTo>
                <a:cubicBezTo>
                  <a:pt x="16262" y="6403"/>
                  <a:pt x="16262" y="6409"/>
                  <a:pt x="16269" y="6409"/>
                </a:cubicBezTo>
                <a:cubicBezTo>
                  <a:pt x="16280" y="6409"/>
                  <a:pt x="16286" y="6409"/>
                  <a:pt x="16292" y="6409"/>
                </a:cubicBezTo>
                <a:cubicBezTo>
                  <a:pt x="16292" y="6397"/>
                  <a:pt x="16292" y="6392"/>
                  <a:pt x="16292" y="6374"/>
                </a:cubicBezTo>
                <a:cubicBezTo>
                  <a:pt x="16280" y="6374"/>
                  <a:pt x="16274" y="6374"/>
                  <a:pt x="16262" y="6374"/>
                </a:cubicBezTo>
                <a:cubicBezTo>
                  <a:pt x="16257" y="6374"/>
                  <a:pt x="16251" y="6368"/>
                  <a:pt x="16239" y="6368"/>
                </a:cubicBezTo>
                <a:cubicBezTo>
                  <a:pt x="16239" y="6368"/>
                  <a:pt x="16233" y="6368"/>
                  <a:pt x="16227" y="6368"/>
                </a:cubicBezTo>
                <a:cubicBezTo>
                  <a:pt x="16215" y="6368"/>
                  <a:pt x="16215" y="6368"/>
                  <a:pt x="16215" y="6368"/>
                </a:cubicBezTo>
                <a:cubicBezTo>
                  <a:pt x="16209" y="6368"/>
                  <a:pt x="16203" y="6362"/>
                  <a:pt x="16197" y="6362"/>
                </a:cubicBezTo>
                <a:cubicBezTo>
                  <a:pt x="16185" y="6362"/>
                  <a:pt x="16180" y="6356"/>
                  <a:pt x="16168" y="6356"/>
                </a:cubicBezTo>
                <a:cubicBezTo>
                  <a:pt x="16162" y="6356"/>
                  <a:pt x="16156" y="6356"/>
                  <a:pt x="16150" y="6356"/>
                </a:cubicBezTo>
                <a:cubicBezTo>
                  <a:pt x="16144" y="6362"/>
                  <a:pt x="16150" y="6368"/>
                  <a:pt x="16144" y="6368"/>
                </a:cubicBezTo>
                <a:cubicBezTo>
                  <a:pt x="16144" y="6374"/>
                  <a:pt x="16144" y="6380"/>
                  <a:pt x="16138" y="6380"/>
                </a:cubicBezTo>
                <a:lnTo>
                  <a:pt x="16138" y="6368"/>
                </a:lnTo>
                <a:close/>
                <a:moveTo>
                  <a:pt x="16096" y="6380"/>
                </a:moveTo>
                <a:lnTo>
                  <a:pt x="16096" y="6380"/>
                </a:lnTo>
                <a:cubicBezTo>
                  <a:pt x="16085" y="6374"/>
                  <a:pt x="16079" y="6374"/>
                  <a:pt x="16073" y="6374"/>
                </a:cubicBezTo>
                <a:cubicBezTo>
                  <a:pt x="16067" y="6374"/>
                  <a:pt x="16055" y="6368"/>
                  <a:pt x="16049" y="6368"/>
                </a:cubicBezTo>
                <a:cubicBezTo>
                  <a:pt x="16049" y="6392"/>
                  <a:pt x="16049" y="6392"/>
                  <a:pt x="16049" y="6392"/>
                </a:cubicBezTo>
                <a:cubicBezTo>
                  <a:pt x="16049" y="6392"/>
                  <a:pt x="16049" y="6397"/>
                  <a:pt x="16055" y="6403"/>
                </a:cubicBezTo>
                <a:cubicBezTo>
                  <a:pt x="16067" y="6409"/>
                  <a:pt x="16067" y="6409"/>
                  <a:pt x="16067" y="6409"/>
                </a:cubicBezTo>
                <a:cubicBezTo>
                  <a:pt x="16073" y="6409"/>
                  <a:pt x="16073" y="6409"/>
                  <a:pt x="16079" y="6409"/>
                </a:cubicBezTo>
                <a:cubicBezTo>
                  <a:pt x="16102" y="6409"/>
                  <a:pt x="16102" y="6409"/>
                  <a:pt x="16102" y="6409"/>
                </a:cubicBezTo>
                <a:cubicBezTo>
                  <a:pt x="16102" y="6392"/>
                  <a:pt x="16102" y="6392"/>
                  <a:pt x="16102" y="6392"/>
                </a:cubicBezTo>
                <a:cubicBezTo>
                  <a:pt x="16096" y="6386"/>
                  <a:pt x="16096" y="6380"/>
                  <a:pt x="16096" y="6380"/>
                </a:cubicBezTo>
                <a:close/>
                <a:moveTo>
                  <a:pt x="16168" y="6065"/>
                </a:moveTo>
                <a:lnTo>
                  <a:pt x="16168" y="6065"/>
                </a:lnTo>
                <a:cubicBezTo>
                  <a:pt x="16162" y="6077"/>
                  <a:pt x="16156" y="6083"/>
                  <a:pt x="16144" y="6089"/>
                </a:cubicBezTo>
                <a:cubicBezTo>
                  <a:pt x="16144" y="6095"/>
                  <a:pt x="16138" y="6101"/>
                  <a:pt x="16132" y="6101"/>
                </a:cubicBezTo>
                <a:cubicBezTo>
                  <a:pt x="16132" y="6101"/>
                  <a:pt x="16126" y="6107"/>
                  <a:pt x="16120" y="6113"/>
                </a:cubicBezTo>
                <a:cubicBezTo>
                  <a:pt x="16120" y="6113"/>
                  <a:pt x="16114" y="6107"/>
                  <a:pt x="16114" y="6113"/>
                </a:cubicBezTo>
                <a:cubicBezTo>
                  <a:pt x="16108" y="6113"/>
                  <a:pt x="16108" y="6119"/>
                  <a:pt x="16108" y="6119"/>
                </a:cubicBezTo>
                <a:cubicBezTo>
                  <a:pt x="16108" y="6125"/>
                  <a:pt x="16108" y="6125"/>
                  <a:pt x="16108" y="6125"/>
                </a:cubicBezTo>
                <a:cubicBezTo>
                  <a:pt x="16108" y="6137"/>
                  <a:pt x="16114" y="6142"/>
                  <a:pt x="16114" y="6154"/>
                </a:cubicBezTo>
                <a:cubicBezTo>
                  <a:pt x="16114" y="6160"/>
                  <a:pt x="16114" y="6160"/>
                  <a:pt x="16114" y="6166"/>
                </a:cubicBezTo>
                <a:cubicBezTo>
                  <a:pt x="16114" y="6178"/>
                  <a:pt x="16114" y="6184"/>
                  <a:pt x="16114" y="6190"/>
                </a:cubicBezTo>
                <a:cubicBezTo>
                  <a:pt x="16108" y="6196"/>
                  <a:pt x="16102" y="6196"/>
                  <a:pt x="16102" y="6202"/>
                </a:cubicBezTo>
                <a:cubicBezTo>
                  <a:pt x="16102" y="6208"/>
                  <a:pt x="16096" y="6214"/>
                  <a:pt x="16096" y="6226"/>
                </a:cubicBezTo>
                <a:cubicBezTo>
                  <a:pt x="16096" y="6231"/>
                  <a:pt x="16096" y="6231"/>
                  <a:pt x="16096" y="6237"/>
                </a:cubicBezTo>
                <a:cubicBezTo>
                  <a:pt x="16096" y="6243"/>
                  <a:pt x="16096" y="6249"/>
                  <a:pt x="16096" y="6261"/>
                </a:cubicBezTo>
                <a:cubicBezTo>
                  <a:pt x="16102" y="6261"/>
                  <a:pt x="16102" y="6255"/>
                  <a:pt x="16108" y="6261"/>
                </a:cubicBezTo>
                <a:cubicBezTo>
                  <a:pt x="16114" y="6261"/>
                  <a:pt x="16114" y="6267"/>
                  <a:pt x="16120" y="6267"/>
                </a:cubicBezTo>
                <a:cubicBezTo>
                  <a:pt x="16126" y="6267"/>
                  <a:pt x="16132" y="6261"/>
                  <a:pt x="16144" y="6261"/>
                </a:cubicBezTo>
                <a:cubicBezTo>
                  <a:pt x="16144" y="6249"/>
                  <a:pt x="16144" y="6243"/>
                  <a:pt x="16144" y="6231"/>
                </a:cubicBezTo>
                <a:cubicBezTo>
                  <a:pt x="16144" y="6220"/>
                  <a:pt x="16144" y="6214"/>
                  <a:pt x="16144" y="6196"/>
                </a:cubicBezTo>
                <a:cubicBezTo>
                  <a:pt x="16144" y="6196"/>
                  <a:pt x="16144" y="6196"/>
                  <a:pt x="16150" y="6196"/>
                </a:cubicBezTo>
                <a:cubicBezTo>
                  <a:pt x="16162" y="6196"/>
                  <a:pt x="16174" y="6196"/>
                  <a:pt x="16191" y="6196"/>
                </a:cubicBezTo>
                <a:cubicBezTo>
                  <a:pt x="16191" y="6196"/>
                  <a:pt x="16197" y="6196"/>
                  <a:pt x="16203" y="6196"/>
                </a:cubicBezTo>
                <a:cubicBezTo>
                  <a:pt x="16203" y="6190"/>
                  <a:pt x="16203" y="6190"/>
                  <a:pt x="16203" y="6178"/>
                </a:cubicBezTo>
                <a:cubicBezTo>
                  <a:pt x="16203" y="6172"/>
                  <a:pt x="16197" y="6166"/>
                  <a:pt x="16197" y="6160"/>
                </a:cubicBezTo>
                <a:cubicBezTo>
                  <a:pt x="16191" y="6160"/>
                  <a:pt x="16185" y="6160"/>
                  <a:pt x="16185" y="6154"/>
                </a:cubicBezTo>
                <a:cubicBezTo>
                  <a:pt x="16185" y="6149"/>
                  <a:pt x="16185" y="6149"/>
                  <a:pt x="16185" y="6142"/>
                </a:cubicBezTo>
                <a:cubicBezTo>
                  <a:pt x="16185" y="6137"/>
                  <a:pt x="16185" y="6137"/>
                  <a:pt x="16185" y="6131"/>
                </a:cubicBezTo>
                <a:cubicBezTo>
                  <a:pt x="16180" y="6131"/>
                  <a:pt x="16180" y="6125"/>
                  <a:pt x="16174" y="6125"/>
                </a:cubicBezTo>
                <a:cubicBezTo>
                  <a:pt x="16168" y="6125"/>
                  <a:pt x="16162" y="6131"/>
                  <a:pt x="16150" y="6131"/>
                </a:cubicBezTo>
                <a:cubicBezTo>
                  <a:pt x="16150" y="6113"/>
                  <a:pt x="16150" y="6113"/>
                  <a:pt x="16150" y="6113"/>
                </a:cubicBezTo>
                <a:cubicBezTo>
                  <a:pt x="16150" y="6107"/>
                  <a:pt x="16156" y="6107"/>
                  <a:pt x="16156" y="6101"/>
                </a:cubicBezTo>
                <a:cubicBezTo>
                  <a:pt x="16156" y="6095"/>
                  <a:pt x="16162" y="6095"/>
                  <a:pt x="16168" y="6095"/>
                </a:cubicBezTo>
                <a:cubicBezTo>
                  <a:pt x="16168" y="6089"/>
                  <a:pt x="16168" y="6083"/>
                  <a:pt x="16168" y="6083"/>
                </a:cubicBezTo>
                <a:cubicBezTo>
                  <a:pt x="16168" y="6077"/>
                  <a:pt x="16168" y="6071"/>
                  <a:pt x="16168" y="6065"/>
                </a:cubicBezTo>
                <a:close/>
                <a:moveTo>
                  <a:pt x="15628" y="6374"/>
                </a:moveTo>
                <a:lnTo>
                  <a:pt x="15628" y="6374"/>
                </a:lnTo>
                <a:cubicBezTo>
                  <a:pt x="15628" y="6380"/>
                  <a:pt x="15634" y="6386"/>
                  <a:pt x="15640" y="6392"/>
                </a:cubicBezTo>
                <a:cubicBezTo>
                  <a:pt x="15646" y="6392"/>
                  <a:pt x="15646" y="6397"/>
                  <a:pt x="15652" y="6397"/>
                </a:cubicBezTo>
                <a:cubicBezTo>
                  <a:pt x="15658" y="6397"/>
                  <a:pt x="15658" y="6397"/>
                  <a:pt x="15664" y="6403"/>
                </a:cubicBezTo>
                <a:cubicBezTo>
                  <a:pt x="15670" y="6403"/>
                  <a:pt x="15676" y="6403"/>
                  <a:pt x="15687" y="6403"/>
                </a:cubicBezTo>
                <a:cubicBezTo>
                  <a:pt x="15687" y="6409"/>
                  <a:pt x="15687" y="6409"/>
                  <a:pt x="15687" y="6415"/>
                </a:cubicBezTo>
                <a:cubicBezTo>
                  <a:pt x="15687" y="6427"/>
                  <a:pt x="15681" y="6427"/>
                  <a:pt x="15681" y="6439"/>
                </a:cubicBezTo>
                <a:cubicBezTo>
                  <a:pt x="15681" y="6445"/>
                  <a:pt x="15676" y="6445"/>
                  <a:pt x="15676" y="6451"/>
                </a:cubicBezTo>
                <a:cubicBezTo>
                  <a:pt x="15676" y="6457"/>
                  <a:pt x="15676" y="6457"/>
                  <a:pt x="15676" y="6463"/>
                </a:cubicBezTo>
                <a:cubicBezTo>
                  <a:pt x="15676" y="6469"/>
                  <a:pt x="15676" y="6469"/>
                  <a:pt x="15676" y="6475"/>
                </a:cubicBezTo>
                <a:cubicBezTo>
                  <a:pt x="15676" y="6480"/>
                  <a:pt x="15681" y="6480"/>
                  <a:pt x="15681" y="6486"/>
                </a:cubicBezTo>
                <a:cubicBezTo>
                  <a:pt x="15687" y="6492"/>
                  <a:pt x="15687" y="6498"/>
                  <a:pt x="15687" y="6498"/>
                </a:cubicBezTo>
                <a:cubicBezTo>
                  <a:pt x="15687" y="6504"/>
                  <a:pt x="15693" y="6510"/>
                  <a:pt x="15693" y="6510"/>
                </a:cubicBezTo>
                <a:cubicBezTo>
                  <a:pt x="15699" y="6510"/>
                  <a:pt x="15699" y="6510"/>
                  <a:pt x="15705" y="6504"/>
                </a:cubicBezTo>
                <a:cubicBezTo>
                  <a:pt x="15705" y="6498"/>
                  <a:pt x="15711" y="6498"/>
                  <a:pt x="15717" y="6498"/>
                </a:cubicBezTo>
                <a:cubicBezTo>
                  <a:pt x="15717" y="6486"/>
                  <a:pt x="15717" y="6480"/>
                  <a:pt x="15717" y="6469"/>
                </a:cubicBezTo>
                <a:cubicBezTo>
                  <a:pt x="15717" y="6463"/>
                  <a:pt x="15717" y="6457"/>
                  <a:pt x="15717" y="6445"/>
                </a:cubicBezTo>
                <a:cubicBezTo>
                  <a:pt x="15717" y="6439"/>
                  <a:pt x="15723" y="6439"/>
                  <a:pt x="15723" y="6433"/>
                </a:cubicBezTo>
                <a:cubicBezTo>
                  <a:pt x="15723" y="6356"/>
                  <a:pt x="15723" y="6356"/>
                  <a:pt x="15723" y="6356"/>
                </a:cubicBezTo>
                <a:cubicBezTo>
                  <a:pt x="15759" y="6356"/>
                  <a:pt x="15759" y="6356"/>
                  <a:pt x="15759" y="6356"/>
                </a:cubicBezTo>
                <a:cubicBezTo>
                  <a:pt x="15759" y="6386"/>
                  <a:pt x="15759" y="6386"/>
                  <a:pt x="15759" y="6386"/>
                </a:cubicBezTo>
                <a:cubicBezTo>
                  <a:pt x="15753" y="6397"/>
                  <a:pt x="15753" y="6397"/>
                  <a:pt x="15753" y="6397"/>
                </a:cubicBezTo>
                <a:cubicBezTo>
                  <a:pt x="15753" y="6409"/>
                  <a:pt x="15753" y="6409"/>
                  <a:pt x="15753" y="6409"/>
                </a:cubicBezTo>
                <a:cubicBezTo>
                  <a:pt x="15759" y="6409"/>
                  <a:pt x="15764" y="6409"/>
                  <a:pt x="15764" y="6409"/>
                </a:cubicBezTo>
                <a:cubicBezTo>
                  <a:pt x="15770" y="6409"/>
                  <a:pt x="15776" y="6409"/>
                  <a:pt x="15776" y="6409"/>
                </a:cubicBezTo>
                <a:cubicBezTo>
                  <a:pt x="15782" y="6409"/>
                  <a:pt x="15782" y="6415"/>
                  <a:pt x="15788" y="6415"/>
                </a:cubicBezTo>
                <a:cubicBezTo>
                  <a:pt x="15794" y="6415"/>
                  <a:pt x="15800" y="6415"/>
                  <a:pt x="15800" y="6421"/>
                </a:cubicBezTo>
                <a:cubicBezTo>
                  <a:pt x="15806" y="6421"/>
                  <a:pt x="15806" y="6421"/>
                  <a:pt x="15812" y="6421"/>
                </a:cubicBezTo>
                <a:cubicBezTo>
                  <a:pt x="15812" y="6439"/>
                  <a:pt x="15812" y="6439"/>
                  <a:pt x="15812" y="6439"/>
                </a:cubicBezTo>
                <a:cubicBezTo>
                  <a:pt x="15812" y="6445"/>
                  <a:pt x="15806" y="6451"/>
                  <a:pt x="15806" y="6451"/>
                </a:cubicBezTo>
                <a:cubicBezTo>
                  <a:pt x="15806" y="6457"/>
                  <a:pt x="15806" y="6463"/>
                  <a:pt x="15806" y="6463"/>
                </a:cubicBezTo>
                <a:cubicBezTo>
                  <a:pt x="15806" y="6475"/>
                  <a:pt x="15806" y="6475"/>
                  <a:pt x="15806" y="6475"/>
                </a:cubicBezTo>
                <a:cubicBezTo>
                  <a:pt x="15806" y="6480"/>
                  <a:pt x="15800" y="6486"/>
                  <a:pt x="15806" y="6492"/>
                </a:cubicBezTo>
                <a:cubicBezTo>
                  <a:pt x="15806" y="6492"/>
                  <a:pt x="15812" y="6498"/>
                  <a:pt x="15818" y="6498"/>
                </a:cubicBezTo>
                <a:cubicBezTo>
                  <a:pt x="15818" y="6504"/>
                  <a:pt x="15824" y="6504"/>
                  <a:pt x="15830" y="6504"/>
                </a:cubicBezTo>
                <a:cubicBezTo>
                  <a:pt x="15865" y="6504"/>
                  <a:pt x="15865" y="6504"/>
                  <a:pt x="15865" y="6504"/>
                </a:cubicBezTo>
                <a:cubicBezTo>
                  <a:pt x="15865" y="6498"/>
                  <a:pt x="15871" y="6498"/>
                  <a:pt x="15871" y="6492"/>
                </a:cubicBezTo>
                <a:cubicBezTo>
                  <a:pt x="15871" y="6475"/>
                  <a:pt x="15871" y="6475"/>
                  <a:pt x="15871" y="6475"/>
                </a:cubicBezTo>
                <a:cubicBezTo>
                  <a:pt x="15871" y="6463"/>
                  <a:pt x="15871" y="6457"/>
                  <a:pt x="15865" y="6445"/>
                </a:cubicBezTo>
                <a:cubicBezTo>
                  <a:pt x="15865" y="6445"/>
                  <a:pt x="15859" y="6445"/>
                  <a:pt x="15853" y="6439"/>
                </a:cubicBezTo>
                <a:cubicBezTo>
                  <a:pt x="15853" y="6439"/>
                  <a:pt x="15847" y="6433"/>
                  <a:pt x="15842" y="6427"/>
                </a:cubicBezTo>
                <a:cubicBezTo>
                  <a:pt x="15842" y="6427"/>
                  <a:pt x="15836" y="6427"/>
                  <a:pt x="15830" y="6421"/>
                </a:cubicBezTo>
                <a:cubicBezTo>
                  <a:pt x="15830" y="6415"/>
                  <a:pt x="15824" y="6409"/>
                  <a:pt x="15824" y="6403"/>
                </a:cubicBezTo>
                <a:cubicBezTo>
                  <a:pt x="15824" y="6397"/>
                  <a:pt x="15830" y="6392"/>
                  <a:pt x="15830" y="6386"/>
                </a:cubicBezTo>
                <a:cubicBezTo>
                  <a:pt x="15830" y="6374"/>
                  <a:pt x="15830" y="6374"/>
                  <a:pt x="15830" y="6374"/>
                </a:cubicBezTo>
                <a:cubicBezTo>
                  <a:pt x="15830" y="6374"/>
                  <a:pt x="15836" y="6368"/>
                  <a:pt x="15830" y="6362"/>
                </a:cubicBezTo>
                <a:cubicBezTo>
                  <a:pt x="15830" y="6362"/>
                  <a:pt x="15824" y="6362"/>
                  <a:pt x="15818" y="6356"/>
                </a:cubicBezTo>
                <a:cubicBezTo>
                  <a:pt x="15818" y="6350"/>
                  <a:pt x="15818" y="6350"/>
                  <a:pt x="15812" y="6344"/>
                </a:cubicBezTo>
                <a:cubicBezTo>
                  <a:pt x="15806" y="6338"/>
                  <a:pt x="15806" y="6338"/>
                  <a:pt x="15800" y="6338"/>
                </a:cubicBezTo>
                <a:cubicBezTo>
                  <a:pt x="15794" y="6332"/>
                  <a:pt x="15788" y="6338"/>
                  <a:pt x="15788" y="6332"/>
                </a:cubicBezTo>
                <a:cubicBezTo>
                  <a:pt x="15782" y="6332"/>
                  <a:pt x="15788" y="6326"/>
                  <a:pt x="15782" y="6320"/>
                </a:cubicBezTo>
                <a:cubicBezTo>
                  <a:pt x="15788" y="6303"/>
                  <a:pt x="15788" y="6303"/>
                  <a:pt x="15788" y="6303"/>
                </a:cubicBezTo>
                <a:cubicBezTo>
                  <a:pt x="15800" y="6303"/>
                  <a:pt x="15812" y="6303"/>
                  <a:pt x="15824" y="6303"/>
                </a:cubicBezTo>
                <a:cubicBezTo>
                  <a:pt x="15830" y="6303"/>
                  <a:pt x="15830" y="6297"/>
                  <a:pt x="15836" y="6291"/>
                </a:cubicBezTo>
                <a:cubicBezTo>
                  <a:pt x="15836" y="6291"/>
                  <a:pt x="15842" y="6291"/>
                  <a:pt x="15847" y="6291"/>
                </a:cubicBezTo>
                <a:cubicBezTo>
                  <a:pt x="15859" y="6285"/>
                  <a:pt x="15865" y="6291"/>
                  <a:pt x="15883" y="6291"/>
                </a:cubicBezTo>
                <a:lnTo>
                  <a:pt x="15889" y="6291"/>
                </a:lnTo>
                <a:cubicBezTo>
                  <a:pt x="15895" y="6291"/>
                  <a:pt x="15901" y="6285"/>
                  <a:pt x="15901" y="6273"/>
                </a:cubicBezTo>
                <a:lnTo>
                  <a:pt x="15895" y="6267"/>
                </a:lnTo>
                <a:cubicBezTo>
                  <a:pt x="15895" y="6261"/>
                  <a:pt x="15889" y="6255"/>
                  <a:pt x="15889" y="6255"/>
                </a:cubicBezTo>
                <a:cubicBezTo>
                  <a:pt x="15883" y="6249"/>
                  <a:pt x="15877" y="6249"/>
                  <a:pt x="15877" y="6249"/>
                </a:cubicBezTo>
                <a:cubicBezTo>
                  <a:pt x="15871" y="6243"/>
                  <a:pt x="15865" y="6243"/>
                  <a:pt x="15865" y="6237"/>
                </a:cubicBezTo>
                <a:cubicBezTo>
                  <a:pt x="15859" y="6237"/>
                  <a:pt x="15859" y="6231"/>
                  <a:pt x="15853" y="6231"/>
                </a:cubicBezTo>
                <a:cubicBezTo>
                  <a:pt x="15842" y="6231"/>
                  <a:pt x="15842" y="6231"/>
                  <a:pt x="15842" y="6231"/>
                </a:cubicBezTo>
                <a:cubicBezTo>
                  <a:pt x="15836" y="6231"/>
                  <a:pt x="15836" y="6231"/>
                  <a:pt x="15830" y="6231"/>
                </a:cubicBezTo>
                <a:cubicBezTo>
                  <a:pt x="15824" y="6231"/>
                  <a:pt x="15824" y="6231"/>
                  <a:pt x="15818" y="6237"/>
                </a:cubicBezTo>
                <a:cubicBezTo>
                  <a:pt x="15812" y="6237"/>
                  <a:pt x="15812" y="6243"/>
                  <a:pt x="15812" y="6249"/>
                </a:cubicBezTo>
                <a:cubicBezTo>
                  <a:pt x="15800" y="6255"/>
                  <a:pt x="15788" y="6267"/>
                  <a:pt x="15776" y="6267"/>
                </a:cubicBezTo>
                <a:cubicBezTo>
                  <a:pt x="15764" y="6273"/>
                  <a:pt x="15759" y="6267"/>
                  <a:pt x="15753" y="6267"/>
                </a:cubicBezTo>
                <a:cubicBezTo>
                  <a:pt x="15747" y="6267"/>
                  <a:pt x="15747" y="6267"/>
                  <a:pt x="15741" y="6267"/>
                </a:cubicBezTo>
                <a:cubicBezTo>
                  <a:pt x="15735" y="6261"/>
                  <a:pt x="15729" y="6261"/>
                  <a:pt x="15717" y="6255"/>
                </a:cubicBezTo>
                <a:lnTo>
                  <a:pt x="15711" y="6249"/>
                </a:lnTo>
                <a:cubicBezTo>
                  <a:pt x="15699" y="6249"/>
                  <a:pt x="15699" y="6249"/>
                  <a:pt x="15699" y="6249"/>
                </a:cubicBezTo>
                <a:cubicBezTo>
                  <a:pt x="15693" y="6249"/>
                  <a:pt x="15687" y="6255"/>
                  <a:pt x="15687" y="6261"/>
                </a:cubicBezTo>
                <a:cubicBezTo>
                  <a:pt x="15681" y="6267"/>
                  <a:pt x="15676" y="6273"/>
                  <a:pt x="15670" y="6285"/>
                </a:cubicBezTo>
                <a:cubicBezTo>
                  <a:pt x="15670" y="6291"/>
                  <a:pt x="15676" y="6297"/>
                  <a:pt x="15670" y="6303"/>
                </a:cubicBezTo>
                <a:cubicBezTo>
                  <a:pt x="15670" y="6309"/>
                  <a:pt x="15664" y="6309"/>
                  <a:pt x="15664" y="6315"/>
                </a:cubicBezTo>
                <a:cubicBezTo>
                  <a:pt x="15664" y="6315"/>
                  <a:pt x="15670" y="6320"/>
                  <a:pt x="15664" y="6326"/>
                </a:cubicBezTo>
                <a:cubicBezTo>
                  <a:pt x="15664" y="6326"/>
                  <a:pt x="15670" y="6332"/>
                  <a:pt x="15664" y="6338"/>
                </a:cubicBezTo>
                <a:lnTo>
                  <a:pt x="15658" y="6344"/>
                </a:lnTo>
                <a:cubicBezTo>
                  <a:pt x="15652" y="6344"/>
                  <a:pt x="15646" y="6344"/>
                  <a:pt x="15646" y="6344"/>
                </a:cubicBezTo>
                <a:cubicBezTo>
                  <a:pt x="15640" y="6344"/>
                  <a:pt x="15640" y="6350"/>
                  <a:pt x="15634" y="6356"/>
                </a:cubicBezTo>
                <a:cubicBezTo>
                  <a:pt x="15634" y="6362"/>
                  <a:pt x="15628" y="6368"/>
                  <a:pt x="15628" y="6374"/>
                </a:cubicBezTo>
                <a:close/>
                <a:moveTo>
                  <a:pt x="15960" y="6131"/>
                </a:moveTo>
                <a:lnTo>
                  <a:pt x="15960" y="6131"/>
                </a:lnTo>
                <a:cubicBezTo>
                  <a:pt x="15954" y="6131"/>
                  <a:pt x="15960" y="6137"/>
                  <a:pt x="15960" y="6142"/>
                </a:cubicBezTo>
                <a:cubicBezTo>
                  <a:pt x="15764" y="6142"/>
                  <a:pt x="15764" y="6142"/>
                  <a:pt x="15764" y="6142"/>
                </a:cubicBezTo>
                <a:cubicBezTo>
                  <a:pt x="15753" y="6142"/>
                  <a:pt x="15753" y="6154"/>
                  <a:pt x="15741" y="6160"/>
                </a:cubicBezTo>
                <a:cubicBezTo>
                  <a:pt x="15735" y="6166"/>
                  <a:pt x="15729" y="6166"/>
                  <a:pt x="15723" y="6166"/>
                </a:cubicBezTo>
                <a:cubicBezTo>
                  <a:pt x="15705" y="6166"/>
                  <a:pt x="15699" y="6166"/>
                  <a:pt x="15687" y="6172"/>
                </a:cubicBezTo>
                <a:cubicBezTo>
                  <a:pt x="15681" y="6172"/>
                  <a:pt x="15681" y="6178"/>
                  <a:pt x="15676" y="6184"/>
                </a:cubicBezTo>
                <a:cubicBezTo>
                  <a:pt x="15676" y="6190"/>
                  <a:pt x="15670" y="6196"/>
                  <a:pt x="15670" y="6202"/>
                </a:cubicBezTo>
                <a:cubicBezTo>
                  <a:pt x="15670" y="6208"/>
                  <a:pt x="15676" y="6214"/>
                  <a:pt x="15676" y="6220"/>
                </a:cubicBezTo>
                <a:cubicBezTo>
                  <a:pt x="15687" y="6214"/>
                  <a:pt x="15699" y="6208"/>
                  <a:pt x="15711" y="6202"/>
                </a:cubicBezTo>
                <a:cubicBezTo>
                  <a:pt x="15711" y="6202"/>
                  <a:pt x="15717" y="6202"/>
                  <a:pt x="15723" y="6196"/>
                </a:cubicBezTo>
                <a:cubicBezTo>
                  <a:pt x="15723" y="6196"/>
                  <a:pt x="15723" y="6190"/>
                  <a:pt x="15729" y="6190"/>
                </a:cubicBezTo>
                <a:cubicBezTo>
                  <a:pt x="15735" y="6184"/>
                  <a:pt x="15735" y="6184"/>
                  <a:pt x="15741" y="6184"/>
                </a:cubicBezTo>
                <a:cubicBezTo>
                  <a:pt x="15747" y="6178"/>
                  <a:pt x="15747" y="6178"/>
                  <a:pt x="15753" y="6178"/>
                </a:cubicBezTo>
                <a:cubicBezTo>
                  <a:pt x="15759" y="6172"/>
                  <a:pt x="15759" y="6178"/>
                  <a:pt x="15764" y="6178"/>
                </a:cubicBezTo>
                <a:cubicBezTo>
                  <a:pt x="15770" y="6172"/>
                  <a:pt x="15770" y="6166"/>
                  <a:pt x="15776" y="6166"/>
                </a:cubicBezTo>
                <a:cubicBezTo>
                  <a:pt x="15800" y="6172"/>
                  <a:pt x="15800" y="6172"/>
                  <a:pt x="15800" y="6172"/>
                </a:cubicBezTo>
                <a:cubicBezTo>
                  <a:pt x="15871" y="6172"/>
                  <a:pt x="15871" y="6172"/>
                  <a:pt x="15871" y="6172"/>
                </a:cubicBezTo>
                <a:cubicBezTo>
                  <a:pt x="15871" y="6172"/>
                  <a:pt x="15877" y="6172"/>
                  <a:pt x="15883" y="6172"/>
                </a:cubicBezTo>
                <a:lnTo>
                  <a:pt x="15889" y="6178"/>
                </a:lnTo>
                <a:cubicBezTo>
                  <a:pt x="15901" y="6184"/>
                  <a:pt x="15901" y="6190"/>
                  <a:pt x="15907" y="6190"/>
                </a:cubicBezTo>
                <a:cubicBezTo>
                  <a:pt x="15913" y="6190"/>
                  <a:pt x="15919" y="6190"/>
                  <a:pt x="15925" y="6190"/>
                </a:cubicBezTo>
                <a:cubicBezTo>
                  <a:pt x="15930" y="6184"/>
                  <a:pt x="15936" y="6184"/>
                  <a:pt x="15936" y="6184"/>
                </a:cubicBezTo>
                <a:cubicBezTo>
                  <a:pt x="15942" y="6178"/>
                  <a:pt x="15942" y="6172"/>
                  <a:pt x="15948" y="6172"/>
                </a:cubicBezTo>
                <a:cubicBezTo>
                  <a:pt x="15948" y="6166"/>
                  <a:pt x="15954" y="6172"/>
                  <a:pt x="15960" y="6172"/>
                </a:cubicBezTo>
                <a:cubicBezTo>
                  <a:pt x="15966" y="6166"/>
                  <a:pt x="15966" y="6166"/>
                  <a:pt x="15966" y="6166"/>
                </a:cubicBezTo>
                <a:cubicBezTo>
                  <a:pt x="15972" y="6160"/>
                  <a:pt x="15972" y="6154"/>
                  <a:pt x="15978" y="6154"/>
                </a:cubicBezTo>
                <a:cubicBezTo>
                  <a:pt x="15984" y="6142"/>
                  <a:pt x="15990" y="6137"/>
                  <a:pt x="15990" y="6125"/>
                </a:cubicBezTo>
                <a:cubicBezTo>
                  <a:pt x="15978" y="6125"/>
                  <a:pt x="15972" y="6125"/>
                  <a:pt x="15960" y="6131"/>
                </a:cubicBezTo>
                <a:close/>
                <a:moveTo>
                  <a:pt x="15901" y="6741"/>
                </a:moveTo>
                <a:lnTo>
                  <a:pt x="15901" y="6741"/>
                </a:lnTo>
                <a:cubicBezTo>
                  <a:pt x="15901" y="6747"/>
                  <a:pt x="15895" y="6753"/>
                  <a:pt x="15895" y="6753"/>
                </a:cubicBezTo>
                <a:cubicBezTo>
                  <a:pt x="15895" y="6765"/>
                  <a:pt x="15907" y="6765"/>
                  <a:pt x="15919" y="6771"/>
                </a:cubicBezTo>
                <a:cubicBezTo>
                  <a:pt x="15919" y="6771"/>
                  <a:pt x="15925" y="6771"/>
                  <a:pt x="15930" y="6771"/>
                </a:cubicBezTo>
                <a:cubicBezTo>
                  <a:pt x="15936" y="6771"/>
                  <a:pt x="15936" y="6777"/>
                  <a:pt x="15942" y="6777"/>
                </a:cubicBezTo>
                <a:cubicBezTo>
                  <a:pt x="15948" y="6777"/>
                  <a:pt x="15954" y="6765"/>
                  <a:pt x="15960" y="6753"/>
                </a:cubicBezTo>
                <a:cubicBezTo>
                  <a:pt x="15966" y="6747"/>
                  <a:pt x="15972" y="6741"/>
                  <a:pt x="15978" y="6735"/>
                </a:cubicBezTo>
                <a:cubicBezTo>
                  <a:pt x="15984" y="6730"/>
                  <a:pt x="15990" y="6724"/>
                  <a:pt x="15996" y="6724"/>
                </a:cubicBezTo>
                <a:cubicBezTo>
                  <a:pt x="15996" y="6718"/>
                  <a:pt x="16002" y="6718"/>
                  <a:pt x="16008" y="6718"/>
                </a:cubicBezTo>
                <a:cubicBezTo>
                  <a:pt x="16014" y="6718"/>
                  <a:pt x="16019" y="6718"/>
                  <a:pt x="16031" y="6718"/>
                </a:cubicBezTo>
                <a:cubicBezTo>
                  <a:pt x="16037" y="6712"/>
                  <a:pt x="16043" y="6700"/>
                  <a:pt x="16049" y="6694"/>
                </a:cubicBezTo>
                <a:cubicBezTo>
                  <a:pt x="16061" y="6694"/>
                  <a:pt x="16067" y="6688"/>
                  <a:pt x="16073" y="6688"/>
                </a:cubicBezTo>
                <a:cubicBezTo>
                  <a:pt x="16085" y="6688"/>
                  <a:pt x="16091" y="6688"/>
                  <a:pt x="16096" y="6688"/>
                </a:cubicBezTo>
                <a:cubicBezTo>
                  <a:pt x="16102" y="6688"/>
                  <a:pt x="16102" y="6688"/>
                  <a:pt x="16108" y="6688"/>
                </a:cubicBezTo>
                <a:cubicBezTo>
                  <a:pt x="16114" y="6688"/>
                  <a:pt x="16114" y="6682"/>
                  <a:pt x="16114" y="6676"/>
                </a:cubicBezTo>
                <a:cubicBezTo>
                  <a:pt x="16108" y="6676"/>
                  <a:pt x="16108" y="6676"/>
                  <a:pt x="16102" y="6670"/>
                </a:cubicBezTo>
                <a:cubicBezTo>
                  <a:pt x="16096" y="6670"/>
                  <a:pt x="16096" y="6664"/>
                  <a:pt x="16091" y="6658"/>
                </a:cubicBezTo>
                <a:cubicBezTo>
                  <a:pt x="16085" y="6658"/>
                  <a:pt x="16079" y="6658"/>
                  <a:pt x="16067" y="6658"/>
                </a:cubicBezTo>
                <a:cubicBezTo>
                  <a:pt x="16067" y="6658"/>
                  <a:pt x="16061" y="6658"/>
                  <a:pt x="16055" y="6658"/>
                </a:cubicBezTo>
                <a:lnTo>
                  <a:pt x="16049" y="6658"/>
                </a:lnTo>
                <a:cubicBezTo>
                  <a:pt x="16043" y="6664"/>
                  <a:pt x="16043" y="6670"/>
                  <a:pt x="16037" y="6670"/>
                </a:cubicBezTo>
                <a:cubicBezTo>
                  <a:pt x="16031" y="6676"/>
                  <a:pt x="16025" y="6676"/>
                  <a:pt x="16025" y="6676"/>
                </a:cubicBezTo>
                <a:cubicBezTo>
                  <a:pt x="16019" y="6676"/>
                  <a:pt x="16014" y="6676"/>
                  <a:pt x="16014" y="6676"/>
                </a:cubicBezTo>
                <a:cubicBezTo>
                  <a:pt x="16008" y="6682"/>
                  <a:pt x="16008" y="6688"/>
                  <a:pt x="16002" y="6688"/>
                </a:cubicBezTo>
                <a:cubicBezTo>
                  <a:pt x="15996" y="6688"/>
                  <a:pt x="15990" y="6688"/>
                  <a:pt x="15984" y="6688"/>
                </a:cubicBezTo>
                <a:cubicBezTo>
                  <a:pt x="15984" y="6688"/>
                  <a:pt x="15978" y="6688"/>
                  <a:pt x="15972" y="6694"/>
                </a:cubicBezTo>
                <a:cubicBezTo>
                  <a:pt x="15972" y="6694"/>
                  <a:pt x="15978" y="6700"/>
                  <a:pt x="15972" y="6706"/>
                </a:cubicBezTo>
                <a:cubicBezTo>
                  <a:pt x="15966" y="6706"/>
                  <a:pt x="15954" y="6706"/>
                  <a:pt x="15948" y="6706"/>
                </a:cubicBezTo>
                <a:cubicBezTo>
                  <a:pt x="15942" y="6706"/>
                  <a:pt x="15942" y="6706"/>
                  <a:pt x="15936" y="6706"/>
                </a:cubicBezTo>
                <a:cubicBezTo>
                  <a:pt x="15930" y="6706"/>
                  <a:pt x="15930" y="6718"/>
                  <a:pt x="15925" y="6718"/>
                </a:cubicBezTo>
                <a:cubicBezTo>
                  <a:pt x="15925" y="6724"/>
                  <a:pt x="15919" y="6724"/>
                  <a:pt x="15913" y="6730"/>
                </a:cubicBezTo>
                <a:cubicBezTo>
                  <a:pt x="15913" y="6730"/>
                  <a:pt x="15901" y="6735"/>
                  <a:pt x="15901" y="6741"/>
                </a:cubicBezTo>
                <a:cubicBezTo>
                  <a:pt x="15901" y="6747"/>
                  <a:pt x="15901" y="6747"/>
                  <a:pt x="15901" y="6747"/>
                </a:cubicBezTo>
                <a:cubicBezTo>
                  <a:pt x="15901" y="6753"/>
                  <a:pt x="15907" y="6753"/>
                  <a:pt x="15907" y="6759"/>
                </a:cubicBezTo>
                <a:lnTo>
                  <a:pt x="15901" y="6741"/>
                </a:lnTo>
                <a:close/>
                <a:moveTo>
                  <a:pt x="15877" y="6795"/>
                </a:moveTo>
                <a:lnTo>
                  <a:pt x="15877" y="6795"/>
                </a:lnTo>
                <a:cubicBezTo>
                  <a:pt x="15871" y="6795"/>
                  <a:pt x="15865" y="6801"/>
                  <a:pt x="15853" y="6807"/>
                </a:cubicBezTo>
                <a:cubicBezTo>
                  <a:pt x="15859" y="6813"/>
                  <a:pt x="15859" y="6813"/>
                  <a:pt x="15859" y="6818"/>
                </a:cubicBezTo>
                <a:cubicBezTo>
                  <a:pt x="15895" y="6818"/>
                  <a:pt x="15895" y="6818"/>
                  <a:pt x="15895" y="6818"/>
                </a:cubicBezTo>
                <a:cubicBezTo>
                  <a:pt x="15895" y="6801"/>
                  <a:pt x="15895" y="6801"/>
                  <a:pt x="15895" y="6801"/>
                </a:cubicBezTo>
                <a:cubicBezTo>
                  <a:pt x="15889" y="6789"/>
                  <a:pt x="15889" y="6789"/>
                  <a:pt x="15889" y="6789"/>
                </a:cubicBezTo>
                <a:cubicBezTo>
                  <a:pt x="15883" y="6789"/>
                  <a:pt x="15883" y="6789"/>
                  <a:pt x="15877" y="6795"/>
                </a:cubicBezTo>
                <a:close/>
                <a:moveTo>
                  <a:pt x="15699" y="6676"/>
                </a:moveTo>
                <a:lnTo>
                  <a:pt x="15699" y="6676"/>
                </a:lnTo>
                <a:cubicBezTo>
                  <a:pt x="15705" y="6682"/>
                  <a:pt x="15711" y="6688"/>
                  <a:pt x="15723" y="6694"/>
                </a:cubicBezTo>
                <a:cubicBezTo>
                  <a:pt x="15747" y="6694"/>
                  <a:pt x="15759" y="6694"/>
                  <a:pt x="15782" y="6694"/>
                </a:cubicBezTo>
                <a:cubicBezTo>
                  <a:pt x="15794" y="6694"/>
                  <a:pt x="15794" y="6694"/>
                  <a:pt x="15794" y="6694"/>
                </a:cubicBezTo>
                <a:cubicBezTo>
                  <a:pt x="15812" y="6694"/>
                  <a:pt x="15824" y="6694"/>
                  <a:pt x="15842" y="6694"/>
                </a:cubicBezTo>
                <a:cubicBezTo>
                  <a:pt x="15847" y="6694"/>
                  <a:pt x="15853" y="6688"/>
                  <a:pt x="15853" y="6688"/>
                </a:cubicBezTo>
                <a:cubicBezTo>
                  <a:pt x="15859" y="6688"/>
                  <a:pt x="15865" y="6688"/>
                  <a:pt x="15865" y="6688"/>
                </a:cubicBezTo>
                <a:cubicBezTo>
                  <a:pt x="15871" y="6688"/>
                  <a:pt x="15871" y="6688"/>
                  <a:pt x="15877" y="6688"/>
                </a:cubicBezTo>
                <a:cubicBezTo>
                  <a:pt x="15883" y="6688"/>
                  <a:pt x="15883" y="6682"/>
                  <a:pt x="15889" y="6682"/>
                </a:cubicBezTo>
                <a:cubicBezTo>
                  <a:pt x="15895" y="6676"/>
                  <a:pt x="15895" y="6670"/>
                  <a:pt x="15901" y="6670"/>
                </a:cubicBezTo>
                <a:cubicBezTo>
                  <a:pt x="15907" y="6670"/>
                  <a:pt x="15907" y="6670"/>
                  <a:pt x="15913" y="6670"/>
                </a:cubicBezTo>
                <a:cubicBezTo>
                  <a:pt x="15919" y="6670"/>
                  <a:pt x="15925" y="6670"/>
                  <a:pt x="15936" y="6670"/>
                </a:cubicBezTo>
                <a:cubicBezTo>
                  <a:pt x="15942" y="6670"/>
                  <a:pt x="15942" y="6670"/>
                  <a:pt x="15948" y="6670"/>
                </a:cubicBezTo>
                <a:cubicBezTo>
                  <a:pt x="15954" y="6670"/>
                  <a:pt x="15954" y="6664"/>
                  <a:pt x="15960" y="6658"/>
                </a:cubicBezTo>
                <a:cubicBezTo>
                  <a:pt x="15954" y="6652"/>
                  <a:pt x="15954" y="6652"/>
                  <a:pt x="15954" y="6652"/>
                </a:cubicBezTo>
                <a:cubicBezTo>
                  <a:pt x="15948" y="6652"/>
                  <a:pt x="15948" y="6647"/>
                  <a:pt x="15942" y="6652"/>
                </a:cubicBezTo>
                <a:cubicBezTo>
                  <a:pt x="15936" y="6652"/>
                  <a:pt x="15936" y="6658"/>
                  <a:pt x="15930" y="6658"/>
                </a:cubicBezTo>
                <a:cubicBezTo>
                  <a:pt x="15919" y="6658"/>
                  <a:pt x="15907" y="6658"/>
                  <a:pt x="15895" y="6658"/>
                </a:cubicBezTo>
                <a:cubicBezTo>
                  <a:pt x="15889" y="6658"/>
                  <a:pt x="15877" y="6664"/>
                  <a:pt x="15871" y="6664"/>
                </a:cubicBezTo>
                <a:cubicBezTo>
                  <a:pt x="15859" y="6664"/>
                  <a:pt x="15859" y="6664"/>
                  <a:pt x="15859" y="6664"/>
                </a:cubicBezTo>
                <a:cubicBezTo>
                  <a:pt x="15853" y="6664"/>
                  <a:pt x="15853" y="6664"/>
                  <a:pt x="15847" y="6664"/>
                </a:cubicBezTo>
                <a:cubicBezTo>
                  <a:pt x="15847" y="6664"/>
                  <a:pt x="15842" y="6664"/>
                  <a:pt x="15836" y="6664"/>
                </a:cubicBezTo>
                <a:cubicBezTo>
                  <a:pt x="15830" y="6670"/>
                  <a:pt x="15830" y="6670"/>
                  <a:pt x="15818" y="6670"/>
                </a:cubicBezTo>
                <a:cubicBezTo>
                  <a:pt x="15812" y="6670"/>
                  <a:pt x="15812" y="6670"/>
                  <a:pt x="15806" y="6670"/>
                </a:cubicBezTo>
                <a:cubicBezTo>
                  <a:pt x="15800" y="6670"/>
                  <a:pt x="15794" y="6658"/>
                  <a:pt x="15788" y="6658"/>
                </a:cubicBezTo>
                <a:cubicBezTo>
                  <a:pt x="15782" y="6658"/>
                  <a:pt x="15776" y="6658"/>
                  <a:pt x="15764" y="6652"/>
                </a:cubicBezTo>
                <a:cubicBezTo>
                  <a:pt x="15759" y="6652"/>
                  <a:pt x="15759" y="6652"/>
                  <a:pt x="15747" y="6652"/>
                </a:cubicBezTo>
                <a:cubicBezTo>
                  <a:pt x="15741" y="6652"/>
                  <a:pt x="15741" y="6652"/>
                  <a:pt x="15735" y="6652"/>
                </a:cubicBezTo>
                <a:cubicBezTo>
                  <a:pt x="15729" y="6658"/>
                  <a:pt x="15723" y="6658"/>
                  <a:pt x="15717" y="6658"/>
                </a:cubicBezTo>
                <a:cubicBezTo>
                  <a:pt x="15711" y="6664"/>
                  <a:pt x="15711" y="6670"/>
                  <a:pt x="15705" y="6670"/>
                </a:cubicBezTo>
                <a:cubicBezTo>
                  <a:pt x="15687" y="6670"/>
                  <a:pt x="15687" y="6670"/>
                  <a:pt x="15687" y="6670"/>
                </a:cubicBezTo>
                <a:lnTo>
                  <a:pt x="15699" y="6676"/>
                </a:lnTo>
                <a:close/>
                <a:moveTo>
                  <a:pt x="15676" y="6712"/>
                </a:moveTo>
                <a:lnTo>
                  <a:pt x="15676" y="6712"/>
                </a:lnTo>
                <a:cubicBezTo>
                  <a:pt x="15670" y="6718"/>
                  <a:pt x="15664" y="6718"/>
                  <a:pt x="15658" y="6724"/>
                </a:cubicBezTo>
                <a:cubicBezTo>
                  <a:pt x="15658" y="6730"/>
                  <a:pt x="15658" y="6730"/>
                  <a:pt x="15664" y="6735"/>
                </a:cubicBezTo>
                <a:cubicBezTo>
                  <a:pt x="15664" y="6741"/>
                  <a:pt x="15670" y="6741"/>
                  <a:pt x="15670" y="6741"/>
                </a:cubicBezTo>
                <a:cubicBezTo>
                  <a:pt x="15676" y="6747"/>
                  <a:pt x="15676" y="6753"/>
                  <a:pt x="15676" y="6753"/>
                </a:cubicBezTo>
                <a:cubicBezTo>
                  <a:pt x="15681" y="6759"/>
                  <a:pt x="15681" y="6765"/>
                  <a:pt x="15687" y="6765"/>
                </a:cubicBezTo>
                <a:cubicBezTo>
                  <a:pt x="15693" y="6771"/>
                  <a:pt x="15693" y="6771"/>
                  <a:pt x="15699" y="6771"/>
                </a:cubicBezTo>
                <a:cubicBezTo>
                  <a:pt x="15711" y="6771"/>
                  <a:pt x="15717" y="6771"/>
                  <a:pt x="15723" y="6771"/>
                </a:cubicBezTo>
                <a:cubicBezTo>
                  <a:pt x="15741" y="6771"/>
                  <a:pt x="15747" y="6771"/>
                  <a:pt x="15759" y="6765"/>
                </a:cubicBezTo>
                <a:cubicBezTo>
                  <a:pt x="15759" y="6753"/>
                  <a:pt x="15759" y="6753"/>
                  <a:pt x="15759" y="6753"/>
                </a:cubicBezTo>
                <a:cubicBezTo>
                  <a:pt x="15753" y="6753"/>
                  <a:pt x="15753" y="6753"/>
                  <a:pt x="15747" y="6753"/>
                </a:cubicBezTo>
                <a:cubicBezTo>
                  <a:pt x="15741" y="6753"/>
                  <a:pt x="15735" y="6747"/>
                  <a:pt x="15735" y="6747"/>
                </a:cubicBezTo>
                <a:cubicBezTo>
                  <a:pt x="15729" y="6741"/>
                  <a:pt x="15735" y="6735"/>
                  <a:pt x="15729" y="6735"/>
                </a:cubicBezTo>
                <a:cubicBezTo>
                  <a:pt x="15729" y="6735"/>
                  <a:pt x="15723" y="6735"/>
                  <a:pt x="15717" y="6730"/>
                </a:cubicBezTo>
                <a:cubicBezTo>
                  <a:pt x="15717" y="6730"/>
                  <a:pt x="15711" y="6730"/>
                  <a:pt x="15705" y="6730"/>
                </a:cubicBezTo>
                <a:cubicBezTo>
                  <a:pt x="15699" y="6730"/>
                  <a:pt x="15699" y="6724"/>
                  <a:pt x="15699" y="6718"/>
                </a:cubicBezTo>
                <a:cubicBezTo>
                  <a:pt x="15693" y="6718"/>
                  <a:pt x="15681" y="6712"/>
                  <a:pt x="15676" y="6712"/>
                </a:cubicBezTo>
                <a:close/>
                <a:moveTo>
                  <a:pt x="15533" y="6664"/>
                </a:moveTo>
                <a:lnTo>
                  <a:pt x="15533" y="6664"/>
                </a:lnTo>
                <a:cubicBezTo>
                  <a:pt x="15527" y="6664"/>
                  <a:pt x="15515" y="6670"/>
                  <a:pt x="15515" y="6676"/>
                </a:cubicBezTo>
                <a:cubicBezTo>
                  <a:pt x="15515" y="6682"/>
                  <a:pt x="15521" y="6682"/>
                  <a:pt x="15527" y="6688"/>
                </a:cubicBezTo>
                <a:cubicBezTo>
                  <a:pt x="15533" y="6700"/>
                  <a:pt x="15545" y="6694"/>
                  <a:pt x="15563" y="6694"/>
                </a:cubicBezTo>
                <a:cubicBezTo>
                  <a:pt x="15569" y="6694"/>
                  <a:pt x="15575" y="6694"/>
                  <a:pt x="15581" y="6694"/>
                </a:cubicBezTo>
                <a:cubicBezTo>
                  <a:pt x="15587" y="6688"/>
                  <a:pt x="15592" y="6688"/>
                  <a:pt x="15592" y="6688"/>
                </a:cubicBezTo>
                <a:cubicBezTo>
                  <a:pt x="15598" y="6682"/>
                  <a:pt x="15598" y="6676"/>
                  <a:pt x="15604" y="6676"/>
                </a:cubicBezTo>
                <a:cubicBezTo>
                  <a:pt x="15610" y="6670"/>
                  <a:pt x="15622" y="6676"/>
                  <a:pt x="15628" y="6676"/>
                </a:cubicBezTo>
                <a:cubicBezTo>
                  <a:pt x="15640" y="6676"/>
                  <a:pt x="15646" y="6676"/>
                  <a:pt x="15658" y="6676"/>
                </a:cubicBezTo>
                <a:lnTo>
                  <a:pt x="15664" y="6676"/>
                </a:lnTo>
                <a:lnTo>
                  <a:pt x="15664" y="6676"/>
                </a:lnTo>
                <a:cubicBezTo>
                  <a:pt x="15658" y="6670"/>
                  <a:pt x="15664" y="6664"/>
                  <a:pt x="15664" y="6658"/>
                </a:cubicBezTo>
                <a:cubicBezTo>
                  <a:pt x="15652" y="6658"/>
                  <a:pt x="15646" y="6664"/>
                  <a:pt x="15640" y="6658"/>
                </a:cubicBezTo>
                <a:cubicBezTo>
                  <a:pt x="15634" y="6658"/>
                  <a:pt x="15634" y="6658"/>
                  <a:pt x="15628" y="6652"/>
                </a:cubicBezTo>
                <a:cubicBezTo>
                  <a:pt x="15622" y="6652"/>
                  <a:pt x="15616" y="6658"/>
                  <a:pt x="15616" y="6652"/>
                </a:cubicBezTo>
                <a:cubicBezTo>
                  <a:pt x="15610" y="6652"/>
                  <a:pt x="15604" y="6652"/>
                  <a:pt x="15598" y="6652"/>
                </a:cubicBezTo>
                <a:cubicBezTo>
                  <a:pt x="15587" y="6652"/>
                  <a:pt x="15587" y="6652"/>
                  <a:pt x="15581" y="6652"/>
                </a:cubicBezTo>
                <a:cubicBezTo>
                  <a:pt x="15575" y="6652"/>
                  <a:pt x="15569" y="6658"/>
                  <a:pt x="15569" y="6658"/>
                </a:cubicBezTo>
                <a:cubicBezTo>
                  <a:pt x="15563" y="6658"/>
                  <a:pt x="15563" y="6664"/>
                  <a:pt x="15557" y="6664"/>
                </a:cubicBezTo>
                <a:cubicBezTo>
                  <a:pt x="15551" y="6664"/>
                  <a:pt x="15545" y="6664"/>
                  <a:pt x="15533" y="6664"/>
                </a:cubicBezTo>
                <a:close/>
                <a:moveTo>
                  <a:pt x="14917" y="6569"/>
                </a:moveTo>
                <a:lnTo>
                  <a:pt x="14917" y="6569"/>
                </a:lnTo>
                <a:cubicBezTo>
                  <a:pt x="14917" y="6581"/>
                  <a:pt x="14917" y="6581"/>
                  <a:pt x="14917" y="6581"/>
                </a:cubicBezTo>
                <a:cubicBezTo>
                  <a:pt x="14952" y="6581"/>
                  <a:pt x="14952" y="6581"/>
                  <a:pt x="14952" y="6581"/>
                </a:cubicBezTo>
                <a:cubicBezTo>
                  <a:pt x="14952" y="6605"/>
                  <a:pt x="14952" y="6605"/>
                  <a:pt x="14952" y="6605"/>
                </a:cubicBezTo>
                <a:cubicBezTo>
                  <a:pt x="14958" y="6605"/>
                  <a:pt x="14964" y="6605"/>
                  <a:pt x="14970" y="6605"/>
                </a:cubicBezTo>
                <a:cubicBezTo>
                  <a:pt x="14976" y="6605"/>
                  <a:pt x="14982" y="6605"/>
                  <a:pt x="14982" y="6605"/>
                </a:cubicBezTo>
                <a:cubicBezTo>
                  <a:pt x="14994" y="6611"/>
                  <a:pt x="14994" y="6611"/>
                  <a:pt x="14994" y="6611"/>
                </a:cubicBezTo>
                <a:cubicBezTo>
                  <a:pt x="15000" y="6617"/>
                  <a:pt x="15000" y="6623"/>
                  <a:pt x="15005" y="6623"/>
                </a:cubicBezTo>
                <a:cubicBezTo>
                  <a:pt x="15005" y="6629"/>
                  <a:pt x="15012" y="6635"/>
                  <a:pt x="15017" y="6635"/>
                </a:cubicBezTo>
                <a:cubicBezTo>
                  <a:pt x="15023" y="6641"/>
                  <a:pt x="15023" y="6641"/>
                  <a:pt x="15035" y="6641"/>
                </a:cubicBezTo>
                <a:cubicBezTo>
                  <a:pt x="15047" y="6641"/>
                  <a:pt x="15047" y="6629"/>
                  <a:pt x="15059" y="6629"/>
                </a:cubicBezTo>
                <a:cubicBezTo>
                  <a:pt x="15065" y="6629"/>
                  <a:pt x="15071" y="6629"/>
                  <a:pt x="15071" y="6629"/>
                </a:cubicBezTo>
                <a:cubicBezTo>
                  <a:pt x="15083" y="6629"/>
                  <a:pt x="15089" y="6629"/>
                  <a:pt x="15094" y="6629"/>
                </a:cubicBezTo>
                <a:cubicBezTo>
                  <a:pt x="15106" y="6629"/>
                  <a:pt x="15112" y="6623"/>
                  <a:pt x="15118" y="6623"/>
                </a:cubicBezTo>
                <a:cubicBezTo>
                  <a:pt x="15130" y="6623"/>
                  <a:pt x="15136" y="6623"/>
                  <a:pt x="15142" y="6629"/>
                </a:cubicBezTo>
                <a:cubicBezTo>
                  <a:pt x="15148" y="6629"/>
                  <a:pt x="15148" y="6635"/>
                  <a:pt x="15148" y="6641"/>
                </a:cubicBezTo>
                <a:cubicBezTo>
                  <a:pt x="15154" y="6641"/>
                  <a:pt x="15154" y="6647"/>
                  <a:pt x="15160" y="6647"/>
                </a:cubicBezTo>
                <a:cubicBezTo>
                  <a:pt x="15166" y="6647"/>
                  <a:pt x="15166" y="6647"/>
                  <a:pt x="15171" y="6647"/>
                </a:cubicBezTo>
                <a:cubicBezTo>
                  <a:pt x="15183" y="6647"/>
                  <a:pt x="15189" y="6647"/>
                  <a:pt x="15195" y="6647"/>
                </a:cubicBezTo>
                <a:cubicBezTo>
                  <a:pt x="15207" y="6647"/>
                  <a:pt x="15213" y="6647"/>
                  <a:pt x="15225" y="6647"/>
                </a:cubicBezTo>
                <a:cubicBezTo>
                  <a:pt x="15237" y="6652"/>
                  <a:pt x="15237" y="6658"/>
                  <a:pt x="15249" y="6664"/>
                </a:cubicBezTo>
                <a:cubicBezTo>
                  <a:pt x="15255" y="6664"/>
                  <a:pt x="15255" y="6670"/>
                  <a:pt x="15260" y="6670"/>
                </a:cubicBezTo>
                <a:cubicBezTo>
                  <a:pt x="15260" y="6670"/>
                  <a:pt x="15266" y="6670"/>
                  <a:pt x="15272" y="6670"/>
                </a:cubicBezTo>
                <a:cubicBezTo>
                  <a:pt x="15284" y="6676"/>
                  <a:pt x="15290" y="6676"/>
                  <a:pt x="15296" y="6676"/>
                </a:cubicBezTo>
                <a:cubicBezTo>
                  <a:pt x="15296" y="6670"/>
                  <a:pt x="15296" y="6670"/>
                  <a:pt x="15296" y="6664"/>
                </a:cubicBezTo>
                <a:cubicBezTo>
                  <a:pt x="15296" y="6658"/>
                  <a:pt x="15302" y="6658"/>
                  <a:pt x="15302" y="6652"/>
                </a:cubicBezTo>
                <a:cubicBezTo>
                  <a:pt x="15308" y="6652"/>
                  <a:pt x="15314" y="6652"/>
                  <a:pt x="15314" y="6652"/>
                </a:cubicBezTo>
                <a:cubicBezTo>
                  <a:pt x="15320" y="6652"/>
                  <a:pt x="15320" y="6658"/>
                  <a:pt x="15326" y="6658"/>
                </a:cubicBezTo>
                <a:cubicBezTo>
                  <a:pt x="15332" y="6664"/>
                  <a:pt x="15332" y="6658"/>
                  <a:pt x="15337" y="6658"/>
                </a:cubicBezTo>
                <a:cubicBezTo>
                  <a:pt x="15349" y="6658"/>
                  <a:pt x="15349" y="6658"/>
                  <a:pt x="15349" y="6658"/>
                </a:cubicBezTo>
                <a:cubicBezTo>
                  <a:pt x="15355" y="6658"/>
                  <a:pt x="15361" y="6652"/>
                  <a:pt x="15367" y="6652"/>
                </a:cubicBezTo>
                <a:cubicBezTo>
                  <a:pt x="15373" y="6652"/>
                  <a:pt x="15379" y="6658"/>
                  <a:pt x="15385" y="6658"/>
                </a:cubicBezTo>
                <a:cubicBezTo>
                  <a:pt x="15391" y="6664"/>
                  <a:pt x="15397" y="6664"/>
                  <a:pt x="15397" y="6664"/>
                </a:cubicBezTo>
                <a:cubicBezTo>
                  <a:pt x="15403" y="6664"/>
                  <a:pt x="15403" y="6670"/>
                  <a:pt x="15409" y="6676"/>
                </a:cubicBezTo>
                <a:cubicBezTo>
                  <a:pt x="15415" y="6682"/>
                  <a:pt x="15421" y="6688"/>
                  <a:pt x="15426" y="6688"/>
                </a:cubicBezTo>
                <a:cubicBezTo>
                  <a:pt x="15438" y="6694"/>
                  <a:pt x="15444" y="6694"/>
                  <a:pt x="15456" y="6694"/>
                </a:cubicBezTo>
                <a:cubicBezTo>
                  <a:pt x="15468" y="6694"/>
                  <a:pt x="15468" y="6694"/>
                  <a:pt x="15468" y="6694"/>
                </a:cubicBezTo>
                <a:cubicBezTo>
                  <a:pt x="15474" y="6694"/>
                  <a:pt x="15474" y="6688"/>
                  <a:pt x="15480" y="6688"/>
                </a:cubicBezTo>
                <a:cubicBezTo>
                  <a:pt x="15474" y="6676"/>
                  <a:pt x="15468" y="6670"/>
                  <a:pt x="15468" y="6664"/>
                </a:cubicBezTo>
                <a:cubicBezTo>
                  <a:pt x="15462" y="6658"/>
                  <a:pt x="15462" y="6652"/>
                  <a:pt x="15456" y="6652"/>
                </a:cubicBezTo>
                <a:cubicBezTo>
                  <a:pt x="15450" y="6652"/>
                  <a:pt x="15450" y="6652"/>
                  <a:pt x="15444" y="6652"/>
                </a:cubicBezTo>
                <a:cubicBezTo>
                  <a:pt x="15432" y="6647"/>
                  <a:pt x="15426" y="6641"/>
                  <a:pt x="15426" y="6629"/>
                </a:cubicBezTo>
                <a:cubicBezTo>
                  <a:pt x="15337" y="6629"/>
                  <a:pt x="15337" y="6629"/>
                  <a:pt x="15337" y="6629"/>
                </a:cubicBezTo>
                <a:cubicBezTo>
                  <a:pt x="15337" y="6629"/>
                  <a:pt x="15332" y="6623"/>
                  <a:pt x="15337" y="6617"/>
                </a:cubicBezTo>
                <a:cubicBezTo>
                  <a:pt x="15337" y="6611"/>
                  <a:pt x="15337" y="6611"/>
                  <a:pt x="15344" y="6605"/>
                </a:cubicBezTo>
                <a:lnTo>
                  <a:pt x="15349" y="6605"/>
                </a:lnTo>
                <a:cubicBezTo>
                  <a:pt x="15361" y="6599"/>
                  <a:pt x="15367" y="6605"/>
                  <a:pt x="15373" y="6605"/>
                </a:cubicBezTo>
                <a:cubicBezTo>
                  <a:pt x="15385" y="6605"/>
                  <a:pt x="15391" y="6599"/>
                  <a:pt x="15397" y="6593"/>
                </a:cubicBezTo>
                <a:cubicBezTo>
                  <a:pt x="15391" y="6593"/>
                  <a:pt x="15385" y="6593"/>
                  <a:pt x="15373" y="6587"/>
                </a:cubicBezTo>
                <a:cubicBezTo>
                  <a:pt x="15373" y="6587"/>
                  <a:pt x="15367" y="6587"/>
                  <a:pt x="15361" y="6581"/>
                </a:cubicBezTo>
                <a:cubicBezTo>
                  <a:pt x="15361" y="6581"/>
                  <a:pt x="15355" y="6587"/>
                  <a:pt x="15349" y="6581"/>
                </a:cubicBezTo>
                <a:cubicBezTo>
                  <a:pt x="15344" y="6581"/>
                  <a:pt x="15337" y="6575"/>
                  <a:pt x="15326" y="6575"/>
                </a:cubicBezTo>
                <a:cubicBezTo>
                  <a:pt x="15320" y="6575"/>
                  <a:pt x="15314" y="6581"/>
                  <a:pt x="15302" y="6581"/>
                </a:cubicBezTo>
                <a:cubicBezTo>
                  <a:pt x="15296" y="6581"/>
                  <a:pt x="15296" y="6575"/>
                  <a:pt x="15290" y="6575"/>
                </a:cubicBezTo>
                <a:cubicBezTo>
                  <a:pt x="15278" y="6575"/>
                  <a:pt x="15266" y="6581"/>
                  <a:pt x="15255" y="6575"/>
                </a:cubicBezTo>
                <a:cubicBezTo>
                  <a:pt x="15249" y="6575"/>
                  <a:pt x="15243" y="6569"/>
                  <a:pt x="15231" y="6563"/>
                </a:cubicBezTo>
                <a:cubicBezTo>
                  <a:pt x="15225" y="6563"/>
                  <a:pt x="15219" y="6558"/>
                  <a:pt x="15207" y="6558"/>
                </a:cubicBezTo>
                <a:lnTo>
                  <a:pt x="14917" y="6569"/>
                </a:lnTo>
                <a:close/>
                <a:moveTo>
                  <a:pt x="14739" y="6486"/>
                </a:moveTo>
                <a:lnTo>
                  <a:pt x="14739" y="6486"/>
                </a:lnTo>
                <a:cubicBezTo>
                  <a:pt x="14739" y="6486"/>
                  <a:pt x="14733" y="6492"/>
                  <a:pt x="14733" y="6498"/>
                </a:cubicBezTo>
                <a:lnTo>
                  <a:pt x="14733" y="6504"/>
                </a:lnTo>
                <a:cubicBezTo>
                  <a:pt x="14745" y="6516"/>
                  <a:pt x="14745" y="6516"/>
                  <a:pt x="14745" y="6516"/>
                </a:cubicBezTo>
                <a:cubicBezTo>
                  <a:pt x="14745" y="6504"/>
                  <a:pt x="14745" y="6504"/>
                  <a:pt x="14745" y="6504"/>
                </a:cubicBezTo>
                <a:cubicBezTo>
                  <a:pt x="14745" y="6498"/>
                  <a:pt x="14739" y="6498"/>
                  <a:pt x="14739" y="6498"/>
                </a:cubicBezTo>
                <a:lnTo>
                  <a:pt x="14739" y="6486"/>
                </a:lnTo>
                <a:close/>
                <a:moveTo>
                  <a:pt x="15148" y="6095"/>
                </a:moveTo>
                <a:lnTo>
                  <a:pt x="15148" y="6095"/>
                </a:lnTo>
                <a:cubicBezTo>
                  <a:pt x="15136" y="6095"/>
                  <a:pt x="15136" y="6095"/>
                  <a:pt x="15136" y="6095"/>
                </a:cubicBezTo>
                <a:cubicBezTo>
                  <a:pt x="15130" y="6095"/>
                  <a:pt x="15130" y="6095"/>
                  <a:pt x="15124" y="6101"/>
                </a:cubicBezTo>
                <a:cubicBezTo>
                  <a:pt x="15124" y="6119"/>
                  <a:pt x="15124" y="6131"/>
                  <a:pt x="15118" y="6142"/>
                </a:cubicBezTo>
                <a:cubicBezTo>
                  <a:pt x="15118" y="6149"/>
                  <a:pt x="15106" y="6149"/>
                  <a:pt x="15106" y="6154"/>
                </a:cubicBezTo>
                <a:cubicBezTo>
                  <a:pt x="15106" y="6154"/>
                  <a:pt x="15106" y="6160"/>
                  <a:pt x="15106" y="6166"/>
                </a:cubicBezTo>
                <a:cubicBezTo>
                  <a:pt x="15100" y="6172"/>
                  <a:pt x="15106" y="6178"/>
                  <a:pt x="15106" y="6190"/>
                </a:cubicBezTo>
                <a:cubicBezTo>
                  <a:pt x="15106" y="6202"/>
                  <a:pt x="15100" y="6208"/>
                  <a:pt x="15106" y="6214"/>
                </a:cubicBezTo>
                <a:cubicBezTo>
                  <a:pt x="15106" y="6220"/>
                  <a:pt x="15106" y="6226"/>
                  <a:pt x="15106" y="6226"/>
                </a:cubicBezTo>
                <a:cubicBezTo>
                  <a:pt x="15112" y="6231"/>
                  <a:pt x="15112" y="6231"/>
                  <a:pt x="15118" y="6237"/>
                </a:cubicBezTo>
                <a:cubicBezTo>
                  <a:pt x="15124" y="6243"/>
                  <a:pt x="15136" y="6243"/>
                  <a:pt x="15142" y="6249"/>
                </a:cubicBezTo>
                <a:cubicBezTo>
                  <a:pt x="15148" y="6249"/>
                  <a:pt x="15148" y="6255"/>
                  <a:pt x="15148" y="6261"/>
                </a:cubicBezTo>
                <a:cubicBezTo>
                  <a:pt x="15154" y="6261"/>
                  <a:pt x="15160" y="6261"/>
                  <a:pt x="15160" y="6267"/>
                </a:cubicBezTo>
                <a:cubicBezTo>
                  <a:pt x="15166" y="6273"/>
                  <a:pt x="15160" y="6279"/>
                  <a:pt x="15160" y="6285"/>
                </a:cubicBezTo>
                <a:cubicBezTo>
                  <a:pt x="15160" y="6285"/>
                  <a:pt x="15160" y="6285"/>
                  <a:pt x="15160" y="6291"/>
                </a:cubicBezTo>
                <a:cubicBezTo>
                  <a:pt x="15160" y="6303"/>
                  <a:pt x="15160" y="6303"/>
                  <a:pt x="15160" y="6303"/>
                </a:cubicBezTo>
                <a:cubicBezTo>
                  <a:pt x="15160" y="6309"/>
                  <a:pt x="15154" y="6309"/>
                  <a:pt x="15154" y="6320"/>
                </a:cubicBezTo>
                <a:cubicBezTo>
                  <a:pt x="15154" y="6326"/>
                  <a:pt x="15160" y="6332"/>
                  <a:pt x="15160" y="6338"/>
                </a:cubicBezTo>
                <a:lnTo>
                  <a:pt x="15160" y="6344"/>
                </a:lnTo>
                <a:cubicBezTo>
                  <a:pt x="15166" y="6350"/>
                  <a:pt x="15166" y="6356"/>
                  <a:pt x="15171" y="6356"/>
                </a:cubicBezTo>
                <a:cubicBezTo>
                  <a:pt x="15171" y="6362"/>
                  <a:pt x="15178" y="6362"/>
                  <a:pt x="15183" y="6362"/>
                </a:cubicBezTo>
                <a:cubicBezTo>
                  <a:pt x="15189" y="6368"/>
                  <a:pt x="15195" y="6368"/>
                  <a:pt x="15201" y="6368"/>
                </a:cubicBezTo>
                <a:cubicBezTo>
                  <a:pt x="15213" y="6368"/>
                  <a:pt x="15219" y="6368"/>
                  <a:pt x="15231" y="6368"/>
                </a:cubicBezTo>
                <a:cubicBezTo>
                  <a:pt x="15231" y="6368"/>
                  <a:pt x="15237" y="6368"/>
                  <a:pt x="15243" y="6368"/>
                </a:cubicBezTo>
                <a:cubicBezTo>
                  <a:pt x="15243" y="6374"/>
                  <a:pt x="15243" y="6380"/>
                  <a:pt x="15243" y="6380"/>
                </a:cubicBezTo>
                <a:cubicBezTo>
                  <a:pt x="15249" y="6386"/>
                  <a:pt x="15255" y="6397"/>
                  <a:pt x="15266" y="6397"/>
                </a:cubicBezTo>
                <a:cubicBezTo>
                  <a:pt x="15272" y="6397"/>
                  <a:pt x="15278" y="6397"/>
                  <a:pt x="15284" y="6397"/>
                </a:cubicBezTo>
                <a:cubicBezTo>
                  <a:pt x="15296" y="6397"/>
                  <a:pt x="15302" y="6397"/>
                  <a:pt x="15308" y="6397"/>
                </a:cubicBezTo>
                <a:cubicBezTo>
                  <a:pt x="15320" y="6397"/>
                  <a:pt x="15326" y="6386"/>
                  <a:pt x="15337" y="6386"/>
                </a:cubicBezTo>
                <a:cubicBezTo>
                  <a:pt x="15344" y="6386"/>
                  <a:pt x="15349" y="6386"/>
                  <a:pt x="15355" y="6386"/>
                </a:cubicBezTo>
                <a:cubicBezTo>
                  <a:pt x="15361" y="6392"/>
                  <a:pt x="15361" y="6392"/>
                  <a:pt x="15367" y="6397"/>
                </a:cubicBezTo>
                <a:cubicBezTo>
                  <a:pt x="15373" y="6397"/>
                  <a:pt x="15367" y="6409"/>
                  <a:pt x="15373" y="6409"/>
                </a:cubicBezTo>
                <a:cubicBezTo>
                  <a:pt x="15385" y="6409"/>
                  <a:pt x="15385" y="6397"/>
                  <a:pt x="15391" y="6397"/>
                </a:cubicBezTo>
                <a:cubicBezTo>
                  <a:pt x="15403" y="6397"/>
                  <a:pt x="15415" y="6409"/>
                  <a:pt x="15421" y="6415"/>
                </a:cubicBezTo>
                <a:cubicBezTo>
                  <a:pt x="15426" y="6421"/>
                  <a:pt x="15426" y="6427"/>
                  <a:pt x="15432" y="6427"/>
                </a:cubicBezTo>
                <a:cubicBezTo>
                  <a:pt x="15438" y="6427"/>
                  <a:pt x="15438" y="6427"/>
                  <a:pt x="15444" y="6427"/>
                </a:cubicBezTo>
                <a:cubicBezTo>
                  <a:pt x="15450" y="6433"/>
                  <a:pt x="15456" y="6427"/>
                  <a:pt x="15462" y="6427"/>
                </a:cubicBezTo>
                <a:cubicBezTo>
                  <a:pt x="15480" y="6427"/>
                  <a:pt x="15480" y="6427"/>
                  <a:pt x="15480" y="6427"/>
                </a:cubicBezTo>
                <a:cubicBezTo>
                  <a:pt x="15480" y="6427"/>
                  <a:pt x="15480" y="6427"/>
                  <a:pt x="15486" y="6427"/>
                </a:cubicBezTo>
                <a:cubicBezTo>
                  <a:pt x="15486" y="6403"/>
                  <a:pt x="15486" y="6403"/>
                  <a:pt x="15486" y="6403"/>
                </a:cubicBezTo>
                <a:cubicBezTo>
                  <a:pt x="15486" y="6397"/>
                  <a:pt x="15486" y="6397"/>
                  <a:pt x="15486" y="6392"/>
                </a:cubicBezTo>
                <a:cubicBezTo>
                  <a:pt x="15492" y="6392"/>
                  <a:pt x="15492" y="6392"/>
                  <a:pt x="15498" y="6386"/>
                </a:cubicBezTo>
                <a:cubicBezTo>
                  <a:pt x="15504" y="6386"/>
                  <a:pt x="15504" y="6386"/>
                  <a:pt x="15510" y="6380"/>
                </a:cubicBezTo>
                <a:cubicBezTo>
                  <a:pt x="15515" y="6380"/>
                  <a:pt x="15515" y="6374"/>
                  <a:pt x="15515" y="6362"/>
                </a:cubicBezTo>
                <a:cubicBezTo>
                  <a:pt x="15515" y="6356"/>
                  <a:pt x="15515" y="6350"/>
                  <a:pt x="15515" y="6344"/>
                </a:cubicBezTo>
                <a:cubicBezTo>
                  <a:pt x="15515" y="6344"/>
                  <a:pt x="15510" y="6338"/>
                  <a:pt x="15504" y="6338"/>
                </a:cubicBezTo>
                <a:cubicBezTo>
                  <a:pt x="15504" y="6332"/>
                  <a:pt x="15504" y="6326"/>
                  <a:pt x="15504" y="6320"/>
                </a:cubicBezTo>
                <a:cubicBezTo>
                  <a:pt x="15504" y="6315"/>
                  <a:pt x="15510" y="6315"/>
                  <a:pt x="15510" y="6309"/>
                </a:cubicBezTo>
                <a:cubicBezTo>
                  <a:pt x="15510" y="6309"/>
                  <a:pt x="15515" y="6303"/>
                  <a:pt x="15521" y="6303"/>
                </a:cubicBezTo>
                <a:cubicBezTo>
                  <a:pt x="15521" y="6297"/>
                  <a:pt x="15527" y="6291"/>
                  <a:pt x="15527" y="6291"/>
                </a:cubicBezTo>
                <a:cubicBezTo>
                  <a:pt x="15527" y="6285"/>
                  <a:pt x="15533" y="6279"/>
                  <a:pt x="15533" y="6273"/>
                </a:cubicBezTo>
                <a:cubicBezTo>
                  <a:pt x="15539" y="6261"/>
                  <a:pt x="15539" y="6255"/>
                  <a:pt x="15545" y="6243"/>
                </a:cubicBezTo>
                <a:cubicBezTo>
                  <a:pt x="15581" y="6243"/>
                  <a:pt x="15581" y="6243"/>
                  <a:pt x="15581" y="6243"/>
                </a:cubicBezTo>
                <a:cubicBezTo>
                  <a:pt x="15581" y="6184"/>
                  <a:pt x="15581" y="6184"/>
                  <a:pt x="15581" y="6184"/>
                </a:cubicBezTo>
                <a:cubicBezTo>
                  <a:pt x="15592" y="6184"/>
                  <a:pt x="15598" y="6184"/>
                  <a:pt x="15616" y="6184"/>
                </a:cubicBezTo>
                <a:cubicBezTo>
                  <a:pt x="15622" y="6184"/>
                  <a:pt x="15622" y="6178"/>
                  <a:pt x="15628" y="6178"/>
                </a:cubicBezTo>
                <a:cubicBezTo>
                  <a:pt x="15634" y="6178"/>
                  <a:pt x="15640" y="6172"/>
                  <a:pt x="15640" y="6166"/>
                </a:cubicBezTo>
                <a:cubicBezTo>
                  <a:pt x="15640" y="6166"/>
                  <a:pt x="15646" y="6160"/>
                  <a:pt x="15646" y="6154"/>
                </a:cubicBezTo>
                <a:cubicBezTo>
                  <a:pt x="15640" y="6154"/>
                  <a:pt x="15640" y="6142"/>
                  <a:pt x="15640" y="6142"/>
                </a:cubicBezTo>
                <a:cubicBezTo>
                  <a:pt x="15634" y="6142"/>
                  <a:pt x="15628" y="6142"/>
                  <a:pt x="15622" y="6142"/>
                </a:cubicBezTo>
                <a:cubicBezTo>
                  <a:pt x="15622" y="6142"/>
                  <a:pt x="15616" y="6142"/>
                  <a:pt x="15610" y="6142"/>
                </a:cubicBezTo>
                <a:cubicBezTo>
                  <a:pt x="15604" y="6142"/>
                  <a:pt x="15598" y="6142"/>
                  <a:pt x="15587" y="6142"/>
                </a:cubicBezTo>
                <a:cubicBezTo>
                  <a:pt x="15587" y="6137"/>
                  <a:pt x="15581" y="6131"/>
                  <a:pt x="15581" y="6125"/>
                </a:cubicBezTo>
                <a:cubicBezTo>
                  <a:pt x="15581" y="6119"/>
                  <a:pt x="15587" y="6119"/>
                  <a:pt x="15587" y="6113"/>
                </a:cubicBezTo>
                <a:cubicBezTo>
                  <a:pt x="15587" y="6095"/>
                  <a:pt x="15587" y="6095"/>
                  <a:pt x="15587" y="6095"/>
                </a:cubicBezTo>
                <a:cubicBezTo>
                  <a:pt x="15587" y="6089"/>
                  <a:pt x="15592" y="6083"/>
                  <a:pt x="15587" y="6077"/>
                </a:cubicBezTo>
                <a:cubicBezTo>
                  <a:pt x="15587" y="6071"/>
                  <a:pt x="15587" y="6071"/>
                  <a:pt x="15581" y="6065"/>
                </a:cubicBezTo>
                <a:cubicBezTo>
                  <a:pt x="15581" y="6060"/>
                  <a:pt x="15575" y="6054"/>
                  <a:pt x="15575" y="6048"/>
                </a:cubicBezTo>
                <a:cubicBezTo>
                  <a:pt x="15575" y="5988"/>
                  <a:pt x="15575" y="5988"/>
                  <a:pt x="15575" y="5988"/>
                </a:cubicBezTo>
                <a:cubicBezTo>
                  <a:pt x="15587" y="5988"/>
                  <a:pt x="15592" y="5988"/>
                  <a:pt x="15604" y="5988"/>
                </a:cubicBezTo>
                <a:cubicBezTo>
                  <a:pt x="15610" y="5988"/>
                  <a:pt x="15616" y="5988"/>
                  <a:pt x="15616" y="5988"/>
                </a:cubicBezTo>
                <a:cubicBezTo>
                  <a:pt x="15616" y="5983"/>
                  <a:pt x="15616" y="5976"/>
                  <a:pt x="15616" y="5971"/>
                </a:cubicBezTo>
                <a:cubicBezTo>
                  <a:pt x="15616" y="5971"/>
                  <a:pt x="15616" y="5965"/>
                  <a:pt x="15616" y="5959"/>
                </a:cubicBezTo>
                <a:cubicBezTo>
                  <a:pt x="15622" y="5959"/>
                  <a:pt x="15622" y="5953"/>
                  <a:pt x="15628" y="5953"/>
                </a:cubicBezTo>
                <a:cubicBezTo>
                  <a:pt x="15628" y="5947"/>
                  <a:pt x="15634" y="5953"/>
                  <a:pt x="15640" y="5953"/>
                </a:cubicBezTo>
                <a:cubicBezTo>
                  <a:pt x="15640" y="5947"/>
                  <a:pt x="15646" y="5941"/>
                  <a:pt x="15652" y="5941"/>
                </a:cubicBezTo>
                <a:cubicBezTo>
                  <a:pt x="15658" y="5935"/>
                  <a:pt x="15664" y="5935"/>
                  <a:pt x="15670" y="5929"/>
                </a:cubicBezTo>
                <a:cubicBezTo>
                  <a:pt x="15670" y="5923"/>
                  <a:pt x="15670" y="5911"/>
                  <a:pt x="15664" y="5905"/>
                </a:cubicBezTo>
                <a:cubicBezTo>
                  <a:pt x="15658" y="5899"/>
                  <a:pt x="15652" y="5899"/>
                  <a:pt x="15640" y="5899"/>
                </a:cubicBezTo>
                <a:cubicBezTo>
                  <a:pt x="15634" y="5899"/>
                  <a:pt x="15628" y="5899"/>
                  <a:pt x="15616" y="5899"/>
                </a:cubicBezTo>
                <a:cubicBezTo>
                  <a:pt x="15610" y="5899"/>
                  <a:pt x="15610" y="5905"/>
                  <a:pt x="15604" y="5899"/>
                </a:cubicBezTo>
                <a:cubicBezTo>
                  <a:pt x="15598" y="5899"/>
                  <a:pt x="15598" y="5894"/>
                  <a:pt x="15592" y="5894"/>
                </a:cubicBezTo>
                <a:cubicBezTo>
                  <a:pt x="15587" y="5894"/>
                  <a:pt x="15581" y="5894"/>
                  <a:pt x="15581" y="5888"/>
                </a:cubicBezTo>
                <a:cubicBezTo>
                  <a:pt x="15581" y="5882"/>
                  <a:pt x="15581" y="5882"/>
                  <a:pt x="15581" y="5876"/>
                </a:cubicBezTo>
                <a:cubicBezTo>
                  <a:pt x="15581" y="5870"/>
                  <a:pt x="15581" y="5870"/>
                  <a:pt x="15581" y="5864"/>
                </a:cubicBezTo>
                <a:cubicBezTo>
                  <a:pt x="15581" y="5858"/>
                  <a:pt x="15569" y="5858"/>
                  <a:pt x="15569" y="5858"/>
                </a:cubicBezTo>
                <a:cubicBezTo>
                  <a:pt x="15563" y="5846"/>
                  <a:pt x="15563" y="5840"/>
                  <a:pt x="15557" y="5834"/>
                </a:cubicBezTo>
                <a:cubicBezTo>
                  <a:pt x="15557" y="5828"/>
                  <a:pt x="15551" y="5834"/>
                  <a:pt x="15545" y="5828"/>
                </a:cubicBezTo>
                <a:cubicBezTo>
                  <a:pt x="15545" y="5828"/>
                  <a:pt x="15539" y="5828"/>
                  <a:pt x="15533" y="5828"/>
                </a:cubicBezTo>
                <a:cubicBezTo>
                  <a:pt x="15533" y="5828"/>
                  <a:pt x="15533" y="5834"/>
                  <a:pt x="15533" y="5840"/>
                </a:cubicBezTo>
                <a:cubicBezTo>
                  <a:pt x="15527" y="5846"/>
                  <a:pt x="15527" y="5846"/>
                  <a:pt x="15521" y="5852"/>
                </a:cubicBezTo>
                <a:cubicBezTo>
                  <a:pt x="15515" y="5852"/>
                  <a:pt x="15515" y="5858"/>
                  <a:pt x="15510" y="5864"/>
                </a:cubicBezTo>
                <a:cubicBezTo>
                  <a:pt x="15504" y="5864"/>
                  <a:pt x="15498" y="5864"/>
                  <a:pt x="15492" y="5870"/>
                </a:cubicBezTo>
                <a:cubicBezTo>
                  <a:pt x="15486" y="5870"/>
                  <a:pt x="15480" y="5876"/>
                  <a:pt x="15480" y="5882"/>
                </a:cubicBezTo>
                <a:cubicBezTo>
                  <a:pt x="15474" y="5882"/>
                  <a:pt x="15468" y="5888"/>
                  <a:pt x="15468" y="5888"/>
                </a:cubicBezTo>
                <a:cubicBezTo>
                  <a:pt x="15462" y="5894"/>
                  <a:pt x="15462" y="5899"/>
                  <a:pt x="15456" y="5899"/>
                </a:cubicBezTo>
                <a:cubicBezTo>
                  <a:pt x="15456" y="5905"/>
                  <a:pt x="15456" y="5911"/>
                  <a:pt x="15456" y="5911"/>
                </a:cubicBezTo>
                <a:cubicBezTo>
                  <a:pt x="15456" y="5917"/>
                  <a:pt x="15450" y="5923"/>
                  <a:pt x="15450" y="5923"/>
                </a:cubicBezTo>
                <a:cubicBezTo>
                  <a:pt x="15450" y="5929"/>
                  <a:pt x="15444" y="5929"/>
                  <a:pt x="15438" y="5935"/>
                </a:cubicBezTo>
                <a:cubicBezTo>
                  <a:pt x="15432" y="5941"/>
                  <a:pt x="15432" y="5941"/>
                  <a:pt x="15426" y="5947"/>
                </a:cubicBezTo>
                <a:cubicBezTo>
                  <a:pt x="15426" y="5953"/>
                  <a:pt x="15426" y="5959"/>
                  <a:pt x="15421" y="5959"/>
                </a:cubicBezTo>
                <a:cubicBezTo>
                  <a:pt x="15415" y="5959"/>
                  <a:pt x="15415" y="5965"/>
                  <a:pt x="15409" y="5965"/>
                </a:cubicBezTo>
                <a:cubicBezTo>
                  <a:pt x="15397" y="5971"/>
                  <a:pt x="15385" y="5965"/>
                  <a:pt x="15373" y="5971"/>
                </a:cubicBezTo>
                <a:cubicBezTo>
                  <a:pt x="15367" y="5971"/>
                  <a:pt x="15367" y="5976"/>
                  <a:pt x="15361" y="5983"/>
                </a:cubicBezTo>
                <a:cubicBezTo>
                  <a:pt x="15355" y="5983"/>
                  <a:pt x="15355" y="5988"/>
                  <a:pt x="15349" y="5988"/>
                </a:cubicBezTo>
                <a:cubicBezTo>
                  <a:pt x="15344" y="5994"/>
                  <a:pt x="15344" y="6000"/>
                  <a:pt x="15344" y="6006"/>
                </a:cubicBezTo>
                <a:cubicBezTo>
                  <a:pt x="15337" y="6006"/>
                  <a:pt x="15344" y="6012"/>
                  <a:pt x="15337" y="6018"/>
                </a:cubicBezTo>
                <a:cubicBezTo>
                  <a:pt x="15332" y="6018"/>
                  <a:pt x="15332" y="6018"/>
                  <a:pt x="15326" y="6024"/>
                </a:cubicBezTo>
                <a:cubicBezTo>
                  <a:pt x="15320" y="6024"/>
                  <a:pt x="15320" y="6030"/>
                  <a:pt x="15314" y="6030"/>
                </a:cubicBezTo>
                <a:cubicBezTo>
                  <a:pt x="15314" y="6036"/>
                  <a:pt x="15308" y="6036"/>
                  <a:pt x="15302" y="6036"/>
                </a:cubicBezTo>
                <a:cubicBezTo>
                  <a:pt x="15302" y="6042"/>
                  <a:pt x="15302" y="6048"/>
                  <a:pt x="15296" y="6048"/>
                </a:cubicBezTo>
                <a:cubicBezTo>
                  <a:pt x="15290" y="6054"/>
                  <a:pt x="15284" y="6054"/>
                  <a:pt x="15278" y="6054"/>
                </a:cubicBezTo>
                <a:cubicBezTo>
                  <a:pt x="15278" y="6060"/>
                  <a:pt x="15272" y="6060"/>
                  <a:pt x="15272" y="6060"/>
                </a:cubicBezTo>
                <a:cubicBezTo>
                  <a:pt x="15260" y="6060"/>
                  <a:pt x="15255" y="6060"/>
                  <a:pt x="15249" y="6060"/>
                </a:cubicBezTo>
                <a:cubicBezTo>
                  <a:pt x="15249" y="6119"/>
                  <a:pt x="15249" y="6119"/>
                  <a:pt x="15249" y="6119"/>
                </a:cubicBezTo>
                <a:cubicBezTo>
                  <a:pt x="15237" y="6119"/>
                  <a:pt x="15237" y="6113"/>
                  <a:pt x="15225" y="6113"/>
                </a:cubicBezTo>
                <a:cubicBezTo>
                  <a:pt x="15219" y="6119"/>
                  <a:pt x="15219" y="6119"/>
                  <a:pt x="15213" y="6119"/>
                </a:cubicBezTo>
                <a:cubicBezTo>
                  <a:pt x="15207" y="6125"/>
                  <a:pt x="15207" y="6119"/>
                  <a:pt x="15201" y="6119"/>
                </a:cubicBezTo>
                <a:cubicBezTo>
                  <a:pt x="15189" y="6119"/>
                  <a:pt x="15189" y="6125"/>
                  <a:pt x="15183" y="6119"/>
                </a:cubicBezTo>
                <a:cubicBezTo>
                  <a:pt x="15171" y="6119"/>
                  <a:pt x="15166" y="6113"/>
                  <a:pt x="15160" y="6101"/>
                </a:cubicBezTo>
                <a:lnTo>
                  <a:pt x="15148" y="6095"/>
                </a:lnTo>
                <a:close/>
                <a:moveTo>
                  <a:pt x="14543" y="6267"/>
                </a:moveTo>
                <a:lnTo>
                  <a:pt x="14543" y="6267"/>
                </a:lnTo>
                <a:cubicBezTo>
                  <a:pt x="14543" y="6273"/>
                  <a:pt x="14543" y="6279"/>
                  <a:pt x="14543" y="6285"/>
                </a:cubicBezTo>
                <a:cubicBezTo>
                  <a:pt x="14549" y="6297"/>
                  <a:pt x="14555" y="6303"/>
                  <a:pt x="14561" y="6309"/>
                </a:cubicBezTo>
                <a:cubicBezTo>
                  <a:pt x="14567" y="6320"/>
                  <a:pt x="14567" y="6326"/>
                  <a:pt x="14579" y="6332"/>
                </a:cubicBezTo>
                <a:cubicBezTo>
                  <a:pt x="14585" y="6344"/>
                  <a:pt x="14591" y="6350"/>
                  <a:pt x="14596" y="6356"/>
                </a:cubicBezTo>
                <a:cubicBezTo>
                  <a:pt x="14602" y="6362"/>
                  <a:pt x="14602" y="6362"/>
                  <a:pt x="14602" y="6368"/>
                </a:cubicBezTo>
                <a:cubicBezTo>
                  <a:pt x="14608" y="6368"/>
                  <a:pt x="14614" y="6368"/>
                  <a:pt x="14614" y="6368"/>
                </a:cubicBezTo>
                <a:cubicBezTo>
                  <a:pt x="14620" y="6374"/>
                  <a:pt x="14620" y="6380"/>
                  <a:pt x="14626" y="6380"/>
                </a:cubicBezTo>
                <a:cubicBezTo>
                  <a:pt x="14626" y="6386"/>
                  <a:pt x="14626" y="6392"/>
                  <a:pt x="14626" y="6392"/>
                </a:cubicBezTo>
                <a:cubicBezTo>
                  <a:pt x="14632" y="6397"/>
                  <a:pt x="14632" y="6397"/>
                  <a:pt x="14638" y="6403"/>
                </a:cubicBezTo>
                <a:cubicBezTo>
                  <a:pt x="14638" y="6409"/>
                  <a:pt x="14644" y="6403"/>
                  <a:pt x="14650" y="6403"/>
                </a:cubicBezTo>
                <a:cubicBezTo>
                  <a:pt x="14650" y="6356"/>
                  <a:pt x="14650" y="6356"/>
                  <a:pt x="14650" y="6356"/>
                </a:cubicBezTo>
                <a:cubicBezTo>
                  <a:pt x="14644" y="6356"/>
                  <a:pt x="14638" y="6356"/>
                  <a:pt x="14638" y="6350"/>
                </a:cubicBezTo>
                <a:cubicBezTo>
                  <a:pt x="14632" y="6350"/>
                  <a:pt x="14632" y="6344"/>
                  <a:pt x="14626" y="6344"/>
                </a:cubicBezTo>
                <a:cubicBezTo>
                  <a:pt x="14620" y="6338"/>
                  <a:pt x="14614" y="6338"/>
                  <a:pt x="14614" y="6338"/>
                </a:cubicBezTo>
                <a:cubicBezTo>
                  <a:pt x="14608" y="6338"/>
                  <a:pt x="14602" y="6338"/>
                  <a:pt x="14596" y="6338"/>
                </a:cubicBezTo>
                <a:cubicBezTo>
                  <a:pt x="14591" y="6338"/>
                  <a:pt x="14591" y="6332"/>
                  <a:pt x="14585" y="6326"/>
                </a:cubicBezTo>
                <a:cubicBezTo>
                  <a:pt x="14585" y="6320"/>
                  <a:pt x="14579" y="6320"/>
                  <a:pt x="14579" y="6315"/>
                </a:cubicBezTo>
                <a:cubicBezTo>
                  <a:pt x="14579" y="6315"/>
                  <a:pt x="14579" y="6309"/>
                  <a:pt x="14579" y="6303"/>
                </a:cubicBezTo>
                <a:cubicBezTo>
                  <a:pt x="14573" y="6297"/>
                  <a:pt x="14579" y="6291"/>
                  <a:pt x="14579" y="6279"/>
                </a:cubicBezTo>
                <a:cubicBezTo>
                  <a:pt x="14579" y="6273"/>
                  <a:pt x="14579" y="6267"/>
                  <a:pt x="14573" y="6261"/>
                </a:cubicBezTo>
                <a:cubicBezTo>
                  <a:pt x="14567" y="6249"/>
                  <a:pt x="14561" y="6249"/>
                  <a:pt x="14549" y="6249"/>
                </a:cubicBezTo>
                <a:cubicBezTo>
                  <a:pt x="14543" y="6261"/>
                  <a:pt x="14543" y="6261"/>
                  <a:pt x="14543" y="6261"/>
                </a:cubicBezTo>
                <a:cubicBezTo>
                  <a:pt x="14543" y="6261"/>
                  <a:pt x="14543" y="6261"/>
                  <a:pt x="14543" y="6267"/>
                </a:cubicBezTo>
                <a:close/>
                <a:moveTo>
                  <a:pt x="14454" y="6137"/>
                </a:moveTo>
                <a:lnTo>
                  <a:pt x="14454" y="6137"/>
                </a:lnTo>
                <a:cubicBezTo>
                  <a:pt x="14460" y="6149"/>
                  <a:pt x="14466" y="6154"/>
                  <a:pt x="14472" y="6166"/>
                </a:cubicBezTo>
                <a:cubicBezTo>
                  <a:pt x="14478" y="6166"/>
                  <a:pt x="14484" y="6172"/>
                  <a:pt x="14490" y="6178"/>
                </a:cubicBezTo>
                <a:cubicBezTo>
                  <a:pt x="14490" y="6178"/>
                  <a:pt x="14496" y="6178"/>
                  <a:pt x="14502" y="6184"/>
                </a:cubicBezTo>
                <a:cubicBezTo>
                  <a:pt x="14502" y="6190"/>
                  <a:pt x="14507" y="6196"/>
                  <a:pt x="14507" y="6202"/>
                </a:cubicBezTo>
                <a:lnTo>
                  <a:pt x="14507" y="6196"/>
                </a:lnTo>
                <a:cubicBezTo>
                  <a:pt x="14507" y="6184"/>
                  <a:pt x="14507" y="6184"/>
                  <a:pt x="14507" y="6184"/>
                </a:cubicBezTo>
                <a:cubicBezTo>
                  <a:pt x="14507" y="6178"/>
                  <a:pt x="14507" y="6166"/>
                  <a:pt x="14507" y="6160"/>
                </a:cubicBezTo>
                <a:cubicBezTo>
                  <a:pt x="14502" y="6154"/>
                  <a:pt x="14496" y="6154"/>
                  <a:pt x="14496" y="6154"/>
                </a:cubicBezTo>
                <a:cubicBezTo>
                  <a:pt x="14484" y="6142"/>
                  <a:pt x="14484" y="6137"/>
                  <a:pt x="14472" y="6131"/>
                </a:cubicBezTo>
                <a:cubicBezTo>
                  <a:pt x="14472" y="6131"/>
                  <a:pt x="14466" y="6131"/>
                  <a:pt x="14460" y="6125"/>
                </a:cubicBezTo>
                <a:cubicBezTo>
                  <a:pt x="14460" y="6131"/>
                  <a:pt x="14454" y="6131"/>
                  <a:pt x="14454" y="6137"/>
                </a:cubicBezTo>
                <a:cubicBezTo>
                  <a:pt x="14454" y="6142"/>
                  <a:pt x="14454" y="6149"/>
                  <a:pt x="14454" y="6149"/>
                </a:cubicBezTo>
                <a:lnTo>
                  <a:pt x="14454" y="6137"/>
                </a:lnTo>
                <a:close/>
                <a:moveTo>
                  <a:pt x="14413" y="6065"/>
                </a:moveTo>
                <a:lnTo>
                  <a:pt x="14413" y="6065"/>
                </a:lnTo>
                <a:cubicBezTo>
                  <a:pt x="14413" y="6060"/>
                  <a:pt x="14407" y="6060"/>
                  <a:pt x="14407" y="6054"/>
                </a:cubicBezTo>
                <a:cubicBezTo>
                  <a:pt x="14395" y="6042"/>
                  <a:pt x="14395" y="6042"/>
                  <a:pt x="14395" y="6042"/>
                </a:cubicBezTo>
                <a:cubicBezTo>
                  <a:pt x="14395" y="6048"/>
                  <a:pt x="14395" y="6054"/>
                  <a:pt x="14395" y="6060"/>
                </a:cubicBezTo>
                <a:lnTo>
                  <a:pt x="14401" y="6065"/>
                </a:lnTo>
                <a:cubicBezTo>
                  <a:pt x="14401" y="6071"/>
                  <a:pt x="14401" y="6077"/>
                  <a:pt x="14401" y="6077"/>
                </a:cubicBezTo>
                <a:cubicBezTo>
                  <a:pt x="14401" y="6083"/>
                  <a:pt x="14401" y="6089"/>
                  <a:pt x="14407" y="6089"/>
                </a:cubicBezTo>
                <a:cubicBezTo>
                  <a:pt x="14413" y="6095"/>
                  <a:pt x="14419" y="6095"/>
                  <a:pt x="14430" y="6095"/>
                </a:cubicBezTo>
                <a:cubicBezTo>
                  <a:pt x="14430" y="6083"/>
                  <a:pt x="14430" y="6083"/>
                  <a:pt x="14430" y="6083"/>
                </a:cubicBezTo>
                <a:cubicBezTo>
                  <a:pt x="14424" y="6077"/>
                  <a:pt x="14413" y="6071"/>
                  <a:pt x="14413" y="6065"/>
                </a:cubicBezTo>
                <a:close/>
                <a:moveTo>
                  <a:pt x="14430" y="5935"/>
                </a:moveTo>
                <a:lnTo>
                  <a:pt x="14430" y="5935"/>
                </a:lnTo>
                <a:cubicBezTo>
                  <a:pt x="14424" y="5935"/>
                  <a:pt x="14424" y="5935"/>
                  <a:pt x="14419" y="5935"/>
                </a:cubicBezTo>
                <a:cubicBezTo>
                  <a:pt x="14413" y="5929"/>
                  <a:pt x="14413" y="5929"/>
                  <a:pt x="14407" y="5923"/>
                </a:cubicBezTo>
                <a:cubicBezTo>
                  <a:pt x="14407" y="5923"/>
                  <a:pt x="14401" y="5923"/>
                  <a:pt x="14395" y="5923"/>
                </a:cubicBezTo>
                <a:cubicBezTo>
                  <a:pt x="14389" y="5917"/>
                  <a:pt x="14383" y="5905"/>
                  <a:pt x="14371" y="5905"/>
                </a:cubicBezTo>
                <a:cubicBezTo>
                  <a:pt x="14371" y="5905"/>
                  <a:pt x="14365" y="5899"/>
                  <a:pt x="14359" y="5899"/>
                </a:cubicBezTo>
                <a:lnTo>
                  <a:pt x="14353" y="5905"/>
                </a:lnTo>
                <a:cubicBezTo>
                  <a:pt x="14353" y="5911"/>
                  <a:pt x="14347" y="5911"/>
                  <a:pt x="14353" y="5917"/>
                </a:cubicBezTo>
                <a:cubicBezTo>
                  <a:pt x="14353" y="5923"/>
                  <a:pt x="14359" y="5929"/>
                  <a:pt x="14359" y="5941"/>
                </a:cubicBezTo>
                <a:cubicBezTo>
                  <a:pt x="14365" y="5941"/>
                  <a:pt x="14371" y="5947"/>
                  <a:pt x="14371" y="5953"/>
                </a:cubicBezTo>
                <a:cubicBezTo>
                  <a:pt x="14377" y="5953"/>
                  <a:pt x="14383" y="5959"/>
                  <a:pt x="14383" y="5965"/>
                </a:cubicBezTo>
                <a:cubicBezTo>
                  <a:pt x="14389" y="5971"/>
                  <a:pt x="14395" y="5971"/>
                  <a:pt x="14395" y="5976"/>
                </a:cubicBezTo>
                <a:cubicBezTo>
                  <a:pt x="14401" y="5983"/>
                  <a:pt x="14401" y="5983"/>
                  <a:pt x="14407" y="5988"/>
                </a:cubicBezTo>
                <a:cubicBezTo>
                  <a:pt x="14413" y="5994"/>
                  <a:pt x="14424" y="5994"/>
                  <a:pt x="14430" y="5994"/>
                </a:cubicBezTo>
                <a:cubicBezTo>
                  <a:pt x="14436" y="6000"/>
                  <a:pt x="14436" y="6000"/>
                  <a:pt x="14442" y="6006"/>
                </a:cubicBezTo>
                <a:cubicBezTo>
                  <a:pt x="14448" y="6012"/>
                  <a:pt x="14448" y="6012"/>
                  <a:pt x="14448" y="6018"/>
                </a:cubicBezTo>
                <a:cubicBezTo>
                  <a:pt x="14454" y="6024"/>
                  <a:pt x="14460" y="6024"/>
                  <a:pt x="14460" y="6030"/>
                </a:cubicBezTo>
                <a:cubicBezTo>
                  <a:pt x="14466" y="6036"/>
                  <a:pt x="14466" y="6042"/>
                  <a:pt x="14472" y="6054"/>
                </a:cubicBezTo>
                <a:cubicBezTo>
                  <a:pt x="14472" y="6060"/>
                  <a:pt x="14472" y="6065"/>
                  <a:pt x="14478" y="6065"/>
                </a:cubicBezTo>
                <a:cubicBezTo>
                  <a:pt x="14478" y="6071"/>
                  <a:pt x="14478" y="6077"/>
                  <a:pt x="14484" y="6077"/>
                </a:cubicBezTo>
                <a:cubicBezTo>
                  <a:pt x="14484" y="6077"/>
                  <a:pt x="14490" y="6083"/>
                  <a:pt x="14496" y="6083"/>
                </a:cubicBezTo>
                <a:cubicBezTo>
                  <a:pt x="14496" y="6083"/>
                  <a:pt x="14502" y="6083"/>
                  <a:pt x="14507" y="6083"/>
                </a:cubicBezTo>
                <a:lnTo>
                  <a:pt x="14513" y="6083"/>
                </a:lnTo>
                <a:cubicBezTo>
                  <a:pt x="14525" y="6089"/>
                  <a:pt x="14531" y="6095"/>
                  <a:pt x="14531" y="6107"/>
                </a:cubicBezTo>
                <a:cubicBezTo>
                  <a:pt x="14537" y="6113"/>
                  <a:pt x="14543" y="6119"/>
                  <a:pt x="14543" y="6125"/>
                </a:cubicBezTo>
                <a:cubicBezTo>
                  <a:pt x="14543" y="6137"/>
                  <a:pt x="14543" y="6142"/>
                  <a:pt x="14543" y="6149"/>
                </a:cubicBezTo>
                <a:cubicBezTo>
                  <a:pt x="14543" y="6160"/>
                  <a:pt x="14543" y="6160"/>
                  <a:pt x="14543" y="6160"/>
                </a:cubicBezTo>
                <a:cubicBezTo>
                  <a:pt x="14543" y="6166"/>
                  <a:pt x="14549" y="6166"/>
                  <a:pt x="14549" y="6172"/>
                </a:cubicBezTo>
                <a:cubicBezTo>
                  <a:pt x="14555" y="6184"/>
                  <a:pt x="14567" y="6184"/>
                  <a:pt x="14573" y="6190"/>
                </a:cubicBezTo>
                <a:cubicBezTo>
                  <a:pt x="14585" y="6202"/>
                  <a:pt x="14591" y="6208"/>
                  <a:pt x="14596" y="6214"/>
                </a:cubicBezTo>
                <a:cubicBezTo>
                  <a:pt x="14602" y="6214"/>
                  <a:pt x="14602" y="6220"/>
                  <a:pt x="14608" y="6220"/>
                </a:cubicBezTo>
                <a:cubicBezTo>
                  <a:pt x="14614" y="6231"/>
                  <a:pt x="14620" y="6237"/>
                  <a:pt x="14626" y="6243"/>
                </a:cubicBezTo>
                <a:cubicBezTo>
                  <a:pt x="14632" y="6255"/>
                  <a:pt x="14638" y="6255"/>
                  <a:pt x="14644" y="6267"/>
                </a:cubicBezTo>
                <a:cubicBezTo>
                  <a:pt x="14650" y="6273"/>
                  <a:pt x="14656" y="6279"/>
                  <a:pt x="14656" y="6291"/>
                </a:cubicBezTo>
                <a:cubicBezTo>
                  <a:pt x="14656" y="6297"/>
                  <a:pt x="14656" y="6309"/>
                  <a:pt x="14656" y="6315"/>
                </a:cubicBezTo>
                <a:cubicBezTo>
                  <a:pt x="14662" y="6320"/>
                  <a:pt x="14662" y="6320"/>
                  <a:pt x="14662" y="6326"/>
                </a:cubicBezTo>
                <a:cubicBezTo>
                  <a:pt x="14668" y="6338"/>
                  <a:pt x="14673" y="6344"/>
                  <a:pt x="14673" y="6350"/>
                </a:cubicBezTo>
                <a:cubicBezTo>
                  <a:pt x="14679" y="6356"/>
                  <a:pt x="14685" y="6356"/>
                  <a:pt x="14685" y="6362"/>
                </a:cubicBezTo>
                <a:cubicBezTo>
                  <a:pt x="14691" y="6368"/>
                  <a:pt x="14697" y="6368"/>
                  <a:pt x="14697" y="6374"/>
                </a:cubicBezTo>
                <a:cubicBezTo>
                  <a:pt x="14703" y="6380"/>
                  <a:pt x="14709" y="6380"/>
                  <a:pt x="14709" y="6386"/>
                </a:cubicBezTo>
                <a:cubicBezTo>
                  <a:pt x="14715" y="6392"/>
                  <a:pt x="14715" y="6397"/>
                  <a:pt x="14721" y="6397"/>
                </a:cubicBezTo>
                <a:cubicBezTo>
                  <a:pt x="14727" y="6409"/>
                  <a:pt x="14733" y="6409"/>
                  <a:pt x="14745" y="6421"/>
                </a:cubicBezTo>
                <a:cubicBezTo>
                  <a:pt x="14751" y="6427"/>
                  <a:pt x="14757" y="6433"/>
                  <a:pt x="14762" y="6439"/>
                </a:cubicBezTo>
                <a:cubicBezTo>
                  <a:pt x="14768" y="6445"/>
                  <a:pt x="14774" y="6445"/>
                  <a:pt x="14774" y="6451"/>
                </a:cubicBezTo>
                <a:cubicBezTo>
                  <a:pt x="14780" y="6457"/>
                  <a:pt x="14780" y="6463"/>
                  <a:pt x="14780" y="6463"/>
                </a:cubicBezTo>
                <a:cubicBezTo>
                  <a:pt x="14786" y="6475"/>
                  <a:pt x="14798" y="6480"/>
                  <a:pt x="14804" y="6486"/>
                </a:cubicBezTo>
                <a:cubicBezTo>
                  <a:pt x="14816" y="6492"/>
                  <a:pt x="14822" y="6498"/>
                  <a:pt x="14828" y="6504"/>
                </a:cubicBezTo>
                <a:cubicBezTo>
                  <a:pt x="14828" y="6510"/>
                  <a:pt x="14834" y="6510"/>
                  <a:pt x="14839" y="6510"/>
                </a:cubicBezTo>
                <a:cubicBezTo>
                  <a:pt x="14839" y="6516"/>
                  <a:pt x="14839" y="6522"/>
                  <a:pt x="14839" y="6522"/>
                </a:cubicBezTo>
                <a:cubicBezTo>
                  <a:pt x="14846" y="6522"/>
                  <a:pt x="14851" y="6516"/>
                  <a:pt x="14851" y="6516"/>
                </a:cubicBezTo>
                <a:cubicBezTo>
                  <a:pt x="14857" y="6516"/>
                  <a:pt x="14863" y="6516"/>
                  <a:pt x="14863" y="6516"/>
                </a:cubicBezTo>
                <a:cubicBezTo>
                  <a:pt x="14875" y="6516"/>
                  <a:pt x="14881" y="6516"/>
                  <a:pt x="14893" y="6516"/>
                </a:cubicBezTo>
                <a:cubicBezTo>
                  <a:pt x="14899" y="6516"/>
                  <a:pt x="14905" y="6516"/>
                  <a:pt x="14911" y="6516"/>
                </a:cubicBezTo>
                <a:cubicBezTo>
                  <a:pt x="14917" y="6516"/>
                  <a:pt x="14923" y="6510"/>
                  <a:pt x="14923" y="6504"/>
                </a:cubicBezTo>
                <a:cubicBezTo>
                  <a:pt x="14928" y="6498"/>
                  <a:pt x="14934" y="6498"/>
                  <a:pt x="14934" y="6492"/>
                </a:cubicBezTo>
                <a:cubicBezTo>
                  <a:pt x="14934" y="6480"/>
                  <a:pt x="14934" y="6480"/>
                  <a:pt x="14934" y="6480"/>
                </a:cubicBezTo>
                <a:cubicBezTo>
                  <a:pt x="14934" y="6469"/>
                  <a:pt x="14928" y="6463"/>
                  <a:pt x="14934" y="6445"/>
                </a:cubicBezTo>
                <a:cubicBezTo>
                  <a:pt x="14934" y="6445"/>
                  <a:pt x="14934" y="6439"/>
                  <a:pt x="14934" y="6433"/>
                </a:cubicBezTo>
                <a:cubicBezTo>
                  <a:pt x="14934" y="6427"/>
                  <a:pt x="14940" y="6421"/>
                  <a:pt x="14940" y="6415"/>
                </a:cubicBezTo>
                <a:cubicBezTo>
                  <a:pt x="14940" y="6403"/>
                  <a:pt x="14940" y="6403"/>
                  <a:pt x="14940" y="6403"/>
                </a:cubicBezTo>
                <a:cubicBezTo>
                  <a:pt x="14940" y="6397"/>
                  <a:pt x="14940" y="6392"/>
                  <a:pt x="14946" y="6392"/>
                </a:cubicBezTo>
                <a:cubicBezTo>
                  <a:pt x="14946" y="6386"/>
                  <a:pt x="14952" y="6380"/>
                  <a:pt x="14958" y="6380"/>
                </a:cubicBezTo>
                <a:cubicBezTo>
                  <a:pt x="14964" y="6380"/>
                  <a:pt x="14970" y="6380"/>
                  <a:pt x="14976" y="6380"/>
                </a:cubicBezTo>
                <a:cubicBezTo>
                  <a:pt x="14982" y="6380"/>
                  <a:pt x="14982" y="6386"/>
                  <a:pt x="14988" y="6386"/>
                </a:cubicBezTo>
                <a:cubicBezTo>
                  <a:pt x="14994" y="6386"/>
                  <a:pt x="14994" y="6380"/>
                  <a:pt x="15000" y="6380"/>
                </a:cubicBezTo>
                <a:cubicBezTo>
                  <a:pt x="15000" y="6374"/>
                  <a:pt x="15000" y="6368"/>
                  <a:pt x="15000" y="6368"/>
                </a:cubicBezTo>
                <a:cubicBezTo>
                  <a:pt x="15000" y="6362"/>
                  <a:pt x="14994" y="6356"/>
                  <a:pt x="14988" y="6350"/>
                </a:cubicBezTo>
                <a:cubicBezTo>
                  <a:pt x="14988" y="6350"/>
                  <a:pt x="14982" y="6344"/>
                  <a:pt x="14976" y="6344"/>
                </a:cubicBezTo>
                <a:cubicBezTo>
                  <a:pt x="14976" y="6338"/>
                  <a:pt x="14970" y="6344"/>
                  <a:pt x="14964" y="6344"/>
                </a:cubicBezTo>
                <a:cubicBezTo>
                  <a:pt x="14964" y="6338"/>
                  <a:pt x="14958" y="6338"/>
                  <a:pt x="14958" y="6338"/>
                </a:cubicBezTo>
                <a:cubicBezTo>
                  <a:pt x="14958" y="6332"/>
                  <a:pt x="14952" y="6326"/>
                  <a:pt x="14958" y="6326"/>
                </a:cubicBezTo>
                <a:cubicBezTo>
                  <a:pt x="14958" y="6320"/>
                  <a:pt x="14964" y="6315"/>
                  <a:pt x="14964" y="6315"/>
                </a:cubicBezTo>
                <a:cubicBezTo>
                  <a:pt x="14964" y="6309"/>
                  <a:pt x="14964" y="6303"/>
                  <a:pt x="14964" y="6303"/>
                </a:cubicBezTo>
                <a:cubicBezTo>
                  <a:pt x="14958" y="6297"/>
                  <a:pt x="14952" y="6297"/>
                  <a:pt x="14952" y="6297"/>
                </a:cubicBezTo>
                <a:cubicBezTo>
                  <a:pt x="14946" y="6297"/>
                  <a:pt x="14940" y="6291"/>
                  <a:pt x="14940" y="6291"/>
                </a:cubicBezTo>
                <a:cubicBezTo>
                  <a:pt x="14934" y="6291"/>
                  <a:pt x="14928" y="6291"/>
                  <a:pt x="14923" y="6291"/>
                </a:cubicBezTo>
                <a:cubicBezTo>
                  <a:pt x="14917" y="6291"/>
                  <a:pt x="14917" y="6291"/>
                  <a:pt x="14911" y="6291"/>
                </a:cubicBezTo>
                <a:cubicBezTo>
                  <a:pt x="14905" y="6291"/>
                  <a:pt x="14899" y="6291"/>
                  <a:pt x="14899" y="6297"/>
                </a:cubicBezTo>
                <a:cubicBezTo>
                  <a:pt x="14893" y="6297"/>
                  <a:pt x="14899" y="6303"/>
                  <a:pt x="14893" y="6309"/>
                </a:cubicBezTo>
                <a:cubicBezTo>
                  <a:pt x="14893" y="6309"/>
                  <a:pt x="14893" y="6315"/>
                  <a:pt x="14893" y="6320"/>
                </a:cubicBezTo>
                <a:cubicBezTo>
                  <a:pt x="14863" y="6320"/>
                  <a:pt x="14863" y="6320"/>
                  <a:pt x="14863" y="6320"/>
                </a:cubicBezTo>
                <a:cubicBezTo>
                  <a:pt x="14863" y="6309"/>
                  <a:pt x="14857" y="6303"/>
                  <a:pt x="14857" y="6297"/>
                </a:cubicBezTo>
                <a:cubicBezTo>
                  <a:pt x="14857" y="6285"/>
                  <a:pt x="14863" y="6279"/>
                  <a:pt x="14863" y="6273"/>
                </a:cubicBezTo>
                <a:cubicBezTo>
                  <a:pt x="14857" y="6273"/>
                  <a:pt x="14857" y="6267"/>
                  <a:pt x="14851" y="6267"/>
                </a:cubicBezTo>
                <a:cubicBezTo>
                  <a:pt x="14839" y="6267"/>
                  <a:pt x="14839" y="6267"/>
                  <a:pt x="14839" y="6267"/>
                </a:cubicBezTo>
                <a:cubicBezTo>
                  <a:pt x="14834" y="6261"/>
                  <a:pt x="14828" y="6267"/>
                  <a:pt x="14816" y="6267"/>
                </a:cubicBezTo>
                <a:cubicBezTo>
                  <a:pt x="14810" y="6261"/>
                  <a:pt x="14810" y="6255"/>
                  <a:pt x="14804" y="6255"/>
                </a:cubicBezTo>
                <a:cubicBezTo>
                  <a:pt x="14798" y="6255"/>
                  <a:pt x="14798" y="6249"/>
                  <a:pt x="14792" y="6249"/>
                </a:cubicBezTo>
                <a:cubicBezTo>
                  <a:pt x="14786" y="6243"/>
                  <a:pt x="14780" y="6243"/>
                  <a:pt x="14780" y="6243"/>
                </a:cubicBezTo>
                <a:cubicBezTo>
                  <a:pt x="14774" y="6237"/>
                  <a:pt x="14774" y="6231"/>
                  <a:pt x="14774" y="6226"/>
                </a:cubicBezTo>
                <a:cubicBezTo>
                  <a:pt x="14774" y="6172"/>
                  <a:pt x="14774" y="6172"/>
                  <a:pt x="14774" y="6172"/>
                </a:cubicBezTo>
                <a:cubicBezTo>
                  <a:pt x="14762" y="6172"/>
                  <a:pt x="14757" y="6172"/>
                  <a:pt x="14745" y="6172"/>
                </a:cubicBezTo>
                <a:cubicBezTo>
                  <a:pt x="14739" y="6172"/>
                  <a:pt x="14739" y="6172"/>
                  <a:pt x="14733" y="6172"/>
                </a:cubicBezTo>
                <a:cubicBezTo>
                  <a:pt x="14727" y="6166"/>
                  <a:pt x="14727" y="6160"/>
                  <a:pt x="14721" y="6160"/>
                </a:cubicBezTo>
                <a:cubicBezTo>
                  <a:pt x="14721" y="6154"/>
                  <a:pt x="14715" y="6154"/>
                  <a:pt x="14709" y="6149"/>
                </a:cubicBezTo>
                <a:cubicBezTo>
                  <a:pt x="14709" y="6149"/>
                  <a:pt x="14709" y="6142"/>
                  <a:pt x="14709" y="6137"/>
                </a:cubicBezTo>
                <a:cubicBezTo>
                  <a:pt x="14703" y="6137"/>
                  <a:pt x="14703" y="6131"/>
                  <a:pt x="14703" y="6125"/>
                </a:cubicBezTo>
                <a:cubicBezTo>
                  <a:pt x="14703" y="6125"/>
                  <a:pt x="14703" y="6119"/>
                  <a:pt x="14703" y="6113"/>
                </a:cubicBezTo>
                <a:lnTo>
                  <a:pt x="14703" y="6107"/>
                </a:lnTo>
                <a:cubicBezTo>
                  <a:pt x="14703" y="6101"/>
                  <a:pt x="14697" y="6095"/>
                  <a:pt x="14691" y="6095"/>
                </a:cubicBezTo>
                <a:cubicBezTo>
                  <a:pt x="14691" y="6095"/>
                  <a:pt x="14685" y="6101"/>
                  <a:pt x="14679" y="6101"/>
                </a:cubicBezTo>
                <a:cubicBezTo>
                  <a:pt x="14668" y="6101"/>
                  <a:pt x="14668" y="6101"/>
                  <a:pt x="14668" y="6101"/>
                </a:cubicBezTo>
                <a:cubicBezTo>
                  <a:pt x="14662" y="6101"/>
                  <a:pt x="14656" y="6095"/>
                  <a:pt x="14650" y="6095"/>
                </a:cubicBezTo>
                <a:cubicBezTo>
                  <a:pt x="14644" y="6095"/>
                  <a:pt x="14638" y="6089"/>
                  <a:pt x="14632" y="6089"/>
                </a:cubicBezTo>
                <a:cubicBezTo>
                  <a:pt x="14626" y="6083"/>
                  <a:pt x="14626" y="6083"/>
                  <a:pt x="14620" y="6077"/>
                </a:cubicBezTo>
                <a:cubicBezTo>
                  <a:pt x="14620" y="6071"/>
                  <a:pt x="14620" y="6065"/>
                  <a:pt x="14620" y="6065"/>
                </a:cubicBezTo>
                <a:cubicBezTo>
                  <a:pt x="14614" y="6060"/>
                  <a:pt x="14608" y="6065"/>
                  <a:pt x="14608" y="6060"/>
                </a:cubicBezTo>
                <a:cubicBezTo>
                  <a:pt x="14602" y="6060"/>
                  <a:pt x="14602" y="6054"/>
                  <a:pt x="14596" y="6048"/>
                </a:cubicBezTo>
                <a:cubicBezTo>
                  <a:pt x="14596" y="6048"/>
                  <a:pt x="14596" y="6042"/>
                  <a:pt x="14591" y="6036"/>
                </a:cubicBezTo>
                <a:cubicBezTo>
                  <a:pt x="14585" y="6036"/>
                  <a:pt x="14585" y="6036"/>
                  <a:pt x="14579" y="6030"/>
                </a:cubicBezTo>
                <a:cubicBezTo>
                  <a:pt x="14573" y="6024"/>
                  <a:pt x="14573" y="6024"/>
                  <a:pt x="14567" y="6018"/>
                </a:cubicBezTo>
                <a:cubicBezTo>
                  <a:pt x="14561" y="6018"/>
                  <a:pt x="14555" y="6012"/>
                  <a:pt x="14555" y="6012"/>
                </a:cubicBezTo>
                <a:cubicBezTo>
                  <a:pt x="14549" y="6006"/>
                  <a:pt x="14549" y="6000"/>
                  <a:pt x="14549" y="6000"/>
                </a:cubicBezTo>
                <a:cubicBezTo>
                  <a:pt x="14543" y="5994"/>
                  <a:pt x="14531" y="5994"/>
                  <a:pt x="14525" y="5988"/>
                </a:cubicBezTo>
                <a:cubicBezTo>
                  <a:pt x="14519" y="5988"/>
                  <a:pt x="14513" y="5988"/>
                  <a:pt x="14513" y="5988"/>
                </a:cubicBezTo>
                <a:cubicBezTo>
                  <a:pt x="14513" y="5983"/>
                  <a:pt x="14513" y="5983"/>
                  <a:pt x="14507" y="5976"/>
                </a:cubicBezTo>
                <a:cubicBezTo>
                  <a:pt x="14507" y="5971"/>
                  <a:pt x="14513" y="5971"/>
                  <a:pt x="14507" y="5965"/>
                </a:cubicBezTo>
                <a:cubicBezTo>
                  <a:pt x="14507" y="5959"/>
                  <a:pt x="14502" y="5965"/>
                  <a:pt x="14502" y="5959"/>
                </a:cubicBezTo>
                <a:cubicBezTo>
                  <a:pt x="14496" y="5959"/>
                  <a:pt x="14490" y="5953"/>
                  <a:pt x="14490" y="5947"/>
                </a:cubicBezTo>
                <a:cubicBezTo>
                  <a:pt x="14484" y="5941"/>
                  <a:pt x="14478" y="5935"/>
                  <a:pt x="14472" y="5923"/>
                </a:cubicBezTo>
                <a:cubicBezTo>
                  <a:pt x="14460" y="5923"/>
                  <a:pt x="14442" y="5935"/>
                  <a:pt x="14430" y="5935"/>
                </a:cubicBezTo>
                <a:close/>
                <a:moveTo>
                  <a:pt x="15907" y="5733"/>
                </a:moveTo>
                <a:lnTo>
                  <a:pt x="15907" y="5733"/>
                </a:lnTo>
                <a:cubicBezTo>
                  <a:pt x="15895" y="5739"/>
                  <a:pt x="15889" y="5733"/>
                  <a:pt x="15883" y="5739"/>
                </a:cubicBezTo>
                <a:cubicBezTo>
                  <a:pt x="15877" y="5739"/>
                  <a:pt x="15877" y="5739"/>
                  <a:pt x="15871" y="5739"/>
                </a:cubicBezTo>
                <a:cubicBezTo>
                  <a:pt x="15871" y="5745"/>
                  <a:pt x="15877" y="5751"/>
                  <a:pt x="15871" y="5751"/>
                </a:cubicBezTo>
                <a:cubicBezTo>
                  <a:pt x="15871" y="5757"/>
                  <a:pt x="15865" y="5757"/>
                  <a:pt x="15859" y="5757"/>
                </a:cubicBezTo>
                <a:cubicBezTo>
                  <a:pt x="15859" y="5763"/>
                  <a:pt x="15853" y="5757"/>
                  <a:pt x="15847" y="5757"/>
                </a:cubicBezTo>
                <a:cubicBezTo>
                  <a:pt x="15847" y="5757"/>
                  <a:pt x="15842" y="5757"/>
                  <a:pt x="15836" y="5757"/>
                </a:cubicBezTo>
                <a:cubicBezTo>
                  <a:pt x="15836" y="5763"/>
                  <a:pt x="15830" y="5763"/>
                  <a:pt x="15824" y="5763"/>
                </a:cubicBezTo>
                <a:cubicBezTo>
                  <a:pt x="15824" y="5769"/>
                  <a:pt x="15824" y="5769"/>
                  <a:pt x="15818" y="5775"/>
                </a:cubicBezTo>
                <a:cubicBezTo>
                  <a:pt x="15818" y="5781"/>
                  <a:pt x="15812" y="5781"/>
                  <a:pt x="15812" y="5787"/>
                </a:cubicBezTo>
                <a:cubicBezTo>
                  <a:pt x="15812" y="5846"/>
                  <a:pt x="15812" y="5846"/>
                  <a:pt x="15812" y="5846"/>
                </a:cubicBezTo>
                <a:cubicBezTo>
                  <a:pt x="15824" y="5852"/>
                  <a:pt x="15824" y="5852"/>
                  <a:pt x="15824" y="5852"/>
                </a:cubicBezTo>
                <a:cubicBezTo>
                  <a:pt x="15824" y="5846"/>
                  <a:pt x="15830" y="5846"/>
                  <a:pt x="15830" y="5840"/>
                </a:cubicBezTo>
                <a:cubicBezTo>
                  <a:pt x="15830" y="5828"/>
                  <a:pt x="15830" y="5828"/>
                  <a:pt x="15830" y="5828"/>
                </a:cubicBezTo>
                <a:cubicBezTo>
                  <a:pt x="15830" y="5817"/>
                  <a:pt x="15830" y="5817"/>
                  <a:pt x="15830" y="5817"/>
                </a:cubicBezTo>
                <a:cubicBezTo>
                  <a:pt x="15830" y="5817"/>
                  <a:pt x="15830" y="5810"/>
                  <a:pt x="15830" y="5805"/>
                </a:cubicBezTo>
                <a:cubicBezTo>
                  <a:pt x="15836" y="5805"/>
                  <a:pt x="15842" y="5805"/>
                  <a:pt x="15842" y="5805"/>
                </a:cubicBezTo>
                <a:cubicBezTo>
                  <a:pt x="15847" y="5805"/>
                  <a:pt x="15847" y="5799"/>
                  <a:pt x="15853" y="5799"/>
                </a:cubicBezTo>
                <a:cubicBezTo>
                  <a:pt x="15865" y="5793"/>
                  <a:pt x="15871" y="5793"/>
                  <a:pt x="15877" y="5793"/>
                </a:cubicBezTo>
                <a:cubicBezTo>
                  <a:pt x="15895" y="5793"/>
                  <a:pt x="15901" y="5793"/>
                  <a:pt x="15913" y="5799"/>
                </a:cubicBezTo>
                <a:cubicBezTo>
                  <a:pt x="15913" y="5817"/>
                  <a:pt x="15913" y="5817"/>
                  <a:pt x="15913" y="5817"/>
                </a:cubicBezTo>
                <a:cubicBezTo>
                  <a:pt x="15913" y="5828"/>
                  <a:pt x="15913" y="5834"/>
                  <a:pt x="15913" y="5840"/>
                </a:cubicBezTo>
                <a:cubicBezTo>
                  <a:pt x="15919" y="5846"/>
                  <a:pt x="15919" y="5852"/>
                  <a:pt x="15919" y="5852"/>
                </a:cubicBezTo>
                <a:cubicBezTo>
                  <a:pt x="15925" y="5858"/>
                  <a:pt x="15930" y="5858"/>
                  <a:pt x="15930" y="5858"/>
                </a:cubicBezTo>
                <a:cubicBezTo>
                  <a:pt x="15936" y="5858"/>
                  <a:pt x="15942" y="5858"/>
                  <a:pt x="15942" y="5858"/>
                </a:cubicBezTo>
                <a:cubicBezTo>
                  <a:pt x="15948" y="5858"/>
                  <a:pt x="15948" y="5864"/>
                  <a:pt x="15954" y="5870"/>
                </a:cubicBezTo>
                <a:cubicBezTo>
                  <a:pt x="15960" y="5870"/>
                  <a:pt x="15966" y="5876"/>
                  <a:pt x="15966" y="5876"/>
                </a:cubicBezTo>
                <a:cubicBezTo>
                  <a:pt x="15972" y="5876"/>
                  <a:pt x="15978" y="5870"/>
                  <a:pt x="15984" y="5876"/>
                </a:cubicBezTo>
                <a:cubicBezTo>
                  <a:pt x="15984" y="5882"/>
                  <a:pt x="15990" y="5882"/>
                  <a:pt x="15990" y="5888"/>
                </a:cubicBezTo>
                <a:cubicBezTo>
                  <a:pt x="15996" y="5888"/>
                  <a:pt x="15990" y="5894"/>
                  <a:pt x="15990" y="5899"/>
                </a:cubicBezTo>
                <a:cubicBezTo>
                  <a:pt x="15996" y="5899"/>
                  <a:pt x="16002" y="5899"/>
                  <a:pt x="16002" y="5899"/>
                </a:cubicBezTo>
                <a:cubicBezTo>
                  <a:pt x="16008" y="5899"/>
                  <a:pt x="16008" y="5905"/>
                  <a:pt x="16014" y="5905"/>
                </a:cubicBezTo>
                <a:cubicBezTo>
                  <a:pt x="16025" y="5905"/>
                  <a:pt x="16025" y="5905"/>
                  <a:pt x="16025" y="5905"/>
                </a:cubicBezTo>
                <a:cubicBezTo>
                  <a:pt x="16025" y="5882"/>
                  <a:pt x="16025" y="5882"/>
                  <a:pt x="16025" y="5882"/>
                </a:cubicBezTo>
                <a:cubicBezTo>
                  <a:pt x="16025" y="5876"/>
                  <a:pt x="16025" y="5876"/>
                  <a:pt x="16025" y="5870"/>
                </a:cubicBezTo>
                <a:cubicBezTo>
                  <a:pt x="16019" y="5864"/>
                  <a:pt x="16014" y="5870"/>
                  <a:pt x="16014" y="5864"/>
                </a:cubicBezTo>
                <a:cubicBezTo>
                  <a:pt x="16008" y="5864"/>
                  <a:pt x="16014" y="5858"/>
                  <a:pt x="16014" y="5852"/>
                </a:cubicBezTo>
                <a:cubicBezTo>
                  <a:pt x="16008" y="5846"/>
                  <a:pt x="16008" y="5840"/>
                  <a:pt x="16008" y="5828"/>
                </a:cubicBezTo>
                <a:cubicBezTo>
                  <a:pt x="16014" y="5828"/>
                  <a:pt x="16014" y="5822"/>
                  <a:pt x="16019" y="5822"/>
                </a:cubicBezTo>
                <a:cubicBezTo>
                  <a:pt x="16025" y="5822"/>
                  <a:pt x="16025" y="5828"/>
                  <a:pt x="16031" y="5828"/>
                </a:cubicBezTo>
                <a:cubicBezTo>
                  <a:pt x="16037" y="5828"/>
                  <a:pt x="16037" y="5828"/>
                  <a:pt x="16043" y="5828"/>
                </a:cubicBezTo>
                <a:cubicBezTo>
                  <a:pt x="16049" y="5828"/>
                  <a:pt x="16049" y="5828"/>
                  <a:pt x="16055" y="5828"/>
                </a:cubicBezTo>
                <a:cubicBezTo>
                  <a:pt x="16061" y="5817"/>
                  <a:pt x="16061" y="5817"/>
                  <a:pt x="16061" y="5817"/>
                </a:cubicBezTo>
                <a:cubicBezTo>
                  <a:pt x="16049" y="5799"/>
                  <a:pt x="16049" y="5799"/>
                  <a:pt x="16049" y="5799"/>
                </a:cubicBezTo>
                <a:cubicBezTo>
                  <a:pt x="16049" y="5710"/>
                  <a:pt x="16049" y="5710"/>
                  <a:pt x="16049" y="5710"/>
                </a:cubicBezTo>
                <a:cubicBezTo>
                  <a:pt x="16049" y="5704"/>
                  <a:pt x="16049" y="5704"/>
                  <a:pt x="16049" y="5698"/>
                </a:cubicBezTo>
                <a:cubicBezTo>
                  <a:pt x="16049" y="5692"/>
                  <a:pt x="16043" y="5692"/>
                  <a:pt x="16043" y="5686"/>
                </a:cubicBezTo>
                <a:cubicBezTo>
                  <a:pt x="16037" y="5680"/>
                  <a:pt x="16031" y="5674"/>
                  <a:pt x="16025" y="5674"/>
                </a:cubicBezTo>
                <a:cubicBezTo>
                  <a:pt x="16019" y="5674"/>
                  <a:pt x="16014" y="5680"/>
                  <a:pt x="16014" y="5686"/>
                </a:cubicBezTo>
                <a:cubicBezTo>
                  <a:pt x="16008" y="5698"/>
                  <a:pt x="16008" y="5698"/>
                  <a:pt x="16008" y="5698"/>
                </a:cubicBezTo>
                <a:cubicBezTo>
                  <a:pt x="16008" y="5698"/>
                  <a:pt x="16008" y="5704"/>
                  <a:pt x="16002" y="5710"/>
                </a:cubicBezTo>
                <a:cubicBezTo>
                  <a:pt x="15996" y="5716"/>
                  <a:pt x="15990" y="5716"/>
                  <a:pt x="15978" y="5722"/>
                </a:cubicBezTo>
                <a:cubicBezTo>
                  <a:pt x="15978" y="5722"/>
                  <a:pt x="15972" y="5716"/>
                  <a:pt x="15966" y="5716"/>
                </a:cubicBezTo>
                <a:cubicBezTo>
                  <a:pt x="15966" y="5716"/>
                  <a:pt x="15960" y="5722"/>
                  <a:pt x="15960" y="5728"/>
                </a:cubicBezTo>
                <a:cubicBezTo>
                  <a:pt x="15954" y="5728"/>
                  <a:pt x="15948" y="5733"/>
                  <a:pt x="15948" y="5733"/>
                </a:cubicBezTo>
                <a:cubicBezTo>
                  <a:pt x="15942" y="5739"/>
                  <a:pt x="15948" y="5745"/>
                  <a:pt x="15942" y="5745"/>
                </a:cubicBezTo>
                <a:cubicBezTo>
                  <a:pt x="15936" y="5751"/>
                  <a:pt x="15930" y="5751"/>
                  <a:pt x="15919" y="5751"/>
                </a:cubicBezTo>
                <a:cubicBezTo>
                  <a:pt x="15919" y="5751"/>
                  <a:pt x="15913" y="5751"/>
                  <a:pt x="15907" y="5751"/>
                </a:cubicBezTo>
                <a:cubicBezTo>
                  <a:pt x="15907" y="5751"/>
                  <a:pt x="15913" y="5739"/>
                  <a:pt x="15907" y="5733"/>
                </a:cubicBezTo>
                <a:close/>
                <a:moveTo>
                  <a:pt x="15741" y="5473"/>
                </a:moveTo>
                <a:lnTo>
                  <a:pt x="15741" y="5473"/>
                </a:lnTo>
                <a:cubicBezTo>
                  <a:pt x="15735" y="5478"/>
                  <a:pt x="15735" y="5478"/>
                  <a:pt x="15735" y="5490"/>
                </a:cubicBezTo>
                <a:cubicBezTo>
                  <a:pt x="15735" y="5496"/>
                  <a:pt x="15741" y="5502"/>
                  <a:pt x="15741" y="5508"/>
                </a:cubicBezTo>
                <a:cubicBezTo>
                  <a:pt x="15747" y="5514"/>
                  <a:pt x="15753" y="5514"/>
                  <a:pt x="15753" y="5514"/>
                </a:cubicBezTo>
                <a:cubicBezTo>
                  <a:pt x="15759" y="5520"/>
                  <a:pt x="15764" y="5514"/>
                  <a:pt x="15764" y="5514"/>
                </a:cubicBezTo>
                <a:cubicBezTo>
                  <a:pt x="15776" y="5520"/>
                  <a:pt x="15776" y="5514"/>
                  <a:pt x="15788" y="5514"/>
                </a:cubicBezTo>
                <a:cubicBezTo>
                  <a:pt x="15788" y="5532"/>
                  <a:pt x="15782" y="5538"/>
                  <a:pt x="15788" y="5550"/>
                </a:cubicBezTo>
                <a:cubicBezTo>
                  <a:pt x="15788" y="5556"/>
                  <a:pt x="15794" y="5556"/>
                  <a:pt x="15794" y="5562"/>
                </a:cubicBezTo>
                <a:cubicBezTo>
                  <a:pt x="15794" y="5573"/>
                  <a:pt x="15800" y="5579"/>
                  <a:pt x="15800" y="5591"/>
                </a:cubicBezTo>
                <a:cubicBezTo>
                  <a:pt x="15800" y="5597"/>
                  <a:pt x="15794" y="5603"/>
                  <a:pt x="15794" y="5609"/>
                </a:cubicBezTo>
                <a:cubicBezTo>
                  <a:pt x="15794" y="5615"/>
                  <a:pt x="15794" y="5615"/>
                  <a:pt x="15794" y="5621"/>
                </a:cubicBezTo>
                <a:cubicBezTo>
                  <a:pt x="15794" y="5621"/>
                  <a:pt x="15794" y="5621"/>
                  <a:pt x="15794" y="5627"/>
                </a:cubicBezTo>
                <a:cubicBezTo>
                  <a:pt x="15794" y="5627"/>
                  <a:pt x="15800" y="5633"/>
                  <a:pt x="15806" y="5633"/>
                </a:cubicBezTo>
                <a:cubicBezTo>
                  <a:pt x="15806" y="5639"/>
                  <a:pt x="15812" y="5639"/>
                  <a:pt x="15818" y="5644"/>
                </a:cubicBezTo>
                <a:cubicBezTo>
                  <a:pt x="15818" y="5644"/>
                  <a:pt x="15824" y="5644"/>
                  <a:pt x="15824" y="5651"/>
                </a:cubicBezTo>
                <a:cubicBezTo>
                  <a:pt x="15836" y="5651"/>
                  <a:pt x="15842" y="5644"/>
                  <a:pt x="15847" y="5644"/>
                </a:cubicBezTo>
                <a:cubicBezTo>
                  <a:pt x="15847" y="5651"/>
                  <a:pt x="15842" y="5651"/>
                  <a:pt x="15842" y="5656"/>
                </a:cubicBezTo>
                <a:cubicBezTo>
                  <a:pt x="15842" y="5662"/>
                  <a:pt x="15842" y="5662"/>
                  <a:pt x="15842" y="5668"/>
                </a:cubicBezTo>
                <a:cubicBezTo>
                  <a:pt x="15842" y="5674"/>
                  <a:pt x="15836" y="5674"/>
                  <a:pt x="15836" y="5680"/>
                </a:cubicBezTo>
                <a:cubicBezTo>
                  <a:pt x="15836" y="5686"/>
                  <a:pt x="15836" y="5686"/>
                  <a:pt x="15836" y="5692"/>
                </a:cubicBezTo>
                <a:cubicBezTo>
                  <a:pt x="15842" y="5692"/>
                  <a:pt x="15847" y="5692"/>
                  <a:pt x="15847" y="5698"/>
                </a:cubicBezTo>
                <a:cubicBezTo>
                  <a:pt x="15853" y="5698"/>
                  <a:pt x="15853" y="5704"/>
                  <a:pt x="15859" y="5704"/>
                </a:cubicBezTo>
                <a:cubicBezTo>
                  <a:pt x="15865" y="5704"/>
                  <a:pt x="15865" y="5704"/>
                  <a:pt x="15871" y="5704"/>
                </a:cubicBezTo>
                <a:cubicBezTo>
                  <a:pt x="15877" y="5704"/>
                  <a:pt x="15877" y="5704"/>
                  <a:pt x="15883" y="5704"/>
                </a:cubicBezTo>
                <a:cubicBezTo>
                  <a:pt x="15889" y="5698"/>
                  <a:pt x="15883" y="5692"/>
                  <a:pt x="15883" y="5692"/>
                </a:cubicBezTo>
                <a:cubicBezTo>
                  <a:pt x="15883" y="5686"/>
                  <a:pt x="15889" y="5686"/>
                  <a:pt x="15895" y="5686"/>
                </a:cubicBezTo>
                <a:cubicBezTo>
                  <a:pt x="15901" y="5686"/>
                  <a:pt x="15907" y="5686"/>
                  <a:pt x="15913" y="5686"/>
                </a:cubicBezTo>
                <a:cubicBezTo>
                  <a:pt x="15913" y="5656"/>
                  <a:pt x="15913" y="5656"/>
                  <a:pt x="15913" y="5656"/>
                </a:cubicBezTo>
                <a:cubicBezTo>
                  <a:pt x="15913" y="5644"/>
                  <a:pt x="15907" y="5639"/>
                  <a:pt x="15901" y="5633"/>
                </a:cubicBezTo>
                <a:cubicBezTo>
                  <a:pt x="15895" y="5633"/>
                  <a:pt x="15889" y="5633"/>
                  <a:pt x="15889" y="5633"/>
                </a:cubicBezTo>
                <a:cubicBezTo>
                  <a:pt x="15883" y="5627"/>
                  <a:pt x="15883" y="5627"/>
                  <a:pt x="15877" y="5621"/>
                </a:cubicBezTo>
                <a:cubicBezTo>
                  <a:pt x="15877" y="5621"/>
                  <a:pt x="15877" y="5615"/>
                  <a:pt x="15877" y="5609"/>
                </a:cubicBezTo>
                <a:cubicBezTo>
                  <a:pt x="15871" y="5609"/>
                  <a:pt x="15877" y="5603"/>
                  <a:pt x="15877" y="5597"/>
                </a:cubicBezTo>
                <a:cubicBezTo>
                  <a:pt x="15871" y="5597"/>
                  <a:pt x="15865" y="5591"/>
                  <a:pt x="15865" y="5591"/>
                </a:cubicBezTo>
                <a:cubicBezTo>
                  <a:pt x="15859" y="5591"/>
                  <a:pt x="15853" y="5585"/>
                  <a:pt x="15853" y="5585"/>
                </a:cubicBezTo>
                <a:cubicBezTo>
                  <a:pt x="15847" y="5585"/>
                  <a:pt x="15842" y="5585"/>
                  <a:pt x="15842" y="5579"/>
                </a:cubicBezTo>
                <a:cubicBezTo>
                  <a:pt x="15836" y="5579"/>
                  <a:pt x="15836" y="5573"/>
                  <a:pt x="15836" y="5573"/>
                </a:cubicBezTo>
                <a:cubicBezTo>
                  <a:pt x="15836" y="5567"/>
                  <a:pt x="15830" y="5562"/>
                  <a:pt x="15830" y="5562"/>
                </a:cubicBezTo>
                <a:cubicBezTo>
                  <a:pt x="15830" y="5550"/>
                  <a:pt x="15830" y="5544"/>
                  <a:pt x="15830" y="5538"/>
                </a:cubicBezTo>
                <a:cubicBezTo>
                  <a:pt x="15830" y="5532"/>
                  <a:pt x="15824" y="5532"/>
                  <a:pt x="15818" y="5526"/>
                </a:cubicBezTo>
                <a:cubicBezTo>
                  <a:pt x="15818" y="5514"/>
                  <a:pt x="15812" y="5508"/>
                  <a:pt x="15800" y="5502"/>
                </a:cubicBezTo>
                <a:cubicBezTo>
                  <a:pt x="15794" y="5502"/>
                  <a:pt x="15788" y="5496"/>
                  <a:pt x="15776" y="5496"/>
                </a:cubicBezTo>
                <a:cubicBezTo>
                  <a:pt x="15776" y="5490"/>
                  <a:pt x="15776" y="5485"/>
                  <a:pt x="15770" y="5485"/>
                </a:cubicBezTo>
                <a:cubicBezTo>
                  <a:pt x="15764" y="5478"/>
                  <a:pt x="15764" y="5478"/>
                  <a:pt x="15759" y="5473"/>
                </a:cubicBezTo>
                <a:cubicBezTo>
                  <a:pt x="15753" y="5473"/>
                  <a:pt x="15741" y="5473"/>
                  <a:pt x="15741" y="5473"/>
                </a:cubicBezTo>
                <a:close/>
                <a:moveTo>
                  <a:pt x="15818" y="5461"/>
                </a:moveTo>
                <a:lnTo>
                  <a:pt x="15818" y="5461"/>
                </a:lnTo>
                <a:cubicBezTo>
                  <a:pt x="15830" y="5467"/>
                  <a:pt x="15836" y="5473"/>
                  <a:pt x="15847" y="5478"/>
                </a:cubicBezTo>
                <a:cubicBezTo>
                  <a:pt x="15853" y="5478"/>
                  <a:pt x="15853" y="5485"/>
                  <a:pt x="15859" y="5490"/>
                </a:cubicBezTo>
                <a:cubicBezTo>
                  <a:pt x="15859" y="5490"/>
                  <a:pt x="15865" y="5490"/>
                  <a:pt x="15871" y="5496"/>
                </a:cubicBezTo>
                <a:cubicBezTo>
                  <a:pt x="15871" y="5496"/>
                  <a:pt x="15877" y="5490"/>
                  <a:pt x="15883" y="5496"/>
                </a:cubicBezTo>
                <a:cubicBezTo>
                  <a:pt x="15883" y="5496"/>
                  <a:pt x="15877" y="5502"/>
                  <a:pt x="15883" y="5502"/>
                </a:cubicBezTo>
                <a:cubicBezTo>
                  <a:pt x="15883" y="5508"/>
                  <a:pt x="15889" y="5508"/>
                  <a:pt x="15889" y="5508"/>
                </a:cubicBezTo>
                <a:cubicBezTo>
                  <a:pt x="15895" y="5514"/>
                  <a:pt x="15901" y="5514"/>
                  <a:pt x="15901" y="5520"/>
                </a:cubicBezTo>
                <a:cubicBezTo>
                  <a:pt x="15907" y="5526"/>
                  <a:pt x="15907" y="5532"/>
                  <a:pt x="15907" y="5532"/>
                </a:cubicBezTo>
                <a:cubicBezTo>
                  <a:pt x="15907" y="5538"/>
                  <a:pt x="15907" y="5544"/>
                  <a:pt x="15907" y="5544"/>
                </a:cubicBezTo>
                <a:cubicBezTo>
                  <a:pt x="15907" y="5550"/>
                  <a:pt x="15907" y="5556"/>
                  <a:pt x="15913" y="5556"/>
                </a:cubicBezTo>
                <a:cubicBezTo>
                  <a:pt x="15913" y="5562"/>
                  <a:pt x="15919" y="5562"/>
                  <a:pt x="15925" y="5562"/>
                </a:cubicBezTo>
                <a:cubicBezTo>
                  <a:pt x="15930" y="5567"/>
                  <a:pt x="15936" y="5573"/>
                  <a:pt x="15948" y="5579"/>
                </a:cubicBezTo>
                <a:cubicBezTo>
                  <a:pt x="15948" y="5585"/>
                  <a:pt x="15954" y="5585"/>
                  <a:pt x="15960" y="5585"/>
                </a:cubicBezTo>
                <a:cubicBezTo>
                  <a:pt x="15960" y="5591"/>
                  <a:pt x="15966" y="5597"/>
                  <a:pt x="15966" y="5597"/>
                </a:cubicBezTo>
                <a:cubicBezTo>
                  <a:pt x="15972" y="5609"/>
                  <a:pt x="15966" y="5615"/>
                  <a:pt x="15966" y="5621"/>
                </a:cubicBezTo>
                <a:cubicBezTo>
                  <a:pt x="16014" y="5621"/>
                  <a:pt x="16014" y="5621"/>
                  <a:pt x="16014" y="5621"/>
                </a:cubicBezTo>
                <a:cubicBezTo>
                  <a:pt x="16014" y="5621"/>
                  <a:pt x="16014" y="5615"/>
                  <a:pt x="16014" y="5609"/>
                </a:cubicBezTo>
                <a:cubicBezTo>
                  <a:pt x="16014" y="5603"/>
                  <a:pt x="16019" y="5597"/>
                  <a:pt x="16019" y="5585"/>
                </a:cubicBezTo>
                <a:lnTo>
                  <a:pt x="16014" y="5585"/>
                </a:lnTo>
                <a:cubicBezTo>
                  <a:pt x="16014" y="5567"/>
                  <a:pt x="16008" y="5556"/>
                  <a:pt x="15996" y="5550"/>
                </a:cubicBezTo>
                <a:cubicBezTo>
                  <a:pt x="15996" y="5544"/>
                  <a:pt x="15990" y="5544"/>
                  <a:pt x="15984" y="5544"/>
                </a:cubicBezTo>
                <a:cubicBezTo>
                  <a:pt x="15984" y="5538"/>
                  <a:pt x="15984" y="5532"/>
                  <a:pt x="15984" y="5532"/>
                </a:cubicBezTo>
                <a:cubicBezTo>
                  <a:pt x="15978" y="5526"/>
                  <a:pt x="15978" y="5520"/>
                  <a:pt x="15972" y="5514"/>
                </a:cubicBezTo>
                <a:cubicBezTo>
                  <a:pt x="15972" y="5514"/>
                  <a:pt x="15966" y="5508"/>
                  <a:pt x="15966" y="5502"/>
                </a:cubicBezTo>
                <a:cubicBezTo>
                  <a:pt x="15960" y="5502"/>
                  <a:pt x="15954" y="5496"/>
                  <a:pt x="15948" y="5496"/>
                </a:cubicBezTo>
                <a:lnTo>
                  <a:pt x="15936" y="5496"/>
                </a:lnTo>
                <a:cubicBezTo>
                  <a:pt x="15930" y="5485"/>
                  <a:pt x="15930" y="5485"/>
                  <a:pt x="15930" y="5485"/>
                </a:cubicBezTo>
                <a:cubicBezTo>
                  <a:pt x="15930" y="5478"/>
                  <a:pt x="15936" y="5473"/>
                  <a:pt x="15936" y="5473"/>
                </a:cubicBezTo>
                <a:cubicBezTo>
                  <a:pt x="15936" y="5437"/>
                  <a:pt x="15936" y="5437"/>
                  <a:pt x="15936" y="5437"/>
                </a:cubicBezTo>
                <a:cubicBezTo>
                  <a:pt x="15930" y="5437"/>
                  <a:pt x="15930" y="5437"/>
                  <a:pt x="15925" y="5437"/>
                </a:cubicBezTo>
                <a:cubicBezTo>
                  <a:pt x="15919" y="5437"/>
                  <a:pt x="15919" y="5437"/>
                  <a:pt x="15913" y="5437"/>
                </a:cubicBezTo>
                <a:cubicBezTo>
                  <a:pt x="15901" y="5437"/>
                  <a:pt x="15901" y="5437"/>
                  <a:pt x="15901" y="5437"/>
                </a:cubicBezTo>
                <a:cubicBezTo>
                  <a:pt x="15889" y="5437"/>
                  <a:pt x="15883" y="5437"/>
                  <a:pt x="15877" y="5437"/>
                </a:cubicBezTo>
                <a:cubicBezTo>
                  <a:pt x="15871" y="5443"/>
                  <a:pt x="15877" y="5449"/>
                  <a:pt x="15871" y="5449"/>
                </a:cubicBezTo>
                <a:cubicBezTo>
                  <a:pt x="15871" y="5455"/>
                  <a:pt x="15865" y="5455"/>
                  <a:pt x="15859" y="5455"/>
                </a:cubicBezTo>
                <a:cubicBezTo>
                  <a:pt x="15859" y="5455"/>
                  <a:pt x="15853" y="5455"/>
                  <a:pt x="15847" y="5455"/>
                </a:cubicBezTo>
                <a:cubicBezTo>
                  <a:pt x="15842" y="5455"/>
                  <a:pt x="15830" y="5461"/>
                  <a:pt x="15818" y="5461"/>
                </a:cubicBezTo>
                <a:close/>
                <a:moveTo>
                  <a:pt x="15711" y="5514"/>
                </a:moveTo>
                <a:lnTo>
                  <a:pt x="15711" y="5514"/>
                </a:lnTo>
                <a:cubicBezTo>
                  <a:pt x="15711" y="5520"/>
                  <a:pt x="15711" y="5520"/>
                  <a:pt x="15705" y="5526"/>
                </a:cubicBezTo>
                <a:cubicBezTo>
                  <a:pt x="15699" y="5538"/>
                  <a:pt x="15693" y="5538"/>
                  <a:pt x="15687" y="5550"/>
                </a:cubicBezTo>
                <a:cubicBezTo>
                  <a:pt x="15687" y="5556"/>
                  <a:pt x="15687" y="5556"/>
                  <a:pt x="15687" y="5562"/>
                </a:cubicBezTo>
                <a:cubicBezTo>
                  <a:pt x="15681" y="5567"/>
                  <a:pt x="15681" y="5567"/>
                  <a:pt x="15676" y="5573"/>
                </a:cubicBezTo>
                <a:cubicBezTo>
                  <a:pt x="15676" y="5579"/>
                  <a:pt x="15676" y="5579"/>
                  <a:pt x="15670" y="5585"/>
                </a:cubicBezTo>
                <a:cubicBezTo>
                  <a:pt x="15670" y="5591"/>
                  <a:pt x="15664" y="5591"/>
                  <a:pt x="15664" y="5591"/>
                </a:cubicBezTo>
                <a:cubicBezTo>
                  <a:pt x="15658" y="5597"/>
                  <a:pt x="15658" y="5603"/>
                  <a:pt x="15658" y="5603"/>
                </a:cubicBezTo>
                <a:cubicBezTo>
                  <a:pt x="15652" y="5609"/>
                  <a:pt x="15652" y="5615"/>
                  <a:pt x="15652" y="5615"/>
                </a:cubicBezTo>
                <a:cubicBezTo>
                  <a:pt x="15646" y="5621"/>
                  <a:pt x="15640" y="5621"/>
                  <a:pt x="15640" y="5627"/>
                </a:cubicBezTo>
                <a:cubicBezTo>
                  <a:pt x="15634" y="5627"/>
                  <a:pt x="15640" y="5633"/>
                  <a:pt x="15640" y="5639"/>
                </a:cubicBezTo>
                <a:cubicBezTo>
                  <a:pt x="15640" y="5639"/>
                  <a:pt x="15640" y="5644"/>
                  <a:pt x="15640" y="5651"/>
                </a:cubicBezTo>
                <a:cubicBezTo>
                  <a:pt x="15640" y="5651"/>
                  <a:pt x="15634" y="5656"/>
                  <a:pt x="15628" y="5656"/>
                </a:cubicBezTo>
                <a:cubicBezTo>
                  <a:pt x="15628" y="5662"/>
                  <a:pt x="15622" y="5668"/>
                  <a:pt x="15622" y="5668"/>
                </a:cubicBezTo>
                <a:cubicBezTo>
                  <a:pt x="15616" y="5674"/>
                  <a:pt x="15616" y="5680"/>
                  <a:pt x="15616" y="5680"/>
                </a:cubicBezTo>
                <a:cubicBezTo>
                  <a:pt x="15610" y="5686"/>
                  <a:pt x="15598" y="5680"/>
                  <a:pt x="15592" y="5686"/>
                </a:cubicBezTo>
                <a:cubicBezTo>
                  <a:pt x="15587" y="5692"/>
                  <a:pt x="15592" y="5698"/>
                  <a:pt x="15587" y="5698"/>
                </a:cubicBezTo>
                <a:cubicBezTo>
                  <a:pt x="15587" y="5704"/>
                  <a:pt x="15581" y="5704"/>
                  <a:pt x="15581" y="5710"/>
                </a:cubicBezTo>
                <a:cubicBezTo>
                  <a:pt x="15575" y="5710"/>
                  <a:pt x="15569" y="5710"/>
                  <a:pt x="15569" y="5710"/>
                </a:cubicBezTo>
                <a:cubicBezTo>
                  <a:pt x="15563" y="5710"/>
                  <a:pt x="15557" y="5710"/>
                  <a:pt x="15557" y="5710"/>
                </a:cubicBezTo>
                <a:cubicBezTo>
                  <a:pt x="15551" y="5710"/>
                  <a:pt x="15551" y="5716"/>
                  <a:pt x="15545" y="5722"/>
                </a:cubicBezTo>
                <a:cubicBezTo>
                  <a:pt x="15539" y="5728"/>
                  <a:pt x="15539" y="5733"/>
                  <a:pt x="15539" y="5745"/>
                </a:cubicBezTo>
                <a:cubicBezTo>
                  <a:pt x="15545" y="5745"/>
                  <a:pt x="15545" y="5745"/>
                  <a:pt x="15551" y="5745"/>
                </a:cubicBezTo>
                <a:cubicBezTo>
                  <a:pt x="15551" y="5745"/>
                  <a:pt x="15557" y="5745"/>
                  <a:pt x="15563" y="5745"/>
                </a:cubicBezTo>
                <a:cubicBezTo>
                  <a:pt x="15563" y="5745"/>
                  <a:pt x="15569" y="5745"/>
                  <a:pt x="15575" y="5745"/>
                </a:cubicBezTo>
                <a:cubicBezTo>
                  <a:pt x="15575" y="5745"/>
                  <a:pt x="15581" y="5739"/>
                  <a:pt x="15581" y="5733"/>
                </a:cubicBezTo>
                <a:cubicBezTo>
                  <a:pt x="15587" y="5733"/>
                  <a:pt x="15592" y="5728"/>
                  <a:pt x="15592" y="5728"/>
                </a:cubicBezTo>
                <a:cubicBezTo>
                  <a:pt x="15592" y="5722"/>
                  <a:pt x="15592" y="5716"/>
                  <a:pt x="15592" y="5716"/>
                </a:cubicBezTo>
                <a:cubicBezTo>
                  <a:pt x="15598" y="5704"/>
                  <a:pt x="15604" y="5698"/>
                  <a:pt x="15610" y="5692"/>
                </a:cubicBezTo>
                <a:cubicBezTo>
                  <a:pt x="15610" y="5692"/>
                  <a:pt x="15616" y="5692"/>
                  <a:pt x="15622" y="5692"/>
                </a:cubicBezTo>
                <a:cubicBezTo>
                  <a:pt x="15628" y="5686"/>
                  <a:pt x="15628" y="5686"/>
                  <a:pt x="15634" y="5686"/>
                </a:cubicBezTo>
                <a:cubicBezTo>
                  <a:pt x="15640" y="5680"/>
                  <a:pt x="15646" y="5686"/>
                  <a:pt x="15658" y="5686"/>
                </a:cubicBezTo>
                <a:cubicBezTo>
                  <a:pt x="15658" y="5674"/>
                  <a:pt x="15658" y="5668"/>
                  <a:pt x="15658" y="5662"/>
                </a:cubicBezTo>
                <a:cubicBezTo>
                  <a:pt x="15658" y="5651"/>
                  <a:pt x="15664" y="5644"/>
                  <a:pt x="15664" y="5639"/>
                </a:cubicBezTo>
                <a:cubicBezTo>
                  <a:pt x="15670" y="5633"/>
                  <a:pt x="15676" y="5621"/>
                  <a:pt x="15681" y="5615"/>
                </a:cubicBezTo>
                <a:cubicBezTo>
                  <a:pt x="15681" y="5615"/>
                  <a:pt x="15687" y="5615"/>
                  <a:pt x="15693" y="5609"/>
                </a:cubicBezTo>
                <a:cubicBezTo>
                  <a:pt x="15693" y="5609"/>
                  <a:pt x="15699" y="5609"/>
                  <a:pt x="15705" y="5603"/>
                </a:cubicBezTo>
                <a:cubicBezTo>
                  <a:pt x="15705" y="5603"/>
                  <a:pt x="15705" y="5597"/>
                  <a:pt x="15705" y="5591"/>
                </a:cubicBezTo>
                <a:cubicBezTo>
                  <a:pt x="15711" y="5579"/>
                  <a:pt x="15705" y="5573"/>
                  <a:pt x="15705" y="5567"/>
                </a:cubicBezTo>
                <a:cubicBezTo>
                  <a:pt x="15705" y="5562"/>
                  <a:pt x="15711" y="5556"/>
                  <a:pt x="15711" y="5556"/>
                </a:cubicBezTo>
                <a:cubicBezTo>
                  <a:pt x="15711" y="5544"/>
                  <a:pt x="15711" y="5526"/>
                  <a:pt x="15711" y="5514"/>
                </a:cubicBezTo>
                <a:close/>
                <a:moveTo>
                  <a:pt x="15759" y="5182"/>
                </a:moveTo>
                <a:lnTo>
                  <a:pt x="15759" y="5182"/>
                </a:lnTo>
                <a:cubicBezTo>
                  <a:pt x="15729" y="5182"/>
                  <a:pt x="15729" y="5182"/>
                  <a:pt x="15729" y="5182"/>
                </a:cubicBezTo>
                <a:cubicBezTo>
                  <a:pt x="15729" y="5182"/>
                  <a:pt x="15729" y="5182"/>
                  <a:pt x="15729" y="5188"/>
                </a:cubicBezTo>
                <a:lnTo>
                  <a:pt x="15729" y="5188"/>
                </a:lnTo>
                <a:cubicBezTo>
                  <a:pt x="15729" y="5194"/>
                  <a:pt x="15729" y="5194"/>
                  <a:pt x="15729" y="5200"/>
                </a:cubicBezTo>
                <a:lnTo>
                  <a:pt x="15729" y="5200"/>
                </a:lnTo>
                <a:cubicBezTo>
                  <a:pt x="15729" y="5206"/>
                  <a:pt x="15729" y="5206"/>
                  <a:pt x="15729" y="5212"/>
                </a:cubicBezTo>
                <a:cubicBezTo>
                  <a:pt x="15729" y="5212"/>
                  <a:pt x="15729" y="5212"/>
                  <a:pt x="15729" y="5218"/>
                </a:cubicBezTo>
                <a:cubicBezTo>
                  <a:pt x="15729" y="5218"/>
                  <a:pt x="15729" y="5218"/>
                  <a:pt x="15735" y="5224"/>
                </a:cubicBezTo>
                <a:lnTo>
                  <a:pt x="15735" y="5230"/>
                </a:lnTo>
                <a:cubicBezTo>
                  <a:pt x="15735" y="5235"/>
                  <a:pt x="15735" y="5235"/>
                  <a:pt x="15735" y="5235"/>
                </a:cubicBezTo>
                <a:cubicBezTo>
                  <a:pt x="15735" y="5241"/>
                  <a:pt x="15729" y="5241"/>
                  <a:pt x="15729" y="5247"/>
                </a:cubicBezTo>
                <a:cubicBezTo>
                  <a:pt x="15729" y="5247"/>
                  <a:pt x="15723" y="5247"/>
                  <a:pt x="15723" y="5253"/>
                </a:cubicBezTo>
                <a:cubicBezTo>
                  <a:pt x="15723" y="5253"/>
                  <a:pt x="15723" y="5259"/>
                  <a:pt x="15723" y="5265"/>
                </a:cubicBezTo>
                <a:cubicBezTo>
                  <a:pt x="15723" y="5271"/>
                  <a:pt x="15729" y="5277"/>
                  <a:pt x="15729" y="5289"/>
                </a:cubicBezTo>
                <a:cubicBezTo>
                  <a:pt x="15729" y="5295"/>
                  <a:pt x="15723" y="5295"/>
                  <a:pt x="15723" y="5295"/>
                </a:cubicBezTo>
                <a:cubicBezTo>
                  <a:pt x="15717" y="5295"/>
                  <a:pt x="15717" y="5301"/>
                  <a:pt x="15717" y="5301"/>
                </a:cubicBezTo>
                <a:cubicBezTo>
                  <a:pt x="15711" y="5301"/>
                  <a:pt x="15711" y="5301"/>
                  <a:pt x="15705" y="5307"/>
                </a:cubicBezTo>
                <a:cubicBezTo>
                  <a:pt x="15699" y="5307"/>
                  <a:pt x="15693" y="5307"/>
                  <a:pt x="15693" y="5312"/>
                </a:cubicBezTo>
                <a:cubicBezTo>
                  <a:pt x="15687" y="5312"/>
                  <a:pt x="15687" y="5318"/>
                  <a:pt x="15687" y="5318"/>
                </a:cubicBezTo>
                <a:cubicBezTo>
                  <a:pt x="15687" y="5324"/>
                  <a:pt x="15687" y="5324"/>
                  <a:pt x="15687" y="5324"/>
                </a:cubicBezTo>
                <a:cubicBezTo>
                  <a:pt x="15687" y="5330"/>
                  <a:pt x="15687" y="5330"/>
                  <a:pt x="15687" y="5336"/>
                </a:cubicBezTo>
                <a:cubicBezTo>
                  <a:pt x="15687" y="5336"/>
                  <a:pt x="15693" y="5336"/>
                  <a:pt x="15693" y="5342"/>
                </a:cubicBezTo>
                <a:cubicBezTo>
                  <a:pt x="15693" y="5348"/>
                  <a:pt x="15699" y="5348"/>
                  <a:pt x="15699" y="5354"/>
                </a:cubicBezTo>
                <a:cubicBezTo>
                  <a:pt x="15705" y="5354"/>
                  <a:pt x="15705" y="5354"/>
                  <a:pt x="15711" y="5360"/>
                </a:cubicBezTo>
                <a:lnTo>
                  <a:pt x="15717" y="5366"/>
                </a:lnTo>
                <a:cubicBezTo>
                  <a:pt x="15723" y="5366"/>
                  <a:pt x="15729" y="5372"/>
                  <a:pt x="15735" y="5378"/>
                </a:cubicBezTo>
                <a:cubicBezTo>
                  <a:pt x="15735" y="5378"/>
                  <a:pt x="15735" y="5378"/>
                  <a:pt x="15741" y="5378"/>
                </a:cubicBezTo>
                <a:lnTo>
                  <a:pt x="15741" y="5378"/>
                </a:lnTo>
                <a:cubicBezTo>
                  <a:pt x="15741" y="5390"/>
                  <a:pt x="15735" y="5390"/>
                  <a:pt x="15735" y="5401"/>
                </a:cubicBezTo>
                <a:cubicBezTo>
                  <a:pt x="15735" y="5407"/>
                  <a:pt x="15741" y="5407"/>
                  <a:pt x="15741" y="5413"/>
                </a:cubicBezTo>
                <a:cubicBezTo>
                  <a:pt x="15741" y="5419"/>
                  <a:pt x="15741" y="5419"/>
                  <a:pt x="15747" y="5425"/>
                </a:cubicBezTo>
                <a:cubicBezTo>
                  <a:pt x="15753" y="5425"/>
                  <a:pt x="15753" y="5425"/>
                  <a:pt x="15753" y="5425"/>
                </a:cubicBezTo>
                <a:cubicBezTo>
                  <a:pt x="15759" y="5425"/>
                  <a:pt x="15759" y="5425"/>
                  <a:pt x="15764" y="5425"/>
                </a:cubicBezTo>
                <a:cubicBezTo>
                  <a:pt x="15788" y="5425"/>
                  <a:pt x="15788" y="5425"/>
                  <a:pt x="15788" y="5425"/>
                </a:cubicBezTo>
                <a:cubicBezTo>
                  <a:pt x="15788" y="5407"/>
                  <a:pt x="15788" y="5407"/>
                  <a:pt x="15788" y="5407"/>
                </a:cubicBezTo>
                <a:cubicBezTo>
                  <a:pt x="15788" y="5401"/>
                  <a:pt x="15788" y="5401"/>
                  <a:pt x="15788" y="5396"/>
                </a:cubicBezTo>
                <a:cubicBezTo>
                  <a:pt x="15788" y="5372"/>
                  <a:pt x="15788" y="5372"/>
                  <a:pt x="15788" y="5372"/>
                </a:cubicBezTo>
                <a:cubicBezTo>
                  <a:pt x="15788" y="5366"/>
                  <a:pt x="15788" y="5360"/>
                  <a:pt x="15794" y="5354"/>
                </a:cubicBezTo>
                <a:cubicBezTo>
                  <a:pt x="15800" y="5348"/>
                  <a:pt x="15800" y="5348"/>
                  <a:pt x="15806" y="5342"/>
                </a:cubicBezTo>
                <a:lnTo>
                  <a:pt x="15812" y="5342"/>
                </a:lnTo>
                <a:cubicBezTo>
                  <a:pt x="15812" y="5342"/>
                  <a:pt x="15812" y="5336"/>
                  <a:pt x="15818" y="5336"/>
                </a:cubicBezTo>
                <a:lnTo>
                  <a:pt x="15818" y="5330"/>
                </a:lnTo>
                <a:cubicBezTo>
                  <a:pt x="15824" y="5324"/>
                  <a:pt x="15824" y="5324"/>
                  <a:pt x="15824" y="5324"/>
                </a:cubicBezTo>
                <a:cubicBezTo>
                  <a:pt x="15830" y="5318"/>
                  <a:pt x="15830" y="5318"/>
                  <a:pt x="15830" y="5312"/>
                </a:cubicBezTo>
                <a:cubicBezTo>
                  <a:pt x="15830" y="5307"/>
                  <a:pt x="15836" y="5307"/>
                  <a:pt x="15836" y="5301"/>
                </a:cubicBezTo>
                <a:cubicBezTo>
                  <a:pt x="15836" y="5295"/>
                  <a:pt x="15836" y="5295"/>
                  <a:pt x="15836" y="5289"/>
                </a:cubicBezTo>
                <a:cubicBezTo>
                  <a:pt x="15836" y="5283"/>
                  <a:pt x="15836" y="5283"/>
                  <a:pt x="15836" y="5283"/>
                </a:cubicBezTo>
                <a:cubicBezTo>
                  <a:pt x="15836" y="5277"/>
                  <a:pt x="15842" y="5277"/>
                  <a:pt x="15842" y="5271"/>
                </a:cubicBezTo>
                <a:cubicBezTo>
                  <a:pt x="15842" y="5265"/>
                  <a:pt x="15842" y="5265"/>
                  <a:pt x="15842" y="5265"/>
                </a:cubicBezTo>
                <a:cubicBezTo>
                  <a:pt x="15842" y="5265"/>
                  <a:pt x="15842" y="5259"/>
                  <a:pt x="15836" y="5253"/>
                </a:cubicBezTo>
                <a:cubicBezTo>
                  <a:pt x="15836" y="5253"/>
                  <a:pt x="15836" y="5253"/>
                  <a:pt x="15836" y="5247"/>
                </a:cubicBezTo>
                <a:cubicBezTo>
                  <a:pt x="15836" y="5247"/>
                  <a:pt x="15836" y="5247"/>
                  <a:pt x="15830" y="5241"/>
                </a:cubicBezTo>
                <a:cubicBezTo>
                  <a:pt x="15830" y="5241"/>
                  <a:pt x="15830" y="5241"/>
                  <a:pt x="15830" y="5235"/>
                </a:cubicBezTo>
                <a:cubicBezTo>
                  <a:pt x="15830" y="5235"/>
                  <a:pt x="15830" y="5235"/>
                  <a:pt x="15830" y="5230"/>
                </a:cubicBezTo>
                <a:lnTo>
                  <a:pt x="15824" y="5224"/>
                </a:lnTo>
                <a:lnTo>
                  <a:pt x="15824" y="5218"/>
                </a:lnTo>
                <a:lnTo>
                  <a:pt x="15818" y="5212"/>
                </a:lnTo>
                <a:cubicBezTo>
                  <a:pt x="15818" y="5212"/>
                  <a:pt x="15818" y="5206"/>
                  <a:pt x="15812" y="5206"/>
                </a:cubicBezTo>
                <a:cubicBezTo>
                  <a:pt x="15812" y="5206"/>
                  <a:pt x="15812" y="5200"/>
                  <a:pt x="15806" y="5200"/>
                </a:cubicBezTo>
                <a:lnTo>
                  <a:pt x="15800" y="5200"/>
                </a:lnTo>
                <a:cubicBezTo>
                  <a:pt x="15794" y="5200"/>
                  <a:pt x="15794" y="5200"/>
                  <a:pt x="15794" y="5200"/>
                </a:cubicBezTo>
                <a:cubicBezTo>
                  <a:pt x="15788" y="5200"/>
                  <a:pt x="15788" y="5200"/>
                  <a:pt x="15782" y="5194"/>
                </a:cubicBezTo>
                <a:lnTo>
                  <a:pt x="15776" y="5194"/>
                </a:lnTo>
                <a:lnTo>
                  <a:pt x="15776" y="5188"/>
                </a:lnTo>
                <a:cubicBezTo>
                  <a:pt x="15770" y="5188"/>
                  <a:pt x="15770" y="5182"/>
                  <a:pt x="15770" y="5182"/>
                </a:cubicBezTo>
                <a:cubicBezTo>
                  <a:pt x="15764" y="5182"/>
                  <a:pt x="15759" y="5182"/>
                  <a:pt x="15759" y="5182"/>
                </a:cubicBezTo>
                <a:close/>
                <a:moveTo>
                  <a:pt x="15812" y="4820"/>
                </a:moveTo>
                <a:lnTo>
                  <a:pt x="15812" y="4820"/>
                </a:lnTo>
                <a:cubicBezTo>
                  <a:pt x="15812" y="4814"/>
                  <a:pt x="15812" y="4809"/>
                  <a:pt x="15818" y="4803"/>
                </a:cubicBezTo>
                <a:cubicBezTo>
                  <a:pt x="15806" y="4803"/>
                  <a:pt x="15800" y="4803"/>
                  <a:pt x="15794" y="4803"/>
                </a:cubicBezTo>
                <a:cubicBezTo>
                  <a:pt x="15788" y="4803"/>
                  <a:pt x="15782" y="4803"/>
                  <a:pt x="15782" y="4803"/>
                </a:cubicBezTo>
                <a:cubicBezTo>
                  <a:pt x="15776" y="4803"/>
                  <a:pt x="15776" y="4809"/>
                  <a:pt x="15770" y="4814"/>
                </a:cubicBezTo>
                <a:cubicBezTo>
                  <a:pt x="15770" y="4814"/>
                  <a:pt x="15764" y="4820"/>
                  <a:pt x="15759" y="4820"/>
                </a:cubicBezTo>
                <a:cubicBezTo>
                  <a:pt x="15759" y="4826"/>
                  <a:pt x="15753" y="4826"/>
                  <a:pt x="15747" y="4832"/>
                </a:cubicBezTo>
                <a:cubicBezTo>
                  <a:pt x="15747" y="4838"/>
                  <a:pt x="15741" y="4838"/>
                  <a:pt x="15741" y="4844"/>
                </a:cubicBezTo>
                <a:cubicBezTo>
                  <a:pt x="15741" y="4844"/>
                  <a:pt x="15741" y="4850"/>
                  <a:pt x="15735" y="4856"/>
                </a:cubicBezTo>
                <a:lnTo>
                  <a:pt x="15723" y="4856"/>
                </a:lnTo>
                <a:cubicBezTo>
                  <a:pt x="15723" y="4862"/>
                  <a:pt x="15723" y="4862"/>
                  <a:pt x="15723" y="4868"/>
                </a:cubicBezTo>
                <a:cubicBezTo>
                  <a:pt x="15717" y="4874"/>
                  <a:pt x="15717" y="4880"/>
                  <a:pt x="15717" y="4892"/>
                </a:cubicBezTo>
                <a:cubicBezTo>
                  <a:pt x="15717" y="4986"/>
                  <a:pt x="15717" y="4986"/>
                  <a:pt x="15717" y="4986"/>
                </a:cubicBezTo>
                <a:cubicBezTo>
                  <a:pt x="15747" y="4986"/>
                  <a:pt x="15747" y="4986"/>
                  <a:pt x="15747" y="4986"/>
                </a:cubicBezTo>
                <a:cubicBezTo>
                  <a:pt x="15747" y="4980"/>
                  <a:pt x="15747" y="4975"/>
                  <a:pt x="15747" y="4963"/>
                </a:cubicBezTo>
                <a:cubicBezTo>
                  <a:pt x="15747" y="4957"/>
                  <a:pt x="15753" y="4957"/>
                  <a:pt x="15753" y="4951"/>
                </a:cubicBezTo>
                <a:cubicBezTo>
                  <a:pt x="15753" y="4945"/>
                  <a:pt x="15753" y="4945"/>
                  <a:pt x="15753" y="4939"/>
                </a:cubicBezTo>
                <a:cubicBezTo>
                  <a:pt x="15759" y="4933"/>
                  <a:pt x="15764" y="4933"/>
                  <a:pt x="15764" y="4933"/>
                </a:cubicBezTo>
                <a:cubicBezTo>
                  <a:pt x="15770" y="4921"/>
                  <a:pt x="15770" y="4921"/>
                  <a:pt x="15770" y="4921"/>
                </a:cubicBezTo>
                <a:cubicBezTo>
                  <a:pt x="15776" y="4915"/>
                  <a:pt x="15770" y="4909"/>
                  <a:pt x="15770" y="4909"/>
                </a:cubicBezTo>
                <a:cubicBezTo>
                  <a:pt x="15776" y="4903"/>
                  <a:pt x="15782" y="4903"/>
                  <a:pt x="15782" y="4897"/>
                </a:cubicBezTo>
                <a:cubicBezTo>
                  <a:pt x="15788" y="4892"/>
                  <a:pt x="15788" y="4892"/>
                  <a:pt x="15788" y="4886"/>
                </a:cubicBezTo>
                <a:cubicBezTo>
                  <a:pt x="15794" y="4874"/>
                  <a:pt x="15806" y="4874"/>
                  <a:pt x="15812" y="4862"/>
                </a:cubicBezTo>
                <a:cubicBezTo>
                  <a:pt x="15812" y="4856"/>
                  <a:pt x="15818" y="4856"/>
                  <a:pt x="15818" y="4850"/>
                </a:cubicBezTo>
                <a:cubicBezTo>
                  <a:pt x="15818" y="4838"/>
                  <a:pt x="15818" y="4838"/>
                  <a:pt x="15818" y="4838"/>
                </a:cubicBezTo>
                <a:cubicBezTo>
                  <a:pt x="15818" y="4826"/>
                  <a:pt x="15818" y="4826"/>
                  <a:pt x="15818" y="4826"/>
                </a:cubicBezTo>
                <a:cubicBezTo>
                  <a:pt x="15818" y="4826"/>
                  <a:pt x="15812" y="4826"/>
                  <a:pt x="15812" y="4820"/>
                </a:cubicBezTo>
                <a:close/>
                <a:moveTo>
                  <a:pt x="17270" y="3540"/>
                </a:moveTo>
                <a:lnTo>
                  <a:pt x="17270" y="3540"/>
                </a:lnTo>
                <a:cubicBezTo>
                  <a:pt x="17265" y="3540"/>
                  <a:pt x="17259" y="3540"/>
                  <a:pt x="17259" y="3540"/>
                </a:cubicBezTo>
                <a:cubicBezTo>
                  <a:pt x="17247" y="3546"/>
                  <a:pt x="17241" y="3546"/>
                  <a:pt x="17235" y="3557"/>
                </a:cubicBezTo>
                <a:cubicBezTo>
                  <a:pt x="17229" y="3557"/>
                  <a:pt x="17235" y="3563"/>
                  <a:pt x="17229" y="3569"/>
                </a:cubicBezTo>
                <a:cubicBezTo>
                  <a:pt x="17229" y="3569"/>
                  <a:pt x="17229" y="3575"/>
                  <a:pt x="17223" y="3575"/>
                </a:cubicBezTo>
                <a:cubicBezTo>
                  <a:pt x="17223" y="3581"/>
                  <a:pt x="17217" y="3581"/>
                  <a:pt x="17211" y="3581"/>
                </a:cubicBezTo>
                <a:cubicBezTo>
                  <a:pt x="17205" y="3587"/>
                  <a:pt x="17199" y="3593"/>
                  <a:pt x="17193" y="3599"/>
                </a:cubicBezTo>
                <a:cubicBezTo>
                  <a:pt x="17187" y="3599"/>
                  <a:pt x="17181" y="3599"/>
                  <a:pt x="17181" y="3599"/>
                </a:cubicBezTo>
                <a:cubicBezTo>
                  <a:pt x="17170" y="3599"/>
                  <a:pt x="17164" y="3599"/>
                  <a:pt x="17158" y="3599"/>
                </a:cubicBezTo>
                <a:cubicBezTo>
                  <a:pt x="17146" y="3599"/>
                  <a:pt x="17146" y="3599"/>
                  <a:pt x="17146" y="3599"/>
                </a:cubicBezTo>
                <a:cubicBezTo>
                  <a:pt x="17140" y="3599"/>
                  <a:pt x="17140" y="3605"/>
                  <a:pt x="17134" y="3605"/>
                </a:cubicBezTo>
                <a:cubicBezTo>
                  <a:pt x="17122" y="3605"/>
                  <a:pt x="17122" y="3605"/>
                  <a:pt x="17122" y="3605"/>
                </a:cubicBezTo>
                <a:cubicBezTo>
                  <a:pt x="17116" y="3605"/>
                  <a:pt x="17104" y="3599"/>
                  <a:pt x="17099" y="3605"/>
                </a:cubicBezTo>
                <a:cubicBezTo>
                  <a:pt x="17093" y="3605"/>
                  <a:pt x="17093" y="3611"/>
                  <a:pt x="17093" y="3617"/>
                </a:cubicBezTo>
                <a:cubicBezTo>
                  <a:pt x="17087" y="3617"/>
                  <a:pt x="17087" y="3617"/>
                  <a:pt x="17081" y="3623"/>
                </a:cubicBezTo>
                <a:cubicBezTo>
                  <a:pt x="17075" y="3623"/>
                  <a:pt x="17075" y="3623"/>
                  <a:pt x="17069" y="3629"/>
                </a:cubicBezTo>
                <a:cubicBezTo>
                  <a:pt x="17063" y="3629"/>
                  <a:pt x="17057" y="3635"/>
                  <a:pt x="17051" y="3635"/>
                </a:cubicBezTo>
                <a:cubicBezTo>
                  <a:pt x="17045" y="3635"/>
                  <a:pt x="17039" y="3629"/>
                  <a:pt x="17033" y="3629"/>
                </a:cubicBezTo>
                <a:cubicBezTo>
                  <a:pt x="17021" y="3623"/>
                  <a:pt x="17010" y="3617"/>
                  <a:pt x="16998" y="3611"/>
                </a:cubicBezTo>
                <a:cubicBezTo>
                  <a:pt x="16992" y="3605"/>
                  <a:pt x="16992" y="3605"/>
                  <a:pt x="16986" y="3599"/>
                </a:cubicBezTo>
                <a:cubicBezTo>
                  <a:pt x="16974" y="3593"/>
                  <a:pt x="16974" y="3587"/>
                  <a:pt x="16968" y="3575"/>
                </a:cubicBezTo>
                <a:cubicBezTo>
                  <a:pt x="16962" y="3575"/>
                  <a:pt x="16962" y="3575"/>
                  <a:pt x="16956" y="3569"/>
                </a:cubicBezTo>
                <a:cubicBezTo>
                  <a:pt x="16950" y="3569"/>
                  <a:pt x="16950" y="3563"/>
                  <a:pt x="16944" y="3563"/>
                </a:cubicBezTo>
                <a:cubicBezTo>
                  <a:pt x="16933" y="3557"/>
                  <a:pt x="16921" y="3557"/>
                  <a:pt x="16909" y="3557"/>
                </a:cubicBezTo>
                <a:cubicBezTo>
                  <a:pt x="16903" y="3552"/>
                  <a:pt x="16897" y="3552"/>
                  <a:pt x="16891" y="3546"/>
                </a:cubicBezTo>
                <a:cubicBezTo>
                  <a:pt x="16891" y="3552"/>
                  <a:pt x="16891" y="3552"/>
                  <a:pt x="16891" y="3557"/>
                </a:cubicBezTo>
                <a:cubicBezTo>
                  <a:pt x="16885" y="3569"/>
                  <a:pt x="16885" y="3575"/>
                  <a:pt x="16891" y="3581"/>
                </a:cubicBezTo>
                <a:cubicBezTo>
                  <a:pt x="16891" y="3587"/>
                  <a:pt x="16891" y="3593"/>
                  <a:pt x="16891" y="3593"/>
                </a:cubicBezTo>
                <a:cubicBezTo>
                  <a:pt x="16891" y="3605"/>
                  <a:pt x="16891" y="3611"/>
                  <a:pt x="16891" y="3617"/>
                </a:cubicBezTo>
                <a:cubicBezTo>
                  <a:pt x="16891" y="3623"/>
                  <a:pt x="16891" y="3629"/>
                  <a:pt x="16891" y="3629"/>
                </a:cubicBezTo>
                <a:cubicBezTo>
                  <a:pt x="16891" y="3635"/>
                  <a:pt x="16891" y="3635"/>
                  <a:pt x="16891" y="3641"/>
                </a:cubicBezTo>
                <a:cubicBezTo>
                  <a:pt x="16891" y="3646"/>
                  <a:pt x="16885" y="3646"/>
                  <a:pt x="16879" y="3652"/>
                </a:cubicBezTo>
                <a:cubicBezTo>
                  <a:pt x="16879" y="3652"/>
                  <a:pt x="16879" y="3658"/>
                  <a:pt x="16873" y="3658"/>
                </a:cubicBezTo>
                <a:cubicBezTo>
                  <a:pt x="16873" y="3664"/>
                  <a:pt x="16867" y="3664"/>
                  <a:pt x="16861" y="3664"/>
                </a:cubicBezTo>
                <a:cubicBezTo>
                  <a:pt x="16861" y="3670"/>
                  <a:pt x="16855" y="3670"/>
                  <a:pt x="16855" y="3676"/>
                </a:cubicBezTo>
                <a:cubicBezTo>
                  <a:pt x="16849" y="3688"/>
                  <a:pt x="16849" y="3700"/>
                  <a:pt x="16849" y="3712"/>
                </a:cubicBezTo>
                <a:cubicBezTo>
                  <a:pt x="16844" y="3712"/>
                  <a:pt x="16844" y="3718"/>
                  <a:pt x="16838" y="3718"/>
                </a:cubicBezTo>
                <a:cubicBezTo>
                  <a:pt x="16832" y="3718"/>
                  <a:pt x="16832" y="3712"/>
                  <a:pt x="16826" y="3706"/>
                </a:cubicBezTo>
                <a:cubicBezTo>
                  <a:pt x="16826" y="3706"/>
                  <a:pt x="16826" y="3700"/>
                  <a:pt x="16820" y="3694"/>
                </a:cubicBezTo>
                <a:cubicBezTo>
                  <a:pt x="16820" y="3700"/>
                  <a:pt x="16814" y="3706"/>
                  <a:pt x="16814" y="3712"/>
                </a:cubicBezTo>
                <a:cubicBezTo>
                  <a:pt x="16814" y="3712"/>
                  <a:pt x="16814" y="3718"/>
                  <a:pt x="16814" y="3723"/>
                </a:cubicBezTo>
                <a:cubicBezTo>
                  <a:pt x="16808" y="3723"/>
                  <a:pt x="16802" y="3718"/>
                  <a:pt x="16802" y="3723"/>
                </a:cubicBezTo>
                <a:cubicBezTo>
                  <a:pt x="16796" y="3723"/>
                  <a:pt x="16796" y="3730"/>
                  <a:pt x="16790" y="3730"/>
                </a:cubicBezTo>
                <a:cubicBezTo>
                  <a:pt x="16784" y="3741"/>
                  <a:pt x="16778" y="3747"/>
                  <a:pt x="16778" y="3759"/>
                </a:cubicBezTo>
                <a:cubicBezTo>
                  <a:pt x="16778" y="3765"/>
                  <a:pt x="16778" y="3771"/>
                  <a:pt x="16784" y="3777"/>
                </a:cubicBezTo>
                <a:cubicBezTo>
                  <a:pt x="16784" y="3783"/>
                  <a:pt x="16790" y="3783"/>
                  <a:pt x="16796" y="3783"/>
                </a:cubicBezTo>
                <a:cubicBezTo>
                  <a:pt x="16796" y="3789"/>
                  <a:pt x="16802" y="3789"/>
                  <a:pt x="16808" y="3795"/>
                </a:cubicBezTo>
                <a:cubicBezTo>
                  <a:pt x="16808" y="3801"/>
                  <a:pt x="16802" y="3807"/>
                  <a:pt x="16808" y="3807"/>
                </a:cubicBezTo>
                <a:cubicBezTo>
                  <a:pt x="16808" y="3812"/>
                  <a:pt x="16814" y="3812"/>
                  <a:pt x="16814" y="3812"/>
                </a:cubicBezTo>
                <a:cubicBezTo>
                  <a:pt x="16820" y="3812"/>
                  <a:pt x="16820" y="3812"/>
                  <a:pt x="16820" y="3812"/>
                </a:cubicBezTo>
                <a:cubicBezTo>
                  <a:pt x="16832" y="3812"/>
                  <a:pt x="16832" y="3807"/>
                  <a:pt x="16838" y="3807"/>
                </a:cubicBezTo>
                <a:cubicBezTo>
                  <a:pt x="16838" y="3836"/>
                  <a:pt x="16838" y="3836"/>
                  <a:pt x="16838" y="3836"/>
                </a:cubicBezTo>
                <a:cubicBezTo>
                  <a:pt x="16796" y="3836"/>
                  <a:pt x="16796" y="3836"/>
                  <a:pt x="16796" y="3836"/>
                </a:cubicBezTo>
                <a:cubicBezTo>
                  <a:pt x="16796" y="3842"/>
                  <a:pt x="16796" y="3848"/>
                  <a:pt x="16796" y="3860"/>
                </a:cubicBezTo>
                <a:cubicBezTo>
                  <a:pt x="16796" y="3872"/>
                  <a:pt x="16796" y="3872"/>
                  <a:pt x="16796" y="3872"/>
                </a:cubicBezTo>
                <a:cubicBezTo>
                  <a:pt x="16796" y="3878"/>
                  <a:pt x="16796" y="3884"/>
                  <a:pt x="16796" y="3884"/>
                </a:cubicBezTo>
                <a:cubicBezTo>
                  <a:pt x="16796" y="3889"/>
                  <a:pt x="16790" y="3895"/>
                  <a:pt x="16790" y="3895"/>
                </a:cubicBezTo>
                <a:cubicBezTo>
                  <a:pt x="16790" y="3901"/>
                  <a:pt x="16784" y="3901"/>
                  <a:pt x="16784" y="3907"/>
                </a:cubicBezTo>
                <a:cubicBezTo>
                  <a:pt x="16784" y="3913"/>
                  <a:pt x="16790" y="3913"/>
                  <a:pt x="16790" y="3919"/>
                </a:cubicBezTo>
                <a:cubicBezTo>
                  <a:pt x="16790" y="3961"/>
                  <a:pt x="16790" y="3961"/>
                  <a:pt x="16790" y="3961"/>
                </a:cubicBezTo>
                <a:cubicBezTo>
                  <a:pt x="16790" y="3967"/>
                  <a:pt x="16790" y="3973"/>
                  <a:pt x="16790" y="3984"/>
                </a:cubicBezTo>
                <a:cubicBezTo>
                  <a:pt x="16790" y="3984"/>
                  <a:pt x="16790" y="3990"/>
                  <a:pt x="16784" y="3996"/>
                </a:cubicBezTo>
                <a:cubicBezTo>
                  <a:pt x="16784" y="3996"/>
                  <a:pt x="16778" y="3996"/>
                  <a:pt x="16772" y="4002"/>
                </a:cubicBezTo>
                <a:cubicBezTo>
                  <a:pt x="16772" y="4002"/>
                  <a:pt x="16767" y="4002"/>
                  <a:pt x="16760" y="4002"/>
                </a:cubicBezTo>
                <a:cubicBezTo>
                  <a:pt x="16755" y="4002"/>
                  <a:pt x="16755" y="4008"/>
                  <a:pt x="16749" y="4014"/>
                </a:cubicBezTo>
                <a:cubicBezTo>
                  <a:pt x="16749" y="4020"/>
                  <a:pt x="16743" y="4026"/>
                  <a:pt x="16737" y="4038"/>
                </a:cubicBezTo>
                <a:cubicBezTo>
                  <a:pt x="16737" y="4044"/>
                  <a:pt x="16731" y="4044"/>
                  <a:pt x="16725" y="4050"/>
                </a:cubicBezTo>
                <a:cubicBezTo>
                  <a:pt x="16719" y="4055"/>
                  <a:pt x="16713" y="4062"/>
                  <a:pt x="16707" y="4067"/>
                </a:cubicBezTo>
                <a:cubicBezTo>
                  <a:pt x="16707" y="4067"/>
                  <a:pt x="16707" y="4062"/>
                  <a:pt x="16707" y="4055"/>
                </a:cubicBezTo>
                <a:cubicBezTo>
                  <a:pt x="16707" y="4055"/>
                  <a:pt x="16713" y="4050"/>
                  <a:pt x="16713" y="4044"/>
                </a:cubicBezTo>
                <a:cubicBezTo>
                  <a:pt x="16713" y="4038"/>
                  <a:pt x="16707" y="4032"/>
                  <a:pt x="16707" y="4026"/>
                </a:cubicBezTo>
                <a:lnTo>
                  <a:pt x="16701" y="4026"/>
                </a:lnTo>
                <a:cubicBezTo>
                  <a:pt x="16701" y="4032"/>
                  <a:pt x="16701" y="4038"/>
                  <a:pt x="16695" y="4038"/>
                </a:cubicBezTo>
                <a:cubicBezTo>
                  <a:pt x="16695" y="4050"/>
                  <a:pt x="16695" y="4055"/>
                  <a:pt x="16695" y="4062"/>
                </a:cubicBezTo>
                <a:cubicBezTo>
                  <a:pt x="16654" y="4062"/>
                  <a:pt x="16654" y="4062"/>
                  <a:pt x="16654" y="4062"/>
                </a:cubicBezTo>
                <a:cubicBezTo>
                  <a:pt x="16654" y="4109"/>
                  <a:pt x="16654" y="4109"/>
                  <a:pt x="16654" y="4109"/>
                </a:cubicBezTo>
                <a:cubicBezTo>
                  <a:pt x="16642" y="4109"/>
                  <a:pt x="16642" y="4109"/>
                  <a:pt x="16642" y="4109"/>
                </a:cubicBezTo>
                <a:cubicBezTo>
                  <a:pt x="16636" y="4109"/>
                  <a:pt x="16630" y="4109"/>
                  <a:pt x="16630" y="4109"/>
                </a:cubicBezTo>
                <a:cubicBezTo>
                  <a:pt x="16624" y="4103"/>
                  <a:pt x="16624" y="4097"/>
                  <a:pt x="16624" y="4097"/>
                </a:cubicBezTo>
                <a:cubicBezTo>
                  <a:pt x="16618" y="4085"/>
                  <a:pt x="16624" y="4079"/>
                  <a:pt x="16624" y="4073"/>
                </a:cubicBezTo>
                <a:cubicBezTo>
                  <a:pt x="16612" y="4067"/>
                  <a:pt x="16612" y="4067"/>
                  <a:pt x="16612" y="4067"/>
                </a:cubicBezTo>
                <a:cubicBezTo>
                  <a:pt x="16612" y="4073"/>
                  <a:pt x="16606" y="4073"/>
                  <a:pt x="16606" y="4079"/>
                </a:cubicBezTo>
                <a:cubicBezTo>
                  <a:pt x="16606" y="4085"/>
                  <a:pt x="16606" y="4091"/>
                  <a:pt x="16606" y="4097"/>
                </a:cubicBezTo>
                <a:cubicBezTo>
                  <a:pt x="16606" y="4103"/>
                  <a:pt x="16606" y="4109"/>
                  <a:pt x="16601" y="4115"/>
                </a:cubicBezTo>
                <a:cubicBezTo>
                  <a:pt x="16601" y="4121"/>
                  <a:pt x="16594" y="4121"/>
                  <a:pt x="16589" y="4121"/>
                </a:cubicBezTo>
                <a:cubicBezTo>
                  <a:pt x="16583" y="4121"/>
                  <a:pt x="16577" y="4121"/>
                  <a:pt x="16571" y="4121"/>
                </a:cubicBezTo>
                <a:cubicBezTo>
                  <a:pt x="16571" y="4192"/>
                  <a:pt x="16571" y="4192"/>
                  <a:pt x="16571" y="4192"/>
                </a:cubicBezTo>
                <a:cubicBezTo>
                  <a:pt x="16547" y="4192"/>
                  <a:pt x="16547" y="4192"/>
                  <a:pt x="16547" y="4192"/>
                </a:cubicBezTo>
                <a:cubicBezTo>
                  <a:pt x="16541" y="4186"/>
                  <a:pt x="16535" y="4186"/>
                  <a:pt x="16535" y="4186"/>
                </a:cubicBezTo>
                <a:cubicBezTo>
                  <a:pt x="16529" y="4180"/>
                  <a:pt x="16535" y="4174"/>
                  <a:pt x="16529" y="4174"/>
                </a:cubicBezTo>
                <a:cubicBezTo>
                  <a:pt x="16529" y="4168"/>
                  <a:pt x="16523" y="4168"/>
                  <a:pt x="16517" y="4162"/>
                </a:cubicBezTo>
                <a:lnTo>
                  <a:pt x="16512" y="4162"/>
                </a:lnTo>
                <a:cubicBezTo>
                  <a:pt x="16506" y="4168"/>
                  <a:pt x="16500" y="4180"/>
                  <a:pt x="16494" y="4186"/>
                </a:cubicBezTo>
                <a:cubicBezTo>
                  <a:pt x="16494" y="4186"/>
                  <a:pt x="16488" y="4186"/>
                  <a:pt x="16482" y="4186"/>
                </a:cubicBezTo>
                <a:cubicBezTo>
                  <a:pt x="16476" y="4186"/>
                  <a:pt x="16470" y="4186"/>
                  <a:pt x="16458" y="4186"/>
                </a:cubicBezTo>
                <a:cubicBezTo>
                  <a:pt x="16446" y="4180"/>
                  <a:pt x="16435" y="4180"/>
                  <a:pt x="16423" y="4186"/>
                </a:cubicBezTo>
                <a:cubicBezTo>
                  <a:pt x="16417" y="4186"/>
                  <a:pt x="16417" y="4180"/>
                  <a:pt x="16411" y="4186"/>
                </a:cubicBezTo>
                <a:cubicBezTo>
                  <a:pt x="16405" y="4186"/>
                  <a:pt x="16405" y="4186"/>
                  <a:pt x="16399" y="4192"/>
                </a:cubicBezTo>
                <a:cubicBezTo>
                  <a:pt x="16399" y="4192"/>
                  <a:pt x="16393" y="4192"/>
                  <a:pt x="16387" y="4192"/>
                </a:cubicBezTo>
                <a:cubicBezTo>
                  <a:pt x="16381" y="4192"/>
                  <a:pt x="16375" y="4192"/>
                  <a:pt x="16363" y="4192"/>
                </a:cubicBezTo>
                <a:cubicBezTo>
                  <a:pt x="16357" y="4198"/>
                  <a:pt x="16351" y="4204"/>
                  <a:pt x="16346" y="4210"/>
                </a:cubicBezTo>
                <a:cubicBezTo>
                  <a:pt x="16346" y="4216"/>
                  <a:pt x="16340" y="4221"/>
                  <a:pt x="16340" y="4221"/>
                </a:cubicBezTo>
                <a:cubicBezTo>
                  <a:pt x="16340" y="4228"/>
                  <a:pt x="16340" y="4228"/>
                  <a:pt x="16340" y="4233"/>
                </a:cubicBezTo>
                <a:cubicBezTo>
                  <a:pt x="16340" y="4245"/>
                  <a:pt x="16340" y="4251"/>
                  <a:pt x="16340" y="4257"/>
                </a:cubicBezTo>
                <a:cubicBezTo>
                  <a:pt x="16286" y="4257"/>
                  <a:pt x="16286" y="4257"/>
                  <a:pt x="16286" y="4257"/>
                </a:cubicBezTo>
                <a:cubicBezTo>
                  <a:pt x="16286" y="4263"/>
                  <a:pt x="16286" y="4269"/>
                  <a:pt x="16286" y="4269"/>
                </a:cubicBezTo>
                <a:cubicBezTo>
                  <a:pt x="16286" y="4281"/>
                  <a:pt x="16286" y="4287"/>
                  <a:pt x="16286" y="4293"/>
                </a:cubicBezTo>
                <a:cubicBezTo>
                  <a:pt x="16280" y="4293"/>
                  <a:pt x="16274" y="4293"/>
                  <a:pt x="16262" y="4299"/>
                </a:cubicBezTo>
                <a:cubicBezTo>
                  <a:pt x="16257" y="4299"/>
                  <a:pt x="16257" y="4299"/>
                  <a:pt x="16251" y="4299"/>
                </a:cubicBezTo>
                <a:cubicBezTo>
                  <a:pt x="16245" y="4305"/>
                  <a:pt x="16245" y="4305"/>
                  <a:pt x="16245" y="4310"/>
                </a:cubicBezTo>
                <a:cubicBezTo>
                  <a:pt x="16239" y="4316"/>
                  <a:pt x="16239" y="4316"/>
                  <a:pt x="16233" y="4322"/>
                </a:cubicBezTo>
                <a:cubicBezTo>
                  <a:pt x="16233" y="4328"/>
                  <a:pt x="16233" y="4328"/>
                  <a:pt x="16233" y="4334"/>
                </a:cubicBezTo>
                <a:cubicBezTo>
                  <a:pt x="16233" y="4340"/>
                  <a:pt x="16227" y="4340"/>
                  <a:pt x="16227" y="4346"/>
                </a:cubicBezTo>
                <a:cubicBezTo>
                  <a:pt x="16227" y="4352"/>
                  <a:pt x="16221" y="4352"/>
                  <a:pt x="16221" y="4358"/>
                </a:cubicBezTo>
                <a:cubicBezTo>
                  <a:pt x="16227" y="4358"/>
                  <a:pt x="16233" y="4364"/>
                  <a:pt x="16239" y="4364"/>
                </a:cubicBezTo>
                <a:cubicBezTo>
                  <a:pt x="16245" y="4364"/>
                  <a:pt x="16251" y="4364"/>
                  <a:pt x="16262" y="4364"/>
                </a:cubicBezTo>
                <a:cubicBezTo>
                  <a:pt x="16274" y="4364"/>
                  <a:pt x="16280" y="4364"/>
                  <a:pt x="16286" y="4364"/>
                </a:cubicBezTo>
                <a:cubicBezTo>
                  <a:pt x="16292" y="4364"/>
                  <a:pt x="16286" y="4358"/>
                  <a:pt x="16286" y="4358"/>
                </a:cubicBezTo>
                <a:cubicBezTo>
                  <a:pt x="16286" y="4364"/>
                  <a:pt x="16292" y="4370"/>
                  <a:pt x="16286" y="4370"/>
                </a:cubicBezTo>
                <a:cubicBezTo>
                  <a:pt x="16286" y="4376"/>
                  <a:pt x="16286" y="4382"/>
                  <a:pt x="16286" y="4382"/>
                </a:cubicBezTo>
                <a:cubicBezTo>
                  <a:pt x="16286" y="4387"/>
                  <a:pt x="16280" y="4387"/>
                  <a:pt x="16274" y="4394"/>
                </a:cubicBezTo>
                <a:cubicBezTo>
                  <a:pt x="16274" y="4405"/>
                  <a:pt x="16274" y="4405"/>
                  <a:pt x="16274" y="4405"/>
                </a:cubicBezTo>
                <a:cubicBezTo>
                  <a:pt x="16269" y="4411"/>
                  <a:pt x="16262" y="4411"/>
                  <a:pt x="16262" y="4417"/>
                </a:cubicBezTo>
                <a:cubicBezTo>
                  <a:pt x="16262" y="4423"/>
                  <a:pt x="16262" y="4429"/>
                  <a:pt x="16262" y="4435"/>
                </a:cubicBezTo>
                <a:cubicBezTo>
                  <a:pt x="16262" y="4453"/>
                  <a:pt x="16274" y="4465"/>
                  <a:pt x="16292" y="4465"/>
                </a:cubicBezTo>
                <a:cubicBezTo>
                  <a:pt x="16310" y="4465"/>
                  <a:pt x="16310" y="4465"/>
                  <a:pt x="16310" y="4465"/>
                </a:cubicBezTo>
                <a:cubicBezTo>
                  <a:pt x="16310" y="4447"/>
                  <a:pt x="16310" y="4441"/>
                  <a:pt x="16310" y="4429"/>
                </a:cubicBezTo>
                <a:cubicBezTo>
                  <a:pt x="16310" y="4423"/>
                  <a:pt x="16310" y="4411"/>
                  <a:pt x="16316" y="4405"/>
                </a:cubicBezTo>
                <a:cubicBezTo>
                  <a:pt x="16322" y="4399"/>
                  <a:pt x="16334" y="4399"/>
                  <a:pt x="16340" y="4399"/>
                </a:cubicBezTo>
                <a:cubicBezTo>
                  <a:pt x="16351" y="4394"/>
                  <a:pt x="16363" y="4387"/>
                  <a:pt x="16363" y="4376"/>
                </a:cubicBezTo>
                <a:cubicBezTo>
                  <a:pt x="16363" y="4364"/>
                  <a:pt x="16351" y="4358"/>
                  <a:pt x="16351" y="4346"/>
                </a:cubicBezTo>
                <a:cubicBezTo>
                  <a:pt x="16346" y="4340"/>
                  <a:pt x="16351" y="4340"/>
                  <a:pt x="16351" y="4334"/>
                </a:cubicBezTo>
                <a:cubicBezTo>
                  <a:pt x="16346" y="4328"/>
                  <a:pt x="16351" y="4322"/>
                  <a:pt x="16351" y="4310"/>
                </a:cubicBezTo>
                <a:cubicBezTo>
                  <a:pt x="16346" y="4310"/>
                  <a:pt x="16340" y="4316"/>
                  <a:pt x="16340" y="4316"/>
                </a:cubicBezTo>
                <a:cubicBezTo>
                  <a:pt x="16328" y="4316"/>
                  <a:pt x="16322" y="4316"/>
                  <a:pt x="16310" y="4310"/>
                </a:cubicBezTo>
                <a:cubicBezTo>
                  <a:pt x="16316" y="4310"/>
                  <a:pt x="16310" y="4305"/>
                  <a:pt x="16310" y="4299"/>
                </a:cubicBezTo>
                <a:cubicBezTo>
                  <a:pt x="16316" y="4299"/>
                  <a:pt x="16322" y="4299"/>
                  <a:pt x="16322" y="4293"/>
                </a:cubicBezTo>
                <a:cubicBezTo>
                  <a:pt x="16328" y="4293"/>
                  <a:pt x="16328" y="4287"/>
                  <a:pt x="16334" y="4287"/>
                </a:cubicBezTo>
                <a:cubicBezTo>
                  <a:pt x="16346" y="4287"/>
                  <a:pt x="16351" y="4287"/>
                  <a:pt x="16357" y="4287"/>
                </a:cubicBezTo>
                <a:cubicBezTo>
                  <a:pt x="16369" y="4287"/>
                  <a:pt x="16375" y="4281"/>
                  <a:pt x="16387" y="4275"/>
                </a:cubicBezTo>
                <a:cubicBezTo>
                  <a:pt x="16399" y="4269"/>
                  <a:pt x="16405" y="4257"/>
                  <a:pt x="16423" y="4257"/>
                </a:cubicBezTo>
                <a:cubicBezTo>
                  <a:pt x="16423" y="4251"/>
                  <a:pt x="16428" y="4257"/>
                  <a:pt x="16435" y="4257"/>
                </a:cubicBezTo>
                <a:lnTo>
                  <a:pt x="16440" y="4251"/>
                </a:lnTo>
                <a:cubicBezTo>
                  <a:pt x="16452" y="4251"/>
                  <a:pt x="16458" y="4251"/>
                  <a:pt x="16464" y="4251"/>
                </a:cubicBezTo>
                <a:cubicBezTo>
                  <a:pt x="16470" y="4251"/>
                  <a:pt x="16476" y="4251"/>
                  <a:pt x="16476" y="4251"/>
                </a:cubicBezTo>
                <a:cubicBezTo>
                  <a:pt x="16482" y="4251"/>
                  <a:pt x="16482" y="4245"/>
                  <a:pt x="16488" y="4245"/>
                </a:cubicBezTo>
                <a:cubicBezTo>
                  <a:pt x="16500" y="4245"/>
                  <a:pt x="16512" y="4245"/>
                  <a:pt x="16523" y="4245"/>
                </a:cubicBezTo>
                <a:cubicBezTo>
                  <a:pt x="16529" y="4245"/>
                  <a:pt x="16529" y="4245"/>
                  <a:pt x="16535" y="4245"/>
                </a:cubicBezTo>
                <a:cubicBezTo>
                  <a:pt x="16529" y="4245"/>
                  <a:pt x="16529" y="4251"/>
                  <a:pt x="16523" y="4257"/>
                </a:cubicBezTo>
                <a:cubicBezTo>
                  <a:pt x="16523" y="4257"/>
                  <a:pt x="16517" y="4257"/>
                  <a:pt x="16512" y="4257"/>
                </a:cubicBezTo>
                <a:cubicBezTo>
                  <a:pt x="16506" y="4257"/>
                  <a:pt x="16500" y="4251"/>
                  <a:pt x="16494" y="4257"/>
                </a:cubicBezTo>
                <a:cubicBezTo>
                  <a:pt x="16470" y="4257"/>
                  <a:pt x="16464" y="4275"/>
                  <a:pt x="16446" y="4275"/>
                </a:cubicBezTo>
                <a:cubicBezTo>
                  <a:pt x="16387" y="4275"/>
                  <a:pt x="16387" y="4275"/>
                  <a:pt x="16387" y="4275"/>
                </a:cubicBezTo>
                <a:cubicBezTo>
                  <a:pt x="16387" y="4352"/>
                  <a:pt x="16387" y="4352"/>
                  <a:pt x="16387" y="4352"/>
                </a:cubicBezTo>
                <a:cubicBezTo>
                  <a:pt x="16411" y="4352"/>
                  <a:pt x="16411" y="4352"/>
                  <a:pt x="16411" y="4352"/>
                </a:cubicBezTo>
                <a:cubicBezTo>
                  <a:pt x="16417" y="4352"/>
                  <a:pt x="16423" y="4352"/>
                  <a:pt x="16428" y="4346"/>
                </a:cubicBezTo>
                <a:cubicBezTo>
                  <a:pt x="16435" y="4346"/>
                  <a:pt x="16440" y="4340"/>
                  <a:pt x="16446" y="4340"/>
                </a:cubicBezTo>
                <a:cubicBezTo>
                  <a:pt x="16452" y="4334"/>
                  <a:pt x="16452" y="4328"/>
                  <a:pt x="16452" y="4328"/>
                </a:cubicBezTo>
                <a:cubicBezTo>
                  <a:pt x="16458" y="4322"/>
                  <a:pt x="16458" y="4316"/>
                  <a:pt x="16464" y="4316"/>
                </a:cubicBezTo>
                <a:cubicBezTo>
                  <a:pt x="16470" y="4310"/>
                  <a:pt x="16470" y="4305"/>
                  <a:pt x="16476" y="4305"/>
                </a:cubicBezTo>
                <a:cubicBezTo>
                  <a:pt x="16482" y="4305"/>
                  <a:pt x="16488" y="4305"/>
                  <a:pt x="16488" y="4305"/>
                </a:cubicBezTo>
                <a:cubicBezTo>
                  <a:pt x="16494" y="4305"/>
                  <a:pt x="16506" y="4305"/>
                  <a:pt x="16512" y="4305"/>
                </a:cubicBezTo>
                <a:cubicBezTo>
                  <a:pt x="16517" y="4299"/>
                  <a:pt x="16517" y="4293"/>
                  <a:pt x="16517" y="4293"/>
                </a:cubicBezTo>
                <a:cubicBezTo>
                  <a:pt x="16517" y="4287"/>
                  <a:pt x="16517" y="4287"/>
                  <a:pt x="16517" y="4281"/>
                </a:cubicBezTo>
                <a:cubicBezTo>
                  <a:pt x="16517" y="4275"/>
                  <a:pt x="16523" y="4275"/>
                  <a:pt x="16529" y="4275"/>
                </a:cubicBezTo>
                <a:cubicBezTo>
                  <a:pt x="16529" y="4281"/>
                  <a:pt x="16535" y="4281"/>
                  <a:pt x="16535" y="4287"/>
                </a:cubicBezTo>
                <a:cubicBezTo>
                  <a:pt x="16541" y="4287"/>
                  <a:pt x="16535" y="4293"/>
                  <a:pt x="16535" y="4299"/>
                </a:cubicBezTo>
                <a:cubicBezTo>
                  <a:pt x="16541" y="4305"/>
                  <a:pt x="16547" y="4305"/>
                  <a:pt x="16547" y="4305"/>
                </a:cubicBezTo>
                <a:cubicBezTo>
                  <a:pt x="16553" y="4310"/>
                  <a:pt x="16559" y="4310"/>
                  <a:pt x="16565" y="4310"/>
                </a:cubicBezTo>
                <a:cubicBezTo>
                  <a:pt x="16577" y="4310"/>
                  <a:pt x="16577" y="4305"/>
                  <a:pt x="16583" y="4299"/>
                </a:cubicBezTo>
                <a:cubicBezTo>
                  <a:pt x="16583" y="4293"/>
                  <a:pt x="16583" y="4287"/>
                  <a:pt x="16589" y="4287"/>
                </a:cubicBezTo>
                <a:cubicBezTo>
                  <a:pt x="16594" y="4275"/>
                  <a:pt x="16606" y="4281"/>
                  <a:pt x="16618" y="4281"/>
                </a:cubicBezTo>
                <a:cubicBezTo>
                  <a:pt x="16618" y="4275"/>
                  <a:pt x="16618" y="4275"/>
                  <a:pt x="16618" y="4269"/>
                </a:cubicBezTo>
                <a:cubicBezTo>
                  <a:pt x="16618" y="4263"/>
                  <a:pt x="16624" y="4263"/>
                  <a:pt x="16624" y="4257"/>
                </a:cubicBezTo>
                <a:cubicBezTo>
                  <a:pt x="16624" y="4251"/>
                  <a:pt x="16618" y="4251"/>
                  <a:pt x="16618" y="4245"/>
                </a:cubicBezTo>
                <a:cubicBezTo>
                  <a:pt x="16618" y="4245"/>
                  <a:pt x="16618" y="4239"/>
                  <a:pt x="16618" y="4233"/>
                </a:cubicBezTo>
                <a:cubicBezTo>
                  <a:pt x="16630" y="4228"/>
                  <a:pt x="16630" y="4228"/>
                  <a:pt x="16630" y="4228"/>
                </a:cubicBezTo>
                <a:cubicBezTo>
                  <a:pt x="16755" y="4233"/>
                  <a:pt x="16755" y="4233"/>
                  <a:pt x="16755" y="4233"/>
                </a:cubicBezTo>
                <a:cubicBezTo>
                  <a:pt x="16767" y="4228"/>
                  <a:pt x="16767" y="4216"/>
                  <a:pt x="16778" y="4216"/>
                </a:cubicBezTo>
                <a:cubicBezTo>
                  <a:pt x="16784" y="4210"/>
                  <a:pt x="16790" y="4216"/>
                  <a:pt x="16802" y="4216"/>
                </a:cubicBezTo>
                <a:cubicBezTo>
                  <a:pt x="16814" y="4216"/>
                  <a:pt x="16820" y="4210"/>
                  <a:pt x="16820" y="4204"/>
                </a:cubicBezTo>
                <a:cubicBezTo>
                  <a:pt x="16826" y="4198"/>
                  <a:pt x="16832" y="4192"/>
                  <a:pt x="16832" y="4180"/>
                </a:cubicBezTo>
                <a:cubicBezTo>
                  <a:pt x="16832" y="4127"/>
                  <a:pt x="16832" y="4127"/>
                  <a:pt x="16832" y="4127"/>
                </a:cubicBezTo>
                <a:cubicBezTo>
                  <a:pt x="16832" y="4121"/>
                  <a:pt x="16838" y="4121"/>
                  <a:pt x="16838" y="4115"/>
                </a:cubicBezTo>
                <a:cubicBezTo>
                  <a:pt x="16838" y="4109"/>
                  <a:pt x="16838" y="4109"/>
                  <a:pt x="16838" y="4103"/>
                </a:cubicBezTo>
                <a:cubicBezTo>
                  <a:pt x="16844" y="4091"/>
                  <a:pt x="16855" y="4091"/>
                  <a:pt x="16855" y="4079"/>
                </a:cubicBezTo>
                <a:cubicBezTo>
                  <a:pt x="16855" y="4067"/>
                  <a:pt x="16855" y="4067"/>
                  <a:pt x="16855" y="4067"/>
                </a:cubicBezTo>
                <a:cubicBezTo>
                  <a:pt x="16855" y="4062"/>
                  <a:pt x="16855" y="4055"/>
                  <a:pt x="16855" y="4044"/>
                </a:cubicBezTo>
                <a:cubicBezTo>
                  <a:pt x="16855" y="4026"/>
                  <a:pt x="16855" y="4026"/>
                  <a:pt x="16855" y="4026"/>
                </a:cubicBezTo>
                <a:cubicBezTo>
                  <a:pt x="16855" y="4020"/>
                  <a:pt x="16849" y="4014"/>
                  <a:pt x="16855" y="4008"/>
                </a:cubicBezTo>
                <a:cubicBezTo>
                  <a:pt x="16855" y="4002"/>
                  <a:pt x="16861" y="4002"/>
                  <a:pt x="16867" y="4002"/>
                </a:cubicBezTo>
                <a:cubicBezTo>
                  <a:pt x="16873" y="3996"/>
                  <a:pt x="16879" y="3996"/>
                  <a:pt x="16879" y="3996"/>
                </a:cubicBezTo>
                <a:cubicBezTo>
                  <a:pt x="16885" y="3984"/>
                  <a:pt x="16879" y="3973"/>
                  <a:pt x="16885" y="3961"/>
                </a:cubicBezTo>
                <a:cubicBezTo>
                  <a:pt x="16885" y="3955"/>
                  <a:pt x="16885" y="3955"/>
                  <a:pt x="16885" y="3949"/>
                </a:cubicBezTo>
                <a:cubicBezTo>
                  <a:pt x="16885" y="3943"/>
                  <a:pt x="16891" y="3937"/>
                  <a:pt x="16891" y="3925"/>
                </a:cubicBezTo>
                <a:cubicBezTo>
                  <a:pt x="16897" y="3919"/>
                  <a:pt x="16903" y="3919"/>
                  <a:pt x="16903" y="3913"/>
                </a:cubicBezTo>
                <a:cubicBezTo>
                  <a:pt x="16909" y="3907"/>
                  <a:pt x="16903" y="3901"/>
                  <a:pt x="16903" y="3889"/>
                </a:cubicBezTo>
                <a:cubicBezTo>
                  <a:pt x="16903" y="3884"/>
                  <a:pt x="16909" y="3872"/>
                  <a:pt x="16903" y="3866"/>
                </a:cubicBezTo>
                <a:cubicBezTo>
                  <a:pt x="16903" y="3860"/>
                  <a:pt x="16891" y="3860"/>
                  <a:pt x="16891" y="3860"/>
                </a:cubicBezTo>
                <a:cubicBezTo>
                  <a:pt x="16891" y="3854"/>
                  <a:pt x="16885" y="3848"/>
                  <a:pt x="16885" y="3848"/>
                </a:cubicBezTo>
                <a:cubicBezTo>
                  <a:pt x="16879" y="3836"/>
                  <a:pt x="16873" y="3830"/>
                  <a:pt x="16873" y="3824"/>
                </a:cubicBezTo>
                <a:cubicBezTo>
                  <a:pt x="16873" y="3818"/>
                  <a:pt x="16873" y="3818"/>
                  <a:pt x="16873" y="3812"/>
                </a:cubicBezTo>
                <a:cubicBezTo>
                  <a:pt x="16867" y="3801"/>
                  <a:pt x="16861" y="3801"/>
                  <a:pt x="16861" y="3789"/>
                </a:cubicBezTo>
                <a:cubicBezTo>
                  <a:pt x="16861" y="3783"/>
                  <a:pt x="16861" y="3783"/>
                  <a:pt x="16861" y="3777"/>
                </a:cubicBezTo>
                <a:cubicBezTo>
                  <a:pt x="16855" y="3771"/>
                  <a:pt x="16855" y="3771"/>
                  <a:pt x="16855" y="3765"/>
                </a:cubicBezTo>
                <a:cubicBezTo>
                  <a:pt x="16849" y="3765"/>
                  <a:pt x="16844" y="3765"/>
                  <a:pt x="16844" y="3765"/>
                </a:cubicBezTo>
                <a:cubicBezTo>
                  <a:pt x="16838" y="3759"/>
                  <a:pt x="16826" y="3759"/>
                  <a:pt x="16820" y="3759"/>
                </a:cubicBezTo>
                <a:cubicBezTo>
                  <a:pt x="16820" y="3741"/>
                  <a:pt x="16820" y="3741"/>
                  <a:pt x="16820" y="3741"/>
                </a:cubicBezTo>
                <a:cubicBezTo>
                  <a:pt x="16873" y="3741"/>
                  <a:pt x="16873" y="3741"/>
                  <a:pt x="16873" y="3741"/>
                </a:cubicBezTo>
                <a:cubicBezTo>
                  <a:pt x="16885" y="3741"/>
                  <a:pt x="16885" y="3730"/>
                  <a:pt x="16891" y="3730"/>
                </a:cubicBezTo>
                <a:cubicBezTo>
                  <a:pt x="16897" y="3730"/>
                  <a:pt x="16897" y="3730"/>
                  <a:pt x="16897" y="3730"/>
                </a:cubicBezTo>
                <a:cubicBezTo>
                  <a:pt x="16903" y="3730"/>
                  <a:pt x="16909" y="3741"/>
                  <a:pt x="16915" y="3741"/>
                </a:cubicBezTo>
                <a:cubicBezTo>
                  <a:pt x="16921" y="3741"/>
                  <a:pt x="16921" y="3747"/>
                  <a:pt x="16926" y="3747"/>
                </a:cubicBezTo>
                <a:cubicBezTo>
                  <a:pt x="16926" y="3747"/>
                  <a:pt x="16933" y="3747"/>
                  <a:pt x="16938" y="3747"/>
                </a:cubicBezTo>
                <a:cubicBezTo>
                  <a:pt x="16938" y="3747"/>
                  <a:pt x="16938" y="3759"/>
                  <a:pt x="16944" y="3759"/>
                </a:cubicBezTo>
                <a:cubicBezTo>
                  <a:pt x="16950" y="3759"/>
                  <a:pt x="16956" y="3759"/>
                  <a:pt x="16968" y="3759"/>
                </a:cubicBezTo>
                <a:cubicBezTo>
                  <a:pt x="16980" y="3759"/>
                  <a:pt x="16986" y="3765"/>
                  <a:pt x="16992" y="3765"/>
                </a:cubicBezTo>
                <a:cubicBezTo>
                  <a:pt x="16992" y="3759"/>
                  <a:pt x="16998" y="3759"/>
                  <a:pt x="16998" y="3753"/>
                </a:cubicBezTo>
                <a:cubicBezTo>
                  <a:pt x="16998" y="3741"/>
                  <a:pt x="16998" y="3730"/>
                  <a:pt x="16992" y="3718"/>
                </a:cubicBezTo>
                <a:cubicBezTo>
                  <a:pt x="17057" y="3718"/>
                  <a:pt x="17057" y="3718"/>
                  <a:pt x="17057" y="3718"/>
                </a:cubicBezTo>
                <a:cubicBezTo>
                  <a:pt x="17063" y="3718"/>
                  <a:pt x="17063" y="3712"/>
                  <a:pt x="17069" y="3712"/>
                </a:cubicBezTo>
                <a:cubicBezTo>
                  <a:pt x="17069" y="3706"/>
                  <a:pt x="17075" y="3706"/>
                  <a:pt x="17081" y="3706"/>
                </a:cubicBezTo>
                <a:cubicBezTo>
                  <a:pt x="17081" y="3706"/>
                  <a:pt x="17087" y="3706"/>
                  <a:pt x="17093" y="3706"/>
                </a:cubicBezTo>
                <a:cubicBezTo>
                  <a:pt x="17093" y="3700"/>
                  <a:pt x="17093" y="3694"/>
                  <a:pt x="17093" y="3694"/>
                </a:cubicBezTo>
                <a:cubicBezTo>
                  <a:pt x="17099" y="3682"/>
                  <a:pt x="17093" y="3676"/>
                  <a:pt x="17093" y="3670"/>
                </a:cubicBezTo>
                <a:cubicBezTo>
                  <a:pt x="17093" y="3664"/>
                  <a:pt x="17093" y="3664"/>
                  <a:pt x="17099" y="3658"/>
                </a:cubicBezTo>
                <a:cubicBezTo>
                  <a:pt x="17099" y="3652"/>
                  <a:pt x="17099" y="3652"/>
                  <a:pt x="17104" y="3646"/>
                </a:cubicBezTo>
                <a:cubicBezTo>
                  <a:pt x="17104" y="3646"/>
                  <a:pt x="17110" y="3646"/>
                  <a:pt x="17116" y="3646"/>
                </a:cubicBezTo>
                <a:cubicBezTo>
                  <a:pt x="17116" y="3641"/>
                  <a:pt x="17122" y="3641"/>
                  <a:pt x="17122" y="3641"/>
                </a:cubicBezTo>
                <a:cubicBezTo>
                  <a:pt x="17134" y="3635"/>
                  <a:pt x="17140" y="3641"/>
                  <a:pt x="17146" y="3641"/>
                </a:cubicBezTo>
                <a:cubicBezTo>
                  <a:pt x="17152" y="3635"/>
                  <a:pt x="17152" y="3629"/>
                  <a:pt x="17158" y="3629"/>
                </a:cubicBezTo>
                <a:cubicBezTo>
                  <a:pt x="17170" y="3623"/>
                  <a:pt x="17181" y="3623"/>
                  <a:pt x="17193" y="3623"/>
                </a:cubicBezTo>
                <a:cubicBezTo>
                  <a:pt x="17205" y="3623"/>
                  <a:pt x="17205" y="3623"/>
                  <a:pt x="17205" y="3623"/>
                </a:cubicBezTo>
                <a:cubicBezTo>
                  <a:pt x="17211" y="3623"/>
                  <a:pt x="17211" y="3617"/>
                  <a:pt x="17217" y="3617"/>
                </a:cubicBezTo>
                <a:cubicBezTo>
                  <a:pt x="17217" y="3617"/>
                  <a:pt x="17223" y="3617"/>
                  <a:pt x="17229" y="3617"/>
                </a:cubicBezTo>
                <a:cubicBezTo>
                  <a:pt x="17229" y="3611"/>
                  <a:pt x="17229" y="3605"/>
                  <a:pt x="17229" y="3605"/>
                </a:cubicBezTo>
                <a:cubicBezTo>
                  <a:pt x="17235" y="3599"/>
                  <a:pt x="17235" y="3593"/>
                  <a:pt x="17235" y="3593"/>
                </a:cubicBezTo>
                <a:cubicBezTo>
                  <a:pt x="17235" y="3587"/>
                  <a:pt x="17241" y="3587"/>
                  <a:pt x="17247" y="3587"/>
                </a:cubicBezTo>
                <a:cubicBezTo>
                  <a:pt x="17247" y="3581"/>
                  <a:pt x="17253" y="3581"/>
                  <a:pt x="17253" y="3575"/>
                </a:cubicBezTo>
                <a:cubicBezTo>
                  <a:pt x="17259" y="3569"/>
                  <a:pt x="17265" y="3569"/>
                  <a:pt x="17265" y="3569"/>
                </a:cubicBezTo>
                <a:cubicBezTo>
                  <a:pt x="17265" y="3563"/>
                  <a:pt x="17265" y="3557"/>
                  <a:pt x="17270" y="3557"/>
                </a:cubicBezTo>
                <a:cubicBezTo>
                  <a:pt x="17270" y="3552"/>
                  <a:pt x="17270" y="3546"/>
                  <a:pt x="17270" y="3540"/>
                </a:cubicBezTo>
                <a:close/>
                <a:moveTo>
                  <a:pt x="17371" y="3486"/>
                </a:moveTo>
                <a:lnTo>
                  <a:pt x="17371" y="3486"/>
                </a:lnTo>
                <a:cubicBezTo>
                  <a:pt x="17371" y="3486"/>
                  <a:pt x="17365" y="3486"/>
                  <a:pt x="17359" y="3486"/>
                </a:cubicBezTo>
                <a:lnTo>
                  <a:pt x="17353" y="3492"/>
                </a:lnTo>
                <a:cubicBezTo>
                  <a:pt x="17348" y="3498"/>
                  <a:pt x="17342" y="3498"/>
                  <a:pt x="17342" y="3498"/>
                </a:cubicBezTo>
                <a:cubicBezTo>
                  <a:pt x="17336" y="3504"/>
                  <a:pt x="17336" y="3510"/>
                  <a:pt x="17330" y="3510"/>
                </a:cubicBezTo>
                <a:cubicBezTo>
                  <a:pt x="17324" y="3516"/>
                  <a:pt x="17318" y="3516"/>
                  <a:pt x="17318" y="3516"/>
                </a:cubicBezTo>
                <a:cubicBezTo>
                  <a:pt x="17324" y="3522"/>
                  <a:pt x="17330" y="3528"/>
                  <a:pt x="17336" y="3528"/>
                </a:cubicBezTo>
                <a:cubicBezTo>
                  <a:pt x="17348" y="3528"/>
                  <a:pt x="17353" y="3528"/>
                  <a:pt x="17353" y="3522"/>
                </a:cubicBezTo>
                <a:cubicBezTo>
                  <a:pt x="17359" y="3522"/>
                  <a:pt x="17359" y="3516"/>
                  <a:pt x="17359" y="3510"/>
                </a:cubicBezTo>
                <a:cubicBezTo>
                  <a:pt x="17365" y="3504"/>
                  <a:pt x="17371" y="3498"/>
                  <a:pt x="17371" y="3486"/>
                </a:cubicBezTo>
                <a:close/>
                <a:moveTo>
                  <a:pt x="17656" y="3184"/>
                </a:moveTo>
                <a:lnTo>
                  <a:pt x="17656" y="3184"/>
                </a:lnTo>
                <a:cubicBezTo>
                  <a:pt x="17650" y="3184"/>
                  <a:pt x="17650" y="3190"/>
                  <a:pt x="17650" y="3196"/>
                </a:cubicBezTo>
                <a:cubicBezTo>
                  <a:pt x="17644" y="3202"/>
                  <a:pt x="17638" y="3202"/>
                  <a:pt x="17638" y="3208"/>
                </a:cubicBezTo>
                <a:cubicBezTo>
                  <a:pt x="17638" y="3208"/>
                  <a:pt x="17638" y="3214"/>
                  <a:pt x="17638" y="3220"/>
                </a:cubicBezTo>
                <a:cubicBezTo>
                  <a:pt x="17638" y="3225"/>
                  <a:pt x="17632" y="3231"/>
                  <a:pt x="17626" y="3237"/>
                </a:cubicBezTo>
                <a:cubicBezTo>
                  <a:pt x="17620" y="3249"/>
                  <a:pt x="17620" y="3249"/>
                  <a:pt x="17620" y="3249"/>
                </a:cubicBezTo>
                <a:cubicBezTo>
                  <a:pt x="17620" y="3243"/>
                  <a:pt x="17626" y="3249"/>
                  <a:pt x="17632" y="3249"/>
                </a:cubicBezTo>
                <a:cubicBezTo>
                  <a:pt x="17638" y="3243"/>
                  <a:pt x="17638" y="3237"/>
                  <a:pt x="17638" y="3231"/>
                </a:cubicBezTo>
                <a:cubicBezTo>
                  <a:pt x="17644" y="3225"/>
                  <a:pt x="17644" y="3225"/>
                  <a:pt x="17650" y="3220"/>
                </a:cubicBezTo>
                <a:cubicBezTo>
                  <a:pt x="17650" y="3220"/>
                  <a:pt x="17656" y="3220"/>
                  <a:pt x="17662" y="3214"/>
                </a:cubicBezTo>
                <a:cubicBezTo>
                  <a:pt x="17662" y="3214"/>
                  <a:pt x="17662" y="3208"/>
                  <a:pt x="17662" y="3202"/>
                </a:cubicBezTo>
                <a:cubicBezTo>
                  <a:pt x="17662" y="3202"/>
                  <a:pt x="17668" y="3196"/>
                  <a:pt x="17668" y="3190"/>
                </a:cubicBezTo>
                <a:lnTo>
                  <a:pt x="17668" y="3184"/>
                </a:lnTo>
                <a:cubicBezTo>
                  <a:pt x="17656" y="3178"/>
                  <a:pt x="17656" y="3178"/>
                  <a:pt x="17656" y="3178"/>
                </a:cubicBezTo>
                <a:lnTo>
                  <a:pt x="17656" y="3184"/>
                </a:lnTo>
                <a:close/>
                <a:moveTo>
                  <a:pt x="18338" y="2882"/>
                </a:moveTo>
                <a:lnTo>
                  <a:pt x="18338" y="2882"/>
                </a:lnTo>
                <a:cubicBezTo>
                  <a:pt x="18332" y="2870"/>
                  <a:pt x="18332" y="2870"/>
                  <a:pt x="18332" y="2870"/>
                </a:cubicBezTo>
                <a:cubicBezTo>
                  <a:pt x="18326" y="2864"/>
                  <a:pt x="18320" y="2864"/>
                  <a:pt x="18314" y="2864"/>
                </a:cubicBezTo>
                <a:cubicBezTo>
                  <a:pt x="18314" y="2864"/>
                  <a:pt x="18308" y="2864"/>
                  <a:pt x="18302" y="2864"/>
                </a:cubicBezTo>
                <a:cubicBezTo>
                  <a:pt x="18302" y="2870"/>
                  <a:pt x="18302" y="2876"/>
                  <a:pt x="18302" y="2882"/>
                </a:cubicBezTo>
                <a:cubicBezTo>
                  <a:pt x="18302" y="2887"/>
                  <a:pt x="18302" y="2887"/>
                  <a:pt x="18302" y="2899"/>
                </a:cubicBezTo>
                <a:cubicBezTo>
                  <a:pt x="18338" y="2899"/>
                  <a:pt x="18338" y="2899"/>
                  <a:pt x="18338" y="2899"/>
                </a:cubicBezTo>
                <a:cubicBezTo>
                  <a:pt x="18338" y="2893"/>
                  <a:pt x="18338" y="2887"/>
                  <a:pt x="18338" y="2882"/>
                </a:cubicBezTo>
                <a:close/>
                <a:moveTo>
                  <a:pt x="18260" y="2887"/>
                </a:moveTo>
                <a:lnTo>
                  <a:pt x="18260" y="2887"/>
                </a:lnTo>
                <a:cubicBezTo>
                  <a:pt x="18255" y="2887"/>
                  <a:pt x="18255" y="2882"/>
                  <a:pt x="18255" y="2882"/>
                </a:cubicBezTo>
                <a:cubicBezTo>
                  <a:pt x="18249" y="2870"/>
                  <a:pt x="18255" y="2864"/>
                  <a:pt x="18255" y="2852"/>
                </a:cubicBezTo>
                <a:cubicBezTo>
                  <a:pt x="18255" y="2846"/>
                  <a:pt x="18249" y="2846"/>
                  <a:pt x="18243" y="2840"/>
                </a:cubicBezTo>
                <a:cubicBezTo>
                  <a:pt x="18243" y="2834"/>
                  <a:pt x="18237" y="2834"/>
                  <a:pt x="18237" y="2828"/>
                </a:cubicBezTo>
                <a:cubicBezTo>
                  <a:pt x="18231" y="2822"/>
                  <a:pt x="18225" y="2822"/>
                  <a:pt x="18219" y="2816"/>
                </a:cubicBezTo>
                <a:cubicBezTo>
                  <a:pt x="18219" y="2828"/>
                  <a:pt x="18219" y="2834"/>
                  <a:pt x="18219" y="2846"/>
                </a:cubicBezTo>
                <a:cubicBezTo>
                  <a:pt x="18219" y="2846"/>
                  <a:pt x="18225" y="2852"/>
                  <a:pt x="18225" y="2858"/>
                </a:cubicBezTo>
                <a:cubicBezTo>
                  <a:pt x="18225" y="2864"/>
                  <a:pt x="18225" y="2870"/>
                  <a:pt x="18225" y="2882"/>
                </a:cubicBezTo>
                <a:cubicBezTo>
                  <a:pt x="18225" y="2887"/>
                  <a:pt x="18231" y="2893"/>
                  <a:pt x="18231" y="2905"/>
                </a:cubicBezTo>
                <a:cubicBezTo>
                  <a:pt x="18267" y="2905"/>
                  <a:pt x="18267" y="2905"/>
                  <a:pt x="18267" y="2905"/>
                </a:cubicBezTo>
                <a:cubicBezTo>
                  <a:pt x="18260" y="2899"/>
                  <a:pt x="18260" y="2893"/>
                  <a:pt x="18260" y="2887"/>
                </a:cubicBezTo>
                <a:close/>
                <a:moveTo>
                  <a:pt x="18106" y="2579"/>
                </a:moveTo>
                <a:lnTo>
                  <a:pt x="18106" y="2579"/>
                </a:lnTo>
                <a:cubicBezTo>
                  <a:pt x="18112" y="2579"/>
                  <a:pt x="18118" y="2573"/>
                  <a:pt x="18124" y="2573"/>
                </a:cubicBezTo>
                <a:lnTo>
                  <a:pt x="18130" y="2567"/>
                </a:lnTo>
                <a:cubicBezTo>
                  <a:pt x="18136" y="2561"/>
                  <a:pt x="18142" y="2567"/>
                  <a:pt x="18142" y="2561"/>
                </a:cubicBezTo>
                <a:cubicBezTo>
                  <a:pt x="18148" y="2555"/>
                  <a:pt x="18148" y="2550"/>
                  <a:pt x="18148" y="2538"/>
                </a:cubicBezTo>
                <a:cubicBezTo>
                  <a:pt x="18142" y="2538"/>
                  <a:pt x="18142" y="2532"/>
                  <a:pt x="18136" y="2532"/>
                </a:cubicBezTo>
                <a:cubicBezTo>
                  <a:pt x="18130" y="2532"/>
                  <a:pt x="18130" y="2532"/>
                  <a:pt x="18130" y="2532"/>
                </a:cubicBezTo>
                <a:cubicBezTo>
                  <a:pt x="18124" y="2532"/>
                  <a:pt x="18118" y="2538"/>
                  <a:pt x="18112" y="2538"/>
                </a:cubicBezTo>
                <a:cubicBezTo>
                  <a:pt x="18106" y="2538"/>
                  <a:pt x="18095" y="2538"/>
                  <a:pt x="18089" y="2538"/>
                </a:cubicBezTo>
                <a:cubicBezTo>
                  <a:pt x="18083" y="2544"/>
                  <a:pt x="18071" y="2550"/>
                  <a:pt x="18071" y="2555"/>
                </a:cubicBezTo>
                <a:cubicBezTo>
                  <a:pt x="18071" y="2579"/>
                  <a:pt x="18071" y="2579"/>
                  <a:pt x="18071" y="2579"/>
                </a:cubicBezTo>
                <a:cubicBezTo>
                  <a:pt x="18077" y="2579"/>
                  <a:pt x="18083" y="2579"/>
                  <a:pt x="18083" y="2579"/>
                </a:cubicBezTo>
                <a:cubicBezTo>
                  <a:pt x="18095" y="2579"/>
                  <a:pt x="18101" y="2579"/>
                  <a:pt x="18106" y="2579"/>
                </a:cubicBezTo>
                <a:close/>
                <a:moveTo>
                  <a:pt x="19429" y="2182"/>
                </a:moveTo>
                <a:lnTo>
                  <a:pt x="19429" y="2182"/>
                </a:lnTo>
                <a:cubicBezTo>
                  <a:pt x="19435" y="2182"/>
                  <a:pt x="19446" y="2182"/>
                  <a:pt x="19452" y="2182"/>
                </a:cubicBezTo>
                <a:cubicBezTo>
                  <a:pt x="19452" y="2182"/>
                  <a:pt x="19458" y="2182"/>
                  <a:pt x="19464" y="2182"/>
                </a:cubicBezTo>
                <a:cubicBezTo>
                  <a:pt x="19470" y="2182"/>
                  <a:pt x="19464" y="2194"/>
                  <a:pt x="19470" y="2194"/>
                </a:cubicBezTo>
                <a:cubicBezTo>
                  <a:pt x="19482" y="2200"/>
                  <a:pt x="19488" y="2194"/>
                  <a:pt x="19500" y="2194"/>
                </a:cubicBezTo>
                <a:cubicBezTo>
                  <a:pt x="19512" y="2194"/>
                  <a:pt x="19512" y="2194"/>
                  <a:pt x="19512" y="2194"/>
                </a:cubicBezTo>
                <a:cubicBezTo>
                  <a:pt x="19518" y="2194"/>
                  <a:pt x="19524" y="2188"/>
                  <a:pt x="19529" y="2188"/>
                </a:cubicBezTo>
                <a:cubicBezTo>
                  <a:pt x="19541" y="2188"/>
                  <a:pt x="19547" y="2194"/>
                  <a:pt x="19559" y="2200"/>
                </a:cubicBezTo>
                <a:cubicBezTo>
                  <a:pt x="19565" y="2200"/>
                  <a:pt x="19565" y="2206"/>
                  <a:pt x="19577" y="2206"/>
                </a:cubicBezTo>
                <a:cubicBezTo>
                  <a:pt x="19583" y="2206"/>
                  <a:pt x="19583" y="2206"/>
                  <a:pt x="19589" y="2206"/>
                </a:cubicBezTo>
                <a:cubicBezTo>
                  <a:pt x="19589" y="2182"/>
                  <a:pt x="19589" y="2182"/>
                  <a:pt x="19589" y="2182"/>
                </a:cubicBezTo>
                <a:lnTo>
                  <a:pt x="19583" y="2182"/>
                </a:lnTo>
                <a:cubicBezTo>
                  <a:pt x="19577" y="2176"/>
                  <a:pt x="19571" y="2176"/>
                  <a:pt x="19571" y="2176"/>
                </a:cubicBezTo>
                <a:cubicBezTo>
                  <a:pt x="19565" y="2170"/>
                  <a:pt x="19559" y="2170"/>
                  <a:pt x="19559" y="2170"/>
                </a:cubicBezTo>
                <a:cubicBezTo>
                  <a:pt x="19547" y="2170"/>
                  <a:pt x="19541" y="2164"/>
                  <a:pt x="19529" y="2164"/>
                </a:cubicBezTo>
                <a:cubicBezTo>
                  <a:pt x="19524" y="2164"/>
                  <a:pt x="19518" y="2164"/>
                  <a:pt x="19512" y="2164"/>
                </a:cubicBezTo>
                <a:cubicBezTo>
                  <a:pt x="19506" y="2164"/>
                  <a:pt x="19500" y="2158"/>
                  <a:pt x="19500" y="2158"/>
                </a:cubicBezTo>
                <a:cubicBezTo>
                  <a:pt x="19494" y="2158"/>
                  <a:pt x="19488" y="2158"/>
                  <a:pt x="19488" y="2158"/>
                </a:cubicBezTo>
                <a:cubicBezTo>
                  <a:pt x="19482" y="2158"/>
                  <a:pt x="19476" y="2152"/>
                  <a:pt x="19470" y="2152"/>
                </a:cubicBezTo>
                <a:cubicBezTo>
                  <a:pt x="19452" y="2152"/>
                  <a:pt x="19440" y="2158"/>
                  <a:pt x="19429" y="2164"/>
                </a:cubicBezTo>
                <a:cubicBezTo>
                  <a:pt x="19429" y="2164"/>
                  <a:pt x="19423" y="2182"/>
                  <a:pt x="19429" y="2182"/>
                </a:cubicBezTo>
                <a:close/>
                <a:moveTo>
                  <a:pt x="18925" y="1482"/>
                </a:moveTo>
                <a:lnTo>
                  <a:pt x="18925" y="1482"/>
                </a:lnTo>
                <a:cubicBezTo>
                  <a:pt x="18925" y="1482"/>
                  <a:pt x="18931" y="1482"/>
                  <a:pt x="18937" y="1482"/>
                </a:cubicBezTo>
                <a:cubicBezTo>
                  <a:pt x="18948" y="1482"/>
                  <a:pt x="18954" y="1482"/>
                  <a:pt x="18966" y="1482"/>
                </a:cubicBezTo>
                <a:cubicBezTo>
                  <a:pt x="18984" y="1482"/>
                  <a:pt x="18990" y="1482"/>
                  <a:pt x="19008" y="1482"/>
                </a:cubicBezTo>
                <a:cubicBezTo>
                  <a:pt x="19014" y="1482"/>
                  <a:pt x="19020" y="1476"/>
                  <a:pt x="19031" y="1476"/>
                </a:cubicBezTo>
                <a:cubicBezTo>
                  <a:pt x="19031" y="1470"/>
                  <a:pt x="19037" y="1470"/>
                  <a:pt x="19043" y="1470"/>
                </a:cubicBezTo>
                <a:cubicBezTo>
                  <a:pt x="19049" y="1465"/>
                  <a:pt x="19055" y="1470"/>
                  <a:pt x="19067" y="1470"/>
                </a:cubicBezTo>
                <a:cubicBezTo>
                  <a:pt x="19091" y="1470"/>
                  <a:pt x="19091" y="1470"/>
                  <a:pt x="19091" y="1470"/>
                </a:cubicBezTo>
                <a:cubicBezTo>
                  <a:pt x="19091" y="1470"/>
                  <a:pt x="19097" y="1470"/>
                  <a:pt x="19103" y="1470"/>
                </a:cubicBezTo>
                <a:cubicBezTo>
                  <a:pt x="19114" y="1470"/>
                  <a:pt x="19114" y="1470"/>
                  <a:pt x="19114" y="1470"/>
                </a:cubicBezTo>
                <a:cubicBezTo>
                  <a:pt x="19120" y="1470"/>
                  <a:pt x="19120" y="1470"/>
                  <a:pt x="19126" y="1470"/>
                </a:cubicBezTo>
                <a:cubicBezTo>
                  <a:pt x="19126" y="1453"/>
                  <a:pt x="19126" y="1453"/>
                  <a:pt x="19126" y="1453"/>
                </a:cubicBezTo>
                <a:cubicBezTo>
                  <a:pt x="19126" y="1447"/>
                  <a:pt x="19126" y="1441"/>
                  <a:pt x="19120" y="1441"/>
                </a:cubicBezTo>
                <a:cubicBezTo>
                  <a:pt x="19114" y="1435"/>
                  <a:pt x="19114" y="1435"/>
                  <a:pt x="19108" y="1429"/>
                </a:cubicBezTo>
                <a:cubicBezTo>
                  <a:pt x="19097" y="1423"/>
                  <a:pt x="19091" y="1429"/>
                  <a:pt x="19073" y="1429"/>
                </a:cubicBezTo>
                <a:cubicBezTo>
                  <a:pt x="19073" y="1429"/>
                  <a:pt x="19067" y="1423"/>
                  <a:pt x="19061" y="1423"/>
                </a:cubicBezTo>
                <a:cubicBezTo>
                  <a:pt x="19061" y="1423"/>
                  <a:pt x="19055" y="1429"/>
                  <a:pt x="19049" y="1423"/>
                </a:cubicBezTo>
                <a:cubicBezTo>
                  <a:pt x="19043" y="1423"/>
                  <a:pt x="19043" y="1423"/>
                  <a:pt x="19037" y="1417"/>
                </a:cubicBezTo>
                <a:cubicBezTo>
                  <a:pt x="19031" y="1417"/>
                  <a:pt x="19031" y="1411"/>
                  <a:pt x="19025" y="1411"/>
                </a:cubicBezTo>
                <a:cubicBezTo>
                  <a:pt x="19020" y="1405"/>
                  <a:pt x="19020" y="1411"/>
                  <a:pt x="19014" y="1411"/>
                </a:cubicBezTo>
                <a:cubicBezTo>
                  <a:pt x="19008" y="1411"/>
                  <a:pt x="19008" y="1405"/>
                  <a:pt x="19002" y="1411"/>
                </a:cubicBezTo>
                <a:cubicBezTo>
                  <a:pt x="18996" y="1411"/>
                  <a:pt x="18996" y="1417"/>
                  <a:pt x="18990" y="1417"/>
                </a:cubicBezTo>
                <a:cubicBezTo>
                  <a:pt x="18984" y="1417"/>
                  <a:pt x="18990" y="1429"/>
                  <a:pt x="18984" y="1429"/>
                </a:cubicBezTo>
                <a:cubicBezTo>
                  <a:pt x="18984" y="1429"/>
                  <a:pt x="18978" y="1429"/>
                  <a:pt x="18972" y="1429"/>
                </a:cubicBezTo>
                <a:cubicBezTo>
                  <a:pt x="18972" y="1429"/>
                  <a:pt x="18966" y="1429"/>
                  <a:pt x="18960" y="1429"/>
                </a:cubicBezTo>
                <a:cubicBezTo>
                  <a:pt x="18954" y="1429"/>
                  <a:pt x="18948" y="1429"/>
                  <a:pt x="18937" y="1429"/>
                </a:cubicBezTo>
                <a:cubicBezTo>
                  <a:pt x="18931" y="1429"/>
                  <a:pt x="18931" y="1435"/>
                  <a:pt x="18925" y="1435"/>
                </a:cubicBezTo>
                <a:cubicBezTo>
                  <a:pt x="18913" y="1441"/>
                  <a:pt x="18913" y="1453"/>
                  <a:pt x="18913" y="1470"/>
                </a:cubicBezTo>
                <a:cubicBezTo>
                  <a:pt x="18919" y="1476"/>
                  <a:pt x="18919" y="1482"/>
                  <a:pt x="18925" y="1482"/>
                </a:cubicBezTo>
                <a:close/>
                <a:moveTo>
                  <a:pt x="17140" y="1044"/>
                </a:moveTo>
                <a:lnTo>
                  <a:pt x="17140" y="1044"/>
                </a:lnTo>
                <a:cubicBezTo>
                  <a:pt x="17146" y="1050"/>
                  <a:pt x="17146" y="1050"/>
                  <a:pt x="17152" y="1050"/>
                </a:cubicBezTo>
                <a:cubicBezTo>
                  <a:pt x="17158" y="1050"/>
                  <a:pt x="17158" y="1050"/>
                  <a:pt x="17164" y="1055"/>
                </a:cubicBezTo>
                <a:cubicBezTo>
                  <a:pt x="17164" y="1055"/>
                  <a:pt x="17164" y="1061"/>
                  <a:pt x="17170" y="1067"/>
                </a:cubicBezTo>
                <a:cubicBezTo>
                  <a:pt x="17176" y="1073"/>
                  <a:pt x="17181" y="1073"/>
                  <a:pt x="17187" y="1073"/>
                </a:cubicBezTo>
                <a:cubicBezTo>
                  <a:pt x="17193" y="1073"/>
                  <a:pt x="17199" y="1073"/>
                  <a:pt x="17205" y="1067"/>
                </a:cubicBezTo>
                <a:cubicBezTo>
                  <a:pt x="17217" y="1067"/>
                  <a:pt x="17223" y="1061"/>
                  <a:pt x="17229" y="1061"/>
                </a:cubicBezTo>
                <a:cubicBezTo>
                  <a:pt x="17241" y="1061"/>
                  <a:pt x="17247" y="1067"/>
                  <a:pt x="17253" y="1073"/>
                </a:cubicBezTo>
                <a:cubicBezTo>
                  <a:pt x="17259" y="1073"/>
                  <a:pt x="17259" y="1079"/>
                  <a:pt x="17265" y="1085"/>
                </a:cubicBezTo>
                <a:cubicBezTo>
                  <a:pt x="17270" y="1085"/>
                  <a:pt x="17270" y="1085"/>
                  <a:pt x="17276" y="1085"/>
                </a:cubicBezTo>
                <a:cubicBezTo>
                  <a:pt x="17282" y="1085"/>
                  <a:pt x="17282" y="1091"/>
                  <a:pt x="17288" y="1091"/>
                </a:cubicBezTo>
                <a:cubicBezTo>
                  <a:pt x="17294" y="1091"/>
                  <a:pt x="17300" y="1091"/>
                  <a:pt x="17312" y="1091"/>
                </a:cubicBezTo>
                <a:cubicBezTo>
                  <a:pt x="17324" y="1091"/>
                  <a:pt x="17324" y="1091"/>
                  <a:pt x="17324" y="1091"/>
                </a:cubicBezTo>
                <a:cubicBezTo>
                  <a:pt x="17324" y="1091"/>
                  <a:pt x="17330" y="1091"/>
                  <a:pt x="17336" y="1091"/>
                </a:cubicBezTo>
                <a:cubicBezTo>
                  <a:pt x="17342" y="1091"/>
                  <a:pt x="17342" y="1085"/>
                  <a:pt x="17348" y="1079"/>
                </a:cubicBezTo>
                <a:cubicBezTo>
                  <a:pt x="17348" y="1079"/>
                  <a:pt x="17348" y="1067"/>
                  <a:pt x="17353" y="1067"/>
                </a:cubicBezTo>
                <a:cubicBezTo>
                  <a:pt x="17359" y="1067"/>
                  <a:pt x="17359" y="1067"/>
                  <a:pt x="17365" y="1067"/>
                </a:cubicBezTo>
                <a:cubicBezTo>
                  <a:pt x="17371" y="1067"/>
                  <a:pt x="17377" y="1067"/>
                  <a:pt x="17383" y="1067"/>
                </a:cubicBezTo>
                <a:cubicBezTo>
                  <a:pt x="17383" y="1044"/>
                  <a:pt x="17383" y="1044"/>
                  <a:pt x="17383" y="1044"/>
                </a:cubicBezTo>
                <a:cubicBezTo>
                  <a:pt x="17383" y="1044"/>
                  <a:pt x="17377" y="1038"/>
                  <a:pt x="17377" y="1032"/>
                </a:cubicBezTo>
                <a:lnTo>
                  <a:pt x="17383" y="1032"/>
                </a:lnTo>
                <a:cubicBezTo>
                  <a:pt x="17365" y="1032"/>
                  <a:pt x="17359" y="1032"/>
                  <a:pt x="17342" y="1032"/>
                </a:cubicBezTo>
                <a:cubicBezTo>
                  <a:pt x="17336" y="1032"/>
                  <a:pt x="17336" y="1032"/>
                  <a:pt x="17330" y="1032"/>
                </a:cubicBezTo>
                <a:cubicBezTo>
                  <a:pt x="17324" y="1032"/>
                  <a:pt x="17318" y="1032"/>
                  <a:pt x="17306" y="1032"/>
                </a:cubicBezTo>
                <a:cubicBezTo>
                  <a:pt x="17294" y="1032"/>
                  <a:pt x="17294" y="1032"/>
                  <a:pt x="17294" y="1032"/>
                </a:cubicBezTo>
                <a:cubicBezTo>
                  <a:pt x="17294" y="1032"/>
                  <a:pt x="17288" y="1032"/>
                  <a:pt x="17282" y="1032"/>
                </a:cubicBezTo>
                <a:cubicBezTo>
                  <a:pt x="17270" y="1032"/>
                  <a:pt x="17270" y="1032"/>
                  <a:pt x="17270" y="1032"/>
                </a:cubicBezTo>
                <a:cubicBezTo>
                  <a:pt x="17265" y="1032"/>
                  <a:pt x="17265" y="1032"/>
                  <a:pt x="17259" y="1032"/>
                </a:cubicBezTo>
                <a:cubicBezTo>
                  <a:pt x="17259" y="1002"/>
                  <a:pt x="17259" y="1002"/>
                  <a:pt x="17259" y="1002"/>
                </a:cubicBezTo>
                <a:cubicBezTo>
                  <a:pt x="17247" y="1002"/>
                  <a:pt x="17235" y="1002"/>
                  <a:pt x="17223" y="1002"/>
                </a:cubicBezTo>
                <a:cubicBezTo>
                  <a:pt x="17217" y="1002"/>
                  <a:pt x="17217" y="1002"/>
                  <a:pt x="17211" y="1002"/>
                </a:cubicBezTo>
                <a:cubicBezTo>
                  <a:pt x="17205" y="1002"/>
                  <a:pt x="17211" y="1014"/>
                  <a:pt x="17205" y="1014"/>
                </a:cubicBezTo>
                <a:cubicBezTo>
                  <a:pt x="17205" y="1020"/>
                  <a:pt x="17199" y="1014"/>
                  <a:pt x="17193" y="1014"/>
                </a:cubicBezTo>
                <a:cubicBezTo>
                  <a:pt x="17181" y="1014"/>
                  <a:pt x="17181" y="1014"/>
                  <a:pt x="17176" y="1014"/>
                </a:cubicBezTo>
                <a:cubicBezTo>
                  <a:pt x="17158" y="1008"/>
                  <a:pt x="17158" y="996"/>
                  <a:pt x="17146" y="984"/>
                </a:cubicBezTo>
                <a:cubicBezTo>
                  <a:pt x="17134" y="990"/>
                  <a:pt x="17134" y="990"/>
                  <a:pt x="17134" y="990"/>
                </a:cubicBezTo>
                <a:cubicBezTo>
                  <a:pt x="17134" y="1038"/>
                  <a:pt x="17134" y="1038"/>
                  <a:pt x="17134" y="1038"/>
                </a:cubicBezTo>
                <a:cubicBezTo>
                  <a:pt x="17140" y="1038"/>
                  <a:pt x="17134" y="1044"/>
                  <a:pt x="17140" y="1044"/>
                </a:cubicBezTo>
                <a:close/>
                <a:moveTo>
                  <a:pt x="16796" y="1227"/>
                </a:moveTo>
                <a:lnTo>
                  <a:pt x="16796" y="1227"/>
                </a:lnTo>
                <a:cubicBezTo>
                  <a:pt x="16808" y="1227"/>
                  <a:pt x="16814" y="1233"/>
                  <a:pt x="16820" y="1233"/>
                </a:cubicBezTo>
                <a:cubicBezTo>
                  <a:pt x="16826" y="1233"/>
                  <a:pt x="16832" y="1233"/>
                  <a:pt x="16844" y="1233"/>
                </a:cubicBezTo>
                <a:cubicBezTo>
                  <a:pt x="16855" y="1233"/>
                  <a:pt x="16855" y="1233"/>
                  <a:pt x="16855" y="1233"/>
                </a:cubicBezTo>
                <a:cubicBezTo>
                  <a:pt x="16861" y="1233"/>
                  <a:pt x="16861" y="1233"/>
                  <a:pt x="16867" y="1233"/>
                </a:cubicBezTo>
                <a:cubicBezTo>
                  <a:pt x="16879" y="1233"/>
                  <a:pt x="16891" y="1233"/>
                  <a:pt x="16903" y="1233"/>
                </a:cubicBezTo>
                <a:cubicBezTo>
                  <a:pt x="16909" y="1233"/>
                  <a:pt x="16915" y="1227"/>
                  <a:pt x="16921" y="1227"/>
                </a:cubicBezTo>
                <a:cubicBezTo>
                  <a:pt x="16926" y="1227"/>
                  <a:pt x="16926" y="1227"/>
                  <a:pt x="16926" y="1227"/>
                </a:cubicBezTo>
                <a:cubicBezTo>
                  <a:pt x="16933" y="1227"/>
                  <a:pt x="16933" y="1233"/>
                  <a:pt x="16938" y="1239"/>
                </a:cubicBezTo>
                <a:cubicBezTo>
                  <a:pt x="16944" y="1239"/>
                  <a:pt x="16950" y="1245"/>
                  <a:pt x="16962" y="1245"/>
                </a:cubicBezTo>
                <a:cubicBezTo>
                  <a:pt x="16962" y="1245"/>
                  <a:pt x="16968" y="1251"/>
                  <a:pt x="16974" y="1251"/>
                </a:cubicBezTo>
                <a:cubicBezTo>
                  <a:pt x="16992" y="1251"/>
                  <a:pt x="16992" y="1251"/>
                  <a:pt x="16992" y="1251"/>
                </a:cubicBezTo>
                <a:cubicBezTo>
                  <a:pt x="16998" y="1227"/>
                  <a:pt x="16998" y="1227"/>
                  <a:pt x="16998" y="1227"/>
                </a:cubicBezTo>
                <a:cubicBezTo>
                  <a:pt x="16992" y="1221"/>
                  <a:pt x="16992" y="1215"/>
                  <a:pt x="16992" y="1215"/>
                </a:cubicBezTo>
                <a:cubicBezTo>
                  <a:pt x="16986" y="1210"/>
                  <a:pt x="16986" y="1210"/>
                  <a:pt x="16980" y="1210"/>
                </a:cubicBezTo>
                <a:cubicBezTo>
                  <a:pt x="16974" y="1204"/>
                  <a:pt x="16974" y="1204"/>
                  <a:pt x="16968" y="1198"/>
                </a:cubicBezTo>
                <a:cubicBezTo>
                  <a:pt x="16962" y="1198"/>
                  <a:pt x="16962" y="1204"/>
                  <a:pt x="16956" y="1198"/>
                </a:cubicBezTo>
                <a:cubicBezTo>
                  <a:pt x="16950" y="1198"/>
                  <a:pt x="16950" y="1198"/>
                  <a:pt x="16944" y="1198"/>
                </a:cubicBezTo>
                <a:cubicBezTo>
                  <a:pt x="16938" y="1192"/>
                  <a:pt x="16938" y="1192"/>
                  <a:pt x="16933" y="1186"/>
                </a:cubicBezTo>
                <a:lnTo>
                  <a:pt x="16933" y="1180"/>
                </a:lnTo>
                <a:cubicBezTo>
                  <a:pt x="16926" y="1174"/>
                  <a:pt x="16921" y="1180"/>
                  <a:pt x="16921" y="1180"/>
                </a:cubicBezTo>
                <a:cubicBezTo>
                  <a:pt x="16909" y="1180"/>
                  <a:pt x="16909" y="1180"/>
                  <a:pt x="16909" y="1180"/>
                </a:cubicBezTo>
                <a:cubicBezTo>
                  <a:pt x="16897" y="1180"/>
                  <a:pt x="16885" y="1174"/>
                  <a:pt x="16873" y="1180"/>
                </a:cubicBezTo>
                <a:cubicBezTo>
                  <a:pt x="16867" y="1180"/>
                  <a:pt x="16867" y="1186"/>
                  <a:pt x="16861" y="1186"/>
                </a:cubicBezTo>
                <a:cubicBezTo>
                  <a:pt x="16861" y="1192"/>
                  <a:pt x="16861" y="1198"/>
                  <a:pt x="16855" y="1198"/>
                </a:cubicBezTo>
                <a:cubicBezTo>
                  <a:pt x="16855" y="1204"/>
                  <a:pt x="16849" y="1198"/>
                  <a:pt x="16844" y="1198"/>
                </a:cubicBezTo>
                <a:cubicBezTo>
                  <a:pt x="16826" y="1204"/>
                  <a:pt x="16820" y="1215"/>
                  <a:pt x="16808" y="1227"/>
                </a:cubicBezTo>
                <a:lnTo>
                  <a:pt x="16796" y="1227"/>
                </a:lnTo>
                <a:close/>
                <a:moveTo>
                  <a:pt x="16855" y="1156"/>
                </a:moveTo>
                <a:lnTo>
                  <a:pt x="16855" y="1156"/>
                </a:lnTo>
                <a:cubicBezTo>
                  <a:pt x="16861" y="1156"/>
                  <a:pt x="16861" y="1156"/>
                  <a:pt x="16867" y="1150"/>
                </a:cubicBezTo>
                <a:cubicBezTo>
                  <a:pt x="16867" y="1150"/>
                  <a:pt x="16867" y="1144"/>
                  <a:pt x="16867" y="1138"/>
                </a:cubicBezTo>
                <a:cubicBezTo>
                  <a:pt x="16861" y="1138"/>
                  <a:pt x="16861" y="1132"/>
                  <a:pt x="16855" y="1132"/>
                </a:cubicBezTo>
                <a:cubicBezTo>
                  <a:pt x="16855" y="1132"/>
                  <a:pt x="16849" y="1132"/>
                  <a:pt x="16844" y="1132"/>
                </a:cubicBezTo>
                <a:cubicBezTo>
                  <a:pt x="16838" y="1132"/>
                  <a:pt x="16832" y="1127"/>
                  <a:pt x="16820" y="1127"/>
                </a:cubicBezTo>
                <a:cubicBezTo>
                  <a:pt x="16802" y="1127"/>
                  <a:pt x="16802" y="1127"/>
                  <a:pt x="16802" y="1127"/>
                </a:cubicBezTo>
                <a:cubicBezTo>
                  <a:pt x="16802" y="1132"/>
                  <a:pt x="16796" y="1132"/>
                  <a:pt x="16796" y="1138"/>
                </a:cubicBezTo>
                <a:cubicBezTo>
                  <a:pt x="16796" y="1144"/>
                  <a:pt x="16802" y="1150"/>
                  <a:pt x="16808" y="1150"/>
                </a:cubicBezTo>
                <a:cubicBezTo>
                  <a:pt x="16808" y="1156"/>
                  <a:pt x="16814" y="1156"/>
                  <a:pt x="16814" y="1156"/>
                </a:cubicBezTo>
                <a:cubicBezTo>
                  <a:pt x="16826" y="1156"/>
                  <a:pt x="16832" y="1162"/>
                  <a:pt x="16838" y="1162"/>
                </a:cubicBezTo>
                <a:cubicBezTo>
                  <a:pt x="16844" y="1162"/>
                  <a:pt x="16849" y="1156"/>
                  <a:pt x="16855" y="1156"/>
                </a:cubicBezTo>
                <a:close/>
                <a:moveTo>
                  <a:pt x="16642" y="1032"/>
                </a:moveTo>
                <a:lnTo>
                  <a:pt x="16642" y="1032"/>
                </a:lnTo>
                <a:cubicBezTo>
                  <a:pt x="16642" y="1032"/>
                  <a:pt x="16642" y="1038"/>
                  <a:pt x="16648" y="1038"/>
                </a:cubicBezTo>
                <a:cubicBezTo>
                  <a:pt x="16654" y="1044"/>
                  <a:pt x="16648" y="1050"/>
                  <a:pt x="16654" y="1050"/>
                </a:cubicBezTo>
                <a:cubicBezTo>
                  <a:pt x="16660" y="1055"/>
                  <a:pt x="16660" y="1055"/>
                  <a:pt x="16666" y="1055"/>
                </a:cubicBezTo>
                <a:cubicBezTo>
                  <a:pt x="16672" y="1055"/>
                  <a:pt x="16672" y="1061"/>
                  <a:pt x="16678" y="1061"/>
                </a:cubicBezTo>
                <a:cubicBezTo>
                  <a:pt x="16683" y="1067"/>
                  <a:pt x="16683" y="1067"/>
                  <a:pt x="16689" y="1067"/>
                </a:cubicBezTo>
                <a:cubicBezTo>
                  <a:pt x="16695" y="1067"/>
                  <a:pt x="16701" y="1073"/>
                  <a:pt x="16701" y="1079"/>
                </a:cubicBezTo>
                <a:cubicBezTo>
                  <a:pt x="16707" y="1079"/>
                  <a:pt x="16707" y="1085"/>
                  <a:pt x="16707" y="1091"/>
                </a:cubicBezTo>
                <a:cubicBezTo>
                  <a:pt x="16713" y="1091"/>
                  <a:pt x="16713" y="1097"/>
                  <a:pt x="16713" y="1103"/>
                </a:cubicBezTo>
                <a:cubicBezTo>
                  <a:pt x="16719" y="1103"/>
                  <a:pt x="16725" y="1103"/>
                  <a:pt x="16731" y="1103"/>
                </a:cubicBezTo>
                <a:cubicBezTo>
                  <a:pt x="16743" y="1103"/>
                  <a:pt x="16749" y="1103"/>
                  <a:pt x="16760" y="1103"/>
                </a:cubicBezTo>
                <a:cubicBezTo>
                  <a:pt x="16760" y="1091"/>
                  <a:pt x="16767" y="1091"/>
                  <a:pt x="16767" y="1085"/>
                </a:cubicBezTo>
                <a:cubicBezTo>
                  <a:pt x="16767" y="1079"/>
                  <a:pt x="16767" y="1073"/>
                  <a:pt x="16767" y="1073"/>
                </a:cubicBezTo>
                <a:cubicBezTo>
                  <a:pt x="16767" y="1067"/>
                  <a:pt x="16772" y="1067"/>
                  <a:pt x="16772" y="1061"/>
                </a:cubicBezTo>
                <a:cubicBezTo>
                  <a:pt x="16784" y="1067"/>
                  <a:pt x="16796" y="1073"/>
                  <a:pt x="16808" y="1073"/>
                </a:cubicBezTo>
                <a:cubicBezTo>
                  <a:pt x="16820" y="1073"/>
                  <a:pt x="16832" y="1073"/>
                  <a:pt x="16844" y="1073"/>
                </a:cubicBezTo>
                <a:cubicBezTo>
                  <a:pt x="16855" y="1073"/>
                  <a:pt x="16861" y="1073"/>
                  <a:pt x="16867" y="1067"/>
                </a:cubicBezTo>
                <a:cubicBezTo>
                  <a:pt x="16873" y="1067"/>
                  <a:pt x="16867" y="1061"/>
                  <a:pt x="16873" y="1055"/>
                </a:cubicBezTo>
                <a:cubicBezTo>
                  <a:pt x="16873" y="1055"/>
                  <a:pt x="16879" y="1055"/>
                  <a:pt x="16885" y="1055"/>
                </a:cubicBezTo>
                <a:lnTo>
                  <a:pt x="16891" y="1055"/>
                </a:lnTo>
                <a:cubicBezTo>
                  <a:pt x="16897" y="1061"/>
                  <a:pt x="16897" y="1067"/>
                  <a:pt x="16903" y="1067"/>
                </a:cubicBezTo>
                <a:cubicBezTo>
                  <a:pt x="16909" y="1067"/>
                  <a:pt x="16909" y="1073"/>
                  <a:pt x="16915" y="1073"/>
                </a:cubicBezTo>
                <a:cubicBezTo>
                  <a:pt x="16926" y="1073"/>
                  <a:pt x="16926" y="1061"/>
                  <a:pt x="16938" y="1055"/>
                </a:cubicBezTo>
                <a:cubicBezTo>
                  <a:pt x="16938" y="1055"/>
                  <a:pt x="16938" y="1050"/>
                  <a:pt x="16944" y="1044"/>
                </a:cubicBezTo>
                <a:cubicBezTo>
                  <a:pt x="16950" y="1044"/>
                  <a:pt x="16956" y="1044"/>
                  <a:pt x="16962" y="1044"/>
                </a:cubicBezTo>
                <a:cubicBezTo>
                  <a:pt x="16968" y="1044"/>
                  <a:pt x="16968" y="1044"/>
                  <a:pt x="16968" y="1044"/>
                </a:cubicBezTo>
                <a:cubicBezTo>
                  <a:pt x="16974" y="1044"/>
                  <a:pt x="16974" y="1050"/>
                  <a:pt x="16980" y="1050"/>
                </a:cubicBezTo>
                <a:cubicBezTo>
                  <a:pt x="16986" y="1055"/>
                  <a:pt x="16986" y="1055"/>
                  <a:pt x="16992" y="1055"/>
                </a:cubicBezTo>
                <a:cubicBezTo>
                  <a:pt x="16998" y="1055"/>
                  <a:pt x="16998" y="1055"/>
                  <a:pt x="17004" y="1055"/>
                </a:cubicBezTo>
                <a:cubicBezTo>
                  <a:pt x="17045" y="1055"/>
                  <a:pt x="17045" y="1055"/>
                  <a:pt x="17045" y="1055"/>
                </a:cubicBezTo>
                <a:cubicBezTo>
                  <a:pt x="17045" y="1044"/>
                  <a:pt x="17045" y="1038"/>
                  <a:pt x="17045" y="1026"/>
                </a:cubicBezTo>
                <a:cubicBezTo>
                  <a:pt x="17051" y="1020"/>
                  <a:pt x="17051" y="1020"/>
                  <a:pt x="17051" y="1014"/>
                </a:cubicBezTo>
                <a:cubicBezTo>
                  <a:pt x="17057" y="1008"/>
                  <a:pt x="17063" y="1008"/>
                  <a:pt x="17063" y="1002"/>
                </a:cubicBezTo>
                <a:cubicBezTo>
                  <a:pt x="17069" y="996"/>
                  <a:pt x="17075" y="996"/>
                  <a:pt x="17075" y="990"/>
                </a:cubicBezTo>
                <a:cubicBezTo>
                  <a:pt x="17075" y="990"/>
                  <a:pt x="17075" y="984"/>
                  <a:pt x="17075" y="978"/>
                </a:cubicBezTo>
                <a:cubicBezTo>
                  <a:pt x="17069" y="978"/>
                  <a:pt x="17063" y="978"/>
                  <a:pt x="17063" y="978"/>
                </a:cubicBezTo>
                <a:cubicBezTo>
                  <a:pt x="17057" y="978"/>
                  <a:pt x="17057" y="978"/>
                  <a:pt x="17051" y="978"/>
                </a:cubicBezTo>
                <a:cubicBezTo>
                  <a:pt x="17045" y="978"/>
                  <a:pt x="17051" y="966"/>
                  <a:pt x="17045" y="966"/>
                </a:cubicBezTo>
                <a:cubicBezTo>
                  <a:pt x="17039" y="966"/>
                  <a:pt x="17039" y="966"/>
                  <a:pt x="17033" y="966"/>
                </a:cubicBezTo>
                <a:cubicBezTo>
                  <a:pt x="17021" y="966"/>
                  <a:pt x="17015" y="966"/>
                  <a:pt x="16998" y="966"/>
                </a:cubicBezTo>
                <a:cubicBezTo>
                  <a:pt x="16992" y="966"/>
                  <a:pt x="16992" y="961"/>
                  <a:pt x="16980" y="961"/>
                </a:cubicBezTo>
                <a:cubicBezTo>
                  <a:pt x="16974" y="961"/>
                  <a:pt x="16974" y="961"/>
                  <a:pt x="16974" y="961"/>
                </a:cubicBezTo>
                <a:cubicBezTo>
                  <a:pt x="16974" y="966"/>
                  <a:pt x="16968" y="966"/>
                  <a:pt x="16968" y="966"/>
                </a:cubicBezTo>
                <a:cubicBezTo>
                  <a:pt x="16962" y="972"/>
                  <a:pt x="16962" y="978"/>
                  <a:pt x="16962" y="978"/>
                </a:cubicBezTo>
                <a:cubicBezTo>
                  <a:pt x="16956" y="984"/>
                  <a:pt x="16950" y="984"/>
                  <a:pt x="16950" y="990"/>
                </a:cubicBezTo>
                <a:cubicBezTo>
                  <a:pt x="16950" y="996"/>
                  <a:pt x="16950" y="1002"/>
                  <a:pt x="16950" y="1002"/>
                </a:cubicBezTo>
                <a:cubicBezTo>
                  <a:pt x="16944" y="1014"/>
                  <a:pt x="16950" y="1020"/>
                  <a:pt x="16950" y="1026"/>
                </a:cubicBezTo>
                <a:cubicBezTo>
                  <a:pt x="16938" y="1026"/>
                  <a:pt x="16933" y="1026"/>
                  <a:pt x="16926" y="1026"/>
                </a:cubicBezTo>
                <a:cubicBezTo>
                  <a:pt x="16921" y="1026"/>
                  <a:pt x="16921" y="1026"/>
                  <a:pt x="16915" y="1026"/>
                </a:cubicBezTo>
                <a:cubicBezTo>
                  <a:pt x="16915" y="996"/>
                  <a:pt x="16915" y="996"/>
                  <a:pt x="16915" y="996"/>
                </a:cubicBezTo>
                <a:cubicBezTo>
                  <a:pt x="16915" y="990"/>
                  <a:pt x="16921" y="984"/>
                  <a:pt x="16921" y="984"/>
                </a:cubicBezTo>
                <a:cubicBezTo>
                  <a:pt x="16926" y="972"/>
                  <a:pt x="16933" y="972"/>
                  <a:pt x="16933" y="961"/>
                </a:cubicBezTo>
                <a:cubicBezTo>
                  <a:pt x="16933" y="955"/>
                  <a:pt x="16926" y="955"/>
                  <a:pt x="16926" y="949"/>
                </a:cubicBezTo>
                <a:cubicBezTo>
                  <a:pt x="16921" y="949"/>
                  <a:pt x="16915" y="949"/>
                  <a:pt x="16903" y="949"/>
                </a:cubicBezTo>
                <a:cubicBezTo>
                  <a:pt x="16903" y="949"/>
                  <a:pt x="16897" y="949"/>
                  <a:pt x="16891" y="949"/>
                </a:cubicBezTo>
                <a:cubicBezTo>
                  <a:pt x="16885" y="943"/>
                  <a:pt x="16879" y="949"/>
                  <a:pt x="16873" y="949"/>
                </a:cubicBezTo>
                <a:cubicBezTo>
                  <a:pt x="16867" y="949"/>
                  <a:pt x="16861" y="949"/>
                  <a:pt x="16861" y="949"/>
                </a:cubicBezTo>
                <a:cubicBezTo>
                  <a:pt x="16861" y="978"/>
                  <a:pt x="16861" y="978"/>
                  <a:pt x="16861" y="978"/>
                </a:cubicBezTo>
                <a:cubicBezTo>
                  <a:pt x="16849" y="978"/>
                  <a:pt x="16844" y="978"/>
                  <a:pt x="16838" y="978"/>
                </a:cubicBezTo>
                <a:cubicBezTo>
                  <a:pt x="16826" y="978"/>
                  <a:pt x="16820" y="978"/>
                  <a:pt x="16814" y="978"/>
                </a:cubicBezTo>
                <a:cubicBezTo>
                  <a:pt x="16808" y="978"/>
                  <a:pt x="16808" y="978"/>
                  <a:pt x="16802" y="978"/>
                </a:cubicBezTo>
                <a:cubicBezTo>
                  <a:pt x="16796" y="978"/>
                  <a:pt x="16796" y="966"/>
                  <a:pt x="16796" y="966"/>
                </a:cubicBezTo>
                <a:cubicBezTo>
                  <a:pt x="16790" y="961"/>
                  <a:pt x="16790" y="961"/>
                  <a:pt x="16784" y="955"/>
                </a:cubicBezTo>
                <a:cubicBezTo>
                  <a:pt x="16784" y="949"/>
                  <a:pt x="16778" y="955"/>
                  <a:pt x="16772" y="949"/>
                </a:cubicBezTo>
                <a:cubicBezTo>
                  <a:pt x="16772" y="949"/>
                  <a:pt x="16778" y="937"/>
                  <a:pt x="16772" y="937"/>
                </a:cubicBezTo>
                <a:cubicBezTo>
                  <a:pt x="16767" y="931"/>
                  <a:pt x="16760" y="937"/>
                  <a:pt x="16755" y="937"/>
                </a:cubicBezTo>
                <a:cubicBezTo>
                  <a:pt x="16737" y="937"/>
                  <a:pt x="16737" y="937"/>
                  <a:pt x="16737" y="937"/>
                </a:cubicBezTo>
                <a:lnTo>
                  <a:pt x="16731" y="943"/>
                </a:lnTo>
                <a:cubicBezTo>
                  <a:pt x="16707" y="943"/>
                  <a:pt x="16695" y="943"/>
                  <a:pt x="16672" y="943"/>
                </a:cubicBezTo>
                <a:cubicBezTo>
                  <a:pt x="16672" y="949"/>
                  <a:pt x="16678" y="955"/>
                  <a:pt x="16672" y="966"/>
                </a:cubicBezTo>
                <a:cubicBezTo>
                  <a:pt x="16672" y="972"/>
                  <a:pt x="16666" y="978"/>
                  <a:pt x="16660" y="990"/>
                </a:cubicBezTo>
                <a:cubicBezTo>
                  <a:pt x="16660" y="990"/>
                  <a:pt x="16660" y="996"/>
                  <a:pt x="16660" y="1002"/>
                </a:cubicBezTo>
                <a:cubicBezTo>
                  <a:pt x="16660" y="1008"/>
                  <a:pt x="16654" y="1008"/>
                  <a:pt x="16654" y="1014"/>
                </a:cubicBezTo>
                <a:cubicBezTo>
                  <a:pt x="16648" y="1020"/>
                  <a:pt x="16654" y="1020"/>
                  <a:pt x="16654" y="1026"/>
                </a:cubicBezTo>
                <a:cubicBezTo>
                  <a:pt x="16648" y="1032"/>
                  <a:pt x="16648" y="1032"/>
                  <a:pt x="16648" y="1038"/>
                </a:cubicBezTo>
                <a:lnTo>
                  <a:pt x="16642" y="1032"/>
                </a:lnTo>
                <a:close/>
                <a:moveTo>
                  <a:pt x="16583" y="1008"/>
                </a:moveTo>
                <a:lnTo>
                  <a:pt x="16583" y="1008"/>
                </a:lnTo>
                <a:cubicBezTo>
                  <a:pt x="16577" y="1002"/>
                  <a:pt x="16577" y="996"/>
                  <a:pt x="16577" y="996"/>
                </a:cubicBezTo>
                <a:cubicBezTo>
                  <a:pt x="16577" y="984"/>
                  <a:pt x="16577" y="978"/>
                  <a:pt x="16583" y="972"/>
                </a:cubicBezTo>
                <a:cubicBezTo>
                  <a:pt x="16577" y="972"/>
                  <a:pt x="16571" y="972"/>
                  <a:pt x="16565" y="972"/>
                </a:cubicBezTo>
                <a:cubicBezTo>
                  <a:pt x="16559" y="972"/>
                  <a:pt x="16559" y="966"/>
                  <a:pt x="16553" y="966"/>
                </a:cubicBezTo>
                <a:cubicBezTo>
                  <a:pt x="16547" y="966"/>
                  <a:pt x="16547" y="972"/>
                  <a:pt x="16541" y="978"/>
                </a:cubicBezTo>
                <a:cubicBezTo>
                  <a:pt x="16541" y="978"/>
                  <a:pt x="16541" y="984"/>
                  <a:pt x="16541" y="990"/>
                </a:cubicBezTo>
                <a:cubicBezTo>
                  <a:pt x="16541" y="996"/>
                  <a:pt x="16541" y="996"/>
                  <a:pt x="16541" y="1002"/>
                </a:cubicBezTo>
                <a:cubicBezTo>
                  <a:pt x="16541" y="1008"/>
                  <a:pt x="16547" y="1008"/>
                  <a:pt x="16553" y="1008"/>
                </a:cubicBezTo>
                <a:cubicBezTo>
                  <a:pt x="16559" y="1014"/>
                  <a:pt x="16559" y="1020"/>
                  <a:pt x="16565" y="1020"/>
                </a:cubicBezTo>
                <a:cubicBezTo>
                  <a:pt x="16571" y="1020"/>
                  <a:pt x="16577" y="1008"/>
                  <a:pt x="16583" y="1008"/>
                </a:cubicBezTo>
                <a:close/>
                <a:moveTo>
                  <a:pt x="16547" y="1127"/>
                </a:moveTo>
                <a:lnTo>
                  <a:pt x="16547" y="1127"/>
                </a:lnTo>
                <a:cubicBezTo>
                  <a:pt x="16547" y="1132"/>
                  <a:pt x="16547" y="1138"/>
                  <a:pt x="16553" y="1138"/>
                </a:cubicBezTo>
                <a:cubicBezTo>
                  <a:pt x="16553" y="1150"/>
                  <a:pt x="16565" y="1156"/>
                  <a:pt x="16565" y="1162"/>
                </a:cubicBezTo>
                <a:cubicBezTo>
                  <a:pt x="16565" y="1168"/>
                  <a:pt x="16571" y="1168"/>
                  <a:pt x="16571" y="1174"/>
                </a:cubicBezTo>
                <a:cubicBezTo>
                  <a:pt x="16571" y="1180"/>
                  <a:pt x="16571" y="1186"/>
                  <a:pt x="16571" y="1198"/>
                </a:cubicBezTo>
                <a:cubicBezTo>
                  <a:pt x="16624" y="1198"/>
                  <a:pt x="16624" y="1198"/>
                  <a:pt x="16624" y="1198"/>
                </a:cubicBezTo>
                <a:cubicBezTo>
                  <a:pt x="16618" y="1192"/>
                  <a:pt x="16624" y="1186"/>
                  <a:pt x="16618" y="1186"/>
                </a:cubicBezTo>
                <a:cubicBezTo>
                  <a:pt x="16612" y="1180"/>
                  <a:pt x="16606" y="1180"/>
                  <a:pt x="16601" y="1180"/>
                </a:cubicBezTo>
                <a:cubicBezTo>
                  <a:pt x="16601" y="1180"/>
                  <a:pt x="16594" y="1180"/>
                  <a:pt x="16589" y="1174"/>
                </a:cubicBezTo>
                <a:cubicBezTo>
                  <a:pt x="16583" y="1168"/>
                  <a:pt x="16583" y="1162"/>
                  <a:pt x="16577" y="1150"/>
                </a:cubicBezTo>
                <a:cubicBezTo>
                  <a:pt x="16571" y="1138"/>
                  <a:pt x="16571" y="1138"/>
                  <a:pt x="16571" y="1138"/>
                </a:cubicBezTo>
                <a:cubicBezTo>
                  <a:pt x="16571" y="1132"/>
                  <a:pt x="16565" y="1132"/>
                  <a:pt x="16565" y="1127"/>
                </a:cubicBezTo>
                <a:lnTo>
                  <a:pt x="16547" y="1127"/>
                </a:lnTo>
                <a:close/>
                <a:moveTo>
                  <a:pt x="15029" y="711"/>
                </a:moveTo>
                <a:lnTo>
                  <a:pt x="15029" y="711"/>
                </a:lnTo>
                <a:cubicBezTo>
                  <a:pt x="15029" y="706"/>
                  <a:pt x="15023" y="706"/>
                  <a:pt x="15017" y="700"/>
                </a:cubicBezTo>
                <a:cubicBezTo>
                  <a:pt x="15017" y="700"/>
                  <a:pt x="15023" y="694"/>
                  <a:pt x="15017" y="688"/>
                </a:cubicBezTo>
                <a:cubicBezTo>
                  <a:pt x="15017" y="688"/>
                  <a:pt x="15012" y="688"/>
                  <a:pt x="15005" y="688"/>
                </a:cubicBezTo>
                <a:cubicBezTo>
                  <a:pt x="15000" y="688"/>
                  <a:pt x="15000" y="682"/>
                  <a:pt x="14994" y="682"/>
                </a:cubicBezTo>
                <a:cubicBezTo>
                  <a:pt x="14982" y="682"/>
                  <a:pt x="14982" y="682"/>
                  <a:pt x="14982" y="682"/>
                </a:cubicBezTo>
                <a:cubicBezTo>
                  <a:pt x="14976" y="682"/>
                  <a:pt x="14976" y="676"/>
                  <a:pt x="14970" y="676"/>
                </a:cubicBezTo>
                <a:cubicBezTo>
                  <a:pt x="14964" y="676"/>
                  <a:pt x="14964" y="676"/>
                  <a:pt x="14958" y="676"/>
                </a:cubicBezTo>
                <a:cubicBezTo>
                  <a:pt x="14946" y="676"/>
                  <a:pt x="14946" y="676"/>
                  <a:pt x="14946" y="676"/>
                </a:cubicBezTo>
                <a:cubicBezTo>
                  <a:pt x="14940" y="676"/>
                  <a:pt x="14940" y="682"/>
                  <a:pt x="14934" y="688"/>
                </a:cubicBezTo>
                <a:cubicBezTo>
                  <a:pt x="14934" y="700"/>
                  <a:pt x="14934" y="700"/>
                  <a:pt x="14934" y="700"/>
                </a:cubicBezTo>
                <a:cubicBezTo>
                  <a:pt x="14940" y="700"/>
                  <a:pt x="14946" y="700"/>
                  <a:pt x="14946" y="700"/>
                </a:cubicBezTo>
                <a:cubicBezTo>
                  <a:pt x="14952" y="700"/>
                  <a:pt x="14952" y="700"/>
                  <a:pt x="14958" y="700"/>
                </a:cubicBezTo>
                <a:cubicBezTo>
                  <a:pt x="14964" y="706"/>
                  <a:pt x="14964" y="706"/>
                  <a:pt x="14970" y="711"/>
                </a:cubicBezTo>
                <a:cubicBezTo>
                  <a:pt x="14976" y="711"/>
                  <a:pt x="14976" y="718"/>
                  <a:pt x="14976" y="723"/>
                </a:cubicBezTo>
                <a:cubicBezTo>
                  <a:pt x="14988" y="723"/>
                  <a:pt x="14994" y="723"/>
                  <a:pt x="15005" y="723"/>
                </a:cubicBezTo>
                <a:cubicBezTo>
                  <a:pt x="15017" y="723"/>
                  <a:pt x="15017" y="723"/>
                  <a:pt x="15017" y="723"/>
                </a:cubicBezTo>
                <a:cubicBezTo>
                  <a:pt x="15023" y="723"/>
                  <a:pt x="15023" y="723"/>
                  <a:pt x="15029" y="723"/>
                </a:cubicBezTo>
                <a:cubicBezTo>
                  <a:pt x="15029" y="718"/>
                  <a:pt x="15029" y="711"/>
                  <a:pt x="15029" y="711"/>
                </a:cubicBezTo>
                <a:close/>
                <a:moveTo>
                  <a:pt x="14365" y="842"/>
                </a:moveTo>
                <a:lnTo>
                  <a:pt x="14365" y="842"/>
                </a:lnTo>
                <a:cubicBezTo>
                  <a:pt x="14371" y="842"/>
                  <a:pt x="14371" y="836"/>
                  <a:pt x="14377" y="836"/>
                </a:cubicBezTo>
                <a:cubicBezTo>
                  <a:pt x="14383" y="836"/>
                  <a:pt x="14389" y="842"/>
                  <a:pt x="14401" y="842"/>
                </a:cubicBezTo>
                <a:cubicBezTo>
                  <a:pt x="14401" y="842"/>
                  <a:pt x="14407" y="848"/>
                  <a:pt x="14413" y="848"/>
                </a:cubicBezTo>
                <a:cubicBezTo>
                  <a:pt x="14424" y="848"/>
                  <a:pt x="14424" y="848"/>
                  <a:pt x="14424" y="848"/>
                </a:cubicBezTo>
                <a:lnTo>
                  <a:pt x="14424" y="842"/>
                </a:lnTo>
                <a:cubicBezTo>
                  <a:pt x="14424" y="836"/>
                  <a:pt x="14424" y="830"/>
                  <a:pt x="14424" y="824"/>
                </a:cubicBezTo>
                <a:cubicBezTo>
                  <a:pt x="14419" y="818"/>
                  <a:pt x="14424" y="812"/>
                  <a:pt x="14424" y="812"/>
                </a:cubicBezTo>
                <a:cubicBezTo>
                  <a:pt x="14419" y="806"/>
                  <a:pt x="14413" y="806"/>
                  <a:pt x="14407" y="806"/>
                </a:cubicBezTo>
                <a:cubicBezTo>
                  <a:pt x="14401" y="806"/>
                  <a:pt x="14401" y="806"/>
                  <a:pt x="14401" y="806"/>
                </a:cubicBezTo>
                <a:cubicBezTo>
                  <a:pt x="14395" y="806"/>
                  <a:pt x="14395" y="812"/>
                  <a:pt x="14389" y="818"/>
                </a:cubicBezTo>
                <a:cubicBezTo>
                  <a:pt x="14383" y="824"/>
                  <a:pt x="14377" y="824"/>
                  <a:pt x="14365" y="830"/>
                </a:cubicBezTo>
                <a:lnTo>
                  <a:pt x="14365" y="842"/>
                </a:lnTo>
                <a:close/>
                <a:moveTo>
                  <a:pt x="14614" y="741"/>
                </a:moveTo>
                <a:lnTo>
                  <a:pt x="14614" y="741"/>
                </a:lnTo>
                <a:cubicBezTo>
                  <a:pt x="14626" y="741"/>
                  <a:pt x="14632" y="729"/>
                  <a:pt x="14644" y="723"/>
                </a:cubicBezTo>
                <a:cubicBezTo>
                  <a:pt x="14644" y="718"/>
                  <a:pt x="14650" y="718"/>
                  <a:pt x="14656" y="711"/>
                </a:cubicBezTo>
                <a:cubicBezTo>
                  <a:pt x="14656" y="706"/>
                  <a:pt x="14656" y="706"/>
                  <a:pt x="14662" y="700"/>
                </a:cubicBezTo>
                <a:cubicBezTo>
                  <a:pt x="14668" y="700"/>
                  <a:pt x="14673" y="700"/>
                  <a:pt x="14673" y="700"/>
                </a:cubicBezTo>
                <a:cubicBezTo>
                  <a:pt x="14679" y="700"/>
                  <a:pt x="14685" y="694"/>
                  <a:pt x="14691" y="694"/>
                </a:cubicBezTo>
                <a:cubicBezTo>
                  <a:pt x="14697" y="694"/>
                  <a:pt x="14697" y="700"/>
                  <a:pt x="14703" y="700"/>
                </a:cubicBezTo>
                <a:cubicBezTo>
                  <a:pt x="14762" y="700"/>
                  <a:pt x="14762" y="700"/>
                  <a:pt x="14762" y="700"/>
                </a:cubicBezTo>
                <a:cubicBezTo>
                  <a:pt x="14768" y="700"/>
                  <a:pt x="14768" y="694"/>
                  <a:pt x="14774" y="694"/>
                </a:cubicBezTo>
                <a:cubicBezTo>
                  <a:pt x="14780" y="688"/>
                  <a:pt x="14780" y="688"/>
                  <a:pt x="14786" y="688"/>
                </a:cubicBezTo>
                <a:cubicBezTo>
                  <a:pt x="14792" y="688"/>
                  <a:pt x="14792" y="688"/>
                  <a:pt x="14798" y="688"/>
                </a:cubicBezTo>
                <a:cubicBezTo>
                  <a:pt x="14810" y="688"/>
                  <a:pt x="14816" y="688"/>
                  <a:pt x="14822" y="688"/>
                </a:cubicBezTo>
                <a:cubicBezTo>
                  <a:pt x="14828" y="688"/>
                  <a:pt x="14828" y="688"/>
                  <a:pt x="14834" y="688"/>
                </a:cubicBezTo>
                <a:cubicBezTo>
                  <a:pt x="14839" y="688"/>
                  <a:pt x="14846" y="676"/>
                  <a:pt x="14851" y="676"/>
                </a:cubicBezTo>
                <a:cubicBezTo>
                  <a:pt x="14863" y="676"/>
                  <a:pt x="14869" y="682"/>
                  <a:pt x="14881" y="682"/>
                </a:cubicBezTo>
                <a:cubicBezTo>
                  <a:pt x="14887" y="682"/>
                  <a:pt x="14893" y="682"/>
                  <a:pt x="14899" y="676"/>
                </a:cubicBezTo>
                <a:cubicBezTo>
                  <a:pt x="14905" y="670"/>
                  <a:pt x="14905" y="670"/>
                  <a:pt x="14905" y="664"/>
                </a:cubicBezTo>
                <a:cubicBezTo>
                  <a:pt x="14911" y="658"/>
                  <a:pt x="14911" y="658"/>
                  <a:pt x="14911" y="652"/>
                </a:cubicBezTo>
                <a:cubicBezTo>
                  <a:pt x="14911" y="646"/>
                  <a:pt x="14905" y="646"/>
                  <a:pt x="14905" y="640"/>
                </a:cubicBezTo>
                <a:cubicBezTo>
                  <a:pt x="14905" y="629"/>
                  <a:pt x="14905" y="629"/>
                  <a:pt x="14905" y="629"/>
                </a:cubicBezTo>
                <a:cubicBezTo>
                  <a:pt x="14857" y="629"/>
                  <a:pt x="14857" y="629"/>
                  <a:pt x="14857" y="629"/>
                </a:cubicBezTo>
                <a:cubicBezTo>
                  <a:pt x="14857" y="617"/>
                  <a:pt x="14857" y="611"/>
                  <a:pt x="14857" y="599"/>
                </a:cubicBezTo>
                <a:cubicBezTo>
                  <a:pt x="14857" y="599"/>
                  <a:pt x="14857" y="593"/>
                  <a:pt x="14857" y="587"/>
                </a:cubicBezTo>
                <a:cubicBezTo>
                  <a:pt x="14857" y="587"/>
                  <a:pt x="14851" y="587"/>
                  <a:pt x="14846" y="581"/>
                </a:cubicBezTo>
                <a:cubicBezTo>
                  <a:pt x="14846" y="581"/>
                  <a:pt x="14839" y="581"/>
                  <a:pt x="14834" y="581"/>
                </a:cubicBezTo>
                <a:cubicBezTo>
                  <a:pt x="14822" y="575"/>
                  <a:pt x="14816" y="575"/>
                  <a:pt x="14798" y="575"/>
                </a:cubicBezTo>
                <a:cubicBezTo>
                  <a:pt x="14792" y="575"/>
                  <a:pt x="14792" y="575"/>
                  <a:pt x="14786" y="575"/>
                </a:cubicBezTo>
                <a:cubicBezTo>
                  <a:pt x="14780" y="575"/>
                  <a:pt x="14786" y="581"/>
                  <a:pt x="14780" y="587"/>
                </a:cubicBezTo>
                <a:cubicBezTo>
                  <a:pt x="14774" y="593"/>
                  <a:pt x="14774" y="599"/>
                  <a:pt x="14768" y="599"/>
                </a:cubicBezTo>
                <a:cubicBezTo>
                  <a:pt x="14762" y="599"/>
                  <a:pt x="14762" y="599"/>
                  <a:pt x="14762" y="599"/>
                </a:cubicBezTo>
                <a:cubicBezTo>
                  <a:pt x="14757" y="599"/>
                  <a:pt x="14757" y="593"/>
                  <a:pt x="14751" y="587"/>
                </a:cubicBezTo>
                <a:cubicBezTo>
                  <a:pt x="14757" y="587"/>
                  <a:pt x="14762" y="581"/>
                  <a:pt x="14762" y="575"/>
                </a:cubicBezTo>
                <a:cubicBezTo>
                  <a:pt x="14768" y="575"/>
                  <a:pt x="14774" y="575"/>
                  <a:pt x="14774" y="569"/>
                </a:cubicBezTo>
                <a:cubicBezTo>
                  <a:pt x="14774" y="563"/>
                  <a:pt x="14774" y="563"/>
                  <a:pt x="14774" y="557"/>
                </a:cubicBezTo>
                <a:cubicBezTo>
                  <a:pt x="14774" y="557"/>
                  <a:pt x="14768" y="557"/>
                  <a:pt x="14762" y="557"/>
                </a:cubicBezTo>
                <a:cubicBezTo>
                  <a:pt x="14762" y="552"/>
                  <a:pt x="14757" y="552"/>
                  <a:pt x="14751" y="552"/>
                </a:cubicBezTo>
                <a:cubicBezTo>
                  <a:pt x="14745" y="552"/>
                  <a:pt x="14751" y="540"/>
                  <a:pt x="14739" y="540"/>
                </a:cubicBezTo>
                <a:cubicBezTo>
                  <a:pt x="14733" y="540"/>
                  <a:pt x="14733" y="540"/>
                  <a:pt x="14733" y="540"/>
                </a:cubicBezTo>
                <a:cubicBezTo>
                  <a:pt x="14733" y="540"/>
                  <a:pt x="14727" y="545"/>
                  <a:pt x="14727" y="552"/>
                </a:cubicBezTo>
                <a:cubicBezTo>
                  <a:pt x="14721" y="552"/>
                  <a:pt x="14715" y="552"/>
                  <a:pt x="14709" y="552"/>
                </a:cubicBezTo>
                <a:cubicBezTo>
                  <a:pt x="14709" y="552"/>
                  <a:pt x="14703" y="552"/>
                  <a:pt x="14697" y="557"/>
                </a:cubicBezTo>
                <a:cubicBezTo>
                  <a:pt x="14697" y="557"/>
                  <a:pt x="14691" y="563"/>
                  <a:pt x="14691" y="569"/>
                </a:cubicBezTo>
                <a:cubicBezTo>
                  <a:pt x="14685" y="569"/>
                  <a:pt x="14679" y="569"/>
                  <a:pt x="14679" y="575"/>
                </a:cubicBezTo>
                <a:cubicBezTo>
                  <a:pt x="14679" y="581"/>
                  <a:pt x="14673" y="581"/>
                  <a:pt x="14673" y="587"/>
                </a:cubicBezTo>
                <a:cubicBezTo>
                  <a:pt x="14673" y="593"/>
                  <a:pt x="14673" y="593"/>
                  <a:pt x="14668" y="599"/>
                </a:cubicBezTo>
                <a:cubicBezTo>
                  <a:pt x="14668" y="605"/>
                  <a:pt x="14668" y="605"/>
                  <a:pt x="14662" y="611"/>
                </a:cubicBezTo>
                <a:cubicBezTo>
                  <a:pt x="14662" y="611"/>
                  <a:pt x="14656" y="605"/>
                  <a:pt x="14656" y="611"/>
                </a:cubicBezTo>
                <a:cubicBezTo>
                  <a:pt x="14650" y="611"/>
                  <a:pt x="14644" y="611"/>
                  <a:pt x="14644" y="617"/>
                </a:cubicBezTo>
                <a:cubicBezTo>
                  <a:pt x="14638" y="623"/>
                  <a:pt x="14644" y="623"/>
                  <a:pt x="14644" y="629"/>
                </a:cubicBezTo>
                <a:cubicBezTo>
                  <a:pt x="14638" y="634"/>
                  <a:pt x="14644" y="646"/>
                  <a:pt x="14644" y="652"/>
                </a:cubicBezTo>
                <a:cubicBezTo>
                  <a:pt x="14638" y="658"/>
                  <a:pt x="14638" y="658"/>
                  <a:pt x="14638" y="664"/>
                </a:cubicBezTo>
                <a:cubicBezTo>
                  <a:pt x="14632" y="670"/>
                  <a:pt x="14626" y="664"/>
                  <a:pt x="14626" y="670"/>
                </a:cubicBezTo>
                <a:cubicBezTo>
                  <a:pt x="14620" y="670"/>
                  <a:pt x="14614" y="670"/>
                  <a:pt x="14608" y="676"/>
                </a:cubicBezTo>
                <a:cubicBezTo>
                  <a:pt x="14608" y="676"/>
                  <a:pt x="14602" y="676"/>
                  <a:pt x="14596" y="682"/>
                </a:cubicBezTo>
                <a:cubicBezTo>
                  <a:pt x="14596" y="688"/>
                  <a:pt x="14591" y="688"/>
                  <a:pt x="14591" y="694"/>
                </a:cubicBezTo>
                <a:cubicBezTo>
                  <a:pt x="14591" y="700"/>
                  <a:pt x="14591" y="700"/>
                  <a:pt x="14591" y="706"/>
                </a:cubicBezTo>
                <a:cubicBezTo>
                  <a:pt x="14591" y="711"/>
                  <a:pt x="14591" y="718"/>
                  <a:pt x="14591" y="723"/>
                </a:cubicBezTo>
                <a:cubicBezTo>
                  <a:pt x="14596" y="723"/>
                  <a:pt x="14608" y="741"/>
                  <a:pt x="14614" y="741"/>
                </a:cubicBezTo>
                <a:close/>
                <a:moveTo>
                  <a:pt x="14430" y="457"/>
                </a:moveTo>
                <a:lnTo>
                  <a:pt x="14430" y="457"/>
                </a:lnTo>
                <a:cubicBezTo>
                  <a:pt x="14424" y="457"/>
                  <a:pt x="14424" y="463"/>
                  <a:pt x="14419" y="463"/>
                </a:cubicBezTo>
                <a:cubicBezTo>
                  <a:pt x="14413" y="468"/>
                  <a:pt x="14413" y="468"/>
                  <a:pt x="14407" y="468"/>
                </a:cubicBezTo>
                <a:cubicBezTo>
                  <a:pt x="14401" y="474"/>
                  <a:pt x="14407" y="480"/>
                  <a:pt x="14401" y="480"/>
                </a:cubicBezTo>
                <a:cubicBezTo>
                  <a:pt x="14395" y="480"/>
                  <a:pt x="14389" y="480"/>
                  <a:pt x="14389" y="486"/>
                </a:cubicBezTo>
                <a:cubicBezTo>
                  <a:pt x="14377" y="486"/>
                  <a:pt x="14365" y="480"/>
                  <a:pt x="14353" y="486"/>
                </a:cubicBezTo>
                <a:cubicBezTo>
                  <a:pt x="14347" y="486"/>
                  <a:pt x="14347" y="486"/>
                  <a:pt x="14341" y="486"/>
                </a:cubicBezTo>
                <a:cubicBezTo>
                  <a:pt x="14336" y="486"/>
                  <a:pt x="14336" y="486"/>
                  <a:pt x="14330" y="486"/>
                </a:cubicBezTo>
                <a:cubicBezTo>
                  <a:pt x="14324" y="486"/>
                  <a:pt x="14324" y="492"/>
                  <a:pt x="14318" y="492"/>
                </a:cubicBezTo>
                <a:cubicBezTo>
                  <a:pt x="14312" y="498"/>
                  <a:pt x="14318" y="504"/>
                  <a:pt x="14312" y="504"/>
                </a:cubicBezTo>
                <a:cubicBezTo>
                  <a:pt x="14306" y="510"/>
                  <a:pt x="14300" y="504"/>
                  <a:pt x="14300" y="504"/>
                </a:cubicBezTo>
                <a:cubicBezTo>
                  <a:pt x="14294" y="510"/>
                  <a:pt x="14294" y="510"/>
                  <a:pt x="14288" y="510"/>
                </a:cubicBezTo>
                <a:cubicBezTo>
                  <a:pt x="14282" y="510"/>
                  <a:pt x="14276" y="516"/>
                  <a:pt x="14276" y="522"/>
                </a:cubicBezTo>
                <a:cubicBezTo>
                  <a:pt x="14270" y="528"/>
                  <a:pt x="14270" y="528"/>
                  <a:pt x="14270" y="534"/>
                </a:cubicBezTo>
                <a:cubicBezTo>
                  <a:pt x="14264" y="534"/>
                  <a:pt x="14270" y="540"/>
                  <a:pt x="14270" y="540"/>
                </a:cubicBezTo>
                <a:cubicBezTo>
                  <a:pt x="14276" y="545"/>
                  <a:pt x="14282" y="545"/>
                  <a:pt x="14288" y="552"/>
                </a:cubicBezTo>
                <a:cubicBezTo>
                  <a:pt x="14294" y="552"/>
                  <a:pt x="14300" y="552"/>
                  <a:pt x="14300" y="557"/>
                </a:cubicBezTo>
                <a:cubicBezTo>
                  <a:pt x="14306" y="557"/>
                  <a:pt x="14300" y="563"/>
                  <a:pt x="14300" y="569"/>
                </a:cubicBezTo>
                <a:lnTo>
                  <a:pt x="14300" y="575"/>
                </a:lnTo>
                <a:cubicBezTo>
                  <a:pt x="14300" y="587"/>
                  <a:pt x="14306" y="587"/>
                  <a:pt x="14306" y="593"/>
                </a:cubicBezTo>
                <a:cubicBezTo>
                  <a:pt x="14407" y="593"/>
                  <a:pt x="14407" y="593"/>
                  <a:pt x="14407" y="593"/>
                </a:cubicBezTo>
                <a:cubicBezTo>
                  <a:pt x="14413" y="593"/>
                  <a:pt x="14413" y="599"/>
                  <a:pt x="14419" y="599"/>
                </a:cubicBezTo>
                <a:cubicBezTo>
                  <a:pt x="14424" y="599"/>
                  <a:pt x="14424" y="599"/>
                  <a:pt x="14430" y="599"/>
                </a:cubicBezTo>
                <a:cubicBezTo>
                  <a:pt x="14436" y="599"/>
                  <a:pt x="14436" y="605"/>
                  <a:pt x="14436" y="611"/>
                </a:cubicBezTo>
                <a:cubicBezTo>
                  <a:pt x="14442" y="611"/>
                  <a:pt x="14442" y="617"/>
                  <a:pt x="14448" y="623"/>
                </a:cubicBezTo>
                <a:cubicBezTo>
                  <a:pt x="14478" y="623"/>
                  <a:pt x="14490" y="623"/>
                  <a:pt x="14519" y="623"/>
                </a:cubicBezTo>
                <a:cubicBezTo>
                  <a:pt x="14525" y="623"/>
                  <a:pt x="14531" y="623"/>
                  <a:pt x="14531" y="623"/>
                </a:cubicBezTo>
                <a:cubicBezTo>
                  <a:pt x="14549" y="623"/>
                  <a:pt x="14549" y="623"/>
                  <a:pt x="14549" y="623"/>
                </a:cubicBezTo>
                <a:cubicBezTo>
                  <a:pt x="14561" y="623"/>
                  <a:pt x="14561" y="623"/>
                  <a:pt x="14573" y="623"/>
                </a:cubicBezTo>
                <a:cubicBezTo>
                  <a:pt x="14573" y="623"/>
                  <a:pt x="14579" y="623"/>
                  <a:pt x="14585" y="623"/>
                </a:cubicBezTo>
                <a:cubicBezTo>
                  <a:pt x="14591" y="617"/>
                  <a:pt x="14596" y="617"/>
                  <a:pt x="14602" y="611"/>
                </a:cubicBezTo>
                <a:cubicBezTo>
                  <a:pt x="14608" y="611"/>
                  <a:pt x="14608" y="605"/>
                  <a:pt x="14608" y="599"/>
                </a:cubicBezTo>
                <a:cubicBezTo>
                  <a:pt x="14608" y="575"/>
                  <a:pt x="14608" y="575"/>
                  <a:pt x="14608" y="575"/>
                </a:cubicBezTo>
                <a:cubicBezTo>
                  <a:pt x="14602" y="575"/>
                  <a:pt x="14602" y="581"/>
                  <a:pt x="14591" y="575"/>
                </a:cubicBezTo>
                <a:cubicBezTo>
                  <a:pt x="14591" y="575"/>
                  <a:pt x="14585" y="575"/>
                  <a:pt x="14585" y="569"/>
                </a:cubicBezTo>
                <a:cubicBezTo>
                  <a:pt x="14585" y="563"/>
                  <a:pt x="14585" y="557"/>
                  <a:pt x="14585" y="552"/>
                </a:cubicBezTo>
                <a:cubicBezTo>
                  <a:pt x="14585" y="545"/>
                  <a:pt x="14591" y="540"/>
                  <a:pt x="14591" y="540"/>
                </a:cubicBezTo>
                <a:cubicBezTo>
                  <a:pt x="14591" y="534"/>
                  <a:pt x="14596" y="534"/>
                  <a:pt x="14596" y="528"/>
                </a:cubicBezTo>
                <a:cubicBezTo>
                  <a:pt x="14602" y="522"/>
                  <a:pt x="14608" y="522"/>
                  <a:pt x="14608" y="510"/>
                </a:cubicBezTo>
                <a:cubicBezTo>
                  <a:pt x="14608" y="504"/>
                  <a:pt x="14602" y="498"/>
                  <a:pt x="14602" y="492"/>
                </a:cubicBezTo>
                <a:cubicBezTo>
                  <a:pt x="14602" y="486"/>
                  <a:pt x="14596" y="486"/>
                  <a:pt x="14596" y="480"/>
                </a:cubicBezTo>
                <a:cubicBezTo>
                  <a:pt x="14591" y="474"/>
                  <a:pt x="14591" y="474"/>
                  <a:pt x="14585" y="468"/>
                </a:cubicBezTo>
                <a:cubicBezTo>
                  <a:pt x="14579" y="463"/>
                  <a:pt x="14573" y="468"/>
                  <a:pt x="14561" y="468"/>
                </a:cubicBezTo>
                <a:cubicBezTo>
                  <a:pt x="14555" y="468"/>
                  <a:pt x="14549" y="463"/>
                  <a:pt x="14543" y="468"/>
                </a:cubicBezTo>
                <a:cubicBezTo>
                  <a:pt x="14537" y="468"/>
                  <a:pt x="14531" y="468"/>
                  <a:pt x="14531" y="474"/>
                </a:cubicBezTo>
                <a:cubicBezTo>
                  <a:pt x="14525" y="474"/>
                  <a:pt x="14525" y="480"/>
                  <a:pt x="14525" y="486"/>
                </a:cubicBezTo>
                <a:cubicBezTo>
                  <a:pt x="14519" y="486"/>
                  <a:pt x="14519" y="492"/>
                  <a:pt x="14513" y="492"/>
                </a:cubicBezTo>
                <a:cubicBezTo>
                  <a:pt x="14507" y="492"/>
                  <a:pt x="14507" y="492"/>
                  <a:pt x="14502" y="492"/>
                </a:cubicBezTo>
                <a:cubicBezTo>
                  <a:pt x="14496" y="492"/>
                  <a:pt x="14490" y="492"/>
                  <a:pt x="14478" y="492"/>
                </a:cubicBezTo>
                <a:cubicBezTo>
                  <a:pt x="14484" y="486"/>
                  <a:pt x="14484" y="486"/>
                  <a:pt x="14484" y="480"/>
                </a:cubicBezTo>
                <a:cubicBezTo>
                  <a:pt x="14490" y="474"/>
                  <a:pt x="14490" y="474"/>
                  <a:pt x="14496" y="474"/>
                </a:cubicBezTo>
                <a:cubicBezTo>
                  <a:pt x="14496" y="457"/>
                  <a:pt x="14496" y="457"/>
                  <a:pt x="14496" y="457"/>
                </a:cubicBezTo>
                <a:cubicBezTo>
                  <a:pt x="14478" y="457"/>
                  <a:pt x="14472" y="457"/>
                  <a:pt x="14454" y="457"/>
                </a:cubicBezTo>
                <a:cubicBezTo>
                  <a:pt x="14448" y="457"/>
                  <a:pt x="14442" y="457"/>
                  <a:pt x="14430" y="457"/>
                </a:cubicBezTo>
                <a:close/>
                <a:moveTo>
                  <a:pt x="14258" y="468"/>
                </a:moveTo>
                <a:lnTo>
                  <a:pt x="14258" y="468"/>
                </a:lnTo>
                <a:cubicBezTo>
                  <a:pt x="14264" y="474"/>
                  <a:pt x="14264" y="474"/>
                  <a:pt x="14270" y="474"/>
                </a:cubicBezTo>
                <a:cubicBezTo>
                  <a:pt x="14276" y="474"/>
                  <a:pt x="14282" y="474"/>
                  <a:pt x="14288" y="474"/>
                </a:cubicBezTo>
                <a:cubicBezTo>
                  <a:pt x="14294" y="474"/>
                  <a:pt x="14300" y="474"/>
                  <a:pt x="14306" y="474"/>
                </a:cubicBezTo>
                <a:cubicBezTo>
                  <a:pt x="14312" y="474"/>
                  <a:pt x="14312" y="468"/>
                  <a:pt x="14318" y="468"/>
                </a:cubicBezTo>
                <a:cubicBezTo>
                  <a:pt x="14324" y="463"/>
                  <a:pt x="14324" y="457"/>
                  <a:pt x="14330" y="457"/>
                </a:cubicBezTo>
                <a:cubicBezTo>
                  <a:pt x="14330" y="457"/>
                  <a:pt x="14336" y="457"/>
                  <a:pt x="14341" y="457"/>
                </a:cubicBezTo>
                <a:cubicBezTo>
                  <a:pt x="14347" y="457"/>
                  <a:pt x="14353" y="457"/>
                  <a:pt x="14359" y="457"/>
                </a:cubicBezTo>
                <a:cubicBezTo>
                  <a:pt x="14365" y="457"/>
                  <a:pt x="14371" y="457"/>
                  <a:pt x="14371" y="451"/>
                </a:cubicBezTo>
                <a:cubicBezTo>
                  <a:pt x="14377" y="451"/>
                  <a:pt x="14377" y="445"/>
                  <a:pt x="14383" y="439"/>
                </a:cubicBezTo>
                <a:cubicBezTo>
                  <a:pt x="14389" y="439"/>
                  <a:pt x="14395" y="439"/>
                  <a:pt x="14407" y="439"/>
                </a:cubicBezTo>
                <a:cubicBezTo>
                  <a:pt x="14424" y="439"/>
                  <a:pt x="14430" y="439"/>
                  <a:pt x="14448" y="439"/>
                </a:cubicBezTo>
                <a:cubicBezTo>
                  <a:pt x="14448" y="433"/>
                  <a:pt x="14454" y="427"/>
                  <a:pt x="14454" y="421"/>
                </a:cubicBezTo>
                <a:cubicBezTo>
                  <a:pt x="14454" y="415"/>
                  <a:pt x="14454" y="409"/>
                  <a:pt x="14454" y="403"/>
                </a:cubicBezTo>
                <a:cubicBezTo>
                  <a:pt x="14460" y="397"/>
                  <a:pt x="14460" y="391"/>
                  <a:pt x="14466" y="391"/>
                </a:cubicBezTo>
                <a:cubicBezTo>
                  <a:pt x="14466" y="386"/>
                  <a:pt x="14472" y="391"/>
                  <a:pt x="14478" y="391"/>
                </a:cubicBezTo>
                <a:cubicBezTo>
                  <a:pt x="14478" y="386"/>
                  <a:pt x="14478" y="379"/>
                  <a:pt x="14484" y="379"/>
                </a:cubicBezTo>
                <a:cubicBezTo>
                  <a:pt x="14490" y="374"/>
                  <a:pt x="14490" y="374"/>
                  <a:pt x="14496" y="374"/>
                </a:cubicBezTo>
                <a:cubicBezTo>
                  <a:pt x="14490" y="368"/>
                  <a:pt x="14490" y="368"/>
                  <a:pt x="14484" y="368"/>
                </a:cubicBezTo>
                <a:lnTo>
                  <a:pt x="14484" y="362"/>
                </a:lnTo>
                <a:cubicBezTo>
                  <a:pt x="14413" y="362"/>
                  <a:pt x="14413" y="362"/>
                  <a:pt x="14413" y="362"/>
                </a:cubicBezTo>
                <a:cubicBezTo>
                  <a:pt x="14413" y="350"/>
                  <a:pt x="14413" y="344"/>
                  <a:pt x="14407" y="338"/>
                </a:cubicBezTo>
                <a:cubicBezTo>
                  <a:pt x="14401" y="332"/>
                  <a:pt x="14401" y="326"/>
                  <a:pt x="14401" y="326"/>
                </a:cubicBezTo>
                <a:cubicBezTo>
                  <a:pt x="14395" y="320"/>
                  <a:pt x="14389" y="326"/>
                  <a:pt x="14389" y="326"/>
                </a:cubicBezTo>
                <a:cubicBezTo>
                  <a:pt x="14383" y="320"/>
                  <a:pt x="14383" y="320"/>
                  <a:pt x="14377" y="320"/>
                </a:cubicBezTo>
                <a:cubicBezTo>
                  <a:pt x="14365" y="320"/>
                  <a:pt x="14359" y="320"/>
                  <a:pt x="14353" y="326"/>
                </a:cubicBezTo>
                <a:cubicBezTo>
                  <a:pt x="14347" y="326"/>
                  <a:pt x="14347" y="326"/>
                  <a:pt x="14341" y="332"/>
                </a:cubicBezTo>
                <a:cubicBezTo>
                  <a:pt x="14336" y="332"/>
                  <a:pt x="14336" y="338"/>
                  <a:pt x="14336" y="338"/>
                </a:cubicBezTo>
                <a:cubicBezTo>
                  <a:pt x="14324" y="344"/>
                  <a:pt x="14318" y="344"/>
                  <a:pt x="14306" y="344"/>
                </a:cubicBezTo>
                <a:cubicBezTo>
                  <a:pt x="14306" y="344"/>
                  <a:pt x="14300" y="350"/>
                  <a:pt x="14294" y="350"/>
                </a:cubicBezTo>
                <a:cubicBezTo>
                  <a:pt x="14288" y="350"/>
                  <a:pt x="14282" y="356"/>
                  <a:pt x="14270" y="356"/>
                </a:cubicBezTo>
                <a:cubicBezTo>
                  <a:pt x="14264" y="362"/>
                  <a:pt x="14258" y="356"/>
                  <a:pt x="14247" y="356"/>
                </a:cubicBezTo>
                <a:cubicBezTo>
                  <a:pt x="14241" y="356"/>
                  <a:pt x="14241" y="362"/>
                  <a:pt x="14235" y="362"/>
                </a:cubicBezTo>
                <a:cubicBezTo>
                  <a:pt x="14235" y="368"/>
                  <a:pt x="14235" y="374"/>
                  <a:pt x="14235" y="386"/>
                </a:cubicBezTo>
                <a:cubicBezTo>
                  <a:pt x="14235" y="391"/>
                  <a:pt x="14235" y="391"/>
                  <a:pt x="14229" y="397"/>
                </a:cubicBezTo>
                <a:cubicBezTo>
                  <a:pt x="14229" y="403"/>
                  <a:pt x="14223" y="403"/>
                  <a:pt x="14217" y="409"/>
                </a:cubicBezTo>
                <a:cubicBezTo>
                  <a:pt x="14211" y="409"/>
                  <a:pt x="14205" y="403"/>
                  <a:pt x="14199" y="409"/>
                </a:cubicBezTo>
                <a:cubicBezTo>
                  <a:pt x="14193" y="409"/>
                  <a:pt x="14187" y="409"/>
                  <a:pt x="14187" y="415"/>
                </a:cubicBezTo>
                <a:cubicBezTo>
                  <a:pt x="14181" y="415"/>
                  <a:pt x="14175" y="415"/>
                  <a:pt x="14170" y="415"/>
                </a:cubicBezTo>
                <a:cubicBezTo>
                  <a:pt x="14170" y="415"/>
                  <a:pt x="14170" y="421"/>
                  <a:pt x="14170" y="427"/>
                </a:cubicBezTo>
                <a:cubicBezTo>
                  <a:pt x="14170" y="433"/>
                  <a:pt x="14170" y="433"/>
                  <a:pt x="14175" y="439"/>
                </a:cubicBezTo>
                <a:cubicBezTo>
                  <a:pt x="14181" y="445"/>
                  <a:pt x="14181" y="445"/>
                  <a:pt x="14193" y="445"/>
                </a:cubicBezTo>
                <a:cubicBezTo>
                  <a:pt x="14199" y="445"/>
                  <a:pt x="14205" y="439"/>
                  <a:pt x="14211" y="439"/>
                </a:cubicBezTo>
                <a:cubicBezTo>
                  <a:pt x="14217" y="439"/>
                  <a:pt x="14217" y="439"/>
                  <a:pt x="14217" y="439"/>
                </a:cubicBezTo>
                <a:cubicBezTo>
                  <a:pt x="14223" y="439"/>
                  <a:pt x="14229" y="445"/>
                  <a:pt x="14229" y="451"/>
                </a:cubicBezTo>
                <a:cubicBezTo>
                  <a:pt x="14235" y="451"/>
                  <a:pt x="14235" y="457"/>
                  <a:pt x="14241" y="463"/>
                </a:cubicBezTo>
                <a:cubicBezTo>
                  <a:pt x="14241" y="463"/>
                  <a:pt x="14247" y="463"/>
                  <a:pt x="14253" y="463"/>
                </a:cubicBezTo>
                <a:lnTo>
                  <a:pt x="14258" y="468"/>
                </a:lnTo>
                <a:close/>
                <a:moveTo>
                  <a:pt x="14235" y="492"/>
                </a:moveTo>
                <a:lnTo>
                  <a:pt x="14235" y="492"/>
                </a:lnTo>
                <a:cubicBezTo>
                  <a:pt x="14235" y="492"/>
                  <a:pt x="14229" y="492"/>
                  <a:pt x="14223" y="492"/>
                </a:cubicBezTo>
                <a:cubicBezTo>
                  <a:pt x="14223" y="492"/>
                  <a:pt x="14217" y="486"/>
                  <a:pt x="14211" y="486"/>
                </a:cubicBezTo>
                <a:cubicBezTo>
                  <a:pt x="14211" y="486"/>
                  <a:pt x="14205" y="486"/>
                  <a:pt x="14199" y="486"/>
                </a:cubicBezTo>
                <a:cubicBezTo>
                  <a:pt x="14193" y="480"/>
                  <a:pt x="14187" y="480"/>
                  <a:pt x="14187" y="480"/>
                </a:cubicBezTo>
                <a:cubicBezTo>
                  <a:pt x="14175" y="480"/>
                  <a:pt x="14175" y="480"/>
                  <a:pt x="14175" y="480"/>
                </a:cubicBezTo>
                <a:cubicBezTo>
                  <a:pt x="14170" y="480"/>
                  <a:pt x="14164" y="474"/>
                  <a:pt x="14164" y="474"/>
                </a:cubicBezTo>
                <a:cubicBezTo>
                  <a:pt x="14158" y="474"/>
                  <a:pt x="14158" y="480"/>
                  <a:pt x="14152" y="480"/>
                </a:cubicBezTo>
                <a:cubicBezTo>
                  <a:pt x="14140" y="480"/>
                  <a:pt x="14140" y="480"/>
                  <a:pt x="14140" y="480"/>
                </a:cubicBezTo>
                <a:cubicBezTo>
                  <a:pt x="14134" y="480"/>
                  <a:pt x="14134" y="480"/>
                  <a:pt x="14134" y="480"/>
                </a:cubicBezTo>
                <a:cubicBezTo>
                  <a:pt x="14134" y="492"/>
                  <a:pt x="14134" y="504"/>
                  <a:pt x="14134" y="516"/>
                </a:cubicBezTo>
                <a:cubicBezTo>
                  <a:pt x="14152" y="516"/>
                  <a:pt x="14158" y="516"/>
                  <a:pt x="14181" y="516"/>
                </a:cubicBezTo>
                <a:cubicBezTo>
                  <a:pt x="14193" y="516"/>
                  <a:pt x="14193" y="516"/>
                  <a:pt x="14193" y="516"/>
                </a:cubicBezTo>
                <a:cubicBezTo>
                  <a:pt x="14193" y="516"/>
                  <a:pt x="14199" y="522"/>
                  <a:pt x="14199" y="528"/>
                </a:cubicBezTo>
                <a:cubicBezTo>
                  <a:pt x="14205" y="528"/>
                  <a:pt x="14205" y="540"/>
                  <a:pt x="14205" y="540"/>
                </a:cubicBezTo>
                <a:cubicBezTo>
                  <a:pt x="14211" y="540"/>
                  <a:pt x="14217" y="540"/>
                  <a:pt x="14217" y="540"/>
                </a:cubicBezTo>
                <a:cubicBezTo>
                  <a:pt x="14223" y="540"/>
                  <a:pt x="14229" y="540"/>
                  <a:pt x="14229" y="540"/>
                </a:cubicBezTo>
                <a:cubicBezTo>
                  <a:pt x="14235" y="540"/>
                  <a:pt x="14235" y="534"/>
                  <a:pt x="14241" y="534"/>
                </a:cubicBezTo>
                <a:cubicBezTo>
                  <a:pt x="14247" y="528"/>
                  <a:pt x="14253" y="528"/>
                  <a:pt x="14253" y="528"/>
                </a:cubicBezTo>
                <a:cubicBezTo>
                  <a:pt x="14253" y="522"/>
                  <a:pt x="14253" y="522"/>
                  <a:pt x="14253" y="516"/>
                </a:cubicBezTo>
                <a:cubicBezTo>
                  <a:pt x="14253" y="504"/>
                  <a:pt x="14253" y="504"/>
                  <a:pt x="14253" y="504"/>
                </a:cubicBezTo>
                <a:cubicBezTo>
                  <a:pt x="14253" y="498"/>
                  <a:pt x="14247" y="498"/>
                  <a:pt x="14247" y="492"/>
                </a:cubicBezTo>
                <a:cubicBezTo>
                  <a:pt x="14241" y="492"/>
                  <a:pt x="14241" y="492"/>
                  <a:pt x="14235" y="492"/>
                </a:cubicBezTo>
                <a:close/>
                <a:moveTo>
                  <a:pt x="14122" y="308"/>
                </a:moveTo>
                <a:lnTo>
                  <a:pt x="14122" y="308"/>
                </a:lnTo>
                <a:cubicBezTo>
                  <a:pt x="14110" y="308"/>
                  <a:pt x="14110" y="320"/>
                  <a:pt x="14104" y="320"/>
                </a:cubicBezTo>
                <a:cubicBezTo>
                  <a:pt x="14098" y="320"/>
                  <a:pt x="14092" y="314"/>
                  <a:pt x="14087" y="314"/>
                </a:cubicBezTo>
                <a:cubicBezTo>
                  <a:pt x="14087" y="314"/>
                  <a:pt x="14081" y="308"/>
                  <a:pt x="14075" y="308"/>
                </a:cubicBezTo>
                <a:cubicBezTo>
                  <a:pt x="14069" y="320"/>
                  <a:pt x="14069" y="320"/>
                  <a:pt x="14069" y="320"/>
                </a:cubicBezTo>
                <a:cubicBezTo>
                  <a:pt x="14069" y="344"/>
                  <a:pt x="14069" y="344"/>
                  <a:pt x="14069" y="344"/>
                </a:cubicBezTo>
                <a:cubicBezTo>
                  <a:pt x="14075" y="344"/>
                  <a:pt x="14075" y="344"/>
                  <a:pt x="14081" y="344"/>
                </a:cubicBezTo>
                <a:cubicBezTo>
                  <a:pt x="14087" y="350"/>
                  <a:pt x="14087" y="356"/>
                  <a:pt x="14092" y="356"/>
                </a:cubicBezTo>
                <a:cubicBezTo>
                  <a:pt x="14098" y="356"/>
                  <a:pt x="14098" y="362"/>
                  <a:pt x="14104" y="362"/>
                </a:cubicBezTo>
                <a:cubicBezTo>
                  <a:pt x="14110" y="362"/>
                  <a:pt x="14110" y="362"/>
                  <a:pt x="14110" y="362"/>
                </a:cubicBezTo>
                <a:cubicBezTo>
                  <a:pt x="14116" y="362"/>
                  <a:pt x="14122" y="362"/>
                  <a:pt x="14128" y="356"/>
                </a:cubicBezTo>
                <a:cubicBezTo>
                  <a:pt x="14134" y="356"/>
                  <a:pt x="14140" y="356"/>
                  <a:pt x="14140" y="350"/>
                </a:cubicBezTo>
                <a:cubicBezTo>
                  <a:pt x="14140" y="350"/>
                  <a:pt x="14140" y="344"/>
                  <a:pt x="14140" y="338"/>
                </a:cubicBezTo>
                <a:cubicBezTo>
                  <a:pt x="14140" y="338"/>
                  <a:pt x="14140" y="332"/>
                  <a:pt x="14134" y="332"/>
                </a:cubicBezTo>
                <a:cubicBezTo>
                  <a:pt x="14134" y="326"/>
                  <a:pt x="14140" y="320"/>
                  <a:pt x="14134" y="320"/>
                </a:cubicBezTo>
                <a:cubicBezTo>
                  <a:pt x="14134" y="314"/>
                  <a:pt x="14128" y="308"/>
                  <a:pt x="14122" y="308"/>
                </a:cubicBezTo>
                <a:close/>
                <a:moveTo>
                  <a:pt x="11893" y="1648"/>
                </a:moveTo>
                <a:lnTo>
                  <a:pt x="11893" y="1648"/>
                </a:lnTo>
                <a:cubicBezTo>
                  <a:pt x="11887" y="1648"/>
                  <a:pt x="11887" y="1648"/>
                  <a:pt x="11881" y="1648"/>
                </a:cubicBezTo>
                <a:cubicBezTo>
                  <a:pt x="11875" y="1642"/>
                  <a:pt x="11875" y="1642"/>
                  <a:pt x="11869" y="1642"/>
                </a:cubicBezTo>
                <a:cubicBezTo>
                  <a:pt x="11863" y="1642"/>
                  <a:pt x="11863" y="1636"/>
                  <a:pt x="11863" y="1631"/>
                </a:cubicBezTo>
                <a:cubicBezTo>
                  <a:pt x="11863" y="1631"/>
                  <a:pt x="11863" y="1625"/>
                  <a:pt x="11863" y="1619"/>
                </a:cubicBezTo>
                <a:cubicBezTo>
                  <a:pt x="11792" y="1619"/>
                  <a:pt x="11792" y="1619"/>
                  <a:pt x="11792" y="1619"/>
                </a:cubicBezTo>
                <a:cubicBezTo>
                  <a:pt x="11792" y="1625"/>
                  <a:pt x="11792" y="1631"/>
                  <a:pt x="11792" y="1636"/>
                </a:cubicBezTo>
                <a:cubicBezTo>
                  <a:pt x="11792" y="1636"/>
                  <a:pt x="11792" y="1642"/>
                  <a:pt x="11798" y="1648"/>
                </a:cubicBezTo>
                <a:cubicBezTo>
                  <a:pt x="11798" y="1702"/>
                  <a:pt x="11798" y="1702"/>
                  <a:pt x="11798" y="1702"/>
                </a:cubicBezTo>
                <a:cubicBezTo>
                  <a:pt x="11827" y="1702"/>
                  <a:pt x="11827" y="1702"/>
                  <a:pt x="11827" y="1702"/>
                </a:cubicBezTo>
                <a:cubicBezTo>
                  <a:pt x="11834" y="1702"/>
                  <a:pt x="11839" y="1702"/>
                  <a:pt x="11839" y="1696"/>
                </a:cubicBezTo>
                <a:cubicBezTo>
                  <a:pt x="11845" y="1690"/>
                  <a:pt x="11845" y="1684"/>
                  <a:pt x="11851" y="1678"/>
                </a:cubicBezTo>
                <a:cubicBezTo>
                  <a:pt x="11851" y="1678"/>
                  <a:pt x="11851" y="1678"/>
                  <a:pt x="11857" y="1678"/>
                </a:cubicBezTo>
                <a:cubicBezTo>
                  <a:pt x="11863" y="1678"/>
                  <a:pt x="11863" y="1678"/>
                  <a:pt x="11875" y="1672"/>
                </a:cubicBezTo>
                <a:cubicBezTo>
                  <a:pt x="11875" y="1672"/>
                  <a:pt x="11881" y="1672"/>
                  <a:pt x="11887" y="1672"/>
                </a:cubicBezTo>
                <a:cubicBezTo>
                  <a:pt x="11887" y="1666"/>
                  <a:pt x="11887" y="1666"/>
                  <a:pt x="11893" y="1660"/>
                </a:cubicBezTo>
                <a:cubicBezTo>
                  <a:pt x="11893" y="1654"/>
                  <a:pt x="11893" y="1654"/>
                  <a:pt x="11893" y="1648"/>
                </a:cubicBezTo>
                <a:close/>
                <a:moveTo>
                  <a:pt x="12112" y="1233"/>
                </a:moveTo>
                <a:lnTo>
                  <a:pt x="12112" y="1233"/>
                </a:lnTo>
                <a:cubicBezTo>
                  <a:pt x="12106" y="1233"/>
                  <a:pt x="12100" y="1233"/>
                  <a:pt x="12088" y="1233"/>
                </a:cubicBezTo>
                <a:cubicBezTo>
                  <a:pt x="12082" y="1233"/>
                  <a:pt x="12082" y="1233"/>
                  <a:pt x="12077" y="1233"/>
                </a:cubicBezTo>
                <a:cubicBezTo>
                  <a:pt x="12077" y="1269"/>
                  <a:pt x="12077" y="1269"/>
                  <a:pt x="12077" y="1269"/>
                </a:cubicBezTo>
                <a:cubicBezTo>
                  <a:pt x="12065" y="1269"/>
                  <a:pt x="12059" y="1269"/>
                  <a:pt x="12047" y="1269"/>
                </a:cubicBezTo>
                <a:cubicBezTo>
                  <a:pt x="12041" y="1275"/>
                  <a:pt x="12035" y="1275"/>
                  <a:pt x="12023" y="1281"/>
                </a:cubicBezTo>
                <a:cubicBezTo>
                  <a:pt x="12023" y="1287"/>
                  <a:pt x="12023" y="1287"/>
                  <a:pt x="12023" y="1293"/>
                </a:cubicBezTo>
                <a:cubicBezTo>
                  <a:pt x="12023" y="1299"/>
                  <a:pt x="12029" y="1299"/>
                  <a:pt x="12029" y="1304"/>
                </a:cubicBezTo>
                <a:cubicBezTo>
                  <a:pt x="12029" y="1304"/>
                  <a:pt x="12029" y="1310"/>
                  <a:pt x="12029" y="1316"/>
                </a:cubicBezTo>
                <a:cubicBezTo>
                  <a:pt x="12023" y="1322"/>
                  <a:pt x="12017" y="1316"/>
                  <a:pt x="12017" y="1322"/>
                </a:cubicBezTo>
                <a:cubicBezTo>
                  <a:pt x="12011" y="1328"/>
                  <a:pt x="12017" y="1328"/>
                  <a:pt x="12017" y="1334"/>
                </a:cubicBezTo>
                <a:cubicBezTo>
                  <a:pt x="12017" y="1340"/>
                  <a:pt x="12011" y="1340"/>
                  <a:pt x="12011" y="1346"/>
                </a:cubicBezTo>
                <a:cubicBezTo>
                  <a:pt x="12005" y="1346"/>
                  <a:pt x="12000" y="1346"/>
                  <a:pt x="11988" y="1346"/>
                </a:cubicBezTo>
                <a:cubicBezTo>
                  <a:pt x="11988" y="1346"/>
                  <a:pt x="11982" y="1346"/>
                  <a:pt x="11976" y="1346"/>
                </a:cubicBezTo>
                <a:cubicBezTo>
                  <a:pt x="11976" y="1346"/>
                  <a:pt x="11970" y="1352"/>
                  <a:pt x="11970" y="1358"/>
                </a:cubicBezTo>
                <a:cubicBezTo>
                  <a:pt x="11970" y="1358"/>
                  <a:pt x="11970" y="1364"/>
                  <a:pt x="11970" y="1370"/>
                </a:cubicBezTo>
                <a:cubicBezTo>
                  <a:pt x="11970" y="1376"/>
                  <a:pt x="11958" y="1370"/>
                  <a:pt x="11958" y="1376"/>
                </a:cubicBezTo>
                <a:cubicBezTo>
                  <a:pt x="11952" y="1382"/>
                  <a:pt x="11958" y="1387"/>
                  <a:pt x="11958" y="1399"/>
                </a:cubicBezTo>
                <a:cubicBezTo>
                  <a:pt x="11958" y="1399"/>
                  <a:pt x="11958" y="1405"/>
                  <a:pt x="11958" y="1411"/>
                </a:cubicBezTo>
                <a:lnTo>
                  <a:pt x="11958" y="1417"/>
                </a:lnTo>
                <a:cubicBezTo>
                  <a:pt x="11958" y="1423"/>
                  <a:pt x="11958" y="1429"/>
                  <a:pt x="11958" y="1429"/>
                </a:cubicBezTo>
                <a:cubicBezTo>
                  <a:pt x="11988" y="1435"/>
                  <a:pt x="11988" y="1435"/>
                  <a:pt x="11988" y="1435"/>
                </a:cubicBezTo>
                <a:cubicBezTo>
                  <a:pt x="11988" y="1429"/>
                  <a:pt x="11988" y="1423"/>
                  <a:pt x="11988" y="1423"/>
                </a:cubicBezTo>
                <a:cubicBezTo>
                  <a:pt x="11993" y="1417"/>
                  <a:pt x="12000" y="1417"/>
                  <a:pt x="12000" y="1417"/>
                </a:cubicBezTo>
                <a:cubicBezTo>
                  <a:pt x="12005" y="1417"/>
                  <a:pt x="12011" y="1417"/>
                  <a:pt x="12011" y="1417"/>
                </a:cubicBezTo>
                <a:cubicBezTo>
                  <a:pt x="12011" y="1423"/>
                  <a:pt x="12011" y="1429"/>
                  <a:pt x="12017" y="1429"/>
                </a:cubicBezTo>
                <a:cubicBezTo>
                  <a:pt x="12017" y="1435"/>
                  <a:pt x="12023" y="1441"/>
                  <a:pt x="12023" y="1441"/>
                </a:cubicBezTo>
                <a:cubicBezTo>
                  <a:pt x="12029" y="1441"/>
                  <a:pt x="12035" y="1435"/>
                  <a:pt x="12035" y="1429"/>
                </a:cubicBezTo>
                <a:cubicBezTo>
                  <a:pt x="12035" y="1429"/>
                  <a:pt x="12035" y="1423"/>
                  <a:pt x="12035" y="1417"/>
                </a:cubicBezTo>
                <a:cubicBezTo>
                  <a:pt x="12041" y="1423"/>
                  <a:pt x="12041" y="1423"/>
                  <a:pt x="12047" y="1423"/>
                </a:cubicBezTo>
                <a:cubicBezTo>
                  <a:pt x="12053" y="1429"/>
                  <a:pt x="12053" y="1435"/>
                  <a:pt x="12059" y="1435"/>
                </a:cubicBezTo>
                <a:cubicBezTo>
                  <a:pt x="12065" y="1441"/>
                  <a:pt x="12077" y="1441"/>
                  <a:pt x="12082" y="1453"/>
                </a:cubicBezTo>
                <a:cubicBezTo>
                  <a:pt x="12088" y="1453"/>
                  <a:pt x="12088" y="1459"/>
                  <a:pt x="12088" y="1465"/>
                </a:cubicBezTo>
                <a:cubicBezTo>
                  <a:pt x="12071" y="1488"/>
                  <a:pt x="12071" y="1488"/>
                  <a:pt x="12071" y="1488"/>
                </a:cubicBezTo>
                <a:cubicBezTo>
                  <a:pt x="12071" y="1494"/>
                  <a:pt x="12071" y="1494"/>
                  <a:pt x="12071" y="1494"/>
                </a:cubicBezTo>
                <a:cubicBezTo>
                  <a:pt x="12071" y="1500"/>
                  <a:pt x="12077" y="1500"/>
                  <a:pt x="12077" y="1506"/>
                </a:cubicBezTo>
                <a:cubicBezTo>
                  <a:pt x="12136" y="1506"/>
                  <a:pt x="12136" y="1506"/>
                  <a:pt x="12136" y="1506"/>
                </a:cubicBezTo>
                <a:cubicBezTo>
                  <a:pt x="12154" y="1506"/>
                  <a:pt x="12159" y="1512"/>
                  <a:pt x="12177" y="1512"/>
                </a:cubicBezTo>
                <a:cubicBezTo>
                  <a:pt x="12183" y="1512"/>
                  <a:pt x="12189" y="1512"/>
                  <a:pt x="12195" y="1512"/>
                </a:cubicBezTo>
                <a:cubicBezTo>
                  <a:pt x="12201" y="1512"/>
                  <a:pt x="12207" y="1518"/>
                  <a:pt x="12219" y="1518"/>
                </a:cubicBezTo>
                <a:cubicBezTo>
                  <a:pt x="12225" y="1518"/>
                  <a:pt x="12231" y="1518"/>
                  <a:pt x="12237" y="1518"/>
                </a:cubicBezTo>
                <a:cubicBezTo>
                  <a:pt x="12254" y="1518"/>
                  <a:pt x="12254" y="1518"/>
                  <a:pt x="12254" y="1518"/>
                </a:cubicBezTo>
                <a:cubicBezTo>
                  <a:pt x="12260" y="1518"/>
                  <a:pt x="12260" y="1518"/>
                  <a:pt x="12266" y="1518"/>
                </a:cubicBezTo>
                <a:cubicBezTo>
                  <a:pt x="12272" y="1518"/>
                  <a:pt x="12272" y="1518"/>
                  <a:pt x="12272" y="1518"/>
                </a:cubicBezTo>
                <a:cubicBezTo>
                  <a:pt x="12272" y="1494"/>
                  <a:pt x="12272" y="1494"/>
                  <a:pt x="12272" y="1494"/>
                </a:cubicBezTo>
                <a:cubicBezTo>
                  <a:pt x="12272" y="1488"/>
                  <a:pt x="12272" y="1488"/>
                  <a:pt x="12272" y="1482"/>
                </a:cubicBezTo>
                <a:cubicBezTo>
                  <a:pt x="12272" y="1476"/>
                  <a:pt x="12260" y="1482"/>
                  <a:pt x="12260" y="1476"/>
                </a:cubicBezTo>
                <a:cubicBezTo>
                  <a:pt x="12260" y="1470"/>
                  <a:pt x="12260" y="1465"/>
                  <a:pt x="12260" y="1453"/>
                </a:cubicBezTo>
                <a:cubicBezTo>
                  <a:pt x="12254" y="1453"/>
                  <a:pt x="12254" y="1459"/>
                  <a:pt x="12248" y="1453"/>
                </a:cubicBezTo>
                <a:cubicBezTo>
                  <a:pt x="12243" y="1453"/>
                  <a:pt x="12243" y="1447"/>
                  <a:pt x="12237" y="1447"/>
                </a:cubicBezTo>
                <a:cubicBezTo>
                  <a:pt x="12237" y="1441"/>
                  <a:pt x="12237" y="1435"/>
                  <a:pt x="12237" y="1435"/>
                </a:cubicBezTo>
                <a:cubicBezTo>
                  <a:pt x="12237" y="1429"/>
                  <a:pt x="12231" y="1429"/>
                  <a:pt x="12225" y="1423"/>
                </a:cubicBezTo>
                <a:cubicBezTo>
                  <a:pt x="12225" y="1423"/>
                  <a:pt x="12219" y="1417"/>
                  <a:pt x="12213" y="1417"/>
                </a:cubicBezTo>
                <a:cubicBezTo>
                  <a:pt x="12213" y="1411"/>
                  <a:pt x="12207" y="1405"/>
                  <a:pt x="12201" y="1399"/>
                </a:cubicBezTo>
                <a:cubicBezTo>
                  <a:pt x="12201" y="1399"/>
                  <a:pt x="12201" y="1393"/>
                  <a:pt x="12195" y="1387"/>
                </a:cubicBezTo>
                <a:lnTo>
                  <a:pt x="12189" y="1387"/>
                </a:lnTo>
                <a:cubicBezTo>
                  <a:pt x="12183" y="1382"/>
                  <a:pt x="12189" y="1376"/>
                  <a:pt x="12189" y="1376"/>
                </a:cubicBezTo>
                <a:cubicBezTo>
                  <a:pt x="12183" y="1370"/>
                  <a:pt x="12189" y="1370"/>
                  <a:pt x="12189" y="1364"/>
                </a:cubicBezTo>
                <a:cubicBezTo>
                  <a:pt x="12183" y="1358"/>
                  <a:pt x="12183" y="1352"/>
                  <a:pt x="12183" y="1346"/>
                </a:cubicBezTo>
                <a:cubicBezTo>
                  <a:pt x="12183" y="1340"/>
                  <a:pt x="12183" y="1340"/>
                  <a:pt x="12183" y="1340"/>
                </a:cubicBezTo>
                <a:cubicBezTo>
                  <a:pt x="12183" y="1334"/>
                  <a:pt x="12189" y="1334"/>
                  <a:pt x="12195" y="1334"/>
                </a:cubicBezTo>
                <a:cubicBezTo>
                  <a:pt x="12195" y="1328"/>
                  <a:pt x="12195" y="1322"/>
                  <a:pt x="12195" y="1322"/>
                </a:cubicBezTo>
                <a:cubicBezTo>
                  <a:pt x="12195" y="1304"/>
                  <a:pt x="12189" y="1299"/>
                  <a:pt x="12195" y="1287"/>
                </a:cubicBezTo>
                <a:cubicBezTo>
                  <a:pt x="12195" y="1281"/>
                  <a:pt x="12201" y="1281"/>
                  <a:pt x="12207" y="1281"/>
                </a:cubicBezTo>
                <a:cubicBezTo>
                  <a:pt x="12213" y="1275"/>
                  <a:pt x="12219" y="1269"/>
                  <a:pt x="12225" y="1257"/>
                </a:cubicBezTo>
                <a:cubicBezTo>
                  <a:pt x="12231" y="1257"/>
                  <a:pt x="12225" y="1245"/>
                  <a:pt x="12231" y="1245"/>
                </a:cubicBezTo>
                <a:cubicBezTo>
                  <a:pt x="12231" y="1245"/>
                  <a:pt x="12237" y="1245"/>
                  <a:pt x="12243" y="1245"/>
                </a:cubicBezTo>
                <a:cubicBezTo>
                  <a:pt x="12243" y="1239"/>
                  <a:pt x="12248" y="1245"/>
                  <a:pt x="12254" y="1239"/>
                </a:cubicBezTo>
                <a:cubicBezTo>
                  <a:pt x="12254" y="1239"/>
                  <a:pt x="12248" y="1233"/>
                  <a:pt x="12254" y="1227"/>
                </a:cubicBezTo>
                <a:cubicBezTo>
                  <a:pt x="12254" y="1227"/>
                  <a:pt x="12260" y="1227"/>
                  <a:pt x="12266" y="1227"/>
                </a:cubicBezTo>
                <a:cubicBezTo>
                  <a:pt x="12272" y="1221"/>
                  <a:pt x="12278" y="1215"/>
                  <a:pt x="12284" y="1204"/>
                </a:cubicBezTo>
                <a:cubicBezTo>
                  <a:pt x="12284" y="1204"/>
                  <a:pt x="12284" y="1198"/>
                  <a:pt x="12284" y="1192"/>
                </a:cubicBezTo>
                <a:cubicBezTo>
                  <a:pt x="12284" y="1192"/>
                  <a:pt x="12290" y="1192"/>
                  <a:pt x="12296" y="1186"/>
                </a:cubicBezTo>
                <a:cubicBezTo>
                  <a:pt x="12296" y="1186"/>
                  <a:pt x="12296" y="1180"/>
                  <a:pt x="12302" y="1180"/>
                </a:cubicBezTo>
                <a:cubicBezTo>
                  <a:pt x="12302" y="1174"/>
                  <a:pt x="12308" y="1180"/>
                  <a:pt x="12314" y="1180"/>
                </a:cubicBezTo>
                <a:cubicBezTo>
                  <a:pt x="12320" y="1174"/>
                  <a:pt x="12325" y="1168"/>
                  <a:pt x="12332" y="1156"/>
                </a:cubicBezTo>
                <a:cubicBezTo>
                  <a:pt x="12332" y="1156"/>
                  <a:pt x="12332" y="1150"/>
                  <a:pt x="12332" y="1144"/>
                </a:cubicBezTo>
                <a:cubicBezTo>
                  <a:pt x="12332" y="1144"/>
                  <a:pt x="12337" y="1138"/>
                  <a:pt x="12337" y="1132"/>
                </a:cubicBezTo>
                <a:cubicBezTo>
                  <a:pt x="12343" y="1132"/>
                  <a:pt x="12349" y="1132"/>
                  <a:pt x="12349" y="1127"/>
                </a:cubicBezTo>
                <a:cubicBezTo>
                  <a:pt x="12349" y="1121"/>
                  <a:pt x="12355" y="1121"/>
                  <a:pt x="12355" y="1115"/>
                </a:cubicBezTo>
                <a:cubicBezTo>
                  <a:pt x="12361" y="1109"/>
                  <a:pt x="12355" y="1109"/>
                  <a:pt x="12355" y="1103"/>
                </a:cubicBezTo>
                <a:cubicBezTo>
                  <a:pt x="12367" y="1103"/>
                  <a:pt x="12373" y="1103"/>
                  <a:pt x="12385" y="1103"/>
                </a:cubicBezTo>
                <a:cubicBezTo>
                  <a:pt x="12391" y="1103"/>
                  <a:pt x="12391" y="1103"/>
                  <a:pt x="12397" y="1103"/>
                </a:cubicBezTo>
                <a:cubicBezTo>
                  <a:pt x="12403" y="1103"/>
                  <a:pt x="12403" y="1091"/>
                  <a:pt x="12409" y="1091"/>
                </a:cubicBezTo>
                <a:cubicBezTo>
                  <a:pt x="12409" y="1091"/>
                  <a:pt x="12414" y="1091"/>
                  <a:pt x="12420" y="1091"/>
                </a:cubicBezTo>
                <a:cubicBezTo>
                  <a:pt x="12426" y="1091"/>
                  <a:pt x="12432" y="1091"/>
                  <a:pt x="12432" y="1085"/>
                </a:cubicBezTo>
                <a:cubicBezTo>
                  <a:pt x="12438" y="1079"/>
                  <a:pt x="12432" y="1073"/>
                  <a:pt x="12432" y="1073"/>
                </a:cubicBezTo>
                <a:cubicBezTo>
                  <a:pt x="12438" y="1067"/>
                  <a:pt x="12444" y="1067"/>
                  <a:pt x="12444" y="1067"/>
                </a:cubicBezTo>
                <a:cubicBezTo>
                  <a:pt x="12450" y="1067"/>
                  <a:pt x="12456" y="1067"/>
                  <a:pt x="12456" y="1067"/>
                </a:cubicBezTo>
                <a:cubicBezTo>
                  <a:pt x="12462" y="1067"/>
                  <a:pt x="12468" y="1067"/>
                  <a:pt x="12468" y="1067"/>
                </a:cubicBezTo>
                <a:cubicBezTo>
                  <a:pt x="12474" y="1061"/>
                  <a:pt x="12474" y="1061"/>
                  <a:pt x="12480" y="1055"/>
                </a:cubicBezTo>
                <a:cubicBezTo>
                  <a:pt x="12486" y="1055"/>
                  <a:pt x="12486" y="1050"/>
                  <a:pt x="12486" y="1044"/>
                </a:cubicBezTo>
                <a:cubicBezTo>
                  <a:pt x="12492" y="1044"/>
                  <a:pt x="12492" y="1044"/>
                  <a:pt x="12498" y="1038"/>
                </a:cubicBezTo>
                <a:cubicBezTo>
                  <a:pt x="12503" y="1038"/>
                  <a:pt x="12509" y="1038"/>
                  <a:pt x="12509" y="1032"/>
                </a:cubicBezTo>
                <a:cubicBezTo>
                  <a:pt x="12509" y="1020"/>
                  <a:pt x="12509" y="1014"/>
                  <a:pt x="12503" y="1008"/>
                </a:cubicBezTo>
                <a:cubicBezTo>
                  <a:pt x="12515" y="1008"/>
                  <a:pt x="12521" y="1008"/>
                  <a:pt x="12527" y="1008"/>
                </a:cubicBezTo>
                <a:cubicBezTo>
                  <a:pt x="12545" y="1008"/>
                  <a:pt x="12557" y="1008"/>
                  <a:pt x="12575" y="1002"/>
                </a:cubicBezTo>
                <a:cubicBezTo>
                  <a:pt x="12580" y="1002"/>
                  <a:pt x="12580" y="996"/>
                  <a:pt x="12580" y="990"/>
                </a:cubicBezTo>
                <a:cubicBezTo>
                  <a:pt x="12586" y="990"/>
                  <a:pt x="12592" y="984"/>
                  <a:pt x="12598" y="978"/>
                </a:cubicBezTo>
                <a:cubicBezTo>
                  <a:pt x="12598" y="978"/>
                  <a:pt x="12604" y="978"/>
                  <a:pt x="12610" y="978"/>
                </a:cubicBezTo>
                <a:cubicBezTo>
                  <a:pt x="12616" y="978"/>
                  <a:pt x="12622" y="972"/>
                  <a:pt x="12634" y="972"/>
                </a:cubicBezTo>
                <a:cubicBezTo>
                  <a:pt x="12699" y="972"/>
                  <a:pt x="12699" y="972"/>
                  <a:pt x="12699" y="972"/>
                </a:cubicBezTo>
                <a:cubicBezTo>
                  <a:pt x="12705" y="972"/>
                  <a:pt x="12711" y="966"/>
                  <a:pt x="12711" y="966"/>
                </a:cubicBezTo>
                <a:cubicBezTo>
                  <a:pt x="12717" y="961"/>
                  <a:pt x="12717" y="955"/>
                  <a:pt x="12723" y="955"/>
                </a:cubicBezTo>
                <a:cubicBezTo>
                  <a:pt x="12729" y="955"/>
                  <a:pt x="12735" y="955"/>
                  <a:pt x="12747" y="955"/>
                </a:cubicBezTo>
                <a:cubicBezTo>
                  <a:pt x="12752" y="955"/>
                  <a:pt x="12758" y="955"/>
                  <a:pt x="12770" y="955"/>
                </a:cubicBezTo>
                <a:cubicBezTo>
                  <a:pt x="12782" y="949"/>
                  <a:pt x="12782" y="937"/>
                  <a:pt x="12794" y="937"/>
                </a:cubicBezTo>
                <a:cubicBezTo>
                  <a:pt x="12847" y="937"/>
                  <a:pt x="12847" y="937"/>
                  <a:pt x="12847" y="937"/>
                </a:cubicBezTo>
                <a:cubicBezTo>
                  <a:pt x="12853" y="937"/>
                  <a:pt x="12859" y="931"/>
                  <a:pt x="12859" y="931"/>
                </a:cubicBezTo>
                <a:cubicBezTo>
                  <a:pt x="12871" y="925"/>
                  <a:pt x="12871" y="913"/>
                  <a:pt x="12883" y="907"/>
                </a:cubicBezTo>
                <a:cubicBezTo>
                  <a:pt x="12883" y="901"/>
                  <a:pt x="12883" y="895"/>
                  <a:pt x="12889" y="895"/>
                </a:cubicBezTo>
                <a:cubicBezTo>
                  <a:pt x="12889" y="895"/>
                  <a:pt x="12895" y="895"/>
                  <a:pt x="12895" y="889"/>
                </a:cubicBezTo>
                <a:cubicBezTo>
                  <a:pt x="12907" y="889"/>
                  <a:pt x="12913" y="889"/>
                  <a:pt x="12918" y="889"/>
                </a:cubicBezTo>
                <a:cubicBezTo>
                  <a:pt x="12924" y="884"/>
                  <a:pt x="12924" y="884"/>
                  <a:pt x="12924" y="877"/>
                </a:cubicBezTo>
                <a:cubicBezTo>
                  <a:pt x="12924" y="872"/>
                  <a:pt x="12918" y="866"/>
                  <a:pt x="12918" y="866"/>
                </a:cubicBezTo>
                <a:cubicBezTo>
                  <a:pt x="12918" y="860"/>
                  <a:pt x="12913" y="854"/>
                  <a:pt x="12913" y="854"/>
                </a:cubicBezTo>
                <a:cubicBezTo>
                  <a:pt x="12913" y="848"/>
                  <a:pt x="12913" y="842"/>
                  <a:pt x="12907" y="842"/>
                </a:cubicBezTo>
                <a:cubicBezTo>
                  <a:pt x="12901" y="836"/>
                  <a:pt x="12895" y="842"/>
                  <a:pt x="12883" y="842"/>
                </a:cubicBezTo>
                <a:cubicBezTo>
                  <a:pt x="12877" y="842"/>
                  <a:pt x="12877" y="836"/>
                  <a:pt x="12871" y="836"/>
                </a:cubicBezTo>
                <a:cubicBezTo>
                  <a:pt x="12859" y="836"/>
                  <a:pt x="12859" y="836"/>
                  <a:pt x="12859" y="836"/>
                </a:cubicBezTo>
                <a:cubicBezTo>
                  <a:pt x="12847" y="836"/>
                  <a:pt x="12847" y="836"/>
                  <a:pt x="12847" y="836"/>
                </a:cubicBezTo>
                <a:cubicBezTo>
                  <a:pt x="12841" y="836"/>
                  <a:pt x="12841" y="836"/>
                  <a:pt x="12835" y="836"/>
                </a:cubicBezTo>
                <a:cubicBezTo>
                  <a:pt x="12824" y="836"/>
                  <a:pt x="12818" y="836"/>
                  <a:pt x="12812" y="836"/>
                </a:cubicBezTo>
                <a:cubicBezTo>
                  <a:pt x="12800" y="842"/>
                  <a:pt x="12794" y="842"/>
                  <a:pt x="12788" y="848"/>
                </a:cubicBezTo>
                <a:cubicBezTo>
                  <a:pt x="12788" y="854"/>
                  <a:pt x="12788" y="860"/>
                  <a:pt x="12788" y="860"/>
                </a:cubicBezTo>
                <a:cubicBezTo>
                  <a:pt x="12782" y="866"/>
                  <a:pt x="12782" y="866"/>
                  <a:pt x="12782" y="872"/>
                </a:cubicBezTo>
                <a:cubicBezTo>
                  <a:pt x="12776" y="877"/>
                  <a:pt x="12776" y="877"/>
                  <a:pt x="12770" y="877"/>
                </a:cubicBezTo>
                <a:cubicBezTo>
                  <a:pt x="12758" y="884"/>
                  <a:pt x="12752" y="877"/>
                  <a:pt x="12747" y="877"/>
                </a:cubicBezTo>
                <a:cubicBezTo>
                  <a:pt x="12741" y="877"/>
                  <a:pt x="12741" y="877"/>
                  <a:pt x="12735" y="877"/>
                </a:cubicBezTo>
                <a:cubicBezTo>
                  <a:pt x="12729" y="884"/>
                  <a:pt x="12729" y="884"/>
                  <a:pt x="12723" y="884"/>
                </a:cubicBezTo>
                <a:cubicBezTo>
                  <a:pt x="12717" y="889"/>
                  <a:pt x="12717" y="895"/>
                  <a:pt x="12711" y="895"/>
                </a:cubicBezTo>
                <a:cubicBezTo>
                  <a:pt x="12705" y="895"/>
                  <a:pt x="12705" y="901"/>
                  <a:pt x="12699" y="901"/>
                </a:cubicBezTo>
                <a:cubicBezTo>
                  <a:pt x="12699" y="901"/>
                  <a:pt x="12693" y="901"/>
                  <a:pt x="12687" y="901"/>
                </a:cubicBezTo>
                <a:cubicBezTo>
                  <a:pt x="12681" y="901"/>
                  <a:pt x="12675" y="901"/>
                  <a:pt x="12664" y="901"/>
                </a:cubicBezTo>
                <a:cubicBezTo>
                  <a:pt x="12658" y="901"/>
                  <a:pt x="12658" y="901"/>
                  <a:pt x="12652" y="901"/>
                </a:cubicBezTo>
                <a:cubicBezTo>
                  <a:pt x="12646" y="907"/>
                  <a:pt x="12640" y="907"/>
                  <a:pt x="12640" y="907"/>
                </a:cubicBezTo>
                <a:cubicBezTo>
                  <a:pt x="12634" y="913"/>
                  <a:pt x="12628" y="913"/>
                  <a:pt x="12628" y="913"/>
                </a:cubicBezTo>
                <a:cubicBezTo>
                  <a:pt x="12622" y="913"/>
                  <a:pt x="12622" y="919"/>
                  <a:pt x="12616" y="919"/>
                </a:cubicBezTo>
                <a:cubicBezTo>
                  <a:pt x="12610" y="919"/>
                  <a:pt x="12610" y="919"/>
                  <a:pt x="12604" y="919"/>
                </a:cubicBezTo>
                <a:cubicBezTo>
                  <a:pt x="12586" y="925"/>
                  <a:pt x="12580" y="919"/>
                  <a:pt x="12563" y="919"/>
                </a:cubicBezTo>
                <a:cubicBezTo>
                  <a:pt x="12557" y="919"/>
                  <a:pt x="12551" y="919"/>
                  <a:pt x="12539" y="919"/>
                </a:cubicBezTo>
                <a:cubicBezTo>
                  <a:pt x="12527" y="919"/>
                  <a:pt x="12527" y="919"/>
                  <a:pt x="12527" y="919"/>
                </a:cubicBezTo>
                <a:cubicBezTo>
                  <a:pt x="12521" y="919"/>
                  <a:pt x="12521" y="919"/>
                  <a:pt x="12515" y="919"/>
                </a:cubicBezTo>
                <a:cubicBezTo>
                  <a:pt x="12503" y="919"/>
                  <a:pt x="12498" y="919"/>
                  <a:pt x="12492" y="919"/>
                </a:cubicBezTo>
                <a:cubicBezTo>
                  <a:pt x="12486" y="919"/>
                  <a:pt x="12480" y="925"/>
                  <a:pt x="12480" y="925"/>
                </a:cubicBezTo>
                <a:cubicBezTo>
                  <a:pt x="12468" y="931"/>
                  <a:pt x="12462" y="931"/>
                  <a:pt x="12456" y="937"/>
                </a:cubicBezTo>
                <a:cubicBezTo>
                  <a:pt x="12450" y="937"/>
                  <a:pt x="12450" y="943"/>
                  <a:pt x="12450" y="949"/>
                </a:cubicBezTo>
                <a:cubicBezTo>
                  <a:pt x="12444" y="955"/>
                  <a:pt x="12438" y="961"/>
                  <a:pt x="12432" y="966"/>
                </a:cubicBezTo>
                <a:cubicBezTo>
                  <a:pt x="12355" y="966"/>
                  <a:pt x="12355" y="966"/>
                  <a:pt x="12355" y="966"/>
                </a:cubicBezTo>
                <a:cubicBezTo>
                  <a:pt x="12349" y="972"/>
                  <a:pt x="12349" y="972"/>
                  <a:pt x="12343" y="978"/>
                </a:cubicBezTo>
                <a:cubicBezTo>
                  <a:pt x="12337" y="978"/>
                  <a:pt x="12337" y="984"/>
                  <a:pt x="12337" y="990"/>
                </a:cubicBezTo>
                <a:cubicBezTo>
                  <a:pt x="12332" y="990"/>
                  <a:pt x="12332" y="996"/>
                  <a:pt x="12325" y="1002"/>
                </a:cubicBezTo>
                <a:cubicBezTo>
                  <a:pt x="12325" y="1002"/>
                  <a:pt x="12320" y="1002"/>
                  <a:pt x="12314" y="1002"/>
                </a:cubicBezTo>
                <a:cubicBezTo>
                  <a:pt x="12308" y="1008"/>
                  <a:pt x="12302" y="1002"/>
                  <a:pt x="12296" y="1008"/>
                </a:cubicBezTo>
                <a:cubicBezTo>
                  <a:pt x="12296" y="1008"/>
                  <a:pt x="12290" y="1008"/>
                  <a:pt x="12284" y="1008"/>
                </a:cubicBezTo>
                <a:cubicBezTo>
                  <a:pt x="12284" y="1014"/>
                  <a:pt x="12278" y="1014"/>
                  <a:pt x="12272" y="1020"/>
                </a:cubicBezTo>
                <a:cubicBezTo>
                  <a:pt x="12272" y="1020"/>
                  <a:pt x="12272" y="1026"/>
                  <a:pt x="12272" y="1032"/>
                </a:cubicBezTo>
                <a:cubicBezTo>
                  <a:pt x="12272" y="1038"/>
                  <a:pt x="12272" y="1044"/>
                  <a:pt x="12272" y="1055"/>
                </a:cubicBezTo>
                <a:cubicBezTo>
                  <a:pt x="12266" y="1055"/>
                  <a:pt x="12266" y="1050"/>
                  <a:pt x="12260" y="1050"/>
                </a:cubicBezTo>
                <a:cubicBezTo>
                  <a:pt x="12243" y="1050"/>
                  <a:pt x="12237" y="1050"/>
                  <a:pt x="12225" y="1050"/>
                </a:cubicBezTo>
                <a:cubicBezTo>
                  <a:pt x="12219" y="1050"/>
                  <a:pt x="12219" y="1055"/>
                  <a:pt x="12213" y="1055"/>
                </a:cubicBezTo>
                <a:cubicBezTo>
                  <a:pt x="12213" y="1061"/>
                  <a:pt x="12219" y="1061"/>
                  <a:pt x="12219" y="1067"/>
                </a:cubicBezTo>
                <a:cubicBezTo>
                  <a:pt x="12219" y="1079"/>
                  <a:pt x="12213" y="1085"/>
                  <a:pt x="12207" y="1091"/>
                </a:cubicBezTo>
                <a:cubicBezTo>
                  <a:pt x="12201" y="1097"/>
                  <a:pt x="12195" y="1097"/>
                  <a:pt x="12195" y="1103"/>
                </a:cubicBezTo>
                <a:lnTo>
                  <a:pt x="12195" y="1109"/>
                </a:lnTo>
                <a:cubicBezTo>
                  <a:pt x="12195" y="1121"/>
                  <a:pt x="12195" y="1121"/>
                  <a:pt x="12195" y="1121"/>
                </a:cubicBezTo>
                <a:cubicBezTo>
                  <a:pt x="12195" y="1144"/>
                  <a:pt x="12195" y="1144"/>
                  <a:pt x="12195" y="1144"/>
                </a:cubicBezTo>
                <a:cubicBezTo>
                  <a:pt x="12189" y="1144"/>
                  <a:pt x="12183" y="1150"/>
                  <a:pt x="12177" y="1150"/>
                </a:cubicBezTo>
                <a:cubicBezTo>
                  <a:pt x="12166" y="1150"/>
                  <a:pt x="12154" y="1144"/>
                  <a:pt x="12142" y="1150"/>
                </a:cubicBezTo>
                <a:cubicBezTo>
                  <a:pt x="12136" y="1150"/>
                  <a:pt x="12124" y="1150"/>
                  <a:pt x="12118" y="1156"/>
                </a:cubicBezTo>
                <a:cubicBezTo>
                  <a:pt x="12112" y="1162"/>
                  <a:pt x="12106" y="1162"/>
                  <a:pt x="12106" y="1168"/>
                </a:cubicBezTo>
                <a:cubicBezTo>
                  <a:pt x="12094" y="1174"/>
                  <a:pt x="12088" y="1180"/>
                  <a:pt x="12088" y="1186"/>
                </a:cubicBezTo>
                <a:cubicBezTo>
                  <a:pt x="12088" y="1192"/>
                  <a:pt x="12094" y="1198"/>
                  <a:pt x="12094" y="1204"/>
                </a:cubicBezTo>
                <a:cubicBezTo>
                  <a:pt x="12100" y="1204"/>
                  <a:pt x="12100" y="1204"/>
                  <a:pt x="12106" y="1198"/>
                </a:cubicBezTo>
                <a:cubicBezTo>
                  <a:pt x="12112" y="1198"/>
                  <a:pt x="12118" y="1192"/>
                  <a:pt x="12124" y="1192"/>
                </a:cubicBezTo>
                <a:cubicBezTo>
                  <a:pt x="12130" y="1192"/>
                  <a:pt x="12136" y="1192"/>
                  <a:pt x="12142" y="1192"/>
                </a:cubicBezTo>
                <a:cubicBezTo>
                  <a:pt x="12136" y="1204"/>
                  <a:pt x="12136" y="1204"/>
                  <a:pt x="12136" y="1210"/>
                </a:cubicBezTo>
                <a:cubicBezTo>
                  <a:pt x="12136" y="1215"/>
                  <a:pt x="12136" y="1215"/>
                  <a:pt x="12136" y="1215"/>
                </a:cubicBezTo>
                <a:cubicBezTo>
                  <a:pt x="12136" y="1221"/>
                  <a:pt x="12142" y="1227"/>
                  <a:pt x="12142" y="1227"/>
                </a:cubicBezTo>
                <a:cubicBezTo>
                  <a:pt x="12136" y="1227"/>
                  <a:pt x="12118" y="1233"/>
                  <a:pt x="12112" y="1233"/>
                </a:cubicBezTo>
                <a:close/>
                <a:moveTo>
                  <a:pt x="12972" y="1263"/>
                </a:moveTo>
                <a:lnTo>
                  <a:pt x="12972" y="1263"/>
                </a:lnTo>
                <a:cubicBezTo>
                  <a:pt x="12978" y="1263"/>
                  <a:pt x="12984" y="1257"/>
                  <a:pt x="12990" y="1257"/>
                </a:cubicBezTo>
                <a:cubicBezTo>
                  <a:pt x="12990" y="1257"/>
                  <a:pt x="12996" y="1257"/>
                  <a:pt x="13002" y="1257"/>
                </a:cubicBezTo>
                <a:cubicBezTo>
                  <a:pt x="13002" y="1257"/>
                  <a:pt x="13007" y="1251"/>
                  <a:pt x="13013" y="1251"/>
                </a:cubicBezTo>
                <a:cubicBezTo>
                  <a:pt x="13019" y="1251"/>
                  <a:pt x="13025" y="1251"/>
                  <a:pt x="13037" y="1251"/>
                </a:cubicBezTo>
                <a:cubicBezTo>
                  <a:pt x="13043" y="1251"/>
                  <a:pt x="13043" y="1251"/>
                  <a:pt x="13043" y="1251"/>
                </a:cubicBezTo>
                <a:cubicBezTo>
                  <a:pt x="13049" y="1251"/>
                  <a:pt x="13055" y="1245"/>
                  <a:pt x="13055" y="1245"/>
                </a:cubicBezTo>
                <a:cubicBezTo>
                  <a:pt x="13055" y="1239"/>
                  <a:pt x="13061" y="1233"/>
                  <a:pt x="13055" y="1233"/>
                </a:cubicBezTo>
                <a:cubicBezTo>
                  <a:pt x="13055" y="1227"/>
                  <a:pt x="13055" y="1221"/>
                  <a:pt x="13049" y="1221"/>
                </a:cubicBezTo>
                <a:cubicBezTo>
                  <a:pt x="13043" y="1215"/>
                  <a:pt x="13043" y="1215"/>
                  <a:pt x="13037" y="1215"/>
                </a:cubicBezTo>
                <a:cubicBezTo>
                  <a:pt x="13031" y="1215"/>
                  <a:pt x="13031" y="1210"/>
                  <a:pt x="13025" y="1210"/>
                </a:cubicBezTo>
                <a:cubicBezTo>
                  <a:pt x="13019" y="1210"/>
                  <a:pt x="13019" y="1210"/>
                  <a:pt x="13013" y="1210"/>
                </a:cubicBezTo>
                <a:cubicBezTo>
                  <a:pt x="13002" y="1210"/>
                  <a:pt x="13002" y="1215"/>
                  <a:pt x="12990" y="1221"/>
                </a:cubicBezTo>
                <a:cubicBezTo>
                  <a:pt x="12984" y="1221"/>
                  <a:pt x="12984" y="1227"/>
                  <a:pt x="12978" y="1233"/>
                </a:cubicBezTo>
                <a:cubicBezTo>
                  <a:pt x="12972" y="1239"/>
                  <a:pt x="12966" y="1245"/>
                  <a:pt x="12960" y="1251"/>
                </a:cubicBezTo>
                <a:cubicBezTo>
                  <a:pt x="12960" y="1257"/>
                  <a:pt x="12966" y="1263"/>
                  <a:pt x="12972" y="1263"/>
                </a:cubicBezTo>
                <a:close/>
                <a:moveTo>
                  <a:pt x="12563" y="356"/>
                </a:moveTo>
                <a:lnTo>
                  <a:pt x="12563" y="356"/>
                </a:lnTo>
                <a:cubicBezTo>
                  <a:pt x="12569" y="368"/>
                  <a:pt x="12569" y="368"/>
                  <a:pt x="12569" y="368"/>
                </a:cubicBezTo>
                <a:cubicBezTo>
                  <a:pt x="12575" y="374"/>
                  <a:pt x="12580" y="379"/>
                  <a:pt x="12592" y="386"/>
                </a:cubicBezTo>
                <a:cubicBezTo>
                  <a:pt x="12598" y="391"/>
                  <a:pt x="12598" y="391"/>
                  <a:pt x="12604" y="397"/>
                </a:cubicBezTo>
                <a:cubicBezTo>
                  <a:pt x="12610" y="403"/>
                  <a:pt x="12622" y="403"/>
                  <a:pt x="12634" y="403"/>
                </a:cubicBezTo>
                <a:cubicBezTo>
                  <a:pt x="12640" y="403"/>
                  <a:pt x="12646" y="403"/>
                  <a:pt x="12652" y="403"/>
                </a:cubicBezTo>
                <a:cubicBezTo>
                  <a:pt x="12652" y="397"/>
                  <a:pt x="12658" y="397"/>
                  <a:pt x="12658" y="397"/>
                </a:cubicBezTo>
                <a:cubicBezTo>
                  <a:pt x="12664" y="391"/>
                  <a:pt x="12669" y="391"/>
                  <a:pt x="12669" y="391"/>
                </a:cubicBezTo>
                <a:cubicBezTo>
                  <a:pt x="12675" y="386"/>
                  <a:pt x="12675" y="379"/>
                  <a:pt x="12675" y="379"/>
                </a:cubicBezTo>
                <a:cubicBezTo>
                  <a:pt x="12681" y="374"/>
                  <a:pt x="12681" y="368"/>
                  <a:pt x="12687" y="368"/>
                </a:cubicBezTo>
                <a:cubicBezTo>
                  <a:pt x="12687" y="362"/>
                  <a:pt x="12693" y="368"/>
                  <a:pt x="12699" y="362"/>
                </a:cubicBezTo>
                <a:cubicBezTo>
                  <a:pt x="12699" y="362"/>
                  <a:pt x="12705" y="362"/>
                  <a:pt x="12711" y="356"/>
                </a:cubicBezTo>
                <a:cubicBezTo>
                  <a:pt x="12711" y="356"/>
                  <a:pt x="12717" y="356"/>
                  <a:pt x="12723" y="350"/>
                </a:cubicBezTo>
                <a:cubicBezTo>
                  <a:pt x="12729" y="350"/>
                  <a:pt x="12735" y="350"/>
                  <a:pt x="12741" y="344"/>
                </a:cubicBezTo>
                <a:cubicBezTo>
                  <a:pt x="12741" y="338"/>
                  <a:pt x="12741" y="338"/>
                  <a:pt x="12741" y="338"/>
                </a:cubicBezTo>
                <a:cubicBezTo>
                  <a:pt x="12735" y="332"/>
                  <a:pt x="12735" y="332"/>
                  <a:pt x="12729" y="332"/>
                </a:cubicBezTo>
                <a:cubicBezTo>
                  <a:pt x="12717" y="332"/>
                  <a:pt x="12717" y="332"/>
                  <a:pt x="12717" y="332"/>
                </a:cubicBezTo>
                <a:cubicBezTo>
                  <a:pt x="12717" y="332"/>
                  <a:pt x="12711" y="326"/>
                  <a:pt x="12705" y="326"/>
                </a:cubicBezTo>
                <a:cubicBezTo>
                  <a:pt x="12699" y="326"/>
                  <a:pt x="12693" y="326"/>
                  <a:pt x="12687" y="326"/>
                </a:cubicBezTo>
                <a:cubicBezTo>
                  <a:pt x="12681" y="326"/>
                  <a:pt x="12675" y="326"/>
                  <a:pt x="12669" y="326"/>
                </a:cubicBezTo>
                <a:cubicBezTo>
                  <a:pt x="12669" y="326"/>
                  <a:pt x="12664" y="326"/>
                  <a:pt x="12658" y="332"/>
                </a:cubicBezTo>
                <a:cubicBezTo>
                  <a:pt x="12658" y="332"/>
                  <a:pt x="12664" y="338"/>
                  <a:pt x="12658" y="338"/>
                </a:cubicBezTo>
                <a:cubicBezTo>
                  <a:pt x="12652" y="344"/>
                  <a:pt x="12652" y="338"/>
                  <a:pt x="12646" y="338"/>
                </a:cubicBezTo>
                <a:cubicBezTo>
                  <a:pt x="12634" y="344"/>
                  <a:pt x="12622" y="338"/>
                  <a:pt x="12610" y="338"/>
                </a:cubicBezTo>
                <a:cubicBezTo>
                  <a:pt x="12610" y="344"/>
                  <a:pt x="12604" y="344"/>
                  <a:pt x="12598" y="344"/>
                </a:cubicBezTo>
                <a:cubicBezTo>
                  <a:pt x="12598" y="344"/>
                  <a:pt x="12592" y="350"/>
                  <a:pt x="12586" y="350"/>
                </a:cubicBezTo>
                <a:cubicBezTo>
                  <a:pt x="12586" y="356"/>
                  <a:pt x="12580" y="362"/>
                  <a:pt x="12580" y="362"/>
                </a:cubicBezTo>
                <a:cubicBezTo>
                  <a:pt x="12575" y="362"/>
                  <a:pt x="12569" y="356"/>
                  <a:pt x="12563" y="356"/>
                </a:cubicBezTo>
                <a:close/>
                <a:moveTo>
                  <a:pt x="12426" y="356"/>
                </a:moveTo>
                <a:lnTo>
                  <a:pt x="12426" y="356"/>
                </a:lnTo>
                <a:cubicBezTo>
                  <a:pt x="12426" y="362"/>
                  <a:pt x="12426" y="362"/>
                  <a:pt x="12426" y="368"/>
                </a:cubicBezTo>
                <a:cubicBezTo>
                  <a:pt x="12420" y="368"/>
                  <a:pt x="12426" y="374"/>
                  <a:pt x="12426" y="379"/>
                </a:cubicBezTo>
                <a:cubicBezTo>
                  <a:pt x="12420" y="379"/>
                  <a:pt x="12414" y="379"/>
                  <a:pt x="12414" y="379"/>
                </a:cubicBezTo>
                <a:cubicBezTo>
                  <a:pt x="12403" y="386"/>
                  <a:pt x="12397" y="391"/>
                  <a:pt x="12391" y="397"/>
                </a:cubicBezTo>
                <a:cubicBezTo>
                  <a:pt x="12385" y="397"/>
                  <a:pt x="12385" y="403"/>
                  <a:pt x="12385" y="409"/>
                </a:cubicBezTo>
                <a:cubicBezTo>
                  <a:pt x="12397" y="415"/>
                  <a:pt x="12397" y="415"/>
                  <a:pt x="12397" y="415"/>
                </a:cubicBezTo>
                <a:cubicBezTo>
                  <a:pt x="12397" y="415"/>
                  <a:pt x="12403" y="421"/>
                  <a:pt x="12409" y="421"/>
                </a:cubicBezTo>
                <a:cubicBezTo>
                  <a:pt x="12414" y="421"/>
                  <a:pt x="12414" y="421"/>
                  <a:pt x="12426" y="421"/>
                </a:cubicBezTo>
                <a:lnTo>
                  <a:pt x="12426" y="421"/>
                </a:lnTo>
                <a:cubicBezTo>
                  <a:pt x="12432" y="421"/>
                  <a:pt x="12438" y="415"/>
                  <a:pt x="12438" y="415"/>
                </a:cubicBezTo>
                <a:cubicBezTo>
                  <a:pt x="12444" y="415"/>
                  <a:pt x="12450" y="415"/>
                  <a:pt x="12456" y="415"/>
                </a:cubicBezTo>
                <a:cubicBezTo>
                  <a:pt x="12474" y="415"/>
                  <a:pt x="12474" y="415"/>
                  <a:pt x="12474" y="415"/>
                </a:cubicBezTo>
                <a:cubicBezTo>
                  <a:pt x="12480" y="415"/>
                  <a:pt x="12486" y="415"/>
                  <a:pt x="12492" y="415"/>
                </a:cubicBezTo>
                <a:cubicBezTo>
                  <a:pt x="12503" y="421"/>
                  <a:pt x="12515" y="421"/>
                  <a:pt x="12533" y="415"/>
                </a:cubicBezTo>
                <a:cubicBezTo>
                  <a:pt x="12539" y="415"/>
                  <a:pt x="12539" y="415"/>
                  <a:pt x="12545" y="415"/>
                </a:cubicBezTo>
                <a:cubicBezTo>
                  <a:pt x="12539" y="409"/>
                  <a:pt x="12533" y="403"/>
                  <a:pt x="12533" y="403"/>
                </a:cubicBezTo>
                <a:cubicBezTo>
                  <a:pt x="12527" y="397"/>
                  <a:pt x="12527" y="397"/>
                  <a:pt x="12521" y="391"/>
                </a:cubicBezTo>
                <a:cubicBezTo>
                  <a:pt x="12521" y="386"/>
                  <a:pt x="12527" y="379"/>
                  <a:pt x="12521" y="379"/>
                </a:cubicBezTo>
                <a:cubicBezTo>
                  <a:pt x="12521" y="368"/>
                  <a:pt x="12509" y="362"/>
                  <a:pt x="12509" y="356"/>
                </a:cubicBezTo>
                <a:cubicBezTo>
                  <a:pt x="12509" y="350"/>
                  <a:pt x="12509" y="338"/>
                  <a:pt x="12509" y="332"/>
                </a:cubicBezTo>
                <a:cubicBezTo>
                  <a:pt x="12492" y="332"/>
                  <a:pt x="12492" y="332"/>
                  <a:pt x="12492" y="332"/>
                </a:cubicBezTo>
                <a:cubicBezTo>
                  <a:pt x="12486" y="332"/>
                  <a:pt x="12486" y="332"/>
                  <a:pt x="12480" y="332"/>
                </a:cubicBezTo>
                <a:cubicBezTo>
                  <a:pt x="12474" y="338"/>
                  <a:pt x="12474" y="338"/>
                  <a:pt x="12474" y="344"/>
                </a:cubicBezTo>
                <a:cubicBezTo>
                  <a:pt x="12468" y="350"/>
                  <a:pt x="12468" y="350"/>
                  <a:pt x="12462" y="356"/>
                </a:cubicBezTo>
                <a:cubicBezTo>
                  <a:pt x="12456" y="356"/>
                  <a:pt x="12450" y="356"/>
                  <a:pt x="12450" y="356"/>
                </a:cubicBezTo>
                <a:cubicBezTo>
                  <a:pt x="12444" y="362"/>
                  <a:pt x="12444" y="362"/>
                  <a:pt x="12438" y="362"/>
                </a:cubicBezTo>
                <a:lnTo>
                  <a:pt x="12426" y="356"/>
                </a:lnTo>
                <a:close/>
                <a:moveTo>
                  <a:pt x="12403" y="457"/>
                </a:moveTo>
                <a:lnTo>
                  <a:pt x="12403" y="457"/>
                </a:lnTo>
                <a:cubicBezTo>
                  <a:pt x="12397" y="457"/>
                  <a:pt x="12397" y="463"/>
                  <a:pt x="12391" y="463"/>
                </a:cubicBezTo>
                <a:cubicBezTo>
                  <a:pt x="12379" y="463"/>
                  <a:pt x="12379" y="463"/>
                  <a:pt x="12379" y="463"/>
                </a:cubicBezTo>
                <a:cubicBezTo>
                  <a:pt x="12373" y="463"/>
                  <a:pt x="12373" y="468"/>
                  <a:pt x="12367" y="468"/>
                </a:cubicBezTo>
                <a:cubicBezTo>
                  <a:pt x="12355" y="468"/>
                  <a:pt x="12355" y="468"/>
                  <a:pt x="12355" y="468"/>
                </a:cubicBezTo>
                <a:cubicBezTo>
                  <a:pt x="12361" y="468"/>
                  <a:pt x="12355" y="474"/>
                  <a:pt x="12355" y="480"/>
                </a:cubicBezTo>
                <a:cubicBezTo>
                  <a:pt x="12361" y="480"/>
                  <a:pt x="12361" y="486"/>
                  <a:pt x="12361" y="492"/>
                </a:cubicBezTo>
                <a:cubicBezTo>
                  <a:pt x="12367" y="492"/>
                  <a:pt x="12373" y="492"/>
                  <a:pt x="12379" y="492"/>
                </a:cubicBezTo>
                <a:cubicBezTo>
                  <a:pt x="12379" y="492"/>
                  <a:pt x="12385" y="492"/>
                  <a:pt x="12391" y="492"/>
                </a:cubicBezTo>
                <a:cubicBezTo>
                  <a:pt x="12391" y="486"/>
                  <a:pt x="12397" y="486"/>
                  <a:pt x="12403" y="486"/>
                </a:cubicBezTo>
                <a:cubicBezTo>
                  <a:pt x="12409" y="480"/>
                  <a:pt x="12414" y="480"/>
                  <a:pt x="12426" y="480"/>
                </a:cubicBezTo>
                <a:cubicBezTo>
                  <a:pt x="12420" y="474"/>
                  <a:pt x="12426" y="468"/>
                  <a:pt x="12426" y="468"/>
                </a:cubicBezTo>
                <a:cubicBezTo>
                  <a:pt x="12420" y="463"/>
                  <a:pt x="12414" y="463"/>
                  <a:pt x="12414" y="457"/>
                </a:cubicBezTo>
                <a:cubicBezTo>
                  <a:pt x="12409" y="457"/>
                  <a:pt x="12409" y="457"/>
                  <a:pt x="12403" y="457"/>
                </a:cubicBezTo>
                <a:close/>
                <a:moveTo>
                  <a:pt x="12201" y="439"/>
                </a:moveTo>
                <a:lnTo>
                  <a:pt x="12201" y="439"/>
                </a:lnTo>
                <a:cubicBezTo>
                  <a:pt x="12201" y="474"/>
                  <a:pt x="12201" y="474"/>
                  <a:pt x="12201" y="474"/>
                </a:cubicBezTo>
                <a:cubicBezTo>
                  <a:pt x="12254" y="474"/>
                  <a:pt x="12254" y="474"/>
                  <a:pt x="12254" y="474"/>
                </a:cubicBezTo>
                <a:cubicBezTo>
                  <a:pt x="12260" y="468"/>
                  <a:pt x="12266" y="468"/>
                  <a:pt x="12266" y="463"/>
                </a:cubicBezTo>
                <a:cubicBezTo>
                  <a:pt x="12266" y="463"/>
                  <a:pt x="12266" y="457"/>
                  <a:pt x="12266" y="451"/>
                </a:cubicBezTo>
                <a:cubicBezTo>
                  <a:pt x="12266" y="451"/>
                  <a:pt x="12272" y="451"/>
                  <a:pt x="12272" y="445"/>
                </a:cubicBezTo>
                <a:cubicBezTo>
                  <a:pt x="12272" y="457"/>
                  <a:pt x="12272" y="468"/>
                  <a:pt x="12278" y="474"/>
                </a:cubicBezTo>
                <a:cubicBezTo>
                  <a:pt x="12284" y="480"/>
                  <a:pt x="12290" y="480"/>
                  <a:pt x="12296" y="480"/>
                </a:cubicBezTo>
                <a:cubicBezTo>
                  <a:pt x="12302" y="480"/>
                  <a:pt x="12302" y="474"/>
                  <a:pt x="12308" y="474"/>
                </a:cubicBezTo>
                <a:cubicBezTo>
                  <a:pt x="12314" y="474"/>
                  <a:pt x="12314" y="474"/>
                  <a:pt x="12320" y="474"/>
                </a:cubicBezTo>
                <a:cubicBezTo>
                  <a:pt x="12320" y="463"/>
                  <a:pt x="12320" y="457"/>
                  <a:pt x="12320" y="439"/>
                </a:cubicBezTo>
                <a:cubicBezTo>
                  <a:pt x="12367" y="439"/>
                  <a:pt x="12367" y="439"/>
                  <a:pt x="12367" y="439"/>
                </a:cubicBezTo>
                <a:cubicBezTo>
                  <a:pt x="12367" y="427"/>
                  <a:pt x="12367" y="427"/>
                  <a:pt x="12367" y="427"/>
                </a:cubicBezTo>
                <a:cubicBezTo>
                  <a:pt x="12367" y="427"/>
                  <a:pt x="12367" y="421"/>
                  <a:pt x="12367" y="415"/>
                </a:cubicBezTo>
                <a:cubicBezTo>
                  <a:pt x="12284" y="415"/>
                  <a:pt x="12284" y="415"/>
                  <a:pt x="12284" y="415"/>
                </a:cubicBezTo>
                <a:cubicBezTo>
                  <a:pt x="12272" y="415"/>
                  <a:pt x="12266" y="421"/>
                  <a:pt x="12260" y="427"/>
                </a:cubicBezTo>
                <a:cubicBezTo>
                  <a:pt x="12254" y="427"/>
                  <a:pt x="12248" y="433"/>
                  <a:pt x="12243" y="433"/>
                </a:cubicBezTo>
                <a:cubicBezTo>
                  <a:pt x="12237" y="433"/>
                  <a:pt x="12237" y="439"/>
                  <a:pt x="12231" y="439"/>
                </a:cubicBezTo>
                <a:cubicBezTo>
                  <a:pt x="12225" y="445"/>
                  <a:pt x="12213" y="445"/>
                  <a:pt x="12201" y="451"/>
                </a:cubicBezTo>
                <a:lnTo>
                  <a:pt x="12201" y="439"/>
                </a:lnTo>
                <a:close/>
                <a:moveTo>
                  <a:pt x="12041" y="445"/>
                </a:moveTo>
                <a:lnTo>
                  <a:pt x="12041" y="445"/>
                </a:lnTo>
                <a:cubicBezTo>
                  <a:pt x="12041" y="445"/>
                  <a:pt x="12053" y="445"/>
                  <a:pt x="12053" y="439"/>
                </a:cubicBezTo>
                <a:cubicBezTo>
                  <a:pt x="12053" y="439"/>
                  <a:pt x="12053" y="433"/>
                  <a:pt x="12053" y="427"/>
                </a:cubicBezTo>
                <a:cubicBezTo>
                  <a:pt x="12053" y="427"/>
                  <a:pt x="12053" y="421"/>
                  <a:pt x="12059" y="415"/>
                </a:cubicBezTo>
                <a:cubicBezTo>
                  <a:pt x="12065" y="415"/>
                  <a:pt x="12071" y="421"/>
                  <a:pt x="12082" y="415"/>
                </a:cubicBezTo>
                <a:cubicBezTo>
                  <a:pt x="12082" y="415"/>
                  <a:pt x="12088" y="415"/>
                  <a:pt x="12094" y="415"/>
                </a:cubicBezTo>
                <a:cubicBezTo>
                  <a:pt x="12100" y="415"/>
                  <a:pt x="12100" y="409"/>
                  <a:pt x="12106" y="409"/>
                </a:cubicBezTo>
                <a:cubicBezTo>
                  <a:pt x="12112" y="403"/>
                  <a:pt x="12118" y="409"/>
                  <a:pt x="12124" y="409"/>
                </a:cubicBezTo>
                <a:cubicBezTo>
                  <a:pt x="12130" y="403"/>
                  <a:pt x="12136" y="397"/>
                  <a:pt x="12136" y="397"/>
                </a:cubicBezTo>
                <a:cubicBezTo>
                  <a:pt x="12142" y="397"/>
                  <a:pt x="12148" y="397"/>
                  <a:pt x="12148" y="397"/>
                </a:cubicBezTo>
                <a:cubicBezTo>
                  <a:pt x="12159" y="397"/>
                  <a:pt x="12166" y="397"/>
                  <a:pt x="12171" y="397"/>
                </a:cubicBezTo>
                <a:cubicBezTo>
                  <a:pt x="12177" y="397"/>
                  <a:pt x="12177" y="391"/>
                  <a:pt x="12183" y="391"/>
                </a:cubicBezTo>
                <a:cubicBezTo>
                  <a:pt x="12189" y="391"/>
                  <a:pt x="12183" y="379"/>
                  <a:pt x="12189" y="379"/>
                </a:cubicBezTo>
                <a:cubicBezTo>
                  <a:pt x="12201" y="379"/>
                  <a:pt x="12201" y="386"/>
                  <a:pt x="12213" y="391"/>
                </a:cubicBezTo>
                <a:cubicBezTo>
                  <a:pt x="12213" y="391"/>
                  <a:pt x="12219" y="391"/>
                  <a:pt x="12225" y="391"/>
                </a:cubicBezTo>
                <a:cubicBezTo>
                  <a:pt x="12231" y="391"/>
                  <a:pt x="12231" y="397"/>
                  <a:pt x="12237" y="397"/>
                </a:cubicBezTo>
                <a:cubicBezTo>
                  <a:pt x="12260" y="397"/>
                  <a:pt x="12260" y="397"/>
                  <a:pt x="12260" y="397"/>
                </a:cubicBezTo>
                <a:cubicBezTo>
                  <a:pt x="12260" y="391"/>
                  <a:pt x="12260" y="386"/>
                  <a:pt x="12260" y="386"/>
                </a:cubicBezTo>
                <a:cubicBezTo>
                  <a:pt x="12260" y="374"/>
                  <a:pt x="12254" y="368"/>
                  <a:pt x="12254" y="362"/>
                </a:cubicBezTo>
                <a:cubicBezTo>
                  <a:pt x="12254" y="350"/>
                  <a:pt x="12266" y="344"/>
                  <a:pt x="12272" y="344"/>
                </a:cubicBezTo>
                <a:cubicBezTo>
                  <a:pt x="12284" y="344"/>
                  <a:pt x="12284" y="350"/>
                  <a:pt x="12290" y="350"/>
                </a:cubicBezTo>
                <a:cubicBezTo>
                  <a:pt x="12296" y="356"/>
                  <a:pt x="12302" y="356"/>
                  <a:pt x="12302" y="356"/>
                </a:cubicBezTo>
                <a:cubicBezTo>
                  <a:pt x="12308" y="356"/>
                  <a:pt x="12308" y="362"/>
                  <a:pt x="12308" y="368"/>
                </a:cubicBezTo>
                <a:cubicBezTo>
                  <a:pt x="12320" y="374"/>
                  <a:pt x="12325" y="379"/>
                  <a:pt x="12337" y="379"/>
                </a:cubicBezTo>
                <a:cubicBezTo>
                  <a:pt x="12349" y="379"/>
                  <a:pt x="12355" y="374"/>
                  <a:pt x="12367" y="374"/>
                </a:cubicBezTo>
                <a:cubicBezTo>
                  <a:pt x="12367" y="368"/>
                  <a:pt x="12373" y="368"/>
                  <a:pt x="12373" y="362"/>
                </a:cubicBezTo>
                <a:cubicBezTo>
                  <a:pt x="12373" y="356"/>
                  <a:pt x="12367" y="356"/>
                  <a:pt x="12367" y="350"/>
                </a:cubicBezTo>
                <a:cubicBezTo>
                  <a:pt x="12367" y="338"/>
                  <a:pt x="12367" y="338"/>
                  <a:pt x="12367" y="338"/>
                </a:cubicBezTo>
                <a:cubicBezTo>
                  <a:pt x="12361" y="338"/>
                  <a:pt x="12355" y="332"/>
                  <a:pt x="12343" y="338"/>
                </a:cubicBezTo>
                <a:cubicBezTo>
                  <a:pt x="12337" y="338"/>
                  <a:pt x="12337" y="338"/>
                  <a:pt x="12332" y="338"/>
                </a:cubicBezTo>
                <a:cubicBezTo>
                  <a:pt x="12325" y="338"/>
                  <a:pt x="12320" y="338"/>
                  <a:pt x="12308" y="338"/>
                </a:cubicBezTo>
                <a:cubicBezTo>
                  <a:pt x="12308" y="338"/>
                  <a:pt x="12302" y="338"/>
                  <a:pt x="12296" y="338"/>
                </a:cubicBezTo>
                <a:cubicBezTo>
                  <a:pt x="12302" y="326"/>
                  <a:pt x="12302" y="326"/>
                  <a:pt x="12308" y="320"/>
                </a:cubicBezTo>
                <a:cubicBezTo>
                  <a:pt x="12314" y="314"/>
                  <a:pt x="12320" y="314"/>
                  <a:pt x="12325" y="308"/>
                </a:cubicBezTo>
                <a:cubicBezTo>
                  <a:pt x="12332" y="302"/>
                  <a:pt x="12332" y="297"/>
                  <a:pt x="12337" y="291"/>
                </a:cubicBezTo>
                <a:cubicBezTo>
                  <a:pt x="12332" y="279"/>
                  <a:pt x="12332" y="279"/>
                  <a:pt x="12332" y="279"/>
                </a:cubicBezTo>
                <a:cubicBezTo>
                  <a:pt x="12325" y="279"/>
                  <a:pt x="12325" y="279"/>
                  <a:pt x="12320" y="279"/>
                </a:cubicBezTo>
                <a:cubicBezTo>
                  <a:pt x="12314" y="279"/>
                  <a:pt x="12314" y="285"/>
                  <a:pt x="12308" y="285"/>
                </a:cubicBezTo>
                <a:cubicBezTo>
                  <a:pt x="12302" y="285"/>
                  <a:pt x="12296" y="285"/>
                  <a:pt x="12296" y="285"/>
                </a:cubicBezTo>
                <a:cubicBezTo>
                  <a:pt x="12284" y="285"/>
                  <a:pt x="12284" y="285"/>
                  <a:pt x="12284" y="285"/>
                </a:cubicBezTo>
                <a:cubicBezTo>
                  <a:pt x="12278" y="285"/>
                  <a:pt x="12278" y="291"/>
                  <a:pt x="12272" y="291"/>
                </a:cubicBezTo>
                <a:cubicBezTo>
                  <a:pt x="12266" y="291"/>
                  <a:pt x="12260" y="291"/>
                  <a:pt x="12260" y="291"/>
                </a:cubicBezTo>
                <a:cubicBezTo>
                  <a:pt x="12254" y="297"/>
                  <a:pt x="12248" y="297"/>
                  <a:pt x="12248" y="302"/>
                </a:cubicBezTo>
                <a:cubicBezTo>
                  <a:pt x="12248" y="302"/>
                  <a:pt x="12248" y="308"/>
                  <a:pt x="12248" y="314"/>
                </a:cubicBezTo>
                <a:cubicBezTo>
                  <a:pt x="12248" y="314"/>
                  <a:pt x="12248" y="320"/>
                  <a:pt x="12248" y="326"/>
                </a:cubicBezTo>
                <a:cubicBezTo>
                  <a:pt x="12248" y="332"/>
                  <a:pt x="12248" y="332"/>
                  <a:pt x="12248" y="338"/>
                </a:cubicBezTo>
                <a:cubicBezTo>
                  <a:pt x="12237" y="338"/>
                  <a:pt x="12231" y="338"/>
                  <a:pt x="12219" y="338"/>
                </a:cubicBezTo>
                <a:cubicBezTo>
                  <a:pt x="12219" y="338"/>
                  <a:pt x="12213" y="338"/>
                  <a:pt x="12207" y="338"/>
                </a:cubicBezTo>
                <a:cubicBezTo>
                  <a:pt x="12195" y="338"/>
                  <a:pt x="12195" y="338"/>
                  <a:pt x="12195" y="338"/>
                </a:cubicBezTo>
                <a:cubicBezTo>
                  <a:pt x="12183" y="338"/>
                  <a:pt x="12183" y="338"/>
                  <a:pt x="12183" y="338"/>
                </a:cubicBezTo>
                <a:cubicBezTo>
                  <a:pt x="12177" y="338"/>
                  <a:pt x="12171" y="332"/>
                  <a:pt x="12171" y="338"/>
                </a:cubicBezTo>
                <a:cubicBezTo>
                  <a:pt x="12166" y="338"/>
                  <a:pt x="12159" y="338"/>
                  <a:pt x="12159" y="344"/>
                </a:cubicBezTo>
                <a:cubicBezTo>
                  <a:pt x="12159" y="350"/>
                  <a:pt x="12166" y="356"/>
                  <a:pt x="12166" y="356"/>
                </a:cubicBezTo>
                <a:cubicBezTo>
                  <a:pt x="12159" y="362"/>
                  <a:pt x="12154" y="362"/>
                  <a:pt x="12154" y="362"/>
                </a:cubicBezTo>
                <a:cubicBezTo>
                  <a:pt x="12154" y="368"/>
                  <a:pt x="12159" y="368"/>
                  <a:pt x="12159" y="374"/>
                </a:cubicBezTo>
                <a:cubicBezTo>
                  <a:pt x="12159" y="397"/>
                  <a:pt x="12159" y="397"/>
                  <a:pt x="12159" y="397"/>
                </a:cubicBezTo>
                <a:cubicBezTo>
                  <a:pt x="12142" y="397"/>
                  <a:pt x="12130" y="397"/>
                  <a:pt x="12112" y="397"/>
                </a:cubicBezTo>
                <a:cubicBezTo>
                  <a:pt x="12106" y="397"/>
                  <a:pt x="12100" y="397"/>
                  <a:pt x="12100" y="403"/>
                </a:cubicBezTo>
                <a:cubicBezTo>
                  <a:pt x="12094" y="403"/>
                  <a:pt x="12088" y="403"/>
                  <a:pt x="12088" y="403"/>
                </a:cubicBezTo>
                <a:cubicBezTo>
                  <a:pt x="12082" y="403"/>
                  <a:pt x="12082" y="409"/>
                  <a:pt x="12077" y="409"/>
                </a:cubicBezTo>
                <a:cubicBezTo>
                  <a:pt x="12071" y="409"/>
                  <a:pt x="12065" y="409"/>
                  <a:pt x="12065" y="409"/>
                </a:cubicBezTo>
                <a:cubicBezTo>
                  <a:pt x="12059" y="409"/>
                  <a:pt x="12059" y="415"/>
                  <a:pt x="12053" y="415"/>
                </a:cubicBezTo>
                <a:cubicBezTo>
                  <a:pt x="12047" y="415"/>
                  <a:pt x="12047" y="421"/>
                  <a:pt x="12041" y="427"/>
                </a:cubicBezTo>
                <a:cubicBezTo>
                  <a:pt x="12029" y="439"/>
                  <a:pt x="12029" y="439"/>
                  <a:pt x="12029" y="439"/>
                </a:cubicBezTo>
                <a:lnTo>
                  <a:pt x="12041" y="445"/>
                </a:lnTo>
                <a:close/>
                <a:moveTo>
                  <a:pt x="11810" y="368"/>
                </a:moveTo>
                <a:lnTo>
                  <a:pt x="11810" y="368"/>
                </a:lnTo>
                <a:cubicBezTo>
                  <a:pt x="11804" y="368"/>
                  <a:pt x="11798" y="368"/>
                  <a:pt x="11792" y="368"/>
                </a:cubicBezTo>
                <a:cubicBezTo>
                  <a:pt x="11786" y="368"/>
                  <a:pt x="11780" y="374"/>
                  <a:pt x="11780" y="374"/>
                </a:cubicBezTo>
                <a:cubicBezTo>
                  <a:pt x="11774" y="379"/>
                  <a:pt x="11774" y="379"/>
                  <a:pt x="11768" y="379"/>
                </a:cubicBezTo>
                <a:cubicBezTo>
                  <a:pt x="11762" y="379"/>
                  <a:pt x="11762" y="379"/>
                  <a:pt x="11762" y="379"/>
                </a:cubicBezTo>
                <a:cubicBezTo>
                  <a:pt x="11756" y="379"/>
                  <a:pt x="11750" y="379"/>
                  <a:pt x="11745" y="379"/>
                </a:cubicBezTo>
                <a:cubicBezTo>
                  <a:pt x="11739" y="379"/>
                  <a:pt x="11739" y="374"/>
                  <a:pt x="11733" y="374"/>
                </a:cubicBezTo>
                <a:cubicBezTo>
                  <a:pt x="11727" y="374"/>
                  <a:pt x="11721" y="374"/>
                  <a:pt x="11721" y="368"/>
                </a:cubicBezTo>
                <a:cubicBezTo>
                  <a:pt x="11715" y="374"/>
                  <a:pt x="11715" y="379"/>
                  <a:pt x="11709" y="386"/>
                </a:cubicBezTo>
                <a:lnTo>
                  <a:pt x="11709" y="397"/>
                </a:lnTo>
                <a:cubicBezTo>
                  <a:pt x="11703" y="397"/>
                  <a:pt x="11703" y="403"/>
                  <a:pt x="11697" y="403"/>
                </a:cubicBezTo>
                <a:cubicBezTo>
                  <a:pt x="11691" y="403"/>
                  <a:pt x="11691" y="391"/>
                  <a:pt x="11685" y="391"/>
                </a:cubicBezTo>
                <a:cubicBezTo>
                  <a:pt x="11679" y="391"/>
                  <a:pt x="11679" y="391"/>
                  <a:pt x="11673" y="391"/>
                </a:cubicBezTo>
                <a:cubicBezTo>
                  <a:pt x="11661" y="386"/>
                  <a:pt x="11656" y="386"/>
                  <a:pt x="11650" y="386"/>
                </a:cubicBezTo>
                <a:cubicBezTo>
                  <a:pt x="11626" y="386"/>
                  <a:pt x="11626" y="386"/>
                  <a:pt x="11626" y="386"/>
                </a:cubicBezTo>
                <a:cubicBezTo>
                  <a:pt x="11626" y="391"/>
                  <a:pt x="11626" y="403"/>
                  <a:pt x="11632" y="409"/>
                </a:cubicBezTo>
                <a:cubicBezTo>
                  <a:pt x="11638" y="421"/>
                  <a:pt x="11644" y="427"/>
                  <a:pt x="11656" y="427"/>
                </a:cubicBezTo>
                <a:cubicBezTo>
                  <a:pt x="11668" y="427"/>
                  <a:pt x="11668" y="421"/>
                  <a:pt x="11679" y="415"/>
                </a:cubicBezTo>
                <a:cubicBezTo>
                  <a:pt x="11679" y="415"/>
                  <a:pt x="11685" y="415"/>
                  <a:pt x="11691" y="415"/>
                </a:cubicBezTo>
                <a:cubicBezTo>
                  <a:pt x="11697" y="415"/>
                  <a:pt x="11697" y="409"/>
                  <a:pt x="11703" y="409"/>
                </a:cubicBezTo>
                <a:cubicBezTo>
                  <a:pt x="11709" y="409"/>
                  <a:pt x="11709" y="403"/>
                  <a:pt x="11715" y="403"/>
                </a:cubicBezTo>
                <a:cubicBezTo>
                  <a:pt x="11727" y="403"/>
                  <a:pt x="11733" y="403"/>
                  <a:pt x="11739" y="403"/>
                </a:cubicBezTo>
                <a:cubicBezTo>
                  <a:pt x="11750" y="403"/>
                  <a:pt x="11750" y="403"/>
                  <a:pt x="11762" y="403"/>
                </a:cubicBezTo>
                <a:cubicBezTo>
                  <a:pt x="11768" y="403"/>
                  <a:pt x="11768" y="409"/>
                  <a:pt x="11774" y="409"/>
                </a:cubicBezTo>
                <a:cubicBezTo>
                  <a:pt x="11774" y="409"/>
                  <a:pt x="11780" y="403"/>
                  <a:pt x="11786" y="403"/>
                </a:cubicBezTo>
                <a:cubicBezTo>
                  <a:pt x="11786" y="421"/>
                  <a:pt x="11786" y="421"/>
                  <a:pt x="11786" y="421"/>
                </a:cubicBezTo>
                <a:cubicBezTo>
                  <a:pt x="11780" y="427"/>
                  <a:pt x="11780" y="433"/>
                  <a:pt x="11774" y="433"/>
                </a:cubicBezTo>
                <a:cubicBezTo>
                  <a:pt x="11768" y="433"/>
                  <a:pt x="11762" y="433"/>
                  <a:pt x="11750" y="433"/>
                </a:cubicBezTo>
                <a:cubicBezTo>
                  <a:pt x="11750" y="457"/>
                  <a:pt x="11750" y="457"/>
                  <a:pt x="11750" y="457"/>
                </a:cubicBezTo>
                <a:cubicBezTo>
                  <a:pt x="11750" y="463"/>
                  <a:pt x="11750" y="463"/>
                  <a:pt x="11756" y="468"/>
                </a:cubicBezTo>
                <a:cubicBezTo>
                  <a:pt x="11762" y="474"/>
                  <a:pt x="11762" y="474"/>
                  <a:pt x="11768" y="480"/>
                </a:cubicBezTo>
                <a:cubicBezTo>
                  <a:pt x="11780" y="486"/>
                  <a:pt x="11780" y="486"/>
                  <a:pt x="11780" y="486"/>
                </a:cubicBezTo>
                <a:cubicBezTo>
                  <a:pt x="11792" y="492"/>
                  <a:pt x="11798" y="492"/>
                  <a:pt x="11816" y="492"/>
                </a:cubicBezTo>
                <a:cubicBezTo>
                  <a:pt x="11822" y="492"/>
                  <a:pt x="11827" y="492"/>
                  <a:pt x="11834" y="492"/>
                </a:cubicBezTo>
                <a:cubicBezTo>
                  <a:pt x="11839" y="486"/>
                  <a:pt x="11845" y="486"/>
                  <a:pt x="11845" y="480"/>
                </a:cubicBezTo>
                <a:cubicBezTo>
                  <a:pt x="11851" y="474"/>
                  <a:pt x="11857" y="468"/>
                  <a:pt x="11857" y="463"/>
                </a:cubicBezTo>
                <a:cubicBezTo>
                  <a:pt x="11857" y="457"/>
                  <a:pt x="11851" y="451"/>
                  <a:pt x="11851" y="439"/>
                </a:cubicBezTo>
                <a:cubicBezTo>
                  <a:pt x="11851" y="427"/>
                  <a:pt x="11851" y="427"/>
                  <a:pt x="11851" y="427"/>
                </a:cubicBezTo>
                <a:cubicBezTo>
                  <a:pt x="11863" y="427"/>
                  <a:pt x="11875" y="427"/>
                  <a:pt x="11887" y="427"/>
                </a:cubicBezTo>
                <a:cubicBezTo>
                  <a:pt x="11893" y="427"/>
                  <a:pt x="11893" y="427"/>
                  <a:pt x="11899" y="427"/>
                </a:cubicBezTo>
                <a:cubicBezTo>
                  <a:pt x="11905" y="427"/>
                  <a:pt x="11905" y="427"/>
                  <a:pt x="11905" y="427"/>
                </a:cubicBezTo>
                <a:cubicBezTo>
                  <a:pt x="11911" y="427"/>
                  <a:pt x="11916" y="427"/>
                  <a:pt x="11922" y="427"/>
                </a:cubicBezTo>
                <a:cubicBezTo>
                  <a:pt x="11928" y="427"/>
                  <a:pt x="11928" y="421"/>
                  <a:pt x="11934" y="415"/>
                </a:cubicBezTo>
                <a:cubicBezTo>
                  <a:pt x="11940" y="415"/>
                  <a:pt x="11940" y="415"/>
                  <a:pt x="11946" y="415"/>
                </a:cubicBezTo>
                <a:cubicBezTo>
                  <a:pt x="11952" y="409"/>
                  <a:pt x="11952" y="403"/>
                  <a:pt x="11952" y="397"/>
                </a:cubicBezTo>
                <a:cubicBezTo>
                  <a:pt x="11952" y="379"/>
                  <a:pt x="11952" y="379"/>
                  <a:pt x="11952" y="379"/>
                </a:cubicBezTo>
                <a:cubicBezTo>
                  <a:pt x="11940" y="374"/>
                  <a:pt x="11934" y="374"/>
                  <a:pt x="11922" y="374"/>
                </a:cubicBezTo>
                <a:cubicBezTo>
                  <a:pt x="11922" y="338"/>
                  <a:pt x="11922" y="338"/>
                  <a:pt x="11922" y="338"/>
                </a:cubicBezTo>
                <a:cubicBezTo>
                  <a:pt x="11916" y="338"/>
                  <a:pt x="11916" y="338"/>
                  <a:pt x="11911" y="338"/>
                </a:cubicBezTo>
                <a:cubicBezTo>
                  <a:pt x="11905" y="338"/>
                  <a:pt x="11905" y="338"/>
                  <a:pt x="11899" y="338"/>
                </a:cubicBezTo>
                <a:cubicBezTo>
                  <a:pt x="11887" y="338"/>
                  <a:pt x="11881" y="338"/>
                  <a:pt x="11875" y="338"/>
                </a:cubicBezTo>
                <a:cubicBezTo>
                  <a:pt x="11875" y="344"/>
                  <a:pt x="11875" y="350"/>
                  <a:pt x="11875" y="350"/>
                </a:cubicBezTo>
                <a:cubicBezTo>
                  <a:pt x="11875" y="356"/>
                  <a:pt x="11869" y="356"/>
                  <a:pt x="11863" y="362"/>
                </a:cubicBezTo>
                <a:cubicBezTo>
                  <a:pt x="11863" y="368"/>
                  <a:pt x="11857" y="368"/>
                  <a:pt x="11851" y="374"/>
                </a:cubicBezTo>
                <a:cubicBezTo>
                  <a:pt x="11839" y="379"/>
                  <a:pt x="11827" y="368"/>
                  <a:pt x="11810" y="368"/>
                </a:cubicBezTo>
                <a:close/>
                <a:moveTo>
                  <a:pt x="10179" y="468"/>
                </a:moveTo>
                <a:lnTo>
                  <a:pt x="10179" y="468"/>
                </a:lnTo>
                <a:cubicBezTo>
                  <a:pt x="10179" y="474"/>
                  <a:pt x="10185" y="468"/>
                  <a:pt x="10191" y="474"/>
                </a:cubicBezTo>
                <a:cubicBezTo>
                  <a:pt x="10197" y="474"/>
                  <a:pt x="10197" y="474"/>
                  <a:pt x="10203" y="480"/>
                </a:cubicBezTo>
                <a:cubicBezTo>
                  <a:pt x="10215" y="480"/>
                  <a:pt x="10215" y="480"/>
                  <a:pt x="10215" y="480"/>
                </a:cubicBezTo>
                <a:cubicBezTo>
                  <a:pt x="10215" y="480"/>
                  <a:pt x="10221" y="480"/>
                  <a:pt x="10227" y="480"/>
                </a:cubicBezTo>
                <a:cubicBezTo>
                  <a:pt x="10233" y="480"/>
                  <a:pt x="10233" y="486"/>
                  <a:pt x="10245" y="486"/>
                </a:cubicBezTo>
                <a:cubicBezTo>
                  <a:pt x="10250" y="486"/>
                  <a:pt x="10256" y="486"/>
                  <a:pt x="10262" y="486"/>
                </a:cubicBezTo>
                <a:cubicBezTo>
                  <a:pt x="10268" y="480"/>
                  <a:pt x="10268" y="480"/>
                  <a:pt x="10274" y="480"/>
                </a:cubicBezTo>
                <a:cubicBezTo>
                  <a:pt x="10286" y="480"/>
                  <a:pt x="10286" y="480"/>
                  <a:pt x="10292" y="480"/>
                </a:cubicBezTo>
                <a:cubicBezTo>
                  <a:pt x="10298" y="480"/>
                  <a:pt x="10304" y="480"/>
                  <a:pt x="10304" y="486"/>
                </a:cubicBezTo>
                <a:cubicBezTo>
                  <a:pt x="10310" y="486"/>
                  <a:pt x="10310" y="486"/>
                  <a:pt x="10316" y="492"/>
                </a:cubicBezTo>
                <a:cubicBezTo>
                  <a:pt x="10322" y="492"/>
                  <a:pt x="10316" y="498"/>
                  <a:pt x="10322" y="504"/>
                </a:cubicBezTo>
                <a:cubicBezTo>
                  <a:pt x="10233" y="504"/>
                  <a:pt x="10233" y="504"/>
                  <a:pt x="10233" y="504"/>
                </a:cubicBezTo>
                <a:cubicBezTo>
                  <a:pt x="10233" y="528"/>
                  <a:pt x="10233" y="528"/>
                  <a:pt x="10233" y="528"/>
                </a:cubicBezTo>
                <a:cubicBezTo>
                  <a:pt x="10245" y="534"/>
                  <a:pt x="10250" y="534"/>
                  <a:pt x="10256" y="540"/>
                </a:cubicBezTo>
                <a:cubicBezTo>
                  <a:pt x="10268" y="540"/>
                  <a:pt x="10268" y="552"/>
                  <a:pt x="10280" y="552"/>
                </a:cubicBezTo>
                <a:cubicBezTo>
                  <a:pt x="10339" y="552"/>
                  <a:pt x="10339" y="552"/>
                  <a:pt x="10339" y="552"/>
                </a:cubicBezTo>
                <a:cubicBezTo>
                  <a:pt x="10345" y="552"/>
                  <a:pt x="10351" y="545"/>
                  <a:pt x="10351" y="545"/>
                </a:cubicBezTo>
                <a:cubicBezTo>
                  <a:pt x="10363" y="545"/>
                  <a:pt x="10369" y="545"/>
                  <a:pt x="10375" y="552"/>
                </a:cubicBezTo>
                <a:cubicBezTo>
                  <a:pt x="10381" y="552"/>
                  <a:pt x="10381" y="557"/>
                  <a:pt x="10387" y="563"/>
                </a:cubicBezTo>
                <a:cubicBezTo>
                  <a:pt x="10387" y="563"/>
                  <a:pt x="10393" y="563"/>
                  <a:pt x="10399" y="569"/>
                </a:cubicBezTo>
                <a:cubicBezTo>
                  <a:pt x="10404" y="569"/>
                  <a:pt x="10404" y="569"/>
                  <a:pt x="10411" y="569"/>
                </a:cubicBezTo>
                <a:cubicBezTo>
                  <a:pt x="10416" y="569"/>
                  <a:pt x="10422" y="569"/>
                  <a:pt x="10428" y="569"/>
                </a:cubicBezTo>
                <a:cubicBezTo>
                  <a:pt x="10440" y="569"/>
                  <a:pt x="10446" y="569"/>
                  <a:pt x="10458" y="569"/>
                </a:cubicBezTo>
                <a:cubicBezTo>
                  <a:pt x="10464" y="563"/>
                  <a:pt x="10464" y="563"/>
                  <a:pt x="10470" y="563"/>
                </a:cubicBezTo>
                <a:cubicBezTo>
                  <a:pt x="10476" y="557"/>
                  <a:pt x="10476" y="557"/>
                  <a:pt x="10482" y="552"/>
                </a:cubicBezTo>
                <a:cubicBezTo>
                  <a:pt x="10488" y="552"/>
                  <a:pt x="10488" y="540"/>
                  <a:pt x="10493" y="540"/>
                </a:cubicBezTo>
                <a:cubicBezTo>
                  <a:pt x="10511" y="540"/>
                  <a:pt x="10517" y="552"/>
                  <a:pt x="10529" y="552"/>
                </a:cubicBezTo>
                <a:cubicBezTo>
                  <a:pt x="10541" y="552"/>
                  <a:pt x="10553" y="552"/>
                  <a:pt x="10559" y="545"/>
                </a:cubicBezTo>
                <a:cubicBezTo>
                  <a:pt x="10565" y="540"/>
                  <a:pt x="10570" y="540"/>
                  <a:pt x="10570" y="540"/>
                </a:cubicBezTo>
                <a:cubicBezTo>
                  <a:pt x="10577" y="534"/>
                  <a:pt x="10570" y="522"/>
                  <a:pt x="10570" y="516"/>
                </a:cubicBezTo>
                <a:cubicBezTo>
                  <a:pt x="10577" y="504"/>
                  <a:pt x="10577" y="498"/>
                  <a:pt x="10588" y="498"/>
                </a:cubicBezTo>
                <a:cubicBezTo>
                  <a:pt x="10594" y="498"/>
                  <a:pt x="10594" y="498"/>
                  <a:pt x="10600" y="498"/>
                </a:cubicBezTo>
                <a:cubicBezTo>
                  <a:pt x="10606" y="498"/>
                  <a:pt x="10606" y="498"/>
                  <a:pt x="10612" y="492"/>
                </a:cubicBezTo>
                <a:cubicBezTo>
                  <a:pt x="10618" y="492"/>
                  <a:pt x="10618" y="486"/>
                  <a:pt x="10624" y="486"/>
                </a:cubicBezTo>
                <a:cubicBezTo>
                  <a:pt x="10636" y="480"/>
                  <a:pt x="10636" y="480"/>
                  <a:pt x="10636" y="480"/>
                </a:cubicBezTo>
                <a:cubicBezTo>
                  <a:pt x="10630" y="474"/>
                  <a:pt x="10624" y="463"/>
                  <a:pt x="10618" y="463"/>
                </a:cubicBezTo>
                <a:cubicBezTo>
                  <a:pt x="10606" y="457"/>
                  <a:pt x="10600" y="457"/>
                  <a:pt x="10594" y="457"/>
                </a:cubicBezTo>
                <a:cubicBezTo>
                  <a:pt x="10588" y="457"/>
                  <a:pt x="10582" y="457"/>
                  <a:pt x="10577" y="457"/>
                </a:cubicBezTo>
                <a:cubicBezTo>
                  <a:pt x="10570" y="457"/>
                  <a:pt x="10565" y="468"/>
                  <a:pt x="10559" y="468"/>
                </a:cubicBezTo>
                <a:cubicBezTo>
                  <a:pt x="10535" y="468"/>
                  <a:pt x="10535" y="468"/>
                  <a:pt x="10535" y="468"/>
                </a:cubicBezTo>
                <a:cubicBezTo>
                  <a:pt x="10535" y="463"/>
                  <a:pt x="10535" y="457"/>
                  <a:pt x="10535" y="451"/>
                </a:cubicBezTo>
                <a:cubicBezTo>
                  <a:pt x="10535" y="445"/>
                  <a:pt x="10529" y="445"/>
                  <a:pt x="10529" y="439"/>
                </a:cubicBezTo>
                <a:cubicBezTo>
                  <a:pt x="10523" y="433"/>
                  <a:pt x="10517" y="433"/>
                  <a:pt x="10511" y="427"/>
                </a:cubicBezTo>
                <a:cubicBezTo>
                  <a:pt x="10511" y="427"/>
                  <a:pt x="10505" y="421"/>
                  <a:pt x="10505" y="415"/>
                </a:cubicBezTo>
                <a:cubicBezTo>
                  <a:pt x="10499" y="421"/>
                  <a:pt x="10499" y="421"/>
                  <a:pt x="10493" y="421"/>
                </a:cubicBezTo>
                <a:cubicBezTo>
                  <a:pt x="10488" y="421"/>
                  <a:pt x="10488" y="427"/>
                  <a:pt x="10488" y="433"/>
                </a:cubicBezTo>
                <a:cubicBezTo>
                  <a:pt x="10482" y="433"/>
                  <a:pt x="10476" y="439"/>
                  <a:pt x="10476" y="445"/>
                </a:cubicBezTo>
                <a:cubicBezTo>
                  <a:pt x="10464" y="451"/>
                  <a:pt x="10458" y="457"/>
                  <a:pt x="10446" y="457"/>
                </a:cubicBezTo>
                <a:cubicBezTo>
                  <a:pt x="10446" y="457"/>
                  <a:pt x="10440" y="463"/>
                  <a:pt x="10434" y="463"/>
                </a:cubicBezTo>
                <a:cubicBezTo>
                  <a:pt x="10428" y="463"/>
                  <a:pt x="10428" y="457"/>
                  <a:pt x="10422" y="451"/>
                </a:cubicBezTo>
                <a:cubicBezTo>
                  <a:pt x="10446" y="427"/>
                  <a:pt x="10446" y="427"/>
                  <a:pt x="10446" y="427"/>
                </a:cubicBezTo>
                <a:cubicBezTo>
                  <a:pt x="10446" y="421"/>
                  <a:pt x="10446" y="421"/>
                  <a:pt x="10446" y="421"/>
                </a:cubicBezTo>
                <a:cubicBezTo>
                  <a:pt x="10446" y="415"/>
                  <a:pt x="10446" y="415"/>
                  <a:pt x="10446" y="409"/>
                </a:cubicBezTo>
                <a:cubicBezTo>
                  <a:pt x="10440" y="409"/>
                  <a:pt x="10440" y="409"/>
                  <a:pt x="10434" y="415"/>
                </a:cubicBezTo>
                <a:cubicBezTo>
                  <a:pt x="10428" y="415"/>
                  <a:pt x="10428" y="421"/>
                  <a:pt x="10422" y="421"/>
                </a:cubicBezTo>
                <a:cubicBezTo>
                  <a:pt x="10416" y="421"/>
                  <a:pt x="10416" y="421"/>
                  <a:pt x="10416" y="421"/>
                </a:cubicBezTo>
                <a:cubicBezTo>
                  <a:pt x="10411" y="427"/>
                  <a:pt x="10411" y="415"/>
                  <a:pt x="10404" y="415"/>
                </a:cubicBezTo>
                <a:cubicBezTo>
                  <a:pt x="10369" y="415"/>
                  <a:pt x="10369" y="415"/>
                  <a:pt x="10369" y="415"/>
                </a:cubicBezTo>
                <a:cubicBezTo>
                  <a:pt x="10369" y="427"/>
                  <a:pt x="10369" y="433"/>
                  <a:pt x="10369" y="445"/>
                </a:cubicBezTo>
                <a:cubicBezTo>
                  <a:pt x="10369" y="457"/>
                  <a:pt x="10369" y="463"/>
                  <a:pt x="10363" y="468"/>
                </a:cubicBezTo>
                <a:cubicBezTo>
                  <a:pt x="10363" y="474"/>
                  <a:pt x="10357" y="474"/>
                  <a:pt x="10357" y="480"/>
                </a:cubicBezTo>
                <a:cubicBezTo>
                  <a:pt x="10345" y="480"/>
                  <a:pt x="10345" y="480"/>
                  <a:pt x="10345" y="480"/>
                </a:cubicBezTo>
                <a:cubicBezTo>
                  <a:pt x="10345" y="463"/>
                  <a:pt x="10345" y="457"/>
                  <a:pt x="10339" y="445"/>
                </a:cubicBezTo>
                <a:cubicBezTo>
                  <a:pt x="10339" y="439"/>
                  <a:pt x="10333" y="439"/>
                  <a:pt x="10327" y="433"/>
                </a:cubicBezTo>
                <a:cubicBezTo>
                  <a:pt x="10327" y="433"/>
                  <a:pt x="10322" y="433"/>
                  <a:pt x="10316" y="427"/>
                </a:cubicBezTo>
                <a:cubicBezTo>
                  <a:pt x="10310" y="427"/>
                  <a:pt x="10310" y="427"/>
                  <a:pt x="10304" y="427"/>
                </a:cubicBezTo>
                <a:cubicBezTo>
                  <a:pt x="10268" y="427"/>
                  <a:pt x="10250" y="421"/>
                  <a:pt x="10209" y="421"/>
                </a:cubicBezTo>
                <a:cubicBezTo>
                  <a:pt x="10209" y="421"/>
                  <a:pt x="10203" y="427"/>
                  <a:pt x="10197" y="427"/>
                </a:cubicBezTo>
                <a:lnTo>
                  <a:pt x="10191" y="427"/>
                </a:lnTo>
                <a:cubicBezTo>
                  <a:pt x="10179" y="433"/>
                  <a:pt x="10173" y="439"/>
                  <a:pt x="10173" y="445"/>
                </a:cubicBezTo>
                <a:cubicBezTo>
                  <a:pt x="10173" y="457"/>
                  <a:pt x="10173" y="463"/>
                  <a:pt x="10179" y="468"/>
                </a:cubicBezTo>
                <a:close/>
                <a:moveTo>
                  <a:pt x="10061" y="682"/>
                </a:moveTo>
                <a:lnTo>
                  <a:pt x="10061" y="682"/>
                </a:lnTo>
                <a:cubicBezTo>
                  <a:pt x="10061" y="688"/>
                  <a:pt x="10067" y="688"/>
                  <a:pt x="10067" y="688"/>
                </a:cubicBezTo>
                <a:cubicBezTo>
                  <a:pt x="10067" y="688"/>
                  <a:pt x="10067" y="700"/>
                  <a:pt x="10061" y="700"/>
                </a:cubicBezTo>
                <a:cubicBezTo>
                  <a:pt x="10055" y="700"/>
                  <a:pt x="10049" y="694"/>
                  <a:pt x="10037" y="694"/>
                </a:cubicBezTo>
                <a:cubicBezTo>
                  <a:pt x="10025" y="694"/>
                  <a:pt x="10025" y="694"/>
                  <a:pt x="10025" y="694"/>
                </a:cubicBezTo>
                <a:cubicBezTo>
                  <a:pt x="10019" y="694"/>
                  <a:pt x="10013" y="694"/>
                  <a:pt x="10013" y="694"/>
                </a:cubicBezTo>
                <a:cubicBezTo>
                  <a:pt x="10001" y="694"/>
                  <a:pt x="9995" y="688"/>
                  <a:pt x="9990" y="694"/>
                </a:cubicBezTo>
                <a:cubicBezTo>
                  <a:pt x="9983" y="694"/>
                  <a:pt x="9983" y="694"/>
                  <a:pt x="9978" y="700"/>
                </a:cubicBezTo>
                <a:cubicBezTo>
                  <a:pt x="9972" y="700"/>
                  <a:pt x="9972" y="706"/>
                  <a:pt x="9966" y="706"/>
                </a:cubicBezTo>
                <a:cubicBezTo>
                  <a:pt x="9954" y="706"/>
                  <a:pt x="9942" y="700"/>
                  <a:pt x="9930" y="706"/>
                </a:cubicBezTo>
                <a:cubicBezTo>
                  <a:pt x="9912" y="706"/>
                  <a:pt x="9906" y="706"/>
                  <a:pt x="9895" y="718"/>
                </a:cubicBezTo>
                <a:cubicBezTo>
                  <a:pt x="9889" y="718"/>
                  <a:pt x="9889" y="723"/>
                  <a:pt x="9889" y="729"/>
                </a:cubicBezTo>
                <a:cubicBezTo>
                  <a:pt x="9889" y="753"/>
                  <a:pt x="9889" y="753"/>
                  <a:pt x="9889" y="753"/>
                </a:cubicBezTo>
                <a:cubicBezTo>
                  <a:pt x="9906" y="747"/>
                  <a:pt x="9912" y="747"/>
                  <a:pt x="9924" y="747"/>
                </a:cubicBezTo>
                <a:cubicBezTo>
                  <a:pt x="9936" y="747"/>
                  <a:pt x="9936" y="747"/>
                  <a:pt x="9936" y="747"/>
                </a:cubicBezTo>
                <a:cubicBezTo>
                  <a:pt x="9942" y="747"/>
                  <a:pt x="9942" y="747"/>
                  <a:pt x="9948" y="747"/>
                </a:cubicBezTo>
                <a:cubicBezTo>
                  <a:pt x="9954" y="747"/>
                  <a:pt x="9960" y="753"/>
                  <a:pt x="9966" y="753"/>
                </a:cubicBezTo>
                <a:cubicBezTo>
                  <a:pt x="9978" y="753"/>
                  <a:pt x="9990" y="753"/>
                  <a:pt x="9995" y="747"/>
                </a:cubicBezTo>
                <a:cubicBezTo>
                  <a:pt x="10007" y="741"/>
                  <a:pt x="10013" y="735"/>
                  <a:pt x="10019" y="729"/>
                </a:cubicBezTo>
                <a:cubicBezTo>
                  <a:pt x="10025" y="729"/>
                  <a:pt x="10031" y="723"/>
                  <a:pt x="10037" y="723"/>
                </a:cubicBezTo>
                <a:cubicBezTo>
                  <a:pt x="10043" y="723"/>
                  <a:pt x="10043" y="723"/>
                  <a:pt x="10043" y="723"/>
                </a:cubicBezTo>
                <a:cubicBezTo>
                  <a:pt x="10049" y="723"/>
                  <a:pt x="10049" y="723"/>
                  <a:pt x="10055" y="723"/>
                </a:cubicBezTo>
                <a:cubicBezTo>
                  <a:pt x="10061" y="729"/>
                  <a:pt x="10055" y="735"/>
                  <a:pt x="10061" y="735"/>
                </a:cubicBezTo>
                <a:cubicBezTo>
                  <a:pt x="10055" y="741"/>
                  <a:pt x="10055" y="747"/>
                  <a:pt x="10049" y="747"/>
                </a:cubicBezTo>
                <a:cubicBezTo>
                  <a:pt x="10049" y="747"/>
                  <a:pt x="10043" y="747"/>
                  <a:pt x="10037" y="747"/>
                </a:cubicBezTo>
                <a:cubicBezTo>
                  <a:pt x="10037" y="753"/>
                  <a:pt x="10031" y="753"/>
                  <a:pt x="10031" y="753"/>
                </a:cubicBezTo>
                <a:cubicBezTo>
                  <a:pt x="10025" y="753"/>
                  <a:pt x="10025" y="759"/>
                  <a:pt x="10019" y="765"/>
                </a:cubicBezTo>
                <a:cubicBezTo>
                  <a:pt x="10013" y="765"/>
                  <a:pt x="10007" y="771"/>
                  <a:pt x="10001" y="771"/>
                </a:cubicBezTo>
                <a:cubicBezTo>
                  <a:pt x="9995" y="771"/>
                  <a:pt x="9990" y="771"/>
                  <a:pt x="9983" y="771"/>
                </a:cubicBezTo>
                <a:cubicBezTo>
                  <a:pt x="9972" y="771"/>
                  <a:pt x="9960" y="771"/>
                  <a:pt x="9948" y="771"/>
                </a:cubicBezTo>
                <a:cubicBezTo>
                  <a:pt x="9942" y="771"/>
                  <a:pt x="9936" y="771"/>
                  <a:pt x="9936" y="771"/>
                </a:cubicBezTo>
                <a:cubicBezTo>
                  <a:pt x="9930" y="771"/>
                  <a:pt x="9924" y="771"/>
                  <a:pt x="9924" y="777"/>
                </a:cubicBezTo>
                <a:cubicBezTo>
                  <a:pt x="9918" y="777"/>
                  <a:pt x="9912" y="777"/>
                  <a:pt x="9912" y="777"/>
                </a:cubicBezTo>
                <a:cubicBezTo>
                  <a:pt x="9906" y="783"/>
                  <a:pt x="9906" y="783"/>
                  <a:pt x="9906" y="789"/>
                </a:cubicBezTo>
                <a:cubicBezTo>
                  <a:pt x="9906" y="795"/>
                  <a:pt x="9912" y="795"/>
                  <a:pt x="9912" y="800"/>
                </a:cubicBezTo>
                <a:cubicBezTo>
                  <a:pt x="9918" y="812"/>
                  <a:pt x="9924" y="818"/>
                  <a:pt x="9930" y="818"/>
                </a:cubicBezTo>
                <a:cubicBezTo>
                  <a:pt x="9936" y="824"/>
                  <a:pt x="9936" y="818"/>
                  <a:pt x="9942" y="818"/>
                </a:cubicBezTo>
                <a:cubicBezTo>
                  <a:pt x="9954" y="824"/>
                  <a:pt x="9960" y="818"/>
                  <a:pt x="9966" y="818"/>
                </a:cubicBezTo>
                <a:cubicBezTo>
                  <a:pt x="9972" y="818"/>
                  <a:pt x="9972" y="824"/>
                  <a:pt x="9978" y="824"/>
                </a:cubicBezTo>
                <a:cubicBezTo>
                  <a:pt x="9983" y="824"/>
                  <a:pt x="9990" y="830"/>
                  <a:pt x="10001" y="836"/>
                </a:cubicBezTo>
                <a:cubicBezTo>
                  <a:pt x="10001" y="836"/>
                  <a:pt x="10007" y="842"/>
                  <a:pt x="10013" y="842"/>
                </a:cubicBezTo>
                <a:cubicBezTo>
                  <a:pt x="10013" y="848"/>
                  <a:pt x="10013" y="854"/>
                  <a:pt x="10019" y="854"/>
                </a:cubicBezTo>
                <a:cubicBezTo>
                  <a:pt x="10019" y="860"/>
                  <a:pt x="10025" y="860"/>
                  <a:pt x="10025" y="866"/>
                </a:cubicBezTo>
                <a:cubicBezTo>
                  <a:pt x="10031" y="877"/>
                  <a:pt x="10037" y="877"/>
                  <a:pt x="10043" y="889"/>
                </a:cubicBezTo>
                <a:cubicBezTo>
                  <a:pt x="10055" y="884"/>
                  <a:pt x="10055" y="884"/>
                  <a:pt x="10055" y="884"/>
                </a:cubicBezTo>
                <a:lnTo>
                  <a:pt x="10055" y="877"/>
                </a:lnTo>
                <a:cubicBezTo>
                  <a:pt x="10055" y="872"/>
                  <a:pt x="10061" y="866"/>
                  <a:pt x="10061" y="866"/>
                </a:cubicBezTo>
                <a:cubicBezTo>
                  <a:pt x="10067" y="860"/>
                  <a:pt x="10072" y="860"/>
                  <a:pt x="10072" y="860"/>
                </a:cubicBezTo>
                <a:cubicBezTo>
                  <a:pt x="10084" y="854"/>
                  <a:pt x="10090" y="854"/>
                  <a:pt x="10096" y="842"/>
                </a:cubicBezTo>
                <a:cubicBezTo>
                  <a:pt x="10096" y="842"/>
                  <a:pt x="10096" y="836"/>
                  <a:pt x="10102" y="830"/>
                </a:cubicBezTo>
                <a:cubicBezTo>
                  <a:pt x="10102" y="824"/>
                  <a:pt x="10096" y="818"/>
                  <a:pt x="10102" y="806"/>
                </a:cubicBezTo>
                <a:cubicBezTo>
                  <a:pt x="10102" y="800"/>
                  <a:pt x="10102" y="800"/>
                  <a:pt x="10108" y="795"/>
                </a:cubicBezTo>
                <a:cubicBezTo>
                  <a:pt x="10108" y="789"/>
                  <a:pt x="10114" y="789"/>
                  <a:pt x="10114" y="783"/>
                </a:cubicBezTo>
                <a:cubicBezTo>
                  <a:pt x="10120" y="783"/>
                  <a:pt x="10126" y="777"/>
                  <a:pt x="10126" y="777"/>
                </a:cubicBezTo>
                <a:cubicBezTo>
                  <a:pt x="10138" y="777"/>
                  <a:pt x="10144" y="777"/>
                  <a:pt x="10150" y="777"/>
                </a:cubicBezTo>
                <a:cubicBezTo>
                  <a:pt x="10150" y="723"/>
                  <a:pt x="10150" y="723"/>
                  <a:pt x="10150" y="723"/>
                </a:cubicBezTo>
                <a:cubicBezTo>
                  <a:pt x="10156" y="723"/>
                  <a:pt x="10161" y="723"/>
                  <a:pt x="10173" y="723"/>
                </a:cubicBezTo>
                <a:cubicBezTo>
                  <a:pt x="10179" y="718"/>
                  <a:pt x="10185" y="711"/>
                  <a:pt x="10197" y="706"/>
                </a:cubicBezTo>
                <a:cubicBezTo>
                  <a:pt x="10191" y="700"/>
                  <a:pt x="10185" y="700"/>
                  <a:pt x="10185" y="694"/>
                </a:cubicBezTo>
                <a:cubicBezTo>
                  <a:pt x="10185" y="688"/>
                  <a:pt x="10185" y="688"/>
                  <a:pt x="10185" y="682"/>
                </a:cubicBezTo>
                <a:cubicBezTo>
                  <a:pt x="10185" y="682"/>
                  <a:pt x="10185" y="676"/>
                  <a:pt x="10185" y="670"/>
                </a:cubicBezTo>
                <a:cubicBezTo>
                  <a:pt x="10185" y="670"/>
                  <a:pt x="10191" y="664"/>
                  <a:pt x="10191" y="658"/>
                </a:cubicBezTo>
                <a:cubicBezTo>
                  <a:pt x="10191" y="658"/>
                  <a:pt x="10185" y="652"/>
                  <a:pt x="10185" y="646"/>
                </a:cubicBezTo>
                <a:cubicBezTo>
                  <a:pt x="10268" y="646"/>
                  <a:pt x="10268" y="646"/>
                  <a:pt x="10268" y="646"/>
                </a:cubicBezTo>
                <a:cubicBezTo>
                  <a:pt x="10268" y="652"/>
                  <a:pt x="10268" y="658"/>
                  <a:pt x="10268" y="664"/>
                </a:cubicBezTo>
                <a:cubicBezTo>
                  <a:pt x="10268" y="670"/>
                  <a:pt x="10262" y="676"/>
                  <a:pt x="10262" y="688"/>
                </a:cubicBezTo>
                <a:cubicBezTo>
                  <a:pt x="10262" y="694"/>
                  <a:pt x="10262" y="694"/>
                  <a:pt x="10262" y="700"/>
                </a:cubicBezTo>
                <a:cubicBezTo>
                  <a:pt x="10268" y="700"/>
                  <a:pt x="10274" y="700"/>
                  <a:pt x="10286" y="700"/>
                </a:cubicBezTo>
                <a:cubicBezTo>
                  <a:pt x="10292" y="700"/>
                  <a:pt x="10298" y="700"/>
                  <a:pt x="10298" y="706"/>
                </a:cubicBezTo>
                <a:cubicBezTo>
                  <a:pt x="10304" y="706"/>
                  <a:pt x="10310" y="706"/>
                  <a:pt x="10310" y="711"/>
                </a:cubicBezTo>
                <a:cubicBezTo>
                  <a:pt x="10310" y="718"/>
                  <a:pt x="10310" y="718"/>
                  <a:pt x="10310" y="723"/>
                </a:cubicBezTo>
                <a:cubicBezTo>
                  <a:pt x="10310" y="729"/>
                  <a:pt x="10310" y="741"/>
                  <a:pt x="10310" y="747"/>
                </a:cubicBezTo>
                <a:cubicBezTo>
                  <a:pt x="10304" y="753"/>
                  <a:pt x="10298" y="747"/>
                  <a:pt x="10298" y="753"/>
                </a:cubicBezTo>
                <a:cubicBezTo>
                  <a:pt x="10286" y="759"/>
                  <a:pt x="10280" y="765"/>
                  <a:pt x="10280" y="777"/>
                </a:cubicBezTo>
                <a:cubicBezTo>
                  <a:pt x="10280" y="783"/>
                  <a:pt x="10280" y="789"/>
                  <a:pt x="10280" y="795"/>
                </a:cubicBezTo>
                <a:cubicBezTo>
                  <a:pt x="10310" y="795"/>
                  <a:pt x="10310" y="795"/>
                  <a:pt x="10310" y="795"/>
                </a:cubicBezTo>
                <a:cubicBezTo>
                  <a:pt x="10322" y="795"/>
                  <a:pt x="10327" y="783"/>
                  <a:pt x="10345" y="771"/>
                </a:cubicBezTo>
                <a:cubicBezTo>
                  <a:pt x="10351" y="765"/>
                  <a:pt x="10357" y="759"/>
                  <a:pt x="10363" y="759"/>
                </a:cubicBezTo>
                <a:cubicBezTo>
                  <a:pt x="10369" y="759"/>
                  <a:pt x="10375" y="765"/>
                  <a:pt x="10375" y="771"/>
                </a:cubicBezTo>
                <a:cubicBezTo>
                  <a:pt x="10381" y="771"/>
                  <a:pt x="10375" y="777"/>
                  <a:pt x="10375" y="783"/>
                </a:cubicBezTo>
                <a:cubicBezTo>
                  <a:pt x="10375" y="789"/>
                  <a:pt x="10375" y="795"/>
                  <a:pt x="10375" y="800"/>
                </a:cubicBezTo>
                <a:cubicBezTo>
                  <a:pt x="10411" y="800"/>
                  <a:pt x="10411" y="800"/>
                  <a:pt x="10411" y="800"/>
                </a:cubicBezTo>
                <a:cubicBezTo>
                  <a:pt x="10411" y="800"/>
                  <a:pt x="10416" y="800"/>
                  <a:pt x="10422" y="800"/>
                </a:cubicBezTo>
                <a:cubicBezTo>
                  <a:pt x="10422" y="795"/>
                  <a:pt x="10422" y="789"/>
                  <a:pt x="10422" y="789"/>
                </a:cubicBezTo>
                <a:cubicBezTo>
                  <a:pt x="10422" y="783"/>
                  <a:pt x="10428" y="777"/>
                  <a:pt x="10428" y="777"/>
                </a:cubicBezTo>
                <a:cubicBezTo>
                  <a:pt x="10493" y="777"/>
                  <a:pt x="10493" y="777"/>
                  <a:pt x="10493" y="777"/>
                </a:cubicBezTo>
                <a:cubicBezTo>
                  <a:pt x="10517" y="771"/>
                  <a:pt x="10517" y="771"/>
                  <a:pt x="10517" y="771"/>
                </a:cubicBezTo>
                <a:cubicBezTo>
                  <a:pt x="10517" y="759"/>
                  <a:pt x="10517" y="759"/>
                  <a:pt x="10517" y="759"/>
                </a:cubicBezTo>
                <a:cubicBezTo>
                  <a:pt x="10511" y="747"/>
                  <a:pt x="10505" y="735"/>
                  <a:pt x="10488" y="735"/>
                </a:cubicBezTo>
                <a:cubicBezTo>
                  <a:pt x="10482" y="735"/>
                  <a:pt x="10482" y="735"/>
                  <a:pt x="10476" y="735"/>
                </a:cubicBezTo>
                <a:cubicBezTo>
                  <a:pt x="10464" y="735"/>
                  <a:pt x="10458" y="735"/>
                  <a:pt x="10452" y="735"/>
                </a:cubicBezTo>
                <a:cubicBezTo>
                  <a:pt x="10446" y="723"/>
                  <a:pt x="10446" y="718"/>
                  <a:pt x="10446" y="711"/>
                </a:cubicBezTo>
                <a:cubicBezTo>
                  <a:pt x="10446" y="706"/>
                  <a:pt x="10452" y="700"/>
                  <a:pt x="10452" y="700"/>
                </a:cubicBezTo>
                <a:cubicBezTo>
                  <a:pt x="10375" y="700"/>
                  <a:pt x="10375" y="700"/>
                  <a:pt x="10375" y="700"/>
                </a:cubicBezTo>
                <a:cubicBezTo>
                  <a:pt x="10375" y="682"/>
                  <a:pt x="10381" y="664"/>
                  <a:pt x="10369" y="652"/>
                </a:cubicBezTo>
                <a:cubicBezTo>
                  <a:pt x="10363" y="652"/>
                  <a:pt x="10363" y="652"/>
                  <a:pt x="10357" y="652"/>
                </a:cubicBezTo>
                <a:cubicBezTo>
                  <a:pt x="10351" y="652"/>
                  <a:pt x="10351" y="646"/>
                  <a:pt x="10345" y="646"/>
                </a:cubicBezTo>
                <a:cubicBezTo>
                  <a:pt x="10345" y="646"/>
                  <a:pt x="10339" y="640"/>
                  <a:pt x="10339" y="634"/>
                </a:cubicBezTo>
                <a:lnTo>
                  <a:pt x="10339" y="623"/>
                </a:lnTo>
                <a:cubicBezTo>
                  <a:pt x="10327" y="617"/>
                  <a:pt x="10322" y="617"/>
                  <a:pt x="10310" y="617"/>
                </a:cubicBezTo>
                <a:cubicBezTo>
                  <a:pt x="10310" y="617"/>
                  <a:pt x="10304" y="617"/>
                  <a:pt x="10298" y="617"/>
                </a:cubicBezTo>
                <a:cubicBezTo>
                  <a:pt x="10292" y="617"/>
                  <a:pt x="10292" y="611"/>
                  <a:pt x="10286" y="611"/>
                </a:cubicBezTo>
                <a:cubicBezTo>
                  <a:pt x="10280" y="605"/>
                  <a:pt x="10286" y="593"/>
                  <a:pt x="10274" y="587"/>
                </a:cubicBezTo>
                <a:cubicBezTo>
                  <a:pt x="10274" y="587"/>
                  <a:pt x="10268" y="587"/>
                  <a:pt x="10268" y="581"/>
                </a:cubicBezTo>
                <a:cubicBezTo>
                  <a:pt x="10262" y="581"/>
                  <a:pt x="10256" y="581"/>
                  <a:pt x="10256" y="581"/>
                </a:cubicBezTo>
                <a:cubicBezTo>
                  <a:pt x="10250" y="581"/>
                  <a:pt x="10245" y="581"/>
                  <a:pt x="10245" y="581"/>
                </a:cubicBezTo>
                <a:cubicBezTo>
                  <a:pt x="10233" y="587"/>
                  <a:pt x="10233" y="593"/>
                  <a:pt x="10227" y="593"/>
                </a:cubicBezTo>
                <a:cubicBezTo>
                  <a:pt x="10215" y="593"/>
                  <a:pt x="10209" y="593"/>
                  <a:pt x="10203" y="587"/>
                </a:cubicBezTo>
                <a:cubicBezTo>
                  <a:pt x="10197" y="587"/>
                  <a:pt x="10197" y="593"/>
                  <a:pt x="10191" y="587"/>
                </a:cubicBezTo>
                <a:cubicBezTo>
                  <a:pt x="10185" y="587"/>
                  <a:pt x="10185" y="581"/>
                  <a:pt x="10179" y="581"/>
                </a:cubicBezTo>
                <a:cubicBezTo>
                  <a:pt x="10179" y="545"/>
                  <a:pt x="10179" y="545"/>
                  <a:pt x="10179" y="545"/>
                </a:cubicBezTo>
                <a:lnTo>
                  <a:pt x="10185" y="552"/>
                </a:lnTo>
                <a:cubicBezTo>
                  <a:pt x="10179" y="552"/>
                  <a:pt x="10173" y="552"/>
                  <a:pt x="10167" y="552"/>
                </a:cubicBezTo>
                <a:cubicBezTo>
                  <a:pt x="10161" y="552"/>
                  <a:pt x="10156" y="552"/>
                  <a:pt x="10150" y="552"/>
                </a:cubicBezTo>
                <a:cubicBezTo>
                  <a:pt x="10144" y="552"/>
                  <a:pt x="10144" y="552"/>
                  <a:pt x="10138" y="545"/>
                </a:cubicBezTo>
                <a:cubicBezTo>
                  <a:pt x="10138" y="545"/>
                  <a:pt x="10138" y="540"/>
                  <a:pt x="10138" y="534"/>
                </a:cubicBezTo>
                <a:cubicBezTo>
                  <a:pt x="10144" y="528"/>
                  <a:pt x="10156" y="522"/>
                  <a:pt x="10156" y="510"/>
                </a:cubicBezTo>
                <a:cubicBezTo>
                  <a:pt x="10156" y="510"/>
                  <a:pt x="10156" y="504"/>
                  <a:pt x="10156" y="498"/>
                </a:cubicBezTo>
                <a:cubicBezTo>
                  <a:pt x="10055" y="486"/>
                  <a:pt x="10055" y="486"/>
                  <a:pt x="10055" y="486"/>
                </a:cubicBezTo>
                <a:cubicBezTo>
                  <a:pt x="10055" y="486"/>
                  <a:pt x="10049" y="480"/>
                  <a:pt x="10043" y="486"/>
                </a:cubicBezTo>
                <a:cubicBezTo>
                  <a:pt x="10037" y="486"/>
                  <a:pt x="10037" y="492"/>
                  <a:pt x="10037" y="492"/>
                </a:cubicBezTo>
                <a:cubicBezTo>
                  <a:pt x="10031" y="504"/>
                  <a:pt x="10031" y="510"/>
                  <a:pt x="10031" y="516"/>
                </a:cubicBezTo>
                <a:cubicBezTo>
                  <a:pt x="10031" y="528"/>
                  <a:pt x="10031" y="528"/>
                  <a:pt x="10031" y="528"/>
                </a:cubicBezTo>
                <a:cubicBezTo>
                  <a:pt x="10031" y="534"/>
                  <a:pt x="10031" y="540"/>
                  <a:pt x="10031" y="540"/>
                </a:cubicBezTo>
                <a:cubicBezTo>
                  <a:pt x="10031" y="545"/>
                  <a:pt x="10037" y="552"/>
                  <a:pt x="10037" y="557"/>
                </a:cubicBezTo>
                <a:cubicBezTo>
                  <a:pt x="10037" y="569"/>
                  <a:pt x="10037" y="569"/>
                  <a:pt x="10031" y="575"/>
                </a:cubicBezTo>
                <a:cubicBezTo>
                  <a:pt x="10025" y="581"/>
                  <a:pt x="10019" y="587"/>
                  <a:pt x="10013" y="587"/>
                </a:cubicBezTo>
                <a:cubicBezTo>
                  <a:pt x="10007" y="587"/>
                  <a:pt x="10001" y="587"/>
                  <a:pt x="9995" y="581"/>
                </a:cubicBezTo>
                <a:cubicBezTo>
                  <a:pt x="9990" y="575"/>
                  <a:pt x="9990" y="563"/>
                  <a:pt x="9990" y="557"/>
                </a:cubicBezTo>
                <a:cubicBezTo>
                  <a:pt x="9990" y="545"/>
                  <a:pt x="9990" y="545"/>
                  <a:pt x="9990" y="545"/>
                </a:cubicBezTo>
                <a:cubicBezTo>
                  <a:pt x="9990" y="540"/>
                  <a:pt x="9983" y="534"/>
                  <a:pt x="9983" y="534"/>
                </a:cubicBezTo>
                <a:cubicBezTo>
                  <a:pt x="9983" y="522"/>
                  <a:pt x="9983" y="522"/>
                  <a:pt x="9983" y="522"/>
                </a:cubicBezTo>
                <a:cubicBezTo>
                  <a:pt x="9983" y="510"/>
                  <a:pt x="9983" y="510"/>
                  <a:pt x="9983" y="498"/>
                </a:cubicBezTo>
                <a:cubicBezTo>
                  <a:pt x="9960" y="498"/>
                  <a:pt x="9960" y="498"/>
                  <a:pt x="9960" y="498"/>
                </a:cubicBezTo>
                <a:cubicBezTo>
                  <a:pt x="9954" y="504"/>
                  <a:pt x="9942" y="504"/>
                  <a:pt x="9936" y="510"/>
                </a:cubicBezTo>
                <a:cubicBezTo>
                  <a:pt x="9936" y="510"/>
                  <a:pt x="9936" y="516"/>
                  <a:pt x="9930" y="522"/>
                </a:cubicBezTo>
                <a:cubicBezTo>
                  <a:pt x="9930" y="522"/>
                  <a:pt x="9924" y="528"/>
                  <a:pt x="9918" y="528"/>
                </a:cubicBezTo>
                <a:cubicBezTo>
                  <a:pt x="9918" y="534"/>
                  <a:pt x="9912" y="540"/>
                  <a:pt x="9906" y="540"/>
                </a:cubicBezTo>
                <a:cubicBezTo>
                  <a:pt x="9871" y="540"/>
                  <a:pt x="9871" y="540"/>
                  <a:pt x="9871" y="540"/>
                </a:cubicBezTo>
                <a:cubicBezTo>
                  <a:pt x="9871" y="516"/>
                  <a:pt x="9871" y="516"/>
                  <a:pt x="9871" y="516"/>
                </a:cubicBezTo>
                <a:cubicBezTo>
                  <a:pt x="9877" y="516"/>
                  <a:pt x="9871" y="510"/>
                  <a:pt x="9877" y="504"/>
                </a:cubicBezTo>
                <a:cubicBezTo>
                  <a:pt x="9883" y="504"/>
                  <a:pt x="9883" y="510"/>
                  <a:pt x="9889" y="504"/>
                </a:cubicBezTo>
                <a:cubicBezTo>
                  <a:pt x="9895" y="504"/>
                  <a:pt x="9895" y="498"/>
                  <a:pt x="9901" y="498"/>
                </a:cubicBezTo>
                <a:cubicBezTo>
                  <a:pt x="9895" y="486"/>
                  <a:pt x="9895" y="486"/>
                  <a:pt x="9895" y="486"/>
                </a:cubicBezTo>
                <a:cubicBezTo>
                  <a:pt x="9895" y="486"/>
                  <a:pt x="9889" y="486"/>
                  <a:pt x="9883" y="486"/>
                </a:cubicBezTo>
                <a:lnTo>
                  <a:pt x="9877" y="492"/>
                </a:lnTo>
                <a:cubicBezTo>
                  <a:pt x="9871" y="498"/>
                  <a:pt x="9865" y="498"/>
                  <a:pt x="9865" y="498"/>
                </a:cubicBezTo>
                <a:cubicBezTo>
                  <a:pt x="9859" y="504"/>
                  <a:pt x="9859" y="510"/>
                  <a:pt x="9859" y="510"/>
                </a:cubicBezTo>
                <a:cubicBezTo>
                  <a:pt x="9783" y="510"/>
                  <a:pt x="9783" y="510"/>
                  <a:pt x="9783" y="510"/>
                </a:cubicBezTo>
                <a:cubicBezTo>
                  <a:pt x="9777" y="510"/>
                  <a:pt x="9777" y="516"/>
                  <a:pt x="9771" y="516"/>
                </a:cubicBezTo>
                <a:cubicBezTo>
                  <a:pt x="9765" y="516"/>
                  <a:pt x="9753" y="516"/>
                  <a:pt x="9747" y="516"/>
                </a:cubicBezTo>
                <a:cubicBezTo>
                  <a:pt x="9741" y="516"/>
                  <a:pt x="9741" y="522"/>
                  <a:pt x="9736" y="522"/>
                </a:cubicBezTo>
                <a:cubicBezTo>
                  <a:pt x="9736" y="534"/>
                  <a:pt x="9736" y="540"/>
                  <a:pt x="9736" y="545"/>
                </a:cubicBezTo>
                <a:cubicBezTo>
                  <a:pt x="9741" y="552"/>
                  <a:pt x="9747" y="552"/>
                  <a:pt x="9747" y="557"/>
                </a:cubicBezTo>
                <a:cubicBezTo>
                  <a:pt x="9753" y="563"/>
                  <a:pt x="9753" y="569"/>
                  <a:pt x="9759" y="569"/>
                </a:cubicBezTo>
                <a:cubicBezTo>
                  <a:pt x="9771" y="569"/>
                  <a:pt x="9777" y="569"/>
                  <a:pt x="9795" y="569"/>
                </a:cubicBezTo>
                <a:cubicBezTo>
                  <a:pt x="9795" y="569"/>
                  <a:pt x="9800" y="569"/>
                  <a:pt x="9806" y="569"/>
                </a:cubicBezTo>
                <a:cubicBezTo>
                  <a:pt x="9806" y="575"/>
                  <a:pt x="9806" y="581"/>
                  <a:pt x="9806" y="581"/>
                </a:cubicBezTo>
                <a:cubicBezTo>
                  <a:pt x="9800" y="587"/>
                  <a:pt x="9800" y="593"/>
                  <a:pt x="9800" y="593"/>
                </a:cubicBezTo>
                <a:cubicBezTo>
                  <a:pt x="9800" y="599"/>
                  <a:pt x="9789" y="599"/>
                  <a:pt x="9789" y="605"/>
                </a:cubicBezTo>
                <a:cubicBezTo>
                  <a:pt x="9789" y="611"/>
                  <a:pt x="9789" y="617"/>
                  <a:pt x="9795" y="623"/>
                </a:cubicBezTo>
                <a:cubicBezTo>
                  <a:pt x="9795" y="623"/>
                  <a:pt x="9800" y="623"/>
                  <a:pt x="9806" y="629"/>
                </a:cubicBezTo>
                <a:cubicBezTo>
                  <a:pt x="9806" y="634"/>
                  <a:pt x="9806" y="640"/>
                  <a:pt x="9806" y="646"/>
                </a:cubicBezTo>
                <a:cubicBezTo>
                  <a:pt x="9806" y="652"/>
                  <a:pt x="9806" y="658"/>
                  <a:pt x="9800" y="664"/>
                </a:cubicBezTo>
                <a:cubicBezTo>
                  <a:pt x="9795" y="664"/>
                  <a:pt x="9795" y="664"/>
                  <a:pt x="9789" y="658"/>
                </a:cubicBezTo>
                <a:cubicBezTo>
                  <a:pt x="9789" y="658"/>
                  <a:pt x="9783" y="658"/>
                  <a:pt x="9777" y="652"/>
                </a:cubicBezTo>
                <a:lnTo>
                  <a:pt x="9777" y="646"/>
                </a:lnTo>
                <a:cubicBezTo>
                  <a:pt x="9771" y="640"/>
                  <a:pt x="9771" y="634"/>
                  <a:pt x="9771" y="629"/>
                </a:cubicBezTo>
                <a:cubicBezTo>
                  <a:pt x="9765" y="629"/>
                  <a:pt x="9765" y="623"/>
                  <a:pt x="9759" y="623"/>
                </a:cubicBezTo>
                <a:cubicBezTo>
                  <a:pt x="9753" y="617"/>
                  <a:pt x="9753" y="617"/>
                  <a:pt x="9747" y="617"/>
                </a:cubicBezTo>
                <a:cubicBezTo>
                  <a:pt x="9741" y="611"/>
                  <a:pt x="9741" y="617"/>
                  <a:pt x="9736" y="617"/>
                </a:cubicBezTo>
                <a:cubicBezTo>
                  <a:pt x="9741" y="623"/>
                  <a:pt x="9747" y="629"/>
                  <a:pt x="9747" y="640"/>
                </a:cubicBezTo>
                <a:lnTo>
                  <a:pt x="9747" y="646"/>
                </a:lnTo>
                <a:cubicBezTo>
                  <a:pt x="9747" y="652"/>
                  <a:pt x="9747" y="658"/>
                  <a:pt x="9747" y="658"/>
                </a:cubicBezTo>
                <a:cubicBezTo>
                  <a:pt x="9753" y="664"/>
                  <a:pt x="9759" y="670"/>
                  <a:pt x="9759" y="670"/>
                </a:cubicBezTo>
                <a:cubicBezTo>
                  <a:pt x="9765" y="676"/>
                  <a:pt x="9765" y="682"/>
                  <a:pt x="9771" y="682"/>
                </a:cubicBezTo>
                <a:cubicBezTo>
                  <a:pt x="9783" y="688"/>
                  <a:pt x="9789" y="694"/>
                  <a:pt x="9800" y="694"/>
                </a:cubicBezTo>
                <a:cubicBezTo>
                  <a:pt x="9806" y="694"/>
                  <a:pt x="9806" y="688"/>
                  <a:pt x="9812" y="688"/>
                </a:cubicBezTo>
                <a:cubicBezTo>
                  <a:pt x="9812" y="682"/>
                  <a:pt x="9806" y="676"/>
                  <a:pt x="9806" y="664"/>
                </a:cubicBezTo>
                <a:cubicBezTo>
                  <a:pt x="9806" y="664"/>
                  <a:pt x="9812" y="658"/>
                  <a:pt x="9812" y="652"/>
                </a:cubicBezTo>
                <a:cubicBezTo>
                  <a:pt x="9818" y="658"/>
                  <a:pt x="9829" y="652"/>
                  <a:pt x="9835" y="658"/>
                </a:cubicBezTo>
                <a:cubicBezTo>
                  <a:pt x="9841" y="664"/>
                  <a:pt x="9835" y="676"/>
                  <a:pt x="9841" y="682"/>
                </a:cubicBezTo>
                <a:cubicBezTo>
                  <a:pt x="9847" y="688"/>
                  <a:pt x="9847" y="688"/>
                  <a:pt x="9853" y="688"/>
                </a:cubicBezTo>
                <a:cubicBezTo>
                  <a:pt x="9859" y="694"/>
                  <a:pt x="9859" y="694"/>
                  <a:pt x="9865" y="694"/>
                </a:cubicBezTo>
                <a:cubicBezTo>
                  <a:pt x="9871" y="700"/>
                  <a:pt x="9883" y="694"/>
                  <a:pt x="9889" y="694"/>
                </a:cubicBezTo>
                <a:cubicBezTo>
                  <a:pt x="9901" y="694"/>
                  <a:pt x="9901" y="694"/>
                  <a:pt x="9901" y="694"/>
                </a:cubicBezTo>
                <a:cubicBezTo>
                  <a:pt x="9906" y="694"/>
                  <a:pt x="9906" y="700"/>
                  <a:pt x="9912" y="694"/>
                </a:cubicBezTo>
                <a:cubicBezTo>
                  <a:pt x="9918" y="694"/>
                  <a:pt x="9918" y="688"/>
                  <a:pt x="9918" y="682"/>
                </a:cubicBezTo>
                <a:cubicBezTo>
                  <a:pt x="9924" y="682"/>
                  <a:pt x="9918" y="676"/>
                  <a:pt x="9918" y="670"/>
                </a:cubicBezTo>
                <a:cubicBezTo>
                  <a:pt x="9924" y="670"/>
                  <a:pt x="9924" y="664"/>
                  <a:pt x="9930" y="658"/>
                </a:cubicBezTo>
                <a:cubicBezTo>
                  <a:pt x="9930" y="658"/>
                  <a:pt x="9936" y="664"/>
                  <a:pt x="9942" y="658"/>
                </a:cubicBezTo>
                <a:cubicBezTo>
                  <a:pt x="9942" y="658"/>
                  <a:pt x="9948" y="658"/>
                  <a:pt x="9954" y="652"/>
                </a:cubicBezTo>
                <a:cubicBezTo>
                  <a:pt x="9948" y="652"/>
                  <a:pt x="9948" y="646"/>
                  <a:pt x="9948" y="646"/>
                </a:cubicBezTo>
                <a:cubicBezTo>
                  <a:pt x="9948" y="629"/>
                  <a:pt x="9948" y="629"/>
                  <a:pt x="9948" y="629"/>
                </a:cubicBezTo>
                <a:cubicBezTo>
                  <a:pt x="9972" y="623"/>
                  <a:pt x="9972" y="623"/>
                  <a:pt x="9972" y="623"/>
                </a:cubicBezTo>
                <a:cubicBezTo>
                  <a:pt x="9972" y="629"/>
                  <a:pt x="9983" y="629"/>
                  <a:pt x="9983" y="634"/>
                </a:cubicBezTo>
                <a:cubicBezTo>
                  <a:pt x="9983" y="634"/>
                  <a:pt x="9983" y="640"/>
                  <a:pt x="9983" y="646"/>
                </a:cubicBezTo>
                <a:cubicBezTo>
                  <a:pt x="9983" y="652"/>
                  <a:pt x="9983" y="658"/>
                  <a:pt x="9983" y="664"/>
                </a:cubicBezTo>
                <a:cubicBezTo>
                  <a:pt x="10031" y="664"/>
                  <a:pt x="10031" y="664"/>
                  <a:pt x="10031" y="664"/>
                </a:cubicBezTo>
                <a:cubicBezTo>
                  <a:pt x="10049" y="646"/>
                  <a:pt x="10049" y="646"/>
                  <a:pt x="10049" y="646"/>
                </a:cubicBezTo>
                <a:cubicBezTo>
                  <a:pt x="10061" y="658"/>
                  <a:pt x="10061" y="658"/>
                  <a:pt x="10061" y="658"/>
                </a:cubicBezTo>
                <a:cubicBezTo>
                  <a:pt x="10061" y="670"/>
                  <a:pt x="10061" y="676"/>
                  <a:pt x="10061" y="682"/>
                </a:cubicBezTo>
                <a:close/>
                <a:moveTo>
                  <a:pt x="17122" y="2532"/>
                </a:moveTo>
                <a:lnTo>
                  <a:pt x="17122" y="2532"/>
                </a:lnTo>
                <a:cubicBezTo>
                  <a:pt x="17134" y="2532"/>
                  <a:pt x="17134" y="2532"/>
                  <a:pt x="17140" y="2526"/>
                </a:cubicBezTo>
                <a:cubicBezTo>
                  <a:pt x="17146" y="2526"/>
                  <a:pt x="17152" y="2520"/>
                  <a:pt x="17152" y="2520"/>
                </a:cubicBezTo>
                <a:cubicBezTo>
                  <a:pt x="17294" y="2520"/>
                  <a:pt x="17294" y="2520"/>
                  <a:pt x="17294" y="2520"/>
                </a:cubicBezTo>
                <a:cubicBezTo>
                  <a:pt x="17294" y="2496"/>
                  <a:pt x="17294" y="2496"/>
                  <a:pt x="17294" y="2496"/>
                </a:cubicBezTo>
                <a:cubicBezTo>
                  <a:pt x="17300" y="2490"/>
                  <a:pt x="17294" y="2478"/>
                  <a:pt x="17300" y="2473"/>
                </a:cubicBezTo>
                <a:cubicBezTo>
                  <a:pt x="17306" y="2466"/>
                  <a:pt x="17312" y="2466"/>
                  <a:pt x="17312" y="2466"/>
                </a:cubicBezTo>
                <a:cubicBezTo>
                  <a:pt x="17318" y="2466"/>
                  <a:pt x="17324" y="2473"/>
                  <a:pt x="17330" y="2478"/>
                </a:cubicBezTo>
                <a:cubicBezTo>
                  <a:pt x="17336" y="2478"/>
                  <a:pt x="17336" y="2484"/>
                  <a:pt x="17348" y="2484"/>
                </a:cubicBezTo>
                <a:cubicBezTo>
                  <a:pt x="17353" y="2484"/>
                  <a:pt x="17359" y="2478"/>
                  <a:pt x="17365" y="2478"/>
                </a:cubicBezTo>
                <a:cubicBezTo>
                  <a:pt x="17377" y="2478"/>
                  <a:pt x="17377" y="2484"/>
                  <a:pt x="17383" y="2484"/>
                </a:cubicBezTo>
                <a:cubicBezTo>
                  <a:pt x="17389" y="2490"/>
                  <a:pt x="17389" y="2496"/>
                  <a:pt x="17395" y="2496"/>
                </a:cubicBezTo>
                <a:cubicBezTo>
                  <a:pt x="17401" y="2496"/>
                  <a:pt x="17407" y="2496"/>
                  <a:pt x="17407" y="2496"/>
                </a:cubicBezTo>
                <a:cubicBezTo>
                  <a:pt x="17413" y="2502"/>
                  <a:pt x="17413" y="2508"/>
                  <a:pt x="17419" y="2508"/>
                </a:cubicBezTo>
                <a:cubicBezTo>
                  <a:pt x="17419" y="2514"/>
                  <a:pt x="17419" y="2514"/>
                  <a:pt x="17419" y="2520"/>
                </a:cubicBezTo>
                <a:cubicBezTo>
                  <a:pt x="17413" y="2526"/>
                  <a:pt x="17407" y="2526"/>
                  <a:pt x="17407" y="2532"/>
                </a:cubicBezTo>
                <a:cubicBezTo>
                  <a:pt x="17407" y="2538"/>
                  <a:pt x="17407" y="2544"/>
                  <a:pt x="17413" y="2550"/>
                </a:cubicBezTo>
                <a:cubicBezTo>
                  <a:pt x="17413" y="2555"/>
                  <a:pt x="17419" y="2555"/>
                  <a:pt x="17425" y="2555"/>
                </a:cubicBezTo>
                <a:cubicBezTo>
                  <a:pt x="17478" y="2555"/>
                  <a:pt x="17478" y="2555"/>
                  <a:pt x="17478" y="2555"/>
                </a:cubicBezTo>
                <a:cubicBezTo>
                  <a:pt x="17490" y="2555"/>
                  <a:pt x="17496" y="2544"/>
                  <a:pt x="17502" y="2538"/>
                </a:cubicBezTo>
                <a:cubicBezTo>
                  <a:pt x="17508" y="2532"/>
                  <a:pt x="17508" y="2532"/>
                  <a:pt x="17508" y="2526"/>
                </a:cubicBezTo>
                <a:cubicBezTo>
                  <a:pt x="17514" y="2520"/>
                  <a:pt x="17514" y="2514"/>
                  <a:pt x="17519" y="2514"/>
                </a:cubicBezTo>
                <a:cubicBezTo>
                  <a:pt x="17537" y="2514"/>
                  <a:pt x="17537" y="2526"/>
                  <a:pt x="17549" y="2538"/>
                </a:cubicBezTo>
                <a:cubicBezTo>
                  <a:pt x="17555" y="2544"/>
                  <a:pt x="17561" y="2544"/>
                  <a:pt x="17561" y="2550"/>
                </a:cubicBezTo>
                <a:cubicBezTo>
                  <a:pt x="17561" y="2544"/>
                  <a:pt x="17561" y="2538"/>
                  <a:pt x="17561" y="2538"/>
                </a:cubicBezTo>
                <a:cubicBezTo>
                  <a:pt x="17561" y="2532"/>
                  <a:pt x="17567" y="2532"/>
                  <a:pt x="17567" y="2526"/>
                </a:cubicBezTo>
                <a:cubicBezTo>
                  <a:pt x="17573" y="2526"/>
                  <a:pt x="17573" y="2526"/>
                  <a:pt x="17579" y="2526"/>
                </a:cubicBezTo>
                <a:cubicBezTo>
                  <a:pt x="17585" y="2532"/>
                  <a:pt x="17585" y="2538"/>
                  <a:pt x="17591" y="2538"/>
                </a:cubicBezTo>
                <a:cubicBezTo>
                  <a:pt x="17626" y="2538"/>
                  <a:pt x="17626" y="2538"/>
                  <a:pt x="17626" y="2538"/>
                </a:cubicBezTo>
                <a:cubicBezTo>
                  <a:pt x="17626" y="2532"/>
                  <a:pt x="17626" y="2526"/>
                  <a:pt x="17626" y="2526"/>
                </a:cubicBezTo>
                <a:cubicBezTo>
                  <a:pt x="17620" y="2520"/>
                  <a:pt x="17620" y="2520"/>
                  <a:pt x="17614" y="2514"/>
                </a:cubicBezTo>
                <a:cubicBezTo>
                  <a:pt x="17614" y="2508"/>
                  <a:pt x="17614" y="2508"/>
                  <a:pt x="17614" y="2502"/>
                </a:cubicBezTo>
                <a:cubicBezTo>
                  <a:pt x="17603" y="2502"/>
                  <a:pt x="17597" y="2502"/>
                  <a:pt x="17591" y="2502"/>
                </a:cubicBezTo>
                <a:cubicBezTo>
                  <a:pt x="17585" y="2502"/>
                  <a:pt x="17585" y="2502"/>
                  <a:pt x="17579" y="2502"/>
                </a:cubicBezTo>
                <a:cubicBezTo>
                  <a:pt x="17579" y="2473"/>
                  <a:pt x="17579" y="2473"/>
                  <a:pt x="17579" y="2473"/>
                </a:cubicBezTo>
                <a:cubicBezTo>
                  <a:pt x="17579" y="2461"/>
                  <a:pt x="17591" y="2461"/>
                  <a:pt x="17597" y="2455"/>
                </a:cubicBezTo>
                <a:cubicBezTo>
                  <a:pt x="17603" y="2449"/>
                  <a:pt x="17603" y="2455"/>
                  <a:pt x="17608" y="2455"/>
                </a:cubicBezTo>
                <a:cubicBezTo>
                  <a:pt x="17614" y="2449"/>
                  <a:pt x="17614" y="2449"/>
                  <a:pt x="17614" y="2443"/>
                </a:cubicBezTo>
                <a:cubicBezTo>
                  <a:pt x="17620" y="2437"/>
                  <a:pt x="17620" y="2437"/>
                  <a:pt x="17620" y="2431"/>
                </a:cubicBezTo>
                <a:cubicBezTo>
                  <a:pt x="17626" y="2425"/>
                  <a:pt x="17626" y="2425"/>
                  <a:pt x="17632" y="2419"/>
                </a:cubicBezTo>
                <a:cubicBezTo>
                  <a:pt x="17632" y="2413"/>
                  <a:pt x="17638" y="2413"/>
                  <a:pt x="17638" y="2407"/>
                </a:cubicBezTo>
                <a:cubicBezTo>
                  <a:pt x="17644" y="2401"/>
                  <a:pt x="17644" y="2395"/>
                  <a:pt x="17650" y="2395"/>
                </a:cubicBezTo>
                <a:cubicBezTo>
                  <a:pt x="17656" y="2395"/>
                  <a:pt x="17656" y="2395"/>
                  <a:pt x="17662" y="2395"/>
                </a:cubicBezTo>
                <a:cubicBezTo>
                  <a:pt x="17674" y="2389"/>
                  <a:pt x="17674" y="2389"/>
                  <a:pt x="17674" y="2389"/>
                </a:cubicBezTo>
                <a:cubicBezTo>
                  <a:pt x="17680" y="2389"/>
                  <a:pt x="17680" y="2384"/>
                  <a:pt x="17680" y="2378"/>
                </a:cubicBezTo>
                <a:cubicBezTo>
                  <a:pt x="17691" y="2366"/>
                  <a:pt x="17697" y="2360"/>
                  <a:pt x="17703" y="2348"/>
                </a:cubicBezTo>
                <a:cubicBezTo>
                  <a:pt x="17715" y="2336"/>
                  <a:pt x="17721" y="2324"/>
                  <a:pt x="17739" y="2318"/>
                </a:cubicBezTo>
                <a:cubicBezTo>
                  <a:pt x="17745" y="2307"/>
                  <a:pt x="17751" y="2307"/>
                  <a:pt x="17763" y="2307"/>
                </a:cubicBezTo>
                <a:cubicBezTo>
                  <a:pt x="17769" y="2307"/>
                  <a:pt x="17774" y="2307"/>
                  <a:pt x="17780" y="2307"/>
                </a:cubicBezTo>
                <a:cubicBezTo>
                  <a:pt x="17786" y="2307"/>
                  <a:pt x="17792" y="2312"/>
                  <a:pt x="17798" y="2312"/>
                </a:cubicBezTo>
                <a:cubicBezTo>
                  <a:pt x="17804" y="2312"/>
                  <a:pt x="17804" y="2312"/>
                  <a:pt x="17804" y="2312"/>
                </a:cubicBezTo>
                <a:cubicBezTo>
                  <a:pt x="17810" y="2312"/>
                  <a:pt x="17810" y="2312"/>
                  <a:pt x="17816" y="2307"/>
                </a:cubicBezTo>
                <a:cubicBezTo>
                  <a:pt x="17822" y="2307"/>
                  <a:pt x="17822" y="2295"/>
                  <a:pt x="17828" y="2295"/>
                </a:cubicBezTo>
                <a:cubicBezTo>
                  <a:pt x="17834" y="2295"/>
                  <a:pt x="17834" y="2295"/>
                  <a:pt x="17834" y="2295"/>
                </a:cubicBezTo>
                <a:cubicBezTo>
                  <a:pt x="17840" y="2295"/>
                  <a:pt x="17840" y="2307"/>
                  <a:pt x="17840" y="2307"/>
                </a:cubicBezTo>
                <a:cubicBezTo>
                  <a:pt x="17846" y="2312"/>
                  <a:pt x="17846" y="2318"/>
                  <a:pt x="17851" y="2318"/>
                </a:cubicBezTo>
                <a:cubicBezTo>
                  <a:pt x="17851" y="2318"/>
                  <a:pt x="17858" y="2324"/>
                  <a:pt x="17863" y="2324"/>
                </a:cubicBezTo>
                <a:cubicBezTo>
                  <a:pt x="17863" y="2324"/>
                  <a:pt x="17869" y="2324"/>
                  <a:pt x="17875" y="2324"/>
                </a:cubicBezTo>
                <a:cubicBezTo>
                  <a:pt x="17875" y="2324"/>
                  <a:pt x="17881" y="2330"/>
                  <a:pt x="17887" y="2330"/>
                </a:cubicBezTo>
                <a:cubicBezTo>
                  <a:pt x="17881" y="2336"/>
                  <a:pt x="17875" y="2342"/>
                  <a:pt x="17875" y="2348"/>
                </a:cubicBezTo>
                <a:cubicBezTo>
                  <a:pt x="17875" y="2354"/>
                  <a:pt x="17875" y="2354"/>
                  <a:pt x="17875" y="2354"/>
                </a:cubicBezTo>
                <a:cubicBezTo>
                  <a:pt x="17875" y="2360"/>
                  <a:pt x="17875" y="2360"/>
                  <a:pt x="17881" y="2366"/>
                </a:cubicBezTo>
                <a:cubicBezTo>
                  <a:pt x="17881" y="2366"/>
                  <a:pt x="17887" y="2366"/>
                  <a:pt x="17893" y="2372"/>
                </a:cubicBezTo>
                <a:cubicBezTo>
                  <a:pt x="17893" y="2372"/>
                  <a:pt x="17893" y="2378"/>
                  <a:pt x="17893" y="2384"/>
                </a:cubicBezTo>
                <a:cubicBezTo>
                  <a:pt x="17893" y="2389"/>
                  <a:pt x="17893" y="2395"/>
                  <a:pt x="17893" y="2407"/>
                </a:cubicBezTo>
                <a:cubicBezTo>
                  <a:pt x="17905" y="2407"/>
                  <a:pt x="17905" y="2407"/>
                  <a:pt x="17905" y="2407"/>
                </a:cubicBezTo>
                <a:cubicBezTo>
                  <a:pt x="17911" y="2407"/>
                  <a:pt x="17917" y="2407"/>
                  <a:pt x="17917" y="2401"/>
                </a:cubicBezTo>
                <a:cubicBezTo>
                  <a:pt x="17923" y="2395"/>
                  <a:pt x="17923" y="2395"/>
                  <a:pt x="17929" y="2389"/>
                </a:cubicBezTo>
                <a:cubicBezTo>
                  <a:pt x="17935" y="2384"/>
                  <a:pt x="17940" y="2378"/>
                  <a:pt x="17952" y="2372"/>
                </a:cubicBezTo>
                <a:cubicBezTo>
                  <a:pt x="17958" y="2372"/>
                  <a:pt x="17958" y="2372"/>
                  <a:pt x="17964" y="2372"/>
                </a:cubicBezTo>
                <a:cubicBezTo>
                  <a:pt x="17970" y="2366"/>
                  <a:pt x="17970" y="2366"/>
                  <a:pt x="17976" y="2360"/>
                </a:cubicBezTo>
                <a:cubicBezTo>
                  <a:pt x="17982" y="2360"/>
                  <a:pt x="17982" y="2354"/>
                  <a:pt x="17982" y="2348"/>
                </a:cubicBezTo>
                <a:cubicBezTo>
                  <a:pt x="17988" y="2348"/>
                  <a:pt x="17994" y="2342"/>
                  <a:pt x="17994" y="2342"/>
                </a:cubicBezTo>
                <a:cubicBezTo>
                  <a:pt x="18000" y="2336"/>
                  <a:pt x="18000" y="2330"/>
                  <a:pt x="18006" y="2330"/>
                </a:cubicBezTo>
                <a:cubicBezTo>
                  <a:pt x="18012" y="2324"/>
                  <a:pt x="18017" y="2324"/>
                  <a:pt x="18029" y="2324"/>
                </a:cubicBezTo>
                <a:cubicBezTo>
                  <a:pt x="18029" y="2324"/>
                  <a:pt x="18035" y="2324"/>
                  <a:pt x="18041" y="2324"/>
                </a:cubicBezTo>
                <a:cubicBezTo>
                  <a:pt x="18041" y="2324"/>
                  <a:pt x="18041" y="2318"/>
                  <a:pt x="18047" y="2312"/>
                </a:cubicBezTo>
                <a:cubicBezTo>
                  <a:pt x="18047" y="2312"/>
                  <a:pt x="18047" y="2307"/>
                  <a:pt x="18047" y="2300"/>
                </a:cubicBezTo>
                <a:cubicBezTo>
                  <a:pt x="18053" y="2300"/>
                  <a:pt x="18053" y="2295"/>
                  <a:pt x="18053" y="2289"/>
                </a:cubicBezTo>
                <a:cubicBezTo>
                  <a:pt x="18059" y="2283"/>
                  <a:pt x="18053" y="2277"/>
                  <a:pt x="18053" y="2265"/>
                </a:cubicBezTo>
                <a:cubicBezTo>
                  <a:pt x="18059" y="2259"/>
                  <a:pt x="18059" y="2253"/>
                  <a:pt x="18059" y="2247"/>
                </a:cubicBezTo>
                <a:cubicBezTo>
                  <a:pt x="18071" y="2247"/>
                  <a:pt x="18077" y="2247"/>
                  <a:pt x="18083" y="2247"/>
                </a:cubicBezTo>
                <a:cubicBezTo>
                  <a:pt x="18095" y="2241"/>
                  <a:pt x="18101" y="2235"/>
                  <a:pt x="18106" y="2235"/>
                </a:cubicBezTo>
                <a:cubicBezTo>
                  <a:pt x="18166" y="2235"/>
                  <a:pt x="18166" y="2235"/>
                  <a:pt x="18166" y="2235"/>
                </a:cubicBezTo>
                <a:cubicBezTo>
                  <a:pt x="18166" y="2253"/>
                  <a:pt x="18166" y="2253"/>
                  <a:pt x="18166" y="2253"/>
                </a:cubicBezTo>
                <a:cubicBezTo>
                  <a:pt x="18160" y="2259"/>
                  <a:pt x="18160" y="2259"/>
                  <a:pt x="18154" y="2265"/>
                </a:cubicBezTo>
                <a:cubicBezTo>
                  <a:pt x="18130" y="2271"/>
                  <a:pt x="18130" y="2271"/>
                  <a:pt x="18130" y="2271"/>
                </a:cubicBezTo>
                <a:cubicBezTo>
                  <a:pt x="18124" y="2277"/>
                  <a:pt x="18124" y="2277"/>
                  <a:pt x="18118" y="2277"/>
                </a:cubicBezTo>
                <a:cubicBezTo>
                  <a:pt x="18112" y="2283"/>
                  <a:pt x="18106" y="2283"/>
                  <a:pt x="18106" y="2289"/>
                </a:cubicBezTo>
                <a:cubicBezTo>
                  <a:pt x="18106" y="2295"/>
                  <a:pt x="18101" y="2300"/>
                  <a:pt x="18101" y="2300"/>
                </a:cubicBezTo>
                <a:cubicBezTo>
                  <a:pt x="18101" y="2307"/>
                  <a:pt x="18101" y="2312"/>
                  <a:pt x="18101" y="2312"/>
                </a:cubicBezTo>
                <a:cubicBezTo>
                  <a:pt x="18101" y="2318"/>
                  <a:pt x="18101" y="2324"/>
                  <a:pt x="18101" y="2324"/>
                </a:cubicBezTo>
                <a:cubicBezTo>
                  <a:pt x="18101" y="2330"/>
                  <a:pt x="18095" y="2330"/>
                  <a:pt x="18095" y="2336"/>
                </a:cubicBezTo>
                <a:cubicBezTo>
                  <a:pt x="18095" y="2348"/>
                  <a:pt x="18089" y="2354"/>
                  <a:pt x="18083" y="2360"/>
                </a:cubicBezTo>
                <a:cubicBezTo>
                  <a:pt x="18083" y="2366"/>
                  <a:pt x="18083" y="2372"/>
                  <a:pt x="18083" y="2372"/>
                </a:cubicBezTo>
                <a:cubicBezTo>
                  <a:pt x="18083" y="2378"/>
                  <a:pt x="18083" y="2384"/>
                  <a:pt x="18077" y="2384"/>
                </a:cubicBezTo>
                <a:cubicBezTo>
                  <a:pt x="18077" y="2389"/>
                  <a:pt x="18077" y="2395"/>
                  <a:pt x="18071" y="2395"/>
                </a:cubicBezTo>
                <a:cubicBezTo>
                  <a:pt x="18065" y="2395"/>
                  <a:pt x="18065" y="2395"/>
                  <a:pt x="18059" y="2401"/>
                </a:cubicBezTo>
                <a:cubicBezTo>
                  <a:pt x="18053" y="2401"/>
                  <a:pt x="18047" y="2401"/>
                  <a:pt x="18047" y="2407"/>
                </a:cubicBezTo>
                <a:cubicBezTo>
                  <a:pt x="18041" y="2407"/>
                  <a:pt x="18035" y="2407"/>
                  <a:pt x="18035" y="2407"/>
                </a:cubicBezTo>
                <a:cubicBezTo>
                  <a:pt x="18029" y="2413"/>
                  <a:pt x="18029" y="2413"/>
                  <a:pt x="18029" y="2419"/>
                </a:cubicBezTo>
                <a:cubicBezTo>
                  <a:pt x="18029" y="2425"/>
                  <a:pt x="18029" y="2425"/>
                  <a:pt x="18029" y="2431"/>
                </a:cubicBezTo>
                <a:cubicBezTo>
                  <a:pt x="18024" y="2443"/>
                  <a:pt x="18012" y="2443"/>
                  <a:pt x="18006" y="2449"/>
                </a:cubicBezTo>
                <a:cubicBezTo>
                  <a:pt x="17994" y="2455"/>
                  <a:pt x="17982" y="2466"/>
                  <a:pt x="17970" y="2473"/>
                </a:cubicBezTo>
                <a:cubicBezTo>
                  <a:pt x="17958" y="2484"/>
                  <a:pt x="17946" y="2490"/>
                  <a:pt x="17935" y="2496"/>
                </a:cubicBezTo>
                <a:cubicBezTo>
                  <a:pt x="17917" y="2502"/>
                  <a:pt x="17911" y="2514"/>
                  <a:pt x="17899" y="2520"/>
                </a:cubicBezTo>
                <a:cubicBezTo>
                  <a:pt x="17887" y="2532"/>
                  <a:pt x="17881" y="2544"/>
                  <a:pt x="17869" y="2555"/>
                </a:cubicBezTo>
                <a:cubicBezTo>
                  <a:pt x="17869" y="2561"/>
                  <a:pt x="17863" y="2567"/>
                  <a:pt x="17863" y="2567"/>
                </a:cubicBezTo>
                <a:cubicBezTo>
                  <a:pt x="17851" y="2573"/>
                  <a:pt x="17846" y="2573"/>
                  <a:pt x="17840" y="2579"/>
                </a:cubicBezTo>
                <a:cubicBezTo>
                  <a:pt x="17834" y="2585"/>
                  <a:pt x="17840" y="2591"/>
                  <a:pt x="17834" y="2591"/>
                </a:cubicBezTo>
                <a:cubicBezTo>
                  <a:pt x="17834" y="2597"/>
                  <a:pt x="17828" y="2603"/>
                  <a:pt x="17822" y="2603"/>
                </a:cubicBezTo>
                <a:lnTo>
                  <a:pt x="17816" y="2603"/>
                </a:lnTo>
                <a:cubicBezTo>
                  <a:pt x="17810" y="2603"/>
                  <a:pt x="17804" y="2603"/>
                  <a:pt x="17798" y="2603"/>
                </a:cubicBezTo>
                <a:cubicBezTo>
                  <a:pt x="17792" y="2603"/>
                  <a:pt x="17792" y="2609"/>
                  <a:pt x="17786" y="2609"/>
                </a:cubicBezTo>
                <a:cubicBezTo>
                  <a:pt x="17786" y="2609"/>
                  <a:pt x="17780" y="2615"/>
                  <a:pt x="17774" y="2615"/>
                </a:cubicBezTo>
                <a:cubicBezTo>
                  <a:pt x="17769" y="2615"/>
                  <a:pt x="17763" y="2621"/>
                  <a:pt x="17751" y="2627"/>
                </a:cubicBezTo>
                <a:cubicBezTo>
                  <a:pt x="17745" y="2627"/>
                  <a:pt x="17745" y="2627"/>
                  <a:pt x="17739" y="2632"/>
                </a:cubicBezTo>
                <a:cubicBezTo>
                  <a:pt x="17733" y="2632"/>
                  <a:pt x="17733" y="2627"/>
                  <a:pt x="17727" y="2632"/>
                </a:cubicBezTo>
                <a:cubicBezTo>
                  <a:pt x="17721" y="2632"/>
                  <a:pt x="17721" y="2632"/>
                  <a:pt x="17715" y="2639"/>
                </a:cubicBezTo>
                <a:cubicBezTo>
                  <a:pt x="17715" y="2639"/>
                  <a:pt x="17709" y="2644"/>
                  <a:pt x="17709" y="2650"/>
                </a:cubicBezTo>
                <a:cubicBezTo>
                  <a:pt x="17709" y="2656"/>
                  <a:pt x="17715" y="2656"/>
                  <a:pt x="17715" y="2662"/>
                </a:cubicBezTo>
                <a:cubicBezTo>
                  <a:pt x="17715" y="2674"/>
                  <a:pt x="17715" y="2686"/>
                  <a:pt x="17709" y="2698"/>
                </a:cubicBezTo>
                <a:cubicBezTo>
                  <a:pt x="17709" y="2704"/>
                  <a:pt x="17703" y="2704"/>
                  <a:pt x="17697" y="2710"/>
                </a:cubicBezTo>
                <a:cubicBezTo>
                  <a:pt x="17697" y="2710"/>
                  <a:pt x="17691" y="2710"/>
                  <a:pt x="17685" y="2716"/>
                </a:cubicBezTo>
                <a:cubicBezTo>
                  <a:pt x="17685" y="2721"/>
                  <a:pt x="17685" y="2721"/>
                  <a:pt x="17685" y="2727"/>
                </a:cubicBezTo>
                <a:cubicBezTo>
                  <a:pt x="17685" y="2733"/>
                  <a:pt x="17680" y="2733"/>
                  <a:pt x="17674" y="2739"/>
                </a:cubicBezTo>
                <a:cubicBezTo>
                  <a:pt x="17674" y="2745"/>
                  <a:pt x="17674" y="2751"/>
                  <a:pt x="17674" y="2757"/>
                </a:cubicBezTo>
                <a:cubicBezTo>
                  <a:pt x="17674" y="2763"/>
                  <a:pt x="17680" y="2769"/>
                  <a:pt x="17674" y="2781"/>
                </a:cubicBezTo>
                <a:cubicBezTo>
                  <a:pt x="17674" y="2787"/>
                  <a:pt x="17662" y="2793"/>
                  <a:pt x="17662" y="2805"/>
                </a:cubicBezTo>
                <a:cubicBezTo>
                  <a:pt x="17662" y="2810"/>
                  <a:pt x="17662" y="2816"/>
                  <a:pt x="17662" y="2828"/>
                </a:cubicBezTo>
                <a:cubicBezTo>
                  <a:pt x="17662" y="2834"/>
                  <a:pt x="17662" y="2840"/>
                  <a:pt x="17662" y="2852"/>
                </a:cubicBezTo>
                <a:cubicBezTo>
                  <a:pt x="17662" y="2899"/>
                  <a:pt x="17668" y="2923"/>
                  <a:pt x="17668" y="2971"/>
                </a:cubicBezTo>
                <a:cubicBezTo>
                  <a:pt x="17668" y="2976"/>
                  <a:pt x="17668" y="2982"/>
                  <a:pt x="17668" y="2988"/>
                </a:cubicBezTo>
                <a:cubicBezTo>
                  <a:pt x="17668" y="2994"/>
                  <a:pt x="17662" y="2994"/>
                  <a:pt x="17656" y="3000"/>
                </a:cubicBezTo>
                <a:cubicBezTo>
                  <a:pt x="17685" y="3048"/>
                  <a:pt x="17685" y="3048"/>
                  <a:pt x="17685" y="3048"/>
                </a:cubicBezTo>
                <a:cubicBezTo>
                  <a:pt x="17685" y="3142"/>
                  <a:pt x="17685" y="3142"/>
                  <a:pt x="17685" y="3142"/>
                </a:cubicBezTo>
                <a:cubicBezTo>
                  <a:pt x="17691" y="3142"/>
                  <a:pt x="17691" y="3148"/>
                  <a:pt x="17697" y="3148"/>
                </a:cubicBezTo>
                <a:cubicBezTo>
                  <a:pt x="17703" y="3148"/>
                  <a:pt x="17703" y="3142"/>
                  <a:pt x="17709" y="3137"/>
                </a:cubicBezTo>
                <a:cubicBezTo>
                  <a:pt x="17715" y="3137"/>
                  <a:pt x="17721" y="3137"/>
                  <a:pt x="17721" y="3137"/>
                </a:cubicBezTo>
                <a:cubicBezTo>
                  <a:pt x="17727" y="3137"/>
                  <a:pt x="17727" y="3131"/>
                  <a:pt x="17733" y="3131"/>
                </a:cubicBezTo>
                <a:cubicBezTo>
                  <a:pt x="17739" y="3131"/>
                  <a:pt x="17739" y="3125"/>
                  <a:pt x="17745" y="3125"/>
                </a:cubicBezTo>
                <a:cubicBezTo>
                  <a:pt x="17751" y="3125"/>
                  <a:pt x="17757" y="3125"/>
                  <a:pt x="17763" y="3125"/>
                </a:cubicBezTo>
                <a:cubicBezTo>
                  <a:pt x="17763" y="3113"/>
                  <a:pt x="17763" y="3107"/>
                  <a:pt x="17763" y="3095"/>
                </a:cubicBezTo>
                <a:cubicBezTo>
                  <a:pt x="17763" y="3089"/>
                  <a:pt x="17763" y="3083"/>
                  <a:pt x="17763" y="3083"/>
                </a:cubicBezTo>
                <a:cubicBezTo>
                  <a:pt x="17769" y="3077"/>
                  <a:pt x="17769" y="3071"/>
                  <a:pt x="17774" y="3071"/>
                </a:cubicBezTo>
                <a:cubicBezTo>
                  <a:pt x="17774" y="3065"/>
                  <a:pt x="17780" y="3065"/>
                  <a:pt x="17786" y="3065"/>
                </a:cubicBezTo>
                <a:cubicBezTo>
                  <a:pt x="17786" y="3059"/>
                  <a:pt x="17792" y="3059"/>
                  <a:pt x="17792" y="3054"/>
                </a:cubicBezTo>
                <a:cubicBezTo>
                  <a:pt x="17798" y="3048"/>
                  <a:pt x="17798" y="3048"/>
                  <a:pt x="17804" y="3042"/>
                </a:cubicBezTo>
                <a:cubicBezTo>
                  <a:pt x="17810" y="3030"/>
                  <a:pt x="17810" y="3030"/>
                  <a:pt x="17810" y="3030"/>
                </a:cubicBezTo>
                <a:cubicBezTo>
                  <a:pt x="17810" y="3024"/>
                  <a:pt x="17810" y="3024"/>
                  <a:pt x="17816" y="3018"/>
                </a:cubicBezTo>
                <a:cubicBezTo>
                  <a:pt x="17816" y="3012"/>
                  <a:pt x="17822" y="3006"/>
                  <a:pt x="17828" y="3006"/>
                </a:cubicBezTo>
                <a:cubicBezTo>
                  <a:pt x="17834" y="3006"/>
                  <a:pt x="17834" y="3006"/>
                  <a:pt x="17834" y="3006"/>
                </a:cubicBezTo>
                <a:cubicBezTo>
                  <a:pt x="17840" y="3006"/>
                  <a:pt x="17840" y="3012"/>
                  <a:pt x="17846" y="3012"/>
                </a:cubicBezTo>
                <a:cubicBezTo>
                  <a:pt x="17858" y="3012"/>
                  <a:pt x="17858" y="3012"/>
                  <a:pt x="17858" y="3012"/>
                </a:cubicBezTo>
                <a:cubicBezTo>
                  <a:pt x="17858" y="3012"/>
                  <a:pt x="17863" y="3012"/>
                  <a:pt x="17869" y="3012"/>
                </a:cubicBezTo>
                <a:cubicBezTo>
                  <a:pt x="17869" y="3012"/>
                  <a:pt x="17875" y="3006"/>
                  <a:pt x="17875" y="3000"/>
                </a:cubicBezTo>
                <a:cubicBezTo>
                  <a:pt x="17881" y="3000"/>
                  <a:pt x="17881" y="2994"/>
                  <a:pt x="17881" y="2988"/>
                </a:cubicBezTo>
                <a:cubicBezTo>
                  <a:pt x="17881" y="2935"/>
                  <a:pt x="17881" y="2935"/>
                  <a:pt x="17881" y="2935"/>
                </a:cubicBezTo>
                <a:cubicBezTo>
                  <a:pt x="17887" y="2923"/>
                  <a:pt x="17893" y="2917"/>
                  <a:pt x="17899" y="2911"/>
                </a:cubicBezTo>
                <a:cubicBezTo>
                  <a:pt x="17905" y="2905"/>
                  <a:pt x="17911" y="2905"/>
                  <a:pt x="17911" y="2899"/>
                </a:cubicBezTo>
                <a:cubicBezTo>
                  <a:pt x="17994" y="2899"/>
                  <a:pt x="17994" y="2899"/>
                  <a:pt x="17994" y="2899"/>
                </a:cubicBezTo>
                <a:cubicBezTo>
                  <a:pt x="17994" y="2870"/>
                  <a:pt x="17994" y="2870"/>
                  <a:pt x="17994" y="2870"/>
                </a:cubicBezTo>
                <a:cubicBezTo>
                  <a:pt x="17994" y="2858"/>
                  <a:pt x="17988" y="2858"/>
                  <a:pt x="17982" y="2846"/>
                </a:cubicBezTo>
                <a:cubicBezTo>
                  <a:pt x="17982" y="2840"/>
                  <a:pt x="17976" y="2840"/>
                  <a:pt x="17976" y="2834"/>
                </a:cubicBezTo>
                <a:cubicBezTo>
                  <a:pt x="17976" y="2822"/>
                  <a:pt x="17976" y="2822"/>
                  <a:pt x="17976" y="2822"/>
                </a:cubicBezTo>
                <a:cubicBezTo>
                  <a:pt x="17976" y="2810"/>
                  <a:pt x="17976" y="2810"/>
                  <a:pt x="17976" y="2810"/>
                </a:cubicBezTo>
                <a:lnTo>
                  <a:pt x="17982" y="2805"/>
                </a:lnTo>
                <a:cubicBezTo>
                  <a:pt x="17988" y="2799"/>
                  <a:pt x="17994" y="2793"/>
                  <a:pt x="17994" y="2787"/>
                </a:cubicBezTo>
                <a:cubicBezTo>
                  <a:pt x="18000" y="2781"/>
                  <a:pt x="18000" y="2781"/>
                  <a:pt x="18000" y="2775"/>
                </a:cubicBezTo>
                <a:cubicBezTo>
                  <a:pt x="18006" y="2769"/>
                  <a:pt x="18006" y="2763"/>
                  <a:pt x="18012" y="2763"/>
                </a:cubicBezTo>
                <a:cubicBezTo>
                  <a:pt x="18017" y="2763"/>
                  <a:pt x="18024" y="2763"/>
                  <a:pt x="18029" y="2769"/>
                </a:cubicBezTo>
                <a:cubicBezTo>
                  <a:pt x="18035" y="2769"/>
                  <a:pt x="18029" y="2775"/>
                  <a:pt x="18035" y="2781"/>
                </a:cubicBezTo>
                <a:cubicBezTo>
                  <a:pt x="18035" y="2781"/>
                  <a:pt x="18041" y="2781"/>
                  <a:pt x="18047" y="2787"/>
                </a:cubicBezTo>
                <a:cubicBezTo>
                  <a:pt x="18065" y="2787"/>
                  <a:pt x="18065" y="2787"/>
                  <a:pt x="18065" y="2787"/>
                </a:cubicBezTo>
                <a:cubicBezTo>
                  <a:pt x="18071" y="2763"/>
                  <a:pt x="18071" y="2763"/>
                  <a:pt x="18071" y="2763"/>
                </a:cubicBezTo>
                <a:cubicBezTo>
                  <a:pt x="18065" y="2763"/>
                  <a:pt x="18065" y="2757"/>
                  <a:pt x="18059" y="2751"/>
                </a:cubicBezTo>
                <a:cubicBezTo>
                  <a:pt x="18053" y="2745"/>
                  <a:pt x="18047" y="2745"/>
                  <a:pt x="18041" y="2733"/>
                </a:cubicBezTo>
                <a:cubicBezTo>
                  <a:pt x="18041" y="2727"/>
                  <a:pt x="18041" y="2727"/>
                  <a:pt x="18041" y="2721"/>
                </a:cubicBezTo>
                <a:cubicBezTo>
                  <a:pt x="18041" y="2716"/>
                  <a:pt x="18041" y="2716"/>
                  <a:pt x="18041" y="2710"/>
                </a:cubicBezTo>
                <a:cubicBezTo>
                  <a:pt x="18041" y="2704"/>
                  <a:pt x="18035" y="2704"/>
                  <a:pt x="18035" y="2698"/>
                </a:cubicBezTo>
                <a:cubicBezTo>
                  <a:pt x="18035" y="2692"/>
                  <a:pt x="18035" y="2686"/>
                  <a:pt x="18035" y="2674"/>
                </a:cubicBezTo>
                <a:cubicBezTo>
                  <a:pt x="18035" y="2668"/>
                  <a:pt x="18029" y="2668"/>
                  <a:pt x="18035" y="2662"/>
                </a:cubicBezTo>
                <a:cubicBezTo>
                  <a:pt x="18035" y="2656"/>
                  <a:pt x="18041" y="2662"/>
                  <a:pt x="18047" y="2656"/>
                </a:cubicBezTo>
                <a:cubicBezTo>
                  <a:pt x="18047" y="2656"/>
                  <a:pt x="18053" y="2656"/>
                  <a:pt x="18053" y="2650"/>
                </a:cubicBezTo>
                <a:cubicBezTo>
                  <a:pt x="18053" y="2650"/>
                  <a:pt x="18059" y="2644"/>
                  <a:pt x="18053" y="2644"/>
                </a:cubicBezTo>
                <a:cubicBezTo>
                  <a:pt x="18053" y="2639"/>
                  <a:pt x="18047" y="2632"/>
                  <a:pt x="18047" y="2632"/>
                </a:cubicBezTo>
                <a:cubicBezTo>
                  <a:pt x="18041" y="2632"/>
                  <a:pt x="18041" y="2627"/>
                  <a:pt x="18035" y="2632"/>
                </a:cubicBezTo>
                <a:cubicBezTo>
                  <a:pt x="18029" y="2632"/>
                  <a:pt x="18029" y="2644"/>
                  <a:pt x="18029" y="2644"/>
                </a:cubicBezTo>
                <a:cubicBezTo>
                  <a:pt x="18006" y="2644"/>
                  <a:pt x="18006" y="2644"/>
                  <a:pt x="18006" y="2644"/>
                </a:cubicBezTo>
                <a:cubicBezTo>
                  <a:pt x="18006" y="2632"/>
                  <a:pt x="18000" y="2627"/>
                  <a:pt x="18006" y="2615"/>
                </a:cubicBezTo>
                <a:cubicBezTo>
                  <a:pt x="18006" y="2609"/>
                  <a:pt x="18012" y="2603"/>
                  <a:pt x="18017" y="2591"/>
                </a:cubicBezTo>
                <a:cubicBezTo>
                  <a:pt x="18017" y="2591"/>
                  <a:pt x="18017" y="2585"/>
                  <a:pt x="18017" y="2579"/>
                </a:cubicBezTo>
                <a:cubicBezTo>
                  <a:pt x="18024" y="2579"/>
                  <a:pt x="18024" y="2573"/>
                  <a:pt x="18029" y="2573"/>
                </a:cubicBezTo>
                <a:cubicBezTo>
                  <a:pt x="18035" y="2561"/>
                  <a:pt x="18041" y="2567"/>
                  <a:pt x="18047" y="2561"/>
                </a:cubicBezTo>
                <a:cubicBezTo>
                  <a:pt x="18053" y="2555"/>
                  <a:pt x="18059" y="2550"/>
                  <a:pt x="18059" y="2550"/>
                </a:cubicBezTo>
                <a:cubicBezTo>
                  <a:pt x="18059" y="2544"/>
                  <a:pt x="18059" y="2538"/>
                  <a:pt x="18059" y="2538"/>
                </a:cubicBezTo>
                <a:cubicBezTo>
                  <a:pt x="18065" y="2532"/>
                  <a:pt x="18065" y="2532"/>
                  <a:pt x="18065" y="2526"/>
                </a:cubicBezTo>
                <a:cubicBezTo>
                  <a:pt x="18071" y="2520"/>
                  <a:pt x="18071" y="2520"/>
                  <a:pt x="18071" y="2514"/>
                </a:cubicBezTo>
                <a:cubicBezTo>
                  <a:pt x="18071" y="2502"/>
                  <a:pt x="18071" y="2496"/>
                  <a:pt x="18071" y="2490"/>
                </a:cubicBezTo>
                <a:cubicBezTo>
                  <a:pt x="18071" y="2484"/>
                  <a:pt x="18071" y="2478"/>
                  <a:pt x="18071" y="2478"/>
                </a:cubicBezTo>
                <a:cubicBezTo>
                  <a:pt x="18071" y="2473"/>
                  <a:pt x="18071" y="2466"/>
                  <a:pt x="18077" y="2466"/>
                </a:cubicBezTo>
                <a:cubicBezTo>
                  <a:pt x="18077" y="2461"/>
                  <a:pt x="18083" y="2455"/>
                  <a:pt x="18083" y="2455"/>
                </a:cubicBezTo>
                <a:cubicBezTo>
                  <a:pt x="18089" y="2449"/>
                  <a:pt x="18095" y="2449"/>
                  <a:pt x="18095" y="2449"/>
                </a:cubicBezTo>
                <a:cubicBezTo>
                  <a:pt x="18101" y="2449"/>
                  <a:pt x="18101" y="2449"/>
                  <a:pt x="18106" y="2449"/>
                </a:cubicBezTo>
                <a:cubicBezTo>
                  <a:pt x="18118" y="2449"/>
                  <a:pt x="18124" y="2455"/>
                  <a:pt x="18130" y="2461"/>
                </a:cubicBezTo>
                <a:cubicBezTo>
                  <a:pt x="18136" y="2461"/>
                  <a:pt x="18130" y="2466"/>
                  <a:pt x="18136" y="2473"/>
                </a:cubicBezTo>
                <a:cubicBezTo>
                  <a:pt x="18142" y="2473"/>
                  <a:pt x="18148" y="2478"/>
                  <a:pt x="18154" y="2478"/>
                </a:cubicBezTo>
                <a:cubicBezTo>
                  <a:pt x="18160" y="2478"/>
                  <a:pt x="18166" y="2478"/>
                  <a:pt x="18172" y="2473"/>
                </a:cubicBezTo>
                <a:cubicBezTo>
                  <a:pt x="18172" y="2473"/>
                  <a:pt x="18178" y="2466"/>
                  <a:pt x="18178" y="2461"/>
                </a:cubicBezTo>
                <a:cubicBezTo>
                  <a:pt x="18183" y="2461"/>
                  <a:pt x="18183" y="2455"/>
                  <a:pt x="18190" y="2449"/>
                </a:cubicBezTo>
                <a:cubicBezTo>
                  <a:pt x="18190" y="2449"/>
                  <a:pt x="18195" y="2449"/>
                  <a:pt x="18201" y="2443"/>
                </a:cubicBezTo>
                <a:cubicBezTo>
                  <a:pt x="18201" y="2449"/>
                  <a:pt x="18207" y="2449"/>
                  <a:pt x="18207" y="2455"/>
                </a:cubicBezTo>
                <a:cubicBezTo>
                  <a:pt x="18213" y="2455"/>
                  <a:pt x="18207" y="2461"/>
                  <a:pt x="18207" y="2466"/>
                </a:cubicBezTo>
                <a:cubicBezTo>
                  <a:pt x="18213" y="2473"/>
                  <a:pt x="18219" y="2473"/>
                  <a:pt x="18219" y="2478"/>
                </a:cubicBezTo>
                <a:cubicBezTo>
                  <a:pt x="18219" y="2473"/>
                  <a:pt x="18225" y="2478"/>
                  <a:pt x="18231" y="2478"/>
                </a:cubicBezTo>
                <a:cubicBezTo>
                  <a:pt x="18237" y="2473"/>
                  <a:pt x="18237" y="2473"/>
                  <a:pt x="18243" y="2466"/>
                </a:cubicBezTo>
                <a:cubicBezTo>
                  <a:pt x="18243" y="2466"/>
                  <a:pt x="18249" y="2461"/>
                  <a:pt x="18255" y="2461"/>
                </a:cubicBezTo>
                <a:cubicBezTo>
                  <a:pt x="18260" y="2449"/>
                  <a:pt x="18260" y="2443"/>
                  <a:pt x="18272" y="2437"/>
                </a:cubicBezTo>
                <a:cubicBezTo>
                  <a:pt x="18272" y="2431"/>
                  <a:pt x="18272" y="2425"/>
                  <a:pt x="18278" y="2425"/>
                </a:cubicBezTo>
                <a:cubicBezTo>
                  <a:pt x="18284" y="2425"/>
                  <a:pt x="18290" y="2425"/>
                  <a:pt x="18296" y="2425"/>
                </a:cubicBezTo>
                <a:cubicBezTo>
                  <a:pt x="18302" y="2425"/>
                  <a:pt x="18308" y="2425"/>
                  <a:pt x="18314" y="2425"/>
                </a:cubicBezTo>
                <a:cubicBezTo>
                  <a:pt x="18320" y="2425"/>
                  <a:pt x="18320" y="2425"/>
                  <a:pt x="18326" y="2425"/>
                </a:cubicBezTo>
                <a:cubicBezTo>
                  <a:pt x="18326" y="2431"/>
                  <a:pt x="18332" y="2431"/>
                  <a:pt x="18338" y="2431"/>
                </a:cubicBezTo>
                <a:cubicBezTo>
                  <a:pt x="18421" y="2431"/>
                  <a:pt x="18421" y="2431"/>
                  <a:pt x="18421" y="2431"/>
                </a:cubicBezTo>
                <a:cubicBezTo>
                  <a:pt x="18421" y="2437"/>
                  <a:pt x="18415" y="2443"/>
                  <a:pt x="18421" y="2455"/>
                </a:cubicBezTo>
                <a:cubicBezTo>
                  <a:pt x="18421" y="2461"/>
                  <a:pt x="18415" y="2461"/>
                  <a:pt x="18421" y="2466"/>
                </a:cubicBezTo>
                <a:cubicBezTo>
                  <a:pt x="18421" y="2473"/>
                  <a:pt x="18427" y="2478"/>
                  <a:pt x="18433" y="2484"/>
                </a:cubicBezTo>
                <a:cubicBezTo>
                  <a:pt x="18438" y="2484"/>
                  <a:pt x="18444" y="2484"/>
                  <a:pt x="18444" y="2484"/>
                </a:cubicBezTo>
                <a:cubicBezTo>
                  <a:pt x="18444" y="2466"/>
                  <a:pt x="18444" y="2449"/>
                  <a:pt x="18456" y="2437"/>
                </a:cubicBezTo>
                <a:cubicBezTo>
                  <a:pt x="18462" y="2437"/>
                  <a:pt x="18468" y="2437"/>
                  <a:pt x="18468" y="2431"/>
                </a:cubicBezTo>
                <a:cubicBezTo>
                  <a:pt x="18474" y="2431"/>
                  <a:pt x="18474" y="2425"/>
                  <a:pt x="18480" y="2425"/>
                </a:cubicBezTo>
                <a:cubicBezTo>
                  <a:pt x="18486" y="2419"/>
                  <a:pt x="18486" y="2419"/>
                  <a:pt x="18492" y="2413"/>
                </a:cubicBezTo>
                <a:cubicBezTo>
                  <a:pt x="18498" y="2401"/>
                  <a:pt x="18498" y="2395"/>
                  <a:pt x="18510" y="2389"/>
                </a:cubicBezTo>
                <a:cubicBezTo>
                  <a:pt x="18510" y="2384"/>
                  <a:pt x="18515" y="2378"/>
                  <a:pt x="18515" y="2372"/>
                </a:cubicBezTo>
                <a:cubicBezTo>
                  <a:pt x="18522" y="2372"/>
                  <a:pt x="18522" y="2366"/>
                  <a:pt x="18527" y="2360"/>
                </a:cubicBezTo>
                <a:cubicBezTo>
                  <a:pt x="18533" y="2360"/>
                  <a:pt x="18539" y="2360"/>
                  <a:pt x="18551" y="2354"/>
                </a:cubicBezTo>
                <a:cubicBezTo>
                  <a:pt x="18557" y="2354"/>
                  <a:pt x="18557" y="2348"/>
                  <a:pt x="18563" y="2348"/>
                </a:cubicBezTo>
                <a:cubicBezTo>
                  <a:pt x="18581" y="2348"/>
                  <a:pt x="18581" y="2348"/>
                  <a:pt x="18581" y="2348"/>
                </a:cubicBezTo>
                <a:cubicBezTo>
                  <a:pt x="18587" y="2348"/>
                  <a:pt x="18593" y="2354"/>
                  <a:pt x="18604" y="2348"/>
                </a:cubicBezTo>
                <a:cubicBezTo>
                  <a:pt x="18610" y="2348"/>
                  <a:pt x="18610" y="2348"/>
                  <a:pt x="18616" y="2342"/>
                </a:cubicBezTo>
                <a:cubicBezTo>
                  <a:pt x="18622" y="2342"/>
                  <a:pt x="18628" y="2342"/>
                  <a:pt x="18640" y="2336"/>
                </a:cubicBezTo>
                <a:cubicBezTo>
                  <a:pt x="18646" y="2336"/>
                  <a:pt x="18646" y="2336"/>
                  <a:pt x="18652" y="2330"/>
                </a:cubicBezTo>
                <a:cubicBezTo>
                  <a:pt x="18658" y="2330"/>
                  <a:pt x="18658" y="2324"/>
                  <a:pt x="18658" y="2318"/>
                </a:cubicBezTo>
                <a:cubicBezTo>
                  <a:pt x="18664" y="2312"/>
                  <a:pt x="18664" y="2312"/>
                  <a:pt x="18670" y="2307"/>
                </a:cubicBezTo>
                <a:cubicBezTo>
                  <a:pt x="18676" y="2307"/>
                  <a:pt x="18676" y="2307"/>
                  <a:pt x="18682" y="2307"/>
                </a:cubicBezTo>
                <a:cubicBezTo>
                  <a:pt x="18693" y="2300"/>
                  <a:pt x="18699" y="2283"/>
                  <a:pt x="18717" y="2283"/>
                </a:cubicBezTo>
                <a:cubicBezTo>
                  <a:pt x="18723" y="2283"/>
                  <a:pt x="18729" y="2283"/>
                  <a:pt x="18741" y="2283"/>
                </a:cubicBezTo>
                <a:cubicBezTo>
                  <a:pt x="18747" y="2283"/>
                  <a:pt x="18753" y="2277"/>
                  <a:pt x="18753" y="2277"/>
                </a:cubicBezTo>
                <a:cubicBezTo>
                  <a:pt x="18759" y="2277"/>
                  <a:pt x="18765" y="2271"/>
                  <a:pt x="18770" y="2271"/>
                </a:cubicBezTo>
                <a:cubicBezTo>
                  <a:pt x="18782" y="2265"/>
                  <a:pt x="18782" y="2253"/>
                  <a:pt x="18794" y="2247"/>
                </a:cubicBezTo>
                <a:cubicBezTo>
                  <a:pt x="18794" y="2241"/>
                  <a:pt x="18800" y="2235"/>
                  <a:pt x="18806" y="2235"/>
                </a:cubicBezTo>
                <a:cubicBezTo>
                  <a:pt x="18812" y="2235"/>
                  <a:pt x="18818" y="2235"/>
                  <a:pt x="18824" y="2235"/>
                </a:cubicBezTo>
                <a:cubicBezTo>
                  <a:pt x="18842" y="2235"/>
                  <a:pt x="18848" y="2235"/>
                  <a:pt x="18859" y="2241"/>
                </a:cubicBezTo>
                <a:cubicBezTo>
                  <a:pt x="18865" y="2241"/>
                  <a:pt x="18865" y="2247"/>
                  <a:pt x="18871" y="2247"/>
                </a:cubicBezTo>
                <a:cubicBezTo>
                  <a:pt x="18877" y="2253"/>
                  <a:pt x="18877" y="2259"/>
                  <a:pt x="18883" y="2259"/>
                </a:cubicBezTo>
                <a:cubicBezTo>
                  <a:pt x="18889" y="2259"/>
                  <a:pt x="18889" y="2259"/>
                  <a:pt x="18895" y="2265"/>
                </a:cubicBezTo>
                <a:cubicBezTo>
                  <a:pt x="18907" y="2265"/>
                  <a:pt x="18913" y="2265"/>
                  <a:pt x="18925" y="2265"/>
                </a:cubicBezTo>
                <a:cubicBezTo>
                  <a:pt x="18942" y="2265"/>
                  <a:pt x="18942" y="2265"/>
                  <a:pt x="18942" y="2265"/>
                </a:cubicBezTo>
                <a:cubicBezTo>
                  <a:pt x="18948" y="2265"/>
                  <a:pt x="18948" y="2265"/>
                  <a:pt x="18954" y="2265"/>
                </a:cubicBezTo>
                <a:cubicBezTo>
                  <a:pt x="18954" y="2229"/>
                  <a:pt x="18954" y="2229"/>
                  <a:pt x="18954" y="2229"/>
                </a:cubicBezTo>
                <a:cubicBezTo>
                  <a:pt x="18948" y="2223"/>
                  <a:pt x="18948" y="2223"/>
                  <a:pt x="18942" y="2218"/>
                </a:cubicBezTo>
                <a:cubicBezTo>
                  <a:pt x="18942" y="2218"/>
                  <a:pt x="18937" y="2218"/>
                  <a:pt x="18931" y="2212"/>
                </a:cubicBezTo>
                <a:cubicBezTo>
                  <a:pt x="18931" y="2206"/>
                  <a:pt x="18931" y="2206"/>
                  <a:pt x="18931" y="2200"/>
                </a:cubicBezTo>
                <a:cubicBezTo>
                  <a:pt x="18925" y="2188"/>
                  <a:pt x="18925" y="2188"/>
                  <a:pt x="18925" y="2188"/>
                </a:cubicBezTo>
                <a:cubicBezTo>
                  <a:pt x="18919" y="2182"/>
                  <a:pt x="18919" y="2182"/>
                  <a:pt x="18913" y="2176"/>
                </a:cubicBezTo>
                <a:cubicBezTo>
                  <a:pt x="18913" y="2170"/>
                  <a:pt x="18907" y="2170"/>
                  <a:pt x="18907" y="2164"/>
                </a:cubicBezTo>
                <a:cubicBezTo>
                  <a:pt x="18907" y="2164"/>
                  <a:pt x="18907" y="2158"/>
                  <a:pt x="18901" y="2152"/>
                </a:cubicBezTo>
                <a:cubicBezTo>
                  <a:pt x="18901" y="2117"/>
                  <a:pt x="18901" y="2117"/>
                  <a:pt x="18901" y="2117"/>
                </a:cubicBezTo>
                <a:cubicBezTo>
                  <a:pt x="18889" y="2117"/>
                  <a:pt x="18877" y="2123"/>
                  <a:pt x="18871" y="2111"/>
                </a:cubicBezTo>
                <a:cubicBezTo>
                  <a:pt x="18865" y="2111"/>
                  <a:pt x="18865" y="2105"/>
                  <a:pt x="18865" y="2105"/>
                </a:cubicBezTo>
                <a:cubicBezTo>
                  <a:pt x="18859" y="2099"/>
                  <a:pt x="18865" y="2093"/>
                  <a:pt x="18859" y="2093"/>
                </a:cubicBezTo>
                <a:cubicBezTo>
                  <a:pt x="18859" y="2087"/>
                  <a:pt x="18859" y="2081"/>
                  <a:pt x="18853" y="2081"/>
                </a:cubicBezTo>
                <a:cubicBezTo>
                  <a:pt x="18853" y="2075"/>
                  <a:pt x="18848" y="2075"/>
                  <a:pt x="18842" y="2075"/>
                </a:cubicBezTo>
                <a:cubicBezTo>
                  <a:pt x="18782" y="2075"/>
                  <a:pt x="18782" y="2075"/>
                  <a:pt x="18782" y="2075"/>
                </a:cubicBezTo>
                <a:cubicBezTo>
                  <a:pt x="18776" y="2075"/>
                  <a:pt x="18776" y="2075"/>
                  <a:pt x="18770" y="2075"/>
                </a:cubicBezTo>
                <a:cubicBezTo>
                  <a:pt x="18765" y="2069"/>
                  <a:pt x="18770" y="2063"/>
                  <a:pt x="18765" y="2063"/>
                </a:cubicBezTo>
                <a:cubicBezTo>
                  <a:pt x="18770" y="2057"/>
                  <a:pt x="18770" y="2052"/>
                  <a:pt x="18776" y="2052"/>
                </a:cubicBezTo>
                <a:cubicBezTo>
                  <a:pt x="18776" y="2052"/>
                  <a:pt x="18782" y="2052"/>
                  <a:pt x="18788" y="2046"/>
                </a:cubicBezTo>
                <a:cubicBezTo>
                  <a:pt x="18794" y="2046"/>
                  <a:pt x="18794" y="2040"/>
                  <a:pt x="18800" y="2034"/>
                </a:cubicBezTo>
                <a:cubicBezTo>
                  <a:pt x="18800" y="2034"/>
                  <a:pt x="18806" y="2034"/>
                  <a:pt x="18812" y="2034"/>
                </a:cubicBezTo>
                <a:cubicBezTo>
                  <a:pt x="18818" y="2034"/>
                  <a:pt x="18818" y="2034"/>
                  <a:pt x="18818" y="2034"/>
                </a:cubicBezTo>
                <a:cubicBezTo>
                  <a:pt x="18830" y="2040"/>
                  <a:pt x="18836" y="2052"/>
                  <a:pt x="18842" y="2052"/>
                </a:cubicBezTo>
                <a:cubicBezTo>
                  <a:pt x="18913" y="2052"/>
                  <a:pt x="18913" y="2052"/>
                  <a:pt x="18913" y="2052"/>
                </a:cubicBezTo>
                <a:cubicBezTo>
                  <a:pt x="18925" y="2052"/>
                  <a:pt x="18931" y="2052"/>
                  <a:pt x="18937" y="2052"/>
                </a:cubicBezTo>
                <a:cubicBezTo>
                  <a:pt x="18948" y="2052"/>
                  <a:pt x="18954" y="2052"/>
                  <a:pt x="18960" y="2052"/>
                </a:cubicBezTo>
                <a:cubicBezTo>
                  <a:pt x="18972" y="2046"/>
                  <a:pt x="18972" y="2040"/>
                  <a:pt x="18978" y="2034"/>
                </a:cubicBezTo>
                <a:cubicBezTo>
                  <a:pt x="18984" y="2028"/>
                  <a:pt x="18990" y="2022"/>
                  <a:pt x="18990" y="2022"/>
                </a:cubicBezTo>
                <a:cubicBezTo>
                  <a:pt x="18996" y="2016"/>
                  <a:pt x="19002" y="2016"/>
                  <a:pt x="19002" y="2016"/>
                </a:cubicBezTo>
                <a:cubicBezTo>
                  <a:pt x="19008" y="2010"/>
                  <a:pt x="19002" y="2004"/>
                  <a:pt x="19002" y="1998"/>
                </a:cubicBezTo>
                <a:cubicBezTo>
                  <a:pt x="19002" y="1992"/>
                  <a:pt x="19008" y="1986"/>
                  <a:pt x="19002" y="1980"/>
                </a:cubicBezTo>
                <a:cubicBezTo>
                  <a:pt x="19002" y="1975"/>
                  <a:pt x="18996" y="1980"/>
                  <a:pt x="18990" y="1975"/>
                </a:cubicBezTo>
                <a:lnTo>
                  <a:pt x="18990" y="1968"/>
                </a:lnTo>
                <a:cubicBezTo>
                  <a:pt x="18990" y="1933"/>
                  <a:pt x="18990" y="1933"/>
                  <a:pt x="18990" y="1933"/>
                </a:cubicBezTo>
                <a:cubicBezTo>
                  <a:pt x="19002" y="1933"/>
                  <a:pt x="19008" y="1927"/>
                  <a:pt x="19020" y="1927"/>
                </a:cubicBezTo>
                <a:cubicBezTo>
                  <a:pt x="19031" y="1927"/>
                  <a:pt x="19043" y="1939"/>
                  <a:pt x="19049" y="1951"/>
                </a:cubicBezTo>
                <a:cubicBezTo>
                  <a:pt x="19049" y="1957"/>
                  <a:pt x="19043" y="1957"/>
                  <a:pt x="19049" y="1963"/>
                </a:cubicBezTo>
                <a:cubicBezTo>
                  <a:pt x="19049" y="1968"/>
                  <a:pt x="19049" y="1968"/>
                  <a:pt x="19049" y="1975"/>
                </a:cubicBezTo>
                <a:cubicBezTo>
                  <a:pt x="19055" y="1986"/>
                  <a:pt x="19061" y="1986"/>
                  <a:pt x="19067" y="1998"/>
                </a:cubicBezTo>
                <a:cubicBezTo>
                  <a:pt x="19162" y="1998"/>
                  <a:pt x="19162" y="1998"/>
                  <a:pt x="19162" y="1998"/>
                </a:cubicBezTo>
                <a:cubicBezTo>
                  <a:pt x="19168" y="1998"/>
                  <a:pt x="19168" y="1998"/>
                  <a:pt x="19174" y="1998"/>
                </a:cubicBezTo>
                <a:cubicBezTo>
                  <a:pt x="19180" y="1998"/>
                  <a:pt x="19186" y="2004"/>
                  <a:pt x="19192" y="2004"/>
                </a:cubicBezTo>
                <a:cubicBezTo>
                  <a:pt x="19192" y="2010"/>
                  <a:pt x="19197" y="2010"/>
                  <a:pt x="19203" y="2016"/>
                </a:cubicBezTo>
                <a:cubicBezTo>
                  <a:pt x="19203" y="2028"/>
                  <a:pt x="19203" y="2034"/>
                  <a:pt x="19203" y="2046"/>
                </a:cubicBezTo>
                <a:cubicBezTo>
                  <a:pt x="19257" y="2046"/>
                  <a:pt x="19257" y="2046"/>
                  <a:pt x="19257" y="2046"/>
                </a:cubicBezTo>
                <a:cubicBezTo>
                  <a:pt x="19263" y="2046"/>
                  <a:pt x="19269" y="2052"/>
                  <a:pt x="19280" y="2057"/>
                </a:cubicBezTo>
                <a:cubicBezTo>
                  <a:pt x="19280" y="2063"/>
                  <a:pt x="19280" y="2069"/>
                  <a:pt x="19286" y="2069"/>
                </a:cubicBezTo>
                <a:cubicBezTo>
                  <a:pt x="19292" y="2075"/>
                  <a:pt x="19298" y="2081"/>
                  <a:pt x="19310" y="2087"/>
                </a:cubicBezTo>
                <a:cubicBezTo>
                  <a:pt x="19316" y="2087"/>
                  <a:pt x="19316" y="2087"/>
                  <a:pt x="19322" y="2093"/>
                </a:cubicBezTo>
                <a:cubicBezTo>
                  <a:pt x="19328" y="2093"/>
                  <a:pt x="19334" y="2099"/>
                  <a:pt x="19340" y="2099"/>
                </a:cubicBezTo>
                <a:cubicBezTo>
                  <a:pt x="19346" y="2099"/>
                  <a:pt x="19346" y="2099"/>
                  <a:pt x="19346" y="2099"/>
                </a:cubicBezTo>
                <a:cubicBezTo>
                  <a:pt x="19352" y="2099"/>
                  <a:pt x="19358" y="2093"/>
                  <a:pt x="19358" y="2093"/>
                </a:cubicBezTo>
                <a:cubicBezTo>
                  <a:pt x="19358" y="2087"/>
                  <a:pt x="19358" y="2081"/>
                  <a:pt x="19358" y="2081"/>
                </a:cubicBezTo>
                <a:cubicBezTo>
                  <a:pt x="19358" y="2069"/>
                  <a:pt x="19358" y="2063"/>
                  <a:pt x="19358" y="2057"/>
                </a:cubicBezTo>
                <a:cubicBezTo>
                  <a:pt x="19358" y="2052"/>
                  <a:pt x="19358" y="2052"/>
                  <a:pt x="19358" y="2046"/>
                </a:cubicBezTo>
                <a:cubicBezTo>
                  <a:pt x="19369" y="2046"/>
                  <a:pt x="19369" y="2046"/>
                  <a:pt x="19369" y="2046"/>
                </a:cubicBezTo>
                <a:cubicBezTo>
                  <a:pt x="19375" y="2046"/>
                  <a:pt x="19381" y="2046"/>
                  <a:pt x="19387" y="2040"/>
                </a:cubicBezTo>
                <a:cubicBezTo>
                  <a:pt x="19387" y="2028"/>
                  <a:pt x="19393" y="2022"/>
                  <a:pt x="19387" y="2010"/>
                </a:cubicBezTo>
                <a:cubicBezTo>
                  <a:pt x="19387" y="2004"/>
                  <a:pt x="19387" y="1998"/>
                  <a:pt x="19387" y="1998"/>
                </a:cubicBezTo>
                <a:cubicBezTo>
                  <a:pt x="19387" y="1992"/>
                  <a:pt x="19387" y="1986"/>
                  <a:pt x="19387" y="1986"/>
                </a:cubicBezTo>
                <a:cubicBezTo>
                  <a:pt x="19387" y="1980"/>
                  <a:pt x="19387" y="1975"/>
                  <a:pt x="19387" y="1975"/>
                </a:cubicBezTo>
                <a:cubicBezTo>
                  <a:pt x="19393" y="1968"/>
                  <a:pt x="19399" y="1968"/>
                  <a:pt x="19399" y="1968"/>
                </a:cubicBezTo>
                <a:cubicBezTo>
                  <a:pt x="19411" y="1975"/>
                  <a:pt x="19411" y="1980"/>
                  <a:pt x="19423" y="1986"/>
                </a:cubicBezTo>
                <a:cubicBezTo>
                  <a:pt x="19429" y="1986"/>
                  <a:pt x="19429" y="1992"/>
                  <a:pt x="19435" y="1992"/>
                </a:cubicBezTo>
                <a:cubicBezTo>
                  <a:pt x="19446" y="1992"/>
                  <a:pt x="19446" y="1992"/>
                  <a:pt x="19446" y="1992"/>
                </a:cubicBezTo>
                <a:cubicBezTo>
                  <a:pt x="19452" y="1992"/>
                  <a:pt x="19452" y="1992"/>
                  <a:pt x="19458" y="1992"/>
                </a:cubicBezTo>
                <a:cubicBezTo>
                  <a:pt x="19464" y="1992"/>
                  <a:pt x="19464" y="1992"/>
                  <a:pt x="19470" y="1986"/>
                </a:cubicBezTo>
                <a:cubicBezTo>
                  <a:pt x="19470" y="1986"/>
                  <a:pt x="19476" y="1980"/>
                  <a:pt x="19476" y="1975"/>
                </a:cubicBezTo>
                <a:cubicBezTo>
                  <a:pt x="19482" y="1975"/>
                  <a:pt x="19488" y="1968"/>
                  <a:pt x="19488" y="1968"/>
                </a:cubicBezTo>
                <a:cubicBezTo>
                  <a:pt x="19494" y="1963"/>
                  <a:pt x="19494" y="1957"/>
                  <a:pt x="19494" y="1957"/>
                </a:cubicBezTo>
                <a:cubicBezTo>
                  <a:pt x="19500" y="1957"/>
                  <a:pt x="19500" y="1957"/>
                  <a:pt x="19506" y="1957"/>
                </a:cubicBezTo>
                <a:cubicBezTo>
                  <a:pt x="19512" y="1957"/>
                  <a:pt x="19512" y="1951"/>
                  <a:pt x="19518" y="1951"/>
                </a:cubicBezTo>
                <a:cubicBezTo>
                  <a:pt x="19524" y="1945"/>
                  <a:pt x="19529" y="1945"/>
                  <a:pt x="19529" y="1945"/>
                </a:cubicBezTo>
                <a:cubicBezTo>
                  <a:pt x="19529" y="1939"/>
                  <a:pt x="19529" y="1933"/>
                  <a:pt x="19529" y="1933"/>
                </a:cubicBezTo>
                <a:cubicBezTo>
                  <a:pt x="19529" y="1921"/>
                  <a:pt x="19524" y="1915"/>
                  <a:pt x="19512" y="1915"/>
                </a:cubicBezTo>
                <a:cubicBezTo>
                  <a:pt x="19512" y="1909"/>
                  <a:pt x="19506" y="1909"/>
                  <a:pt x="19506" y="1909"/>
                </a:cubicBezTo>
                <a:cubicBezTo>
                  <a:pt x="19494" y="1903"/>
                  <a:pt x="19488" y="1909"/>
                  <a:pt x="19482" y="1903"/>
                </a:cubicBezTo>
                <a:cubicBezTo>
                  <a:pt x="19476" y="1903"/>
                  <a:pt x="19482" y="1897"/>
                  <a:pt x="19476" y="1891"/>
                </a:cubicBezTo>
                <a:cubicBezTo>
                  <a:pt x="19476" y="1891"/>
                  <a:pt x="19470" y="1886"/>
                  <a:pt x="19470" y="1880"/>
                </a:cubicBezTo>
                <a:cubicBezTo>
                  <a:pt x="19464" y="1880"/>
                  <a:pt x="19464" y="1880"/>
                  <a:pt x="19458" y="1874"/>
                </a:cubicBezTo>
                <a:cubicBezTo>
                  <a:pt x="19452" y="1868"/>
                  <a:pt x="19440" y="1868"/>
                  <a:pt x="19435" y="1868"/>
                </a:cubicBezTo>
                <a:cubicBezTo>
                  <a:pt x="19423" y="1868"/>
                  <a:pt x="19423" y="1868"/>
                  <a:pt x="19423" y="1868"/>
                </a:cubicBezTo>
                <a:cubicBezTo>
                  <a:pt x="19411" y="1868"/>
                  <a:pt x="19411" y="1874"/>
                  <a:pt x="19399" y="1874"/>
                </a:cubicBezTo>
                <a:cubicBezTo>
                  <a:pt x="19387" y="1874"/>
                  <a:pt x="19381" y="1868"/>
                  <a:pt x="19369" y="1868"/>
                </a:cubicBezTo>
                <a:cubicBezTo>
                  <a:pt x="19358" y="1868"/>
                  <a:pt x="19358" y="1868"/>
                  <a:pt x="19358" y="1868"/>
                </a:cubicBezTo>
                <a:cubicBezTo>
                  <a:pt x="19352" y="1868"/>
                  <a:pt x="19352" y="1868"/>
                  <a:pt x="19346" y="1868"/>
                </a:cubicBezTo>
                <a:cubicBezTo>
                  <a:pt x="19340" y="1868"/>
                  <a:pt x="19334" y="1862"/>
                  <a:pt x="19334" y="1862"/>
                </a:cubicBezTo>
                <a:cubicBezTo>
                  <a:pt x="19328" y="1856"/>
                  <a:pt x="19328" y="1850"/>
                  <a:pt x="19322" y="1850"/>
                </a:cubicBezTo>
                <a:cubicBezTo>
                  <a:pt x="19316" y="1850"/>
                  <a:pt x="19310" y="1850"/>
                  <a:pt x="19310" y="1850"/>
                </a:cubicBezTo>
                <a:cubicBezTo>
                  <a:pt x="19304" y="1850"/>
                  <a:pt x="19298" y="1850"/>
                  <a:pt x="19292" y="1850"/>
                </a:cubicBezTo>
                <a:cubicBezTo>
                  <a:pt x="19292" y="1850"/>
                  <a:pt x="19286" y="1856"/>
                  <a:pt x="19280" y="1856"/>
                </a:cubicBezTo>
                <a:cubicBezTo>
                  <a:pt x="19286" y="1862"/>
                  <a:pt x="19286" y="1868"/>
                  <a:pt x="19292" y="1868"/>
                </a:cubicBezTo>
                <a:cubicBezTo>
                  <a:pt x="19298" y="1868"/>
                  <a:pt x="19298" y="1868"/>
                  <a:pt x="19304" y="1868"/>
                </a:cubicBezTo>
                <a:cubicBezTo>
                  <a:pt x="19304" y="1868"/>
                  <a:pt x="19310" y="1874"/>
                  <a:pt x="19316" y="1874"/>
                </a:cubicBezTo>
                <a:cubicBezTo>
                  <a:pt x="19322" y="1880"/>
                  <a:pt x="19316" y="1886"/>
                  <a:pt x="19316" y="1891"/>
                </a:cubicBezTo>
                <a:cubicBezTo>
                  <a:pt x="19316" y="1897"/>
                  <a:pt x="19316" y="1897"/>
                  <a:pt x="19316" y="1897"/>
                </a:cubicBezTo>
                <a:cubicBezTo>
                  <a:pt x="19316" y="1897"/>
                  <a:pt x="19316" y="1903"/>
                  <a:pt x="19316" y="1909"/>
                </a:cubicBezTo>
                <a:cubicBezTo>
                  <a:pt x="19310" y="1915"/>
                  <a:pt x="19304" y="1915"/>
                  <a:pt x="19298" y="1915"/>
                </a:cubicBezTo>
                <a:cubicBezTo>
                  <a:pt x="19280" y="1915"/>
                  <a:pt x="19274" y="1909"/>
                  <a:pt x="19269" y="1897"/>
                </a:cubicBezTo>
                <a:cubicBezTo>
                  <a:pt x="19269" y="1891"/>
                  <a:pt x="19269" y="1891"/>
                  <a:pt x="19269" y="1886"/>
                </a:cubicBezTo>
                <a:cubicBezTo>
                  <a:pt x="19269" y="1814"/>
                  <a:pt x="19269" y="1814"/>
                  <a:pt x="19269" y="1814"/>
                </a:cubicBezTo>
                <a:cubicBezTo>
                  <a:pt x="19269" y="1809"/>
                  <a:pt x="19263" y="1809"/>
                  <a:pt x="19257" y="1802"/>
                </a:cubicBezTo>
                <a:cubicBezTo>
                  <a:pt x="19251" y="1802"/>
                  <a:pt x="19251" y="1802"/>
                  <a:pt x="19245" y="1802"/>
                </a:cubicBezTo>
                <a:cubicBezTo>
                  <a:pt x="19239" y="1797"/>
                  <a:pt x="19239" y="1797"/>
                  <a:pt x="19233" y="1797"/>
                </a:cubicBezTo>
                <a:cubicBezTo>
                  <a:pt x="19221" y="1797"/>
                  <a:pt x="19221" y="1797"/>
                  <a:pt x="19221" y="1797"/>
                </a:cubicBezTo>
                <a:cubicBezTo>
                  <a:pt x="19215" y="1797"/>
                  <a:pt x="19215" y="1791"/>
                  <a:pt x="19209" y="1791"/>
                </a:cubicBezTo>
                <a:cubicBezTo>
                  <a:pt x="19197" y="1791"/>
                  <a:pt x="19192" y="1791"/>
                  <a:pt x="19186" y="1791"/>
                </a:cubicBezTo>
                <a:cubicBezTo>
                  <a:pt x="19180" y="1785"/>
                  <a:pt x="19180" y="1779"/>
                  <a:pt x="19174" y="1779"/>
                </a:cubicBezTo>
                <a:cubicBezTo>
                  <a:pt x="19168" y="1773"/>
                  <a:pt x="19162" y="1773"/>
                  <a:pt x="19162" y="1773"/>
                </a:cubicBezTo>
                <a:cubicBezTo>
                  <a:pt x="19156" y="1773"/>
                  <a:pt x="19150" y="1767"/>
                  <a:pt x="19144" y="1767"/>
                </a:cubicBezTo>
                <a:cubicBezTo>
                  <a:pt x="19138" y="1767"/>
                  <a:pt x="19132" y="1761"/>
                  <a:pt x="19126" y="1761"/>
                </a:cubicBezTo>
                <a:cubicBezTo>
                  <a:pt x="19120" y="1755"/>
                  <a:pt x="19114" y="1755"/>
                  <a:pt x="19114" y="1749"/>
                </a:cubicBezTo>
                <a:cubicBezTo>
                  <a:pt x="19108" y="1743"/>
                  <a:pt x="19103" y="1743"/>
                  <a:pt x="19103" y="1737"/>
                </a:cubicBezTo>
                <a:cubicBezTo>
                  <a:pt x="19097" y="1731"/>
                  <a:pt x="19103" y="1725"/>
                  <a:pt x="19097" y="1725"/>
                </a:cubicBezTo>
                <a:cubicBezTo>
                  <a:pt x="19097" y="1725"/>
                  <a:pt x="19091" y="1725"/>
                  <a:pt x="19085" y="1725"/>
                </a:cubicBezTo>
                <a:cubicBezTo>
                  <a:pt x="19079" y="1720"/>
                  <a:pt x="19079" y="1720"/>
                  <a:pt x="19073" y="1720"/>
                </a:cubicBezTo>
                <a:cubicBezTo>
                  <a:pt x="19061" y="1720"/>
                  <a:pt x="19055" y="1720"/>
                  <a:pt x="19049" y="1720"/>
                </a:cubicBezTo>
                <a:cubicBezTo>
                  <a:pt x="19043" y="1720"/>
                  <a:pt x="19037" y="1714"/>
                  <a:pt x="19037" y="1714"/>
                </a:cubicBezTo>
                <a:cubicBezTo>
                  <a:pt x="19025" y="1714"/>
                  <a:pt x="19020" y="1714"/>
                  <a:pt x="19008" y="1714"/>
                </a:cubicBezTo>
                <a:cubicBezTo>
                  <a:pt x="19008" y="1702"/>
                  <a:pt x="19014" y="1690"/>
                  <a:pt x="19002" y="1684"/>
                </a:cubicBezTo>
                <a:cubicBezTo>
                  <a:pt x="18996" y="1672"/>
                  <a:pt x="18984" y="1666"/>
                  <a:pt x="18972" y="1660"/>
                </a:cubicBezTo>
                <a:cubicBezTo>
                  <a:pt x="18960" y="1654"/>
                  <a:pt x="18960" y="1648"/>
                  <a:pt x="18954" y="1648"/>
                </a:cubicBezTo>
                <a:cubicBezTo>
                  <a:pt x="18948" y="1642"/>
                  <a:pt x="18942" y="1642"/>
                  <a:pt x="18931" y="1642"/>
                </a:cubicBezTo>
                <a:cubicBezTo>
                  <a:pt x="18925" y="1636"/>
                  <a:pt x="18919" y="1642"/>
                  <a:pt x="18907" y="1642"/>
                </a:cubicBezTo>
                <a:cubicBezTo>
                  <a:pt x="18901" y="1642"/>
                  <a:pt x="18901" y="1636"/>
                  <a:pt x="18895" y="1636"/>
                </a:cubicBezTo>
                <a:cubicBezTo>
                  <a:pt x="18889" y="1631"/>
                  <a:pt x="18883" y="1631"/>
                  <a:pt x="18883" y="1631"/>
                </a:cubicBezTo>
                <a:cubicBezTo>
                  <a:pt x="18877" y="1625"/>
                  <a:pt x="18877" y="1619"/>
                  <a:pt x="18871" y="1619"/>
                </a:cubicBezTo>
                <a:cubicBezTo>
                  <a:pt x="18865" y="1619"/>
                  <a:pt x="18859" y="1619"/>
                  <a:pt x="18859" y="1619"/>
                </a:cubicBezTo>
                <a:cubicBezTo>
                  <a:pt x="18853" y="1613"/>
                  <a:pt x="18853" y="1613"/>
                  <a:pt x="18848" y="1613"/>
                </a:cubicBezTo>
                <a:cubicBezTo>
                  <a:pt x="18836" y="1613"/>
                  <a:pt x="18836" y="1613"/>
                  <a:pt x="18836" y="1613"/>
                </a:cubicBezTo>
                <a:cubicBezTo>
                  <a:pt x="18824" y="1613"/>
                  <a:pt x="18824" y="1613"/>
                  <a:pt x="18824" y="1613"/>
                </a:cubicBezTo>
                <a:cubicBezTo>
                  <a:pt x="18818" y="1613"/>
                  <a:pt x="18818" y="1607"/>
                  <a:pt x="18812" y="1607"/>
                </a:cubicBezTo>
                <a:cubicBezTo>
                  <a:pt x="18806" y="1607"/>
                  <a:pt x="18800" y="1601"/>
                  <a:pt x="18800" y="1601"/>
                </a:cubicBezTo>
                <a:cubicBezTo>
                  <a:pt x="18788" y="1595"/>
                  <a:pt x="18776" y="1595"/>
                  <a:pt x="18770" y="1589"/>
                </a:cubicBezTo>
                <a:cubicBezTo>
                  <a:pt x="18765" y="1589"/>
                  <a:pt x="18765" y="1583"/>
                  <a:pt x="18759" y="1577"/>
                </a:cubicBezTo>
                <a:cubicBezTo>
                  <a:pt x="18747" y="1577"/>
                  <a:pt x="18735" y="1577"/>
                  <a:pt x="18723" y="1577"/>
                </a:cubicBezTo>
                <a:cubicBezTo>
                  <a:pt x="18705" y="1577"/>
                  <a:pt x="18705" y="1577"/>
                  <a:pt x="18705" y="1577"/>
                </a:cubicBezTo>
                <a:cubicBezTo>
                  <a:pt x="18699" y="1577"/>
                  <a:pt x="18699" y="1583"/>
                  <a:pt x="18693" y="1583"/>
                </a:cubicBezTo>
                <a:cubicBezTo>
                  <a:pt x="18687" y="1589"/>
                  <a:pt x="18687" y="1595"/>
                  <a:pt x="18682" y="1595"/>
                </a:cubicBezTo>
                <a:cubicBezTo>
                  <a:pt x="18676" y="1601"/>
                  <a:pt x="18670" y="1601"/>
                  <a:pt x="18664" y="1601"/>
                </a:cubicBezTo>
                <a:cubicBezTo>
                  <a:pt x="18652" y="1601"/>
                  <a:pt x="18646" y="1595"/>
                  <a:pt x="18634" y="1595"/>
                </a:cubicBezTo>
                <a:cubicBezTo>
                  <a:pt x="18622" y="1595"/>
                  <a:pt x="18622" y="1595"/>
                  <a:pt x="18622" y="1595"/>
                </a:cubicBezTo>
                <a:cubicBezTo>
                  <a:pt x="18616" y="1595"/>
                  <a:pt x="18610" y="1595"/>
                  <a:pt x="18604" y="1589"/>
                </a:cubicBezTo>
                <a:cubicBezTo>
                  <a:pt x="18599" y="1589"/>
                  <a:pt x="18599" y="1583"/>
                  <a:pt x="18593" y="1577"/>
                </a:cubicBezTo>
                <a:cubicBezTo>
                  <a:pt x="18593" y="1577"/>
                  <a:pt x="18587" y="1583"/>
                  <a:pt x="18587" y="1577"/>
                </a:cubicBezTo>
                <a:cubicBezTo>
                  <a:pt x="18575" y="1577"/>
                  <a:pt x="18569" y="1577"/>
                  <a:pt x="18557" y="1571"/>
                </a:cubicBezTo>
                <a:cubicBezTo>
                  <a:pt x="18551" y="1565"/>
                  <a:pt x="18545" y="1559"/>
                  <a:pt x="18533" y="1559"/>
                </a:cubicBezTo>
                <a:cubicBezTo>
                  <a:pt x="18533" y="1554"/>
                  <a:pt x="18527" y="1554"/>
                  <a:pt x="18522" y="1554"/>
                </a:cubicBezTo>
                <a:cubicBezTo>
                  <a:pt x="18515" y="1554"/>
                  <a:pt x="18515" y="1554"/>
                  <a:pt x="18510" y="1554"/>
                </a:cubicBezTo>
                <a:cubicBezTo>
                  <a:pt x="18498" y="1554"/>
                  <a:pt x="18498" y="1554"/>
                  <a:pt x="18492" y="1554"/>
                </a:cubicBezTo>
                <a:cubicBezTo>
                  <a:pt x="18486" y="1554"/>
                  <a:pt x="18480" y="1559"/>
                  <a:pt x="18480" y="1559"/>
                </a:cubicBezTo>
                <a:cubicBezTo>
                  <a:pt x="18474" y="1565"/>
                  <a:pt x="18468" y="1565"/>
                  <a:pt x="18468" y="1571"/>
                </a:cubicBezTo>
                <a:cubicBezTo>
                  <a:pt x="18468" y="1571"/>
                  <a:pt x="18474" y="1577"/>
                  <a:pt x="18468" y="1577"/>
                </a:cubicBezTo>
                <a:cubicBezTo>
                  <a:pt x="18468" y="1583"/>
                  <a:pt x="18462" y="1589"/>
                  <a:pt x="18462" y="1589"/>
                </a:cubicBezTo>
                <a:cubicBezTo>
                  <a:pt x="18462" y="1595"/>
                  <a:pt x="18456" y="1601"/>
                  <a:pt x="18456" y="1601"/>
                </a:cubicBezTo>
                <a:cubicBezTo>
                  <a:pt x="18450" y="1607"/>
                  <a:pt x="18450" y="1607"/>
                  <a:pt x="18444" y="1613"/>
                </a:cubicBezTo>
                <a:cubicBezTo>
                  <a:pt x="18450" y="1613"/>
                  <a:pt x="18450" y="1613"/>
                  <a:pt x="18456" y="1619"/>
                </a:cubicBezTo>
                <a:cubicBezTo>
                  <a:pt x="18462" y="1619"/>
                  <a:pt x="18462" y="1625"/>
                  <a:pt x="18468" y="1625"/>
                </a:cubicBezTo>
                <a:cubicBezTo>
                  <a:pt x="18468" y="1631"/>
                  <a:pt x="18474" y="1631"/>
                  <a:pt x="18480" y="1631"/>
                </a:cubicBezTo>
                <a:cubicBezTo>
                  <a:pt x="18486" y="1636"/>
                  <a:pt x="18486" y="1648"/>
                  <a:pt x="18486" y="1654"/>
                </a:cubicBezTo>
                <a:cubicBezTo>
                  <a:pt x="18486" y="1660"/>
                  <a:pt x="18486" y="1660"/>
                  <a:pt x="18486" y="1666"/>
                </a:cubicBezTo>
                <a:cubicBezTo>
                  <a:pt x="18480" y="1672"/>
                  <a:pt x="18474" y="1672"/>
                  <a:pt x="18474" y="1678"/>
                </a:cubicBezTo>
                <a:cubicBezTo>
                  <a:pt x="18468" y="1678"/>
                  <a:pt x="18468" y="1684"/>
                  <a:pt x="18468" y="1690"/>
                </a:cubicBezTo>
                <a:cubicBezTo>
                  <a:pt x="18462" y="1690"/>
                  <a:pt x="18462" y="1696"/>
                  <a:pt x="18456" y="1696"/>
                </a:cubicBezTo>
                <a:cubicBezTo>
                  <a:pt x="18409" y="1696"/>
                  <a:pt x="18409" y="1696"/>
                  <a:pt x="18409" y="1696"/>
                </a:cubicBezTo>
                <a:cubicBezTo>
                  <a:pt x="18409" y="1654"/>
                  <a:pt x="18409" y="1654"/>
                  <a:pt x="18409" y="1654"/>
                </a:cubicBezTo>
                <a:cubicBezTo>
                  <a:pt x="18349" y="1654"/>
                  <a:pt x="18349" y="1654"/>
                  <a:pt x="18349" y="1654"/>
                </a:cubicBezTo>
                <a:cubicBezTo>
                  <a:pt x="18349" y="1613"/>
                  <a:pt x="18349" y="1613"/>
                  <a:pt x="18349" y="1613"/>
                </a:cubicBezTo>
                <a:cubicBezTo>
                  <a:pt x="18356" y="1613"/>
                  <a:pt x="18356" y="1613"/>
                  <a:pt x="18356" y="1613"/>
                </a:cubicBezTo>
                <a:cubicBezTo>
                  <a:pt x="18373" y="1613"/>
                  <a:pt x="18379" y="1613"/>
                  <a:pt x="18391" y="1613"/>
                </a:cubicBezTo>
                <a:cubicBezTo>
                  <a:pt x="18403" y="1607"/>
                  <a:pt x="18409" y="1601"/>
                  <a:pt x="18415" y="1595"/>
                </a:cubicBezTo>
                <a:cubicBezTo>
                  <a:pt x="18415" y="1583"/>
                  <a:pt x="18415" y="1583"/>
                  <a:pt x="18415" y="1583"/>
                </a:cubicBezTo>
                <a:cubicBezTo>
                  <a:pt x="18409" y="1583"/>
                  <a:pt x="18403" y="1583"/>
                  <a:pt x="18403" y="1583"/>
                </a:cubicBezTo>
                <a:cubicBezTo>
                  <a:pt x="18397" y="1583"/>
                  <a:pt x="18397" y="1577"/>
                  <a:pt x="18391" y="1577"/>
                </a:cubicBezTo>
                <a:cubicBezTo>
                  <a:pt x="18314" y="1577"/>
                  <a:pt x="18314" y="1577"/>
                  <a:pt x="18314" y="1577"/>
                </a:cubicBezTo>
                <a:cubicBezTo>
                  <a:pt x="18314" y="1589"/>
                  <a:pt x="18314" y="1595"/>
                  <a:pt x="18314" y="1601"/>
                </a:cubicBezTo>
                <a:cubicBezTo>
                  <a:pt x="18314" y="1607"/>
                  <a:pt x="18314" y="1613"/>
                  <a:pt x="18314" y="1613"/>
                </a:cubicBezTo>
                <a:cubicBezTo>
                  <a:pt x="18314" y="1619"/>
                  <a:pt x="18308" y="1625"/>
                  <a:pt x="18308" y="1625"/>
                </a:cubicBezTo>
                <a:cubicBezTo>
                  <a:pt x="18302" y="1631"/>
                  <a:pt x="18296" y="1625"/>
                  <a:pt x="18296" y="1631"/>
                </a:cubicBezTo>
                <a:cubicBezTo>
                  <a:pt x="18290" y="1631"/>
                  <a:pt x="18284" y="1636"/>
                  <a:pt x="18278" y="1636"/>
                </a:cubicBezTo>
                <a:cubicBezTo>
                  <a:pt x="18272" y="1636"/>
                  <a:pt x="18272" y="1636"/>
                  <a:pt x="18272" y="1636"/>
                </a:cubicBezTo>
                <a:cubicBezTo>
                  <a:pt x="18267" y="1631"/>
                  <a:pt x="18260" y="1631"/>
                  <a:pt x="18260" y="1625"/>
                </a:cubicBezTo>
                <a:cubicBezTo>
                  <a:pt x="18249" y="1625"/>
                  <a:pt x="18243" y="1619"/>
                  <a:pt x="18237" y="1619"/>
                </a:cubicBezTo>
                <a:cubicBezTo>
                  <a:pt x="18213" y="1613"/>
                  <a:pt x="18195" y="1619"/>
                  <a:pt x="18172" y="1619"/>
                </a:cubicBezTo>
                <a:cubicBezTo>
                  <a:pt x="18124" y="1619"/>
                  <a:pt x="18124" y="1619"/>
                  <a:pt x="18124" y="1619"/>
                </a:cubicBezTo>
                <a:cubicBezTo>
                  <a:pt x="18118" y="1619"/>
                  <a:pt x="18112" y="1619"/>
                  <a:pt x="18106" y="1619"/>
                </a:cubicBezTo>
                <a:cubicBezTo>
                  <a:pt x="18095" y="1619"/>
                  <a:pt x="18089" y="1631"/>
                  <a:pt x="18077" y="1631"/>
                </a:cubicBezTo>
                <a:cubicBezTo>
                  <a:pt x="18071" y="1631"/>
                  <a:pt x="18071" y="1631"/>
                  <a:pt x="18059" y="1631"/>
                </a:cubicBezTo>
                <a:cubicBezTo>
                  <a:pt x="18053" y="1631"/>
                  <a:pt x="18053" y="1631"/>
                  <a:pt x="18047" y="1631"/>
                </a:cubicBezTo>
                <a:cubicBezTo>
                  <a:pt x="18041" y="1631"/>
                  <a:pt x="18035" y="1631"/>
                  <a:pt x="18029" y="1625"/>
                </a:cubicBezTo>
                <a:cubicBezTo>
                  <a:pt x="18024" y="1619"/>
                  <a:pt x="18024" y="1613"/>
                  <a:pt x="18017" y="1613"/>
                </a:cubicBezTo>
                <a:cubicBezTo>
                  <a:pt x="18017" y="1607"/>
                  <a:pt x="18012" y="1607"/>
                  <a:pt x="18006" y="1607"/>
                </a:cubicBezTo>
                <a:cubicBezTo>
                  <a:pt x="17982" y="1607"/>
                  <a:pt x="17982" y="1607"/>
                  <a:pt x="17982" y="1607"/>
                </a:cubicBezTo>
                <a:cubicBezTo>
                  <a:pt x="17982" y="1613"/>
                  <a:pt x="17982" y="1619"/>
                  <a:pt x="17982" y="1625"/>
                </a:cubicBezTo>
                <a:cubicBezTo>
                  <a:pt x="17982" y="1631"/>
                  <a:pt x="17982" y="1631"/>
                  <a:pt x="17982" y="1636"/>
                </a:cubicBezTo>
                <a:cubicBezTo>
                  <a:pt x="17982" y="1672"/>
                  <a:pt x="17982" y="1672"/>
                  <a:pt x="17982" y="1672"/>
                </a:cubicBezTo>
                <a:cubicBezTo>
                  <a:pt x="17970" y="1678"/>
                  <a:pt x="17970" y="1678"/>
                  <a:pt x="17970" y="1678"/>
                </a:cubicBezTo>
                <a:cubicBezTo>
                  <a:pt x="17958" y="1672"/>
                  <a:pt x="17958" y="1672"/>
                  <a:pt x="17958" y="1672"/>
                </a:cubicBezTo>
                <a:cubicBezTo>
                  <a:pt x="17958" y="1648"/>
                  <a:pt x="17958" y="1648"/>
                  <a:pt x="17958" y="1648"/>
                </a:cubicBezTo>
                <a:cubicBezTo>
                  <a:pt x="17958" y="1642"/>
                  <a:pt x="17958" y="1631"/>
                  <a:pt x="17952" y="1625"/>
                </a:cubicBezTo>
                <a:cubicBezTo>
                  <a:pt x="17952" y="1619"/>
                  <a:pt x="17946" y="1619"/>
                  <a:pt x="17940" y="1619"/>
                </a:cubicBezTo>
                <a:cubicBezTo>
                  <a:pt x="17940" y="1613"/>
                  <a:pt x="17935" y="1613"/>
                  <a:pt x="17929" y="1613"/>
                </a:cubicBezTo>
                <a:cubicBezTo>
                  <a:pt x="17929" y="1613"/>
                  <a:pt x="17923" y="1607"/>
                  <a:pt x="17917" y="1607"/>
                </a:cubicBezTo>
                <a:cubicBezTo>
                  <a:pt x="17917" y="1607"/>
                  <a:pt x="17911" y="1607"/>
                  <a:pt x="17905" y="1601"/>
                </a:cubicBezTo>
                <a:cubicBezTo>
                  <a:pt x="17905" y="1601"/>
                  <a:pt x="17899" y="1595"/>
                  <a:pt x="17893" y="1589"/>
                </a:cubicBezTo>
                <a:cubicBezTo>
                  <a:pt x="17893" y="1583"/>
                  <a:pt x="17887" y="1577"/>
                  <a:pt x="17887" y="1571"/>
                </a:cubicBezTo>
                <a:cubicBezTo>
                  <a:pt x="17887" y="1559"/>
                  <a:pt x="17893" y="1554"/>
                  <a:pt x="17893" y="1542"/>
                </a:cubicBezTo>
                <a:cubicBezTo>
                  <a:pt x="17893" y="1542"/>
                  <a:pt x="17899" y="1536"/>
                  <a:pt x="17899" y="1530"/>
                </a:cubicBezTo>
                <a:cubicBezTo>
                  <a:pt x="17899" y="1524"/>
                  <a:pt x="17893" y="1524"/>
                  <a:pt x="17893" y="1518"/>
                </a:cubicBezTo>
                <a:cubicBezTo>
                  <a:pt x="17893" y="1512"/>
                  <a:pt x="17887" y="1512"/>
                  <a:pt x="17887" y="1506"/>
                </a:cubicBezTo>
                <a:cubicBezTo>
                  <a:pt x="17881" y="1506"/>
                  <a:pt x="17881" y="1500"/>
                  <a:pt x="17881" y="1494"/>
                </a:cubicBezTo>
                <a:cubicBezTo>
                  <a:pt x="17875" y="1494"/>
                  <a:pt x="17869" y="1494"/>
                  <a:pt x="17869" y="1494"/>
                </a:cubicBezTo>
                <a:cubicBezTo>
                  <a:pt x="17863" y="1488"/>
                  <a:pt x="17858" y="1488"/>
                  <a:pt x="17858" y="1488"/>
                </a:cubicBezTo>
                <a:cubicBezTo>
                  <a:pt x="17851" y="1482"/>
                  <a:pt x="17858" y="1476"/>
                  <a:pt x="17851" y="1476"/>
                </a:cubicBezTo>
                <a:cubicBezTo>
                  <a:pt x="17851" y="1470"/>
                  <a:pt x="17846" y="1470"/>
                  <a:pt x="17840" y="1470"/>
                </a:cubicBezTo>
                <a:cubicBezTo>
                  <a:pt x="17840" y="1470"/>
                  <a:pt x="17834" y="1470"/>
                  <a:pt x="17828" y="1470"/>
                </a:cubicBezTo>
                <a:cubicBezTo>
                  <a:pt x="17828" y="1470"/>
                  <a:pt x="17822" y="1465"/>
                  <a:pt x="17816" y="1465"/>
                </a:cubicBezTo>
                <a:cubicBezTo>
                  <a:pt x="17816" y="1465"/>
                  <a:pt x="17810" y="1465"/>
                  <a:pt x="17804" y="1465"/>
                </a:cubicBezTo>
                <a:cubicBezTo>
                  <a:pt x="17798" y="1465"/>
                  <a:pt x="17798" y="1459"/>
                  <a:pt x="17792" y="1459"/>
                </a:cubicBezTo>
                <a:cubicBezTo>
                  <a:pt x="17786" y="1459"/>
                  <a:pt x="17780" y="1459"/>
                  <a:pt x="17769" y="1459"/>
                </a:cubicBezTo>
                <a:cubicBezTo>
                  <a:pt x="17763" y="1459"/>
                  <a:pt x="17757" y="1459"/>
                  <a:pt x="17745" y="1459"/>
                </a:cubicBezTo>
                <a:cubicBezTo>
                  <a:pt x="17739" y="1459"/>
                  <a:pt x="17739" y="1459"/>
                  <a:pt x="17733" y="1459"/>
                </a:cubicBezTo>
                <a:cubicBezTo>
                  <a:pt x="17727" y="1459"/>
                  <a:pt x="17727" y="1459"/>
                  <a:pt x="17721" y="1465"/>
                </a:cubicBezTo>
                <a:cubicBezTo>
                  <a:pt x="17715" y="1465"/>
                  <a:pt x="17715" y="1465"/>
                  <a:pt x="17709" y="1470"/>
                </a:cubicBezTo>
                <a:cubicBezTo>
                  <a:pt x="17703" y="1470"/>
                  <a:pt x="17709" y="1476"/>
                  <a:pt x="17703" y="1482"/>
                </a:cubicBezTo>
                <a:cubicBezTo>
                  <a:pt x="17697" y="1482"/>
                  <a:pt x="17691" y="1482"/>
                  <a:pt x="17685" y="1482"/>
                </a:cubicBezTo>
                <a:cubicBezTo>
                  <a:pt x="17685" y="1482"/>
                  <a:pt x="17680" y="1488"/>
                  <a:pt x="17674" y="1488"/>
                </a:cubicBezTo>
                <a:cubicBezTo>
                  <a:pt x="17650" y="1488"/>
                  <a:pt x="17650" y="1488"/>
                  <a:pt x="17650" y="1488"/>
                </a:cubicBezTo>
                <a:cubicBezTo>
                  <a:pt x="17644" y="1488"/>
                  <a:pt x="17638" y="1488"/>
                  <a:pt x="17638" y="1488"/>
                </a:cubicBezTo>
                <a:cubicBezTo>
                  <a:pt x="17620" y="1488"/>
                  <a:pt x="17614" y="1488"/>
                  <a:pt x="17597" y="1488"/>
                </a:cubicBezTo>
                <a:cubicBezTo>
                  <a:pt x="17585" y="1488"/>
                  <a:pt x="17579" y="1488"/>
                  <a:pt x="17573" y="1494"/>
                </a:cubicBezTo>
                <a:cubicBezTo>
                  <a:pt x="17567" y="1494"/>
                  <a:pt x="17567" y="1500"/>
                  <a:pt x="17561" y="1500"/>
                </a:cubicBezTo>
                <a:cubicBezTo>
                  <a:pt x="17549" y="1500"/>
                  <a:pt x="17549" y="1500"/>
                  <a:pt x="17549" y="1500"/>
                </a:cubicBezTo>
                <a:cubicBezTo>
                  <a:pt x="17543" y="1500"/>
                  <a:pt x="17537" y="1500"/>
                  <a:pt x="17537" y="1500"/>
                </a:cubicBezTo>
                <a:cubicBezTo>
                  <a:pt x="17531" y="1500"/>
                  <a:pt x="17531" y="1494"/>
                  <a:pt x="17525" y="1494"/>
                </a:cubicBezTo>
                <a:cubicBezTo>
                  <a:pt x="17519" y="1494"/>
                  <a:pt x="17519" y="1494"/>
                  <a:pt x="17514" y="1494"/>
                </a:cubicBezTo>
                <a:cubicBezTo>
                  <a:pt x="17508" y="1488"/>
                  <a:pt x="17508" y="1482"/>
                  <a:pt x="17502" y="1482"/>
                </a:cubicBezTo>
                <a:cubicBezTo>
                  <a:pt x="17496" y="1476"/>
                  <a:pt x="17496" y="1470"/>
                  <a:pt x="17490" y="1470"/>
                </a:cubicBezTo>
                <a:cubicBezTo>
                  <a:pt x="17484" y="1470"/>
                  <a:pt x="17478" y="1470"/>
                  <a:pt x="17478" y="1470"/>
                </a:cubicBezTo>
                <a:cubicBezTo>
                  <a:pt x="17448" y="1470"/>
                  <a:pt x="17448" y="1470"/>
                  <a:pt x="17448" y="1470"/>
                </a:cubicBezTo>
                <a:cubicBezTo>
                  <a:pt x="17442" y="1470"/>
                  <a:pt x="17442" y="1465"/>
                  <a:pt x="17436" y="1465"/>
                </a:cubicBezTo>
                <a:cubicBezTo>
                  <a:pt x="17431" y="1465"/>
                  <a:pt x="17425" y="1465"/>
                  <a:pt x="17419" y="1465"/>
                </a:cubicBezTo>
                <a:cubicBezTo>
                  <a:pt x="17413" y="1465"/>
                  <a:pt x="17407" y="1459"/>
                  <a:pt x="17401" y="1459"/>
                </a:cubicBezTo>
                <a:cubicBezTo>
                  <a:pt x="17395" y="1459"/>
                  <a:pt x="17395" y="1453"/>
                  <a:pt x="17389" y="1453"/>
                </a:cubicBezTo>
                <a:cubicBezTo>
                  <a:pt x="17401" y="1441"/>
                  <a:pt x="17401" y="1441"/>
                  <a:pt x="17401" y="1441"/>
                </a:cubicBezTo>
                <a:cubicBezTo>
                  <a:pt x="17389" y="1435"/>
                  <a:pt x="17383" y="1435"/>
                  <a:pt x="17377" y="1429"/>
                </a:cubicBezTo>
                <a:cubicBezTo>
                  <a:pt x="17371" y="1423"/>
                  <a:pt x="17371" y="1423"/>
                  <a:pt x="17365" y="1417"/>
                </a:cubicBezTo>
                <a:cubicBezTo>
                  <a:pt x="17359" y="1417"/>
                  <a:pt x="17365" y="1411"/>
                  <a:pt x="17359" y="1411"/>
                </a:cubicBezTo>
                <a:cubicBezTo>
                  <a:pt x="17353" y="1405"/>
                  <a:pt x="17348" y="1405"/>
                  <a:pt x="17336" y="1405"/>
                </a:cubicBezTo>
                <a:cubicBezTo>
                  <a:pt x="17312" y="1405"/>
                  <a:pt x="17312" y="1405"/>
                  <a:pt x="17312" y="1405"/>
                </a:cubicBezTo>
                <a:cubicBezTo>
                  <a:pt x="17306" y="1393"/>
                  <a:pt x="17306" y="1393"/>
                  <a:pt x="17306" y="1393"/>
                </a:cubicBezTo>
                <a:cubicBezTo>
                  <a:pt x="17312" y="1393"/>
                  <a:pt x="17312" y="1387"/>
                  <a:pt x="17318" y="1382"/>
                </a:cubicBezTo>
                <a:cubicBezTo>
                  <a:pt x="17324" y="1376"/>
                  <a:pt x="17330" y="1376"/>
                  <a:pt x="17342" y="1370"/>
                </a:cubicBezTo>
                <a:cubicBezTo>
                  <a:pt x="17336" y="1358"/>
                  <a:pt x="17336" y="1358"/>
                  <a:pt x="17336" y="1358"/>
                </a:cubicBezTo>
                <a:cubicBezTo>
                  <a:pt x="17330" y="1358"/>
                  <a:pt x="17324" y="1358"/>
                  <a:pt x="17324" y="1358"/>
                </a:cubicBezTo>
                <a:cubicBezTo>
                  <a:pt x="17318" y="1358"/>
                  <a:pt x="17312" y="1352"/>
                  <a:pt x="17306" y="1352"/>
                </a:cubicBezTo>
                <a:cubicBezTo>
                  <a:pt x="17164" y="1352"/>
                  <a:pt x="17164" y="1352"/>
                  <a:pt x="17164" y="1352"/>
                </a:cubicBezTo>
                <a:cubicBezTo>
                  <a:pt x="17164" y="1364"/>
                  <a:pt x="17164" y="1364"/>
                  <a:pt x="17164" y="1376"/>
                </a:cubicBezTo>
                <a:cubicBezTo>
                  <a:pt x="17164" y="1382"/>
                  <a:pt x="17158" y="1382"/>
                  <a:pt x="17152" y="1387"/>
                </a:cubicBezTo>
                <a:cubicBezTo>
                  <a:pt x="17146" y="1393"/>
                  <a:pt x="17146" y="1399"/>
                  <a:pt x="17134" y="1405"/>
                </a:cubicBezTo>
                <a:cubicBezTo>
                  <a:pt x="17128" y="1405"/>
                  <a:pt x="17128" y="1405"/>
                  <a:pt x="17122" y="1405"/>
                </a:cubicBezTo>
                <a:cubicBezTo>
                  <a:pt x="17110" y="1405"/>
                  <a:pt x="17110" y="1405"/>
                  <a:pt x="17110" y="1405"/>
                </a:cubicBezTo>
                <a:cubicBezTo>
                  <a:pt x="17104" y="1405"/>
                  <a:pt x="17104" y="1399"/>
                  <a:pt x="17099" y="1399"/>
                </a:cubicBezTo>
                <a:cubicBezTo>
                  <a:pt x="17104" y="1393"/>
                  <a:pt x="17104" y="1387"/>
                  <a:pt x="17104" y="1387"/>
                </a:cubicBezTo>
                <a:cubicBezTo>
                  <a:pt x="17104" y="1382"/>
                  <a:pt x="17110" y="1376"/>
                  <a:pt x="17110" y="1370"/>
                </a:cubicBezTo>
                <a:cubicBezTo>
                  <a:pt x="17110" y="1370"/>
                  <a:pt x="17110" y="1364"/>
                  <a:pt x="17110" y="1358"/>
                </a:cubicBezTo>
                <a:cubicBezTo>
                  <a:pt x="17110" y="1358"/>
                  <a:pt x="17116" y="1352"/>
                  <a:pt x="17122" y="1346"/>
                </a:cubicBezTo>
                <a:lnTo>
                  <a:pt x="17128" y="1346"/>
                </a:lnTo>
                <a:cubicBezTo>
                  <a:pt x="17134" y="1346"/>
                  <a:pt x="17128" y="1340"/>
                  <a:pt x="17128" y="1334"/>
                </a:cubicBezTo>
                <a:cubicBezTo>
                  <a:pt x="17122" y="1334"/>
                  <a:pt x="17116" y="1334"/>
                  <a:pt x="17110" y="1334"/>
                </a:cubicBezTo>
                <a:cubicBezTo>
                  <a:pt x="17104" y="1334"/>
                  <a:pt x="17099" y="1328"/>
                  <a:pt x="17093" y="1328"/>
                </a:cubicBezTo>
                <a:cubicBezTo>
                  <a:pt x="17087" y="1328"/>
                  <a:pt x="17087" y="1322"/>
                  <a:pt x="17081" y="1322"/>
                </a:cubicBezTo>
                <a:cubicBezTo>
                  <a:pt x="17075" y="1322"/>
                  <a:pt x="17075" y="1322"/>
                  <a:pt x="17069" y="1322"/>
                </a:cubicBezTo>
                <a:cubicBezTo>
                  <a:pt x="17057" y="1316"/>
                  <a:pt x="17057" y="1310"/>
                  <a:pt x="17045" y="1310"/>
                </a:cubicBezTo>
                <a:cubicBezTo>
                  <a:pt x="17039" y="1310"/>
                  <a:pt x="17039" y="1310"/>
                  <a:pt x="17033" y="1310"/>
                </a:cubicBezTo>
                <a:cubicBezTo>
                  <a:pt x="17027" y="1310"/>
                  <a:pt x="17027" y="1310"/>
                  <a:pt x="17021" y="1310"/>
                </a:cubicBezTo>
                <a:cubicBezTo>
                  <a:pt x="17010" y="1310"/>
                  <a:pt x="17004" y="1310"/>
                  <a:pt x="16992" y="1310"/>
                </a:cubicBezTo>
                <a:cubicBezTo>
                  <a:pt x="16986" y="1310"/>
                  <a:pt x="16980" y="1310"/>
                  <a:pt x="16968" y="1310"/>
                </a:cubicBezTo>
                <a:cubicBezTo>
                  <a:pt x="16962" y="1304"/>
                  <a:pt x="16962" y="1299"/>
                  <a:pt x="16956" y="1299"/>
                </a:cubicBezTo>
                <a:cubicBezTo>
                  <a:pt x="16950" y="1299"/>
                  <a:pt x="16944" y="1299"/>
                  <a:pt x="16938" y="1299"/>
                </a:cubicBezTo>
                <a:cubicBezTo>
                  <a:pt x="16933" y="1299"/>
                  <a:pt x="16926" y="1293"/>
                  <a:pt x="16915" y="1293"/>
                </a:cubicBezTo>
                <a:cubicBezTo>
                  <a:pt x="16903" y="1287"/>
                  <a:pt x="16891" y="1293"/>
                  <a:pt x="16879" y="1293"/>
                </a:cubicBezTo>
                <a:cubicBezTo>
                  <a:pt x="16873" y="1293"/>
                  <a:pt x="16867" y="1287"/>
                  <a:pt x="16855" y="1287"/>
                </a:cubicBezTo>
                <a:cubicBezTo>
                  <a:pt x="16855" y="1287"/>
                  <a:pt x="16849" y="1281"/>
                  <a:pt x="16844" y="1281"/>
                </a:cubicBezTo>
                <a:cubicBezTo>
                  <a:pt x="16838" y="1281"/>
                  <a:pt x="16838" y="1287"/>
                  <a:pt x="16832" y="1293"/>
                </a:cubicBezTo>
                <a:cubicBezTo>
                  <a:pt x="16832" y="1293"/>
                  <a:pt x="16838" y="1299"/>
                  <a:pt x="16832" y="1304"/>
                </a:cubicBezTo>
                <a:cubicBezTo>
                  <a:pt x="16832" y="1310"/>
                  <a:pt x="16832" y="1316"/>
                  <a:pt x="16832" y="1328"/>
                </a:cubicBezTo>
                <a:cubicBezTo>
                  <a:pt x="16767" y="1328"/>
                  <a:pt x="16767" y="1328"/>
                  <a:pt x="16767" y="1328"/>
                </a:cubicBezTo>
                <a:cubicBezTo>
                  <a:pt x="16760" y="1328"/>
                  <a:pt x="16755" y="1334"/>
                  <a:pt x="16743" y="1334"/>
                </a:cubicBezTo>
                <a:cubicBezTo>
                  <a:pt x="16743" y="1340"/>
                  <a:pt x="16743" y="1340"/>
                  <a:pt x="16743" y="1346"/>
                </a:cubicBezTo>
                <a:cubicBezTo>
                  <a:pt x="16743" y="1352"/>
                  <a:pt x="16743" y="1358"/>
                  <a:pt x="16749" y="1358"/>
                </a:cubicBezTo>
                <a:cubicBezTo>
                  <a:pt x="16749" y="1364"/>
                  <a:pt x="16755" y="1370"/>
                  <a:pt x="16755" y="1370"/>
                </a:cubicBezTo>
                <a:cubicBezTo>
                  <a:pt x="16760" y="1376"/>
                  <a:pt x="16767" y="1376"/>
                  <a:pt x="16767" y="1376"/>
                </a:cubicBezTo>
                <a:cubicBezTo>
                  <a:pt x="16772" y="1382"/>
                  <a:pt x="16778" y="1376"/>
                  <a:pt x="16778" y="1382"/>
                </a:cubicBezTo>
                <a:cubicBezTo>
                  <a:pt x="16784" y="1382"/>
                  <a:pt x="16784" y="1387"/>
                  <a:pt x="16784" y="1393"/>
                </a:cubicBezTo>
                <a:cubicBezTo>
                  <a:pt x="16790" y="1393"/>
                  <a:pt x="16796" y="1393"/>
                  <a:pt x="16796" y="1399"/>
                </a:cubicBezTo>
                <a:cubicBezTo>
                  <a:pt x="16796" y="1405"/>
                  <a:pt x="16796" y="1405"/>
                  <a:pt x="16802" y="1411"/>
                </a:cubicBezTo>
                <a:cubicBezTo>
                  <a:pt x="16802" y="1417"/>
                  <a:pt x="16802" y="1417"/>
                  <a:pt x="16802" y="1423"/>
                </a:cubicBezTo>
                <a:cubicBezTo>
                  <a:pt x="16802" y="1429"/>
                  <a:pt x="16802" y="1429"/>
                  <a:pt x="16802" y="1435"/>
                </a:cubicBezTo>
                <a:cubicBezTo>
                  <a:pt x="16790" y="1435"/>
                  <a:pt x="16790" y="1435"/>
                  <a:pt x="16790" y="1435"/>
                </a:cubicBezTo>
                <a:cubicBezTo>
                  <a:pt x="16778" y="1435"/>
                  <a:pt x="16772" y="1429"/>
                  <a:pt x="16767" y="1429"/>
                </a:cubicBezTo>
                <a:cubicBezTo>
                  <a:pt x="16760" y="1429"/>
                  <a:pt x="16760" y="1423"/>
                  <a:pt x="16755" y="1423"/>
                </a:cubicBezTo>
                <a:cubicBezTo>
                  <a:pt x="16749" y="1423"/>
                  <a:pt x="16743" y="1429"/>
                  <a:pt x="16737" y="1423"/>
                </a:cubicBezTo>
                <a:lnTo>
                  <a:pt x="16731" y="1423"/>
                </a:lnTo>
                <a:cubicBezTo>
                  <a:pt x="16725" y="1423"/>
                  <a:pt x="16719" y="1417"/>
                  <a:pt x="16719" y="1417"/>
                </a:cubicBezTo>
                <a:cubicBezTo>
                  <a:pt x="16713" y="1411"/>
                  <a:pt x="16707" y="1411"/>
                  <a:pt x="16707" y="1411"/>
                </a:cubicBezTo>
                <a:cubicBezTo>
                  <a:pt x="16701" y="1411"/>
                  <a:pt x="16701" y="1417"/>
                  <a:pt x="16695" y="1417"/>
                </a:cubicBezTo>
                <a:cubicBezTo>
                  <a:pt x="16683" y="1417"/>
                  <a:pt x="16678" y="1411"/>
                  <a:pt x="16666" y="1411"/>
                </a:cubicBezTo>
                <a:cubicBezTo>
                  <a:pt x="16666" y="1429"/>
                  <a:pt x="16666" y="1429"/>
                  <a:pt x="16666" y="1429"/>
                </a:cubicBezTo>
                <a:cubicBezTo>
                  <a:pt x="16678" y="1435"/>
                  <a:pt x="16678" y="1435"/>
                  <a:pt x="16678" y="1435"/>
                </a:cubicBezTo>
                <a:cubicBezTo>
                  <a:pt x="16683" y="1435"/>
                  <a:pt x="16683" y="1435"/>
                  <a:pt x="16689" y="1441"/>
                </a:cubicBezTo>
                <a:cubicBezTo>
                  <a:pt x="16695" y="1441"/>
                  <a:pt x="16701" y="1447"/>
                  <a:pt x="16701" y="1453"/>
                </a:cubicBezTo>
                <a:cubicBezTo>
                  <a:pt x="16701" y="1465"/>
                  <a:pt x="16695" y="1465"/>
                  <a:pt x="16695" y="1476"/>
                </a:cubicBezTo>
                <a:cubicBezTo>
                  <a:pt x="16683" y="1470"/>
                  <a:pt x="16678" y="1470"/>
                  <a:pt x="16666" y="1465"/>
                </a:cubicBezTo>
                <a:cubicBezTo>
                  <a:pt x="16666" y="1459"/>
                  <a:pt x="16660" y="1459"/>
                  <a:pt x="16660" y="1453"/>
                </a:cubicBezTo>
                <a:cubicBezTo>
                  <a:pt x="16654" y="1453"/>
                  <a:pt x="16648" y="1447"/>
                  <a:pt x="16648" y="1441"/>
                </a:cubicBezTo>
                <a:cubicBezTo>
                  <a:pt x="16642" y="1441"/>
                  <a:pt x="16636" y="1441"/>
                  <a:pt x="16636" y="1435"/>
                </a:cubicBezTo>
                <a:cubicBezTo>
                  <a:pt x="16630" y="1435"/>
                  <a:pt x="16630" y="1429"/>
                  <a:pt x="16624" y="1423"/>
                </a:cubicBezTo>
                <a:cubicBezTo>
                  <a:pt x="16624" y="1423"/>
                  <a:pt x="16630" y="1417"/>
                  <a:pt x="16624" y="1417"/>
                </a:cubicBezTo>
                <a:cubicBezTo>
                  <a:pt x="16624" y="1411"/>
                  <a:pt x="16618" y="1411"/>
                  <a:pt x="16612" y="1411"/>
                </a:cubicBezTo>
                <a:cubicBezTo>
                  <a:pt x="16606" y="1411"/>
                  <a:pt x="16601" y="1411"/>
                  <a:pt x="16589" y="1411"/>
                </a:cubicBezTo>
                <a:cubicBezTo>
                  <a:pt x="16583" y="1411"/>
                  <a:pt x="16583" y="1411"/>
                  <a:pt x="16577" y="1411"/>
                </a:cubicBezTo>
                <a:cubicBezTo>
                  <a:pt x="16571" y="1411"/>
                  <a:pt x="16571" y="1411"/>
                  <a:pt x="16565" y="1411"/>
                </a:cubicBezTo>
                <a:cubicBezTo>
                  <a:pt x="16565" y="1411"/>
                  <a:pt x="16565" y="1417"/>
                  <a:pt x="16565" y="1423"/>
                </a:cubicBezTo>
                <a:cubicBezTo>
                  <a:pt x="16565" y="1429"/>
                  <a:pt x="16559" y="1429"/>
                  <a:pt x="16553" y="1429"/>
                </a:cubicBezTo>
                <a:cubicBezTo>
                  <a:pt x="16547" y="1441"/>
                  <a:pt x="16535" y="1441"/>
                  <a:pt x="16517" y="1441"/>
                </a:cubicBezTo>
                <a:cubicBezTo>
                  <a:pt x="16506" y="1441"/>
                  <a:pt x="16500" y="1435"/>
                  <a:pt x="16488" y="1429"/>
                </a:cubicBezTo>
                <a:cubicBezTo>
                  <a:pt x="16476" y="1429"/>
                  <a:pt x="16470" y="1429"/>
                  <a:pt x="16458" y="1423"/>
                </a:cubicBezTo>
                <a:cubicBezTo>
                  <a:pt x="16458" y="1423"/>
                  <a:pt x="16452" y="1429"/>
                  <a:pt x="16446" y="1423"/>
                </a:cubicBezTo>
                <a:cubicBezTo>
                  <a:pt x="16446" y="1423"/>
                  <a:pt x="16446" y="1417"/>
                  <a:pt x="16440" y="1417"/>
                </a:cubicBezTo>
                <a:cubicBezTo>
                  <a:pt x="16435" y="1411"/>
                  <a:pt x="16435" y="1411"/>
                  <a:pt x="16428" y="1411"/>
                </a:cubicBezTo>
                <a:cubicBezTo>
                  <a:pt x="16423" y="1411"/>
                  <a:pt x="16423" y="1411"/>
                  <a:pt x="16417" y="1417"/>
                </a:cubicBezTo>
                <a:cubicBezTo>
                  <a:pt x="16411" y="1417"/>
                  <a:pt x="16417" y="1423"/>
                  <a:pt x="16411" y="1423"/>
                </a:cubicBezTo>
                <a:cubicBezTo>
                  <a:pt x="16393" y="1423"/>
                  <a:pt x="16393" y="1417"/>
                  <a:pt x="16375" y="1417"/>
                </a:cubicBezTo>
                <a:cubicBezTo>
                  <a:pt x="16369" y="1417"/>
                  <a:pt x="16363" y="1417"/>
                  <a:pt x="16357" y="1423"/>
                </a:cubicBezTo>
                <a:cubicBezTo>
                  <a:pt x="16357" y="1429"/>
                  <a:pt x="16363" y="1441"/>
                  <a:pt x="16363" y="1447"/>
                </a:cubicBezTo>
                <a:cubicBezTo>
                  <a:pt x="16363" y="1465"/>
                  <a:pt x="16363" y="1470"/>
                  <a:pt x="16363" y="1482"/>
                </a:cubicBezTo>
                <a:cubicBezTo>
                  <a:pt x="16363" y="1494"/>
                  <a:pt x="16363" y="1494"/>
                  <a:pt x="16357" y="1506"/>
                </a:cubicBezTo>
                <a:cubicBezTo>
                  <a:pt x="16298" y="1506"/>
                  <a:pt x="16298" y="1506"/>
                  <a:pt x="16298" y="1506"/>
                </a:cubicBezTo>
                <a:cubicBezTo>
                  <a:pt x="16298" y="1494"/>
                  <a:pt x="16304" y="1482"/>
                  <a:pt x="16292" y="1470"/>
                </a:cubicBezTo>
                <a:cubicBezTo>
                  <a:pt x="16292" y="1465"/>
                  <a:pt x="16286" y="1465"/>
                  <a:pt x="16280" y="1465"/>
                </a:cubicBezTo>
                <a:cubicBezTo>
                  <a:pt x="16280" y="1459"/>
                  <a:pt x="16274" y="1453"/>
                  <a:pt x="16269" y="1453"/>
                </a:cubicBezTo>
                <a:cubicBezTo>
                  <a:pt x="16262" y="1453"/>
                  <a:pt x="16262" y="1453"/>
                  <a:pt x="16257" y="1447"/>
                </a:cubicBezTo>
                <a:cubicBezTo>
                  <a:pt x="16251" y="1447"/>
                  <a:pt x="16251" y="1441"/>
                  <a:pt x="16245" y="1441"/>
                </a:cubicBezTo>
                <a:cubicBezTo>
                  <a:pt x="16239" y="1435"/>
                  <a:pt x="16239" y="1435"/>
                  <a:pt x="16233" y="1429"/>
                </a:cubicBezTo>
                <a:cubicBezTo>
                  <a:pt x="16227" y="1429"/>
                  <a:pt x="16227" y="1423"/>
                  <a:pt x="16221" y="1417"/>
                </a:cubicBezTo>
                <a:cubicBezTo>
                  <a:pt x="16209" y="1411"/>
                  <a:pt x="16203" y="1405"/>
                  <a:pt x="16203" y="1393"/>
                </a:cubicBezTo>
                <a:cubicBezTo>
                  <a:pt x="16203" y="1387"/>
                  <a:pt x="16203" y="1387"/>
                  <a:pt x="16203" y="1387"/>
                </a:cubicBezTo>
                <a:cubicBezTo>
                  <a:pt x="16203" y="1382"/>
                  <a:pt x="16203" y="1382"/>
                  <a:pt x="16203" y="1376"/>
                </a:cubicBezTo>
                <a:cubicBezTo>
                  <a:pt x="16203" y="1376"/>
                  <a:pt x="16215" y="1376"/>
                  <a:pt x="16215" y="1370"/>
                </a:cubicBezTo>
                <a:cubicBezTo>
                  <a:pt x="16215" y="1364"/>
                  <a:pt x="16209" y="1364"/>
                  <a:pt x="16209" y="1358"/>
                </a:cubicBezTo>
                <a:cubicBezTo>
                  <a:pt x="16209" y="1346"/>
                  <a:pt x="16209" y="1340"/>
                  <a:pt x="16209" y="1334"/>
                </a:cubicBezTo>
                <a:cubicBezTo>
                  <a:pt x="16209" y="1322"/>
                  <a:pt x="16209" y="1316"/>
                  <a:pt x="16209" y="1310"/>
                </a:cubicBezTo>
                <a:cubicBezTo>
                  <a:pt x="16209" y="1299"/>
                  <a:pt x="16203" y="1293"/>
                  <a:pt x="16203" y="1281"/>
                </a:cubicBezTo>
                <a:cubicBezTo>
                  <a:pt x="16203" y="1275"/>
                  <a:pt x="16209" y="1269"/>
                  <a:pt x="16203" y="1263"/>
                </a:cubicBezTo>
                <a:cubicBezTo>
                  <a:pt x="16203" y="1257"/>
                  <a:pt x="16203" y="1251"/>
                  <a:pt x="16203" y="1251"/>
                </a:cubicBezTo>
                <a:cubicBezTo>
                  <a:pt x="16197" y="1245"/>
                  <a:pt x="16191" y="1245"/>
                  <a:pt x="16191" y="1239"/>
                </a:cubicBezTo>
                <a:cubicBezTo>
                  <a:pt x="16185" y="1233"/>
                  <a:pt x="16180" y="1233"/>
                  <a:pt x="16174" y="1227"/>
                </a:cubicBezTo>
                <a:cubicBezTo>
                  <a:pt x="16168" y="1227"/>
                  <a:pt x="16168" y="1221"/>
                  <a:pt x="16162" y="1221"/>
                </a:cubicBezTo>
                <a:cubicBezTo>
                  <a:pt x="16156" y="1221"/>
                  <a:pt x="16150" y="1221"/>
                  <a:pt x="16138" y="1221"/>
                </a:cubicBezTo>
                <a:cubicBezTo>
                  <a:pt x="16132" y="1221"/>
                  <a:pt x="16126" y="1221"/>
                  <a:pt x="16120" y="1227"/>
                </a:cubicBezTo>
                <a:cubicBezTo>
                  <a:pt x="16120" y="1227"/>
                  <a:pt x="16120" y="1233"/>
                  <a:pt x="16114" y="1239"/>
                </a:cubicBezTo>
                <a:cubicBezTo>
                  <a:pt x="16114" y="1239"/>
                  <a:pt x="16114" y="1245"/>
                  <a:pt x="16114" y="1251"/>
                </a:cubicBezTo>
                <a:cubicBezTo>
                  <a:pt x="16108" y="1251"/>
                  <a:pt x="16102" y="1251"/>
                  <a:pt x="16091" y="1251"/>
                </a:cubicBezTo>
                <a:cubicBezTo>
                  <a:pt x="16079" y="1251"/>
                  <a:pt x="16067" y="1251"/>
                  <a:pt x="16061" y="1239"/>
                </a:cubicBezTo>
                <a:cubicBezTo>
                  <a:pt x="16061" y="1233"/>
                  <a:pt x="16061" y="1227"/>
                  <a:pt x="16055" y="1227"/>
                </a:cubicBezTo>
                <a:cubicBezTo>
                  <a:pt x="16055" y="1221"/>
                  <a:pt x="16049" y="1215"/>
                  <a:pt x="16049" y="1215"/>
                </a:cubicBezTo>
                <a:cubicBezTo>
                  <a:pt x="16043" y="1210"/>
                  <a:pt x="16043" y="1204"/>
                  <a:pt x="16037" y="1204"/>
                </a:cubicBezTo>
                <a:cubicBezTo>
                  <a:pt x="16031" y="1204"/>
                  <a:pt x="16031" y="1204"/>
                  <a:pt x="16025" y="1204"/>
                </a:cubicBezTo>
                <a:cubicBezTo>
                  <a:pt x="16014" y="1204"/>
                  <a:pt x="16008" y="1204"/>
                  <a:pt x="15996" y="1198"/>
                </a:cubicBezTo>
                <a:cubicBezTo>
                  <a:pt x="15990" y="1198"/>
                  <a:pt x="15996" y="1192"/>
                  <a:pt x="15990" y="1186"/>
                </a:cubicBezTo>
                <a:cubicBezTo>
                  <a:pt x="15978" y="1180"/>
                  <a:pt x="15972" y="1180"/>
                  <a:pt x="15960" y="1180"/>
                </a:cubicBezTo>
                <a:cubicBezTo>
                  <a:pt x="15954" y="1180"/>
                  <a:pt x="15948" y="1180"/>
                  <a:pt x="15942" y="1186"/>
                </a:cubicBezTo>
                <a:cubicBezTo>
                  <a:pt x="15936" y="1186"/>
                  <a:pt x="15930" y="1186"/>
                  <a:pt x="15925" y="1186"/>
                </a:cubicBezTo>
                <a:cubicBezTo>
                  <a:pt x="15919" y="1192"/>
                  <a:pt x="15919" y="1192"/>
                  <a:pt x="15913" y="1198"/>
                </a:cubicBezTo>
                <a:cubicBezTo>
                  <a:pt x="15907" y="1198"/>
                  <a:pt x="15901" y="1204"/>
                  <a:pt x="15895" y="1204"/>
                </a:cubicBezTo>
                <a:cubicBezTo>
                  <a:pt x="15889" y="1204"/>
                  <a:pt x="15889" y="1210"/>
                  <a:pt x="15883" y="1215"/>
                </a:cubicBezTo>
                <a:cubicBezTo>
                  <a:pt x="15895" y="1239"/>
                  <a:pt x="15895" y="1239"/>
                  <a:pt x="15895" y="1239"/>
                </a:cubicBezTo>
                <a:cubicBezTo>
                  <a:pt x="15895" y="1245"/>
                  <a:pt x="15901" y="1245"/>
                  <a:pt x="15901" y="1251"/>
                </a:cubicBezTo>
                <a:cubicBezTo>
                  <a:pt x="15907" y="1251"/>
                  <a:pt x="15913" y="1257"/>
                  <a:pt x="15913" y="1263"/>
                </a:cubicBezTo>
                <a:cubicBezTo>
                  <a:pt x="15913" y="1263"/>
                  <a:pt x="15913" y="1269"/>
                  <a:pt x="15913" y="1275"/>
                </a:cubicBezTo>
                <a:cubicBezTo>
                  <a:pt x="15913" y="1281"/>
                  <a:pt x="15913" y="1281"/>
                  <a:pt x="15913" y="1287"/>
                </a:cubicBezTo>
                <a:cubicBezTo>
                  <a:pt x="15836" y="1287"/>
                  <a:pt x="15836" y="1287"/>
                  <a:pt x="15836" y="1287"/>
                </a:cubicBezTo>
                <a:cubicBezTo>
                  <a:pt x="15830" y="1287"/>
                  <a:pt x="15830" y="1293"/>
                  <a:pt x="15824" y="1293"/>
                </a:cubicBezTo>
                <a:cubicBezTo>
                  <a:pt x="15812" y="1299"/>
                  <a:pt x="15806" y="1304"/>
                  <a:pt x="15788" y="1304"/>
                </a:cubicBezTo>
                <a:cubicBezTo>
                  <a:pt x="15776" y="1304"/>
                  <a:pt x="15770" y="1299"/>
                  <a:pt x="15759" y="1293"/>
                </a:cubicBezTo>
                <a:cubicBezTo>
                  <a:pt x="15753" y="1293"/>
                  <a:pt x="15747" y="1287"/>
                  <a:pt x="15741" y="1287"/>
                </a:cubicBezTo>
                <a:cubicBezTo>
                  <a:pt x="15729" y="1281"/>
                  <a:pt x="15723" y="1281"/>
                  <a:pt x="15717" y="1281"/>
                </a:cubicBezTo>
                <a:cubicBezTo>
                  <a:pt x="15711" y="1281"/>
                  <a:pt x="15711" y="1269"/>
                  <a:pt x="15705" y="1269"/>
                </a:cubicBezTo>
                <a:cubicBezTo>
                  <a:pt x="15699" y="1263"/>
                  <a:pt x="15693" y="1263"/>
                  <a:pt x="15687" y="1263"/>
                </a:cubicBezTo>
                <a:cubicBezTo>
                  <a:pt x="15681" y="1263"/>
                  <a:pt x="15681" y="1269"/>
                  <a:pt x="15676" y="1269"/>
                </a:cubicBezTo>
                <a:cubicBezTo>
                  <a:pt x="15670" y="1269"/>
                  <a:pt x="15670" y="1281"/>
                  <a:pt x="15664" y="1281"/>
                </a:cubicBezTo>
                <a:cubicBezTo>
                  <a:pt x="15658" y="1281"/>
                  <a:pt x="15652" y="1275"/>
                  <a:pt x="15646" y="1269"/>
                </a:cubicBezTo>
                <a:cubicBezTo>
                  <a:pt x="15640" y="1263"/>
                  <a:pt x="15646" y="1257"/>
                  <a:pt x="15646" y="1251"/>
                </a:cubicBezTo>
                <a:cubicBezTo>
                  <a:pt x="15646" y="1227"/>
                  <a:pt x="15646" y="1227"/>
                  <a:pt x="15646" y="1227"/>
                </a:cubicBezTo>
                <a:cubicBezTo>
                  <a:pt x="15640" y="1221"/>
                  <a:pt x="15634" y="1215"/>
                  <a:pt x="15628" y="1215"/>
                </a:cubicBezTo>
                <a:cubicBezTo>
                  <a:pt x="15622" y="1210"/>
                  <a:pt x="15622" y="1204"/>
                  <a:pt x="15616" y="1204"/>
                </a:cubicBezTo>
                <a:cubicBezTo>
                  <a:pt x="15616" y="1204"/>
                  <a:pt x="15610" y="1204"/>
                  <a:pt x="15604" y="1204"/>
                </a:cubicBezTo>
                <a:cubicBezTo>
                  <a:pt x="15604" y="1204"/>
                  <a:pt x="15598" y="1204"/>
                  <a:pt x="15592" y="1204"/>
                </a:cubicBezTo>
                <a:cubicBezTo>
                  <a:pt x="15592" y="1204"/>
                  <a:pt x="15587" y="1204"/>
                  <a:pt x="15581" y="1210"/>
                </a:cubicBezTo>
                <a:cubicBezTo>
                  <a:pt x="15581" y="1210"/>
                  <a:pt x="15581" y="1221"/>
                  <a:pt x="15575" y="1221"/>
                </a:cubicBezTo>
                <a:cubicBezTo>
                  <a:pt x="15569" y="1221"/>
                  <a:pt x="15563" y="1215"/>
                  <a:pt x="15557" y="1215"/>
                </a:cubicBezTo>
                <a:cubicBezTo>
                  <a:pt x="15545" y="1215"/>
                  <a:pt x="15545" y="1215"/>
                  <a:pt x="15545" y="1215"/>
                </a:cubicBezTo>
                <a:cubicBezTo>
                  <a:pt x="15539" y="1215"/>
                  <a:pt x="15539" y="1210"/>
                  <a:pt x="15533" y="1210"/>
                </a:cubicBezTo>
                <a:cubicBezTo>
                  <a:pt x="15474" y="1210"/>
                  <a:pt x="15474" y="1210"/>
                  <a:pt x="15474" y="1210"/>
                </a:cubicBezTo>
                <a:cubicBezTo>
                  <a:pt x="15450" y="1215"/>
                  <a:pt x="15450" y="1215"/>
                  <a:pt x="15450" y="1215"/>
                </a:cubicBezTo>
                <a:cubicBezTo>
                  <a:pt x="15438" y="1215"/>
                  <a:pt x="15432" y="1210"/>
                  <a:pt x="15421" y="1210"/>
                </a:cubicBezTo>
                <a:cubicBezTo>
                  <a:pt x="15415" y="1210"/>
                  <a:pt x="15415" y="1210"/>
                  <a:pt x="15409" y="1210"/>
                </a:cubicBezTo>
                <a:lnTo>
                  <a:pt x="15409" y="1221"/>
                </a:lnTo>
                <a:cubicBezTo>
                  <a:pt x="15403" y="1227"/>
                  <a:pt x="15397" y="1221"/>
                  <a:pt x="15385" y="1221"/>
                </a:cubicBezTo>
                <a:cubicBezTo>
                  <a:pt x="15367" y="1221"/>
                  <a:pt x="15367" y="1221"/>
                  <a:pt x="15367" y="1221"/>
                </a:cubicBezTo>
                <a:cubicBezTo>
                  <a:pt x="15367" y="1221"/>
                  <a:pt x="15361" y="1221"/>
                  <a:pt x="15355" y="1221"/>
                </a:cubicBezTo>
                <a:cubicBezTo>
                  <a:pt x="15355" y="1221"/>
                  <a:pt x="15349" y="1221"/>
                  <a:pt x="15344" y="1221"/>
                </a:cubicBezTo>
                <a:cubicBezTo>
                  <a:pt x="15344" y="1215"/>
                  <a:pt x="15349" y="1210"/>
                  <a:pt x="15349" y="1198"/>
                </a:cubicBezTo>
                <a:cubicBezTo>
                  <a:pt x="15349" y="1198"/>
                  <a:pt x="15344" y="1192"/>
                  <a:pt x="15344" y="1186"/>
                </a:cubicBezTo>
                <a:lnTo>
                  <a:pt x="15344" y="1180"/>
                </a:lnTo>
                <a:cubicBezTo>
                  <a:pt x="15326" y="1174"/>
                  <a:pt x="15326" y="1174"/>
                  <a:pt x="15326" y="1174"/>
                </a:cubicBezTo>
                <a:cubicBezTo>
                  <a:pt x="15326" y="1174"/>
                  <a:pt x="15320" y="1174"/>
                  <a:pt x="15314" y="1180"/>
                </a:cubicBezTo>
                <a:cubicBezTo>
                  <a:pt x="15314" y="1180"/>
                  <a:pt x="15314" y="1186"/>
                  <a:pt x="15308" y="1186"/>
                </a:cubicBezTo>
                <a:cubicBezTo>
                  <a:pt x="15302" y="1198"/>
                  <a:pt x="15296" y="1204"/>
                  <a:pt x="15278" y="1204"/>
                </a:cubicBezTo>
                <a:cubicBezTo>
                  <a:pt x="15272" y="1204"/>
                  <a:pt x="15272" y="1204"/>
                  <a:pt x="15266" y="1198"/>
                </a:cubicBezTo>
                <a:cubicBezTo>
                  <a:pt x="15260" y="1198"/>
                  <a:pt x="15255" y="1192"/>
                  <a:pt x="15255" y="1186"/>
                </a:cubicBezTo>
                <a:cubicBezTo>
                  <a:pt x="15255" y="1180"/>
                  <a:pt x="15255" y="1180"/>
                  <a:pt x="15255" y="1180"/>
                </a:cubicBezTo>
                <a:cubicBezTo>
                  <a:pt x="15266" y="1180"/>
                  <a:pt x="15272" y="1180"/>
                  <a:pt x="15278" y="1180"/>
                </a:cubicBezTo>
                <a:cubicBezTo>
                  <a:pt x="15284" y="1180"/>
                  <a:pt x="15284" y="1180"/>
                  <a:pt x="15290" y="1180"/>
                </a:cubicBezTo>
                <a:cubicBezTo>
                  <a:pt x="15296" y="1174"/>
                  <a:pt x="15296" y="1174"/>
                  <a:pt x="15302" y="1168"/>
                </a:cubicBezTo>
                <a:cubicBezTo>
                  <a:pt x="15302" y="1168"/>
                  <a:pt x="15302" y="1162"/>
                  <a:pt x="15308" y="1156"/>
                </a:cubicBezTo>
                <a:cubicBezTo>
                  <a:pt x="15308" y="1156"/>
                  <a:pt x="15314" y="1156"/>
                  <a:pt x="15320" y="1156"/>
                </a:cubicBezTo>
                <a:cubicBezTo>
                  <a:pt x="15320" y="1150"/>
                  <a:pt x="15326" y="1150"/>
                  <a:pt x="15332" y="1150"/>
                </a:cubicBezTo>
                <a:cubicBezTo>
                  <a:pt x="15337" y="1144"/>
                  <a:pt x="15337" y="1138"/>
                  <a:pt x="15337" y="1132"/>
                </a:cubicBezTo>
                <a:cubicBezTo>
                  <a:pt x="15337" y="1127"/>
                  <a:pt x="15337" y="1127"/>
                  <a:pt x="15337" y="1127"/>
                </a:cubicBezTo>
                <a:cubicBezTo>
                  <a:pt x="15337" y="1121"/>
                  <a:pt x="15337" y="1121"/>
                  <a:pt x="15332" y="1115"/>
                </a:cubicBezTo>
                <a:cubicBezTo>
                  <a:pt x="15326" y="1109"/>
                  <a:pt x="15320" y="1115"/>
                  <a:pt x="15314" y="1115"/>
                </a:cubicBezTo>
                <a:cubicBezTo>
                  <a:pt x="15302" y="1115"/>
                  <a:pt x="15296" y="1115"/>
                  <a:pt x="15284" y="1115"/>
                </a:cubicBezTo>
                <a:cubicBezTo>
                  <a:pt x="15284" y="1121"/>
                  <a:pt x="15278" y="1121"/>
                  <a:pt x="15278" y="1127"/>
                </a:cubicBezTo>
                <a:cubicBezTo>
                  <a:pt x="15272" y="1127"/>
                  <a:pt x="15266" y="1127"/>
                  <a:pt x="15266" y="1132"/>
                </a:cubicBezTo>
                <a:cubicBezTo>
                  <a:pt x="15260" y="1132"/>
                  <a:pt x="15260" y="1144"/>
                  <a:pt x="15260" y="1144"/>
                </a:cubicBezTo>
                <a:cubicBezTo>
                  <a:pt x="15255" y="1150"/>
                  <a:pt x="15255" y="1156"/>
                  <a:pt x="15249" y="1156"/>
                </a:cubicBezTo>
                <a:cubicBezTo>
                  <a:pt x="15249" y="1162"/>
                  <a:pt x="15243" y="1162"/>
                  <a:pt x="15237" y="1168"/>
                </a:cubicBezTo>
                <a:cubicBezTo>
                  <a:pt x="15231" y="1168"/>
                  <a:pt x="15231" y="1180"/>
                  <a:pt x="15225" y="1180"/>
                </a:cubicBezTo>
                <a:cubicBezTo>
                  <a:pt x="15154" y="1180"/>
                  <a:pt x="15154" y="1180"/>
                  <a:pt x="15154" y="1180"/>
                </a:cubicBezTo>
                <a:cubicBezTo>
                  <a:pt x="15142" y="1186"/>
                  <a:pt x="15142" y="1186"/>
                  <a:pt x="15142" y="1186"/>
                </a:cubicBezTo>
                <a:lnTo>
                  <a:pt x="15142" y="1192"/>
                </a:lnTo>
                <a:cubicBezTo>
                  <a:pt x="15148" y="1204"/>
                  <a:pt x="15154" y="1204"/>
                  <a:pt x="15154" y="1210"/>
                </a:cubicBezTo>
                <a:cubicBezTo>
                  <a:pt x="15154" y="1215"/>
                  <a:pt x="15154" y="1215"/>
                  <a:pt x="15154" y="1215"/>
                </a:cubicBezTo>
                <a:cubicBezTo>
                  <a:pt x="15154" y="1221"/>
                  <a:pt x="15142" y="1221"/>
                  <a:pt x="15142" y="1221"/>
                </a:cubicBezTo>
                <a:cubicBezTo>
                  <a:pt x="15136" y="1227"/>
                  <a:pt x="15136" y="1233"/>
                  <a:pt x="15130" y="1233"/>
                </a:cubicBezTo>
                <a:cubicBezTo>
                  <a:pt x="15124" y="1239"/>
                  <a:pt x="15118" y="1239"/>
                  <a:pt x="15112" y="1239"/>
                </a:cubicBezTo>
                <a:cubicBezTo>
                  <a:pt x="15106" y="1239"/>
                  <a:pt x="15106" y="1239"/>
                  <a:pt x="15106" y="1239"/>
                </a:cubicBezTo>
                <a:cubicBezTo>
                  <a:pt x="15100" y="1239"/>
                  <a:pt x="15100" y="1233"/>
                  <a:pt x="15094" y="1233"/>
                </a:cubicBezTo>
                <a:cubicBezTo>
                  <a:pt x="15089" y="1233"/>
                  <a:pt x="15083" y="1233"/>
                  <a:pt x="15071" y="1233"/>
                </a:cubicBezTo>
                <a:cubicBezTo>
                  <a:pt x="15065" y="1233"/>
                  <a:pt x="15065" y="1239"/>
                  <a:pt x="15059" y="1239"/>
                </a:cubicBezTo>
                <a:cubicBezTo>
                  <a:pt x="15053" y="1245"/>
                  <a:pt x="15053" y="1245"/>
                  <a:pt x="15047" y="1251"/>
                </a:cubicBezTo>
                <a:cubicBezTo>
                  <a:pt x="15041" y="1251"/>
                  <a:pt x="15035" y="1251"/>
                  <a:pt x="15023" y="1251"/>
                </a:cubicBezTo>
                <a:cubicBezTo>
                  <a:pt x="15000" y="1251"/>
                  <a:pt x="15000" y="1251"/>
                  <a:pt x="15000" y="1251"/>
                </a:cubicBezTo>
                <a:cubicBezTo>
                  <a:pt x="14988" y="1251"/>
                  <a:pt x="14982" y="1257"/>
                  <a:pt x="14970" y="1257"/>
                </a:cubicBezTo>
                <a:cubicBezTo>
                  <a:pt x="14964" y="1257"/>
                  <a:pt x="14964" y="1257"/>
                  <a:pt x="14964" y="1257"/>
                </a:cubicBezTo>
                <a:lnTo>
                  <a:pt x="14964" y="1251"/>
                </a:lnTo>
                <a:cubicBezTo>
                  <a:pt x="14970" y="1251"/>
                  <a:pt x="14976" y="1251"/>
                  <a:pt x="14976" y="1251"/>
                </a:cubicBezTo>
                <a:cubicBezTo>
                  <a:pt x="14982" y="1245"/>
                  <a:pt x="14982" y="1239"/>
                  <a:pt x="14988" y="1239"/>
                </a:cubicBezTo>
                <a:cubicBezTo>
                  <a:pt x="14988" y="1233"/>
                  <a:pt x="14994" y="1233"/>
                  <a:pt x="15000" y="1227"/>
                </a:cubicBezTo>
                <a:cubicBezTo>
                  <a:pt x="15000" y="1227"/>
                  <a:pt x="15005" y="1221"/>
                  <a:pt x="15005" y="1215"/>
                </a:cubicBezTo>
                <a:cubicBezTo>
                  <a:pt x="15012" y="1215"/>
                  <a:pt x="15012" y="1215"/>
                  <a:pt x="15017" y="1210"/>
                </a:cubicBezTo>
                <a:cubicBezTo>
                  <a:pt x="15023" y="1210"/>
                  <a:pt x="15035" y="1215"/>
                  <a:pt x="15041" y="1210"/>
                </a:cubicBezTo>
                <a:cubicBezTo>
                  <a:pt x="15047" y="1210"/>
                  <a:pt x="15047" y="1215"/>
                  <a:pt x="15053" y="1210"/>
                </a:cubicBezTo>
                <a:cubicBezTo>
                  <a:pt x="15059" y="1210"/>
                  <a:pt x="15053" y="1204"/>
                  <a:pt x="15059" y="1198"/>
                </a:cubicBezTo>
                <a:cubicBezTo>
                  <a:pt x="15065" y="1198"/>
                  <a:pt x="15065" y="1192"/>
                  <a:pt x="15071" y="1192"/>
                </a:cubicBezTo>
                <a:cubicBezTo>
                  <a:pt x="15077" y="1186"/>
                  <a:pt x="15089" y="1186"/>
                  <a:pt x="15094" y="1174"/>
                </a:cubicBezTo>
                <a:cubicBezTo>
                  <a:pt x="15100" y="1168"/>
                  <a:pt x="15100" y="1156"/>
                  <a:pt x="15106" y="1150"/>
                </a:cubicBezTo>
                <a:cubicBezTo>
                  <a:pt x="15112" y="1144"/>
                  <a:pt x="15118" y="1144"/>
                  <a:pt x="15130" y="1144"/>
                </a:cubicBezTo>
                <a:cubicBezTo>
                  <a:pt x="15142" y="1144"/>
                  <a:pt x="15142" y="1144"/>
                  <a:pt x="15142" y="1144"/>
                </a:cubicBezTo>
                <a:cubicBezTo>
                  <a:pt x="15148" y="1144"/>
                  <a:pt x="15148" y="1144"/>
                  <a:pt x="15154" y="1144"/>
                </a:cubicBezTo>
                <a:cubicBezTo>
                  <a:pt x="15154" y="1144"/>
                  <a:pt x="15160" y="1144"/>
                  <a:pt x="15166" y="1144"/>
                </a:cubicBezTo>
                <a:cubicBezTo>
                  <a:pt x="15166" y="1144"/>
                  <a:pt x="15171" y="1138"/>
                  <a:pt x="15178" y="1138"/>
                </a:cubicBezTo>
                <a:cubicBezTo>
                  <a:pt x="15178" y="1132"/>
                  <a:pt x="15178" y="1127"/>
                  <a:pt x="15178" y="1127"/>
                </a:cubicBezTo>
                <a:cubicBezTo>
                  <a:pt x="15183" y="1121"/>
                  <a:pt x="15183" y="1121"/>
                  <a:pt x="15189" y="1115"/>
                </a:cubicBezTo>
                <a:cubicBezTo>
                  <a:pt x="15195" y="1109"/>
                  <a:pt x="15201" y="1109"/>
                  <a:pt x="15207" y="1109"/>
                </a:cubicBezTo>
                <a:cubicBezTo>
                  <a:pt x="15219" y="1109"/>
                  <a:pt x="15219" y="1109"/>
                  <a:pt x="15219" y="1109"/>
                </a:cubicBezTo>
                <a:cubicBezTo>
                  <a:pt x="15225" y="1109"/>
                  <a:pt x="15231" y="1109"/>
                  <a:pt x="15231" y="1109"/>
                </a:cubicBezTo>
                <a:cubicBezTo>
                  <a:pt x="15237" y="1109"/>
                  <a:pt x="15243" y="1109"/>
                  <a:pt x="15249" y="1109"/>
                </a:cubicBezTo>
                <a:cubicBezTo>
                  <a:pt x="15249" y="1103"/>
                  <a:pt x="15255" y="1103"/>
                  <a:pt x="15260" y="1103"/>
                </a:cubicBezTo>
                <a:cubicBezTo>
                  <a:pt x="15260" y="1103"/>
                  <a:pt x="15266" y="1097"/>
                  <a:pt x="15272" y="1097"/>
                </a:cubicBezTo>
                <a:cubicBezTo>
                  <a:pt x="15272" y="1091"/>
                  <a:pt x="15278" y="1091"/>
                  <a:pt x="15278" y="1085"/>
                </a:cubicBezTo>
                <a:cubicBezTo>
                  <a:pt x="15284" y="1085"/>
                  <a:pt x="15278" y="1079"/>
                  <a:pt x="15278" y="1073"/>
                </a:cubicBezTo>
                <a:cubicBezTo>
                  <a:pt x="15284" y="1067"/>
                  <a:pt x="15284" y="1061"/>
                  <a:pt x="15284" y="1050"/>
                </a:cubicBezTo>
                <a:cubicBezTo>
                  <a:pt x="15344" y="1050"/>
                  <a:pt x="15344" y="1050"/>
                  <a:pt x="15344" y="1050"/>
                </a:cubicBezTo>
                <a:cubicBezTo>
                  <a:pt x="15344" y="1044"/>
                  <a:pt x="15344" y="1044"/>
                  <a:pt x="15349" y="1032"/>
                </a:cubicBezTo>
                <a:cubicBezTo>
                  <a:pt x="15349" y="1032"/>
                  <a:pt x="15344" y="1026"/>
                  <a:pt x="15349" y="1026"/>
                </a:cubicBezTo>
                <a:cubicBezTo>
                  <a:pt x="15349" y="1020"/>
                  <a:pt x="15349" y="1014"/>
                  <a:pt x="15349" y="1014"/>
                </a:cubicBezTo>
                <a:cubicBezTo>
                  <a:pt x="15355" y="1008"/>
                  <a:pt x="15361" y="1014"/>
                  <a:pt x="15361" y="1014"/>
                </a:cubicBezTo>
                <a:cubicBezTo>
                  <a:pt x="15367" y="1008"/>
                  <a:pt x="15367" y="1008"/>
                  <a:pt x="15367" y="1002"/>
                </a:cubicBezTo>
                <a:cubicBezTo>
                  <a:pt x="15367" y="996"/>
                  <a:pt x="15367" y="990"/>
                  <a:pt x="15367" y="990"/>
                </a:cubicBezTo>
                <a:cubicBezTo>
                  <a:pt x="15367" y="984"/>
                  <a:pt x="15367" y="978"/>
                  <a:pt x="15361" y="978"/>
                </a:cubicBezTo>
                <a:cubicBezTo>
                  <a:pt x="15361" y="972"/>
                  <a:pt x="15355" y="978"/>
                  <a:pt x="15349" y="972"/>
                </a:cubicBezTo>
                <a:cubicBezTo>
                  <a:pt x="15349" y="972"/>
                  <a:pt x="15355" y="966"/>
                  <a:pt x="15349" y="961"/>
                </a:cubicBezTo>
                <a:lnTo>
                  <a:pt x="15349" y="955"/>
                </a:lnTo>
                <a:cubicBezTo>
                  <a:pt x="15344" y="949"/>
                  <a:pt x="15337" y="955"/>
                  <a:pt x="15337" y="955"/>
                </a:cubicBezTo>
                <a:cubicBezTo>
                  <a:pt x="15332" y="949"/>
                  <a:pt x="15337" y="943"/>
                  <a:pt x="15337" y="943"/>
                </a:cubicBezTo>
                <a:cubicBezTo>
                  <a:pt x="15332" y="937"/>
                  <a:pt x="15332" y="931"/>
                  <a:pt x="15332" y="925"/>
                </a:cubicBezTo>
                <a:cubicBezTo>
                  <a:pt x="15326" y="919"/>
                  <a:pt x="15320" y="919"/>
                  <a:pt x="15314" y="913"/>
                </a:cubicBezTo>
                <a:cubicBezTo>
                  <a:pt x="15308" y="913"/>
                  <a:pt x="15308" y="907"/>
                  <a:pt x="15302" y="907"/>
                </a:cubicBezTo>
                <a:cubicBezTo>
                  <a:pt x="15296" y="907"/>
                  <a:pt x="15296" y="907"/>
                  <a:pt x="15290" y="907"/>
                </a:cubicBezTo>
                <a:cubicBezTo>
                  <a:pt x="15284" y="907"/>
                  <a:pt x="15284" y="901"/>
                  <a:pt x="15278" y="901"/>
                </a:cubicBezTo>
                <a:cubicBezTo>
                  <a:pt x="15278" y="889"/>
                  <a:pt x="15278" y="884"/>
                  <a:pt x="15278" y="872"/>
                </a:cubicBezTo>
                <a:cubicBezTo>
                  <a:pt x="15195" y="872"/>
                  <a:pt x="15195" y="872"/>
                  <a:pt x="15195" y="872"/>
                </a:cubicBezTo>
                <a:cubicBezTo>
                  <a:pt x="15183" y="872"/>
                  <a:pt x="15178" y="866"/>
                  <a:pt x="15171" y="866"/>
                </a:cubicBezTo>
                <a:cubicBezTo>
                  <a:pt x="15160" y="860"/>
                  <a:pt x="15154" y="860"/>
                  <a:pt x="15142" y="860"/>
                </a:cubicBezTo>
                <a:cubicBezTo>
                  <a:pt x="15142" y="860"/>
                  <a:pt x="15136" y="860"/>
                  <a:pt x="15130" y="860"/>
                </a:cubicBezTo>
                <a:cubicBezTo>
                  <a:pt x="15130" y="860"/>
                  <a:pt x="15124" y="866"/>
                  <a:pt x="15118" y="866"/>
                </a:cubicBezTo>
                <a:cubicBezTo>
                  <a:pt x="15118" y="866"/>
                  <a:pt x="15118" y="877"/>
                  <a:pt x="15112" y="877"/>
                </a:cubicBezTo>
                <a:cubicBezTo>
                  <a:pt x="15112" y="877"/>
                  <a:pt x="15106" y="877"/>
                  <a:pt x="15100" y="877"/>
                </a:cubicBezTo>
                <a:cubicBezTo>
                  <a:pt x="15094" y="872"/>
                  <a:pt x="15089" y="866"/>
                  <a:pt x="15083" y="860"/>
                </a:cubicBezTo>
                <a:cubicBezTo>
                  <a:pt x="15077" y="860"/>
                  <a:pt x="15071" y="860"/>
                  <a:pt x="15071" y="860"/>
                </a:cubicBezTo>
                <a:cubicBezTo>
                  <a:pt x="15065" y="854"/>
                  <a:pt x="15059" y="854"/>
                  <a:pt x="15053" y="854"/>
                </a:cubicBezTo>
                <a:cubicBezTo>
                  <a:pt x="15047" y="854"/>
                  <a:pt x="15041" y="860"/>
                  <a:pt x="15035" y="860"/>
                </a:cubicBezTo>
                <a:cubicBezTo>
                  <a:pt x="15035" y="889"/>
                  <a:pt x="15035" y="889"/>
                  <a:pt x="15035" y="889"/>
                </a:cubicBezTo>
                <a:cubicBezTo>
                  <a:pt x="15000" y="889"/>
                  <a:pt x="15000" y="889"/>
                  <a:pt x="15000" y="889"/>
                </a:cubicBezTo>
                <a:cubicBezTo>
                  <a:pt x="14988" y="884"/>
                  <a:pt x="14988" y="884"/>
                  <a:pt x="14988" y="884"/>
                </a:cubicBezTo>
                <a:cubicBezTo>
                  <a:pt x="14994" y="877"/>
                  <a:pt x="14994" y="872"/>
                  <a:pt x="14994" y="872"/>
                </a:cubicBezTo>
                <a:cubicBezTo>
                  <a:pt x="15000" y="872"/>
                  <a:pt x="15005" y="872"/>
                  <a:pt x="15005" y="872"/>
                </a:cubicBezTo>
                <a:cubicBezTo>
                  <a:pt x="15012" y="860"/>
                  <a:pt x="15017" y="854"/>
                  <a:pt x="15017" y="848"/>
                </a:cubicBezTo>
                <a:cubicBezTo>
                  <a:pt x="15017" y="842"/>
                  <a:pt x="15017" y="842"/>
                  <a:pt x="15017" y="836"/>
                </a:cubicBezTo>
                <a:cubicBezTo>
                  <a:pt x="14952" y="836"/>
                  <a:pt x="14952" y="836"/>
                  <a:pt x="14952" y="836"/>
                </a:cubicBezTo>
                <a:cubicBezTo>
                  <a:pt x="14946" y="836"/>
                  <a:pt x="14940" y="830"/>
                  <a:pt x="14928" y="830"/>
                </a:cubicBezTo>
                <a:cubicBezTo>
                  <a:pt x="14917" y="830"/>
                  <a:pt x="14911" y="830"/>
                  <a:pt x="14899" y="830"/>
                </a:cubicBezTo>
                <a:lnTo>
                  <a:pt x="14893" y="824"/>
                </a:lnTo>
                <a:cubicBezTo>
                  <a:pt x="14893" y="824"/>
                  <a:pt x="14893" y="818"/>
                  <a:pt x="14893" y="812"/>
                </a:cubicBezTo>
                <a:cubicBezTo>
                  <a:pt x="14899" y="806"/>
                  <a:pt x="14905" y="800"/>
                  <a:pt x="14917" y="795"/>
                </a:cubicBezTo>
                <a:cubicBezTo>
                  <a:pt x="14917" y="795"/>
                  <a:pt x="14923" y="795"/>
                  <a:pt x="14928" y="795"/>
                </a:cubicBezTo>
                <a:cubicBezTo>
                  <a:pt x="14934" y="795"/>
                  <a:pt x="14934" y="789"/>
                  <a:pt x="14940" y="789"/>
                </a:cubicBezTo>
                <a:cubicBezTo>
                  <a:pt x="14940" y="765"/>
                  <a:pt x="14940" y="765"/>
                  <a:pt x="14940" y="765"/>
                </a:cubicBezTo>
                <a:cubicBezTo>
                  <a:pt x="14810" y="765"/>
                  <a:pt x="14810" y="765"/>
                  <a:pt x="14810" y="765"/>
                </a:cubicBezTo>
                <a:cubicBezTo>
                  <a:pt x="14804" y="765"/>
                  <a:pt x="14798" y="765"/>
                  <a:pt x="14798" y="771"/>
                </a:cubicBezTo>
                <a:cubicBezTo>
                  <a:pt x="14786" y="771"/>
                  <a:pt x="14780" y="777"/>
                  <a:pt x="14774" y="777"/>
                </a:cubicBezTo>
                <a:cubicBezTo>
                  <a:pt x="14768" y="777"/>
                  <a:pt x="14762" y="777"/>
                  <a:pt x="14762" y="777"/>
                </a:cubicBezTo>
                <a:cubicBezTo>
                  <a:pt x="14751" y="783"/>
                  <a:pt x="14739" y="783"/>
                  <a:pt x="14727" y="789"/>
                </a:cubicBezTo>
                <a:cubicBezTo>
                  <a:pt x="14721" y="789"/>
                  <a:pt x="14721" y="789"/>
                  <a:pt x="14715" y="795"/>
                </a:cubicBezTo>
                <a:cubicBezTo>
                  <a:pt x="14709" y="795"/>
                  <a:pt x="14709" y="800"/>
                  <a:pt x="14703" y="800"/>
                </a:cubicBezTo>
                <a:cubicBezTo>
                  <a:pt x="14697" y="806"/>
                  <a:pt x="14697" y="806"/>
                  <a:pt x="14697" y="812"/>
                </a:cubicBezTo>
                <a:cubicBezTo>
                  <a:pt x="14697" y="818"/>
                  <a:pt x="14697" y="824"/>
                  <a:pt x="14697" y="824"/>
                </a:cubicBezTo>
                <a:cubicBezTo>
                  <a:pt x="14697" y="830"/>
                  <a:pt x="14697" y="836"/>
                  <a:pt x="14697" y="836"/>
                </a:cubicBezTo>
                <a:cubicBezTo>
                  <a:pt x="14691" y="842"/>
                  <a:pt x="14691" y="848"/>
                  <a:pt x="14685" y="848"/>
                </a:cubicBezTo>
                <a:cubicBezTo>
                  <a:pt x="14679" y="854"/>
                  <a:pt x="14673" y="854"/>
                  <a:pt x="14662" y="860"/>
                </a:cubicBezTo>
                <a:cubicBezTo>
                  <a:pt x="14668" y="866"/>
                  <a:pt x="14668" y="866"/>
                  <a:pt x="14668" y="872"/>
                </a:cubicBezTo>
                <a:cubicBezTo>
                  <a:pt x="14673" y="877"/>
                  <a:pt x="14679" y="877"/>
                  <a:pt x="14679" y="877"/>
                </a:cubicBezTo>
                <a:cubicBezTo>
                  <a:pt x="14679" y="889"/>
                  <a:pt x="14679" y="889"/>
                  <a:pt x="14679" y="889"/>
                </a:cubicBezTo>
                <a:cubicBezTo>
                  <a:pt x="14567" y="889"/>
                  <a:pt x="14567" y="889"/>
                  <a:pt x="14567" y="889"/>
                </a:cubicBezTo>
                <a:cubicBezTo>
                  <a:pt x="14561" y="901"/>
                  <a:pt x="14567" y="907"/>
                  <a:pt x="14561" y="913"/>
                </a:cubicBezTo>
                <a:cubicBezTo>
                  <a:pt x="14549" y="919"/>
                  <a:pt x="14543" y="913"/>
                  <a:pt x="14531" y="919"/>
                </a:cubicBezTo>
                <a:cubicBezTo>
                  <a:pt x="14531" y="925"/>
                  <a:pt x="14537" y="931"/>
                  <a:pt x="14531" y="931"/>
                </a:cubicBezTo>
                <a:cubicBezTo>
                  <a:pt x="14531" y="937"/>
                  <a:pt x="14525" y="943"/>
                  <a:pt x="14525" y="943"/>
                </a:cubicBezTo>
                <a:cubicBezTo>
                  <a:pt x="14519" y="949"/>
                  <a:pt x="14519" y="949"/>
                  <a:pt x="14513" y="949"/>
                </a:cubicBezTo>
                <a:cubicBezTo>
                  <a:pt x="14502" y="955"/>
                  <a:pt x="14496" y="955"/>
                  <a:pt x="14484" y="955"/>
                </a:cubicBezTo>
                <a:cubicBezTo>
                  <a:pt x="14472" y="955"/>
                  <a:pt x="14466" y="955"/>
                  <a:pt x="14460" y="955"/>
                </a:cubicBezTo>
                <a:cubicBezTo>
                  <a:pt x="14460" y="949"/>
                  <a:pt x="14454" y="949"/>
                  <a:pt x="14448" y="949"/>
                </a:cubicBezTo>
                <a:cubicBezTo>
                  <a:pt x="14448" y="943"/>
                  <a:pt x="14442" y="943"/>
                  <a:pt x="14436" y="937"/>
                </a:cubicBezTo>
                <a:cubicBezTo>
                  <a:pt x="14436" y="937"/>
                  <a:pt x="14436" y="931"/>
                  <a:pt x="14430" y="925"/>
                </a:cubicBezTo>
                <a:cubicBezTo>
                  <a:pt x="14424" y="925"/>
                  <a:pt x="14424" y="925"/>
                  <a:pt x="14419" y="925"/>
                </a:cubicBezTo>
                <a:cubicBezTo>
                  <a:pt x="14413" y="925"/>
                  <a:pt x="14413" y="925"/>
                  <a:pt x="14407" y="925"/>
                </a:cubicBezTo>
                <a:cubicBezTo>
                  <a:pt x="14395" y="925"/>
                  <a:pt x="14389" y="925"/>
                  <a:pt x="14377" y="925"/>
                </a:cubicBezTo>
                <a:cubicBezTo>
                  <a:pt x="14365" y="925"/>
                  <a:pt x="14365" y="925"/>
                  <a:pt x="14365" y="925"/>
                </a:cubicBezTo>
                <a:cubicBezTo>
                  <a:pt x="14359" y="925"/>
                  <a:pt x="14353" y="913"/>
                  <a:pt x="14341" y="913"/>
                </a:cubicBezTo>
                <a:cubicBezTo>
                  <a:pt x="14336" y="913"/>
                  <a:pt x="14330" y="919"/>
                  <a:pt x="14330" y="919"/>
                </a:cubicBezTo>
                <a:cubicBezTo>
                  <a:pt x="14324" y="919"/>
                  <a:pt x="14318" y="913"/>
                  <a:pt x="14312" y="919"/>
                </a:cubicBezTo>
                <a:cubicBezTo>
                  <a:pt x="14312" y="925"/>
                  <a:pt x="14306" y="925"/>
                  <a:pt x="14306" y="931"/>
                </a:cubicBezTo>
                <a:cubicBezTo>
                  <a:pt x="14300" y="937"/>
                  <a:pt x="14312" y="943"/>
                  <a:pt x="14306" y="949"/>
                </a:cubicBezTo>
                <a:lnTo>
                  <a:pt x="14306" y="955"/>
                </a:lnTo>
                <a:cubicBezTo>
                  <a:pt x="14306" y="961"/>
                  <a:pt x="14294" y="961"/>
                  <a:pt x="14294" y="961"/>
                </a:cubicBezTo>
                <a:cubicBezTo>
                  <a:pt x="14288" y="966"/>
                  <a:pt x="14282" y="966"/>
                  <a:pt x="14276" y="966"/>
                </a:cubicBezTo>
                <a:cubicBezTo>
                  <a:pt x="14217" y="966"/>
                  <a:pt x="14217" y="966"/>
                  <a:pt x="14217" y="966"/>
                </a:cubicBezTo>
                <a:cubicBezTo>
                  <a:pt x="14205" y="966"/>
                  <a:pt x="14199" y="972"/>
                  <a:pt x="14187" y="978"/>
                </a:cubicBezTo>
                <a:cubicBezTo>
                  <a:pt x="14181" y="984"/>
                  <a:pt x="14175" y="984"/>
                  <a:pt x="14175" y="984"/>
                </a:cubicBezTo>
                <a:cubicBezTo>
                  <a:pt x="14164" y="990"/>
                  <a:pt x="14158" y="996"/>
                  <a:pt x="14152" y="996"/>
                </a:cubicBezTo>
                <a:cubicBezTo>
                  <a:pt x="14146" y="996"/>
                  <a:pt x="14140" y="996"/>
                  <a:pt x="14140" y="1002"/>
                </a:cubicBezTo>
                <a:cubicBezTo>
                  <a:pt x="14134" y="1002"/>
                  <a:pt x="14134" y="1014"/>
                  <a:pt x="14122" y="1014"/>
                </a:cubicBezTo>
                <a:lnTo>
                  <a:pt x="14116" y="1008"/>
                </a:lnTo>
                <a:cubicBezTo>
                  <a:pt x="14110" y="1008"/>
                  <a:pt x="14110" y="996"/>
                  <a:pt x="14110" y="996"/>
                </a:cubicBezTo>
                <a:cubicBezTo>
                  <a:pt x="14104" y="996"/>
                  <a:pt x="14098" y="996"/>
                  <a:pt x="14092" y="996"/>
                </a:cubicBezTo>
                <a:cubicBezTo>
                  <a:pt x="14087" y="996"/>
                  <a:pt x="14081" y="996"/>
                  <a:pt x="14069" y="1002"/>
                </a:cubicBezTo>
                <a:cubicBezTo>
                  <a:pt x="14063" y="1002"/>
                  <a:pt x="14063" y="1008"/>
                  <a:pt x="14057" y="1008"/>
                </a:cubicBezTo>
                <a:cubicBezTo>
                  <a:pt x="14051" y="1014"/>
                  <a:pt x="14045" y="1014"/>
                  <a:pt x="14039" y="1020"/>
                </a:cubicBezTo>
                <a:cubicBezTo>
                  <a:pt x="14033" y="1026"/>
                  <a:pt x="14033" y="1032"/>
                  <a:pt x="14027" y="1032"/>
                </a:cubicBezTo>
                <a:cubicBezTo>
                  <a:pt x="14021" y="1032"/>
                  <a:pt x="14015" y="1032"/>
                  <a:pt x="14015" y="1032"/>
                </a:cubicBezTo>
                <a:cubicBezTo>
                  <a:pt x="14009" y="1038"/>
                  <a:pt x="14003" y="1032"/>
                  <a:pt x="13998" y="1032"/>
                </a:cubicBezTo>
                <a:cubicBezTo>
                  <a:pt x="13986" y="1032"/>
                  <a:pt x="13980" y="1032"/>
                  <a:pt x="13968" y="1038"/>
                </a:cubicBezTo>
                <a:cubicBezTo>
                  <a:pt x="13962" y="1038"/>
                  <a:pt x="13956" y="1044"/>
                  <a:pt x="13950" y="1050"/>
                </a:cubicBezTo>
                <a:cubicBezTo>
                  <a:pt x="13944" y="1050"/>
                  <a:pt x="13944" y="1055"/>
                  <a:pt x="13938" y="1061"/>
                </a:cubicBezTo>
                <a:cubicBezTo>
                  <a:pt x="13938" y="1067"/>
                  <a:pt x="13938" y="1073"/>
                  <a:pt x="13938" y="1073"/>
                </a:cubicBezTo>
                <a:cubicBezTo>
                  <a:pt x="13932" y="1079"/>
                  <a:pt x="13932" y="1085"/>
                  <a:pt x="13932" y="1085"/>
                </a:cubicBezTo>
                <a:cubicBezTo>
                  <a:pt x="13926" y="1085"/>
                  <a:pt x="13921" y="1085"/>
                  <a:pt x="13921" y="1085"/>
                </a:cubicBezTo>
                <a:cubicBezTo>
                  <a:pt x="13915" y="1085"/>
                  <a:pt x="13909" y="1085"/>
                  <a:pt x="13903" y="1085"/>
                </a:cubicBezTo>
                <a:cubicBezTo>
                  <a:pt x="13903" y="1085"/>
                  <a:pt x="13897" y="1091"/>
                  <a:pt x="13891" y="1091"/>
                </a:cubicBezTo>
                <a:lnTo>
                  <a:pt x="13885" y="1091"/>
                </a:lnTo>
                <a:cubicBezTo>
                  <a:pt x="13879" y="1091"/>
                  <a:pt x="13873" y="1091"/>
                  <a:pt x="13873" y="1097"/>
                </a:cubicBezTo>
                <a:cubicBezTo>
                  <a:pt x="13867" y="1097"/>
                  <a:pt x="13861" y="1097"/>
                  <a:pt x="13861" y="1109"/>
                </a:cubicBezTo>
                <a:cubicBezTo>
                  <a:pt x="13861" y="1115"/>
                  <a:pt x="13867" y="1121"/>
                  <a:pt x="13873" y="1127"/>
                </a:cubicBezTo>
                <a:cubicBezTo>
                  <a:pt x="13873" y="1132"/>
                  <a:pt x="13879" y="1132"/>
                  <a:pt x="13885" y="1132"/>
                </a:cubicBezTo>
                <a:cubicBezTo>
                  <a:pt x="13891" y="1138"/>
                  <a:pt x="13897" y="1138"/>
                  <a:pt x="13909" y="1144"/>
                </a:cubicBezTo>
                <a:cubicBezTo>
                  <a:pt x="13915" y="1144"/>
                  <a:pt x="13915" y="1144"/>
                  <a:pt x="13921" y="1150"/>
                </a:cubicBezTo>
                <a:cubicBezTo>
                  <a:pt x="13921" y="1150"/>
                  <a:pt x="13921" y="1156"/>
                  <a:pt x="13921" y="1162"/>
                </a:cubicBezTo>
                <a:cubicBezTo>
                  <a:pt x="13921" y="1174"/>
                  <a:pt x="13921" y="1174"/>
                  <a:pt x="13921" y="1174"/>
                </a:cubicBezTo>
                <a:cubicBezTo>
                  <a:pt x="13921" y="1174"/>
                  <a:pt x="13915" y="1180"/>
                  <a:pt x="13909" y="1186"/>
                </a:cubicBezTo>
                <a:cubicBezTo>
                  <a:pt x="13909" y="1180"/>
                  <a:pt x="13903" y="1180"/>
                  <a:pt x="13897" y="1180"/>
                </a:cubicBezTo>
                <a:cubicBezTo>
                  <a:pt x="13885" y="1180"/>
                  <a:pt x="13879" y="1174"/>
                  <a:pt x="13861" y="1174"/>
                </a:cubicBezTo>
                <a:cubicBezTo>
                  <a:pt x="13855" y="1174"/>
                  <a:pt x="13849" y="1174"/>
                  <a:pt x="13837" y="1180"/>
                </a:cubicBezTo>
                <a:cubicBezTo>
                  <a:pt x="13837" y="1180"/>
                  <a:pt x="13832" y="1180"/>
                  <a:pt x="13826" y="1180"/>
                </a:cubicBezTo>
                <a:cubicBezTo>
                  <a:pt x="13826" y="1180"/>
                  <a:pt x="13826" y="1186"/>
                  <a:pt x="13820" y="1192"/>
                </a:cubicBezTo>
                <a:cubicBezTo>
                  <a:pt x="13814" y="1192"/>
                  <a:pt x="13814" y="1198"/>
                  <a:pt x="13808" y="1198"/>
                </a:cubicBezTo>
                <a:cubicBezTo>
                  <a:pt x="13802" y="1204"/>
                  <a:pt x="13802" y="1198"/>
                  <a:pt x="13796" y="1198"/>
                </a:cubicBezTo>
                <a:cubicBezTo>
                  <a:pt x="13790" y="1198"/>
                  <a:pt x="13790" y="1204"/>
                  <a:pt x="13784" y="1198"/>
                </a:cubicBezTo>
                <a:cubicBezTo>
                  <a:pt x="13778" y="1198"/>
                  <a:pt x="13778" y="1186"/>
                  <a:pt x="13772" y="1186"/>
                </a:cubicBezTo>
                <a:cubicBezTo>
                  <a:pt x="13760" y="1186"/>
                  <a:pt x="13755" y="1192"/>
                  <a:pt x="13737" y="1192"/>
                </a:cubicBezTo>
                <a:cubicBezTo>
                  <a:pt x="13731" y="1192"/>
                  <a:pt x="13725" y="1192"/>
                  <a:pt x="13719" y="1192"/>
                </a:cubicBezTo>
                <a:cubicBezTo>
                  <a:pt x="13713" y="1192"/>
                  <a:pt x="13707" y="1192"/>
                  <a:pt x="13707" y="1192"/>
                </a:cubicBezTo>
                <a:cubicBezTo>
                  <a:pt x="13701" y="1198"/>
                  <a:pt x="13695" y="1198"/>
                  <a:pt x="13695" y="1198"/>
                </a:cubicBezTo>
                <a:cubicBezTo>
                  <a:pt x="13642" y="1198"/>
                  <a:pt x="13642" y="1198"/>
                  <a:pt x="13642" y="1198"/>
                </a:cubicBezTo>
                <a:cubicBezTo>
                  <a:pt x="13636" y="1198"/>
                  <a:pt x="13630" y="1198"/>
                  <a:pt x="13630" y="1198"/>
                </a:cubicBezTo>
                <a:cubicBezTo>
                  <a:pt x="13624" y="1198"/>
                  <a:pt x="13618" y="1198"/>
                  <a:pt x="13618" y="1198"/>
                </a:cubicBezTo>
                <a:cubicBezTo>
                  <a:pt x="13612" y="1204"/>
                  <a:pt x="13618" y="1210"/>
                  <a:pt x="13612" y="1210"/>
                </a:cubicBezTo>
                <a:cubicBezTo>
                  <a:pt x="13612" y="1215"/>
                  <a:pt x="13606" y="1221"/>
                  <a:pt x="13606" y="1221"/>
                </a:cubicBezTo>
                <a:cubicBezTo>
                  <a:pt x="13547" y="1221"/>
                  <a:pt x="13547" y="1221"/>
                  <a:pt x="13547" y="1221"/>
                </a:cubicBezTo>
                <a:cubicBezTo>
                  <a:pt x="13535" y="1221"/>
                  <a:pt x="13535" y="1233"/>
                  <a:pt x="13523" y="1239"/>
                </a:cubicBezTo>
                <a:cubicBezTo>
                  <a:pt x="13529" y="1245"/>
                  <a:pt x="13529" y="1245"/>
                  <a:pt x="13529" y="1251"/>
                </a:cubicBezTo>
                <a:cubicBezTo>
                  <a:pt x="13535" y="1257"/>
                  <a:pt x="13541" y="1257"/>
                  <a:pt x="13541" y="1263"/>
                </a:cubicBezTo>
                <a:cubicBezTo>
                  <a:pt x="13547" y="1269"/>
                  <a:pt x="13553" y="1269"/>
                  <a:pt x="13553" y="1275"/>
                </a:cubicBezTo>
                <a:cubicBezTo>
                  <a:pt x="13559" y="1281"/>
                  <a:pt x="13565" y="1281"/>
                  <a:pt x="13565" y="1281"/>
                </a:cubicBezTo>
                <a:cubicBezTo>
                  <a:pt x="13565" y="1293"/>
                  <a:pt x="13565" y="1299"/>
                  <a:pt x="13565" y="1304"/>
                </a:cubicBezTo>
                <a:cubicBezTo>
                  <a:pt x="13565" y="1310"/>
                  <a:pt x="13565" y="1316"/>
                  <a:pt x="13565" y="1316"/>
                </a:cubicBezTo>
                <a:cubicBezTo>
                  <a:pt x="13565" y="1322"/>
                  <a:pt x="13571" y="1322"/>
                  <a:pt x="13571" y="1328"/>
                </a:cubicBezTo>
                <a:cubicBezTo>
                  <a:pt x="13571" y="1334"/>
                  <a:pt x="13571" y="1340"/>
                  <a:pt x="13577" y="1340"/>
                </a:cubicBezTo>
                <a:cubicBezTo>
                  <a:pt x="13582" y="1346"/>
                  <a:pt x="13589" y="1340"/>
                  <a:pt x="13600" y="1340"/>
                </a:cubicBezTo>
                <a:cubicBezTo>
                  <a:pt x="13618" y="1340"/>
                  <a:pt x="13618" y="1340"/>
                  <a:pt x="13618" y="1340"/>
                </a:cubicBezTo>
                <a:cubicBezTo>
                  <a:pt x="13624" y="1340"/>
                  <a:pt x="13630" y="1340"/>
                  <a:pt x="13636" y="1340"/>
                </a:cubicBezTo>
                <a:cubicBezTo>
                  <a:pt x="13636" y="1340"/>
                  <a:pt x="13642" y="1346"/>
                  <a:pt x="13648" y="1346"/>
                </a:cubicBezTo>
                <a:cubicBezTo>
                  <a:pt x="13648" y="1346"/>
                  <a:pt x="13648" y="1352"/>
                  <a:pt x="13654" y="1358"/>
                </a:cubicBezTo>
                <a:cubicBezTo>
                  <a:pt x="13660" y="1364"/>
                  <a:pt x="13666" y="1364"/>
                  <a:pt x="13666" y="1370"/>
                </a:cubicBezTo>
                <a:cubicBezTo>
                  <a:pt x="13666" y="1370"/>
                  <a:pt x="13666" y="1376"/>
                  <a:pt x="13666" y="1382"/>
                </a:cubicBezTo>
                <a:cubicBezTo>
                  <a:pt x="13666" y="1393"/>
                  <a:pt x="13666" y="1393"/>
                  <a:pt x="13666" y="1393"/>
                </a:cubicBezTo>
                <a:cubicBezTo>
                  <a:pt x="13666" y="1405"/>
                  <a:pt x="13654" y="1411"/>
                  <a:pt x="13642" y="1411"/>
                </a:cubicBezTo>
                <a:cubicBezTo>
                  <a:pt x="13630" y="1411"/>
                  <a:pt x="13630" y="1405"/>
                  <a:pt x="13624" y="1405"/>
                </a:cubicBezTo>
                <a:cubicBezTo>
                  <a:pt x="13618" y="1399"/>
                  <a:pt x="13612" y="1399"/>
                  <a:pt x="13612" y="1399"/>
                </a:cubicBezTo>
                <a:cubicBezTo>
                  <a:pt x="13606" y="1393"/>
                  <a:pt x="13612" y="1387"/>
                  <a:pt x="13606" y="1387"/>
                </a:cubicBezTo>
                <a:cubicBezTo>
                  <a:pt x="13600" y="1382"/>
                  <a:pt x="13600" y="1387"/>
                  <a:pt x="13594" y="1387"/>
                </a:cubicBezTo>
                <a:cubicBezTo>
                  <a:pt x="13589" y="1382"/>
                  <a:pt x="13582" y="1382"/>
                  <a:pt x="13582" y="1382"/>
                </a:cubicBezTo>
                <a:cubicBezTo>
                  <a:pt x="13577" y="1382"/>
                  <a:pt x="13571" y="1382"/>
                  <a:pt x="13571" y="1376"/>
                </a:cubicBezTo>
                <a:cubicBezTo>
                  <a:pt x="13565" y="1376"/>
                  <a:pt x="13559" y="1376"/>
                  <a:pt x="13559" y="1376"/>
                </a:cubicBezTo>
                <a:cubicBezTo>
                  <a:pt x="13553" y="1370"/>
                  <a:pt x="13559" y="1364"/>
                  <a:pt x="13553" y="1364"/>
                </a:cubicBezTo>
                <a:cubicBezTo>
                  <a:pt x="13553" y="1358"/>
                  <a:pt x="13553" y="1358"/>
                  <a:pt x="13553" y="1352"/>
                </a:cubicBezTo>
                <a:cubicBezTo>
                  <a:pt x="13547" y="1346"/>
                  <a:pt x="13541" y="1346"/>
                  <a:pt x="13541" y="1346"/>
                </a:cubicBezTo>
                <a:cubicBezTo>
                  <a:pt x="13470" y="1346"/>
                  <a:pt x="13470" y="1346"/>
                  <a:pt x="13470" y="1346"/>
                </a:cubicBezTo>
                <a:cubicBezTo>
                  <a:pt x="13464" y="1346"/>
                  <a:pt x="13458" y="1340"/>
                  <a:pt x="13446" y="1334"/>
                </a:cubicBezTo>
                <a:lnTo>
                  <a:pt x="13446" y="1322"/>
                </a:lnTo>
                <a:cubicBezTo>
                  <a:pt x="13440" y="1316"/>
                  <a:pt x="13428" y="1316"/>
                  <a:pt x="13423" y="1316"/>
                </a:cubicBezTo>
                <a:cubicBezTo>
                  <a:pt x="13416" y="1316"/>
                  <a:pt x="13416" y="1316"/>
                  <a:pt x="13411" y="1316"/>
                </a:cubicBezTo>
                <a:cubicBezTo>
                  <a:pt x="13405" y="1316"/>
                  <a:pt x="13405" y="1322"/>
                  <a:pt x="13399" y="1328"/>
                </a:cubicBezTo>
                <a:cubicBezTo>
                  <a:pt x="13399" y="1328"/>
                  <a:pt x="13393" y="1328"/>
                  <a:pt x="13387" y="1328"/>
                </a:cubicBezTo>
                <a:cubicBezTo>
                  <a:pt x="13375" y="1334"/>
                  <a:pt x="13369" y="1334"/>
                  <a:pt x="13351" y="1340"/>
                </a:cubicBezTo>
                <a:cubicBezTo>
                  <a:pt x="13357" y="1346"/>
                  <a:pt x="13357" y="1346"/>
                  <a:pt x="13357" y="1346"/>
                </a:cubicBezTo>
                <a:cubicBezTo>
                  <a:pt x="13363" y="1352"/>
                  <a:pt x="13363" y="1352"/>
                  <a:pt x="13369" y="1352"/>
                </a:cubicBezTo>
                <a:cubicBezTo>
                  <a:pt x="13375" y="1352"/>
                  <a:pt x="13381" y="1352"/>
                  <a:pt x="13393" y="1352"/>
                </a:cubicBezTo>
                <a:cubicBezTo>
                  <a:pt x="13393" y="1352"/>
                  <a:pt x="13399" y="1352"/>
                  <a:pt x="13405" y="1352"/>
                </a:cubicBezTo>
                <a:cubicBezTo>
                  <a:pt x="13405" y="1352"/>
                  <a:pt x="13411" y="1358"/>
                  <a:pt x="13411" y="1364"/>
                </a:cubicBezTo>
                <a:cubicBezTo>
                  <a:pt x="13416" y="1370"/>
                  <a:pt x="13423" y="1370"/>
                  <a:pt x="13423" y="1376"/>
                </a:cubicBezTo>
                <a:cubicBezTo>
                  <a:pt x="13423" y="1382"/>
                  <a:pt x="13416" y="1382"/>
                  <a:pt x="13416" y="1387"/>
                </a:cubicBezTo>
                <a:cubicBezTo>
                  <a:pt x="13405" y="1387"/>
                  <a:pt x="13399" y="1387"/>
                  <a:pt x="13387" y="1382"/>
                </a:cubicBezTo>
                <a:cubicBezTo>
                  <a:pt x="13387" y="1382"/>
                  <a:pt x="13381" y="1382"/>
                  <a:pt x="13375" y="1382"/>
                </a:cubicBezTo>
                <a:cubicBezTo>
                  <a:pt x="13369" y="1376"/>
                  <a:pt x="13375" y="1370"/>
                  <a:pt x="13369" y="1370"/>
                </a:cubicBezTo>
                <a:cubicBezTo>
                  <a:pt x="13363" y="1364"/>
                  <a:pt x="13357" y="1370"/>
                  <a:pt x="13351" y="1370"/>
                </a:cubicBezTo>
                <a:cubicBezTo>
                  <a:pt x="13345" y="1370"/>
                  <a:pt x="13345" y="1370"/>
                  <a:pt x="13345" y="1370"/>
                </a:cubicBezTo>
                <a:cubicBezTo>
                  <a:pt x="13339" y="1370"/>
                  <a:pt x="13334" y="1364"/>
                  <a:pt x="13334" y="1370"/>
                </a:cubicBezTo>
                <a:cubicBezTo>
                  <a:pt x="13328" y="1370"/>
                  <a:pt x="13328" y="1376"/>
                  <a:pt x="13328" y="1382"/>
                </a:cubicBezTo>
                <a:cubicBezTo>
                  <a:pt x="13322" y="1382"/>
                  <a:pt x="13322" y="1387"/>
                  <a:pt x="13322" y="1393"/>
                </a:cubicBezTo>
                <a:cubicBezTo>
                  <a:pt x="13322" y="1399"/>
                  <a:pt x="13310" y="1399"/>
                  <a:pt x="13310" y="1405"/>
                </a:cubicBezTo>
                <a:cubicBezTo>
                  <a:pt x="13310" y="1417"/>
                  <a:pt x="13328" y="1429"/>
                  <a:pt x="13339" y="1429"/>
                </a:cubicBezTo>
                <a:cubicBezTo>
                  <a:pt x="13345" y="1429"/>
                  <a:pt x="13351" y="1429"/>
                  <a:pt x="13363" y="1429"/>
                </a:cubicBezTo>
                <a:cubicBezTo>
                  <a:pt x="13369" y="1429"/>
                  <a:pt x="13369" y="1429"/>
                  <a:pt x="13375" y="1429"/>
                </a:cubicBezTo>
                <a:cubicBezTo>
                  <a:pt x="13387" y="1435"/>
                  <a:pt x="13399" y="1441"/>
                  <a:pt x="13411" y="1447"/>
                </a:cubicBezTo>
                <a:cubicBezTo>
                  <a:pt x="13411" y="1447"/>
                  <a:pt x="13411" y="1453"/>
                  <a:pt x="13416" y="1459"/>
                </a:cubicBezTo>
                <a:cubicBezTo>
                  <a:pt x="13423" y="1459"/>
                  <a:pt x="13423" y="1459"/>
                  <a:pt x="13428" y="1459"/>
                </a:cubicBezTo>
                <a:cubicBezTo>
                  <a:pt x="13434" y="1465"/>
                  <a:pt x="13434" y="1465"/>
                  <a:pt x="13440" y="1465"/>
                </a:cubicBezTo>
                <a:cubicBezTo>
                  <a:pt x="13440" y="1470"/>
                  <a:pt x="13446" y="1470"/>
                  <a:pt x="13446" y="1476"/>
                </a:cubicBezTo>
                <a:cubicBezTo>
                  <a:pt x="13446" y="1482"/>
                  <a:pt x="13440" y="1482"/>
                  <a:pt x="13440" y="1488"/>
                </a:cubicBezTo>
                <a:cubicBezTo>
                  <a:pt x="13434" y="1482"/>
                  <a:pt x="13434" y="1476"/>
                  <a:pt x="13428" y="1470"/>
                </a:cubicBezTo>
                <a:cubicBezTo>
                  <a:pt x="13423" y="1470"/>
                  <a:pt x="13411" y="1470"/>
                  <a:pt x="13405" y="1470"/>
                </a:cubicBezTo>
                <a:cubicBezTo>
                  <a:pt x="13399" y="1465"/>
                  <a:pt x="13399" y="1459"/>
                  <a:pt x="13393" y="1459"/>
                </a:cubicBezTo>
                <a:cubicBezTo>
                  <a:pt x="13393" y="1459"/>
                  <a:pt x="13387" y="1459"/>
                  <a:pt x="13381" y="1459"/>
                </a:cubicBezTo>
                <a:cubicBezTo>
                  <a:pt x="13381" y="1459"/>
                  <a:pt x="13375" y="1459"/>
                  <a:pt x="13369" y="1459"/>
                </a:cubicBezTo>
                <a:cubicBezTo>
                  <a:pt x="13369" y="1459"/>
                  <a:pt x="13363" y="1453"/>
                  <a:pt x="13357" y="1453"/>
                </a:cubicBezTo>
                <a:lnTo>
                  <a:pt x="13351" y="1447"/>
                </a:lnTo>
                <a:cubicBezTo>
                  <a:pt x="13334" y="1447"/>
                  <a:pt x="13328" y="1453"/>
                  <a:pt x="13316" y="1447"/>
                </a:cubicBezTo>
                <a:cubicBezTo>
                  <a:pt x="13304" y="1447"/>
                  <a:pt x="13298" y="1447"/>
                  <a:pt x="13292" y="1441"/>
                </a:cubicBezTo>
                <a:cubicBezTo>
                  <a:pt x="13286" y="1435"/>
                  <a:pt x="13280" y="1435"/>
                  <a:pt x="13280" y="1429"/>
                </a:cubicBezTo>
                <a:cubicBezTo>
                  <a:pt x="13280" y="1423"/>
                  <a:pt x="13274" y="1423"/>
                  <a:pt x="13274" y="1417"/>
                </a:cubicBezTo>
                <a:cubicBezTo>
                  <a:pt x="13274" y="1411"/>
                  <a:pt x="13274" y="1411"/>
                  <a:pt x="13274" y="1405"/>
                </a:cubicBezTo>
                <a:cubicBezTo>
                  <a:pt x="13274" y="1382"/>
                  <a:pt x="13274" y="1382"/>
                  <a:pt x="13274" y="1382"/>
                </a:cubicBezTo>
                <a:cubicBezTo>
                  <a:pt x="13274" y="1376"/>
                  <a:pt x="13274" y="1370"/>
                  <a:pt x="13274" y="1358"/>
                </a:cubicBezTo>
                <a:cubicBezTo>
                  <a:pt x="13274" y="1358"/>
                  <a:pt x="13280" y="1352"/>
                  <a:pt x="13280" y="1346"/>
                </a:cubicBezTo>
                <a:cubicBezTo>
                  <a:pt x="13286" y="1346"/>
                  <a:pt x="13280" y="1340"/>
                  <a:pt x="13280" y="1340"/>
                </a:cubicBezTo>
                <a:cubicBezTo>
                  <a:pt x="13280" y="1334"/>
                  <a:pt x="13286" y="1328"/>
                  <a:pt x="13280" y="1328"/>
                </a:cubicBezTo>
                <a:cubicBezTo>
                  <a:pt x="13280" y="1322"/>
                  <a:pt x="13280" y="1316"/>
                  <a:pt x="13280" y="1316"/>
                </a:cubicBezTo>
                <a:cubicBezTo>
                  <a:pt x="13280" y="1310"/>
                  <a:pt x="13268" y="1310"/>
                  <a:pt x="13268" y="1310"/>
                </a:cubicBezTo>
                <a:cubicBezTo>
                  <a:pt x="13268" y="1304"/>
                  <a:pt x="13268" y="1299"/>
                  <a:pt x="13268" y="1299"/>
                </a:cubicBezTo>
                <a:cubicBezTo>
                  <a:pt x="13262" y="1287"/>
                  <a:pt x="13262" y="1281"/>
                  <a:pt x="13257" y="1275"/>
                </a:cubicBezTo>
                <a:cubicBezTo>
                  <a:pt x="13250" y="1275"/>
                  <a:pt x="13250" y="1281"/>
                  <a:pt x="13245" y="1281"/>
                </a:cubicBezTo>
                <a:cubicBezTo>
                  <a:pt x="13239" y="1281"/>
                  <a:pt x="13239" y="1281"/>
                  <a:pt x="13233" y="1281"/>
                </a:cubicBezTo>
                <a:cubicBezTo>
                  <a:pt x="13233" y="1287"/>
                  <a:pt x="13233" y="1293"/>
                  <a:pt x="13233" y="1299"/>
                </a:cubicBezTo>
                <a:cubicBezTo>
                  <a:pt x="13233" y="1299"/>
                  <a:pt x="13239" y="1304"/>
                  <a:pt x="13239" y="1310"/>
                </a:cubicBezTo>
                <a:cubicBezTo>
                  <a:pt x="13239" y="1322"/>
                  <a:pt x="13239" y="1328"/>
                  <a:pt x="13239" y="1340"/>
                </a:cubicBezTo>
                <a:cubicBezTo>
                  <a:pt x="13239" y="1346"/>
                  <a:pt x="13233" y="1352"/>
                  <a:pt x="13233" y="1352"/>
                </a:cubicBezTo>
                <a:cubicBezTo>
                  <a:pt x="13233" y="1370"/>
                  <a:pt x="13233" y="1370"/>
                  <a:pt x="13233" y="1370"/>
                </a:cubicBezTo>
                <a:cubicBezTo>
                  <a:pt x="13227" y="1370"/>
                  <a:pt x="13221" y="1364"/>
                  <a:pt x="13209" y="1364"/>
                </a:cubicBezTo>
                <a:cubicBezTo>
                  <a:pt x="13203" y="1364"/>
                  <a:pt x="13203" y="1370"/>
                  <a:pt x="13197" y="1370"/>
                </a:cubicBezTo>
                <a:cubicBezTo>
                  <a:pt x="13191" y="1370"/>
                  <a:pt x="13191" y="1370"/>
                  <a:pt x="13185" y="1370"/>
                </a:cubicBezTo>
                <a:cubicBezTo>
                  <a:pt x="13185" y="1376"/>
                  <a:pt x="13185" y="1382"/>
                  <a:pt x="13185" y="1387"/>
                </a:cubicBezTo>
                <a:cubicBezTo>
                  <a:pt x="13185" y="1387"/>
                  <a:pt x="13185" y="1393"/>
                  <a:pt x="13185" y="1399"/>
                </a:cubicBezTo>
                <a:cubicBezTo>
                  <a:pt x="13179" y="1399"/>
                  <a:pt x="13173" y="1399"/>
                  <a:pt x="13173" y="1405"/>
                </a:cubicBezTo>
                <a:cubicBezTo>
                  <a:pt x="13168" y="1405"/>
                  <a:pt x="13162" y="1405"/>
                  <a:pt x="13162" y="1405"/>
                </a:cubicBezTo>
                <a:cubicBezTo>
                  <a:pt x="13150" y="1411"/>
                  <a:pt x="13144" y="1417"/>
                  <a:pt x="13144" y="1429"/>
                </a:cubicBezTo>
                <a:cubicBezTo>
                  <a:pt x="13144" y="1435"/>
                  <a:pt x="13144" y="1435"/>
                  <a:pt x="13144" y="1435"/>
                </a:cubicBezTo>
                <a:cubicBezTo>
                  <a:pt x="13150" y="1453"/>
                  <a:pt x="13162" y="1459"/>
                  <a:pt x="13173" y="1470"/>
                </a:cubicBezTo>
                <a:cubicBezTo>
                  <a:pt x="13179" y="1476"/>
                  <a:pt x="13185" y="1476"/>
                  <a:pt x="13191" y="1488"/>
                </a:cubicBezTo>
                <a:cubicBezTo>
                  <a:pt x="13191" y="1494"/>
                  <a:pt x="13191" y="1494"/>
                  <a:pt x="13191" y="1500"/>
                </a:cubicBezTo>
                <a:cubicBezTo>
                  <a:pt x="13191" y="1506"/>
                  <a:pt x="13197" y="1512"/>
                  <a:pt x="13197" y="1524"/>
                </a:cubicBezTo>
                <a:cubicBezTo>
                  <a:pt x="13197" y="1530"/>
                  <a:pt x="13197" y="1530"/>
                  <a:pt x="13197" y="1536"/>
                </a:cubicBezTo>
                <a:cubicBezTo>
                  <a:pt x="13191" y="1536"/>
                  <a:pt x="13191" y="1542"/>
                  <a:pt x="13191" y="1548"/>
                </a:cubicBezTo>
                <a:cubicBezTo>
                  <a:pt x="13185" y="1554"/>
                  <a:pt x="13173" y="1554"/>
                  <a:pt x="13173" y="1565"/>
                </a:cubicBezTo>
                <a:cubicBezTo>
                  <a:pt x="13173" y="1571"/>
                  <a:pt x="13173" y="1571"/>
                  <a:pt x="13173" y="1571"/>
                </a:cubicBezTo>
                <a:lnTo>
                  <a:pt x="13179" y="1577"/>
                </a:lnTo>
                <a:cubicBezTo>
                  <a:pt x="13179" y="1583"/>
                  <a:pt x="13179" y="1589"/>
                  <a:pt x="13185" y="1595"/>
                </a:cubicBezTo>
                <a:cubicBezTo>
                  <a:pt x="13185" y="1595"/>
                  <a:pt x="13185" y="1601"/>
                  <a:pt x="13185" y="1607"/>
                </a:cubicBezTo>
                <a:cubicBezTo>
                  <a:pt x="13185" y="1613"/>
                  <a:pt x="13179" y="1613"/>
                  <a:pt x="13179" y="1619"/>
                </a:cubicBezTo>
                <a:cubicBezTo>
                  <a:pt x="13179" y="1619"/>
                  <a:pt x="13179" y="1625"/>
                  <a:pt x="13185" y="1631"/>
                </a:cubicBezTo>
                <a:cubicBezTo>
                  <a:pt x="13185" y="1636"/>
                  <a:pt x="13191" y="1642"/>
                  <a:pt x="13197" y="1648"/>
                </a:cubicBezTo>
                <a:cubicBezTo>
                  <a:pt x="13197" y="1654"/>
                  <a:pt x="13203" y="1654"/>
                  <a:pt x="13209" y="1654"/>
                </a:cubicBezTo>
                <a:cubicBezTo>
                  <a:pt x="13262" y="1654"/>
                  <a:pt x="13262" y="1654"/>
                  <a:pt x="13262" y="1654"/>
                </a:cubicBezTo>
                <a:cubicBezTo>
                  <a:pt x="13268" y="1654"/>
                  <a:pt x="13268" y="1648"/>
                  <a:pt x="13274" y="1648"/>
                </a:cubicBezTo>
                <a:cubicBezTo>
                  <a:pt x="13274" y="1642"/>
                  <a:pt x="13280" y="1642"/>
                  <a:pt x="13280" y="1636"/>
                </a:cubicBezTo>
                <a:cubicBezTo>
                  <a:pt x="13286" y="1631"/>
                  <a:pt x="13286" y="1625"/>
                  <a:pt x="13292" y="1625"/>
                </a:cubicBezTo>
                <a:cubicBezTo>
                  <a:pt x="13298" y="1625"/>
                  <a:pt x="13298" y="1625"/>
                  <a:pt x="13298" y="1625"/>
                </a:cubicBezTo>
                <a:cubicBezTo>
                  <a:pt x="13304" y="1625"/>
                  <a:pt x="13310" y="1625"/>
                  <a:pt x="13310" y="1631"/>
                </a:cubicBezTo>
                <a:cubicBezTo>
                  <a:pt x="13316" y="1631"/>
                  <a:pt x="13316" y="1636"/>
                  <a:pt x="13322" y="1642"/>
                </a:cubicBezTo>
                <a:cubicBezTo>
                  <a:pt x="13328" y="1648"/>
                  <a:pt x="13334" y="1648"/>
                  <a:pt x="13345" y="1654"/>
                </a:cubicBezTo>
                <a:lnTo>
                  <a:pt x="13351" y="1654"/>
                </a:lnTo>
                <a:cubicBezTo>
                  <a:pt x="13357" y="1660"/>
                  <a:pt x="13363" y="1660"/>
                  <a:pt x="13363" y="1666"/>
                </a:cubicBezTo>
                <a:cubicBezTo>
                  <a:pt x="13369" y="1672"/>
                  <a:pt x="13369" y="1678"/>
                  <a:pt x="13375" y="1690"/>
                </a:cubicBezTo>
                <a:cubicBezTo>
                  <a:pt x="13381" y="1696"/>
                  <a:pt x="13387" y="1702"/>
                  <a:pt x="13399" y="1708"/>
                </a:cubicBezTo>
                <a:cubicBezTo>
                  <a:pt x="13399" y="1714"/>
                  <a:pt x="13405" y="1714"/>
                  <a:pt x="13411" y="1720"/>
                </a:cubicBezTo>
                <a:lnTo>
                  <a:pt x="13416" y="1725"/>
                </a:lnTo>
                <a:cubicBezTo>
                  <a:pt x="13416" y="1737"/>
                  <a:pt x="13411" y="1743"/>
                  <a:pt x="13411" y="1749"/>
                </a:cubicBezTo>
                <a:cubicBezTo>
                  <a:pt x="13405" y="1755"/>
                  <a:pt x="13405" y="1761"/>
                  <a:pt x="13399" y="1761"/>
                </a:cubicBezTo>
                <a:cubicBezTo>
                  <a:pt x="13399" y="1767"/>
                  <a:pt x="13387" y="1767"/>
                  <a:pt x="13387" y="1773"/>
                </a:cubicBezTo>
                <a:cubicBezTo>
                  <a:pt x="13387" y="1779"/>
                  <a:pt x="13393" y="1779"/>
                  <a:pt x="13393" y="1785"/>
                </a:cubicBezTo>
                <a:cubicBezTo>
                  <a:pt x="13399" y="1785"/>
                  <a:pt x="13405" y="1779"/>
                  <a:pt x="13405" y="1785"/>
                </a:cubicBezTo>
                <a:cubicBezTo>
                  <a:pt x="13416" y="1791"/>
                  <a:pt x="13416" y="1791"/>
                  <a:pt x="13416" y="1791"/>
                </a:cubicBezTo>
                <a:cubicBezTo>
                  <a:pt x="13423" y="1791"/>
                  <a:pt x="13423" y="1797"/>
                  <a:pt x="13428" y="1802"/>
                </a:cubicBezTo>
                <a:cubicBezTo>
                  <a:pt x="13434" y="1802"/>
                  <a:pt x="13446" y="1802"/>
                  <a:pt x="13458" y="1802"/>
                </a:cubicBezTo>
                <a:cubicBezTo>
                  <a:pt x="13464" y="1802"/>
                  <a:pt x="13464" y="1802"/>
                  <a:pt x="13470" y="1802"/>
                </a:cubicBezTo>
                <a:cubicBezTo>
                  <a:pt x="13464" y="1814"/>
                  <a:pt x="13464" y="1814"/>
                  <a:pt x="13464" y="1814"/>
                </a:cubicBezTo>
                <a:cubicBezTo>
                  <a:pt x="13458" y="1820"/>
                  <a:pt x="13458" y="1820"/>
                  <a:pt x="13452" y="1820"/>
                </a:cubicBezTo>
                <a:cubicBezTo>
                  <a:pt x="13446" y="1826"/>
                  <a:pt x="13434" y="1826"/>
                  <a:pt x="13428" y="1826"/>
                </a:cubicBezTo>
                <a:cubicBezTo>
                  <a:pt x="13416" y="1826"/>
                  <a:pt x="13416" y="1826"/>
                  <a:pt x="13416" y="1826"/>
                </a:cubicBezTo>
                <a:cubicBezTo>
                  <a:pt x="13411" y="1826"/>
                  <a:pt x="13411" y="1820"/>
                  <a:pt x="13405" y="1814"/>
                </a:cubicBezTo>
                <a:cubicBezTo>
                  <a:pt x="13399" y="1814"/>
                  <a:pt x="13399" y="1809"/>
                  <a:pt x="13393" y="1809"/>
                </a:cubicBezTo>
                <a:cubicBezTo>
                  <a:pt x="13393" y="1809"/>
                  <a:pt x="13387" y="1809"/>
                  <a:pt x="13381" y="1802"/>
                </a:cubicBezTo>
                <a:cubicBezTo>
                  <a:pt x="13375" y="1802"/>
                  <a:pt x="13375" y="1791"/>
                  <a:pt x="13375" y="1779"/>
                </a:cubicBezTo>
                <a:cubicBezTo>
                  <a:pt x="13375" y="1761"/>
                  <a:pt x="13375" y="1761"/>
                  <a:pt x="13375" y="1761"/>
                </a:cubicBezTo>
                <a:cubicBezTo>
                  <a:pt x="13375" y="1755"/>
                  <a:pt x="13381" y="1755"/>
                  <a:pt x="13381" y="1749"/>
                </a:cubicBezTo>
                <a:cubicBezTo>
                  <a:pt x="13381" y="1737"/>
                  <a:pt x="13369" y="1731"/>
                  <a:pt x="13363" y="1725"/>
                </a:cubicBezTo>
                <a:cubicBezTo>
                  <a:pt x="13357" y="1720"/>
                  <a:pt x="13351" y="1725"/>
                  <a:pt x="13351" y="1720"/>
                </a:cubicBezTo>
                <a:cubicBezTo>
                  <a:pt x="13351" y="1714"/>
                  <a:pt x="13351" y="1714"/>
                  <a:pt x="13351" y="1708"/>
                </a:cubicBezTo>
                <a:cubicBezTo>
                  <a:pt x="13351" y="1702"/>
                  <a:pt x="13345" y="1702"/>
                  <a:pt x="13345" y="1696"/>
                </a:cubicBezTo>
                <a:cubicBezTo>
                  <a:pt x="13339" y="1696"/>
                  <a:pt x="13334" y="1696"/>
                  <a:pt x="13334" y="1696"/>
                </a:cubicBezTo>
                <a:cubicBezTo>
                  <a:pt x="13328" y="1690"/>
                  <a:pt x="13322" y="1690"/>
                  <a:pt x="13316" y="1690"/>
                </a:cubicBezTo>
                <a:cubicBezTo>
                  <a:pt x="13310" y="1690"/>
                  <a:pt x="13304" y="1690"/>
                  <a:pt x="13292" y="1690"/>
                </a:cubicBezTo>
                <a:cubicBezTo>
                  <a:pt x="13280" y="1690"/>
                  <a:pt x="13274" y="1690"/>
                  <a:pt x="13262" y="1690"/>
                </a:cubicBezTo>
                <a:cubicBezTo>
                  <a:pt x="13257" y="1690"/>
                  <a:pt x="13250" y="1690"/>
                  <a:pt x="13250" y="1690"/>
                </a:cubicBezTo>
                <a:cubicBezTo>
                  <a:pt x="13245" y="1690"/>
                  <a:pt x="13239" y="1696"/>
                  <a:pt x="13239" y="1696"/>
                </a:cubicBezTo>
                <a:cubicBezTo>
                  <a:pt x="13233" y="1696"/>
                  <a:pt x="13227" y="1702"/>
                  <a:pt x="13227" y="1702"/>
                </a:cubicBezTo>
                <a:cubicBezTo>
                  <a:pt x="13221" y="1708"/>
                  <a:pt x="13215" y="1708"/>
                  <a:pt x="13215" y="1714"/>
                </a:cubicBezTo>
                <a:cubicBezTo>
                  <a:pt x="13215" y="1720"/>
                  <a:pt x="13215" y="1720"/>
                  <a:pt x="13215" y="1725"/>
                </a:cubicBezTo>
                <a:cubicBezTo>
                  <a:pt x="13215" y="1731"/>
                  <a:pt x="13221" y="1731"/>
                  <a:pt x="13221" y="1737"/>
                </a:cubicBezTo>
                <a:cubicBezTo>
                  <a:pt x="13221" y="1749"/>
                  <a:pt x="13227" y="1755"/>
                  <a:pt x="13227" y="1767"/>
                </a:cubicBezTo>
                <a:cubicBezTo>
                  <a:pt x="13227" y="1779"/>
                  <a:pt x="13227" y="1785"/>
                  <a:pt x="13221" y="1797"/>
                </a:cubicBezTo>
                <a:lnTo>
                  <a:pt x="13221" y="1802"/>
                </a:lnTo>
                <a:cubicBezTo>
                  <a:pt x="13215" y="1809"/>
                  <a:pt x="13215" y="1814"/>
                  <a:pt x="13209" y="1814"/>
                </a:cubicBezTo>
                <a:cubicBezTo>
                  <a:pt x="13203" y="1820"/>
                  <a:pt x="13203" y="1820"/>
                  <a:pt x="13197" y="1826"/>
                </a:cubicBezTo>
                <a:cubicBezTo>
                  <a:pt x="13191" y="1832"/>
                  <a:pt x="13185" y="1832"/>
                  <a:pt x="13185" y="1838"/>
                </a:cubicBezTo>
                <a:cubicBezTo>
                  <a:pt x="13179" y="1838"/>
                  <a:pt x="13173" y="1838"/>
                  <a:pt x="13173" y="1844"/>
                </a:cubicBezTo>
                <a:cubicBezTo>
                  <a:pt x="13168" y="1856"/>
                  <a:pt x="13173" y="1862"/>
                  <a:pt x="13173" y="1874"/>
                </a:cubicBezTo>
                <a:cubicBezTo>
                  <a:pt x="13162" y="1874"/>
                  <a:pt x="13156" y="1874"/>
                  <a:pt x="13150" y="1874"/>
                </a:cubicBezTo>
                <a:cubicBezTo>
                  <a:pt x="13132" y="1880"/>
                  <a:pt x="13126" y="1886"/>
                  <a:pt x="13114" y="1891"/>
                </a:cubicBezTo>
                <a:cubicBezTo>
                  <a:pt x="13108" y="1897"/>
                  <a:pt x="13096" y="1897"/>
                  <a:pt x="13090" y="1909"/>
                </a:cubicBezTo>
                <a:cubicBezTo>
                  <a:pt x="13090" y="1909"/>
                  <a:pt x="13090" y="1915"/>
                  <a:pt x="13090" y="1921"/>
                </a:cubicBezTo>
                <a:cubicBezTo>
                  <a:pt x="13090" y="1921"/>
                  <a:pt x="13084" y="1927"/>
                  <a:pt x="13084" y="1933"/>
                </a:cubicBezTo>
                <a:cubicBezTo>
                  <a:pt x="13079" y="1933"/>
                  <a:pt x="13079" y="1933"/>
                  <a:pt x="13073" y="1933"/>
                </a:cubicBezTo>
                <a:cubicBezTo>
                  <a:pt x="13061" y="1933"/>
                  <a:pt x="13055" y="1933"/>
                  <a:pt x="13049" y="1927"/>
                </a:cubicBezTo>
                <a:cubicBezTo>
                  <a:pt x="13043" y="1927"/>
                  <a:pt x="13043" y="1921"/>
                  <a:pt x="13037" y="1921"/>
                </a:cubicBezTo>
                <a:cubicBezTo>
                  <a:pt x="13031" y="1921"/>
                  <a:pt x="13031" y="1921"/>
                  <a:pt x="13025" y="1921"/>
                </a:cubicBezTo>
                <a:cubicBezTo>
                  <a:pt x="13019" y="1915"/>
                  <a:pt x="13019" y="1909"/>
                  <a:pt x="13013" y="1909"/>
                </a:cubicBezTo>
                <a:cubicBezTo>
                  <a:pt x="12948" y="1909"/>
                  <a:pt x="12948" y="1909"/>
                  <a:pt x="12948" y="1909"/>
                </a:cubicBezTo>
                <a:cubicBezTo>
                  <a:pt x="12936" y="1903"/>
                  <a:pt x="12936" y="1903"/>
                  <a:pt x="12936" y="1903"/>
                </a:cubicBezTo>
                <a:cubicBezTo>
                  <a:pt x="12936" y="1903"/>
                  <a:pt x="12942" y="1897"/>
                  <a:pt x="12942" y="1891"/>
                </a:cubicBezTo>
                <a:cubicBezTo>
                  <a:pt x="12948" y="1891"/>
                  <a:pt x="12948" y="1886"/>
                  <a:pt x="12954" y="1880"/>
                </a:cubicBezTo>
                <a:cubicBezTo>
                  <a:pt x="12960" y="1880"/>
                  <a:pt x="12960" y="1880"/>
                  <a:pt x="12966" y="1880"/>
                </a:cubicBezTo>
                <a:cubicBezTo>
                  <a:pt x="12978" y="1880"/>
                  <a:pt x="12978" y="1880"/>
                  <a:pt x="12984" y="1880"/>
                </a:cubicBezTo>
                <a:cubicBezTo>
                  <a:pt x="12990" y="1886"/>
                  <a:pt x="12996" y="1886"/>
                  <a:pt x="12996" y="1886"/>
                </a:cubicBezTo>
                <a:cubicBezTo>
                  <a:pt x="13007" y="1891"/>
                  <a:pt x="13013" y="1886"/>
                  <a:pt x="13019" y="1886"/>
                </a:cubicBezTo>
                <a:cubicBezTo>
                  <a:pt x="13031" y="1886"/>
                  <a:pt x="13037" y="1891"/>
                  <a:pt x="13043" y="1886"/>
                </a:cubicBezTo>
                <a:cubicBezTo>
                  <a:pt x="13049" y="1886"/>
                  <a:pt x="13049" y="1880"/>
                  <a:pt x="13055" y="1880"/>
                </a:cubicBezTo>
                <a:cubicBezTo>
                  <a:pt x="13061" y="1880"/>
                  <a:pt x="13061" y="1874"/>
                  <a:pt x="13067" y="1874"/>
                </a:cubicBezTo>
                <a:cubicBezTo>
                  <a:pt x="13067" y="1868"/>
                  <a:pt x="13073" y="1868"/>
                  <a:pt x="13079" y="1862"/>
                </a:cubicBezTo>
                <a:cubicBezTo>
                  <a:pt x="13084" y="1856"/>
                  <a:pt x="13084" y="1844"/>
                  <a:pt x="13090" y="1838"/>
                </a:cubicBezTo>
                <a:cubicBezTo>
                  <a:pt x="13090" y="1838"/>
                  <a:pt x="13096" y="1838"/>
                  <a:pt x="13102" y="1832"/>
                </a:cubicBezTo>
                <a:cubicBezTo>
                  <a:pt x="13108" y="1826"/>
                  <a:pt x="13114" y="1820"/>
                  <a:pt x="13120" y="1814"/>
                </a:cubicBezTo>
                <a:cubicBezTo>
                  <a:pt x="13120" y="1809"/>
                  <a:pt x="13120" y="1802"/>
                  <a:pt x="13120" y="1802"/>
                </a:cubicBezTo>
                <a:cubicBezTo>
                  <a:pt x="13126" y="1797"/>
                  <a:pt x="13132" y="1802"/>
                  <a:pt x="13132" y="1797"/>
                </a:cubicBezTo>
                <a:cubicBezTo>
                  <a:pt x="13138" y="1797"/>
                  <a:pt x="13144" y="1797"/>
                  <a:pt x="13144" y="1791"/>
                </a:cubicBezTo>
                <a:cubicBezTo>
                  <a:pt x="13150" y="1791"/>
                  <a:pt x="13144" y="1785"/>
                  <a:pt x="13144" y="1779"/>
                </a:cubicBezTo>
                <a:cubicBezTo>
                  <a:pt x="13144" y="1779"/>
                  <a:pt x="13150" y="1773"/>
                  <a:pt x="13150" y="1767"/>
                </a:cubicBezTo>
                <a:cubicBezTo>
                  <a:pt x="13150" y="1761"/>
                  <a:pt x="13156" y="1755"/>
                  <a:pt x="13156" y="1743"/>
                </a:cubicBezTo>
                <a:cubicBezTo>
                  <a:pt x="13156" y="1743"/>
                  <a:pt x="13162" y="1737"/>
                  <a:pt x="13162" y="1731"/>
                </a:cubicBezTo>
                <a:lnTo>
                  <a:pt x="13162" y="1725"/>
                </a:lnTo>
                <a:cubicBezTo>
                  <a:pt x="13162" y="1720"/>
                  <a:pt x="13168" y="1720"/>
                  <a:pt x="13168" y="1714"/>
                </a:cubicBezTo>
                <a:cubicBezTo>
                  <a:pt x="13168" y="1708"/>
                  <a:pt x="13168" y="1702"/>
                  <a:pt x="13168" y="1696"/>
                </a:cubicBezTo>
                <a:cubicBezTo>
                  <a:pt x="13156" y="1696"/>
                  <a:pt x="13150" y="1702"/>
                  <a:pt x="13144" y="1702"/>
                </a:cubicBezTo>
                <a:cubicBezTo>
                  <a:pt x="13138" y="1702"/>
                  <a:pt x="13132" y="1696"/>
                  <a:pt x="13126" y="1696"/>
                </a:cubicBezTo>
                <a:cubicBezTo>
                  <a:pt x="13126" y="1696"/>
                  <a:pt x="13120" y="1690"/>
                  <a:pt x="13114" y="1690"/>
                </a:cubicBezTo>
                <a:cubicBezTo>
                  <a:pt x="13108" y="1690"/>
                  <a:pt x="13108" y="1684"/>
                  <a:pt x="13108" y="1678"/>
                </a:cubicBezTo>
                <a:cubicBezTo>
                  <a:pt x="13102" y="1672"/>
                  <a:pt x="13102" y="1666"/>
                  <a:pt x="13102" y="1660"/>
                </a:cubicBezTo>
                <a:cubicBezTo>
                  <a:pt x="13102" y="1648"/>
                  <a:pt x="13108" y="1648"/>
                  <a:pt x="13108" y="1636"/>
                </a:cubicBezTo>
                <a:cubicBezTo>
                  <a:pt x="13108" y="1619"/>
                  <a:pt x="13108" y="1613"/>
                  <a:pt x="13108" y="1601"/>
                </a:cubicBezTo>
                <a:cubicBezTo>
                  <a:pt x="13108" y="1589"/>
                  <a:pt x="13108" y="1589"/>
                  <a:pt x="13108" y="1589"/>
                </a:cubicBezTo>
                <a:cubicBezTo>
                  <a:pt x="13108" y="1577"/>
                  <a:pt x="13114" y="1571"/>
                  <a:pt x="13114" y="1565"/>
                </a:cubicBezTo>
                <a:cubicBezTo>
                  <a:pt x="13120" y="1554"/>
                  <a:pt x="13120" y="1548"/>
                  <a:pt x="13120" y="1530"/>
                </a:cubicBezTo>
                <a:cubicBezTo>
                  <a:pt x="13120" y="1530"/>
                  <a:pt x="13120" y="1524"/>
                  <a:pt x="13120" y="1518"/>
                </a:cubicBezTo>
                <a:cubicBezTo>
                  <a:pt x="13120" y="1512"/>
                  <a:pt x="13114" y="1506"/>
                  <a:pt x="13108" y="1494"/>
                </a:cubicBezTo>
                <a:lnTo>
                  <a:pt x="13108" y="1488"/>
                </a:lnTo>
                <a:cubicBezTo>
                  <a:pt x="13102" y="1476"/>
                  <a:pt x="13102" y="1470"/>
                  <a:pt x="13096" y="1465"/>
                </a:cubicBezTo>
                <a:cubicBezTo>
                  <a:pt x="13096" y="1459"/>
                  <a:pt x="13090" y="1453"/>
                  <a:pt x="13090" y="1453"/>
                </a:cubicBezTo>
                <a:cubicBezTo>
                  <a:pt x="13084" y="1447"/>
                  <a:pt x="13084" y="1447"/>
                  <a:pt x="13084" y="1441"/>
                </a:cubicBezTo>
                <a:cubicBezTo>
                  <a:pt x="13084" y="1370"/>
                  <a:pt x="13084" y="1370"/>
                  <a:pt x="13084" y="1370"/>
                </a:cubicBezTo>
                <a:cubicBezTo>
                  <a:pt x="13090" y="1370"/>
                  <a:pt x="13096" y="1370"/>
                  <a:pt x="13108" y="1370"/>
                </a:cubicBezTo>
                <a:cubicBezTo>
                  <a:pt x="13108" y="1370"/>
                  <a:pt x="13114" y="1370"/>
                  <a:pt x="13120" y="1370"/>
                </a:cubicBezTo>
                <a:lnTo>
                  <a:pt x="13120" y="1370"/>
                </a:lnTo>
                <a:cubicBezTo>
                  <a:pt x="13120" y="1299"/>
                  <a:pt x="13120" y="1299"/>
                  <a:pt x="13120" y="1299"/>
                </a:cubicBezTo>
                <a:cubicBezTo>
                  <a:pt x="13108" y="1299"/>
                  <a:pt x="13102" y="1299"/>
                  <a:pt x="13090" y="1299"/>
                </a:cubicBezTo>
                <a:cubicBezTo>
                  <a:pt x="13084" y="1299"/>
                  <a:pt x="13084" y="1287"/>
                  <a:pt x="13079" y="1287"/>
                </a:cubicBezTo>
                <a:cubicBezTo>
                  <a:pt x="13079" y="1287"/>
                  <a:pt x="13073" y="1281"/>
                  <a:pt x="13067" y="1281"/>
                </a:cubicBezTo>
                <a:cubicBezTo>
                  <a:pt x="13061" y="1281"/>
                  <a:pt x="13055" y="1281"/>
                  <a:pt x="13043" y="1281"/>
                </a:cubicBezTo>
                <a:cubicBezTo>
                  <a:pt x="13025" y="1281"/>
                  <a:pt x="13025" y="1281"/>
                  <a:pt x="13025" y="1281"/>
                </a:cubicBezTo>
                <a:cubicBezTo>
                  <a:pt x="13019" y="1281"/>
                  <a:pt x="13013" y="1281"/>
                  <a:pt x="13007" y="1281"/>
                </a:cubicBezTo>
                <a:cubicBezTo>
                  <a:pt x="12996" y="1281"/>
                  <a:pt x="12990" y="1281"/>
                  <a:pt x="12978" y="1287"/>
                </a:cubicBezTo>
                <a:cubicBezTo>
                  <a:pt x="12972" y="1287"/>
                  <a:pt x="12972" y="1293"/>
                  <a:pt x="12966" y="1293"/>
                </a:cubicBezTo>
                <a:cubicBezTo>
                  <a:pt x="12960" y="1299"/>
                  <a:pt x="12960" y="1299"/>
                  <a:pt x="12954" y="1299"/>
                </a:cubicBezTo>
                <a:cubicBezTo>
                  <a:pt x="12948" y="1299"/>
                  <a:pt x="12948" y="1299"/>
                  <a:pt x="12942" y="1299"/>
                </a:cubicBezTo>
                <a:cubicBezTo>
                  <a:pt x="12936" y="1299"/>
                  <a:pt x="12930" y="1299"/>
                  <a:pt x="12918" y="1299"/>
                </a:cubicBezTo>
                <a:cubicBezTo>
                  <a:pt x="12918" y="1299"/>
                  <a:pt x="12913" y="1304"/>
                  <a:pt x="12907" y="1304"/>
                </a:cubicBezTo>
                <a:cubicBezTo>
                  <a:pt x="12907" y="1316"/>
                  <a:pt x="12907" y="1322"/>
                  <a:pt x="12907" y="1340"/>
                </a:cubicBezTo>
                <a:cubicBezTo>
                  <a:pt x="12907" y="1340"/>
                  <a:pt x="12907" y="1346"/>
                  <a:pt x="12907" y="1352"/>
                </a:cubicBezTo>
                <a:cubicBezTo>
                  <a:pt x="12907" y="1358"/>
                  <a:pt x="12901" y="1364"/>
                  <a:pt x="12895" y="1376"/>
                </a:cubicBezTo>
                <a:cubicBezTo>
                  <a:pt x="12889" y="1382"/>
                  <a:pt x="12889" y="1382"/>
                  <a:pt x="12889" y="1387"/>
                </a:cubicBezTo>
                <a:cubicBezTo>
                  <a:pt x="12877" y="1393"/>
                  <a:pt x="12871" y="1399"/>
                  <a:pt x="12865" y="1411"/>
                </a:cubicBezTo>
                <a:cubicBezTo>
                  <a:pt x="12865" y="1417"/>
                  <a:pt x="12865" y="1423"/>
                  <a:pt x="12859" y="1429"/>
                </a:cubicBezTo>
                <a:cubicBezTo>
                  <a:pt x="12859" y="1435"/>
                  <a:pt x="12859" y="1441"/>
                  <a:pt x="12853" y="1447"/>
                </a:cubicBezTo>
                <a:cubicBezTo>
                  <a:pt x="12853" y="1447"/>
                  <a:pt x="12847" y="1447"/>
                  <a:pt x="12841" y="1447"/>
                </a:cubicBezTo>
                <a:cubicBezTo>
                  <a:pt x="12835" y="1453"/>
                  <a:pt x="12830" y="1447"/>
                  <a:pt x="12818" y="1447"/>
                </a:cubicBezTo>
                <a:cubicBezTo>
                  <a:pt x="12812" y="1447"/>
                  <a:pt x="12812" y="1447"/>
                  <a:pt x="12812" y="1447"/>
                </a:cubicBezTo>
                <a:cubicBezTo>
                  <a:pt x="12806" y="1447"/>
                  <a:pt x="12800" y="1453"/>
                  <a:pt x="12800" y="1453"/>
                </a:cubicBezTo>
                <a:cubicBezTo>
                  <a:pt x="12794" y="1459"/>
                  <a:pt x="12794" y="1465"/>
                  <a:pt x="12794" y="1470"/>
                </a:cubicBezTo>
                <a:cubicBezTo>
                  <a:pt x="12794" y="1476"/>
                  <a:pt x="12794" y="1476"/>
                  <a:pt x="12794" y="1476"/>
                </a:cubicBezTo>
                <a:cubicBezTo>
                  <a:pt x="12794" y="1482"/>
                  <a:pt x="12794" y="1488"/>
                  <a:pt x="12794" y="1494"/>
                </a:cubicBezTo>
                <a:cubicBezTo>
                  <a:pt x="12794" y="1494"/>
                  <a:pt x="12806" y="1488"/>
                  <a:pt x="12806" y="1494"/>
                </a:cubicBezTo>
                <a:cubicBezTo>
                  <a:pt x="12812" y="1500"/>
                  <a:pt x="12824" y="1500"/>
                  <a:pt x="12824" y="1512"/>
                </a:cubicBezTo>
                <a:cubicBezTo>
                  <a:pt x="12830" y="1518"/>
                  <a:pt x="12830" y="1524"/>
                  <a:pt x="12830" y="1536"/>
                </a:cubicBezTo>
                <a:cubicBezTo>
                  <a:pt x="12830" y="1542"/>
                  <a:pt x="12830" y="1554"/>
                  <a:pt x="12824" y="1559"/>
                </a:cubicBezTo>
                <a:cubicBezTo>
                  <a:pt x="12818" y="1559"/>
                  <a:pt x="12812" y="1559"/>
                  <a:pt x="12812" y="1559"/>
                </a:cubicBezTo>
                <a:cubicBezTo>
                  <a:pt x="12806" y="1565"/>
                  <a:pt x="12806" y="1565"/>
                  <a:pt x="12800" y="1565"/>
                </a:cubicBezTo>
                <a:cubicBezTo>
                  <a:pt x="12794" y="1571"/>
                  <a:pt x="12800" y="1577"/>
                  <a:pt x="12800" y="1583"/>
                </a:cubicBezTo>
                <a:cubicBezTo>
                  <a:pt x="12800" y="1589"/>
                  <a:pt x="12800" y="1595"/>
                  <a:pt x="12800" y="1607"/>
                </a:cubicBezTo>
                <a:cubicBezTo>
                  <a:pt x="12812" y="1607"/>
                  <a:pt x="12812" y="1607"/>
                  <a:pt x="12824" y="1607"/>
                </a:cubicBezTo>
                <a:cubicBezTo>
                  <a:pt x="12830" y="1607"/>
                  <a:pt x="12830" y="1601"/>
                  <a:pt x="12835" y="1607"/>
                </a:cubicBezTo>
                <a:cubicBezTo>
                  <a:pt x="12841" y="1607"/>
                  <a:pt x="12841" y="1613"/>
                  <a:pt x="12847" y="1613"/>
                </a:cubicBezTo>
                <a:cubicBezTo>
                  <a:pt x="12847" y="1619"/>
                  <a:pt x="12853" y="1619"/>
                  <a:pt x="12853" y="1625"/>
                </a:cubicBezTo>
                <a:cubicBezTo>
                  <a:pt x="12853" y="1631"/>
                  <a:pt x="12853" y="1631"/>
                  <a:pt x="12853" y="1636"/>
                </a:cubicBezTo>
                <a:cubicBezTo>
                  <a:pt x="12859" y="1642"/>
                  <a:pt x="12859" y="1642"/>
                  <a:pt x="12859" y="1648"/>
                </a:cubicBezTo>
                <a:cubicBezTo>
                  <a:pt x="12865" y="1654"/>
                  <a:pt x="12871" y="1648"/>
                  <a:pt x="12871" y="1654"/>
                </a:cubicBezTo>
                <a:cubicBezTo>
                  <a:pt x="12877" y="1660"/>
                  <a:pt x="12877" y="1660"/>
                  <a:pt x="12883" y="1666"/>
                </a:cubicBezTo>
                <a:lnTo>
                  <a:pt x="12889" y="1666"/>
                </a:lnTo>
                <a:cubicBezTo>
                  <a:pt x="12901" y="1672"/>
                  <a:pt x="12907" y="1684"/>
                  <a:pt x="12913" y="1690"/>
                </a:cubicBezTo>
                <a:cubicBezTo>
                  <a:pt x="12913" y="1690"/>
                  <a:pt x="12918" y="1690"/>
                  <a:pt x="12924" y="1696"/>
                </a:cubicBezTo>
                <a:cubicBezTo>
                  <a:pt x="12924" y="1696"/>
                  <a:pt x="12924" y="1702"/>
                  <a:pt x="12924" y="1708"/>
                </a:cubicBezTo>
                <a:cubicBezTo>
                  <a:pt x="12924" y="1708"/>
                  <a:pt x="12924" y="1714"/>
                  <a:pt x="12924" y="1720"/>
                </a:cubicBezTo>
                <a:cubicBezTo>
                  <a:pt x="12924" y="1725"/>
                  <a:pt x="12913" y="1725"/>
                  <a:pt x="12913" y="1725"/>
                </a:cubicBezTo>
                <a:cubicBezTo>
                  <a:pt x="12907" y="1731"/>
                  <a:pt x="12913" y="1737"/>
                  <a:pt x="12907" y="1737"/>
                </a:cubicBezTo>
                <a:cubicBezTo>
                  <a:pt x="12907" y="1743"/>
                  <a:pt x="12901" y="1737"/>
                  <a:pt x="12895" y="1737"/>
                </a:cubicBezTo>
                <a:cubicBezTo>
                  <a:pt x="12889" y="1737"/>
                  <a:pt x="12889" y="1737"/>
                  <a:pt x="12889" y="1737"/>
                </a:cubicBezTo>
                <a:cubicBezTo>
                  <a:pt x="12877" y="1737"/>
                  <a:pt x="12871" y="1743"/>
                  <a:pt x="12865" y="1737"/>
                </a:cubicBezTo>
                <a:cubicBezTo>
                  <a:pt x="12853" y="1737"/>
                  <a:pt x="12847" y="1731"/>
                  <a:pt x="12841" y="1725"/>
                </a:cubicBezTo>
                <a:cubicBezTo>
                  <a:pt x="12830" y="1720"/>
                  <a:pt x="12824" y="1708"/>
                  <a:pt x="12824" y="1690"/>
                </a:cubicBezTo>
                <a:cubicBezTo>
                  <a:pt x="12818" y="1690"/>
                  <a:pt x="12812" y="1684"/>
                  <a:pt x="12806" y="1684"/>
                </a:cubicBezTo>
                <a:cubicBezTo>
                  <a:pt x="12788" y="1684"/>
                  <a:pt x="12782" y="1684"/>
                  <a:pt x="12770" y="1678"/>
                </a:cubicBezTo>
                <a:cubicBezTo>
                  <a:pt x="12764" y="1678"/>
                  <a:pt x="12764" y="1672"/>
                  <a:pt x="12758" y="1666"/>
                </a:cubicBezTo>
                <a:cubicBezTo>
                  <a:pt x="12758" y="1666"/>
                  <a:pt x="12752" y="1660"/>
                  <a:pt x="12747" y="1660"/>
                </a:cubicBezTo>
                <a:cubicBezTo>
                  <a:pt x="12741" y="1654"/>
                  <a:pt x="12735" y="1660"/>
                  <a:pt x="12729" y="1660"/>
                </a:cubicBezTo>
                <a:cubicBezTo>
                  <a:pt x="12723" y="1660"/>
                  <a:pt x="12717" y="1654"/>
                  <a:pt x="12717" y="1654"/>
                </a:cubicBezTo>
                <a:cubicBezTo>
                  <a:pt x="12705" y="1654"/>
                  <a:pt x="12699" y="1654"/>
                  <a:pt x="12693" y="1654"/>
                </a:cubicBezTo>
                <a:cubicBezTo>
                  <a:pt x="12687" y="1654"/>
                  <a:pt x="12681" y="1648"/>
                  <a:pt x="12681" y="1642"/>
                </a:cubicBezTo>
                <a:cubicBezTo>
                  <a:pt x="12675" y="1636"/>
                  <a:pt x="12681" y="1631"/>
                  <a:pt x="12675" y="1631"/>
                </a:cubicBezTo>
                <a:cubicBezTo>
                  <a:pt x="12669" y="1625"/>
                  <a:pt x="12669" y="1625"/>
                  <a:pt x="12664" y="1625"/>
                </a:cubicBezTo>
                <a:cubicBezTo>
                  <a:pt x="12658" y="1625"/>
                  <a:pt x="12658" y="1625"/>
                  <a:pt x="12652" y="1625"/>
                </a:cubicBezTo>
                <a:cubicBezTo>
                  <a:pt x="12646" y="1619"/>
                  <a:pt x="12640" y="1619"/>
                  <a:pt x="12640" y="1613"/>
                </a:cubicBezTo>
                <a:cubicBezTo>
                  <a:pt x="12634" y="1613"/>
                  <a:pt x="12628" y="1607"/>
                  <a:pt x="12628" y="1607"/>
                </a:cubicBezTo>
                <a:cubicBezTo>
                  <a:pt x="12569" y="1607"/>
                  <a:pt x="12569" y="1607"/>
                  <a:pt x="12569" y="1607"/>
                </a:cubicBezTo>
                <a:cubicBezTo>
                  <a:pt x="12563" y="1607"/>
                  <a:pt x="12563" y="1607"/>
                  <a:pt x="12557" y="1601"/>
                </a:cubicBezTo>
                <a:cubicBezTo>
                  <a:pt x="12557" y="1601"/>
                  <a:pt x="12557" y="1595"/>
                  <a:pt x="12551" y="1589"/>
                </a:cubicBezTo>
                <a:cubicBezTo>
                  <a:pt x="12551" y="1589"/>
                  <a:pt x="12545" y="1583"/>
                  <a:pt x="12539" y="1583"/>
                </a:cubicBezTo>
                <a:cubicBezTo>
                  <a:pt x="12480" y="1583"/>
                  <a:pt x="12480" y="1583"/>
                  <a:pt x="12480" y="1583"/>
                </a:cubicBezTo>
                <a:cubicBezTo>
                  <a:pt x="12468" y="1583"/>
                  <a:pt x="12468" y="1577"/>
                  <a:pt x="12456" y="1571"/>
                </a:cubicBezTo>
                <a:cubicBezTo>
                  <a:pt x="12450" y="1565"/>
                  <a:pt x="12444" y="1559"/>
                  <a:pt x="12432" y="1559"/>
                </a:cubicBezTo>
                <a:cubicBezTo>
                  <a:pt x="12432" y="1554"/>
                  <a:pt x="12426" y="1554"/>
                  <a:pt x="12426" y="1554"/>
                </a:cubicBezTo>
                <a:cubicBezTo>
                  <a:pt x="12420" y="1554"/>
                  <a:pt x="12420" y="1548"/>
                  <a:pt x="12420" y="1542"/>
                </a:cubicBezTo>
                <a:cubicBezTo>
                  <a:pt x="12414" y="1542"/>
                  <a:pt x="12409" y="1542"/>
                  <a:pt x="12409" y="1542"/>
                </a:cubicBezTo>
                <a:cubicBezTo>
                  <a:pt x="12403" y="1536"/>
                  <a:pt x="12397" y="1536"/>
                  <a:pt x="12397" y="1530"/>
                </a:cubicBezTo>
                <a:cubicBezTo>
                  <a:pt x="12391" y="1530"/>
                  <a:pt x="12397" y="1524"/>
                  <a:pt x="12391" y="1518"/>
                </a:cubicBezTo>
                <a:cubicBezTo>
                  <a:pt x="12391" y="1518"/>
                  <a:pt x="12385" y="1518"/>
                  <a:pt x="12379" y="1518"/>
                </a:cubicBezTo>
                <a:cubicBezTo>
                  <a:pt x="12373" y="1518"/>
                  <a:pt x="12367" y="1518"/>
                  <a:pt x="12361" y="1518"/>
                </a:cubicBezTo>
                <a:cubicBezTo>
                  <a:pt x="12355" y="1518"/>
                  <a:pt x="12355" y="1518"/>
                  <a:pt x="12355" y="1518"/>
                </a:cubicBezTo>
                <a:cubicBezTo>
                  <a:pt x="12355" y="1518"/>
                  <a:pt x="12349" y="1518"/>
                  <a:pt x="12349" y="1524"/>
                </a:cubicBezTo>
                <a:cubicBezTo>
                  <a:pt x="12343" y="1524"/>
                  <a:pt x="12337" y="1530"/>
                  <a:pt x="12337" y="1536"/>
                </a:cubicBezTo>
                <a:cubicBezTo>
                  <a:pt x="12337" y="1542"/>
                  <a:pt x="12337" y="1548"/>
                  <a:pt x="12337" y="1554"/>
                </a:cubicBezTo>
                <a:cubicBezTo>
                  <a:pt x="12337" y="1559"/>
                  <a:pt x="12343" y="1559"/>
                  <a:pt x="12349" y="1565"/>
                </a:cubicBezTo>
                <a:cubicBezTo>
                  <a:pt x="12355" y="1565"/>
                  <a:pt x="12361" y="1565"/>
                  <a:pt x="12361" y="1571"/>
                </a:cubicBezTo>
                <a:cubicBezTo>
                  <a:pt x="12361" y="1577"/>
                  <a:pt x="12361" y="1577"/>
                  <a:pt x="12361" y="1583"/>
                </a:cubicBezTo>
                <a:cubicBezTo>
                  <a:pt x="12361" y="1589"/>
                  <a:pt x="12361" y="1589"/>
                  <a:pt x="12361" y="1595"/>
                </a:cubicBezTo>
                <a:cubicBezTo>
                  <a:pt x="12367" y="1595"/>
                  <a:pt x="12373" y="1595"/>
                  <a:pt x="12385" y="1595"/>
                </a:cubicBezTo>
                <a:cubicBezTo>
                  <a:pt x="12391" y="1595"/>
                  <a:pt x="12391" y="1601"/>
                  <a:pt x="12397" y="1601"/>
                </a:cubicBezTo>
                <a:cubicBezTo>
                  <a:pt x="12397" y="1601"/>
                  <a:pt x="12403" y="1601"/>
                  <a:pt x="12409" y="1601"/>
                </a:cubicBezTo>
                <a:cubicBezTo>
                  <a:pt x="12409" y="1601"/>
                  <a:pt x="12414" y="1601"/>
                  <a:pt x="12420" y="1607"/>
                </a:cubicBezTo>
                <a:cubicBezTo>
                  <a:pt x="12420" y="1607"/>
                  <a:pt x="12420" y="1613"/>
                  <a:pt x="12420" y="1619"/>
                </a:cubicBezTo>
                <a:cubicBezTo>
                  <a:pt x="12420" y="1625"/>
                  <a:pt x="12426" y="1625"/>
                  <a:pt x="12426" y="1631"/>
                </a:cubicBezTo>
                <a:cubicBezTo>
                  <a:pt x="12432" y="1636"/>
                  <a:pt x="12444" y="1636"/>
                  <a:pt x="12456" y="1642"/>
                </a:cubicBezTo>
                <a:cubicBezTo>
                  <a:pt x="12462" y="1642"/>
                  <a:pt x="12462" y="1642"/>
                  <a:pt x="12468" y="1648"/>
                </a:cubicBezTo>
                <a:cubicBezTo>
                  <a:pt x="12468" y="1648"/>
                  <a:pt x="12474" y="1648"/>
                  <a:pt x="12474" y="1654"/>
                </a:cubicBezTo>
                <a:cubicBezTo>
                  <a:pt x="12474" y="1660"/>
                  <a:pt x="12474" y="1666"/>
                  <a:pt x="12474" y="1666"/>
                </a:cubicBezTo>
                <a:cubicBezTo>
                  <a:pt x="12474" y="1672"/>
                  <a:pt x="12468" y="1678"/>
                  <a:pt x="12468" y="1678"/>
                </a:cubicBezTo>
                <a:cubicBezTo>
                  <a:pt x="12462" y="1690"/>
                  <a:pt x="12456" y="1696"/>
                  <a:pt x="12450" y="1702"/>
                </a:cubicBezTo>
                <a:cubicBezTo>
                  <a:pt x="12444" y="1702"/>
                  <a:pt x="12444" y="1702"/>
                  <a:pt x="12438" y="1702"/>
                </a:cubicBezTo>
                <a:cubicBezTo>
                  <a:pt x="12426" y="1702"/>
                  <a:pt x="12426" y="1702"/>
                  <a:pt x="12426" y="1702"/>
                </a:cubicBezTo>
                <a:cubicBezTo>
                  <a:pt x="12420" y="1702"/>
                  <a:pt x="12420" y="1696"/>
                  <a:pt x="12414" y="1702"/>
                </a:cubicBezTo>
                <a:cubicBezTo>
                  <a:pt x="12409" y="1702"/>
                  <a:pt x="12409" y="1708"/>
                  <a:pt x="12409" y="1714"/>
                </a:cubicBezTo>
                <a:cubicBezTo>
                  <a:pt x="12409" y="1714"/>
                  <a:pt x="12409" y="1720"/>
                  <a:pt x="12409" y="1725"/>
                </a:cubicBezTo>
                <a:cubicBezTo>
                  <a:pt x="12403" y="1725"/>
                  <a:pt x="12403" y="1731"/>
                  <a:pt x="12403" y="1731"/>
                </a:cubicBezTo>
                <a:cubicBezTo>
                  <a:pt x="12397" y="1737"/>
                  <a:pt x="12391" y="1737"/>
                  <a:pt x="12391" y="1737"/>
                </a:cubicBezTo>
                <a:cubicBezTo>
                  <a:pt x="12379" y="1737"/>
                  <a:pt x="12379" y="1737"/>
                  <a:pt x="12379" y="1737"/>
                </a:cubicBezTo>
                <a:cubicBezTo>
                  <a:pt x="12379" y="1725"/>
                  <a:pt x="12379" y="1725"/>
                  <a:pt x="12379" y="1714"/>
                </a:cubicBezTo>
                <a:cubicBezTo>
                  <a:pt x="12379" y="1708"/>
                  <a:pt x="12379" y="1708"/>
                  <a:pt x="12379" y="1702"/>
                </a:cubicBezTo>
                <a:cubicBezTo>
                  <a:pt x="12379" y="1696"/>
                  <a:pt x="12379" y="1690"/>
                  <a:pt x="12379" y="1678"/>
                </a:cubicBezTo>
                <a:cubicBezTo>
                  <a:pt x="12379" y="1672"/>
                  <a:pt x="12379" y="1672"/>
                  <a:pt x="12379" y="1666"/>
                </a:cubicBezTo>
                <a:cubicBezTo>
                  <a:pt x="12361" y="1666"/>
                  <a:pt x="12361" y="1666"/>
                  <a:pt x="12361" y="1666"/>
                </a:cubicBezTo>
                <a:cubicBezTo>
                  <a:pt x="12355" y="1672"/>
                  <a:pt x="12349" y="1666"/>
                  <a:pt x="12349" y="1672"/>
                </a:cubicBezTo>
                <a:cubicBezTo>
                  <a:pt x="12343" y="1672"/>
                  <a:pt x="12343" y="1678"/>
                  <a:pt x="12337" y="1678"/>
                </a:cubicBezTo>
                <a:cubicBezTo>
                  <a:pt x="12337" y="1684"/>
                  <a:pt x="12337" y="1690"/>
                  <a:pt x="12332" y="1690"/>
                </a:cubicBezTo>
                <a:cubicBezTo>
                  <a:pt x="12332" y="1696"/>
                  <a:pt x="12332" y="1702"/>
                  <a:pt x="12325" y="1702"/>
                </a:cubicBezTo>
                <a:cubicBezTo>
                  <a:pt x="12320" y="1708"/>
                  <a:pt x="12314" y="1702"/>
                  <a:pt x="12302" y="1702"/>
                </a:cubicBezTo>
                <a:cubicBezTo>
                  <a:pt x="12290" y="1702"/>
                  <a:pt x="12290" y="1702"/>
                  <a:pt x="12290" y="1702"/>
                </a:cubicBezTo>
                <a:cubicBezTo>
                  <a:pt x="12284" y="1702"/>
                  <a:pt x="12278" y="1702"/>
                  <a:pt x="12272" y="1702"/>
                </a:cubicBezTo>
                <a:cubicBezTo>
                  <a:pt x="12266" y="1702"/>
                  <a:pt x="12260" y="1696"/>
                  <a:pt x="12254" y="1702"/>
                </a:cubicBezTo>
                <a:cubicBezTo>
                  <a:pt x="12248" y="1702"/>
                  <a:pt x="12254" y="1708"/>
                  <a:pt x="12248" y="1714"/>
                </a:cubicBezTo>
                <a:cubicBezTo>
                  <a:pt x="12243" y="1714"/>
                  <a:pt x="12248" y="1720"/>
                  <a:pt x="12243" y="1725"/>
                </a:cubicBezTo>
                <a:cubicBezTo>
                  <a:pt x="12237" y="1725"/>
                  <a:pt x="12231" y="1725"/>
                  <a:pt x="12225" y="1725"/>
                </a:cubicBezTo>
                <a:cubicBezTo>
                  <a:pt x="12213" y="1725"/>
                  <a:pt x="12213" y="1725"/>
                  <a:pt x="12213" y="1725"/>
                </a:cubicBezTo>
                <a:cubicBezTo>
                  <a:pt x="12213" y="1725"/>
                  <a:pt x="12207" y="1720"/>
                  <a:pt x="12201" y="1720"/>
                </a:cubicBezTo>
                <a:cubicBezTo>
                  <a:pt x="12195" y="1720"/>
                  <a:pt x="12195" y="1720"/>
                  <a:pt x="12195" y="1720"/>
                </a:cubicBezTo>
                <a:cubicBezTo>
                  <a:pt x="12166" y="1720"/>
                  <a:pt x="12166" y="1720"/>
                  <a:pt x="12166" y="1720"/>
                </a:cubicBezTo>
                <a:cubicBezTo>
                  <a:pt x="12159" y="1720"/>
                  <a:pt x="12159" y="1720"/>
                  <a:pt x="12154" y="1720"/>
                </a:cubicBezTo>
                <a:cubicBezTo>
                  <a:pt x="12154" y="1749"/>
                  <a:pt x="12154" y="1749"/>
                  <a:pt x="12154" y="1749"/>
                </a:cubicBezTo>
                <a:cubicBezTo>
                  <a:pt x="12118" y="1749"/>
                  <a:pt x="12118" y="1749"/>
                  <a:pt x="12118" y="1749"/>
                </a:cubicBezTo>
                <a:lnTo>
                  <a:pt x="12112" y="1743"/>
                </a:lnTo>
                <a:cubicBezTo>
                  <a:pt x="12106" y="1737"/>
                  <a:pt x="12106" y="1737"/>
                  <a:pt x="12106" y="1731"/>
                </a:cubicBezTo>
                <a:cubicBezTo>
                  <a:pt x="12100" y="1725"/>
                  <a:pt x="12094" y="1731"/>
                  <a:pt x="12094" y="1725"/>
                </a:cubicBezTo>
                <a:lnTo>
                  <a:pt x="12100" y="1720"/>
                </a:lnTo>
                <a:cubicBezTo>
                  <a:pt x="12100" y="1714"/>
                  <a:pt x="12100" y="1708"/>
                  <a:pt x="12100" y="1708"/>
                </a:cubicBezTo>
                <a:cubicBezTo>
                  <a:pt x="12100" y="1696"/>
                  <a:pt x="12106" y="1690"/>
                  <a:pt x="12112" y="1684"/>
                </a:cubicBezTo>
                <a:cubicBezTo>
                  <a:pt x="12106" y="1672"/>
                  <a:pt x="12106" y="1672"/>
                  <a:pt x="12106" y="1672"/>
                </a:cubicBezTo>
                <a:cubicBezTo>
                  <a:pt x="12100" y="1672"/>
                  <a:pt x="12100" y="1672"/>
                  <a:pt x="12094" y="1672"/>
                </a:cubicBezTo>
                <a:cubicBezTo>
                  <a:pt x="12094" y="1678"/>
                  <a:pt x="12094" y="1684"/>
                  <a:pt x="12088" y="1684"/>
                </a:cubicBezTo>
                <a:cubicBezTo>
                  <a:pt x="12088" y="1690"/>
                  <a:pt x="12082" y="1690"/>
                  <a:pt x="12077" y="1690"/>
                </a:cubicBezTo>
                <a:cubicBezTo>
                  <a:pt x="12077" y="1690"/>
                  <a:pt x="12071" y="1690"/>
                  <a:pt x="12065" y="1690"/>
                </a:cubicBezTo>
                <a:cubicBezTo>
                  <a:pt x="12059" y="1690"/>
                  <a:pt x="12047" y="1690"/>
                  <a:pt x="12041" y="1696"/>
                </a:cubicBezTo>
                <a:cubicBezTo>
                  <a:pt x="12035" y="1696"/>
                  <a:pt x="12035" y="1702"/>
                  <a:pt x="12035" y="1708"/>
                </a:cubicBezTo>
                <a:cubicBezTo>
                  <a:pt x="12023" y="1708"/>
                  <a:pt x="12017" y="1714"/>
                  <a:pt x="12011" y="1720"/>
                </a:cubicBezTo>
                <a:cubicBezTo>
                  <a:pt x="11993" y="1720"/>
                  <a:pt x="11993" y="1720"/>
                  <a:pt x="11993" y="1720"/>
                </a:cubicBezTo>
                <a:cubicBezTo>
                  <a:pt x="11982" y="1720"/>
                  <a:pt x="11970" y="1714"/>
                  <a:pt x="11958" y="1720"/>
                </a:cubicBezTo>
                <a:cubicBezTo>
                  <a:pt x="11952" y="1720"/>
                  <a:pt x="11952" y="1725"/>
                  <a:pt x="11946" y="1725"/>
                </a:cubicBezTo>
                <a:lnTo>
                  <a:pt x="11946" y="1737"/>
                </a:lnTo>
                <a:cubicBezTo>
                  <a:pt x="11940" y="1737"/>
                  <a:pt x="11934" y="1743"/>
                  <a:pt x="11934" y="1743"/>
                </a:cubicBezTo>
                <a:cubicBezTo>
                  <a:pt x="11928" y="1743"/>
                  <a:pt x="11928" y="1743"/>
                  <a:pt x="11922" y="1743"/>
                </a:cubicBezTo>
                <a:cubicBezTo>
                  <a:pt x="11911" y="1743"/>
                  <a:pt x="11911" y="1743"/>
                  <a:pt x="11911" y="1743"/>
                </a:cubicBezTo>
                <a:cubicBezTo>
                  <a:pt x="11905" y="1743"/>
                  <a:pt x="11905" y="1743"/>
                  <a:pt x="11899" y="1743"/>
                </a:cubicBezTo>
                <a:cubicBezTo>
                  <a:pt x="11887" y="1749"/>
                  <a:pt x="11881" y="1749"/>
                  <a:pt x="11875" y="1749"/>
                </a:cubicBezTo>
                <a:cubicBezTo>
                  <a:pt x="11869" y="1755"/>
                  <a:pt x="11863" y="1755"/>
                  <a:pt x="11863" y="1761"/>
                </a:cubicBezTo>
                <a:cubicBezTo>
                  <a:pt x="11851" y="1767"/>
                  <a:pt x="11845" y="1773"/>
                  <a:pt x="11839" y="1779"/>
                </a:cubicBezTo>
                <a:cubicBezTo>
                  <a:pt x="11834" y="1785"/>
                  <a:pt x="11827" y="1785"/>
                  <a:pt x="11822" y="1791"/>
                </a:cubicBezTo>
                <a:cubicBezTo>
                  <a:pt x="11810" y="1791"/>
                  <a:pt x="11792" y="1785"/>
                  <a:pt x="11780" y="1791"/>
                </a:cubicBezTo>
                <a:cubicBezTo>
                  <a:pt x="11774" y="1791"/>
                  <a:pt x="11774" y="1797"/>
                  <a:pt x="11768" y="1802"/>
                </a:cubicBezTo>
                <a:cubicBezTo>
                  <a:pt x="11768" y="1809"/>
                  <a:pt x="11768" y="1809"/>
                  <a:pt x="11774" y="1814"/>
                </a:cubicBezTo>
                <a:cubicBezTo>
                  <a:pt x="11774" y="1820"/>
                  <a:pt x="11786" y="1820"/>
                  <a:pt x="11786" y="1826"/>
                </a:cubicBezTo>
                <a:cubicBezTo>
                  <a:pt x="11786" y="1838"/>
                  <a:pt x="11786" y="1838"/>
                  <a:pt x="11780" y="1844"/>
                </a:cubicBezTo>
                <a:cubicBezTo>
                  <a:pt x="11774" y="1850"/>
                  <a:pt x="11762" y="1850"/>
                  <a:pt x="11756" y="1856"/>
                </a:cubicBezTo>
                <a:cubicBezTo>
                  <a:pt x="11750" y="1862"/>
                  <a:pt x="11750" y="1862"/>
                  <a:pt x="11745" y="1868"/>
                </a:cubicBezTo>
                <a:cubicBezTo>
                  <a:pt x="11739" y="1868"/>
                  <a:pt x="11739" y="1868"/>
                  <a:pt x="11733" y="1868"/>
                </a:cubicBezTo>
                <a:cubicBezTo>
                  <a:pt x="11727" y="1868"/>
                  <a:pt x="11727" y="1868"/>
                  <a:pt x="11721" y="1868"/>
                </a:cubicBezTo>
                <a:cubicBezTo>
                  <a:pt x="11715" y="1868"/>
                  <a:pt x="11715" y="1868"/>
                  <a:pt x="11709" y="1868"/>
                </a:cubicBezTo>
                <a:cubicBezTo>
                  <a:pt x="11697" y="1868"/>
                  <a:pt x="11697" y="1880"/>
                  <a:pt x="11691" y="1880"/>
                </a:cubicBezTo>
                <a:cubicBezTo>
                  <a:pt x="11685" y="1880"/>
                  <a:pt x="11685" y="1880"/>
                  <a:pt x="11685" y="1880"/>
                </a:cubicBezTo>
                <a:cubicBezTo>
                  <a:pt x="11679" y="1880"/>
                  <a:pt x="11679" y="1868"/>
                  <a:pt x="11673" y="1868"/>
                </a:cubicBezTo>
                <a:cubicBezTo>
                  <a:pt x="11673" y="1862"/>
                  <a:pt x="11668" y="1862"/>
                  <a:pt x="11661" y="1862"/>
                </a:cubicBezTo>
                <a:cubicBezTo>
                  <a:pt x="11656" y="1856"/>
                  <a:pt x="11656" y="1850"/>
                  <a:pt x="11650" y="1850"/>
                </a:cubicBezTo>
                <a:cubicBezTo>
                  <a:pt x="11650" y="1844"/>
                  <a:pt x="11650" y="1838"/>
                  <a:pt x="11650" y="1838"/>
                </a:cubicBezTo>
                <a:cubicBezTo>
                  <a:pt x="11644" y="1832"/>
                  <a:pt x="11638" y="1826"/>
                  <a:pt x="11638" y="1820"/>
                </a:cubicBezTo>
                <a:cubicBezTo>
                  <a:pt x="11638" y="1809"/>
                  <a:pt x="11638" y="1802"/>
                  <a:pt x="11638" y="1791"/>
                </a:cubicBezTo>
                <a:cubicBezTo>
                  <a:pt x="11703" y="1791"/>
                  <a:pt x="11703" y="1791"/>
                  <a:pt x="11703" y="1791"/>
                </a:cubicBezTo>
                <a:cubicBezTo>
                  <a:pt x="11703" y="1755"/>
                  <a:pt x="11703" y="1755"/>
                  <a:pt x="11703" y="1755"/>
                </a:cubicBezTo>
                <a:cubicBezTo>
                  <a:pt x="11697" y="1755"/>
                  <a:pt x="11697" y="1749"/>
                  <a:pt x="11691" y="1743"/>
                </a:cubicBezTo>
                <a:cubicBezTo>
                  <a:pt x="11685" y="1743"/>
                  <a:pt x="11679" y="1743"/>
                  <a:pt x="11679" y="1743"/>
                </a:cubicBezTo>
                <a:cubicBezTo>
                  <a:pt x="11673" y="1737"/>
                  <a:pt x="11673" y="1737"/>
                  <a:pt x="11673" y="1731"/>
                </a:cubicBezTo>
                <a:cubicBezTo>
                  <a:pt x="11668" y="1725"/>
                  <a:pt x="11668" y="1725"/>
                  <a:pt x="11661" y="1720"/>
                </a:cubicBezTo>
                <a:cubicBezTo>
                  <a:pt x="11661" y="1714"/>
                  <a:pt x="11661" y="1708"/>
                  <a:pt x="11656" y="1708"/>
                </a:cubicBezTo>
                <a:cubicBezTo>
                  <a:pt x="11644" y="1708"/>
                  <a:pt x="11638" y="1714"/>
                  <a:pt x="11632" y="1714"/>
                </a:cubicBezTo>
                <a:cubicBezTo>
                  <a:pt x="11626" y="1714"/>
                  <a:pt x="11626" y="1714"/>
                  <a:pt x="11626" y="1714"/>
                </a:cubicBezTo>
                <a:cubicBezTo>
                  <a:pt x="11620" y="1714"/>
                  <a:pt x="11620" y="1708"/>
                  <a:pt x="11614" y="1702"/>
                </a:cubicBezTo>
                <a:cubicBezTo>
                  <a:pt x="11608" y="1702"/>
                  <a:pt x="11602" y="1702"/>
                  <a:pt x="11602" y="1702"/>
                </a:cubicBezTo>
                <a:cubicBezTo>
                  <a:pt x="11590" y="1696"/>
                  <a:pt x="11584" y="1702"/>
                  <a:pt x="11579" y="1702"/>
                </a:cubicBezTo>
                <a:cubicBezTo>
                  <a:pt x="11555" y="1702"/>
                  <a:pt x="11555" y="1702"/>
                  <a:pt x="11555" y="1702"/>
                </a:cubicBezTo>
                <a:cubicBezTo>
                  <a:pt x="11549" y="1702"/>
                  <a:pt x="11543" y="1702"/>
                  <a:pt x="11543" y="1702"/>
                </a:cubicBezTo>
                <a:cubicBezTo>
                  <a:pt x="11537" y="1702"/>
                  <a:pt x="11537" y="1702"/>
                  <a:pt x="11531" y="1702"/>
                </a:cubicBezTo>
                <a:cubicBezTo>
                  <a:pt x="11531" y="1725"/>
                  <a:pt x="11531" y="1725"/>
                  <a:pt x="11531" y="1725"/>
                </a:cubicBezTo>
                <a:cubicBezTo>
                  <a:pt x="11543" y="1725"/>
                  <a:pt x="11549" y="1725"/>
                  <a:pt x="11555" y="1725"/>
                </a:cubicBezTo>
                <a:cubicBezTo>
                  <a:pt x="11561" y="1725"/>
                  <a:pt x="11561" y="1731"/>
                  <a:pt x="11567" y="1731"/>
                </a:cubicBezTo>
                <a:cubicBezTo>
                  <a:pt x="11567" y="1802"/>
                  <a:pt x="11567" y="1802"/>
                  <a:pt x="11567" y="1802"/>
                </a:cubicBezTo>
                <a:cubicBezTo>
                  <a:pt x="11567" y="1809"/>
                  <a:pt x="11561" y="1809"/>
                  <a:pt x="11561" y="1814"/>
                </a:cubicBezTo>
                <a:cubicBezTo>
                  <a:pt x="11555" y="1820"/>
                  <a:pt x="11549" y="1814"/>
                  <a:pt x="11549" y="1820"/>
                </a:cubicBezTo>
                <a:cubicBezTo>
                  <a:pt x="11549" y="1826"/>
                  <a:pt x="11549" y="1832"/>
                  <a:pt x="11549" y="1832"/>
                </a:cubicBezTo>
                <a:cubicBezTo>
                  <a:pt x="11549" y="1838"/>
                  <a:pt x="11549" y="1844"/>
                  <a:pt x="11549" y="1844"/>
                </a:cubicBezTo>
                <a:cubicBezTo>
                  <a:pt x="11555" y="1850"/>
                  <a:pt x="11561" y="1844"/>
                  <a:pt x="11561" y="1850"/>
                </a:cubicBezTo>
                <a:cubicBezTo>
                  <a:pt x="11567" y="1850"/>
                  <a:pt x="11567" y="1850"/>
                  <a:pt x="11573" y="1856"/>
                </a:cubicBezTo>
                <a:cubicBezTo>
                  <a:pt x="11579" y="1856"/>
                  <a:pt x="11579" y="1862"/>
                  <a:pt x="11579" y="1868"/>
                </a:cubicBezTo>
                <a:cubicBezTo>
                  <a:pt x="11584" y="1868"/>
                  <a:pt x="11590" y="1874"/>
                  <a:pt x="11590" y="1880"/>
                </a:cubicBezTo>
                <a:cubicBezTo>
                  <a:pt x="11590" y="1886"/>
                  <a:pt x="11590" y="1886"/>
                  <a:pt x="11590" y="1886"/>
                </a:cubicBezTo>
                <a:cubicBezTo>
                  <a:pt x="11590" y="1891"/>
                  <a:pt x="11584" y="1886"/>
                  <a:pt x="11584" y="1891"/>
                </a:cubicBezTo>
                <a:cubicBezTo>
                  <a:pt x="11584" y="1897"/>
                  <a:pt x="11584" y="1897"/>
                  <a:pt x="11584" y="1903"/>
                </a:cubicBezTo>
                <a:cubicBezTo>
                  <a:pt x="11584" y="1915"/>
                  <a:pt x="11584" y="1921"/>
                  <a:pt x="11584" y="1939"/>
                </a:cubicBezTo>
                <a:cubicBezTo>
                  <a:pt x="11584" y="1939"/>
                  <a:pt x="11584" y="1939"/>
                  <a:pt x="11584" y="1945"/>
                </a:cubicBezTo>
                <a:cubicBezTo>
                  <a:pt x="11573" y="1939"/>
                  <a:pt x="11567" y="1939"/>
                  <a:pt x="11561" y="1939"/>
                </a:cubicBezTo>
                <a:cubicBezTo>
                  <a:pt x="11555" y="1939"/>
                  <a:pt x="11549" y="1939"/>
                  <a:pt x="11549" y="1939"/>
                </a:cubicBezTo>
                <a:cubicBezTo>
                  <a:pt x="11543" y="1939"/>
                  <a:pt x="11537" y="1933"/>
                  <a:pt x="11537" y="1933"/>
                </a:cubicBezTo>
                <a:cubicBezTo>
                  <a:pt x="11531" y="1927"/>
                  <a:pt x="11537" y="1921"/>
                  <a:pt x="11537" y="1921"/>
                </a:cubicBezTo>
                <a:cubicBezTo>
                  <a:pt x="11531" y="1915"/>
                  <a:pt x="11531" y="1909"/>
                  <a:pt x="11525" y="1909"/>
                </a:cubicBezTo>
                <a:cubicBezTo>
                  <a:pt x="11525" y="1903"/>
                  <a:pt x="11519" y="1909"/>
                  <a:pt x="11513" y="1909"/>
                </a:cubicBezTo>
                <a:cubicBezTo>
                  <a:pt x="11507" y="1909"/>
                  <a:pt x="11507" y="1909"/>
                  <a:pt x="11501" y="1909"/>
                </a:cubicBezTo>
                <a:cubicBezTo>
                  <a:pt x="11495" y="1909"/>
                  <a:pt x="11495" y="1915"/>
                  <a:pt x="11490" y="1915"/>
                </a:cubicBezTo>
                <a:cubicBezTo>
                  <a:pt x="11484" y="1915"/>
                  <a:pt x="11484" y="1915"/>
                  <a:pt x="11478" y="1915"/>
                </a:cubicBezTo>
                <a:cubicBezTo>
                  <a:pt x="11466" y="1915"/>
                  <a:pt x="11460" y="1915"/>
                  <a:pt x="11454" y="1915"/>
                </a:cubicBezTo>
                <a:cubicBezTo>
                  <a:pt x="11448" y="1915"/>
                  <a:pt x="11448" y="1921"/>
                  <a:pt x="11442" y="1921"/>
                </a:cubicBezTo>
                <a:cubicBezTo>
                  <a:pt x="11442" y="1921"/>
                  <a:pt x="11442" y="1927"/>
                  <a:pt x="11442" y="1933"/>
                </a:cubicBezTo>
                <a:cubicBezTo>
                  <a:pt x="11442" y="1933"/>
                  <a:pt x="11442" y="1939"/>
                  <a:pt x="11436" y="1945"/>
                </a:cubicBezTo>
                <a:cubicBezTo>
                  <a:pt x="11436" y="1945"/>
                  <a:pt x="11430" y="1945"/>
                  <a:pt x="11424" y="1951"/>
                </a:cubicBezTo>
                <a:lnTo>
                  <a:pt x="11418" y="1951"/>
                </a:lnTo>
                <a:cubicBezTo>
                  <a:pt x="11407" y="1951"/>
                  <a:pt x="11401" y="1957"/>
                  <a:pt x="11395" y="1957"/>
                </a:cubicBezTo>
                <a:cubicBezTo>
                  <a:pt x="11389" y="1957"/>
                  <a:pt x="11383" y="1957"/>
                  <a:pt x="11377" y="1957"/>
                </a:cubicBezTo>
                <a:cubicBezTo>
                  <a:pt x="11371" y="1963"/>
                  <a:pt x="11371" y="1963"/>
                  <a:pt x="11365" y="1968"/>
                </a:cubicBezTo>
                <a:cubicBezTo>
                  <a:pt x="11365" y="1975"/>
                  <a:pt x="11365" y="1975"/>
                  <a:pt x="11359" y="1980"/>
                </a:cubicBezTo>
                <a:cubicBezTo>
                  <a:pt x="11359" y="1980"/>
                  <a:pt x="11353" y="1986"/>
                  <a:pt x="11347" y="1986"/>
                </a:cubicBezTo>
                <a:cubicBezTo>
                  <a:pt x="11341" y="1992"/>
                  <a:pt x="11335" y="1992"/>
                  <a:pt x="11329" y="1992"/>
                </a:cubicBezTo>
                <a:cubicBezTo>
                  <a:pt x="11329" y="1992"/>
                  <a:pt x="11335" y="1986"/>
                  <a:pt x="11335" y="1992"/>
                </a:cubicBezTo>
                <a:cubicBezTo>
                  <a:pt x="11335" y="1998"/>
                  <a:pt x="11329" y="2004"/>
                  <a:pt x="11335" y="2016"/>
                </a:cubicBezTo>
                <a:cubicBezTo>
                  <a:pt x="11335" y="2016"/>
                  <a:pt x="11335" y="2022"/>
                  <a:pt x="11341" y="2028"/>
                </a:cubicBezTo>
                <a:lnTo>
                  <a:pt x="11341" y="2034"/>
                </a:lnTo>
                <a:cubicBezTo>
                  <a:pt x="11347" y="2040"/>
                  <a:pt x="11347" y="2040"/>
                  <a:pt x="11353" y="2040"/>
                </a:cubicBezTo>
                <a:cubicBezTo>
                  <a:pt x="11359" y="2040"/>
                  <a:pt x="11359" y="2046"/>
                  <a:pt x="11365" y="2046"/>
                </a:cubicBezTo>
                <a:cubicBezTo>
                  <a:pt x="11371" y="2052"/>
                  <a:pt x="11371" y="2057"/>
                  <a:pt x="11371" y="2063"/>
                </a:cubicBezTo>
                <a:cubicBezTo>
                  <a:pt x="11371" y="2069"/>
                  <a:pt x="11365" y="2075"/>
                  <a:pt x="11365" y="2081"/>
                </a:cubicBezTo>
                <a:cubicBezTo>
                  <a:pt x="11365" y="2081"/>
                  <a:pt x="11371" y="2075"/>
                  <a:pt x="11365" y="2075"/>
                </a:cubicBezTo>
                <a:cubicBezTo>
                  <a:pt x="11359" y="2069"/>
                  <a:pt x="11353" y="2075"/>
                  <a:pt x="11347" y="2075"/>
                </a:cubicBezTo>
                <a:cubicBezTo>
                  <a:pt x="11335" y="2075"/>
                  <a:pt x="11329" y="2075"/>
                  <a:pt x="11324" y="2075"/>
                </a:cubicBezTo>
                <a:cubicBezTo>
                  <a:pt x="11312" y="2075"/>
                  <a:pt x="11306" y="2069"/>
                  <a:pt x="11300" y="2069"/>
                </a:cubicBezTo>
                <a:cubicBezTo>
                  <a:pt x="11288" y="2069"/>
                  <a:pt x="11288" y="2069"/>
                  <a:pt x="11288" y="2069"/>
                </a:cubicBezTo>
                <a:cubicBezTo>
                  <a:pt x="11282" y="2069"/>
                  <a:pt x="11282" y="2063"/>
                  <a:pt x="11276" y="2063"/>
                </a:cubicBezTo>
                <a:cubicBezTo>
                  <a:pt x="11264" y="2063"/>
                  <a:pt x="11258" y="2063"/>
                  <a:pt x="11252" y="2063"/>
                </a:cubicBezTo>
                <a:cubicBezTo>
                  <a:pt x="11246" y="2063"/>
                  <a:pt x="11246" y="2057"/>
                  <a:pt x="11241" y="2052"/>
                </a:cubicBezTo>
                <a:cubicBezTo>
                  <a:pt x="11235" y="2052"/>
                  <a:pt x="11229" y="2052"/>
                  <a:pt x="11229" y="2052"/>
                </a:cubicBezTo>
                <a:cubicBezTo>
                  <a:pt x="11223" y="2052"/>
                  <a:pt x="11217" y="2052"/>
                  <a:pt x="11217" y="2052"/>
                </a:cubicBezTo>
                <a:cubicBezTo>
                  <a:pt x="11211" y="2052"/>
                  <a:pt x="11211" y="2046"/>
                  <a:pt x="11205" y="2040"/>
                </a:cubicBezTo>
                <a:cubicBezTo>
                  <a:pt x="11199" y="2040"/>
                  <a:pt x="11199" y="2034"/>
                  <a:pt x="11193" y="2028"/>
                </a:cubicBezTo>
                <a:cubicBezTo>
                  <a:pt x="11193" y="2016"/>
                  <a:pt x="11193" y="2016"/>
                  <a:pt x="11193" y="2016"/>
                </a:cubicBezTo>
                <a:cubicBezTo>
                  <a:pt x="11187" y="2016"/>
                  <a:pt x="11181" y="2022"/>
                  <a:pt x="11181" y="2022"/>
                </a:cubicBezTo>
                <a:cubicBezTo>
                  <a:pt x="11175" y="2028"/>
                  <a:pt x="11175" y="2034"/>
                  <a:pt x="11169" y="2034"/>
                </a:cubicBezTo>
                <a:cubicBezTo>
                  <a:pt x="11169" y="2034"/>
                  <a:pt x="11163" y="2034"/>
                  <a:pt x="11158" y="2034"/>
                </a:cubicBezTo>
                <a:cubicBezTo>
                  <a:pt x="11152" y="2034"/>
                  <a:pt x="11146" y="2040"/>
                  <a:pt x="11146" y="2046"/>
                </a:cubicBezTo>
                <a:cubicBezTo>
                  <a:pt x="11146" y="2057"/>
                  <a:pt x="11152" y="2057"/>
                  <a:pt x="11152" y="2063"/>
                </a:cubicBezTo>
                <a:cubicBezTo>
                  <a:pt x="11158" y="2069"/>
                  <a:pt x="11158" y="2069"/>
                  <a:pt x="11163" y="2075"/>
                </a:cubicBezTo>
                <a:cubicBezTo>
                  <a:pt x="11169" y="2075"/>
                  <a:pt x="11175" y="2075"/>
                  <a:pt x="11175" y="2075"/>
                </a:cubicBezTo>
                <a:cubicBezTo>
                  <a:pt x="11175" y="2081"/>
                  <a:pt x="11175" y="2087"/>
                  <a:pt x="11175" y="2087"/>
                </a:cubicBezTo>
                <a:cubicBezTo>
                  <a:pt x="11175" y="2093"/>
                  <a:pt x="11181" y="2093"/>
                  <a:pt x="11181" y="2099"/>
                </a:cubicBezTo>
                <a:cubicBezTo>
                  <a:pt x="11193" y="2099"/>
                  <a:pt x="11193" y="2099"/>
                  <a:pt x="11193" y="2099"/>
                </a:cubicBezTo>
                <a:cubicBezTo>
                  <a:pt x="11205" y="2099"/>
                  <a:pt x="11211" y="2093"/>
                  <a:pt x="11217" y="2099"/>
                </a:cubicBezTo>
                <a:cubicBezTo>
                  <a:pt x="11229" y="2099"/>
                  <a:pt x="11235" y="2105"/>
                  <a:pt x="11241" y="2111"/>
                </a:cubicBezTo>
                <a:cubicBezTo>
                  <a:pt x="11246" y="2117"/>
                  <a:pt x="11252" y="2117"/>
                  <a:pt x="11252" y="2123"/>
                </a:cubicBezTo>
                <a:cubicBezTo>
                  <a:pt x="11252" y="2129"/>
                  <a:pt x="11241" y="2129"/>
                  <a:pt x="11241" y="2134"/>
                </a:cubicBezTo>
                <a:cubicBezTo>
                  <a:pt x="11187" y="2134"/>
                  <a:pt x="11187" y="2134"/>
                  <a:pt x="11187" y="2134"/>
                </a:cubicBezTo>
                <a:cubicBezTo>
                  <a:pt x="11181" y="2141"/>
                  <a:pt x="11181" y="2146"/>
                  <a:pt x="11181" y="2146"/>
                </a:cubicBezTo>
                <a:cubicBezTo>
                  <a:pt x="11175" y="2146"/>
                  <a:pt x="11169" y="2152"/>
                  <a:pt x="11169" y="2152"/>
                </a:cubicBezTo>
                <a:cubicBezTo>
                  <a:pt x="11163" y="2152"/>
                  <a:pt x="11158" y="2152"/>
                  <a:pt x="11158" y="2146"/>
                </a:cubicBezTo>
                <a:cubicBezTo>
                  <a:pt x="11152" y="2146"/>
                  <a:pt x="11158" y="2141"/>
                  <a:pt x="11152" y="2134"/>
                </a:cubicBezTo>
                <a:cubicBezTo>
                  <a:pt x="11152" y="2134"/>
                  <a:pt x="11146" y="2129"/>
                  <a:pt x="11140" y="2129"/>
                </a:cubicBezTo>
                <a:cubicBezTo>
                  <a:pt x="11134" y="2117"/>
                  <a:pt x="11122" y="2117"/>
                  <a:pt x="11110" y="2111"/>
                </a:cubicBezTo>
                <a:cubicBezTo>
                  <a:pt x="11104" y="2111"/>
                  <a:pt x="11098" y="2117"/>
                  <a:pt x="11098" y="2111"/>
                </a:cubicBezTo>
                <a:cubicBezTo>
                  <a:pt x="11086" y="2111"/>
                  <a:pt x="11080" y="2105"/>
                  <a:pt x="11075" y="2099"/>
                </a:cubicBezTo>
                <a:cubicBezTo>
                  <a:pt x="11075" y="2093"/>
                  <a:pt x="11069" y="2087"/>
                  <a:pt x="11069" y="2087"/>
                </a:cubicBezTo>
                <a:cubicBezTo>
                  <a:pt x="11069" y="2081"/>
                  <a:pt x="11069" y="2075"/>
                  <a:pt x="11069" y="2075"/>
                </a:cubicBezTo>
                <a:cubicBezTo>
                  <a:pt x="11069" y="2057"/>
                  <a:pt x="11069" y="2052"/>
                  <a:pt x="11069" y="2040"/>
                </a:cubicBezTo>
                <a:cubicBezTo>
                  <a:pt x="11033" y="2040"/>
                  <a:pt x="11033" y="2040"/>
                  <a:pt x="11033" y="2040"/>
                </a:cubicBezTo>
                <a:cubicBezTo>
                  <a:pt x="11033" y="2004"/>
                  <a:pt x="11033" y="2004"/>
                  <a:pt x="11033" y="2004"/>
                </a:cubicBezTo>
                <a:cubicBezTo>
                  <a:pt x="11033" y="1986"/>
                  <a:pt x="11039" y="1968"/>
                  <a:pt x="11039" y="1957"/>
                </a:cubicBezTo>
                <a:cubicBezTo>
                  <a:pt x="11039" y="1945"/>
                  <a:pt x="11039" y="1939"/>
                  <a:pt x="11033" y="1933"/>
                </a:cubicBezTo>
                <a:cubicBezTo>
                  <a:pt x="11021" y="1921"/>
                  <a:pt x="11009" y="1927"/>
                  <a:pt x="10997" y="1927"/>
                </a:cubicBezTo>
                <a:cubicBezTo>
                  <a:pt x="10991" y="1927"/>
                  <a:pt x="10991" y="1915"/>
                  <a:pt x="10991" y="1915"/>
                </a:cubicBezTo>
                <a:cubicBezTo>
                  <a:pt x="10986" y="1909"/>
                  <a:pt x="10980" y="1909"/>
                  <a:pt x="10980" y="1903"/>
                </a:cubicBezTo>
                <a:cubicBezTo>
                  <a:pt x="10974" y="1897"/>
                  <a:pt x="10980" y="1886"/>
                  <a:pt x="10968" y="1880"/>
                </a:cubicBezTo>
                <a:cubicBezTo>
                  <a:pt x="10962" y="1874"/>
                  <a:pt x="10956" y="1880"/>
                  <a:pt x="10944" y="1880"/>
                </a:cubicBezTo>
                <a:cubicBezTo>
                  <a:pt x="10938" y="1874"/>
                  <a:pt x="10938" y="1868"/>
                  <a:pt x="10932" y="1868"/>
                </a:cubicBezTo>
                <a:cubicBezTo>
                  <a:pt x="10926" y="1862"/>
                  <a:pt x="10920" y="1856"/>
                  <a:pt x="10909" y="1856"/>
                </a:cubicBezTo>
                <a:cubicBezTo>
                  <a:pt x="10914" y="1844"/>
                  <a:pt x="10914" y="1844"/>
                  <a:pt x="10914" y="1844"/>
                </a:cubicBezTo>
                <a:cubicBezTo>
                  <a:pt x="10914" y="1844"/>
                  <a:pt x="10920" y="1844"/>
                  <a:pt x="10926" y="1844"/>
                </a:cubicBezTo>
                <a:cubicBezTo>
                  <a:pt x="10926" y="1844"/>
                  <a:pt x="10932" y="1844"/>
                  <a:pt x="10938" y="1850"/>
                </a:cubicBezTo>
                <a:cubicBezTo>
                  <a:pt x="10938" y="1850"/>
                  <a:pt x="10938" y="1856"/>
                  <a:pt x="10944" y="1862"/>
                </a:cubicBezTo>
                <a:cubicBezTo>
                  <a:pt x="10950" y="1862"/>
                  <a:pt x="10956" y="1862"/>
                  <a:pt x="10962" y="1868"/>
                </a:cubicBezTo>
                <a:cubicBezTo>
                  <a:pt x="10974" y="1874"/>
                  <a:pt x="10980" y="1880"/>
                  <a:pt x="10986" y="1880"/>
                </a:cubicBezTo>
                <a:cubicBezTo>
                  <a:pt x="10991" y="1886"/>
                  <a:pt x="10997" y="1886"/>
                  <a:pt x="10997" y="1886"/>
                </a:cubicBezTo>
                <a:cubicBezTo>
                  <a:pt x="11015" y="1891"/>
                  <a:pt x="11021" y="1886"/>
                  <a:pt x="11039" y="1886"/>
                </a:cubicBezTo>
                <a:cubicBezTo>
                  <a:pt x="11045" y="1886"/>
                  <a:pt x="11045" y="1886"/>
                  <a:pt x="11051" y="1886"/>
                </a:cubicBezTo>
                <a:cubicBezTo>
                  <a:pt x="11057" y="1891"/>
                  <a:pt x="11057" y="1897"/>
                  <a:pt x="11057" y="1897"/>
                </a:cubicBezTo>
                <a:cubicBezTo>
                  <a:pt x="11069" y="1903"/>
                  <a:pt x="11075" y="1909"/>
                  <a:pt x="11080" y="1909"/>
                </a:cubicBezTo>
                <a:cubicBezTo>
                  <a:pt x="11163" y="1909"/>
                  <a:pt x="11163" y="1909"/>
                  <a:pt x="11163" y="1909"/>
                </a:cubicBezTo>
                <a:cubicBezTo>
                  <a:pt x="11163" y="1909"/>
                  <a:pt x="11169" y="1915"/>
                  <a:pt x="11175" y="1915"/>
                </a:cubicBezTo>
                <a:cubicBezTo>
                  <a:pt x="11175" y="1915"/>
                  <a:pt x="11181" y="1915"/>
                  <a:pt x="11187" y="1915"/>
                </a:cubicBezTo>
                <a:cubicBezTo>
                  <a:pt x="11187" y="1921"/>
                  <a:pt x="11187" y="1927"/>
                  <a:pt x="11193" y="1927"/>
                </a:cubicBezTo>
                <a:lnTo>
                  <a:pt x="11199" y="1933"/>
                </a:lnTo>
                <a:cubicBezTo>
                  <a:pt x="11205" y="1933"/>
                  <a:pt x="11211" y="1933"/>
                  <a:pt x="11211" y="1933"/>
                </a:cubicBezTo>
                <a:cubicBezTo>
                  <a:pt x="11217" y="1933"/>
                  <a:pt x="11223" y="1933"/>
                  <a:pt x="11223" y="1933"/>
                </a:cubicBezTo>
                <a:cubicBezTo>
                  <a:pt x="11235" y="1933"/>
                  <a:pt x="11241" y="1933"/>
                  <a:pt x="11246" y="1933"/>
                </a:cubicBezTo>
                <a:cubicBezTo>
                  <a:pt x="11258" y="1933"/>
                  <a:pt x="11258" y="1933"/>
                  <a:pt x="11258" y="1933"/>
                </a:cubicBezTo>
                <a:cubicBezTo>
                  <a:pt x="11270" y="1933"/>
                  <a:pt x="11270" y="1933"/>
                  <a:pt x="11270" y="1933"/>
                </a:cubicBezTo>
                <a:cubicBezTo>
                  <a:pt x="11276" y="1933"/>
                  <a:pt x="11276" y="1927"/>
                  <a:pt x="11282" y="1927"/>
                </a:cubicBezTo>
                <a:cubicBezTo>
                  <a:pt x="11288" y="1927"/>
                  <a:pt x="11288" y="1927"/>
                  <a:pt x="11294" y="1927"/>
                </a:cubicBezTo>
                <a:cubicBezTo>
                  <a:pt x="11294" y="1927"/>
                  <a:pt x="11300" y="1927"/>
                  <a:pt x="11306" y="1927"/>
                </a:cubicBezTo>
                <a:cubicBezTo>
                  <a:pt x="11312" y="1921"/>
                  <a:pt x="11318" y="1915"/>
                  <a:pt x="11329" y="1915"/>
                </a:cubicBezTo>
                <a:cubicBezTo>
                  <a:pt x="11329" y="1915"/>
                  <a:pt x="11335" y="1915"/>
                  <a:pt x="11341" y="1915"/>
                </a:cubicBezTo>
                <a:cubicBezTo>
                  <a:pt x="11347" y="1915"/>
                  <a:pt x="11353" y="1915"/>
                  <a:pt x="11359" y="1909"/>
                </a:cubicBezTo>
                <a:cubicBezTo>
                  <a:pt x="11365" y="1909"/>
                  <a:pt x="11371" y="1903"/>
                  <a:pt x="11371" y="1903"/>
                </a:cubicBezTo>
                <a:cubicBezTo>
                  <a:pt x="11377" y="1897"/>
                  <a:pt x="11383" y="1897"/>
                  <a:pt x="11383" y="1891"/>
                </a:cubicBezTo>
                <a:cubicBezTo>
                  <a:pt x="11389" y="1891"/>
                  <a:pt x="11395" y="1891"/>
                  <a:pt x="11395" y="1886"/>
                </a:cubicBezTo>
                <a:cubicBezTo>
                  <a:pt x="11401" y="1880"/>
                  <a:pt x="11401" y="1880"/>
                  <a:pt x="11401" y="1874"/>
                </a:cubicBezTo>
                <a:cubicBezTo>
                  <a:pt x="11407" y="1868"/>
                  <a:pt x="11407" y="1862"/>
                  <a:pt x="11407" y="1850"/>
                </a:cubicBezTo>
                <a:cubicBezTo>
                  <a:pt x="11407" y="1838"/>
                  <a:pt x="11401" y="1832"/>
                  <a:pt x="11401" y="1814"/>
                </a:cubicBezTo>
                <a:cubicBezTo>
                  <a:pt x="11401" y="1814"/>
                  <a:pt x="11401" y="1809"/>
                  <a:pt x="11401" y="1802"/>
                </a:cubicBezTo>
                <a:cubicBezTo>
                  <a:pt x="11401" y="1797"/>
                  <a:pt x="11395" y="1791"/>
                  <a:pt x="11389" y="1785"/>
                </a:cubicBezTo>
                <a:cubicBezTo>
                  <a:pt x="11389" y="1779"/>
                  <a:pt x="11383" y="1779"/>
                  <a:pt x="11377" y="1773"/>
                </a:cubicBezTo>
                <a:cubicBezTo>
                  <a:pt x="11377" y="1767"/>
                  <a:pt x="11371" y="1767"/>
                  <a:pt x="11365" y="1761"/>
                </a:cubicBezTo>
                <a:cubicBezTo>
                  <a:pt x="11365" y="1761"/>
                  <a:pt x="11359" y="1761"/>
                  <a:pt x="11353" y="1761"/>
                </a:cubicBezTo>
                <a:cubicBezTo>
                  <a:pt x="11353" y="1761"/>
                  <a:pt x="11347" y="1755"/>
                  <a:pt x="11341" y="1755"/>
                </a:cubicBezTo>
                <a:cubicBezTo>
                  <a:pt x="11335" y="1755"/>
                  <a:pt x="11329" y="1755"/>
                  <a:pt x="11318" y="1755"/>
                </a:cubicBezTo>
                <a:cubicBezTo>
                  <a:pt x="11312" y="1755"/>
                  <a:pt x="11306" y="1761"/>
                  <a:pt x="11294" y="1755"/>
                </a:cubicBezTo>
                <a:cubicBezTo>
                  <a:pt x="11288" y="1755"/>
                  <a:pt x="11282" y="1749"/>
                  <a:pt x="11270" y="1743"/>
                </a:cubicBezTo>
                <a:lnTo>
                  <a:pt x="11264" y="1737"/>
                </a:lnTo>
                <a:cubicBezTo>
                  <a:pt x="11258" y="1731"/>
                  <a:pt x="11258" y="1725"/>
                  <a:pt x="11258" y="1725"/>
                </a:cubicBezTo>
                <a:cubicBezTo>
                  <a:pt x="11252" y="1725"/>
                  <a:pt x="11246" y="1725"/>
                  <a:pt x="11246" y="1720"/>
                </a:cubicBezTo>
                <a:cubicBezTo>
                  <a:pt x="11241" y="1720"/>
                  <a:pt x="11241" y="1708"/>
                  <a:pt x="11235" y="1708"/>
                </a:cubicBezTo>
                <a:cubicBezTo>
                  <a:pt x="11235" y="1708"/>
                  <a:pt x="11229" y="1708"/>
                  <a:pt x="11223" y="1708"/>
                </a:cubicBezTo>
                <a:cubicBezTo>
                  <a:pt x="11211" y="1702"/>
                  <a:pt x="11211" y="1702"/>
                  <a:pt x="11211" y="1702"/>
                </a:cubicBezTo>
                <a:cubicBezTo>
                  <a:pt x="11211" y="1702"/>
                  <a:pt x="11211" y="1696"/>
                  <a:pt x="11205" y="1690"/>
                </a:cubicBezTo>
                <a:cubicBezTo>
                  <a:pt x="11199" y="1690"/>
                  <a:pt x="11199" y="1690"/>
                  <a:pt x="11193" y="1690"/>
                </a:cubicBezTo>
                <a:cubicBezTo>
                  <a:pt x="11181" y="1684"/>
                  <a:pt x="11181" y="1684"/>
                  <a:pt x="11181" y="1684"/>
                </a:cubicBezTo>
                <a:cubicBezTo>
                  <a:pt x="11175" y="1678"/>
                  <a:pt x="11175" y="1678"/>
                  <a:pt x="11169" y="1672"/>
                </a:cubicBezTo>
                <a:cubicBezTo>
                  <a:pt x="11169" y="1672"/>
                  <a:pt x="11163" y="1672"/>
                  <a:pt x="11158" y="1672"/>
                </a:cubicBezTo>
                <a:cubicBezTo>
                  <a:pt x="11152" y="1666"/>
                  <a:pt x="11140" y="1666"/>
                  <a:pt x="11134" y="1666"/>
                </a:cubicBezTo>
                <a:cubicBezTo>
                  <a:pt x="11122" y="1666"/>
                  <a:pt x="11116" y="1672"/>
                  <a:pt x="11104" y="1672"/>
                </a:cubicBezTo>
                <a:cubicBezTo>
                  <a:pt x="11098" y="1672"/>
                  <a:pt x="11092" y="1672"/>
                  <a:pt x="11086" y="1672"/>
                </a:cubicBezTo>
                <a:cubicBezTo>
                  <a:pt x="11080" y="1672"/>
                  <a:pt x="11080" y="1672"/>
                  <a:pt x="11080" y="1672"/>
                </a:cubicBezTo>
                <a:cubicBezTo>
                  <a:pt x="11075" y="1672"/>
                  <a:pt x="11075" y="1666"/>
                  <a:pt x="11069" y="1666"/>
                </a:cubicBezTo>
                <a:cubicBezTo>
                  <a:pt x="11063" y="1666"/>
                  <a:pt x="11063" y="1660"/>
                  <a:pt x="11057" y="1660"/>
                </a:cubicBezTo>
                <a:cubicBezTo>
                  <a:pt x="11045" y="1654"/>
                  <a:pt x="11045" y="1648"/>
                  <a:pt x="11039" y="1642"/>
                </a:cubicBezTo>
                <a:cubicBezTo>
                  <a:pt x="11003" y="1642"/>
                  <a:pt x="11003" y="1642"/>
                  <a:pt x="11003" y="1642"/>
                </a:cubicBezTo>
                <a:cubicBezTo>
                  <a:pt x="11003" y="1648"/>
                  <a:pt x="11003" y="1654"/>
                  <a:pt x="11003" y="1654"/>
                </a:cubicBezTo>
                <a:cubicBezTo>
                  <a:pt x="10997" y="1660"/>
                  <a:pt x="11003" y="1666"/>
                  <a:pt x="10997" y="1666"/>
                </a:cubicBezTo>
                <a:cubicBezTo>
                  <a:pt x="10991" y="1666"/>
                  <a:pt x="10991" y="1666"/>
                  <a:pt x="10986" y="1666"/>
                </a:cubicBezTo>
                <a:cubicBezTo>
                  <a:pt x="10974" y="1666"/>
                  <a:pt x="10974" y="1666"/>
                  <a:pt x="10974" y="1666"/>
                </a:cubicBezTo>
                <a:cubicBezTo>
                  <a:pt x="10968" y="1666"/>
                  <a:pt x="10962" y="1660"/>
                  <a:pt x="10962" y="1660"/>
                </a:cubicBezTo>
                <a:cubicBezTo>
                  <a:pt x="10962" y="1654"/>
                  <a:pt x="10962" y="1654"/>
                  <a:pt x="10962" y="1648"/>
                </a:cubicBezTo>
                <a:cubicBezTo>
                  <a:pt x="10968" y="1642"/>
                  <a:pt x="10968" y="1636"/>
                  <a:pt x="10968" y="1631"/>
                </a:cubicBezTo>
                <a:cubicBezTo>
                  <a:pt x="10968" y="1631"/>
                  <a:pt x="10974" y="1625"/>
                  <a:pt x="10968" y="1625"/>
                </a:cubicBezTo>
                <a:cubicBezTo>
                  <a:pt x="10968" y="1625"/>
                  <a:pt x="10962" y="1625"/>
                  <a:pt x="10962" y="1619"/>
                </a:cubicBezTo>
                <a:cubicBezTo>
                  <a:pt x="10956" y="1619"/>
                  <a:pt x="10950" y="1619"/>
                  <a:pt x="10950" y="1613"/>
                </a:cubicBezTo>
                <a:cubicBezTo>
                  <a:pt x="10944" y="1613"/>
                  <a:pt x="10950" y="1607"/>
                  <a:pt x="10950" y="1601"/>
                </a:cubicBezTo>
                <a:cubicBezTo>
                  <a:pt x="10944" y="1595"/>
                  <a:pt x="10944" y="1595"/>
                  <a:pt x="10944" y="1589"/>
                </a:cubicBezTo>
                <a:cubicBezTo>
                  <a:pt x="10909" y="1589"/>
                  <a:pt x="10909" y="1589"/>
                  <a:pt x="10909" y="1589"/>
                </a:cubicBezTo>
                <a:cubicBezTo>
                  <a:pt x="10909" y="1589"/>
                  <a:pt x="10903" y="1589"/>
                  <a:pt x="10897" y="1595"/>
                </a:cubicBezTo>
                <a:cubicBezTo>
                  <a:pt x="10897" y="1595"/>
                  <a:pt x="10897" y="1607"/>
                  <a:pt x="10885" y="1607"/>
                </a:cubicBezTo>
                <a:cubicBezTo>
                  <a:pt x="10879" y="1607"/>
                  <a:pt x="10879" y="1601"/>
                  <a:pt x="10873" y="1601"/>
                </a:cubicBezTo>
                <a:cubicBezTo>
                  <a:pt x="10867" y="1595"/>
                  <a:pt x="10861" y="1595"/>
                  <a:pt x="10861" y="1595"/>
                </a:cubicBezTo>
                <a:cubicBezTo>
                  <a:pt x="10855" y="1589"/>
                  <a:pt x="10861" y="1589"/>
                  <a:pt x="10855" y="1583"/>
                </a:cubicBezTo>
                <a:cubicBezTo>
                  <a:pt x="10849" y="1583"/>
                  <a:pt x="10837" y="1589"/>
                  <a:pt x="10831" y="1583"/>
                </a:cubicBezTo>
                <a:cubicBezTo>
                  <a:pt x="10820" y="1583"/>
                  <a:pt x="10814" y="1583"/>
                  <a:pt x="10808" y="1577"/>
                </a:cubicBezTo>
                <a:cubicBezTo>
                  <a:pt x="10802" y="1577"/>
                  <a:pt x="10796" y="1577"/>
                  <a:pt x="10796" y="1577"/>
                </a:cubicBezTo>
                <a:cubicBezTo>
                  <a:pt x="10796" y="1565"/>
                  <a:pt x="10796" y="1565"/>
                  <a:pt x="10796" y="1565"/>
                </a:cubicBezTo>
                <a:cubicBezTo>
                  <a:pt x="10796" y="1565"/>
                  <a:pt x="10802" y="1565"/>
                  <a:pt x="10808" y="1565"/>
                </a:cubicBezTo>
                <a:lnTo>
                  <a:pt x="10814" y="1565"/>
                </a:lnTo>
                <a:cubicBezTo>
                  <a:pt x="10820" y="1565"/>
                  <a:pt x="10825" y="1565"/>
                  <a:pt x="10831" y="1565"/>
                </a:cubicBezTo>
                <a:cubicBezTo>
                  <a:pt x="10831" y="1542"/>
                  <a:pt x="10831" y="1542"/>
                  <a:pt x="10831" y="1542"/>
                </a:cubicBezTo>
                <a:cubicBezTo>
                  <a:pt x="10831" y="1536"/>
                  <a:pt x="10825" y="1530"/>
                  <a:pt x="10825" y="1530"/>
                </a:cubicBezTo>
                <a:cubicBezTo>
                  <a:pt x="10820" y="1524"/>
                  <a:pt x="10820" y="1518"/>
                  <a:pt x="10814" y="1518"/>
                </a:cubicBezTo>
                <a:lnTo>
                  <a:pt x="10808" y="1518"/>
                </a:lnTo>
                <a:cubicBezTo>
                  <a:pt x="10796" y="1518"/>
                  <a:pt x="10790" y="1518"/>
                  <a:pt x="10778" y="1518"/>
                </a:cubicBezTo>
                <a:cubicBezTo>
                  <a:pt x="10772" y="1518"/>
                  <a:pt x="10766" y="1518"/>
                  <a:pt x="10754" y="1512"/>
                </a:cubicBezTo>
                <a:cubicBezTo>
                  <a:pt x="10748" y="1512"/>
                  <a:pt x="10748" y="1506"/>
                  <a:pt x="10748" y="1500"/>
                </a:cubicBezTo>
                <a:cubicBezTo>
                  <a:pt x="10743" y="1500"/>
                  <a:pt x="10743" y="1494"/>
                  <a:pt x="10736" y="1494"/>
                </a:cubicBezTo>
                <a:cubicBezTo>
                  <a:pt x="10736" y="1488"/>
                  <a:pt x="10731" y="1488"/>
                  <a:pt x="10731" y="1488"/>
                </a:cubicBezTo>
                <a:cubicBezTo>
                  <a:pt x="10719" y="1494"/>
                  <a:pt x="10719" y="1494"/>
                  <a:pt x="10719" y="1494"/>
                </a:cubicBezTo>
                <a:cubicBezTo>
                  <a:pt x="10719" y="1524"/>
                  <a:pt x="10719" y="1524"/>
                  <a:pt x="10719" y="1524"/>
                </a:cubicBezTo>
                <a:cubicBezTo>
                  <a:pt x="10707" y="1530"/>
                  <a:pt x="10695" y="1530"/>
                  <a:pt x="10683" y="1530"/>
                </a:cubicBezTo>
                <a:cubicBezTo>
                  <a:pt x="10683" y="1506"/>
                  <a:pt x="10683" y="1506"/>
                  <a:pt x="10683" y="1506"/>
                </a:cubicBezTo>
                <a:cubicBezTo>
                  <a:pt x="10683" y="1500"/>
                  <a:pt x="10689" y="1500"/>
                  <a:pt x="10689" y="1494"/>
                </a:cubicBezTo>
                <a:cubicBezTo>
                  <a:pt x="10695" y="1488"/>
                  <a:pt x="10701" y="1488"/>
                  <a:pt x="10701" y="1482"/>
                </a:cubicBezTo>
                <a:cubicBezTo>
                  <a:pt x="10701" y="1482"/>
                  <a:pt x="10701" y="1476"/>
                  <a:pt x="10701" y="1470"/>
                </a:cubicBezTo>
                <a:cubicBezTo>
                  <a:pt x="10624" y="1470"/>
                  <a:pt x="10624" y="1470"/>
                  <a:pt x="10624" y="1470"/>
                </a:cubicBezTo>
                <a:cubicBezTo>
                  <a:pt x="10624" y="1488"/>
                  <a:pt x="10630" y="1494"/>
                  <a:pt x="10624" y="1506"/>
                </a:cubicBezTo>
                <a:cubicBezTo>
                  <a:pt x="10624" y="1512"/>
                  <a:pt x="10618" y="1512"/>
                  <a:pt x="10618" y="1518"/>
                </a:cubicBezTo>
                <a:cubicBezTo>
                  <a:pt x="10618" y="1530"/>
                  <a:pt x="10618" y="1530"/>
                  <a:pt x="10618" y="1530"/>
                </a:cubicBezTo>
                <a:cubicBezTo>
                  <a:pt x="10618" y="1536"/>
                  <a:pt x="10624" y="1536"/>
                  <a:pt x="10624" y="1542"/>
                </a:cubicBezTo>
                <a:cubicBezTo>
                  <a:pt x="10606" y="1542"/>
                  <a:pt x="10606" y="1542"/>
                  <a:pt x="10606" y="1542"/>
                </a:cubicBezTo>
                <a:cubicBezTo>
                  <a:pt x="10606" y="1536"/>
                  <a:pt x="10612" y="1536"/>
                  <a:pt x="10612" y="1530"/>
                </a:cubicBezTo>
                <a:cubicBezTo>
                  <a:pt x="10612" y="1524"/>
                  <a:pt x="10612" y="1518"/>
                  <a:pt x="10612" y="1512"/>
                </a:cubicBezTo>
                <a:cubicBezTo>
                  <a:pt x="10612" y="1506"/>
                  <a:pt x="10606" y="1500"/>
                  <a:pt x="10606" y="1494"/>
                </a:cubicBezTo>
                <a:cubicBezTo>
                  <a:pt x="10600" y="1488"/>
                  <a:pt x="10600" y="1488"/>
                  <a:pt x="10594" y="1488"/>
                </a:cubicBezTo>
                <a:cubicBezTo>
                  <a:pt x="10570" y="1488"/>
                  <a:pt x="10570" y="1488"/>
                  <a:pt x="10570" y="1488"/>
                </a:cubicBezTo>
                <a:cubicBezTo>
                  <a:pt x="10570" y="1548"/>
                  <a:pt x="10570" y="1548"/>
                  <a:pt x="10570" y="1548"/>
                </a:cubicBezTo>
                <a:cubicBezTo>
                  <a:pt x="10529" y="1548"/>
                  <a:pt x="10529" y="1548"/>
                  <a:pt x="10529" y="1548"/>
                </a:cubicBezTo>
                <a:cubicBezTo>
                  <a:pt x="10529" y="1536"/>
                  <a:pt x="10529" y="1530"/>
                  <a:pt x="10529" y="1512"/>
                </a:cubicBezTo>
                <a:cubicBezTo>
                  <a:pt x="10529" y="1512"/>
                  <a:pt x="10529" y="1506"/>
                  <a:pt x="10529" y="1500"/>
                </a:cubicBezTo>
                <a:cubicBezTo>
                  <a:pt x="10529" y="1500"/>
                  <a:pt x="10529" y="1500"/>
                  <a:pt x="10529" y="1494"/>
                </a:cubicBezTo>
                <a:cubicBezTo>
                  <a:pt x="10553" y="1494"/>
                  <a:pt x="10553" y="1494"/>
                  <a:pt x="10553" y="1494"/>
                </a:cubicBezTo>
                <a:cubicBezTo>
                  <a:pt x="10559" y="1494"/>
                  <a:pt x="10559" y="1494"/>
                  <a:pt x="10565" y="1494"/>
                </a:cubicBezTo>
                <a:lnTo>
                  <a:pt x="10570" y="1494"/>
                </a:lnTo>
                <a:cubicBezTo>
                  <a:pt x="10570" y="1459"/>
                  <a:pt x="10570" y="1459"/>
                  <a:pt x="10570" y="1459"/>
                </a:cubicBezTo>
                <a:cubicBezTo>
                  <a:pt x="10559" y="1459"/>
                  <a:pt x="10559" y="1459"/>
                  <a:pt x="10559" y="1459"/>
                </a:cubicBezTo>
                <a:cubicBezTo>
                  <a:pt x="10547" y="1465"/>
                  <a:pt x="10541" y="1470"/>
                  <a:pt x="10529" y="1476"/>
                </a:cubicBezTo>
                <a:cubicBezTo>
                  <a:pt x="10529" y="1476"/>
                  <a:pt x="10523" y="1482"/>
                  <a:pt x="10517" y="1482"/>
                </a:cubicBezTo>
                <a:cubicBezTo>
                  <a:pt x="10517" y="1482"/>
                  <a:pt x="10511" y="1476"/>
                  <a:pt x="10505" y="1476"/>
                </a:cubicBezTo>
                <a:lnTo>
                  <a:pt x="10499" y="1476"/>
                </a:lnTo>
                <a:cubicBezTo>
                  <a:pt x="10493" y="1476"/>
                  <a:pt x="10488" y="1482"/>
                  <a:pt x="10488" y="1488"/>
                </a:cubicBezTo>
                <a:cubicBezTo>
                  <a:pt x="10488" y="1500"/>
                  <a:pt x="10482" y="1506"/>
                  <a:pt x="10476" y="1512"/>
                </a:cubicBezTo>
                <a:cubicBezTo>
                  <a:pt x="10470" y="1518"/>
                  <a:pt x="10464" y="1518"/>
                  <a:pt x="10458" y="1518"/>
                </a:cubicBezTo>
                <a:cubicBezTo>
                  <a:pt x="10452" y="1518"/>
                  <a:pt x="10452" y="1518"/>
                  <a:pt x="10452" y="1518"/>
                </a:cubicBezTo>
                <a:cubicBezTo>
                  <a:pt x="10446" y="1518"/>
                  <a:pt x="10446" y="1518"/>
                  <a:pt x="10440" y="1518"/>
                </a:cubicBezTo>
                <a:cubicBezTo>
                  <a:pt x="10434" y="1518"/>
                  <a:pt x="10434" y="1506"/>
                  <a:pt x="10428" y="1506"/>
                </a:cubicBezTo>
                <a:cubicBezTo>
                  <a:pt x="10434" y="1500"/>
                  <a:pt x="10434" y="1500"/>
                  <a:pt x="10434" y="1494"/>
                </a:cubicBezTo>
                <a:cubicBezTo>
                  <a:pt x="10440" y="1488"/>
                  <a:pt x="10446" y="1488"/>
                  <a:pt x="10446" y="1488"/>
                </a:cubicBezTo>
                <a:cubicBezTo>
                  <a:pt x="10411" y="1488"/>
                  <a:pt x="10411" y="1488"/>
                  <a:pt x="10411" y="1488"/>
                </a:cubicBezTo>
                <a:cubicBezTo>
                  <a:pt x="10393" y="1488"/>
                  <a:pt x="10387" y="1488"/>
                  <a:pt x="10375" y="1494"/>
                </a:cubicBezTo>
                <a:cubicBezTo>
                  <a:pt x="10369" y="1494"/>
                  <a:pt x="10363" y="1500"/>
                  <a:pt x="10357" y="1500"/>
                </a:cubicBezTo>
                <a:cubicBezTo>
                  <a:pt x="10351" y="1500"/>
                  <a:pt x="10345" y="1500"/>
                  <a:pt x="10345" y="1506"/>
                </a:cubicBezTo>
                <a:cubicBezTo>
                  <a:pt x="10345" y="1512"/>
                  <a:pt x="10345" y="1518"/>
                  <a:pt x="10345" y="1518"/>
                </a:cubicBezTo>
                <a:cubicBezTo>
                  <a:pt x="10345" y="1524"/>
                  <a:pt x="10345" y="1530"/>
                  <a:pt x="10351" y="1530"/>
                </a:cubicBezTo>
                <a:cubicBezTo>
                  <a:pt x="10351" y="1536"/>
                  <a:pt x="10351" y="1542"/>
                  <a:pt x="10357" y="1542"/>
                </a:cubicBezTo>
                <a:cubicBezTo>
                  <a:pt x="10369" y="1548"/>
                  <a:pt x="10375" y="1548"/>
                  <a:pt x="10381" y="1548"/>
                </a:cubicBezTo>
                <a:cubicBezTo>
                  <a:pt x="10393" y="1548"/>
                  <a:pt x="10393" y="1548"/>
                  <a:pt x="10404" y="1548"/>
                </a:cubicBezTo>
                <a:cubicBezTo>
                  <a:pt x="10404" y="1571"/>
                  <a:pt x="10404" y="1571"/>
                  <a:pt x="10404" y="1571"/>
                </a:cubicBezTo>
                <a:cubicBezTo>
                  <a:pt x="10381" y="1571"/>
                  <a:pt x="10381" y="1571"/>
                  <a:pt x="10381" y="1571"/>
                </a:cubicBezTo>
                <a:cubicBezTo>
                  <a:pt x="10375" y="1571"/>
                  <a:pt x="10375" y="1565"/>
                  <a:pt x="10369" y="1565"/>
                </a:cubicBezTo>
                <a:cubicBezTo>
                  <a:pt x="10357" y="1565"/>
                  <a:pt x="10351" y="1565"/>
                  <a:pt x="10345" y="1565"/>
                </a:cubicBezTo>
                <a:cubicBezTo>
                  <a:pt x="10333" y="1565"/>
                  <a:pt x="10327" y="1565"/>
                  <a:pt x="10322" y="1565"/>
                </a:cubicBezTo>
                <a:cubicBezTo>
                  <a:pt x="10316" y="1559"/>
                  <a:pt x="10310" y="1559"/>
                  <a:pt x="10310" y="1559"/>
                </a:cubicBezTo>
                <a:cubicBezTo>
                  <a:pt x="10286" y="1559"/>
                  <a:pt x="10286" y="1559"/>
                  <a:pt x="10286" y="1559"/>
                </a:cubicBezTo>
                <a:cubicBezTo>
                  <a:pt x="10286" y="1571"/>
                  <a:pt x="10286" y="1577"/>
                  <a:pt x="10286" y="1589"/>
                </a:cubicBezTo>
                <a:cubicBezTo>
                  <a:pt x="10286" y="1595"/>
                  <a:pt x="10286" y="1601"/>
                  <a:pt x="10286" y="1601"/>
                </a:cubicBezTo>
                <a:cubicBezTo>
                  <a:pt x="10286" y="1607"/>
                  <a:pt x="10280" y="1607"/>
                  <a:pt x="10280" y="1613"/>
                </a:cubicBezTo>
                <a:cubicBezTo>
                  <a:pt x="10280" y="1619"/>
                  <a:pt x="10274" y="1619"/>
                  <a:pt x="10268" y="1619"/>
                </a:cubicBezTo>
                <a:cubicBezTo>
                  <a:pt x="10268" y="1613"/>
                  <a:pt x="10268" y="1607"/>
                  <a:pt x="10268" y="1595"/>
                </a:cubicBezTo>
                <a:cubicBezTo>
                  <a:pt x="10268" y="1595"/>
                  <a:pt x="10268" y="1589"/>
                  <a:pt x="10268" y="1583"/>
                </a:cubicBezTo>
                <a:cubicBezTo>
                  <a:pt x="10262" y="1583"/>
                  <a:pt x="10256" y="1583"/>
                  <a:pt x="10256" y="1577"/>
                </a:cubicBezTo>
                <a:cubicBezTo>
                  <a:pt x="10250" y="1577"/>
                  <a:pt x="10245" y="1583"/>
                  <a:pt x="10245" y="1577"/>
                </a:cubicBezTo>
                <a:cubicBezTo>
                  <a:pt x="10238" y="1577"/>
                  <a:pt x="10233" y="1571"/>
                  <a:pt x="10233" y="1571"/>
                </a:cubicBezTo>
                <a:cubicBezTo>
                  <a:pt x="10227" y="1571"/>
                  <a:pt x="10227" y="1565"/>
                  <a:pt x="10221" y="1559"/>
                </a:cubicBezTo>
                <a:cubicBezTo>
                  <a:pt x="10221" y="1559"/>
                  <a:pt x="10215" y="1559"/>
                  <a:pt x="10209" y="1559"/>
                </a:cubicBezTo>
                <a:cubicBezTo>
                  <a:pt x="10203" y="1554"/>
                  <a:pt x="10197" y="1542"/>
                  <a:pt x="10185" y="1542"/>
                </a:cubicBezTo>
                <a:cubicBezTo>
                  <a:pt x="10179" y="1542"/>
                  <a:pt x="10173" y="1548"/>
                  <a:pt x="10167" y="1548"/>
                </a:cubicBezTo>
                <a:cubicBezTo>
                  <a:pt x="10167" y="1565"/>
                  <a:pt x="10167" y="1565"/>
                  <a:pt x="10167" y="1565"/>
                </a:cubicBezTo>
                <a:cubicBezTo>
                  <a:pt x="10167" y="1571"/>
                  <a:pt x="10173" y="1577"/>
                  <a:pt x="10173" y="1577"/>
                </a:cubicBezTo>
                <a:cubicBezTo>
                  <a:pt x="10173" y="1583"/>
                  <a:pt x="10179" y="1589"/>
                  <a:pt x="10179" y="1595"/>
                </a:cubicBezTo>
                <a:cubicBezTo>
                  <a:pt x="10179" y="1601"/>
                  <a:pt x="10167" y="1607"/>
                  <a:pt x="10167" y="1619"/>
                </a:cubicBezTo>
                <a:cubicBezTo>
                  <a:pt x="10167" y="1619"/>
                  <a:pt x="10173" y="1625"/>
                  <a:pt x="10173" y="1631"/>
                </a:cubicBezTo>
                <a:cubicBezTo>
                  <a:pt x="10167" y="1631"/>
                  <a:pt x="10161" y="1631"/>
                  <a:pt x="10161" y="1636"/>
                </a:cubicBezTo>
                <a:cubicBezTo>
                  <a:pt x="10156" y="1642"/>
                  <a:pt x="10150" y="1648"/>
                  <a:pt x="10144" y="1648"/>
                </a:cubicBezTo>
                <a:cubicBezTo>
                  <a:pt x="10138" y="1648"/>
                  <a:pt x="10132" y="1648"/>
                  <a:pt x="10126" y="1642"/>
                </a:cubicBezTo>
                <a:cubicBezTo>
                  <a:pt x="10126" y="1642"/>
                  <a:pt x="10126" y="1636"/>
                  <a:pt x="10126" y="1631"/>
                </a:cubicBezTo>
                <a:cubicBezTo>
                  <a:pt x="10126" y="1625"/>
                  <a:pt x="10120" y="1625"/>
                  <a:pt x="10120" y="1619"/>
                </a:cubicBezTo>
                <a:cubicBezTo>
                  <a:pt x="10120" y="1619"/>
                  <a:pt x="10120" y="1613"/>
                  <a:pt x="10120" y="1607"/>
                </a:cubicBezTo>
                <a:cubicBezTo>
                  <a:pt x="10114" y="1613"/>
                  <a:pt x="10114" y="1613"/>
                  <a:pt x="10108" y="1613"/>
                </a:cubicBezTo>
                <a:cubicBezTo>
                  <a:pt x="10102" y="1619"/>
                  <a:pt x="10108" y="1625"/>
                  <a:pt x="10108" y="1631"/>
                </a:cubicBezTo>
                <a:cubicBezTo>
                  <a:pt x="10102" y="1631"/>
                  <a:pt x="10096" y="1631"/>
                  <a:pt x="10096" y="1631"/>
                </a:cubicBezTo>
                <a:cubicBezTo>
                  <a:pt x="10084" y="1631"/>
                  <a:pt x="10079" y="1631"/>
                  <a:pt x="10072" y="1631"/>
                </a:cubicBezTo>
                <a:cubicBezTo>
                  <a:pt x="10067" y="1648"/>
                  <a:pt x="10067" y="1648"/>
                  <a:pt x="10067" y="1648"/>
                </a:cubicBezTo>
                <a:cubicBezTo>
                  <a:pt x="10072" y="1654"/>
                  <a:pt x="10072" y="1660"/>
                  <a:pt x="10072" y="1660"/>
                </a:cubicBezTo>
                <a:cubicBezTo>
                  <a:pt x="10079" y="1666"/>
                  <a:pt x="10084" y="1660"/>
                  <a:pt x="10084" y="1660"/>
                </a:cubicBezTo>
                <a:cubicBezTo>
                  <a:pt x="10090" y="1666"/>
                  <a:pt x="10096" y="1666"/>
                  <a:pt x="10096" y="1666"/>
                </a:cubicBezTo>
                <a:cubicBezTo>
                  <a:pt x="10096" y="1672"/>
                  <a:pt x="10096" y="1678"/>
                  <a:pt x="10096" y="1678"/>
                </a:cubicBezTo>
                <a:cubicBezTo>
                  <a:pt x="10096" y="1690"/>
                  <a:pt x="10096" y="1690"/>
                  <a:pt x="10096" y="1690"/>
                </a:cubicBezTo>
                <a:cubicBezTo>
                  <a:pt x="10096" y="1696"/>
                  <a:pt x="10090" y="1696"/>
                  <a:pt x="10090" y="1702"/>
                </a:cubicBezTo>
                <a:cubicBezTo>
                  <a:pt x="10090" y="1702"/>
                  <a:pt x="10084" y="1702"/>
                  <a:pt x="10079" y="1702"/>
                </a:cubicBezTo>
                <a:cubicBezTo>
                  <a:pt x="10072" y="1696"/>
                  <a:pt x="10072" y="1690"/>
                  <a:pt x="10067" y="1690"/>
                </a:cubicBezTo>
                <a:cubicBezTo>
                  <a:pt x="10061" y="1684"/>
                  <a:pt x="10055" y="1690"/>
                  <a:pt x="10043" y="1690"/>
                </a:cubicBezTo>
                <a:cubicBezTo>
                  <a:pt x="10037" y="1690"/>
                  <a:pt x="10031" y="1684"/>
                  <a:pt x="10031" y="1684"/>
                </a:cubicBezTo>
                <a:cubicBezTo>
                  <a:pt x="10031" y="1672"/>
                  <a:pt x="10037" y="1660"/>
                  <a:pt x="10037" y="1648"/>
                </a:cubicBezTo>
                <a:cubicBezTo>
                  <a:pt x="10037" y="1642"/>
                  <a:pt x="10031" y="1642"/>
                  <a:pt x="10031" y="1636"/>
                </a:cubicBezTo>
                <a:cubicBezTo>
                  <a:pt x="10019" y="1636"/>
                  <a:pt x="10019" y="1642"/>
                  <a:pt x="10013" y="1642"/>
                </a:cubicBezTo>
                <a:cubicBezTo>
                  <a:pt x="10013" y="1678"/>
                  <a:pt x="10013" y="1678"/>
                  <a:pt x="10013" y="1678"/>
                </a:cubicBezTo>
                <a:cubicBezTo>
                  <a:pt x="10007" y="1678"/>
                  <a:pt x="10007" y="1684"/>
                  <a:pt x="10001" y="1684"/>
                </a:cubicBezTo>
                <a:cubicBezTo>
                  <a:pt x="9995" y="1684"/>
                  <a:pt x="9990" y="1678"/>
                  <a:pt x="9983" y="1678"/>
                </a:cubicBezTo>
                <a:cubicBezTo>
                  <a:pt x="9972" y="1678"/>
                  <a:pt x="9966" y="1684"/>
                  <a:pt x="9954" y="1690"/>
                </a:cubicBezTo>
                <a:cubicBezTo>
                  <a:pt x="9954" y="1690"/>
                  <a:pt x="9954" y="1696"/>
                  <a:pt x="9960" y="1702"/>
                </a:cubicBezTo>
                <a:cubicBezTo>
                  <a:pt x="9960" y="1702"/>
                  <a:pt x="9966" y="1702"/>
                  <a:pt x="9966" y="1708"/>
                </a:cubicBezTo>
                <a:cubicBezTo>
                  <a:pt x="9966" y="1708"/>
                  <a:pt x="9966" y="1714"/>
                  <a:pt x="9966" y="1720"/>
                </a:cubicBezTo>
                <a:cubicBezTo>
                  <a:pt x="9954" y="1720"/>
                  <a:pt x="9948" y="1714"/>
                  <a:pt x="9936" y="1720"/>
                </a:cubicBezTo>
                <a:cubicBezTo>
                  <a:pt x="9930" y="1720"/>
                  <a:pt x="9924" y="1720"/>
                  <a:pt x="9924" y="1720"/>
                </a:cubicBezTo>
                <a:cubicBezTo>
                  <a:pt x="9918" y="1720"/>
                  <a:pt x="9912" y="1720"/>
                  <a:pt x="9912" y="1720"/>
                </a:cubicBezTo>
                <a:cubicBezTo>
                  <a:pt x="9906" y="1720"/>
                  <a:pt x="9906" y="1725"/>
                  <a:pt x="9901" y="1725"/>
                </a:cubicBezTo>
                <a:cubicBezTo>
                  <a:pt x="9895" y="1731"/>
                  <a:pt x="9901" y="1737"/>
                  <a:pt x="9895" y="1737"/>
                </a:cubicBezTo>
                <a:cubicBezTo>
                  <a:pt x="9895" y="1743"/>
                  <a:pt x="9889" y="1743"/>
                  <a:pt x="9883" y="1743"/>
                </a:cubicBezTo>
                <a:cubicBezTo>
                  <a:pt x="9883" y="1743"/>
                  <a:pt x="9877" y="1749"/>
                  <a:pt x="9877" y="1755"/>
                </a:cubicBezTo>
                <a:cubicBezTo>
                  <a:pt x="9871" y="1755"/>
                  <a:pt x="9877" y="1761"/>
                  <a:pt x="9871" y="1767"/>
                </a:cubicBezTo>
                <a:cubicBezTo>
                  <a:pt x="9871" y="1767"/>
                  <a:pt x="9865" y="1761"/>
                  <a:pt x="9859" y="1767"/>
                </a:cubicBezTo>
                <a:cubicBezTo>
                  <a:pt x="9853" y="1767"/>
                  <a:pt x="9853" y="1773"/>
                  <a:pt x="9847" y="1779"/>
                </a:cubicBezTo>
                <a:cubicBezTo>
                  <a:pt x="9871" y="1779"/>
                  <a:pt x="9871" y="1779"/>
                  <a:pt x="9871" y="1779"/>
                </a:cubicBezTo>
                <a:cubicBezTo>
                  <a:pt x="9877" y="1779"/>
                  <a:pt x="9877" y="1779"/>
                  <a:pt x="9883" y="1773"/>
                </a:cubicBezTo>
                <a:cubicBezTo>
                  <a:pt x="9889" y="1773"/>
                  <a:pt x="9889" y="1767"/>
                  <a:pt x="9889" y="1761"/>
                </a:cubicBezTo>
                <a:cubicBezTo>
                  <a:pt x="9895" y="1761"/>
                  <a:pt x="9901" y="1761"/>
                  <a:pt x="9901" y="1755"/>
                </a:cubicBezTo>
                <a:cubicBezTo>
                  <a:pt x="9906" y="1755"/>
                  <a:pt x="9912" y="1755"/>
                  <a:pt x="9912" y="1755"/>
                </a:cubicBezTo>
                <a:cubicBezTo>
                  <a:pt x="9918" y="1755"/>
                  <a:pt x="9924" y="1755"/>
                  <a:pt x="9924" y="1755"/>
                </a:cubicBezTo>
                <a:cubicBezTo>
                  <a:pt x="9930" y="1755"/>
                  <a:pt x="9936" y="1761"/>
                  <a:pt x="9936" y="1755"/>
                </a:cubicBezTo>
                <a:cubicBezTo>
                  <a:pt x="9942" y="1755"/>
                  <a:pt x="9942" y="1749"/>
                  <a:pt x="9948" y="1749"/>
                </a:cubicBezTo>
                <a:cubicBezTo>
                  <a:pt x="9954" y="1743"/>
                  <a:pt x="9948" y="1737"/>
                  <a:pt x="9954" y="1737"/>
                </a:cubicBezTo>
                <a:cubicBezTo>
                  <a:pt x="9960" y="1737"/>
                  <a:pt x="9960" y="1737"/>
                  <a:pt x="9966" y="1737"/>
                </a:cubicBezTo>
                <a:cubicBezTo>
                  <a:pt x="9972" y="1737"/>
                  <a:pt x="9972" y="1737"/>
                  <a:pt x="9978" y="1737"/>
                </a:cubicBezTo>
                <a:cubicBezTo>
                  <a:pt x="9983" y="1737"/>
                  <a:pt x="9983" y="1731"/>
                  <a:pt x="9990" y="1725"/>
                </a:cubicBezTo>
                <a:cubicBezTo>
                  <a:pt x="10001" y="1725"/>
                  <a:pt x="10007" y="1725"/>
                  <a:pt x="10019" y="1725"/>
                </a:cubicBezTo>
                <a:cubicBezTo>
                  <a:pt x="10031" y="1725"/>
                  <a:pt x="10037" y="1725"/>
                  <a:pt x="10049" y="1725"/>
                </a:cubicBezTo>
                <a:cubicBezTo>
                  <a:pt x="10055" y="1731"/>
                  <a:pt x="10055" y="1737"/>
                  <a:pt x="10061" y="1737"/>
                </a:cubicBezTo>
                <a:cubicBezTo>
                  <a:pt x="10055" y="1749"/>
                  <a:pt x="10055" y="1749"/>
                  <a:pt x="10055" y="1749"/>
                </a:cubicBezTo>
                <a:cubicBezTo>
                  <a:pt x="10043" y="1749"/>
                  <a:pt x="10037" y="1749"/>
                  <a:pt x="10031" y="1749"/>
                </a:cubicBezTo>
                <a:cubicBezTo>
                  <a:pt x="10025" y="1749"/>
                  <a:pt x="10025" y="1749"/>
                  <a:pt x="10019" y="1749"/>
                </a:cubicBezTo>
                <a:lnTo>
                  <a:pt x="10019" y="1761"/>
                </a:lnTo>
                <a:cubicBezTo>
                  <a:pt x="10013" y="1761"/>
                  <a:pt x="10007" y="1761"/>
                  <a:pt x="10007" y="1761"/>
                </a:cubicBezTo>
                <a:cubicBezTo>
                  <a:pt x="10001" y="1761"/>
                  <a:pt x="9995" y="1761"/>
                  <a:pt x="9995" y="1761"/>
                </a:cubicBezTo>
                <a:cubicBezTo>
                  <a:pt x="9990" y="1761"/>
                  <a:pt x="9983" y="1767"/>
                  <a:pt x="9983" y="1767"/>
                </a:cubicBezTo>
                <a:cubicBezTo>
                  <a:pt x="9983" y="1773"/>
                  <a:pt x="9983" y="1779"/>
                  <a:pt x="9978" y="1779"/>
                </a:cubicBezTo>
                <a:cubicBezTo>
                  <a:pt x="9978" y="1785"/>
                  <a:pt x="9978" y="1785"/>
                  <a:pt x="9972" y="1791"/>
                </a:cubicBezTo>
                <a:cubicBezTo>
                  <a:pt x="9972" y="1797"/>
                  <a:pt x="9966" y="1791"/>
                  <a:pt x="9966" y="1797"/>
                </a:cubicBezTo>
                <a:cubicBezTo>
                  <a:pt x="9960" y="1802"/>
                  <a:pt x="9960" y="1802"/>
                  <a:pt x="9960" y="1809"/>
                </a:cubicBezTo>
                <a:cubicBezTo>
                  <a:pt x="9954" y="1814"/>
                  <a:pt x="9960" y="1814"/>
                  <a:pt x="9960" y="1820"/>
                </a:cubicBezTo>
                <a:cubicBezTo>
                  <a:pt x="9960" y="1826"/>
                  <a:pt x="9960" y="1832"/>
                  <a:pt x="9960" y="1844"/>
                </a:cubicBezTo>
                <a:cubicBezTo>
                  <a:pt x="9942" y="1844"/>
                  <a:pt x="9930" y="1838"/>
                  <a:pt x="9924" y="1850"/>
                </a:cubicBezTo>
                <a:cubicBezTo>
                  <a:pt x="9918" y="1856"/>
                  <a:pt x="9918" y="1862"/>
                  <a:pt x="9912" y="1874"/>
                </a:cubicBezTo>
                <a:cubicBezTo>
                  <a:pt x="9912" y="1874"/>
                  <a:pt x="9906" y="1874"/>
                  <a:pt x="9901" y="1880"/>
                </a:cubicBezTo>
                <a:cubicBezTo>
                  <a:pt x="9901" y="1880"/>
                  <a:pt x="9895" y="1880"/>
                  <a:pt x="9889" y="1886"/>
                </a:cubicBezTo>
                <a:cubicBezTo>
                  <a:pt x="9889" y="1886"/>
                  <a:pt x="9889" y="1891"/>
                  <a:pt x="9883" y="1897"/>
                </a:cubicBezTo>
                <a:cubicBezTo>
                  <a:pt x="9883" y="1897"/>
                  <a:pt x="9877" y="1897"/>
                  <a:pt x="9877" y="1903"/>
                </a:cubicBezTo>
                <a:cubicBezTo>
                  <a:pt x="9871" y="1903"/>
                  <a:pt x="9865" y="1909"/>
                  <a:pt x="9865" y="1909"/>
                </a:cubicBezTo>
                <a:cubicBezTo>
                  <a:pt x="9859" y="1915"/>
                  <a:pt x="9865" y="1921"/>
                  <a:pt x="9865" y="1921"/>
                </a:cubicBezTo>
                <a:cubicBezTo>
                  <a:pt x="9865" y="1927"/>
                  <a:pt x="9865" y="1933"/>
                  <a:pt x="9865" y="1933"/>
                </a:cubicBezTo>
                <a:cubicBezTo>
                  <a:pt x="9859" y="1939"/>
                  <a:pt x="9853" y="1939"/>
                  <a:pt x="9853" y="1945"/>
                </a:cubicBezTo>
                <a:cubicBezTo>
                  <a:pt x="9847" y="1951"/>
                  <a:pt x="9841" y="1951"/>
                  <a:pt x="9841" y="1957"/>
                </a:cubicBezTo>
                <a:cubicBezTo>
                  <a:pt x="9841" y="1963"/>
                  <a:pt x="9841" y="1975"/>
                  <a:pt x="9841" y="1980"/>
                </a:cubicBezTo>
                <a:cubicBezTo>
                  <a:pt x="9841" y="1986"/>
                  <a:pt x="9835" y="1986"/>
                  <a:pt x="9835" y="1992"/>
                </a:cubicBezTo>
                <a:cubicBezTo>
                  <a:pt x="9835" y="1992"/>
                  <a:pt x="9835" y="1998"/>
                  <a:pt x="9835" y="2004"/>
                </a:cubicBezTo>
                <a:cubicBezTo>
                  <a:pt x="9829" y="1992"/>
                  <a:pt x="9829" y="1992"/>
                  <a:pt x="9829" y="1992"/>
                </a:cubicBezTo>
                <a:cubicBezTo>
                  <a:pt x="9829" y="1992"/>
                  <a:pt x="9824" y="1998"/>
                  <a:pt x="9818" y="1998"/>
                </a:cubicBezTo>
                <a:cubicBezTo>
                  <a:pt x="9812" y="2004"/>
                  <a:pt x="9806" y="2004"/>
                  <a:pt x="9800" y="2010"/>
                </a:cubicBezTo>
                <a:cubicBezTo>
                  <a:pt x="9795" y="2010"/>
                  <a:pt x="9795" y="2016"/>
                  <a:pt x="9789" y="2022"/>
                </a:cubicBezTo>
                <a:cubicBezTo>
                  <a:pt x="9783" y="2022"/>
                  <a:pt x="9783" y="2028"/>
                  <a:pt x="9777" y="2028"/>
                </a:cubicBezTo>
                <a:cubicBezTo>
                  <a:pt x="9777" y="2028"/>
                  <a:pt x="9771" y="2028"/>
                  <a:pt x="9765" y="2028"/>
                </a:cubicBezTo>
                <a:cubicBezTo>
                  <a:pt x="9765" y="2028"/>
                  <a:pt x="9753" y="2034"/>
                  <a:pt x="9747" y="2034"/>
                </a:cubicBezTo>
                <a:cubicBezTo>
                  <a:pt x="9747" y="2034"/>
                  <a:pt x="9741" y="2040"/>
                  <a:pt x="9736" y="2040"/>
                </a:cubicBezTo>
                <a:cubicBezTo>
                  <a:pt x="9741" y="2057"/>
                  <a:pt x="9741" y="2057"/>
                  <a:pt x="9741" y="2057"/>
                </a:cubicBezTo>
                <a:cubicBezTo>
                  <a:pt x="9747" y="2057"/>
                  <a:pt x="9747" y="2057"/>
                  <a:pt x="9753" y="2057"/>
                </a:cubicBezTo>
                <a:cubicBezTo>
                  <a:pt x="9759" y="2057"/>
                  <a:pt x="9759" y="2057"/>
                  <a:pt x="9765" y="2057"/>
                </a:cubicBezTo>
                <a:cubicBezTo>
                  <a:pt x="9789" y="2057"/>
                  <a:pt x="9789" y="2057"/>
                  <a:pt x="9789" y="2057"/>
                </a:cubicBezTo>
                <a:cubicBezTo>
                  <a:pt x="9789" y="2063"/>
                  <a:pt x="9783" y="2063"/>
                  <a:pt x="9783" y="2069"/>
                </a:cubicBezTo>
                <a:cubicBezTo>
                  <a:pt x="9783" y="2075"/>
                  <a:pt x="9783" y="2081"/>
                  <a:pt x="9783" y="2081"/>
                </a:cubicBezTo>
                <a:cubicBezTo>
                  <a:pt x="9783" y="2087"/>
                  <a:pt x="9777" y="2087"/>
                  <a:pt x="9771" y="2087"/>
                </a:cubicBezTo>
                <a:cubicBezTo>
                  <a:pt x="9771" y="2087"/>
                  <a:pt x="9765" y="2093"/>
                  <a:pt x="9759" y="2093"/>
                </a:cubicBezTo>
                <a:cubicBezTo>
                  <a:pt x="9753" y="2093"/>
                  <a:pt x="9753" y="2099"/>
                  <a:pt x="9747" y="2105"/>
                </a:cubicBezTo>
                <a:cubicBezTo>
                  <a:pt x="9747" y="2105"/>
                  <a:pt x="9736" y="2105"/>
                  <a:pt x="9730" y="2105"/>
                </a:cubicBezTo>
                <a:cubicBezTo>
                  <a:pt x="9730" y="2111"/>
                  <a:pt x="9724" y="2111"/>
                  <a:pt x="9724" y="2117"/>
                </a:cubicBezTo>
                <a:cubicBezTo>
                  <a:pt x="9718" y="2117"/>
                  <a:pt x="9712" y="2123"/>
                  <a:pt x="9712" y="2123"/>
                </a:cubicBezTo>
                <a:cubicBezTo>
                  <a:pt x="9706" y="2129"/>
                  <a:pt x="9700" y="2129"/>
                  <a:pt x="9700" y="2129"/>
                </a:cubicBezTo>
                <a:cubicBezTo>
                  <a:pt x="9694" y="2129"/>
                  <a:pt x="9688" y="2134"/>
                  <a:pt x="9688" y="2134"/>
                </a:cubicBezTo>
                <a:cubicBezTo>
                  <a:pt x="9682" y="2141"/>
                  <a:pt x="9682" y="2146"/>
                  <a:pt x="9682" y="2146"/>
                </a:cubicBezTo>
                <a:cubicBezTo>
                  <a:pt x="9676" y="2152"/>
                  <a:pt x="9682" y="2158"/>
                  <a:pt x="9676" y="2158"/>
                </a:cubicBezTo>
                <a:cubicBezTo>
                  <a:pt x="9676" y="2164"/>
                  <a:pt x="9670" y="2170"/>
                  <a:pt x="9658" y="2170"/>
                </a:cubicBezTo>
                <a:cubicBezTo>
                  <a:pt x="9647" y="2170"/>
                  <a:pt x="9647" y="2158"/>
                  <a:pt x="9635" y="2158"/>
                </a:cubicBezTo>
                <a:cubicBezTo>
                  <a:pt x="9611" y="2158"/>
                  <a:pt x="9611" y="2158"/>
                  <a:pt x="9611" y="2158"/>
                </a:cubicBezTo>
                <a:cubicBezTo>
                  <a:pt x="9605" y="2182"/>
                  <a:pt x="9605" y="2182"/>
                  <a:pt x="9605" y="2182"/>
                </a:cubicBezTo>
                <a:cubicBezTo>
                  <a:pt x="9611" y="2188"/>
                  <a:pt x="9611" y="2194"/>
                  <a:pt x="9617" y="2200"/>
                </a:cubicBezTo>
                <a:cubicBezTo>
                  <a:pt x="9605" y="2206"/>
                  <a:pt x="9593" y="2206"/>
                  <a:pt x="9581" y="2212"/>
                </a:cubicBezTo>
                <a:cubicBezTo>
                  <a:pt x="9575" y="2212"/>
                  <a:pt x="9575" y="2212"/>
                  <a:pt x="9570" y="2212"/>
                </a:cubicBezTo>
                <a:cubicBezTo>
                  <a:pt x="9558" y="2212"/>
                  <a:pt x="9558" y="2218"/>
                  <a:pt x="9546" y="2223"/>
                </a:cubicBezTo>
                <a:cubicBezTo>
                  <a:pt x="9540" y="2223"/>
                  <a:pt x="9540" y="2229"/>
                  <a:pt x="9534" y="2229"/>
                </a:cubicBezTo>
                <a:cubicBezTo>
                  <a:pt x="9534" y="2235"/>
                  <a:pt x="9528" y="2235"/>
                  <a:pt x="9522" y="2241"/>
                </a:cubicBezTo>
                <a:cubicBezTo>
                  <a:pt x="9522" y="2241"/>
                  <a:pt x="9516" y="2235"/>
                  <a:pt x="9510" y="2241"/>
                </a:cubicBezTo>
                <a:cubicBezTo>
                  <a:pt x="9510" y="2241"/>
                  <a:pt x="9504" y="2241"/>
                  <a:pt x="9498" y="2247"/>
                </a:cubicBezTo>
                <a:cubicBezTo>
                  <a:pt x="9498" y="2247"/>
                  <a:pt x="9504" y="2253"/>
                  <a:pt x="9498" y="2259"/>
                </a:cubicBezTo>
                <a:cubicBezTo>
                  <a:pt x="9498" y="2259"/>
                  <a:pt x="9504" y="2265"/>
                  <a:pt x="9498" y="2265"/>
                </a:cubicBezTo>
                <a:cubicBezTo>
                  <a:pt x="9498" y="2271"/>
                  <a:pt x="9492" y="2277"/>
                  <a:pt x="9492" y="2277"/>
                </a:cubicBezTo>
                <a:cubicBezTo>
                  <a:pt x="9487" y="2283"/>
                  <a:pt x="9481" y="2289"/>
                  <a:pt x="9481" y="2289"/>
                </a:cubicBezTo>
                <a:cubicBezTo>
                  <a:pt x="9475" y="2289"/>
                  <a:pt x="9469" y="2289"/>
                  <a:pt x="9469" y="2289"/>
                </a:cubicBezTo>
                <a:cubicBezTo>
                  <a:pt x="9463" y="2289"/>
                  <a:pt x="9457" y="2289"/>
                  <a:pt x="9457" y="2289"/>
                </a:cubicBezTo>
                <a:cubicBezTo>
                  <a:pt x="9451" y="2289"/>
                  <a:pt x="9451" y="2295"/>
                  <a:pt x="9445" y="2295"/>
                </a:cubicBezTo>
                <a:cubicBezTo>
                  <a:pt x="9439" y="2300"/>
                  <a:pt x="9433" y="2300"/>
                  <a:pt x="9433" y="2307"/>
                </a:cubicBezTo>
                <a:cubicBezTo>
                  <a:pt x="9433" y="2307"/>
                  <a:pt x="9433" y="2312"/>
                  <a:pt x="9433" y="2318"/>
                </a:cubicBezTo>
                <a:cubicBezTo>
                  <a:pt x="9433" y="2324"/>
                  <a:pt x="9439" y="2324"/>
                  <a:pt x="9439" y="2330"/>
                </a:cubicBezTo>
                <a:cubicBezTo>
                  <a:pt x="9439" y="2330"/>
                  <a:pt x="9439" y="2336"/>
                  <a:pt x="9433" y="2342"/>
                </a:cubicBezTo>
                <a:cubicBezTo>
                  <a:pt x="9433" y="2342"/>
                  <a:pt x="9427" y="2342"/>
                  <a:pt x="9421" y="2342"/>
                </a:cubicBezTo>
                <a:cubicBezTo>
                  <a:pt x="9421" y="2348"/>
                  <a:pt x="9421" y="2348"/>
                  <a:pt x="9421" y="2354"/>
                </a:cubicBezTo>
                <a:cubicBezTo>
                  <a:pt x="9421" y="2360"/>
                  <a:pt x="9421" y="2360"/>
                  <a:pt x="9421" y="2366"/>
                </a:cubicBezTo>
                <a:cubicBezTo>
                  <a:pt x="9421" y="2372"/>
                  <a:pt x="9427" y="2378"/>
                  <a:pt x="9427" y="2384"/>
                </a:cubicBezTo>
                <a:cubicBezTo>
                  <a:pt x="9427" y="2389"/>
                  <a:pt x="9433" y="2395"/>
                  <a:pt x="9427" y="2401"/>
                </a:cubicBezTo>
                <a:cubicBezTo>
                  <a:pt x="9427" y="2407"/>
                  <a:pt x="9421" y="2401"/>
                  <a:pt x="9415" y="2401"/>
                </a:cubicBezTo>
                <a:cubicBezTo>
                  <a:pt x="9409" y="2407"/>
                  <a:pt x="9415" y="2413"/>
                  <a:pt x="9409" y="2413"/>
                </a:cubicBezTo>
                <a:cubicBezTo>
                  <a:pt x="9409" y="2437"/>
                  <a:pt x="9409" y="2437"/>
                  <a:pt x="9409" y="2437"/>
                </a:cubicBezTo>
                <a:cubicBezTo>
                  <a:pt x="9439" y="2437"/>
                  <a:pt x="9439" y="2437"/>
                  <a:pt x="9439" y="2437"/>
                </a:cubicBezTo>
                <a:cubicBezTo>
                  <a:pt x="9445" y="2437"/>
                  <a:pt x="9451" y="2431"/>
                  <a:pt x="9451" y="2431"/>
                </a:cubicBezTo>
                <a:cubicBezTo>
                  <a:pt x="9457" y="2437"/>
                  <a:pt x="9463" y="2437"/>
                  <a:pt x="9463" y="2437"/>
                </a:cubicBezTo>
                <a:cubicBezTo>
                  <a:pt x="9469" y="2443"/>
                  <a:pt x="9469" y="2449"/>
                  <a:pt x="9469" y="2449"/>
                </a:cubicBezTo>
                <a:cubicBezTo>
                  <a:pt x="9469" y="2455"/>
                  <a:pt x="9463" y="2461"/>
                  <a:pt x="9463" y="2461"/>
                </a:cubicBezTo>
                <a:cubicBezTo>
                  <a:pt x="9457" y="2466"/>
                  <a:pt x="9451" y="2461"/>
                  <a:pt x="9451" y="2466"/>
                </a:cubicBezTo>
                <a:cubicBezTo>
                  <a:pt x="9451" y="2473"/>
                  <a:pt x="9451" y="2473"/>
                  <a:pt x="9451" y="2478"/>
                </a:cubicBezTo>
                <a:cubicBezTo>
                  <a:pt x="9451" y="2484"/>
                  <a:pt x="9451" y="2484"/>
                  <a:pt x="9451" y="2490"/>
                </a:cubicBezTo>
                <a:cubicBezTo>
                  <a:pt x="9451" y="2496"/>
                  <a:pt x="9439" y="2490"/>
                  <a:pt x="9433" y="2496"/>
                </a:cubicBezTo>
                <a:cubicBezTo>
                  <a:pt x="9433" y="2502"/>
                  <a:pt x="9433" y="2502"/>
                  <a:pt x="9433" y="2508"/>
                </a:cubicBezTo>
                <a:cubicBezTo>
                  <a:pt x="9433" y="2514"/>
                  <a:pt x="9433" y="2514"/>
                  <a:pt x="9433" y="2520"/>
                </a:cubicBezTo>
                <a:cubicBezTo>
                  <a:pt x="9451" y="2520"/>
                  <a:pt x="9463" y="2520"/>
                  <a:pt x="9481" y="2526"/>
                </a:cubicBezTo>
                <a:cubicBezTo>
                  <a:pt x="9481" y="2532"/>
                  <a:pt x="9481" y="2544"/>
                  <a:pt x="9481" y="2550"/>
                </a:cubicBezTo>
                <a:cubicBezTo>
                  <a:pt x="9475" y="2555"/>
                  <a:pt x="9469" y="2555"/>
                  <a:pt x="9469" y="2561"/>
                </a:cubicBezTo>
                <a:cubicBezTo>
                  <a:pt x="9463" y="2561"/>
                  <a:pt x="9463" y="2567"/>
                  <a:pt x="9463" y="2573"/>
                </a:cubicBezTo>
                <a:lnTo>
                  <a:pt x="9469" y="2579"/>
                </a:lnTo>
                <a:cubicBezTo>
                  <a:pt x="9469" y="2585"/>
                  <a:pt x="9469" y="2585"/>
                  <a:pt x="9469" y="2591"/>
                </a:cubicBezTo>
                <a:cubicBezTo>
                  <a:pt x="9475" y="2591"/>
                  <a:pt x="9481" y="2591"/>
                  <a:pt x="9492" y="2591"/>
                </a:cubicBezTo>
                <a:cubicBezTo>
                  <a:pt x="9492" y="2591"/>
                  <a:pt x="9498" y="2591"/>
                  <a:pt x="9504" y="2591"/>
                </a:cubicBezTo>
                <a:cubicBezTo>
                  <a:pt x="9510" y="2591"/>
                  <a:pt x="9510" y="2597"/>
                  <a:pt x="9510" y="2603"/>
                </a:cubicBezTo>
                <a:cubicBezTo>
                  <a:pt x="9516" y="2603"/>
                  <a:pt x="9522" y="2609"/>
                  <a:pt x="9522" y="2615"/>
                </a:cubicBezTo>
                <a:cubicBezTo>
                  <a:pt x="9546" y="2609"/>
                  <a:pt x="9546" y="2609"/>
                  <a:pt x="9546" y="2609"/>
                </a:cubicBezTo>
                <a:cubicBezTo>
                  <a:pt x="9552" y="2609"/>
                  <a:pt x="9558" y="2609"/>
                  <a:pt x="9558" y="2609"/>
                </a:cubicBezTo>
                <a:cubicBezTo>
                  <a:pt x="9564" y="2615"/>
                  <a:pt x="9570" y="2615"/>
                  <a:pt x="9575" y="2615"/>
                </a:cubicBezTo>
                <a:cubicBezTo>
                  <a:pt x="9587" y="2615"/>
                  <a:pt x="9593" y="2615"/>
                  <a:pt x="9605" y="2609"/>
                </a:cubicBezTo>
                <a:cubicBezTo>
                  <a:pt x="9611" y="2603"/>
                  <a:pt x="9605" y="2597"/>
                  <a:pt x="9611" y="2597"/>
                </a:cubicBezTo>
                <a:cubicBezTo>
                  <a:pt x="9617" y="2597"/>
                  <a:pt x="9623" y="2597"/>
                  <a:pt x="9623" y="2597"/>
                </a:cubicBezTo>
                <a:cubicBezTo>
                  <a:pt x="9629" y="2597"/>
                  <a:pt x="9635" y="2597"/>
                  <a:pt x="9635" y="2591"/>
                </a:cubicBezTo>
                <a:cubicBezTo>
                  <a:pt x="9641" y="2591"/>
                  <a:pt x="9641" y="2585"/>
                  <a:pt x="9647" y="2585"/>
                </a:cubicBezTo>
                <a:cubicBezTo>
                  <a:pt x="9653" y="2585"/>
                  <a:pt x="9653" y="2579"/>
                  <a:pt x="9653" y="2573"/>
                </a:cubicBezTo>
                <a:cubicBezTo>
                  <a:pt x="9658" y="2567"/>
                  <a:pt x="9658" y="2567"/>
                  <a:pt x="9664" y="2561"/>
                </a:cubicBezTo>
                <a:cubicBezTo>
                  <a:pt x="9670" y="2555"/>
                  <a:pt x="9676" y="2550"/>
                  <a:pt x="9682" y="2538"/>
                </a:cubicBezTo>
                <a:cubicBezTo>
                  <a:pt x="9682" y="2538"/>
                  <a:pt x="9682" y="2532"/>
                  <a:pt x="9688" y="2526"/>
                </a:cubicBezTo>
                <a:cubicBezTo>
                  <a:pt x="9694" y="2526"/>
                  <a:pt x="9700" y="2526"/>
                  <a:pt x="9700" y="2526"/>
                </a:cubicBezTo>
                <a:cubicBezTo>
                  <a:pt x="9706" y="2526"/>
                  <a:pt x="9706" y="2526"/>
                  <a:pt x="9712" y="2526"/>
                </a:cubicBezTo>
                <a:cubicBezTo>
                  <a:pt x="9718" y="2526"/>
                  <a:pt x="9718" y="2520"/>
                  <a:pt x="9724" y="2520"/>
                </a:cubicBezTo>
                <a:cubicBezTo>
                  <a:pt x="9724" y="2496"/>
                  <a:pt x="9724" y="2496"/>
                  <a:pt x="9724" y="2496"/>
                </a:cubicBezTo>
                <a:cubicBezTo>
                  <a:pt x="9730" y="2502"/>
                  <a:pt x="9730" y="2496"/>
                  <a:pt x="9736" y="2496"/>
                </a:cubicBezTo>
                <a:cubicBezTo>
                  <a:pt x="9741" y="2502"/>
                  <a:pt x="9741" y="2502"/>
                  <a:pt x="9747" y="2502"/>
                </a:cubicBezTo>
                <a:cubicBezTo>
                  <a:pt x="9747" y="2508"/>
                  <a:pt x="9753" y="2514"/>
                  <a:pt x="9753" y="2514"/>
                </a:cubicBezTo>
                <a:cubicBezTo>
                  <a:pt x="9753" y="2520"/>
                  <a:pt x="9753" y="2526"/>
                  <a:pt x="9753" y="2526"/>
                </a:cubicBezTo>
                <a:cubicBezTo>
                  <a:pt x="9753" y="2532"/>
                  <a:pt x="9765" y="2532"/>
                  <a:pt x="9765" y="2538"/>
                </a:cubicBezTo>
                <a:cubicBezTo>
                  <a:pt x="9765" y="2544"/>
                  <a:pt x="9759" y="2555"/>
                  <a:pt x="9765" y="2561"/>
                </a:cubicBezTo>
                <a:cubicBezTo>
                  <a:pt x="9765" y="2567"/>
                  <a:pt x="9765" y="2567"/>
                  <a:pt x="9765" y="2573"/>
                </a:cubicBezTo>
                <a:cubicBezTo>
                  <a:pt x="9771" y="2579"/>
                  <a:pt x="9777" y="2579"/>
                  <a:pt x="9777" y="2579"/>
                </a:cubicBezTo>
                <a:cubicBezTo>
                  <a:pt x="9783" y="2585"/>
                  <a:pt x="9789" y="2591"/>
                  <a:pt x="9789" y="2597"/>
                </a:cubicBezTo>
                <a:cubicBezTo>
                  <a:pt x="9789" y="2603"/>
                  <a:pt x="9789" y="2603"/>
                  <a:pt x="9789" y="2603"/>
                </a:cubicBezTo>
                <a:cubicBezTo>
                  <a:pt x="9789" y="2609"/>
                  <a:pt x="9777" y="2609"/>
                  <a:pt x="9777" y="2615"/>
                </a:cubicBezTo>
                <a:cubicBezTo>
                  <a:pt x="9777" y="2621"/>
                  <a:pt x="9783" y="2627"/>
                  <a:pt x="9783" y="2627"/>
                </a:cubicBezTo>
                <a:cubicBezTo>
                  <a:pt x="9783" y="2639"/>
                  <a:pt x="9789" y="2644"/>
                  <a:pt x="9795" y="2650"/>
                </a:cubicBezTo>
                <a:cubicBezTo>
                  <a:pt x="9800" y="2650"/>
                  <a:pt x="9800" y="2650"/>
                  <a:pt x="9806" y="2650"/>
                </a:cubicBezTo>
                <a:cubicBezTo>
                  <a:pt x="9812" y="2656"/>
                  <a:pt x="9812" y="2662"/>
                  <a:pt x="9812" y="2662"/>
                </a:cubicBezTo>
                <a:cubicBezTo>
                  <a:pt x="9818" y="2668"/>
                  <a:pt x="9824" y="2668"/>
                  <a:pt x="9824" y="2674"/>
                </a:cubicBezTo>
                <a:cubicBezTo>
                  <a:pt x="9824" y="2686"/>
                  <a:pt x="9824" y="2686"/>
                  <a:pt x="9824" y="2686"/>
                </a:cubicBezTo>
                <a:cubicBezTo>
                  <a:pt x="9824" y="2698"/>
                  <a:pt x="9824" y="2698"/>
                  <a:pt x="9824" y="2698"/>
                </a:cubicBezTo>
                <a:cubicBezTo>
                  <a:pt x="9824" y="2710"/>
                  <a:pt x="9829" y="2716"/>
                  <a:pt x="9829" y="2721"/>
                </a:cubicBezTo>
                <a:cubicBezTo>
                  <a:pt x="9835" y="2727"/>
                  <a:pt x="9841" y="2727"/>
                  <a:pt x="9841" y="2727"/>
                </a:cubicBezTo>
                <a:cubicBezTo>
                  <a:pt x="9847" y="2733"/>
                  <a:pt x="9853" y="2739"/>
                  <a:pt x="9853" y="2739"/>
                </a:cubicBezTo>
                <a:cubicBezTo>
                  <a:pt x="9859" y="2745"/>
                  <a:pt x="9865" y="2745"/>
                  <a:pt x="9865" y="2751"/>
                </a:cubicBezTo>
                <a:cubicBezTo>
                  <a:pt x="9865" y="2751"/>
                  <a:pt x="9871" y="2757"/>
                  <a:pt x="9871" y="2763"/>
                </a:cubicBezTo>
                <a:cubicBezTo>
                  <a:pt x="9871" y="2763"/>
                  <a:pt x="9865" y="2769"/>
                  <a:pt x="9865" y="2775"/>
                </a:cubicBezTo>
                <a:cubicBezTo>
                  <a:pt x="9865" y="2781"/>
                  <a:pt x="9859" y="2781"/>
                  <a:pt x="9859" y="2793"/>
                </a:cubicBezTo>
                <a:cubicBezTo>
                  <a:pt x="9859" y="2799"/>
                  <a:pt x="9859" y="2799"/>
                  <a:pt x="9859" y="2799"/>
                </a:cubicBezTo>
                <a:lnTo>
                  <a:pt x="9865" y="2805"/>
                </a:lnTo>
                <a:cubicBezTo>
                  <a:pt x="9865" y="2810"/>
                  <a:pt x="9865" y="2816"/>
                  <a:pt x="9865" y="2816"/>
                </a:cubicBezTo>
                <a:cubicBezTo>
                  <a:pt x="9942" y="2816"/>
                  <a:pt x="9942" y="2816"/>
                  <a:pt x="9942" y="2816"/>
                </a:cubicBezTo>
                <a:cubicBezTo>
                  <a:pt x="9942" y="2810"/>
                  <a:pt x="9942" y="2805"/>
                  <a:pt x="9948" y="2805"/>
                </a:cubicBezTo>
                <a:cubicBezTo>
                  <a:pt x="9948" y="2799"/>
                  <a:pt x="9942" y="2793"/>
                  <a:pt x="9948" y="2793"/>
                </a:cubicBezTo>
                <a:cubicBezTo>
                  <a:pt x="9948" y="2787"/>
                  <a:pt x="9954" y="2781"/>
                  <a:pt x="9954" y="2781"/>
                </a:cubicBezTo>
                <a:cubicBezTo>
                  <a:pt x="9960" y="2775"/>
                  <a:pt x="9960" y="2769"/>
                  <a:pt x="9966" y="2769"/>
                </a:cubicBezTo>
                <a:cubicBezTo>
                  <a:pt x="9972" y="2769"/>
                  <a:pt x="9972" y="2769"/>
                  <a:pt x="9978" y="2769"/>
                </a:cubicBezTo>
                <a:cubicBezTo>
                  <a:pt x="9990" y="2769"/>
                  <a:pt x="9990" y="2769"/>
                  <a:pt x="9990" y="2769"/>
                </a:cubicBezTo>
                <a:cubicBezTo>
                  <a:pt x="9990" y="2769"/>
                  <a:pt x="9995" y="2769"/>
                  <a:pt x="10001" y="2769"/>
                </a:cubicBezTo>
                <a:cubicBezTo>
                  <a:pt x="10001" y="2769"/>
                  <a:pt x="10007" y="2775"/>
                  <a:pt x="10013" y="2775"/>
                </a:cubicBezTo>
                <a:cubicBezTo>
                  <a:pt x="10019" y="2775"/>
                  <a:pt x="10019" y="2775"/>
                  <a:pt x="10025" y="2769"/>
                </a:cubicBezTo>
                <a:cubicBezTo>
                  <a:pt x="10025" y="2769"/>
                  <a:pt x="10025" y="2763"/>
                  <a:pt x="10031" y="2757"/>
                </a:cubicBezTo>
                <a:cubicBezTo>
                  <a:pt x="10037" y="2757"/>
                  <a:pt x="10049" y="2757"/>
                  <a:pt x="10055" y="2757"/>
                </a:cubicBezTo>
                <a:cubicBezTo>
                  <a:pt x="10055" y="2721"/>
                  <a:pt x="10055" y="2721"/>
                  <a:pt x="10055" y="2721"/>
                </a:cubicBezTo>
                <a:cubicBezTo>
                  <a:pt x="10102" y="2721"/>
                  <a:pt x="10102" y="2721"/>
                  <a:pt x="10102" y="2721"/>
                </a:cubicBezTo>
                <a:cubicBezTo>
                  <a:pt x="10102" y="2716"/>
                  <a:pt x="10108" y="2716"/>
                  <a:pt x="10108" y="2710"/>
                </a:cubicBezTo>
                <a:cubicBezTo>
                  <a:pt x="10108" y="2704"/>
                  <a:pt x="10102" y="2698"/>
                  <a:pt x="10102" y="2692"/>
                </a:cubicBezTo>
                <a:cubicBezTo>
                  <a:pt x="10079" y="2692"/>
                  <a:pt x="10079" y="2692"/>
                  <a:pt x="10079" y="2692"/>
                </a:cubicBezTo>
                <a:cubicBezTo>
                  <a:pt x="10079" y="2692"/>
                  <a:pt x="10072" y="2698"/>
                  <a:pt x="10067" y="2698"/>
                </a:cubicBezTo>
                <a:cubicBezTo>
                  <a:pt x="10067" y="2698"/>
                  <a:pt x="10061" y="2698"/>
                  <a:pt x="10055" y="2698"/>
                </a:cubicBezTo>
                <a:cubicBezTo>
                  <a:pt x="10055" y="2692"/>
                  <a:pt x="10061" y="2686"/>
                  <a:pt x="10055" y="2686"/>
                </a:cubicBezTo>
                <a:cubicBezTo>
                  <a:pt x="10055" y="2680"/>
                  <a:pt x="10049" y="2686"/>
                  <a:pt x="10043" y="2680"/>
                </a:cubicBezTo>
                <a:cubicBezTo>
                  <a:pt x="10049" y="2674"/>
                  <a:pt x="10055" y="2668"/>
                  <a:pt x="10061" y="2656"/>
                </a:cubicBezTo>
                <a:lnTo>
                  <a:pt x="10067" y="2650"/>
                </a:lnTo>
                <a:cubicBezTo>
                  <a:pt x="10072" y="2639"/>
                  <a:pt x="10072" y="2632"/>
                  <a:pt x="10072" y="2627"/>
                </a:cubicBezTo>
                <a:cubicBezTo>
                  <a:pt x="10072" y="2615"/>
                  <a:pt x="10072" y="2609"/>
                  <a:pt x="10072" y="2603"/>
                </a:cubicBezTo>
                <a:cubicBezTo>
                  <a:pt x="10072" y="2597"/>
                  <a:pt x="10072" y="2591"/>
                  <a:pt x="10072" y="2591"/>
                </a:cubicBezTo>
                <a:cubicBezTo>
                  <a:pt x="10079" y="2585"/>
                  <a:pt x="10079" y="2585"/>
                  <a:pt x="10079" y="2579"/>
                </a:cubicBezTo>
                <a:cubicBezTo>
                  <a:pt x="10084" y="2573"/>
                  <a:pt x="10090" y="2573"/>
                  <a:pt x="10090" y="2573"/>
                </a:cubicBezTo>
                <a:cubicBezTo>
                  <a:pt x="10096" y="2567"/>
                  <a:pt x="10096" y="2561"/>
                  <a:pt x="10102" y="2561"/>
                </a:cubicBezTo>
                <a:cubicBezTo>
                  <a:pt x="10108" y="2561"/>
                  <a:pt x="10108" y="2561"/>
                  <a:pt x="10114" y="2561"/>
                </a:cubicBezTo>
                <a:cubicBezTo>
                  <a:pt x="10120" y="2555"/>
                  <a:pt x="10120" y="2550"/>
                  <a:pt x="10126" y="2550"/>
                </a:cubicBezTo>
                <a:cubicBezTo>
                  <a:pt x="10132" y="2550"/>
                  <a:pt x="10132" y="2550"/>
                  <a:pt x="10138" y="2550"/>
                </a:cubicBezTo>
                <a:cubicBezTo>
                  <a:pt x="10138" y="2544"/>
                  <a:pt x="10144" y="2550"/>
                  <a:pt x="10150" y="2550"/>
                </a:cubicBezTo>
                <a:cubicBezTo>
                  <a:pt x="10150" y="2544"/>
                  <a:pt x="10150" y="2538"/>
                  <a:pt x="10156" y="2538"/>
                </a:cubicBezTo>
                <a:cubicBezTo>
                  <a:pt x="10156" y="2532"/>
                  <a:pt x="10156" y="2526"/>
                  <a:pt x="10156" y="2526"/>
                </a:cubicBezTo>
                <a:cubicBezTo>
                  <a:pt x="10156" y="2520"/>
                  <a:pt x="10161" y="2520"/>
                  <a:pt x="10161" y="2514"/>
                </a:cubicBezTo>
                <a:cubicBezTo>
                  <a:pt x="10167" y="2508"/>
                  <a:pt x="10173" y="2508"/>
                  <a:pt x="10173" y="2502"/>
                </a:cubicBezTo>
                <a:cubicBezTo>
                  <a:pt x="10179" y="2502"/>
                  <a:pt x="10185" y="2502"/>
                  <a:pt x="10185" y="2496"/>
                </a:cubicBezTo>
                <a:cubicBezTo>
                  <a:pt x="10185" y="2490"/>
                  <a:pt x="10185" y="2490"/>
                  <a:pt x="10185" y="2484"/>
                </a:cubicBezTo>
                <a:cubicBezTo>
                  <a:pt x="10185" y="2473"/>
                  <a:pt x="10185" y="2473"/>
                  <a:pt x="10185" y="2473"/>
                </a:cubicBezTo>
                <a:cubicBezTo>
                  <a:pt x="10185" y="2466"/>
                  <a:pt x="10185" y="2466"/>
                  <a:pt x="10185" y="2461"/>
                </a:cubicBezTo>
                <a:cubicBezTo>
                  <a:pt x="10173" y="2461"/>
                  <a:pt x="10167" y="2461"/>
                  <a:pt x="10161" y="2461"/>
                </a:cubicBezTo>
                <a:cubicBezTo>
                  <a:pt x="10150" y="2461"/>
                  <a:pt x="10144" y="2455"/>
                  <a:pt x="10138" y="2455"/>
                </a:cubicBezTo>
                <a:cubicBezTo>
                  <a:pt x="10132" y="2455"/>
                  <a:pt x="10132" y="2461"/>
                  <a:pt x="10126" y="2461"/>
                </a:cubicBezTo>
                <a:cubicBezTo>
                  <a:pt x="10126" y="2443"/>
                  <a:pt x="10126" y="2437"/>
                  <a:pt x="10126" y="2419"/>
                </a:cubicBezTo>
                <a:cubicBezTo>
                  <a:pt x="10126" y="2419"/>
                  <a:pt x="10120" y="2413"/>
                  <a:pt x="10114" y="2413"/>
                </a:cubicBezTo>
                <a:cubicBezTo>
                  <a:pt x="10108" y="2407"/>
                  <a:pt x="10108" y="2413"/>
                  <a:pt x="10102" y="2413"/>
                </a:cubicBezTo>
                <a:cubicBezTo>
                  <a:pt x="10096" y="2407"/>
                  <a:pt x="10096" y="2407"/>
                  <a:pt x="10090" y="2401"/>
                </a:cubicBezTo>
                <a:cubicBezTo>
                  <a:pt x="10090" y="2401"/>
                  <a:pt x="10090" y="2395"/>
                  <a:pt x="10090" y="2389"/>
                </a:cubicBezTo>
                <a:cubicBezTo>
                  <a:pt x="10090" y="2300"/>
                  <a:pt x="10090" y="2300"/>
                  <a:pt x="10090" y="2300"/>
                </a:cubicBezTo>
                <a:cubicBezTo>
                  <a:pt x="10096" y="2295"/>
                  <a:pt x="10102" y="2295"/>
                  <a:pt x="10108" y="2289"/>
                </a:cubicBezTo>
                <a:cubicBezTo>
                  <a:pt x="10108" y="2289"/>
                  <a:pt x="10108" y="2283"/>
                  <a:pt x="10114" y="2277"/>
                </a:cubicBezTo>
                <a:cubicBezTo>
                  <a:pt x="10114" y="2277"/>
                  <a:pt x="10120" y="2271"/>
                  <a:pt x="10120" y="2265"/>
                </a:cubicBezTo>
                <a:cubicBezTo>
                  <a:pt x="10126" y="2265"/>
                  <a:pt x="10126" y="2259"/>
                  <a:pt x="10126" y="2259"/>
                </a:cubicBezTo>
                <a:cubicBezTo>
                  <a:pt x="10132" y="2247"/>
                  <a:pt x="10132" y="2241"/>
                  <a:pt x="10132" y="2235"/>
                </a:cubicBezTo>
                <a:cubicBezTo>
                  <a:pt x="10138" y="2229"/>
                  <a:pt x="10138" y="2223"/>
                  <a:pt x="10138" y="2223"/>
                </a:cubicBezTo>
                <a:cubicBezTo>
                  <a:pt x="10144" y="2218"/>
                  <a:pt x="10150" y="2218"/>
                  <a:pt x="10150" y="2218"/>
                </a:cubicBezTo>
                <a:cubicBezTo>
                  <a:pt x="10156" y="2218"/>
                  <a:pt x="10161" y="2218"/>
                  <a:pt x="10161" y="2218"/>
                </a:cubicBezTo>
                <a:cubicBezTo>
                  <a:pt x="10173" y="2212"/>
                  <a:pt x="10179" y="2212"/>
                  <a:pt x="10185" y="2206"/>
                </a:cubicBezTo>
                <a:cubicBezTo>
                  <a:pt x="10191" y="2200"/>
                  <a:pt x="10191" y="2200"/>
                  <a:pt x="10197" y="2194"/>
                </a:cubicBezTo>
                <a:cubicBezTo>
                  <a:pt x="10197" y="2188"/>
                  <a:pt x="10203" y="2188"/>
                  <a:pt x="10203" y="2188"/>
                </a:cubicBezTo>
                <a:cubicBezTo>
                  <a:pt x="10209" y="2182"/>
                  <a:pt x="10209" y="2176"/>
                  <a:pt x="10209" y="2176"/>
                </a:cubicBezTo>
                <a:cubicBezTo>
                  <a:pt x="10221" y="2170"/>
                  <a:pt x="10227" y="2170"/>
                  <a:pt x="10233" y="2170"/>
                </a:cubicBezTo>
                <a:cubicBezTo>
                  <a:pt x="10238" y="2170"/>
                  <a:pt x="10245" y="2170"/>
                  <a:pt x="10250" y="2170"/>
                </a:cubicBezTo>
                <a:cubicBezTo>
                  <a:pt x="10250" y="2170"/>
                  <a:pt x="10250" y="2164"/>
                  <a:pt x="10256" y="2158"/>
                </a:cubicBezTo>
                <a:cubicBezTo>
                  <a:pt x="10262" y="2158"/>
                  <a:pt x="10268" y="2152"/>
                  <a:pt x="10268" y="2152"/>
                </a:cubicBezTo>
                <a:cubicBezTo>
                  <a:pt x="10268" y="2146"/>
                  <a:pt x="10268" y="2141"/>
                  <a:pt x="10268" y="2141"/>
                </a:cubicBezTo>
                <a:cubicBezTo>
                  <a:pt x="10268" y="2134"/>
                  <a:pt x="10274" y="2129"/>
                  <a:pt x="10274" y="2129"/>
                </a:cubicBezTo>
                <a:cubicBezTo>
                  <a:pt x="10280" y="2129"/>
                  <a:pt x="10286" y="2129"/>
                  <a:pt x="10286" y="2123"/>
                </a:cubicBezTo>
                <a:cubicBezTo>
                  <a:pt x="10292" y="2123"/>
                  <a:pt x="10298" y="2123"/>
                  <a:pt x="10298" y="2123"/>
                </a:cubicBezTo>
                <a:cubicBezTo>
                  <a:pt x="10304" y="2123"/>
                  <a:pt x="10310" y="2123"/>
                  <a:pt x="10310" y="2123"/>
                </a:cubicBezTo>
                <a:cubicBezTo>
                  <a:pt x="10316" y="2123"/>
                  <a:pt x="10322" y="2123"/>
                  <a:pt x="10322" y="2117"/>
                </a:cubicBezTo>
                <a:cubicBezTo>
                  <a:pt x="10327" y="2117"/>
                  <a:pt x="10333" y="2111"/>
                  <a:pt x="10333" y="2105"/>
                </a:cubicBezTo>
                <a:cubicBezTo>
                  <a:pt x="10333" y="2093"/>
                  <a:pt x="10327" y="2093"/>
                  <a:pt x="10322" y="2087"/>
                </a:cubicBezTo>
                <a:cubicBezTo>
                  <a:pt x="10322" y="2081"/>
                  <a:pt x="10316" y="2081"/>
                  <a:pt x="10310" y="2075"/>
                </a:cubicBezTo>
                <a:cubicBezTo>
                  <a:pt x="10310" y="2075"/>
                  <a:pt x="10310" y="2069"/>
                  <a:pt x="10310" y="2063"/>
                </a:cubicBezTo>
                <a:cubicBezTo>
                  <a:pt x="10310" y="2052"/>
                  <a:pt x="10310" y="2040"/>
                  <a:pt x="10322" y="2034"/>
                </a:cubicBezTo>
                <a:cubicBezTo>
                  <a:pt x="10322" y="2028"/>
                  <a:pt x="10322" y="2022"/>
                  <a:pt x="10327" y="2022"/>
                </a:cubicBezTo>
                <a:cubicBezTo>
                  <a:pt x="10333" y="2016"/>
                  <a:pt x="10333" y="2022"/>
                  <a:pt x="10339" y="2022"/>
                </a:cubicBezTo>
                <a:cubicBezTo>
                  <a:pt x="10345" y="2016"/>
                  <a:pt x="10345" y="2016"/>
                  <a:pt x="10351" y="2010"/>
                </a:cubicBezTo>
                <a:cubicBezTo>
                  <a:pt x="10357" y="2010"/>
                  <a:pt x="10357" y="2004"/>
                  <a:pt x="10357" y="1998"/>
                </a:cubicBezTo>
                <a:cubicBezTo>
                  <a:pt x="10363" y="1986"/>
                  <a:pt x="10363" y="1980"/>
                  <a:pt x="10369" y="1975"/>
                </a:cubicBezTo>
                <a:cubicBezTo>
                  <a:pt x="10369" y="1968"/>
                  <a:pt x="10369" y="1963"/>
                  <a:pt x="10369" y="1963"/>
                </a:cubicBezTo>
                <a:cubicBezTo>
                  <a:pt x="10375" y="1957"/>
                  <a:pt x="10387" y="1957"/>
                  <a:pt x="10393" y="1957"/>
                </a:cubicBezTo>
                <a:cubicBezTo>
                  <a:pt x="10404" y="1957"/>
                  <a:pt x="10411" y="1963"/>
                  <a:pt x="10416" y="1963"/>
                </a:cubicBezTo>
                <a:cubicBezTo>
                  <a:pt x="10422" y="1963"/>
                  <a:pt x="10422" y="1963"/>
                  <a:pt x="10428" y="1963"/>
                </a:cubicBezTo>
                <a:cubicBezTo>
                  <a:pt x="10434" y="1963"/>
                  <a:pt x="10434" y="1968"/>
                  <a:pt x="10434" y="1975"/>
                </a:cubicBezTo>
                <a:cubicBezTo>
                  <a:pt x="10446" y="1980"/>
                  <a:pt x="10446" y="1986"/>
                  <a:pt x="10452" y="1998"/>
                </a:cubicBezTo>
                <a:cubicBezTo>
                  <a:pt x="10458" y="1992"/>
                  <a:pt x="10464" y="1992"/>
                  <a:pt x="10464" y="1992"/>
                </a:cubicBezTo>
                <a:cubicBezTo>
                  <a:pt x="10470" y="1992"/>
                  <a:pt x="10470" y="1986"/>
                  <a:pt x="10476" y="1980"/>
                </a:cubicBezTo>
                <a:cubicBezTo>
                  <a:pt x="10476" y="1980"/>
                  <a:pt x="10482" y="1980"/>
                  <a:pt x="10488" y="1980"/>
                </a:cubicBezTo>
                <a:cubicBezTo>
                  <a:pt x="10493" y="1980"/>
                  <a:pt x="10493" y="1986"/>
                  <a:pt x="10499" y="1986"/>
                </a:cubicBezTo>
                <a:cubicBezTo>
                  <a:pt x="10499" y="1992"/>
                  <a:pt x="10505" y="1992"/>
                  <a:pt x="10505" y="1998"/>
                </a:cubicBezTo>
                <a:cubicBezTo>
                  <a:pt x="10511" y="1998"/>
                  <a:pt x="10511" y="2004"/>
                  <a:pt x="10511" y="2010"/>
                </a:cubicBezTo>
                <a:cubicBezTo>
                  <a:pt x="10517" y="2010"/>
                  <a:pt x="10517" y="2016"/>
                  <a:pt x="10517" y="2022"/>
                </a:cubicBezTo>
                <a:cubicBezTo>
                  <a:pt x="10517" y="2057"/>
                  <a:pt x="10517" y="2057"/>
                  <a:pt x="10517" y="2057"/>
                </a:cubicBezTo>
                <a:cubicBezTo>
                  <a:pt x="10488" y="2057"/>
                  <a:pt x="10488" y="2057"/>
                  <a:pt x="10488" y="2057"/>
                </a:cubicBezTo>
                <a:cubicBezTo>
                  <a:pt x="10488" y="2069"/>
                  <a:pt x="10488" y="2075"/>
                  <a:pt x="10488" y="2093"/>
                </a:cubicBezTo>
                <a:cubicBezTo>
                  <a:pt x="10488" y="2093"/>
                  <a:pt x="10488" y="2099"/>
                  <a:pt x="10488" y="2105"/>
                </a:cubicBezTo>
                <a:cubicBezTo>
                  <a:pt x="10482" y="2111"/>
                  <a:pt x="10482" y="2117"/>
                  <a:pt x="10476" y="2123"/>
                </a:cubicBezTo>
                <a:cubicBezTo>
                  <a:pt x="10470" y="2129"/>
                  <a:pt x="10464" y="2129"/>
                  <a:pt x="10464" y="2134"/>
                </a:cubicBezTo>
                <a:cubicBezTo>
                  <a:pt x="10458" y="2141"/>
                  <a:pt x="10452" y="2141"/>
                  <a:pt x="10446" y="2141"/>
                </a:cubicBezTo>
                <a:cubicBezTo>
                  <a:pt x="10434" y="2141"/>
                  <a:pt x="10428" y="2134"/>
                  <a:pt x="10416" y="2134"/>
                </a:cubicBezTo>
                <a:cubicBezTo>
                  <a:pt x="10411" y="2134"/>
                  <a:pt x="10404" y="2141"/>
                  <a:pt x="10404" y="2141"/>
                </a:cubicBezTo>
                <a:cubicBezTo>
                  <a:pt x="10399" y="2146"/>
                  <a:pt x="10393" y="2146"/>
                  <a:pt x="10393" y="2146"/>
                </a:cubicBezTo>
                <a:cubicBezTo>
                  <a:pt x="10387" y="2152"/>
                  <a:pt x="10387" y="2158"/>
                  <a:pt x="10387" y="2158"/>
                </a:cubicBezTo>
                <a:cubicBezTo>
                  <a:pt x="10381" y="2164"/>
                  <a:pt x="10381" y="2164"/>
                  <a:pt x="10375" y="2170"/>
                </a:cubicBezTo>
                <a:cubicBezTo>
                  <a:pt x="10375" y="2176"/>
                  <a:pt x="10375" y="2176"/>
                  <a:pt x="10375" y="2182"/>
                </a:cubicBezTo>
                <a:cubicBezTo>
                  <a:pt x="10369" y="2188"/>
                  <a:pt x="10363" y="2188"/>
                  <a:pt x="10363" y="2188"/>
                </a:cubicBezTo>
                <a:cubicBezTo>
                  <a:pt x="10357" y="2194"/>
                  <a:pt x="10357" y="2194"/>
                  <a:pt x="10351" y="2200"/>
                </a:cubicBezTo>
                <a:cubicBezTo>
                  <a:pt x="10351" y="2206"/>
                  <a:pt x="10351" y="2206"/>
                  <a:pt x="10345" y="2212"/>
                </a:cubicBezTo>
                <a:cubicBezTo>
                  <a:pt x="10339" y="2212"/>
                  <a:pt x="10339" y="2212"/>
                  <a:pt x="10333" y="2218"/>
                </a:cubicBezTo>
                <a:cubicBezTo>
                  <a:pt x="10327" y="2223"/>
                  <a:pt x="10316" y="2223"/>
                  <a:pt x="10316" y="2235"/>
                </a:cubicBezTo>
                <a:cubicBezTo>
                  <a:pt x="10316" y="2253"/>
                  <a:pt x="10322" y="2259"/>
                  <a:pt x="10322" y="2277"/>
                </a:cubicBezTo>
                <a:cubicBezTo>
                  <a:pt x="10322" y="2283"/>
                  <a:pt x="10322" y="2289"/>
                  <a:pt x="10316" y="2295"/>
                </a:cubicBezTo>
                <a:cubicBezTo>
                  <a:pt x="10316" y="2300"/>
                  <a:pt x="10304" y="2300"/>
                  <a:pt x="10304" y="2312"/>
                </a:cubicBezTo>
                <a:cubicBezTo>
                  <a:pt x="10304" y="2324"/>
                  <a:pt x="10310" y="2336"/>
                  <a:pt x="10310" y="2348"/>
                </a:cubicBezTo>
                <a:cubicBezTo>
                  <a:pt x="10310" y="2360"/>
                  <a:pt x="10310" y="2360"/>
                  <a:pt x="10310" y="2360"/>
                </a:cubicBezTo>
                <a:cubicBezTo>
                  <a:pt x="10310" y="2366"/>
                  <a:pt x="10316" y="2372"/>
                  <a:pt x="10316" y="2372"/>
                </a:cubicBezTo>
                <a:cubicBezTo>
                  <a:pt x="10316" y="2384"/>
                  <a:pt x="10316" y="2389"/>
                  <a:pt x="10316" y="2401"/>
                </a:cubicBezTo>
                <a:cubicBezTo>
                  <a:pt x="10327" y="2401"/>
                  <a:pt x="10333" y="2401"/>
                  <a:pt x="10345" y="2401"/>
                </a:cubicBezTo>
                <a:cubicBezTo>
                  <a:pt x="10351" y="2401"/>
                  <a:pt x="10357" y="2407"/>
                  <a:pt x="10363" y="2413"/>
                </a:cubicBezTo>
                <a:cubicBezTo>
                  <a:pt x="10369" y="2413"/>
                  <a:pt x="10369" y="2419"/>
                  <a:pt x="10375" y="2419"/>
                </a:cubicBezTo>
                <a:cubicBezTo>
                  <a:pt x="10375" y="2425"/>
                  <a:pt x="10381" y="2431"/>
                  <a:pt x="10381" y="2431"/>
                </a:cubicBezTo>
                <a:cubicBezTo>
                  <a:pt x="10393" y="2437"/>
                  <a:pt x="10399" y="2437"/>
                  <a:pt x="10404" y="2443"/>
                </a:cubicBezTo>
                <a:cubicBezTo>
                  <a:pt x="10411" y="2443"/>
                  <a:pt x="10411" y="2449"/>
                  <a:pt x="10416" y="2449"/>
                </a:cubicBezTo>
                <a:cubicBezTo>
                  <a:pt x="10428" y="2455"/>
                  <a:pt x="10434" y="2466"/>
                  <a:pt x="10446" y="2466"/>
                </a:cubicBezTo>
                <a:cubicBezTo>
                  <a:pt x="10452" y="2466"/>
                  <a:pt x="10452" y="2466"/>
                  <a:pt x="10452" y="2466"/>
                </a:cubicBezTo>
                <a:cubicBezTo>
                  <a:pt x="10458" y="2466"/>
                  <a:pt x="10458" y="2461"/>
                  <a:pt x="10464" y="2461"/>
                </a:cubicBezTo>
                <a:cubicBezTo>
                  <a:pt x="10476" y="2455"/>
                  <a:pt x="10488" y="2437"/>
                  <a:pt x="10499" y="2437"/>
                </a:cubicBezTo>
                <a:cubicBezTo>
                  <a:pt x="10511" y="2437"/>
                  <a:pt x="10517" y="2449"/>
                  <a:pt x="10529" y="2449"/>
                </a:cubicBezTo>
                <a:cubicBezTo>
                  <a:pt x="10535" y="2449"/>
                  <a:pt x="10541" y="2443"/>
                  <a:pt x="10547" y="2443"/>
                </a:cubicBezTo>
                <a:cubicBezTo>
                  <a:pt x="10553" y="2443"/>
                  <a:pt x="10559" y="2449"/>
                  <a:pt x="10559" y="2443"/>
                </a:cubicBezTo>
                <a:cubicBezTo>
                  <a:pt x="10565" y="2443"/>
                  <a:pt x="10565" y="2443"/>
                  <a:pt x="10570" y="2437"/>
                </a:cubicBezTo>
                <a:cubicBezTo>
                  <a:pt x="10577" y="2437"/>
                  <a:pt x="10570" y="2431"/>
                  <a:pt x="10577" y="2425"/>
                </a:cubicBezTo>
                <a:cubicBezTo>
                  <a:pt x="10577" y="2425"/>
                  <a:pt x="10582" y="2425"/>
                  <a:pt x="10582" y="2419"/>
                </a:cubicBezTo>
                <a:cubicBezTo>
                  <a:pt x="10677" y="2419"/>
                  <a:pt x="10677" y="2419"/>
                  <a:pt x="10677" y="2419"/>
                </a:cubicBezTo>
                <a:cubicBezTo>
                  <a:pt x="10683" y="2419"/>
                  <a:pt x="10683" y="2413"/>
                  <a:pt x="10689" y="2413"/>
                </a:cubicBezTo>
                <a:cubicBezTo>
                  <a:pt x="10695" y="2413"/>
                  <a:pt x="10701" y="2413"/>
                  <a:pt x="10707" y="2413"/>
                </a:cubicBezTo>
                <a:cubicBezTo>
                  <a:pt x="10707" y="2413"/>
                  <a:pt x="10707" y="2407"/>
                  <a:pt x="10713" y="2413"/>
                </a:cubicBezTo>
                <a:lnTo>
                  <a:pt x="10719" y="2419"/>
                </a:lnTo>
                <a:cubicBezTo>
                  <a:pt x="10719" y="2425"/>
                  <a:pt x="10719" y="2431"/>
                  <a:pt x="10725" y="2431"/>
                </a:cubicBezTo>
                <a:cubicBezTo>
                  <a:pt x="10725" y="2437"/>
                  <a:pt x="10731" y="2437"/>
                  <a:pt x="10731" y="2437"/>
                </a:cubicBezTo>
                <a:cubicBezTo>
                  <a:pt x="10790" y="2437"/>
                  <a:pt x="10790" y="2437"/>
                  <a:pt x="10790" y="2437"/>
                </a:cubicBezTo>
                <a:cubicBezTo>
                  <a:pt x="10796" y="2449"/>
                  <a:pt x="10796" y="2449"/>
                  <a:pt x="10796" y="2449"/>
                </a:cubicBezTo>
                <a:cubicBezTo>
                  <a:pt x="10790" y="2455"/>
                  <a:pt x="10790" y="2461"/>
                  <a:pt x="10784" y="2461"/>
                </a:cubicBezTo>
                <a:cubicBezTo>
                  <a:pt x="10778" y="2461"/>
                  <a:pt x="10772" y="2461"/>
                  <a:pt x="10760" y="2461"/>
                </a:cubicBezTo>
                <a:cubicBezTo>
                  <a:pt x="10748" y="2461"/>
                  <a:pt x="10743" y="2461"/>
                  <a:pt x="10731" y="2461"/>
                </a:cubicBezTo>
                <a:lnTo>
                  <a:pt x="10725" y="2466"/>
                </a:lnTo>
                <a:cubicBezTo>
                  <a:pt x="10719" y="2466"/>
                  <a:pt x="10713" y="2473"/>
                  <a:pt x="10713" y="2473"/>
                </a:cubicBezTo>
                <a:cubicBezTo>
                  <a:pt x="10707" y="2473"/>
                  <a:pt x="10701" y="2478"/>
                  <a:pt x="10701" y="2484"/>
                </a:cubicBezTo>
                <a:cubicBezTo>
                  <a:pt x="10695" y="2484"/>
                  <a:pt x="10689" y="2484"/>
                  <a:pt x="10689" y="2490"/>
                </a:cubicBezTo>
                <a:cubicBezTo>
                  <a:pt x="10683" y="2496"/>
                  <a:pt x="10683" y="2496"/>
                  <a:pt x="10677" y="2502"/>
                </a:cubicBezTo>
                <a:cubicBezTo>
                  <a:pt x="10677" y="2508"/>
                  <a:pt x="10677" y="2508"/>
                  <a:pt x="10671" y="2514"/>
                </a:cubicBezTo>
                <a:cubicBezTo>
                  <a:pt x="10671" y="2520"/>
                  <a:pt x="10671" y="2520"/>
                  <a:pt x="10665" y="2526"/>
                </a:cubicBezTo>
                <a:cubicBezTo>
                  <a:pt x="10659" y="2526"/>
                  <a:pt x="10659" y="2526"/>
                  <a:pt x="10654" y="2526"/>
                </a:cubicBezTo>
                <a:cubicBezTo>
                  <a:pt x="10648" y="2526"/>
                  <a:pt x="10636" y="2526"/>
                  <a:pt x="10630" y="2520"/>
                </a:cubicBezTo>
                <a:cubicBezTo>
                  <a:pt x="10624" y="2520"/>
                  <a:pt x="10624" y="2514"/>
                  <a:pt x="10618" y="2508"/>
                </a:cubicBezTo>
                <a:cubicBezTo>
                  <a:pt x="10612" y="2508"/>
                  <a:pt x="10612" y="2496"/>
                  <a:pt x="10600" y="2496"/>
                </a:cubicBezTo>
                <a:cubicBezTo>
                  <a:pt x="10588" y="2496"/>
                  <a:pt x="10582" y="2508"/>
                  <a:pt x="10577" y="2508"/>
                </a:cubicBezTo>
                <a:cubicBezTo>
                  <a:pt x="10565" y="2508"/>
                  <a:pt x="10559" y="2508"/>
                  <a:pt x="10553" y="2508"/>
                </a:cubicBezTo>
                <a:cubicBezTo>
                  <a:pt x="10541" y="2508"/>
                  <a:pt x="10535" y="2502"/>
                  <a:pt x="10529" y="2502"/>
                </a:cubicBezTo>
                <a:cubicBezTo>
                  <a:pt x="10523" y="2502"/>
                  <a:pt x="10517" y="2508"/>
                  <a:pt x="10517" y="2508"/>
                </a:cubicBezTo>
                <a:cubicBezTo>
                  <a:pt x="10511" y="2508"/>
                  <a:pt x="10511" y="2514"/>
                  <a:pt x="10505" y="2514"/>
                </a:cubicBezTo>
                <a:cubicBezTo>
                  <a:pt x="10499" y="2514"/>
                  <a:pt x="10499" y="2520"/>
                  <a:pt x="10493" y="2520"/>
                </a:cubicBezTo>
                <a:cubicBezTo>
                  <a:pt x="10488" y="2520"/>
                  <a:pt x="10488" y="2520"/>
                  <a:pt x="10482" y="2520"/>
                </a:cubicBezTo>
                <a:cubicBezTo>
                  <a:pt x="10476" y="2520"/>
                  <a:pt x="10476" y="2514"/>
                  <a:pt x="10470" y="2514"/>
                </a:cubicBezTo>
                <a:cubicBezTo>
                  <a:pt x="10464" y="2514"/>
                  <a:pt x="10464" y="2520"/>
                  <a:pt x="10458" y="2520"/>
                </a:cubicBezTo>
                <a:cubicBezTo>
                  <a:pt x="10458" y="2520"/>
                  <a:pt x="10452" y="2520"/>
                  <a:pt x="10446" y="2526"/>
                </a:cubicBezTo>
                <a:cubicBezTo>
                  <a:pt x="10446" y="2526"/>
                  <a:pt x="10452" y="2532"/>
                  <a:pt x="10446" y="2538"/>
                </a:cubicBezTo>
                <a:cubicBezTo>
                  <a:pt x="10446" y="2544"/>
                  <a:pt x="10440" y="2544"/>
                  <a:pt x="10434" y="2550"/>
                </a:cubicBezTo>
                <a:cubicBezTo>
                  <a:pt x="10434" y="2550"/>
                  <a:pt x="10440" y="2561"/>
                  <a:pt x="10434" y="2561"/>
                </a:cubicBezTo>
                <a:cubicBezTo>
                  <a:pt x="10428" y="2561"/>
                  <a:pt x="10428" y="2555"/>
                  <a:pt x="10422" y="2555"/>
                </a:cubicBezTo>
                <a:cubicBezTo>
                  <a:pt x="10416" y="2555"/>
                  <a:pt x="10416" y="2555"/>
                  <a:pt x="10411" y="2555"/>
                </a:cubicBezTo>
                <a:cubicBezTo>
                  <a:pt x="10404" y="2555"/>
                  <a:pt x="10404" y="2550"/>
                  <a:pt x="10399" y="2550"/>
                </a:cubicBezTo>
                <a:cubicBezTo>
                  <a:pt x="10399" y="2544"/>
                  <a:pt x="10404" y="2538"/>
                  <a:pt x="10399" y="2538"/>
                </a:cubicBezTo>
                <a:cubicBezTo>
                  <a:pt x="10399" y="2532"/>
                  <a:pt x="10393" y="2538"/>
                  <a:pt x="10387" y="2538"/>
                </a:cubicBezTo>
                <a:cubicBezTo>
                  <a:pt x="10387" y="2538"/>
                  <a:pt x="10381" y="2538"/>
                  <a:pt x="10375" y="2538"/>
                </a:cubicBezTo>
                <a:cubicBezTo>
                  <a:pt x="10375" y="2538"/>
                  <a:pt x="10369" y="2538"/>
                  <a:pt x="10363" y="2544"/>
                </a:cubicBezTo>
                <a:cubicBezTo>
                  <a:pt x="10363" y="2544"/>
                  <a:pt x="10363" y="2550"/>
                  <a:pt x="10363" y="2555"/>
                </a:cubicBezTo>
                <a:cubicBezTo>
                  <a:pt x="10369" y="2555"/>
                  <a:pt x="10369" y="2561"/>
                  <a:pt x="10375" y="2561"/>
                </a:cubicBezTo>
                <a:cubicBezTo>
                  <a:pt x="10375" y="2561"/>
                  <a:pt x="10381" y="2561"/>
                  <a:pt x="10387" y="2561"/>
                </a:cubicBezTo>
                <a:cubicBezTo>
                  <a:pt x="10393" y="2561"/>
                  <a:pt x="10393" y="2567"/>
                  <a:pt x="10399" y="2573"/>
                </a:cubicBezTo>
                <a:cubicBezTo>
                  <a:pt x="10387" y="2573"/>
                  <a:pt x="10381" y="2567"/>
                  <a:pt x="10375" y="2573"/>
                </a:cubicBezTo>
                <a:cubicBezTo>
                  <a:pt x="10357" y="2573"/>
                  <a:pt x="10351" y="2579"/>
                  <a:pt x="10339" y="2579"/>
                </a:cubicBezTo>
                <a:cubicBezTo>
                  <a:pt x="10333" y="2585"/>
                  <a:pt x="10327" y="2585"/>
                  <a:pt x="10327" y="2585"/>
                </a:cubicBezTo>
                <a:cubicBezTo>
                  <a:pt x="10327" y="2591"/>
                  <a:pt x="10327" y="2597"/>
                  <a:pt x="10327" y="2597"/>
                </a:cubicBezTo>
                <a:cubicBezTo>
                  <a:pt x="10333" y="2609"/>
                  <a:pt x="10339" y="2615"/>
                  <a:pt x="10351" y="2615"/>
                </a:cubicBezTo>
                <a:lnTo>
                  <a:pt x="10357" y="2615"/>
                </a:lnTo>
                <a:cubicBezTo>
                  <a:pt x="10363" y="2615"/>
                  <a:pt x="10369" y="2621"/>
                  <a:pt x="10369" y="2621"/>
                </a:cubicBezTo>
                <a:cubicBezTo>
                  <a:pt x="10375" y="2621"/>
                  <a:pt x="10381" y="2621"/>
                  <a:pt x="10387" y="2621"/>
                </a:cubicBezTo>
                <a:cubicBezTo>
                  <a:pt x="10393" y="2621"/>
                  <a:pt x="10399" y="2621"/>
                  <a:pt x="10404" y="2621"/>
                </a:cubicBezTo>
                <a:cubicBezTo>
                  <a:pt x="10416" y="2615"/>
                  <a:pt x="10416" y="2603"/>
                  <a:pt x="10422" y="2597"/>
                </a:cubicBezTo>
                <a:cubicBezTo>
                  <a:pt x="10428" y="2591"/>
                  <a:pt x="10428" y="2585"/>
                  <a:pt x="10434" y="2585"/>
                </a:cubicBezTo>
                <a:cubicBezTo>
                  <a:pt x="10446" y="2585"/>
                  <a:pt x="10446" y="2585"/>
                  <a:pt x="10452" y="2591"/>
                </a:cubicBezTo>
                <a:cubicBezTo>
                  <a:pt x="10458" y="2591"/>
                  <a:pt x="10464" y="2591"/>
                  <a:pt x="10464" y="2597"/>
                </a:cubicBezTo>
                <a:cubicBezTo>
                  <a:pt x="10470" y="2597"/>
                  <a:pt x="10476" y="2603"/>
                  <a:pt x="10476" y="2603"/>
                </a:cubicBezTo>
                <a:cubicBezTo>
                  <a:pt x="10476" y="2609"/>
                  <a:pt x="10476" y="2615"/>
                  <a:pt x="10482" y="2615"/>
                </a:cubicBezTo>
                <a:cubicBezTo>
                  <a:pt x="10482" y="2621"/>
                  <a:pt x="10476" y="2627"/>
                  <a:pt x="10482" y="2627"/>
                </a:cubicBezTo>
                <a:cubicBezTo>
                  <a:pt x="10482" y="2632"/>
                  <a:pt x="10488" y="2632"/>
                  <a:pt x="10493" y="2632"/>
                </a:cubicBezTo>
                <a:lnTo>
                  <a:pt x="10499" y="2639"/>
                </a:lnTo>
                <a:cubicBezTo>
                  <a:pt x="10505" y="2639"/>
                  <a:pt x="10511" y="2644"/>
                  <a:pt x="10511" y="2650"/>
                </a:cubicBezTo>
                <a:cubicBezTo>
                  <a:pt x="10511" y="2650"/>
                  <a:pt x="10511" y="2656"/>
                  <a:pt x="10505" y="2656"/>
                </a:cubicBezTo>
                <a:cubicBezTo>
                  <a:pt x="10499" y="2668"/>
                  <a:pt x="10488" y="2668"/>
                  <a:pt x="10476" y="2674"/>
                </a:cubicBezTo>
                <a:cubicBezTo>
                  <a:pt x="10476" y="2674"/>
                  <a:pt x="10464" y="2674"/>
                  <a:pt x="10464" y="2680"/>
                </a:cubicBezTo>
                <a:cubicBezTo>
                  <a:pt x="10464" y="2680"/>
                  <a:pt x="10464" y="2686"/>
                  <a:pt x="10464" y="2692"/>
                </a:cubicBezTo>
                <a:cubicBezTo>
                  <a:pt x="10464" y="2698"/>
                  <a:pt x="10464" y="2704"/>
                  <a:pt x="10464" y="2710"/>
                </a:cubicBezTo>
                <a:cubicBezTo>
                  <a:pt x="10440" y="2710"/>
                  <a:pt x="10440" y="2710"/>
                  <a:pt x="10440" y="2710"/>
                </a:cubicBezTo>
                <a:cubicBezTo>
                  <a:pt x="10434" y="2710"/>
                  <a:pt x="10428" y="2710"/>
                  <a:pt x="10422" y="2710"/>
                </a:cubicBezTo>
                <a:cubicBezTo>
                  <a:pt x="10422" y="2704"/>
                  <a:pt x="10416" y="2704"/>
                  <a:pt x="10416" y="2704"/>
                </a:cubicBezTo>
                <a:cubicBezTo>
                  <a:pt x="10411" y="2704"/>
                  <a:pt x="10411" y="2698"/>
                  <a:pt x="10411" y="2692"/>
                </a:cubicBezTo>
                <a:cubicBezTo>
                  <a:pt x="10404" y="2692"/>
                  <a:pt x="10411" y="2686"/>
                  <a:pt x="10411" y="2680"/>
                </a:cubicBezTo>
                <a:cubicBezTo>
                  <a:pt x="10404" y="2680"/>
                  <a:pt x="10404" y="2674"/>
                  <a:pt x="10399" y="2668"/>
                </a:cubicBezTo>
                <a:cubicBezTo>
                  <a:pt x="10399" y="2668"/>
                  <a:pt x="10387" y="2674"/>
                  <a:pt x="10387" y="2668"/>
                </a:cubicBezTo>
                <a:cubicBezTo>
                  <a:pt x="10387" y="2668"/>
                  <a:pt x="10387" y="2662"/>
                  <a:pt x="10387" y="2656"/>
                </a:cubicBezTo>
                <a:lnTo>
                  <a:pt x="10387" y="2650"/>
                </a:lnTo>
                <a:cubicBezTo>
                  <a:pt x="10363" y="2650"/>
                  <a:pt x="10363" y="2650"/>
                  <a:pt x="10363" y="2650"/>
                </a:cubicBezTo>
                <a:cubicBezTo>
                  <a:pt x="10357" y="2656"/>
                  <a:pt x="10357" y="2662"/>
                  <a:pt x="10351" y="2668"/>
                </a:cubicBezTo>
                <a:cubicBezTo>
                  <a:pt x="10345" y="2674"/>
                  <a:pt x="10339" y="2674"/>
                  <a:pt x="10339" y="2680"/>
                </a:cubicBezTo>
                <a:cubicBezTo>
                  <a:pt x="10333" y="2680"/>
                  <a:pt x="10327" y="2680"/>
                  <a:pt x="10327" y="2686"/>
                </a:cubicBezTo>
                <a:cubicBezTo>
                  <a:pt x="10322" y="2686"/>
                  <a:pt x="10327" y="2692"/>
                  <a:pt x="10327" y="2698"/>
                </a:cubicBezTo>
                <a:cubicBezTo>
                  <a:pt x="10327" y="2698"/>
                  <a:pt x="10327" y="2704"/>
                  <a:pt x="10327" y="2710"/>
                </a:cubicBezTo>
                <a:cubicBezTo>
                  <a:pt x="10327" y="2710"/>
                  <a:pt x="10322" y="2716"/>
                  <a:pt x="10322" y="2721"/>
                </a:cubicBezTo>
                <a:cubicBezTo>
                  <a:pt x="10316" y="2721"/>
                  <a:pt x="10316" y="2727"/>
                  <a:pt x="10310" y="2727"/>
                </a:cubicBezTo>
                <a:cubicBezTo>
                  <a:pt x="10310" y="2733"/>
                  <a:pt x="10310" y="2739"/>
                  <a:pt x="10310" y="2739"/>
                </a:cubicBezTo>
                <a:cubicBezTo>
                  <a:pt x="10310" y="2745"/>
                  <a:pt x="10304" y="2751"/>
                  <a:pt x="10304" y="2757"/>
                </a:cubicBezTo>
                <a:cubicBezTo>
                  <a:pt x="10304" y="2763"/>
                  <a:pt x="10304" y="2769"/>
                  <a:pt x="10304" y="2775"/>
                </a:cubicBezTo>
                <a:cubicBezTo>
                  <a:pt x="10304" y="2781"/>
                  <a:pt x="10310" y="2781"/>
                  <a:pt x="10310" y="2787"/>
                </a:cubicBezTo>
                <a:cubicBezTo>
                  <a:pt x="10310" y="2793"/>
                  <a:pt x="10316" y="2793"/>
                  <a:pt x="10316" y="2799"/>
                </a:cubicBezTo>
                <a:cubicBezTo>
                  <a:pt x="10316" y="2805"/>
                  <a:pt x="10310" y="2805"/>
                  <a:pt x="10304" y="2810"/>
                </a:cubicBezTo>
                <a:cubicBezTo>
                  <a:pt x="10304" y="2816"/>
                  <a:pt x="10298" y="2816"/>
                  <a:pt x="10292" y="2822"/>
                </a:cubicBezTo>
                <a:cubicBezTo>
                  <a:pt x="10292" y="2828"/>
                  <a:pt x="10292" y="2828"/>
                  <a:pt x="10292" y="2834"/>
                </a:cubicBezTo>
                <a:cubicBezTo>
                  <a:pt x="10304" y="2846"/>
                  <a:pt x="10304" y="2846"/>
                  <a:pt x="10304" y="2846"/>
                </a:cubicBezTo>
                <a:cubicBezTo>
                  <a:pt x="10298" y="2858"/>
                  <a:pt x="10298" y="2858"/>
                  <a:pt x="10298" y="2858"/>
                </a:cubicBezTo>
                <a:cubicBezTo>
                  <a:pt x="10298" y="2858"/>
                  <a:pt x="10292" y="2858"/>
                  <a:pt x="10286" y="2858"/>
                </a:cubicBezTo>
                <a:cubicBezTo>
                  <a:pt x="10274" y="2858"/>
                  <a:pt x="10274" y="2846"/>
                  <a:pt x="10262" y="2846"/>
                </a:cubicBezTo>
                <a:cubicBezTo>
                  <a:pt x="10250" y="2846"/>
                  <a:pt x="10245" y="2846"/>
                  <a:pt x="10238" y="2846"/>
                </a:cubicBezTo>
                <a:cubicBezTo>
                  <a:pt x="10227" y="2846"/>
                  <a:pt x="10221" y="2846"/>
                  <a:pt x="10215" y="2846"/>
                </a:cubicBezTo>
                <a:cubicBezTo>
                  <a:pt x="10209" y="2846"/>
                  <a:pt x="10203" y="2846"/>
                  <a:pt x="10197" y="2852"/>
                </a:cubicBezTo>
                <a:cubicBezTo>
                  <a:pt x="10197" y="2858"/>
                  <a:pt x="10191" y="2858"/>
                  <a:pt x="10191" y="2864"/>
                </a:cubicBezTo>
                <a:cubicBezTo>
                  <a:pt x="10191" y="2870"/>
                  <a:pt x="10197" y="2870"/>
                  <a:pt x="10197" y="2876"/>
                </a:cubicBezTo>
                <a:cubicBezTo>
                  <a:pt x="10203" y="2887"/>
                  <a:pt x="10209" y="2887"/>
                  <a:pt x="10215" y="2893"/>
                </a:cubicBezTo>
                <a:cubicBezTo>
                  <a:pt x="10215" y="2905"/>
                  <a:pt x="10215" y="2905"/>
                  <a:pt x="10215" y="2905"/>
                </a:cubicBezTo>
                <a:cubicBezTo>
                  <a:pt x="10203" y="2911"/>
                  <a:pt x="10203" y="2911"/>
                  <a:pt x="10203" y="2911"/>
                </a:cubicBezTo>
                <a:cubicBezTo>
                  <a:pt x="10185" y="2899"/>
                  <a:pt x="10179" y="2893"/>
                  <a:pt x="10161" y="2882"/>
                </a:cubicBezTo>
                <a:cubicBezTo>
                  <a:pt x="10156" y="2882"/>
                  <a:pt x="10156" y="2882"/>
                  <a:pt x="10150" y="2876"/>
                </a:cubicBezTo>
                <a:cubicBezTo>
                  <a:pt x="10144" y="2870"/>
                  <a:pt x="10144" y="2864"/>
                  <a:pt x="10138" y="2864"/>
                </a:cubicBezTo>
                <a:cubicBezTo>
                  <a:pt x="10138" y="2858"/>
                  <a:pt x="10132" y="2858"/>
                  <a:pt x="10126" y="2858"/>
                </a:cubicBezTo>
                <a:cubicBezTo>
                  <a:pt x="10126" y="2858"/>
                  <a:pt x="10120" y="2864"/>
                  <a:pt x="10114" y="2864"/>
                </a:cubicBezTo>
                <a:cubicBezTo>
                  <a:pt x="10108" y="2870"/>
                  <a:pt x="10102" y="2876"/>
                  <a:pt x="10090" y="2882"/>
                </a:cubicBezTo>
                <a:cubicBezTo>
                  <a:pt x="10084" y="2882"/>
                  <a:pt x="10084" y="2887"/>
                  <a:pt x="10079" y="2887"/>
                </a:cubicBezTo>
                <a:cubicBezTo>
                  <a:pt x="10079" y="2887"/>
                  <a:pt x="10072" y="2887"/>
                  <a:pt x="10067" y="2887"/>
                </a:cubicBezTo>
                <a:cubicBezTo>
                  <a:pt x="10067" y="2893"/>
                  <a:pt x="10061" y="2893"/>
                  <a:pt x="10055" y="2893"/>
                </a:cubicBezTo>
                <a:cubicBezTo>
                  <a:pt x="10055" y="2899"/>
                  <a:pt x="10055" y="2905"/>
                  <a:pt x="10049" y="2905"/>
                </a:cubicBezTo>
                <a:cubicBezTo>
                  <a:pt x="10043" y="2911"/>
                  <a:pt x="10043" y="2911"/>
                  <a:pt x="10037" y="2917"/>
                </a:cubicBezTo>
                <a:cubicBezTo>
                  <a:pt x="10025" y="2923"/>
                  <a:pt x="10019" y="2917"/>
                  <a:pt x="10001" y="2917"/>
                </a:cubicBezTo>
                <a:cubicBezTo>
                  <a:pt x="9995" y="2917"/>
                  <a:pt x="9990" y="2917"/>
                  <a:pt x="9978" y="2923"/>
                </a:cubicBezTo>
                <a:cubicBezTo>
                  <a:pt x="9972" y="2923"/>
                  <a:pt x="9972" y="2929"/>
                  <a:pt x="9966" y="2929"/>
                </a:cubicBezTo>
                <a:cubicBezTo>
                  <a:pt x="9960" y="2935"/>
                  <a:pt x="9954" y="2935"/>
                  <a:pt x="9948" y="2935"/>
                </a:cubicBezTo>
                <a:cubicBezTo>
                  <a:pt x="9936" y="2935"/>
                  <a:pt x="9924" y="2935"/>
                  <a:pt x="9912" y="2923"/>
                </a:cubicBezTo>
                <a:cubicBezTo>
                  <a:pt x="9906" y="2911"/>
                  <a:pt x="9906" y="2899"/>
                  <a:pt x="9906" y="2882"/>
                </a:cubicBezTo>
                <a:cubicBezTo>
                  <a:pt x="9883" y="2882"/>
                  <a:pt x="9883" y="2882"/>
                  <a:pt x="9883" y="2882"/>
                </a:cubicBezTo>
                <a:cubicBezTo>
                  <a:pt x="9883" y="2887"/>
                  <a:pt x="9877" y="2887"/>
                  <a:pt x="9877" y="2887"/>
                </a:cubicBezTo>
                <a:cubicBezTo>
                  <a:pt x="9871" y="2893"/>
                  <a:pt x="9871" y="2899"/>
                  <a:pt x="9871" y="2899"/>
                </a:cubicBezTo>
                <a:cubicBezTo>
                  <a:pt x="9865" y="2899"/>
                  <a:pt x="9859" y="2899"/>
                  <a:pt x="9859" y="2899"/>
                </a:cubicBezTo>
                <a:cubicBezTo>
                  <a:pt x="9853" y="2899"/>
                  <a:pt x="9847" y="2893"/>
                  <a:pt x="9841" y="2893"/>
                </a:cubicBezTo>
                <a:cubicBezTo>
                  <a:pt x="9818" y="2893"/>
                  <a:pt x="9818" y="2893"/>
                  <a:pt x="9818" y="2893"/>
                </a:cubicBezTo>
                <a:cubicBezTo>
                  <a:pt x="9812" y="2893"/>
                  <a:pt x="9806" y="2899"/>
                  <a:pt x="9795" y="2899"/>
                </a:cubicBezTo>
                <a:cubicBezTo>
                  <a:pt x="9795" y="2911"/>
                  <a:pt x="9800" y="2917"/>
                  <a:pt x="9795" y="2935"/>
                </a:cubicBezTo>
                <a:cubicBezTo>
                  <a:pt x="9771" y="2935"/>
                  <a:pt x="9771" y="2935"/>
                  <a:pt x="9771" y="2935"/>
                </a:cubicBezTo>
                <a:cubicBezTo>
                  <a:pt x="9765" y="2935"/>
                  <a:pt x="9759" y="2935"/>
                  <a:pt x="9753" y="2929"/>
                </a:cubicBezTo>
                <a:cubicBezTo>
                  <a:pt x="9753" y="2929"/>
                  <a:pt x="9747" y="2929"/>
                  <a:pt x="9741" y="2923"/>
                </a:cubicBezTo>
                <a:cubicBezTo>
                  <a:pt x="9741" y="2911"/>
                  <a:pt x="9741" y="2905"/>
                  <a:pt x="9736" y="2893"/>
                </a:cubicBezTo>
                <a:cubicBezTo>
                  <a:pt x="9730" y="2899"/>
                  <a:pt x="9730" y="2899"/>
                  <a:pt x="9730" y="2899"/>
                </a:cubicBezTo>
                <a:cubicBezTo>
                  <a:pt x="9706" y="2899"/>
                  <a:pt x="9706" y="2899"/>
                  <a:pt x="9706" y="2899"/>
                </a:cubicBezTo>
                <a:cubicBezTo>
                  <a:pt x="9706" y="2882"/>
                  <a:pt x="9706" y="2882"/>
                  <a:pt x="9706" y="2882"/>
                </a:cubicBezTo>
                <a:cubicBezTo>
                  <a:pt x="9706" y="2876"/>
                  <a:pt x="9700" y="2876"/>
                  <a:pt x="9700" y="2870"/>
                </a:cubicBezTo>
                <a:cubicBezTo>
                  <a:pt x="9700" y="2864"/>
                  <a:pt x="9706" y="2864"/>
                  <a:pt x="9706" y="2858"/>
                </a:cubicBezTo>
                <a:cubicBezTo>
                  <a:pt x="9753" y="2858"/>
                  <a:pt x="9753" y="2858"/>
                  <a:pt x="9753" y="2858"/>
                </a:cubicBezTo>
                <a:cubicBezTo>
                  <a:pt x="9759" y="2858"/>
                  <a:pt x="9765" y="2864"/>
                  <a:pt x="9777" y="2864"/>
                </a:cubicBezTo>
                <a:cubicBezTo>
                  <a:pt x="9783" y="2864"/>
                  <a:pt x="9783" y="2870"/>
                  <a:pt x="9789" y="2876"/>
                </a:cubicBezTo>
                <a:cubicBezTo>
                  <a:pt x="9795" y="2876"/>
                  <a:pt x="9795" y="2882"/>
                  <a:pt x="9806" y="2882"/>
                </a:cubicBezTo>
                <a:cubicBezTo>
                  <a:pt x="9812" y="2882"/>
                  <a:pt x="9818" y="2876"/>
                  <a:pt x="9824" y="2876"/>
                </a:cubicBezTo>
                <a:cubicBezTo>
                  <a:pt x="9829" y="2870"/>
                  <a:pt x="9829" y="2864"/>
                  <a:pt x="9829" y="2852"/>
                </a:cubicBezTo>
                <a:cubicBezTo>
                  <a:pt x="9829" y="2840"/>
                  <a:pt x="9824" y="2834"/>
                  <a:pt x="9824" y="2822"/>
                </a:cubicBezTo>
                <a:cubicBezTo>
                  <a:pt x="9824" y="2816"/>
                  <a:pt x="9829" y="2816"/>
                  <a:pt x="9829" y="2805"/>
                </a:cubicBezTo>
                <a:cubicBezTo>
                  <a:pt x="9835" y="2799"/>
                  <a:pt x="9841" y="2799"/>
                  <a:pt x="9841" y="2793"/>
                </a:cubicBezTo>
                <a:cubicBezTo>
                  <a:pt x="9841" y="2781"/>
                  <a:pt x="9841" y="2775"/>
                  <a:pt x="9841" y="2769"/>
                </a:cubicBezTo>
                <a:cubicBezTo>
                  <a:pt x="9818" y="2769"/>
                  <a:pt x="9818" y="2769"/>
                  <a:pt x="9818" y="2769"/>
                </a:cubicBezTo>
                <a:cubicBezTo>
                  <a:pt x="9812" y="2769"/>
                  <a:pt x="9812" y="2775"/>
                  <a:pt x="9806" y="2775"/>
                </a:cubicBezTo>
                <a:cubicBezTo>
                  <a:pt x="9800" y="2775"/>
                  <a:pt x="9789" y="2769"/>
                  <a:pt x="9783" y="2775"/>
                </a:cubicBezTo>
                <a:cubicBezTo>
                  <a:pt x="9777" y="2775"/>
                  <a:pt x="9777" y="2775"/>
                  <a:pt x="9771" y="2781"/>
                </a:cubicBezTo>
                <a:cubicBezTo>
                  <a:pt x="9771" y="2781"/>
                  <a:pt x="9771" y="2787"/>
                  <a:pt x="9765" y="2793"/>
                </a:cubicBezTo>
                <a:cubicBezTo>
                  <a:pt x="9765" y="2793"/>
                  <a:pt x="9759" y="2805"/>
                  <a:pt x="9753" y="2805"/>
                </a:cubicBezTo>
                <a:cubicBezTo>
                  <a:pt x="9747" y="2805"/>
                  <a:pt x="9747" y="2805"/>
                  <a:pt x="9747" y="2805"/>
                </a:cubicBezTo>
                <a:cubicBezTo>
                  <a:pt x="9747" y="2805"/>
                  <a:pt x="9741" y="2799"/>
                  <a:pt x="9736" y="2799"/>
                </a:cubicBezTo>
                <a:cubicBezTo>
                  <a:pt x="9741" y="2787"/>
                  <a:pt x="9736" y="2781"/>
                  <a:pt x="9741" y="2775"/>
                </a:cubicBezTo>
                <a:cubicBezTo>
                  <a:pt x="9741" y="2769"/>
                  <a:pt x="9753" y="2769"/>
                  <a:pt x="9753" y="2763"/>
                </a:cubicBezTo>
                <a:cubicBezTo>
                  <a:pt x="9753" y="2763"/>
                  <a:pt x="9753" y="2757"/>
                  <a:pt x="9753" y="2751"/>
                </a:cubicBezTo>
                <a:cubicBezTo>
                  <a:pt x="9753" y="2733"/>
                  <a:pt x="9753" y="2733"/>
                  <a:pt x="9753" y="2733"/>
                </a:cubicBezTo>
                <a:cubicBezTo>
                  <a:pt x="9747" y="2739"/>
                  <a:pt x="9741" y="2739"/>
                  <a:pt x="9730" y="2739"/>
                </a:cubicBezTo>
                <a:cubicBezTo>
                  <a:pt x="9730" y="2739"/>
                  <a:pt x="9724" y="2739"/>
                  <a:pt x="9724" y="2733"/>
                </a:cubicBezTo>
                <a:cubicBezTo>
                  <a:pt x="9724" y="2727"/>
                  <a:pt x="9724" y="2727"/>
                  <a:pt x="9724" y="2721"/>
                </a:cubicBezTo>
                <a:cubicBezTo>
                  <a:pt x="9730" y="2716"/>
                  <a:pt x="9736" y="2710"/>
                  <a:pt x="9736" y="2698"/>
                </a:cubicBezTo>
                <a:cubicBezTo>
                  <a:pt x="9741" y="2698"/>
                  <a:pt x="9736" y="2692"/>
                  <a:pt x="9736" y="2686"/>
                </a:cubicBezTo>
                <a:cubicBezTo>
                  <a:pt x="9736" y="2686"/>
                  <a:pt x="9741" y="2680"/>
                  <a:pt x="9736" y="2674"/>
                </a:cubicBezTo>
                <a:cubicBezTo>
                  <a:pt x="9736" y="2668"/>
                  <a:pt x="9730" y="2668"/>
                  <a:pt x="9730" y="2662"/>
                </a:cubicBezTo>
                <a:cubicBezTo>
                  <a:pt x="9730" y="2662"/>
                  <a:pt x="9730" y="2656"/>
                  <a:pt x="9724" y="2650"/>
                </a:cubicBezTo>
                <a:cubicBezTo>
                  <a:pt x="9718" y="2650"/>
                  <a:pt x="9724" y="2644"/>
                  <a:pt x="9718" y="2644"/>
                </a:cubicBezTo>
                <a:cubicBezTo>
                  <a:pt x="9712" y="2644"/>
                  <a:pt x="9706" y="2644"/>
                  <a:pt x="9706" y="2644"/>
                </a:cubicBezTo>
                <a:cubicBezTo>
                  <a:pt x="9700" y="2644"/>
                  <a:pt x="9694" y="2650"/>
                  <a:pt x="9688" y="2650"/>
                </a:cubicBezTo>
                <a:cubicBezTo>
                  <a:pt x="9688" y="2662"/>
                  <a:pt x="9688" y="2668"/>
                  <a:pt x="9682" y="2674"/>
                </a:cubicBezTo>
                <a:cubicBezTo>
                  <a:pt x="9676" y="2686"/>
                  <a:pt x="9676" y="2692"/>
                  <a:pt x="9664" y="2698"/>
                </a:cubicBezTo>
                <a:cubicBezTo>
                  <a:pt x="9658" y="2698"/>
                  <a:pt x="9658" y="2698"/>
                  <a:pt x="9653" y="2698"/>
                </a:cubicBezTo>
                <a:cubicBezTo>
                  <a:pt x="9647" y="2698"/>
                  <a:pt x="9641" y="2698"/>
                  <a:pt x="9641" y="2698"/>
                </a:cubicBezTo>
                <a:cubicBezTo>
                  <a:pt x="9635" y="2698"/>
                  <a:pt x="9629" y="2704"/>
                  <a:pt x="9629" y="2710"/>
                </a:cubicBezTo>
                <a:cubicBezTo>
                  <a:pt x="9629" y="2716"/>
                  <a:pt x="9635" y="2721"/>
                  <a:pt x="9635" y="2727"/>
                </a:cubicBezTo>
                <a:cubicBezTo>
                  <a:pt x="9635" y="2733"/>
                  <a:pt x="9635" y="2733"/>
                  <a:pt x="9635" y="2733"/>
                </a:cubicBezTo>
                <a:cubicBezTo>
                  <a:pt x="9635" y="2739"/>
                  <a:pt x="9635" y="2745"/>
                  <a:pt x="9629" y="2745"/>
                </a:cubicBezTo>
                <a:cubicBezTo>
                  <a:pt x="9629" y="2745"/>
                  <a:pt x="9623" y="2745"/>
                  <a:pt x="9617" y="2745"/>
                </a:cubicBezTo>
                <a:cubicBezTo>
                  <a:pt x="9617" y="2751"/>
                  <a:pt x="9611" y="2751"/>
                  <a:pt x="9605" y="2751"/>
                </a:cubicBezTo>
                <a:cubicBezTo>
                  <a:pt x="9593" y="2757"/>
                  <a:pt x="9587" y="2763"/>
                  <a:pt x="9587" y="2775"/>
                </a:cubicBezTo>
                <a:cubicBezTo>
                  <a:pt x="9587" y="2787"/>
                  <a:pt x="9593" y="2793"/>
                  <a:pt x="9599" y="2805"/>
                </a:cubicBezTo>
                <a:cubicBezTo>
                  <a:pt x="9599" y="2810"/>
                  <a:pt x="9605" y="2810"/>
                  <a:pt x="9605" y="2816"/>
                </a:cubicBezTo>
                <a:cubicBezTo>
                  <a:pt x="9611" y="2816"/>
                  <a:pt x="9617" y="2816"/>
                  <a:pt x="9617" y="2816"/>
                </a:cubicBezTo>
                <a:cubicBezTo>
                  <a:pt x="9623" y="2822"/>
                  <a:pt x="9623" y="2822"/>
                  <a:pt x="9629" y="2828"/>
                </a:cubicBezTo>
                <a:cubicBezTo>
                  <a:pt x="9629" y="2828"/>
                  <a:pt x="9629" y="2834"/>
                  <a:pt x="9629" y="2840"/>
                </a:cubicBezTo>
                <a:cubicBezTo>
                  <a:pt x="9629" y="2840"/>
                  <a:pt x="9617" y="2846"/>
                  <a:pt x="9617" y="2852"/>
                </a:cubicBezTo>
                <a:cubicBezTo>
                  <a:pt x="9617" y="2858"/>
                  <a:pt x="9623" y="2858"/>
                  <a:pt x="9623" y="2864"/>
                </a:cubicBezTo>
                <a:cubicBezTo>
                  <a:pt x="9623" y="2876"/>
                  <a:pt x="9623" y="2876"/>
                  <a:pt x="9623" y="2876"/>
                </a:cubicBezTo>
                <a:cubicBezTo>
                  <a:pt x="9623" y="2882"/>
                  <a:pt x="9617" y="2882"/>
                  <a:pt x="9617" y="2893"/>
                </a:cubicBezTo>
                <a:cubicBezTo>
                  <a:pt x="9617" y="2893"/>
                  <a:pt x="9617" y="2893"/>
                  <a:pt x="9617" y="2899"/>
                </a:cubicBezTo>
                <a:cubicBezTo>
                  <a:pt x="9617" y="2905"/>
                  <a:pt x="9617" y="2905"/>
                  <a:pt x="9623" y="2911"/>
                </a:cubicBezTo>
                <a:cubicBezTo>
                  <a:pt x="9623" y="2917"/>
                  <a:pt x="9629" y="2917"/>
                  <a:pt x="9629" y="2923"/>
                </a:cubicBezTo>
                <a:cubicBezTo>
                  <a:pt x="9635" y="2929"/>
                  <a:pt x="9641" y="2935"/>
                  <a:pt x="9641" y="2947"/>
                </a:cubicBezTo>
                <a:cubicBezTo>
                  <a:pt x="9641" y="2965"/>
                  <a:pt x="9641" y="2965"/>
                  <a:pt x="9641" y="2965"/>
                </a:cubicBezTo>
                <a:cubicBezTo>
                  <a:pt x="9623" y="2965"/>
                  <a:pt x="9623" y="2965"/>
                  <a:pt x="9623" y="2965"/>
                </a:cubicBezTo>
                <a:cubicBezTo>
                  <a:pt x="9617" y="2965"/>
                  <a:pt x="9611" y="2971"/>
                  <a:pt x="9605" y="2971"/>
                </a:cubicBezTo>
                <a:cubicBezTo>
                  <a:pt x="9593" y="2971"/>
                  <a:pt x="9587" y="2971"/>
                  <a:pt x="9575" y="2971"/>
                </a:cubicBezTo>
                <a:cubicBezTo>
                  <a:pt x="9564" y="2971"/>
                  <a:pt x="9564" y="2971"/>
                  <a:pt x="9564" y="2971"/>
                </a:cubicBezTo>
                <a:cubicBezTo>
                  <a:pt x="9558" y="2971"/>
                  <a:pt x="9552" y="2971"/>
                  <a:pt x="9546" y="2971"/>
                </a:cubicBezTo>
                <a:cubicBezTo>
                  <a:pt x="9534" y="2971"/>
                  <a:pt x="9528" y="2971"/>
                  <a:pt x="9516" y="2971"/>
                </a:cubicBezTo>
                <a:cubicBezTo>
                  <a:pt x="9504" y="2971"/>
                  <a:pt x="9498" y="2971"/>
                  <a:pt x="9492" y="2971"/>
                </a:cubicBezTo>
                <a:cubicBezTo>
                  <a:pt x="9487" y="2976"/>
                  <a:pt x="9492" y="2982"/>
                  <a:pt x="9487" y="2982"/>
                </a:cubicBezTo>
                <a:cubicBezTo>
                  <a:pt x="9481" y="2988"/>
                  <a:pt x="9481" y="2988"/>
                  <a:pt x="9475" y="2988"/>
                </a:cubicBezTo>
                <a:cubicBezTo>
                  <a:pt x="9469" y="2994"/>
                  <a:pt x="9457" y="2988"/>
                  <a:pt x="9451" y="2994"/>
                </a:cubicBezTo>
                <a:cubicBezTo>
                  <a:pt x="9445" y="3000"/>
                  <a:pt x="9451" y="3006"/>
                  <a:pt x="9445" y="3006"/>
                </a:cubicBezTo>
                <a:cubicBezTo>
                  <a:pt x="9445" y="3012"/>
                  <a:pt x="9445" y="3012"/>
                  <a:pt x="9439" y="3018"/>
                </a:cubicBezTo>
                <a:cubicBezTo>
                  <a:pt x="9433" y="3030"/>
                  <a:pt x="9427" y="3036"/>
                  <a:pt x="9415" y="3036"/>
                </a:cubicBezTo>
                <a:cubicBezTo>
                  <a:pt x="9409" y="3036"/>
                  <a:pt x="9409" y="3030"/>
                  <a:pt x="9403" y="3030"/>
                </a:cubicBezTo>
                <a:cubicBezTo>
                  <a:pt x="9392" y="3030"/>
                  <a:pt x="9392" y="3030"/>
                  <a:pt x="9392" y="3030"/>
                </a:cubicBezTo>
                <a:cubicBezTo>
                  <a:pt x="9380" y="3030"/>
                  <a:pt x="9380" y="3030"/>
                  <a:pt x="9380" y="3030"/>
                </a:cubicBezTo>
                <a:cubicBezTo>
                  <a:pt x="9380" y="3030"/>
                  <a:pt x="9374" y="3036"/>
                  <a:pt x="9368" y="3036"/>
                </a:cubicBezTo>
                <a:cubicBezTo>
                  <a:pt x="9368" y="3036"/>
                  <a:pt x="9362" y="3030"/>
                  <a:pt x="9356" y="3030"/>
                </a:cubicBezTo>
                <a:cubicBezTo>
                  <a:pt x="9356" y="3054"/>
                  <a:pt x="9356" y="3054"/>
                  <a:pt x="9356" y="3054"/>
                </a:cubicBezTo>
                <a:cubicBezTo>
                  <a:pt x="9380" y="3065"/>
                  <a:pt x="9380" y="3065"/>
                  <a:pt x="9380" y="3065"/>
                </a:cubicBezTo>
                <a:cubicBezTo>
                  <a:pt x="9380" y="3101"/>
                  <a:pt x="9380" y="3101"/>
                  <a:pt x="9380" y="3101"/>
                </a:cubicBezTo>
                <a:cubicBezTo>
                  <a:pt x="9374" y="3101"/>
                  <a:pt x="9368" y="3101"/>
                  <a:pt x="9362" y="3101"/>
                </a:cubicBezTo>
                <a:cubicBezTo>
                  <a:pt x="9362" y="3101"/>
                  <a:pt x="9356" y="3107"/>
                  <a:pt x="9350" y="3107"/>
                </a:cubicBezTo>
                <a:cubicBezTo>
                  <a:pt x="9350" y="3107"/>
                  <a:pt x="9344" y="3107"/>
                  <a:pt x="9344" y="3113"/>
                </a:cubicBezTo>
                <a:cubicBezTo>
                  <a:pt x="9338" y="3113"/>
                  <a:pt x="9332" y="3119"/>
                  <a:pt x="9332" y="3119"/>
                </a:cubicBezTo>
                <a:cubicBezTo>
                  <a:pt x="9321" y="3125"/>
                  <a:pt x="9315" y="3131"/>
                  <a:pt x="9309" y="3137"/>
                </a:cubicBezTo>
                <a:cubicBezTo>
                  <a:pt x="9303" y="3137"/>
                  <a:pt x="9303" y="3142"/>
                  <a:pt x="9297" y="3148"/>
                </a:cubicBezTo>
                <a:cubicBezTo>
                  <a:pt x="9291" y="3148"/>
                  <a:pt x="9291" y="3154"/>
                  <a:pt x="9285" y="3154"/>
                </a:cubicBezTo>
                <a:cubicBezTo>
                  <a:pt x="9273" y="3154"/>
                  <a:pt x="9273" y="3154"/>
                  <a:pt x="9273" y="3154"/>
                </a:cubicBezTo>
                <a:cubicBezTo>
                  <a:pt x="9261" y="3154"/>
                  <a:pt x="9249" y="3154"/>
                  <a:pt x="9237" y="3154"/>
                </a:cubicBezTo>
                <a:cubicBezTo>
                  <a:pt x="9237" y="3225"/>
                  <a:pt x="9237" y="3225"/>
                  <a:pt x="9237" y="3225"/>
                </a:cubicBezTo>
                <a:cubicBezTo>
                  <a:pt x="9220" y="3225"/>
                  <a:pt x="9208" y="3225"/>
                  <a:pt x="9190" y="3225"/>
                </a:cubicBezTo>
                <a:lnTo>
                  <a:pt x="9184" y="3231"/>
                </a:lnTo>
                <a:cubicBezTo>
                  <a:pt x="9178" y="3231"/>
                  <a:pt x="9172" y="3231"/>
                  <a:pt x="9172" y="3231"/>
                </a:cubicBezTo>
                <a:cubicBezTo>
                  <a:pt x="9172" y="3267"/>
                  <a:pt x="9172" y="3267"/>
                  <a:pt x="9172" y="3267"/>
                </a:cubicBezTo>
                <a:cubicBezTo>
                  <a:pt x="9131" y="3267"/>
                  <a:pt x="9131" y="3267"/>
                  <a:pt x="9131" y="3267"/>
                </a:cubicBezTo>
                <a:cubicBezTo>
                  <a:pt x="9125" y="3267"/>
                  <a:pt x="9119" y="3261"/>
                  <a:pt x="9113" y="3261"/>
                </a:cubicBezTo>
                <a:cubicBezTo>
                  <a:pt x="9107" y="3261"/>
                  <a:pt x="9101" y="3261"/>
                  <a:pt x="9095" y="3261"/>
                </a:cubicBezTo>
                <a:cubicBezTo>
                  <a:pt x="9089" y="3261"/>
                  <a:pt x="9083" y="3261"/>
                  <a:pt x="9077" y="3261"/>
                </a:cubicBezTo>
                <a:cubicBezTo>
                  <a:pt x="9077" y="3255"/>
                  <a:pt x="9083" y="3249"/>
                  <a:pt x="9077" y="3249"/>
                </a:cubicBezTo>
                <a:cubicBezTo>
                  <a:pt x="9077" y="3243"/>
                  <a:pt x="9071" y="3237"/>
                  <a:pt x="9066" y="3237"/>
                </a:cubicBezTo>
                <a:cubicBezTo>
                  <a:pt x="9060" y="3237"/>
                  <a:pt x="9054" y="3237"/>
                  <a:pt x="9048" y="3237"/>
                </a:cubicBezTo>
                <a:cubicBezTo>
                  <a:pt x="9048" y="3273"/>
                  <a:pt x="9048" y="3273"/>
                  <a:pt x="9048" y="3273"/>
                </a:cubicBezTo>
                <a:cubicBezTo>
                  <a:pt x="9054" y="3279"/>
                  <a:pt x="9060" y="3279"/>
                  <a:pt x="9071" y="3279"/>
                </a:cubicBezTo>
                <a:cubicBezTo>
                  <a:pt x="9060" y="3303"/>
                  <a:pt x="9060" y="3303"/>
                  <a:pt x="9060" y="3303"/>
                </a:cubicBezTo>
                <a:cubicBezTo>
                  <a:pt x="9066" y="3314"/>
                  <a:pt x="9066" y="3314"/>
                  <a:pt x="9066" y="3314"/>
                </a:cubicBezTo>
                <a:cubicBezTo>
                  <a:pt x="9066" y="3332"/>
                  <a:pt x="9066" y="3332"/>
                  <a:pt x="9066" y="3332"/>
                </a:cubicBezTo>
                <a:cubicBezTo>
                  <a:pt x="9048" y="3332"/>
                  <a:pt x="9042" y="3332"/>
                  <a:pt x="9030" y="3332"/>
                </a:cubicBezTo>
                <a:cubicBezTo>
                  <a:pt x="9024" y="3332"/>
                  <a:pt x="9018" y="3326"/>
                  <a:pt x="9018" y="3326"/>
                </a:cubicBezTo>
                <a:cubicBezTo>
                  <a:pt x="9012" y="3326"/>
                  <a:pt x="9006" y="3326"/>
                  <a:pt x="9006" y="3326"/>
                </a:cubicBezTo>
                <a:cubicBezTo>
                  <a:pt x="9000" y="3326"/>
                  <a:pt x="9000" y="3326"/>
                  <a:pt x="8994" y="3326"/>
                </a:cubicBezTo>
                <a:cubicBezTo>
                  <a:pt x="8989" y="3326"/>
                  <a:pt x="8982" y="3326"/>
                  <a:pt x="8977" y="3326"/>
                </a:cubicBezTo>
                <a:cubicBezTo>
                  <a:pt x="8977" y="3326"/>
                  <a:pt x="8971" y="3320"/>
                  <a:pt x="8965" y="3320"/>
                </a:cubicBezTo>
                <a:cubicBezTo>
                  <a:pt x="8965" y="3314"/>
                  <a:pt x="8965" y="3309"/>
                  <a:pt x="8959" y="3309"/>
                </a:cubicBezTo>
                <a:cubicBezTo>
                  <a:pt x="8953" y="3309"/>
                  <a:pt x="8947" y="3314"/>
                  <a:pt x="8941" y="3314"/>
                </a:cubicBezTo>
                <a:cubicBezTo>
                  <a:pt x="8935" y="3314"/>
                  <a:pt x="8929" y="3314"/>
                  <a:pt x="8929" y="3314"/>
                </a:cubicBezTo>
                <a:cubicBezTo>
                  <a:pt x="8917" y="3314"/>
                  <a:pt x="8911" y="3320"/>
                  <a:pt x="8905" y="3326"/>
                </a:cubicBezTo>
                <a:cubicBezTo>
                  <a:pt x="8900" y="3326"/>
                  <a:pt x="8894" y="3326"/>
                  <a:pt x="8894" y="3332"/>
                </a:cubicBezTo>
                <a:cubicBezTo>
                  <a:pt x="8894" y="3338"/>
                  <a:pt x="8888" y="3338"/>
                  <a:pt x="8888" y="3344"/>
                </a:cubicBezTo>
                <a:cubicBezTo>
                  <a:pt x="8888" y="3350"/>
                  <a:pt x="8894" y="3350"/>
                  <a:pt x="8894" y="3356"/>
                </a:cubicBezTo>
                <a:cubicBezTo>
                  <a:pt x="8900" y="3356"/>
                  <a:pt x="8905" y="3356"/>
                  <a:pt x="8905" y="3356"/>
                </a:cubicBezTo>
                <a:cubicBezTo>
                  <a:pt x="8911" y="3356"/>
                  <a:pt x="8911" y="3362"/>
                  <a:pt x="8917" y="3368"/>
                </a:cubicBezTo>
                <a:cubicBezTo>
                  <a:pt x="8917" y="3368"/>
                  <a:pt x="8923" y="3368"/>
                  <a:pt x="8929" y="3374"/>
                </a:cubicBezTo>
                <a:cubicBezTo>
                  <a:pt x="8929" y="3374"/>
                  <a:pt x="8935" y="3380"/>
                  <a:pt x="8941" y="3380"/>
                </a:cubicBezTo>
                <a:cubicBezTo>
                  <a:pt x="8947" y="3380"/>
                  <a:pt x="8953" y="3380"/>
                  <a:pt x="8965" y="3380"/>
                </a:cubicBezTo>
                <a:cubicBezTo>
                  <a:pt x="8977" y="3380"/>
                  <a:pt x="8977" y="3380"/>
                  <a:pt x="8977" y="3380"/>
                </a:cubicBezTo>
                <a:cubicBezTo>
                  <a:pt x="8982" y="3380"/>
                  <a:pt x="8982" y="3386"/>
                  <a:pt x="8989" y="3386"/>
                </a:cubicBezTo>
                <a:cubicBezTo>
                  <a:pt x="8994" y="3391"/>
                  <a:pt x="8994" y="3391"/>
                  <a:pt x="9000" y="3397"/>
                </a:cubicBezTo>
                <a:cubicBezTo>
                  <a:pt x="9000" y="3397"/>
                  <a:pt x="9006" y="3397"/>
                  <a:pt x="9012" y="3403"/>
                </a:cubicBezTo>
                <a:cubicBezTo>
                  <a:pt x="9012" y="3403"/>
                  <a:pt x="9018" y="3409"/>
                  <a:pt x="9018" y="3415"/>
                </a:cubicBezTo>
                <a:cubicBezTo>
                  <a:pt x="9024" y="3421"/>
                  <a:pt x="9036" y="3427"/>
                  <a:pt x="9042" y="3433"/>
                </a:cubicBezTo>
                <a:cubicBezTo>
                  <a:pt x="9042" y="3492"/>
                  <a:pt x="9042" y="3492"/>
                  <a:pt x="9042" y="3492"/>
                </a:cubicBezTo>
                <a:cubicBezTo>
                  <a:pt x="9048" y="3498"/>
                  <a:pt x="9048" y="3498"/>
                  <a:pt x="9048" y="3504"/>
                </a:cubicBezTo>
                <a:cubicBezTo>
                  <a:pt x="9054" y="3504"/>
                  <a:pt x="9060" y="3510"/>
                  <a:pt x="9060" y="3510"/>
                </a:cubicBezTo>
                <a:cubicBezTo>
                  <a:pt x="9071" y="3516"/>
                  <a:pt x="9077" y="3516"/>
                  <a:pt x="9083" y="3522"/>
                </a:cubicBezTo>
                <a:cubicBezTo>
                  <a:pt x="9089" y="3522"/>
                  <a:pt x="9095" y="3534"/>
                  <a:pt x="9095" y="3540"/>
                </a:cubicBezTo>
                <a:cubicBezTo>
                  <a:pt x="9095" y="3546"/>
                  <a:pt x="9089" y="3552"/>
                  <a:pt x="9089" y="3557"/>
                </a:cubicBezTo>
                <a:cubicBezTo>
                  <a:pt x="9089" y="3563"/>
                  <a:pt x="9083" y="3569"/>
                  <a:pt x="9083" y="3575"/>
                </a:cubicBezTo>
                <a:cubicBezTo>
                  <a:pt x="9083" y="3593"/>
                  <a:pt x="9089" y="3599"/>
                  <a:pt x="9095" y="3617"/>
                </a:cubicBezTo>
                <a:cubicBezTo>
                  <a:pt x="9095" y="3623"/>
                  <a:pt x="9095" y="3629"/>
                  <a:pt x="9095" y="3635"/>
                </a:cubicBezTo>
                <a:cubicBezTo>
                  <a:pt x="9095" y="3641"/>
                  <a:pt x="9095" y="3646"/>
                  <a:pt x="9095" y="3652"/>
                </a:cubicBezTo>
                <a:cubicBezTo>
                  <a:pt x="9089" y="3664"/>
                  <a:pt x="9071" y="3664"/>
                  <a:pt x="9060" y="3676"/>
                </a:cubicBezTo>
                <a:cubicBezTo>
                  <a:pt x="9060" y="3676"/>
                  <a:pt x="9060" y="3682"/>
                  <a:pt x="9060" y="3688"/>
                </a:cubicBezTo>
                <a:cubicBezTo>
                  <a:pt x="9054" y="3688"/>
                  <a:pt x="9054" y="3688"/>
                  <a:pt x="9048" y="3694"/>
                </a:cubicBezTo>
                <a:cubicBezTo>
                  <a:pt x="9036" y="3700"/>
                  <a:pt x="9030" y="3706"/>
                  <a:pt x="9012" y="3706"/>
                </a:cubicBezTo>
                <a:cubicBezTo>
                  <a:pt x="9000" y="3706"/>
                  <a:pt x="9000" y="3706"/>
                  <a:pt x="9000" y="3706"/>
                </a:cubicBezTo>
                <a:cubicBezTo>
                  <a:pt x="8994" y="3706"/>
                  <a:pt x="8994" y="3700"/>
                  <a:pt x="8989" y="3700"/>
                </a:cubicBezTo>
                <a:cubicBezTo>
                  <a:pt x="8982" y="3700"/>
                  <a:pt x="8977" y="3694"/>
                  <a:pt x="8965" y="3694"/>
                </a:cubicBezTo>
                <a:lnTo>
                  <a:pt x="8959" y="3694"/>
                </a:lnTo>
                <a:cubicBezTo>
                  <a:pt x="8947" y="3694"/>
                  <a:pt x="8941" y="3694"/>
                  <a:pt x="8929" y="3694"/>
                </a:cubicBezTo>
                <a:cubicBezTo>
                  <a:pt x="8923" y="3694"/>
                  <a:pt x="8923" y="3688"/>
                  <a:pt x="8917" y="3682"/>
                </a:cubicBezTo>
                <a:cubicBezTo>
                  <a:pt x="8911" y="3682"/>
                  <a:pt x="8911" y="3676"/>
                  <a:pt x="8905" y="3670"/>
                </a:cubicBezTo>
                <a:cubicBezTo>
                  <a:pt x="8900" y="3670"/>
                  <a:pt x="8900" y="3670"/>
                  <a:pt x="8894" y="3670"/>
                </a:cubicBezTo>
                <a:cubicBezTo>
                  <a:pt x="8793" y="3670"/>
                  <a:pt x="8793" y="3670"/>
                  <a:pt x="8793" y="3670"/>
                </a:cubicBezTo>
                <a:cubicBezTo>
                  <a:pt x="8781" y="3670"/>
                  <a:pt x="8775" y="3664"/>
                  <a:pt x="8763" y="3664"/>
                </a:cubicBezTo>
                <a:cubicBezTo>
                  <a:pt x="8757" y="3664"/>
                  <a:pt x="8751" y="3670"/>
                  <a:pt x="8745" y="3664"/>
                </a:cubicBezTo>
                <a:cubicBezTo>
                  <a:pt x="8739" y="3664"/>
                  <a:pt x="8739" y="3652"/>
                  <a:pt x="8734" y="3652"/>
                </a:cubicBezTo>
                <a:cubicBezTo>
                  <a:pt x="8727" y="3652"/>
                  <a:pt x="8727" y="3652"/>
                  <a:pt x="8727" y="3652"/>
                </a:cubicBezTo>
                <a:cubicBezTo>
                  <a:pt x="8722" y="3658"/>
                  <a:pt x="8716" y="3658"/>
                  <a:pt x="8716" y="3658"/>
                </a:cubicBezTo>
                <a:cubicBezTo>
                  <a:pt x="8710" y="3664"/>
                  <a:pt x="8716" y="3670"/>
                  <a:pt x="8716" y="3670"/>
                </a:cubicBezTo>
                <a:cubicBezTo>
                  <a:pt x="8710" y="3676"/>
                  <a:pt x="8710" y="3682"/>
                  <a:pt x="8710" y="3682"/>
                </a:cubicBezTo>
                <a:cubicBezTo>
                  <a:pt x="8650" y="3682"/>
                  <a:pt x="8650" y="3682"/>
                  <a:pt x="8650" y="3682"/>
                </a:cubicBezTo>
                <a:cubicBezTo>
                  <a:pt x="8645" y="3694"/>
                  <a:pt x="8645" y="3694"/>
                  <a:pt x="8645" y="3694"/>
                </a:cubicBezTo>
                <a:cubicBezTo>
                  <a:pt x="8650" y="3700"/>
                  <a:pt x="8650" y="3706"/>
                  <a:pt x="8650" y="3706"/>
                </a:cubicBezTo>
                <a:cubicBezTo>
                  <a:pt x="8657" y="3712"/>
                  <a:pt x="8662" y="3712"/>
                  <a:pt x="8662" y="3718"/>
                </a:cubicBezTo>
                <a:cubicBezTo>
                  <a:pt x="8668" y="3718"/>
                  <a:pt x="8668" y="3723"/>
                  <a:pt x="8668" y="3730"/>
                </a:cubicBezTo>
                <a:cubicBezTo>
                  <a:pt x="8668" y="3741"/>
                  <a:pt x="8668" y="3741"/>
                  <a:pt x="8662" y="3747"/>
                </a:cubicBezTo>
                <a:cubicBezTo>
                  <a:pt x="8662" y="3759"/>
                  <a:pt x="8657" y="3765"/>
                  <a:pt x="8657" y="3777"/>
                </a:cubicBezTo>
                <a:cubicBezTo>
                  <a:pt x="8657" y="3783"/>
                  <a:pt x="8657" y="3789"/>
                  <a:pt x="8657" y="3801"/>
                </a:cubicBezTo>
                <a:cubicBezTo>
                  <a:pt x="8662" y="3801"/>
                  <a:pt x="8662" y="3807"/>
                  <a:pt x="8662" y="3807"/>
                </a:cubicBezTo>
                <a:cubicBezTo>
                  <a:pt x="8668" y="3812"/>
                  <a:pt x="8674" y="3818"/>
                  <a:pt x="8674" y="3824"/>
                </a:cubicBezTo>
                <a:cubicBezTo>
                  <a:pt x="8674" y="3889"/>
                  <a:pt x="8674" y="3889"/>
                  <a:pt x="8674" y="3889"/>
                </a:cubicBezTo>
                <a:cubicBezTo>
                  <a:pt x="8674" y="3895"/>
                  <a:pt x="8674" y="3895"/>
                  <a:pt x="8668" y="3901"/>
                </a:cubicBezTo>
                <a:cubicBezTo>
                  <a:pt x="8668" y="3907"/>
                  <a:pt x="8662" y="3907"/>
                  <a:pt x="8657" y="3907"/>
                </a:cubicBezTo>
                <a:cubicBezTo>
                  <a:pt x="8657" y="3913"/>
                  <a:pt x="8657" y="3919"/>
                  <a:pt x="8650" y="3919"/>
                </a:cubicBezTo>
                <a:cubicBezTo>
                  <a:pt x="8645" y="3931"/>
                  <a:pt x="8639" y="3943"/>
                  <a:pt x="8639" y="3955"/>
                </a:cubicBezTo>
                <a:cubicBezTo>
                  <a:pt x="8639" y="3961"/>
                  <a:pt x="8639" y="3961"/>
                  <a:pt x="8639" y="3967"/>
                </a:cubicBezTo>
                <a:cubicBezTo>
                  <a:pt x="8639" y="3973"/>
                  <a:pt x="8645" y="3973"/>
                  <a:pt x="8650" y="3978"/>
                </a:cubicBezTo>
                <a:cubicBezTo>
                  <a:pt x="8650" y="3990"/>
                  <a:pt x="8650" y="3990"/>
                  <a:pt x="8650" y="3990"/>
                </a:cubicBezTo>
                <a:cubicBezTo>
                  <a:pt x="8657" y="3996"/>
                  <a:pt x="8662" y="3996"/>
                  <a:pt x="8662" y="4002"/>
                </a:cubicBezTo>
                <a:cubicBezTo>
                  <a:pt x="8662" y="4014"/>
                  <a:pt x="8662" y="4014"/>
                  <a:pt x="8662" y="4014"/>
                </a:cubicBezTo>
                <a:cubicBezTo>
                  <a:pt x="8662" y="4026"/>
                  <a:pt x="8662" y="4026"/>
                  <a:pt x="8662" y="4026"/>
                </a:cubicBezTo>
                <a:cubicBezTo>
                  <a:pt x="8662" y="4032"/>
                  <a:pt x="8657" y="4032"/>
                  <a:pt x="8650" y="4038"/>
                </a:cubicBezTo>
                <a:cubicBezTo>
                  <a:pt x="8650" y="4044"/>
                  <a:pt x="8650" y="4050"/>
                  <a:pt x="8650" y="4055"/>
                </a:cubicBezTo>
                <a:cubicBezTo>
                  <a:pt x="8650" y="4067"/>
                  <a:pt x="8650" y="4073"/>
                  <a:pt x="8650" y="4085"/>
                </a:cubicBezTo>
                <a:cubicBezTo>
                  <a:pt x="8686" y="4085"/>
                  <a:pt x="8686" y="4085"/>
                  <a:pt x="8686" y="4085"/>
                </a:cubicBezTo>
                <a:cubicBezTo>
                  <a:pt x="8698" y="4085"/>
                  <a:pt x="8704" y="4079"/>
                  <a:pt x="8716" y="4079"/>
                </a:cubicBezTo>
                <a:cubicBezTo>
                  <a:pt x="8716" y="4079"/>
                  <a:pt x="8722" y="4079"/>
                  <a:pt x="8727" y="4085"/>
                </a:cubicBezTo>
                <a:cubicBezTo>
                  <a:pt x="8727" y="4085"/>
                  <a:pt x="8727" y="4091"/>
                  <a:pt x="8734" y="4097"/>
                </a:cubicBezTo>
                <a:cubicBezTo>
                  <a:pt x="8739" y="4097"/>
                  <a:pt x="8745" y="4097"/>
                  <a:pt x="8751" y="4097"/>
                </a:cubicBezTo>
                <a:cubicBezTo>
                  <a:pt x="8763" y="4097"/>
                  <a:pt x="8769" y="4091"/>
                  <a:pt x="8781" y="4091"/>
                </a:cubicBezTo>
                <a:cubicBezTo>
                  <a:pt x="8787" y="4091"/>
                  <a:pt x="8787" y="4097"/>
                  <a:pt x="8793" y="4097"/>
                </a:cubicBezTo>
                <a:cubicBezTo>
                  <a:pt x="8793" y="4097"/>
                  <a:pt x="8799" y="4103"/>
                  <a:pt x="8805" y="4103"/>
                </a:cubicBezTo>
                <a:cubicBezTo>
                  <a:pt x="8805" y="4103"/>
                  <a:pt x="8811" y="4103"/>
                  <a:pt x="8811" y="4109"/>
                </a:cubicBezTo>
                <a:cubicBezTo>
                  <a:pt x="8823" y="4109"/>
                  <a:pt x="8823" y="4109"/>
                  <a:pt x="8823" y="4109"/>
                </a:cubicBezTo>
                <a:cubicBezTo>
                  <a:pt x="8828" y="4115"/>
                  <a:pt x="8828" y="4121"/>
                  <a:pt x="8834" y="4121"/>
                </a:cubicBezTo>
                <a:cubicBezTo>
                  <a:pt x="8834" y="4127"/>
                  <a:pt x="8840" y="4133"/>
                  <a:pt x="8840" y="4133"/>
                </a:cubicBezTo>
                <a:cubicBezTo>
                  <a:pt x="8846" y="4139"/>
                  <a:pt x="8840" y="4144"/>
                  <a:pt x="8846" y="4144"/>
                </a:cubicBezTo>
                <a:cubicBezTo>
                  <a:pt x="8846" y="4150"/>
                  <a:pt x="8852" y="4150"/>
                  <a:pt x="8858" y="4156"/>
                </a:cubicBezTo>
                <a:cubicBezTo>
                  <a:pt x="8864" y="4139"/>
                  <a:pt x="8864" y="4139"/>
                  <a:pt x="8864" y="4139"/>
                </a:cubicBezTo>
                <a:cubicBezTo>
                  <a:pt x="8852" y="4139"/>
                  <a:pt x="8852" y="4139"/>
                  <a:pt x="8852" y="4139"/>
                </a:cubicBezTo>
                <a:cubicBezTo>
                  <a:pt x="8852" y="4139"/>
                  <a:pt x="8858" y="4133"/>
                  <a:pt x="8864" y="4133"/>
                </a:cubicBezTo>
                <a:cubicBezTo>
                  <a:pt x="8870" y="4133"/>
                  <a:pt x="8876" y="4133"/>
                  <a:pt x="8888" y="4133"/>
                </a:cubicBezTo>
                <a:cubicBezTo>
                  <a:pt x="8894" y="4133"/>
                  <a:pt x="8900" y="4127"/>
                  <a:pt x="8905" y="4127"/>
                </a:cubicBezTo>
                <a:cubicBezTo>
                  <a:pt x="8911" y="4127"/>
                  <a:pt x="8917" y="4121"/>
                  <a:pt x="8917" y="4115"/>
                </a:cubicBezTo>
                <a:cubicBezTo>
                  <a:pt x="8929" y="4109"/>
                  <a:pt x="8935" y="4109"/>
                  <a:pt x="8941" y="4103"/>
                </a:cubicBezTo>
                <a:cubicBezTo>
                  <a:pt x="8947" y="4097"/>
                  <a:pt x="8947" y="4091"/>
                  <a:pt x="8953" y="4091"/>
                </a:cubicBezTo>
                <a:cubicBezTo>
                  <a:pt x="8959" y="4085"/>
                  <a:pt x="8965" y="4079"/>
                  <a:pt x="8977" y="4079"/>
                </a:cubicBezTo>
                <a:cubicBezTo>
                  <a:pt x="8982" y="4079"/>
                  <a:pt x="8989" y="4079"/>
                  <a:pt x="9000" y="4079"/>
                </a:cubicBezTo>
                <a:cubicBezTo>
                  <a:pt x="9006" y="4079"/>
                  <a:pt x="9006" y="4073"/>
                  <a:pt x="9012" y="4073"/>
                </a:cubicBezTo>
                <a:cubicBezTo>
                  <a:pt x="9018" y="4073"/>
                  <a:pt x="9018" y="4073"/>
                  <a:pt x="9024" y="4067"/>
                </a:cubicBezTo>
                <a:cubicBezTo>
                  <a:pt x="9036" y="4062"/>
                  <a:pt x="9036" y="4055"/>
                  <a:pt x="9042" y="4044"/>
                </a:cubicBezTo>
                <a:cubicBezTo>
                  <a:pt x="9054" y="4032"/>
                  <a:pt x="9060" y="4026"/>
                  <a:pt x="9077" y="4020"/>
                </a:cubicBezTo>
                <a:cubicBezTo>
                  <a:pt x="9083" y="4020"/>
                  <a:pt x="9089" y="4014"/>
                  <a:pt x="9101" y="4014"/>
                </a:cubicBezTo>
                <a:cubicBezTo>
                  <a:pt x="9113" y="4014"/>
                  <a:pt x="9119" y="4014"/>
                  <a:pt x="9137" y="4014"/>
                </a:cubicBezTo>
                <a:cubicBezTo>
                  <a:pt x="9143" y="4014"/>
                  <a:pt x="9148" y="4014"/>
                  <a:pt x="9160" y="4014"/>
                </a:cubicBezTo>
                <a:cubicBezTo>
                  <a:pt x="9160" y="3973"/>
                  <a:pt x="9160" y="3973"/>
                  <a:pt x="9160" y="3973"/>
                </a:cubicBezTo>
                <a:cubicBezTo>
                  <a:pt x="9160" y="3967"/>
                  <a:pt x="9154" y="3967"/>
                  <a:pt x="9154" y="3961"/>
                </a:cubicBezTo>
                <a:cubicBezTo>
                  <a:pt x="9148" y="3961"/>
                  <a:pt x="9148" y="3955"/>
                  <a:pt x="9143" y="3955"/>
                </a:cubicBezTo>
                <a:cubicBezTo>
                  <a:pt x="9137" y="3949"/>
                  <a:pt x="9131" y="3949"/>
                  <a:pt x="9131" y="3943"/>
                </a:cubicBezTo>
                <a:cubicBezTo>
                  <a:pt x="9131" y="3937"/>
                  <a:pt x="9131" y="3931"/>
                  <a:pt x="9131" y="3925"/>
                </a:cubicBezTo>
                <a:cubicBezTo>
                  <a:pt x="9137" y="3919"/>
                  <a:pt x="9137" y="3919"/>
                  <a:pt x="9143" y="3913"/>
                </a:cubicBezTo>
                <a:cubicBezTo>
                  <a:pt x="9148" y="3901"/>
                  <a:pt x="9148" y="3895"/>
                  <a:pt x="9154" y="3884"/>
                </a:cubicBezTo>
                <a:cubicBezTo>
                  <a:pt x="9160" y="3878"/>
                  <a:pt x="9160" y="3878"/>
                  <a:pt x="9160" y="3878"/>
                </a:cubicBezTo>
                <a:cubicBezTo>
                  <a:pt x="9166" y="3872"/>
                  <a:pt x="9166" y="3866"/>
                  <a:pt x="9166" y="3866"/>
                </a:cubicBezTo>
                <a:cubicBezTo>
                  <a:pt x="9172" y="3860"/>
                  <a:pt x="9172" y="3854"/>
                  <a:pt x="9172" y="3854"/>
                </a:cubicBezTo>
                <a:cubicBezTo>
                  <a:pt x="9178" y="3848"/>
                  <a:pt x="9178" y="3854"/>
                  <a:pt x="9184" y="3854"/>
                </a:cubicBezTo>
                <a:cubicBezTo>
                  <a:pt x="9190" y="3848"/>
                  <a:pt x="9202" y="3854"/>
                  <a:pt x="9208" y="3848"/>
                </a:cubicBezTo>
                <a:cubicBezTo>
                  <a:pt x="9214" y="3848"/>
                  <a:pt x="9214" y="3842"/>
                  <a:pt x="9214" y="3836"/>
                </a:cubicBezTo>
                <a:cubicBezTo>
                  <a:pt x="9220" y="3836"/>
                  <a:pt x="9220" y="3830"/>
                  <a:pt x="9226" y="3824"/>
                </a:cubicBezTo>
                <a:cubicBezTo>
                  <a:pt x="9226" y="3824"/>
                  <a:pt x="9232" y="3824"/>
                  <a:pt x="9237" y="3824"/>
                </a:cubicBezTo>
                <a:cubicBezTo>
                  <a:pt x="9237" y="3824"/>
                  <a:pt x="9243" y="3824"/>
                  <a:pt x="9249" y="3824"/>
                </a:cubicBezTo>
                <a:cubicBezTo>
                  <a:pt x="9249" y="3824"/>
                  <a:pt x="9249" y="3812"/>
                  <a:pt x="9255" y="3812"/>
                </a:cubicBezTo>
                <a:cubicBezTo>
                  <a:pt x="9261" y="3812"/>
                  <a:pt x="9261" y="3812"/>
                  <a:pt x="9267" y="3812"/>
                </a:cubicBezTo>
                <a:cubicBezTo>
                  <a:pt x="9273" y="3812"/>
                  <a:pt x="9273" y="3807"/>
                  <a:pt x="9279" y="3807"/>
                </a:cubicBezTo>
                <a:cubicBezTo>
                  <a:pt x="9291" y="3807"/>
                  <a:pt x="9297" y="3807"/>
                  <a:pt x="9315" y="3807"/>
                </a:cubicBezTo>
                <a:cubicBezTo>
                  <a:pt x="9321" y="3807"/>
                  <a:pt x="9326" y="3807"/>
                  <a:pt x="9338" y="3807"/>
                </a:cubicBezTo>
                <a:cubicBezTo>
                  <a:pt x="9338" y="3771"/>
                  <a:pt x="9338" y="3771"/>
                  <a:pt x="9338" y="3771"/>
                </a:cubicBezTo>
                <a:cubicBezTo>
                  <a:pt x="9338" y="3759"/>
                  <a:pt x="9338" y="3759"/>
                  <a:pt x="9338" y="3759"/>
                </a:cubicBezTo>
                <a:cubicBezTo>
                  <a:pt x="9332" y="3747"/>
                  <a:pt x="9332" y="3741"/>
                  <a:pt x="9332" y="3735"/>
                </a:cubicBezTo>
                <a:cubicBezTo>
                  <a:pt x="9332" y="3730"/>
                  <a:pt x="9332" y="3730"/>
                  <a:pt x="9332" y="3723"/>
                </a:cubicBezTo>
                <a:cubicBezTo>
                  <a:pt x="9332" y="3712"/>
                  <a:pt x="9332" y="3706"/>
                  <a:pt x="9332" y="3700"/>
                </a:cubicBezTo>
                <a:cubicBezTo>
                  <a:pt x="9332" y="3694"/>
                  <a:pt x="9338" y="3694"/>
                  <a:pt x="9338" y="3688"/>
                </a:cubicBezTo>
                <a:cubicBezTo>
                  <a:pt x="9344" y="3682"/>
                  <a:pt x="9350" y="3682"/>
                  <a:pt x="9362" y="3682"/>
                </a:cubicBezTo>
                <a:cubicBezTo>
                  <a:pt x="9368" y="3682"/>
                  <a:pt x="9374" y="3676"/>
                  <a:pt x="9380" y="3676"/>
                </a:cubicBezTo>
                <a:cubicBezTo>
                  <a:pt x="9392" y="3676"/>
                  <a:pt x="9398" y="3682"/>
                  <a:pt x="9409" y="3682"/>
                </a:cubicBezTo>
                <a:cubicBezTo>
                  <a:pt x="9409" y="3682"/>
                  <a:pt x="9415" y="3682"/>
                  <a:pt x="9421" y="3682"/>
                </a:cubicBezTo>
                <a:cubicBezTo>
                  <a:pt x="9433" y="3688"/>
                  <a:pt x="9439" y="3694"/>
                  <a:pt x="9451" y="3700"/>
                </a:cubicBezTo>
                <a:cubicBezTo>
                  <a:pt x="9463" y="3706"/>
                  <a:pt x="9469" y="3706"/>
                  <a:pt x="9481" y="3706"/>
                </a:cubicBezTo>
                <a:cubicBezTo>
                  <a:pt x="9498" y="3706"/>
                  <a:pt x="9498" y="3706"/>
                  <a:pt x="9498" y="3706"/>
                </a:cubicBezTo>
                <a:cubicBezTo>
                  <a:pt x="9504" y="3706"/>
                  <a:pt x="9504" y="3700"/>
                  <a:pt x="9510" y="3700"/>
                </a:cubicBezTo>
                <a:cubicBezTo>
                  <a:pt x="9516" y="3700"/>
                  <a:pt x="9516" y="3706"/>
                  <a:pt x="9522" y="3706"/>
                </a:cubicBezTo>
                <a:cubicBezTo>
                  <a:pt x="9522" y="3694"/>
                  <a:pt x="9522" y="3688"/>
                  <a:pt x="9522" y="3682"/>
                </a:cubicBezTo>
                <a:cubicBezTo>
                  <a:pt x="9522" y="3682"/>
                  <a:pt x="9522" y="3676"/>
                  <a:pt x="9522" y="3670"/>
                </a:cubicBezTo>
                <a:cubicBezTo>
                  <a:pt x="9528" y="3670"/>
                  <a:pt x="9534" y="3664"/>
                  <a:pt x="9534" y="3664"/>
                </a:cubicBezTo>
                <a:cubicBezTo>
                  <a:pt x="9540" y="3658"/>
                  <a:pt x="9540" y="3652"/>
                  <a:pt x="9546" y="3652"/>
                </a:cubicBezTo>
                <a:cubicBezTo>
                  <a:pt x="9546" y="3652"/>
                  <a:pt x="9552" y="3652"/>
                  <a:pt x="9558" y="3652"/>
                </a:cubicBezTo>
                <a:cubicBezTo>
                  <a:pt x="9570" y="3652"/>
                  <a:pt x="9570" y="3652"/>
                  <a:pt x="9570" y="3652"/>
                </a:cubicBezTo>
                <a:cubicBezTo>
                  <a:pt x="9575" y="3652"/>
                  <a:pt x="9581" y="3652"/>
                  <a:pt x="9587" y="3652"/>
                </a:cubicBezTo>
                <a:cubicBezTo>
                  <a:pt x="9593" y="3652"/>
                  <a:pt x="9593" y="3646"/>
                  <a:pt x="9599" y="3646"/>
                </a:cubicBezTo>
                <a:cubicBezTo>
                  <a:pt x="9605" y="3641"/>
                  <a:pt x="9611" y="3641"/>
                  <a:pt x="9611" y="3635"/>
                </a:cubicBezTo>
                <a:cubicBezTo>
                  <a:pt x="9617" y="3635"/>
                  <a:pt x="9617" y="3629"/>
                  <a:pt x="9623" y="3629"/>
                </a:cubicBezTo>
                <a:cubicBezTo>
                  <a:pt x="9629" y="3623"/>
                  <a:pt x="9629" y="3617"/>
                  <a:pt x="9635" y="3617"/>
                </a:cubicBezTo>
                <a:cubicBezTo>
                  <a:pt x="9641" y="3617"/>
                  <a:pt x="9641" y="3617"/>
                  <a:pt x="9647" y="3617"/>
                </a:cubicBezTo>
                <a:cubicBezTo>
                  <a:pt x="9658" y="3617"/>
                  <a:pt x="9664" y="3623"/>
                  <a:pt x="9670" y="3629"/>
                </a:cubicBezTo>
                <a:cubicBezTo>
                  <a:pt x="9676" y="3635"/>
                  <a:pt x="9682" y="3641"/>
                  <a:pt x="9688" y="3652"/>
                </a:cubicBezTo>
                <a:cubicBezTo>
                  <a:pt x="9700" y="3658"/>
                  <a:pt x="9706" y="3670"/>
                  <a:pt x="9712" y="3682"/>
                </a:cubicBezTo>
                <a:cubicBezTo>
                  <a:pt x="9712" y="3688"/>
                  <a:pt x="9712" y="3694"/>
                  <a:pt x="9712" y="3694"/>
                </a:cubicBezTo>
                <a:cubicBezTo>
                  <a:pt x="9712" y="3700"/>
                  <a:pt x="9718" y="3700"/>
                  <a:pt x="9724" y="3706"/>
                </a:cubicBezTo>
                <a:cubicBezTo>
                  <a:pt x="9724" y="3712"/>
                  <a:pt x="9724" y="3718"/>
                  <a:pt x="9730" y="3718"/>
                </a:cubicBezTo>
                <a:cubicBezTo>
                  <a:pt x="9736" y="3718"/>
                  <a:pt x="9736" y="3723"/>
                  <a:pt x="9741" y="3723"/>
                </a:cubicBezTo>
                <a:cubicBezTo>
                  <a:pt x="9753" y="3730"/>
                  <a:pt x="9753" y="3730"/>
                  <a:pt x="9753" y="3730"/>
                </a:cubicBezTo>
                <a:cubicBezTo>
                  <a:pt x="9759" y="3730"/>
                  <a:pt x="9759" y="3735"/>
                  <a:pt x="9765" y="3735"/>
                </a:cubicBezTo>
                <a:cubicBezTo>
                  <a:pt x="9771" y="3735"/>
                  <a:pt x="9771" y="3741"/>
                  <a:pt x="9777" y="3747"/>
                </a:cubicBezTo>
                <a:cubicBezTo>
                  <a:pt x="9777" y="3747"/>
                  <a:pt x="9777" y="3753"/>
                  <a:pt x="9777" y="3759"/>
                </a:cubicBezTo>
                <a:cubicBezTo>
                  <a:pt x="9783" y="3765"/>
                  <a:pt x="9789" y="3765"/>
                  <a:pt x="9795" y="3765"/>
                </a:cubicBezTo>
                <a:cubicBezTo>
                  <a:pt x="9795" y="3771"/>
                  <a:pt x="9795" y="3777"/>
                  <a:pt x="9800" y="3777"/>
                </a:cubicBezTo>
                <a:cubicBezTo>
                  <a:pt x="9806" y="3783"/>
                  <a:pt x="9806" y="3783"/>
                  <a:pt x="9812" y="3783"/>
                </a:cubicBezTo>
                <a:cubicBezTo>
                  <a:pt x="9818" y="3789"/>
                  <a:pt x="9818" y="3789"/>
                  <a:pt x="9824" y="3795"/>
                </a:cubicBezTo>
                <a:cubicBezTo>
                  <a:pt x="9824" y="3795"/>
                  <a:pt x="9829" y="3801"/>
                  <a:pt x="9835" y="3801"/>
                </a:cubicBezTo>
                <a:cubicBezTo>
                  <a:pt x="9841" y="3807"/>
                  <a:pt x="9841" y="3807"/>
                  <a:pt x="9847" y="3812"/>
                </a:cubicBezTo>
                <a:cubicBezTo>
                  <a:pt x="9847" y="3812"/>
                  <a:pt x="9853" y="3818"/>
                  <a:pt x="9859" y="3818"/>
                </a:cubicBezTo>
                <a:cubicBezTo>
                  <a:pt x="9871" y="3818"/>
                  <a:pt x="9877" y="3824"/>
                  <a:pt x="9883" y="3824"/>
                </a:cubicBezTo>
                <a:cubicBezTo>
                  <a:pt x="9889" y="3824"/>
                  <a:pt x="9895" y="3824"/>
                  <a:pt x="9895" y="3824"/>
                </a:cubicBezTo>
                <a:cubicBezTo>
                  <a:pt x="9901" y="3830"/>
                  <a:pt x="9906" y="3830"/>
                  <a:pt x="9906" y="3830"/>
                </a:cubicBezTo>
                <a:cubicBezTo>
                  <a:pt x="9912" y="3836"/>
                  <a:pt x="9912" y="3842"/>
                  <a:pt x="9912" y="3842"/>
                </a:cubicBezTo>
                <a:cubicBezTo>
                  <a:pt x="9924" y="3854"/>
                  <a:pt x="9930" y="3866"/>
                  <a:pt x="9942" y="3878"/>
                </a:cubicBezTo>
                <a:cubicBezTo>
                  <a:pt x="9948" y="3878"/>
                  <a:pt x="9948" y="3878"/>
                  <a:pt x="9954" y="3878"/>
                </a:cubicBezTo>
                <a:cubicBezTo>
                  <a:pt x="9960" y="3878"/>
                  <a:pt x="9960" y="3884"/>
                  <a:pt x="9966" y="3884"/>
                </a:cubicBezTo>
                <a:cubicBezTo>
                  <a:pt x="9972" y="3884"/>
                  <a:pt x="9972" y="3884"/>
                  <a:pt x="9978" y="3889"/>
                </a:cubicBezTo>
                <a:cubicBezTo>
                  <a:pt x="9983" y="3895"/>
                  <a:pt x="9983" y="3901"/>
                  <a:pt x="9990" y="3913"/>
                </a:cubicBezTo>
                <a:cubicBezTo>
                  <a:pt x="9995" y="3919"/>
                  <a:pt x="10007" y="3919"/>
                  <a:pt x="10013" y="3931"/>
                </a:cubicBezTo>
                <a:cubicBezTo>
                  <a:pt x="10019" y="3931"/>
                  <a:pt x="10019" y="3937"/>
                  <a:pt x="10019" y="3943"/>
                </a:cubicBezTo>
                <a:cubicBezTo>
                  <a:pt x="10019" y="3943"/>
                  <a:pt x="10019" y="3949"/>
                  <a:pt x="10025" y="3955"/>
                </a:cubicBezTo>
                <a:cubicBezTo>
                  <a:pt x="10025" y="3961"/>
                  <a:pt x="10025" y="3967"/>
                  <a:pt x="10025" y="3978"/>
                </a:cubicBezTo>
                <a:cubicBezTo>
                  <a:pt x="10025" y="3984"/>
                  <a:pt x="10025" y="3990"/>
                  <a:pt x="10025" y="3996"/>
                </a:cubicBezTo>
                <a:cubicBezTo>
                  <a:pt x="10001" y="3996"/>
                  <a:pt x="9983" y="3996"/>
                  <a:pt x="9966" y="4008"/>
                </a:cubicBezTo>
                <a:cubicBezTo>
                  <a:pt x="9960" y="4014"/>
                  <a:pt x="9960" y="4020"/>
                  <a:pt x="9960" y="4020"/>
                </a:cubicBezTo>
                <a:cubicBezTo>
                  <a:pt x="9954" y="4020"/>
                  <a:pt x="9948" y="4020"/>
                  <a:pt x="9948" y="4026"/>
                </a:cubicBezTo>
                <a:cubicBezTo>
                  <a:pt x="9936" y="4026"/>
                  <a:pt x="9930" y="4026"/>
                  <a:pt x="9924" y="4026"/>
                </a:cubicBezTo>
                <a:cubicBezTo>
                  <a:pt x="9918" y="4026"/>
                  <a:pt x="9912" y="4020"/>
                  <a:pt x="9906" y="4020"/>
                </a:cubicBezTo>
                <a:cubicBezTo>
                  <a:pt x="9877" y="4020"/>
                  <a:pt x="9859" y="4020"/>
                  <a:pt x="9829" y="4020"/>
                </a:cubicBezTo>
                <a:cubicBezTo>
                  <a:pt x="9829" y="4038"/>
                  <a:pt x="9829" y="4038"/>
                  <a:pt x="9829" y="4038"/>
                </a:cubicBezTo>
                <a:cubicBezTo>
                  <a:pt x="9841" y="4038"/>
                  <a:pt x="9847" y="4038"/>
                  <a:pt x="9853" y="4044"/>
                </a:cubicBezTo>
                <a:cubicBezTo>
                  <a:pt x="9859" y="4050"/>
                  <a:pt x="9865" y="4050"/>
                  <a:pt x="9865" y="4055"/>
                </a:cubicBezTo>
                <a:cubicBezTo>
                  <a:pt x="9871" y="4055"/>
                  <a:pt x="9871" y="4062"/>
                  <a:pt x="9871" y="4067"/>
                </a:cubicBezTo>
                <a:cubicBezTo>
                  <a:pt x="9871" y="4067"/>
                  <a:pt x="9877" y="4073"/>
                  <a:pt x="9877" y="4079"/>
                </a:cubicBezTo>
                <a:cubicBezTo>
                  <a:pt x="9883" y="4079"/>
                  <a:pt x="9883" y="4085"/>
                  <a:pt x="9889" y="4085"/>
                </a:cubicBezTo>
                <a:cubicBezTo>
                  <a:pt x="9895" y="4085"/>
                  <a:pt x="9895" y="4085"/>
                  <a:pt x="9901" y="4085"/>
                </a:cubicBezTo>
                <a:cubicBezTo>
                  <a:pt x="9906" y="4085"/>
                  <a:pt x="9912" y="4091"/>
                  <a:pt x="9924" y="4091"/>
                </a:cubicBezTo>
                <a:cubicBezTo>
                  <a:pt x="9990" y="4091"/>
                  <a:pt x="9990" y="4091"/>
                  <a:pt x="9990" y="4091"/>
                </a:cubicBezTo>
                <a:cubicBezTo>
                  <a:pt x="9990" y="4050"/>
                  <a:pt x="9990" y="4050"/>
                  <a:pt x="9990" y="4050"/>
                </a:cubicBezTo>
                <a:cubicBezTo>
                  <a:pt x="9995" y="4050"/>
                  <a:pt x="10001" y="4044"/>
                  <a:pt x="10007" y="4044"/>
                </a:cubicBezTo>
                <a:cubicBezTo>
                  <a:pt x="10013" y="4038"/>
                  <a:pt x="10019" y="4038"/>
                  <a:pt x="10031" y="4032"/>
                </a:cubicBezTo>
                <a:cubicBezTo>
                  <a:pt x="10031" y="4026"/>
                  <a:pt x="10037" y="4020"/>
                  <a:pt x="10037" y="4020"/>
                </a:cubicBezTo>
                <a:cubicBezTo>
                  <a:pt x="10043" y="4014"/>
                  <a:pt x="10049" y="4020"/>
                  <a:pt x="10049" y="4020"/>
                </a:cubicBezTo>
                <a:cubicBezTo>
                  <a:pt x="10055" y="4014"/>
                  <a:pt x="10055" y="4008"/>
                  <a:pt x="10055" y="4008"/>
                </a:cubicBezTo>
                <a:cubicBezTo>
                  <a:pt x="10055" y="3996"/>
                  <a:pt x="10055" y="3990"/>
                  <a:pt x="10061" y="3984"/>
                </a:cubicBezTo>
                <a:cubicBezTo>
                  <a:pt x="10061" y="3978"/>
                  <a:pt x="10061" y="3973"/>
                  <a:pt x="10061" y="3973"/>
                </a:cubicBezTo>
                <a:cubicBezTo>
                  <a:pt x="10067" y="3967"/>
                  <a:pt x="10067" y="3967"/>
                  <a:pt x="10072" y="3961"/>
                </a:cubicBezTo>
                <a:cubicBezTo>
                  <a:pt x="10079" y="3961"/>
                  <a:pt x="10084" y="3967"/>
                  <a:pt x="10084" y="3961"/>
                </a:cubicBezTo>
                <a:cubicBezTo>
                  <a:pt x="10096" y="3961"/>
                  <a:pt x="10096" y="3961"/>
                  <a:pt x="10108" y="3955"/>
                </a:cubicBezTo>
                <a:cubicBezTo>
                  <a:pt x="10108" y="3949"/>
                  <a:pt x="10108" y="3949"/>
                  <a:pt x="10108" y="3943"/>
                </a:cubicBezTo>
                <a:cubicBezTo>
                  <a:pt x="10108" y="3937"/>
                  <a:pt x="10108" y="3937"/>
                  <a:pt x="10108" y="3931"/>
                </a:cubicBezTo>
                <a:cubicBezTo>
                  <a:pt x="10108" y="3919"/>
                  <a:pt x="10108" y="3919"/>
                  <a:pt x="10108" y="3919"/>
                </a:cubicBezTo>
                <a:cubicBezTo>
                  <a:pt x="10102" y="3919"/>
                  <a:pt x="10096" y="3919"/>
                  <a:pt x="10090" y="3919"/>
                </a:cubicBezTo>
                <a:cubicBezTo>
                  <a:pt x="10067" y="3919"/>
                  <a:pt x="10067" y="3919"/>
                  <a:pt x="10067" y="3919"/>
                </a:cubicBezTo>
                <a:cubicBezTo>
                  <a:pt x="10067" y="3919"/>
                  <a:pt x="10061" y="3919"/>
                  <a:pt x="10055" y="3919"/>
                </a:cubicBezTo>
                <a:cubicBezTo>
                  <a:pt x="10055" y="3907"/>
                  <a:pt x="10055" y="3907"/>
                  <a:pt x="10055" y="3907"/>
                </a:cubicBezTo>
                <a:cubicBezTo>
                  <a:pt x="10061" y="3901"/>
                  <a:pt x="10061" y="3895"/>
                  <a:pt x="10061" y="3889"/>
                </a:cubicBezTo>
                <a:cubicBezTo>
                  <a:pt x="10102" y="3889"/>
                  <a:pt x="10102" y="3889"/>
                  <a:pt x="10102" y="3889"/>
                </a:cubicBezTo>
                <a:cubicBezTo>
                  <a:pt x="10114" y="3889"/>
                  <a:pt x="10120" y="3895"/>
                  <a:pt x="10126" y="3895"/>
                </a:cubicBezTo>
                <a:cubicBezTo>
                  <a:pt x="10132" y="3901"/>
                  <a:pt x="10138" y="3901"/>
                  <a:pt x="10138" y="3901"/>
                </a:cubicBezTo>
                <a:cubicBezTo>
                  <a:pt x="10144" y="3907"/>
                  <a:pt x="10144" y="3913"/>
                  <a:pt x="10150" y="3913"/>
                </a:cubicBezTo>
                <a:cubicBezTo>
                  <a:pt x="10156" y="3913"/>
                  <a:pt x="10156" y="3907"/>
                  <a:pt x="10161" y="3907"/>
                </a:cubicBezTo>
                <a:cubicBezTo>
                  <a:pt x="10156" y="3895"/>
                  <a:pt x="10150" y="3889"/>
                  <a:pt x="10150" y="3878"/>
                </a:cubicBezTo>
                <a:cubicBezTo>
                  <a:pt x="10150" y="3866"/>
                  <a:pt x="10150" y="3860"/>
                  <a:pt x="10150" y="3854"/>
                </a:cubicBezTo>
                <a:cubicBezTo>
                  <a:pt x="10144" y="3854"/>
                  <a:pt x="10138" y="3848"/>
                  <a:pt x="10132" y="3848"/>
                </a:cubicBezTo>
                <a:cubicBezTo>
                  <a:pt x="10126" y="3848"/>
                  <a:pt x="10126" y="3848"/>
                  <a:pt x="10120" y="3848"/>
                </a:cubicBezTo>
                <a:cubicBezTo>
                  <a:pt x="10114" y="3848"/>
                  <a:pt x="10114" y="3842"/>
                  <a:pt x="10108" y="3842"/>
                </a:cubicBezTo>
                <a:cubicBezTo>
                  <a:pt x="10102" y="3836"/>
                  <a:pt x="10102" y="3836"/>
                  <a:pt x="10096" y="3830"/>
                </a:cubicBezTo>
                <a:cubicBezTo>
                  <a:pt x="10090" y="3830"/>
                  <a:pt x="10090" y="3824"/>
                  <a:pt x="10084" y="3818"/>
                </a:cubicBezTo>
                <a:cubicBezTo>
                  <a:pt x="10084" y="3818"/>
                  <a:pt x="10079" y="3818"/>
                  <a:pt x="10072" y="3818"/>
                </a:cubicBezTo>
                <a:cubicBezTo>
                  <a:pt x="10067" y="3812"/>
                  <a:pt x="10067" y="3807"/>
                  <a:pt x="10061" y="3807"/>
                </a:cubicBezTo>
                <a:cubicBezTo>
                  <a:pt x="10061" y="3807"/>
                  <a:pt x="10055" y="3807"/>
                  <a:pt x="10049" y="3807"/>
                </a:cubicBezTo>
                <a:cubicBezTo>
                  <a:pt x="10049" y="3801"/>
                  <a:pt x="10049" y="3801"/>
                  <a:pt x="10043" y="3795"/>
                </a:cubicBezTo>
                <a:cubicBezTo>
                  <a:pt x="10037" y="3795"/>
                  <a:pt x="10043" y="3783"/>
                  <a:pt x="10037" y="3783"/>
                </a:cubicBezTo>
                <a:lnTo>
                  <a:pt x="10031" y="3783"/>
                </a:lnTo>
                <a:cubicBezTo>
                  <a:pt x="10025" y="3783"/>
                  <a:pt x="10019" y="3783"/>
                  <a:pt x="10019" y="3783"/>
                </a:cubicBezTo>
                <a:cubicBezTo>
                  <a:pt x="10013" y="3783"/>
                  <a:pt x="10007" y="3777"/>
                  <a:pt x="10007" y="3777"/>
                </a:cubicBezTo>
                <a:cubicBezTo>
                  <a:pt x="10001" y="3777"/>
                  <a:pt x="9995" y="3777"/>
                  <a:pt x="9995" y="3777"/>
                </a:cubicBezTo>
                <a:cubicBezTo>
                  <a:pt x="9990" y="3771"/>
                  <a:pt x="9990" y="3765"/>
                  <a:pt x="9990" y="3765"/>
                </a:cubicBezTo>
                <a:cubicBezTo>
                  <a:pt x="9983" y="3759"/>
                  <a:pt x="9983" y="3759"/>
                  <a:pt x="9978" y="3753"/>
                </a:cubicBezTo>
                <a:cubicBezTo>
                  <a:pt x="9972" y="3753"/>
                  <a:pt x="9972" y="3753"/>
                  <a:pt x="9966" y="3753"/>
                </a:cubicBezTo>
                <a:cubicBezTo>
                  <a:pt x="9960" y="3753"/>
                  <a:pt x="9960" y="3747"/>
                  <a:pt x="9954" y="3747"/>
                </a:cubicBezTo>
                <a:cubicBezTo>
                  <a:pt x="9948" y="3747"/>
                  <a:pt x="9948" y="3747"/>
                  <a:pt x="9942" y="3747"/>
                </a:cubicBezTo>
                <a:cubicBezTo>
                  <a:pt x="9942" y="3747"/>
                  <a:pt x="9942" y="3741"/>
                  <a:pt x="9942" y="3735"/>
                </a:cubicBezTo>
                <a:lnTo>
                  <a:pt x="9954" y="3730"/>
                </a:lnTo>
                <a:cubicBezTo>
                  <a:pt x="9954" y="3723"/>
                  <a:pt x="9948" y="3718"/>
                  <a:pt x="9948" y="3718"/>
                </a:cubicBezTo>
                <a:cubicBezTo>
                  <a:pt x="9948" y="3706"/>
                  <a:pt x="9942" y="3706"/>
                  <a:pt x="9942" y="3700"/>
                </a:cubicBezTo>
                <a:cubicBezTo>
                  <a:pt x="9936" y="3700"/>
                  <a:pt x="9936" y="3694"/>
                  <a:pt x="9930" y="3694"/>
                </a:cubicBezTo>
                <a:cubicBezTo>
                  <a:pt x="9918" y="3688"/>
                  <a:pt x="9906" y="3688"/>
                  <a:pt x="9895" y="3682"/>
                </a:cubicBezTo>
                <a:cubicBezTo>
                  <a:pt x="9889" y="3676"/>
                  <a:pt x="9895" y="3670"/>
                  <a:pt x="9889" y="3670"/>
                </a:cubicBezTo>
                <a:cubicBezTo>
                  <a:pt x="9883" y="3670"/>
                  <a:pt x="9877" y="3670"/>
                  <a:pt x="9877" y="3670"/>
                </a:cubicBezTo>
                <a:cubicBezTo>
                  <a:pt x="9877" y="3664"/>
                  <a:pt x="9877" y="3664"/>
                  <a:pt x="9877" y="3658"/>
                </a:cubicBezTo>
                <a:cubicBezTo>
                  <a:pt x="9871" y="3646"/>
                  <a:pt x="9877" y="3641"/>
                  <a:pt x="9877" y="3635"/>
                </a:cubicBezTo>
                <a:cubicBezTo>
                  <a:pt x="9865" y="3629"/>
                  <a:pt x="9859" y="3629"/>
                  <a:pt x="9847" y="3629"/>
                </a:cubicBezTo>
                <a:cubicBezTo>
                  <a:pt x="9841" y="3629"/>
                  <a:pt x="9835" y="3629"/>
                  <a:pt x="9824" y="3629"/>
                </a:cubicBezTo>
                <a:cubicBezTo>
                  <a:pt x="9824" y="3599"/>
                  <a:pt x="9824" y="3599"/>
                  <a:pt x="9824" y="3599"/>
                </a:cubicBezTo>
                <a:cubicBezTo>
                  <a:pt x="9835" y="3587"/>
                  <a:pt x="9835" y="3587"/>
                  <a:pt x="9835" y="3587"/>
                </a:cubicBezTo>
                <a:cubicBezTo>
                  <a:pt x="9835" y="3587"/>
                  <a:pt x="9847" y="3587"/>
                  <a:pt x="9847" y="3581"/>
                </a:cubicBezTo>
                <a:cubicBezTo>
                  <a:pt x="9847" y="3575"/>
                  <a:pt x="9847" y="3575"/>
                  <a:pt x="9847" y="3575"/>
                </a:cubicBezTo>
                <a:cubicBezTo>
                  <a:pt x="9847" y="3569"/>
                  <a:pt x="9841" y="3569"/>
                  <a:pt x="9841" y="3563"/>
                </a:cubicBezTo>
                <a:cubicBezTo>
                  <a:pt x="9841" y="3557"/>
                  <a:pt x="9829" y="3557"/>
                  <a:pt x="9829" y="3552"/>
                </a:cubicBezTo>
                <a:cubicBezTo>
                  <a:pt x="9829" y="3546"/>
                  <a:pt x="9835" y="3540"/>
                  <a:pt x="9841" y="3534"/>
                </a:cubicBezTo>
                <a:cubicBezTo>
                  <a:pt x="9841" y="3534"/>
                  <a:pt x="9853" y="3534"/>
                  <a:pt x="9859" y="3534"/>
                </a:cubicBezTo>
                <a:cubicBezTo>
                  <a:pt x="9865" y="3534"/>
                  <a:pt x="9871" y="3534"/>
                  <a:pt x="9877" y="3534"/>
                </a:cubicBezTo>
                <a:cubicBezTo>
                  <a:pt x="9877" y="3540"/>
                  <a:pt x="9883" y="3540"/>
                  <a:pt x="9883" y="3546"/>
                </a:cubicBezTo>
                <a:cubicBezTo>
                  <a:pt x="9889" y="3546"/>
                  <a:pt x="9883" y="3552"/>
                  <a:pt x="9889" y="3557"/>
                </a:cubicBezTo>
                <a:cubicBezTo>
                  <a:pt x="9889" y="3563"/>
                  <a:pt x="9889" y="3569"/>
                  <a:pt x="9895" y="3569"/>
                </a:cubicBezTo>
                <a:cubicBezTo>
                  <a:pt x="9895" y="3569"/>
                  <a:pt x="9901" y="3569"/>
                  <a:pt x="9906" y="3569"/>
                </a:cubicBezTo>
                <a:cubicBezTo>
                  <a:pt x="9906" y="3569"/>
                  <a:pt x="9912" y="3569"/>
                  <a:pt x="9918" y="3575"/>
                </a:cubicBezTo>
                <a:cubicBezTo>
                  <a:pt x="9924" y="3575"/>
                  <a:pt x="9924" y="3575"/>
                  <a:pt x="9930" y="3581"/>
                </a:cubicBezTo>
                <a:cubicBezTo>
                  <a:pt x="9930" y="3581"/>
                  <a:pt x="9930" y="3587"/>
                  <a:pt x="9936" y="3593"/>
                </a:cubicBezTo>
                <a:cubicBezTo>
                  <a:pt x="9942" y="3593"/>
                  <a:pt x="9942" y="3599"/>
                  <a:pt x="9948" y="3599"/>
                </a:cubicBezTo>
                <a:cubicBezTo>
                  <a:pt x="9954" y="3599"/>
                  <a:pt x="9954" y="3599"/>
                  <a:pt x="9960" y="3599"/>
                </a:cubicBezTo>
                <a:cubicBezTo>
                  <a:pt x="9966" y="3599"/>
                  <a:pt x="9966" y="3605"/>
                  <a:pt x="9972" y="3605"/>
                </a:cubicBezTo>
                <a:cubicBezTo>
                  <a:pt x="9978" y="3611"/>
                  <a:pt x="9978" y="3617"/>
                  <a:pt x="9978" y="3623"/>
                </a:cubicBezTo>
                <a:cubicBezTo>
                  <a:pt x="9983" y="3629"/>
                  <a:pt x="9983" y="3641"/>
                  <a:pt x="9990" y="3646"/>
                </a:cubicBezTo>
                <a:cubicBezTo>
                  <a:pt x="9990" y="3646"/>
                  <a:pt x="9995" y="3646"/>
                  <a:pt x="10001" y="3646"/>
                </a:cubicBezTo>
                <a:cubicBezTo>
                  <a:pt x="10007" y="3652"/>
                  <a:pt x="10013" y="3658"/>
                  <a:pt x="10025" y="3664"/>
                </a:cubicBezTo>
                <a:cubicBezTo>
                  <a:pt x="10025" y="3664"/>
                  <a:pt x="10031" y="3670"/>
                  <a:pt x="10037" y="3670"/>
                </a:cubicBezTo>
                <a:cubicBezTo>
                  <a:pt x="10037" y="3670"/>
                  <a:pt x="10037" y="3676"/>
                  <a:pt x="10043" y="3682"/>
                </a:cubicBezTo>
                <a:cubicBezTo>
                  <a:pt x="10049" y="3688"/>
                  <a:pt x="10061" y="3694"/>
                  <a:pt x="10067" y="3694"/>
                </a:cubicBezTo>
                <a:cubicBezTo>
                  <a:pt x="10079" y="3694"/>
                  <a:pt x="10084" y="3688"/>
                  <a:pt x="10090" y="3694"/>
                </a:cubicBezTo>
                <a:cubicBezTo>
                  <a:pt x="10096" y="3700"/>
                  <a:pt x="10090" y="3706"/>
                  <a:pt x="10096" y="3706"/>
                </a:cubicBezTo>
                <a:cubicBezTo>
                  <a:pt x="10096" y="3712"/>
                  <a:pt x="10096" y="3718"/>
                  <a:pt x="10102" y="3718"/>
                </a:cubicBezTo>
                <a:cubicBezTo>
                  <a:pt x="10108" y="3723"/>
                  <a:pt x="10108" y="3723"/>
                  <a:pt x="10114" y="3723"/>
                </a:cubicBezTo>
                <a:cubicBezTo>
                  <a:pt x="10120" y="3730"/>
                  <a:pt x="10126" y="3730"/>
                  <a:pt x="10138" y="3735"/>
                </a:cubicBezTo>
                <a:cubicBezTo>
                  <a:pt x="10150" y="3741"/>
                  <a:pt x="10156" y="3759"/>
                  <a:pt x="10173" y="3765"/>
                </a:cubicBezTo>
                <a:cubicBezTo>
                  <a:pt x="10179" y="3765"/>
                  <a:pt x="10185" y="3765"/>
                  <a:pt x="10197" y="3771"/>
                </a:cubicBezTo>
                <a:cubicBezTo>
                  <a:pt x="10197" y="3771"/>
                  <a:pt x="10203" y="3771"/>
                  <a:pt x="10203" y="3777"/>
                </a:cubicBezTo>
                <a:cubicBezTo>
                  <a:pt x="10209" y="3783"/>
                  <a:pt x="10209" y="3783"/>
                  <a:pt x="10209" y="3789"/>
                </a:cubicBezTo>
                <a:cubicBezTo>
                  <a:pt x="10209" y="3795"/>
                  <a:pt x="10215" y="3795"/>
                  <a:pt x="10215" y="3801"/>
                </a:cubicBezTo>
                <a:cubicBezTo>
                  <a:pt x="10215" y="3807"/>
                  <a:pt x="10215" y="3807"/>
                  <a:pt x="10209" y="3812"/>
                </a:cubicBezTo>
                <a:cubicBezTo>
                  <a:pt x="10209" y="3818"/>
                  <a:pt x="10203" y="3818"/>
                  <a:pt x="10197" y="3818"/>
                </a:cubicBezTo>
                <a:cubicBezTo>
                  <a:pt x="10197" y="3824"/>
                  <a:pt x="10203" y="3830"/>
                  <a:pt x="10197" y="3830"/>
                </a:cubicBezTo>
                <a:cubicBezTo>
                  <a:pt x="10197" y="3836"/>
                  <a:pt x="10197" y="3842"/>
                  <a:pt x="10197" y="3848"/>
                </a:cubicBezTo>
                <a:cubicBezTo>
                  <a:pt x="10197" y="3854"/>
                  <a:pt x="10197" y="3860"/>
                  <a:pt x="10197" y="3866"/>
                </a:cubicBezTo>
                <a:cubicBezTo>
                  <a:pt x="10203" y="3878"/>
                  <a:pt x="10221" y="3878"/>
                  <a:pt x="10221" y="3884"/>
                </a:cubicBezTo>
                <a:cubicBezTo>
                  <a:pt x="10221" y="3895"/>
                  <a:pt x="10215" y="3901"/>
                  <a:pt x="10215" y="3907"/>
                </a:cubicBezTo>
                <a:cubicBezTo>
                  <a:pt x="10221" y="3919"/>
                  <a:pt x="10227" y="3925"/>
                  <a:pt x="10233" y="3931"/>
                </a:cubicBezTo>
                <a:cubicBezTo>
                  <a:pt x="10233" y="3937"/>
                  <a:pt x="10233" y="3943"/>
                  <a:pt x="10238" y="3943"/>
                </a:cubicBezTo>
                <a:cubicBezTo>
                  <a:pt x="10238" y="3943"/>
                  <a:pt x="10245" y="3943"/>
                  <a:pt x="10250" y="3943"/>
                </a:cubicBezTo>
                <a:cubicBezTo>
                  <a:pt x="10250" y="3943"/>
                  <a:pt x="10256" y="3943"/>
                  <a:pt x="10262" y="3943"/>
                </a:cubicBezTo>
                <a:cubicBezTo>
                  <a:pt x="10268" y="3943"/>
                  <a:pt x="10274" y="3949"/>
                  <a:pt x="10280" y="3949"/>
                </a:cubicBezTo>
                <a:cubicBezTo>
                  <a:pt x="10280" y="3996"/>
                  <a:pt x="10280" y="3996"/>
                  <a:pt x="10280" y="3996"/>
                </a:cubicBezTo>
                <a:cubicBezTo>
                  <a:pt x="10256" y="3996"/>
                  <a:pt x="10256" y="3996"/>
                  <a:pt x="10256" y="3996"/>
                </a:cubicBezTo>
                <a:cubicBezTo>
                  <a:pt x="10250" y="3990"/>
                  <a:pt x="10256" y="3984"/>
                  <a:pt x="10256" y="3984"/>
                </a:cubicBezTo>
                <a:cubicBezTo>
                  <a:pt x="10250" y="3984"/>
                  <a:pt x="10245" y="3978"/>
                  <a:pt x="10245" y="3978"/>
                </a:cubicBezTo>
                <a:cubicBezTo>
                  <a:pt x="10238" y="3978"/>
                  <a:pt x="10233" y="3984"/>
                  <a:pt x="10233" y="3984"/>
                </a:cubicBezTo>
                <a:cubicBezTo>
                  <a:pt x="10233" y="3990"/>
                  <a:pt x="10233" y="3996"/>
                  <a:pt x="10233" y="3996"/>
                </a:cubicBezTo>
                <a:cubicBezTo>
                  <a:pt x="10238" y="4002"/>
                  <a:pt x="10238" y="4002"/>
                  <a:pt x="10245" y="4008"/>
                </a:cubicBezTo>
                <a:cubicBezTo>
                  <a:pt x="10250" y="4020"/>
                  <a:pt x="10250" y="4026"/>
                  <a:pt x="10262" y="4032"/>
                </a:cubicBezTo>
                <a:cubicBezTo>
                  <a:pt x="10262" y="4038"/>
                  <a:pt x="10268" y="4038"/>
                  <a:pt x="10268" y="4038"/>
                </a:cubicBezTo>
                <a:cubicBezTo>
                  <a:pt x="10274" y="4044"/>
                  <a:pt x="10280" y="4044"/>
                  <a:pt x="10280" y="4050"/>
                </a:cubicBezTo>
                <a:cubicBezTo>
                  <a:pt x="10286" y="4044"/>
                  <a:pt x="10292" y="4044"/>
                  <a:pt x="10292" y="4038"/>
                </a:cubicBezTo>
                <a:cubicBezTo>
                  <a:pt x="10298" y="4038"/>
                  <a:pt x="10298" y="4032"/>
                  <a:pt x="10298" y="4032"/>
                </a:cubicBezTo>
                <a:cubicBezTo>
                  <a:pt x="10298" y="4026"/>
                  <a:pt x="10304" y="4026"/>
                  <a:pt x="10310" y="4020"/>
                </a:cubicBezTo>
                <a:cubicBezTo>
                  <a:pt x="10310" y="4026"/>
                  <a:pt x="10310" y="4026"/>
                  <a:pt x="10310" y="4032"/>
                </a:cubicBezTo>
                <a:cubicBezTo>
                  <a:pt x="10310" y="4038"/>
                  <a:pt x="10310" y="4038"/>
                  <a:pt x="10316" y="4044"/>
                </a:cubicBezTo>
                <a:cubicBezTo>
                  <a:pt x="10322" y="4050"/>
                  <a:pt x="10333" y="4050"/>
                  <a:pt x="10339" y="4055"/>
                </a:cubicBezTo>
                <a:cubicBezTo>
                  <a:pt x="10339" y="4067"/>
                  <a:pt x="10333" y="4073"/>
                  <a:pt x="10333" y="4085"/>
                </a:cubicBezTo>
                <a:cubicBezTo>
                  <a:pt x="10333" y="4085"/>
                  <a:pt x="10333" y="4091"/>
                  <a:pt x="10333" y="4097"/>
                </a:cubicBezTo>
                <a:cubicBezTo>
                  <a:pt x="10333" y="4103"/>
                  <a:pt x="10345" y="4103"/>
                  <a:pt x="10351" y="4109"/>
                </a:cubicBezTo>
                <a:cubicBezTo>
                  <a:pt x="10375" y="4109"/>
                  <a:pt x="10375" y="4109"/>
                  <a:pt x="10375" y="4109"/>
                </a:cubicBezTo>
                <a:cubicBezTo>
                  <a:pt x="10381" y="4109"/>
                  <a:pt x="10381" y="4109"/>
                  <a:pt x="10387" y="4109"/>
                </a:cubicBezTo>
                <a:cubicBezTo>
                  <a:pt x="10387" y="4103"/>
                  <a:pt x="10393" y="4103"/>
                  <a:pt x="10399" y="4103"/>
                </a:cubicBezTo>
                <a:cubicBezTo>
                  <a:pt x="10399" y="4103"/>
                  <a:pt x="10399" y="4097"/>
                  <a:pt x="10404" y="4091"/>
                </a:cubicBezTo>
                <a:cubicBezTo>
                  <a:pt x="10404" y="4085"/>
                  <a:pt x="10411" y="4091"/>
                  <a:pt x="10416" y="4085"/>
                </a:cubicBezTo>
                <a:cubicBezTo>
                  <a:pt x="10416" y="4079"/>
                  <a:pt x="10416" y="4073"/>
                  <a:pt x="10416" y="4073"/>
                </a:cubicBezTo>
                <a:cubicBezTo>
                  <a:pt x="10416" y="4062"/>
                  <a:pt x="10416" y="4062"/>
                  <a:pt x="10416" y="4062"/>
                </a:cubicBezTo>
                <a:cubicBezTo>
                  <a:pt x="10416" y="4055"/>
                  <a:pt x="10411" y="4055"/>
                  <a:pt x="10411" y="4050"/>
                </a:cubicBezTo>
                <a:cubicBezTo>
                  <a:pt x="10411" y="4044"/>
                  <a:pt x="10411" y="4038"/>
                  <a:pt x="10416" y="4038"/>
                </a:cubicBezTo>
                <a:cubicBezTo>
                  <a:pt x="10422" y="4038"/>
                  <a:pt x="10422" y="4032"/>
                  <a:pt x="10428" y="4032"/>
                </a:cubicBezTo>
                <a:cubicBezTo>
                  <a:pt x="10434" y="4032"/>
                  <a:pt x="10434" y="4032"/>
                  <a:pt x="10440" y="4038"/>
                </a:cubicBezTo>
                <a:cubicBezTo>
                  <a:pt x="10446" y="4038"/>
                  <a:pt x="10446" y="4044"/>
                  <a:pt x="10452" y="4044"/>
                </a:cubicBezTo>
                <a:cubicBezTo>
                  <a:pt x="10458" y="4050"/>
                  <a:pt x="10458" y="4044"/>
                  <a:pt x="10464" y="4044"/>
                </a:cubicBezTo>
                <a:cubicBezTo>
                  <a:pt x="10476" y="4044"/>
                  <a:pt x="10476" y="4044"/>
                  <a:pt x="10476" y="4044"/>
                </a:cubicBezTo>
                <a:cubicBezTo>
                  <a:pt x="10482" y="4044"/>
                  <a:pt x="10482" y="4044"/>
                  <a:pt x="10488" y="4044"/>
                </a:cubicBezTo>
                <a:cubicBezTo>
                  <a:pt x="10488" y="4032"/>
                  <a:pt x="10488" y="4026"/>
                  <a:pt x="10488" y="4020"/>
                </a:cubicBezTo>
                <a:cubicBezTo>
                  <a:pt x="10488" y="4014"/>
                  <a:pt x="10493" y="4008"/>
                  <a:pt x="10493" y="4008"/>
                </a:cubicBezTo>
                <a:cubicBezTo>
                  <a:pt x="10493" y="4002"/>
                  <a:pt x="10488" y="4002"/>
                  <a:pt x="10488" y="4002"/>
                </a:cubicBezTo>
                <a:cubicBezTo>
                  <a:pt x="10499" y="4002"/>
                  <a:pt x="10505" y="4002"/>
                  <a:pt x="10511" y="4002"/>
                </a:cubicBezTo>
                <a:cubicBezTo>
                  <a:pt x="10517" y="4002"/>
                  <a:pt x="10523" y="3996"/>
                  <a:pt x="10523" y="3996"/>
                </a:cubicBezTo>
                <a:cubicBezTo>
                  <a:pt x="10523" y="3990"/>
                  <a:pt x="10517" y="3990"/>
                  <a:pt x="10517" y="3984"/>
                </a:cubicBezTo>
                <a:cubicBezTo>
                  <a:pt x="10511" y="3978"/>
                  <a:pt x="10511" y="3978"/>
                  <a:pt x="10505" y="3973"/>
                </a:cubicBezTo>
                <a:cubicBezTo>
                  <a:pt x="10499" y="3973"/>
                  <a:pt x="10499" y="3967"/>
                  <a:pt x="10493" y="3961"/>
                </a:cubicBezTo>
                <a:cubicBezTo>
                  <a:pt x="10488" y="3961"/>
                  <a:pt x="10488" y="3961"/>
                  <a:pt x="10482" y="3961"/>
                </a:cubicBezTo>
                <a:cubicBezTo>
                  <a:pt x="10482" y="3973"/>
                  <a:pt x="10482" y="3978"/>
                  <a:pt x="10482" y="3984"/>
                </a:cubicBezTo>
                <a:cubicBezTo>
                  <a:pt x="10482" y="3990"/>
                  <a:pt x="10482" y="3996"/>
                  <a:pt x="10482" y="3996"/>
                </a:cubicBezTo>
                <a:cubicBezTo>
                  <a:pt x="10476" y="3996"/>
                  <a:pt x="10470" y="4002"/>
                  <a:pt x="10464" y="3996"/>
                </a:cubicBezTo>
                <a:cubicBezTo>
                  <a:pt x="10464" y="3996"/>
                  <a:pt x="10458" y="3996"/>
                  <a:pt x="10452" y="3996"/>
                </a:cubicBezTo>
                <a:cubicBezTo>
                  <a:pt x="10446" y="3990"/>
                  <a:pt x="10446" y="3984"/>
                  <a:pt x="10446" y="3978"/>
                </a:cubicBezTo>
                <a:cubicBezTo>
                  <a:pt x="10440" y="3978"/>
                  <a:pt x="10434" y="3978"/>
                  <a:pt x="10434" y="3973"/>
                </a:cubicBezTo>
                <a:cubicBezTo>
                  <a:pt x="10434" y="3967"/>
                  <a:pt x="10434" y="3967"/>
                  <a:pt x="10434" y="3961"/>
                </a:cubicBezTo>
                <a:cubicBezTo>
                  <a:pt x="10434" y="3955"/>
                  <a:pt x="10434" y="3955"/>
                  <a:pt x="10428" y="3949"/>
                </a:cubicBezTo>
                <a:cubicBezTo>
                  <a:pt x="10428" y="3943"/>
                  <a:pt x="10428" y="3943"/>
                  <a:pt x="10428" y="3937"/>
                </a:cubicBezTo>
                <a:cubicBezTo>
                  <a:pt x="10428" y="3931"/>
                  <a:pt x="10428" y="3931"/>
                  <a:pt x="10422" y="3925"/>
                </a:cubicBezTo>
                <a:cubicBezTo>
                  <a:pt x="10422" y="3925"/>
                  <a:pt x="10416" y="3925"/>
                  <a:pt x="10411" y="3925"/>
                </a:cubicBezTo>
                <a:cubicBezTo>
                  <a:pt x="10404" y="3919"/>
                  <a:pt x="10404" y="3925"/>
                  <a:pt x="10399" y="3925"/>
                </a:cubicBezTo>
                <a:cubicBezTo>
                  <a:pt x="10393" y="3919"/>
                  <a:pt x="10393" y="3919"/>
                  <a:pt x="10387" y="3913"/>
                </a:cubicBezTo>
                <a:cubicBezTo>
                  <a:pt x="10387" y="3907"/>
                  <a:pt x="10375" y="3907"/>
                  <a:pt x="10375" y="3901"/>
                </a:cubicBezTo>
                <a:cubicBezTo>
                  <a:pt x="10375" y="3901"/>
                  <a:pt x="10375" y="3895"/>
                  <a:pt x="10375" y="3889"/>
                </a:cubicBezTo>
                <a:cubicBezTo>
                  <a:pt x="10375" y="3884"/>
                  <a:pt x="10375" y="3884"/>
                  <a:pt x="10375" y="3884"/>
                </a:cubicBezTo>
                <a:cubicBezTo>
                  <a:pt x="10375" y="3878"/>
                  <a:pt x="10381" y="3872"/>
                  <a:pt x="10387" y="3872"/>
                </a:cubicBezTo>
                <a:cubicBezTo>
                  <a:pt x="10399" y="3878"/>
                  <a:pt x="10399" y="3878"/>
                  <a:pt x="10399" y="3878"/>
                </a:cubicBezTo>
                <a:cubicBezTo>
                  <a:pt x="10399" y="3878"/>
                  <a:pt x="10404" y="3884"/>
                  <a:pt x="10411" y="3884"/>
                </a:cubicBezTo>
                <a:cubicBezTo>
                  <a:pt x="10411" y="3884"/>
                  <a:pt x="10416" y="3889"/>
                  <a:pt x="10422" y="3889"/>
                </a:cubicBezTo>
                <a:cubicBezTo>
                  <a:pt x="10428" y="3895"/>
                  <a:pt x="10434" y="3889"/>
                  <a:pt x="10440" y="3889"/>
                </a:cubicBezTo>
                <a:cubicBezTo>
                  <a:pt x="10452" y="3889"/>
                  <a:pt x="10452" y="3889"/>
                  <a:pt x="10452" y="3889"/>
                </a:cubicBezTo>
                <a:cubicBezTo>
                  <a:pt x="10464" y="3889"/>
                  <a:pt x="10464" y="3889"/>
                  <a:pt x="10464" y="3889"/>
                </a:cubicBezTo>
                <a:cubicBezTo>
                  <a:pt x="10470" y="3889"/>
                  <a:pt x="10470" y="3884"/>
                  <a:pt x="10476" y="3884"/>
                </a:cubicBezTo>
                <a:cubicBezTo>
                  <a:pt x="10470" y="3878"/>
                  <a:pt x="10470" y="3878"/>
                  <a:pt x="10470" y="3872"/>
                </a:cubicBezTo>
                <a:cubicBezTo>
                  <a:pt x="10464" y="3872"/>
                  <a:pt x="10458" y="3872"/>
                  <a:pt x="10458" y="3872"/>
                </a:cubicBezTo>
                <a:cubicBezTo>
                  <a:pt x="10458" y="3866"/>
                  <a:pt x="10464" y="3860"/>
                  <a:pt x="10464" y="3860"/>
                </a:cubicBezTo>
                <a:cubicBezTo>
                  <a:pt x="10470" y="3854"/>
                  <a:pt x="10470" y="3848"/>
                  <a:pt x="10476" y="3848"/>
                </a:cubicBezTo>
                <a:cubicBezTo>
                  <a:pt x="10488" y="3842"/>
                  <a:pt x="10493" y="3848"/>
                  <a:pt x="10499" y="3848"/>
                </a:cubicBezTo>
                <a:cubicBezTo>
                  <a:pt x="10511" y="3848"/>
                  <a:pt x="10517" y="3842"/>
                  <a:pt x="10529" y="3848"/>
                </a:cubicBezTo>
                <a:cubicBezTo>
                  <a:pt x="10529" y="3848"/>
                  <a:pt x="10535" y="3848"/>
                  <a:pt x="10541" y="3848"/>
                </a:cubicBezTo>
                <a:cubicBezTo>
                  <a:pt x="10541" y="3848"/>
                  <a:pt x="10547" y="3854"/>
                  <a:pt x="10553" y="3854"/>
                </a:cubicBezTo>
                <a:cubicBezTo>
                  <a:pt x="10559" y="3860"/>
                  <a:pt x="10559" y="3866"/>
                  <a:pt x="10565" y="3866"/>
                </a:cubicBezTo>
                <a:cubicBezTo>
                  <a:pt x="10565" y="3866"/>
                  <a:pt x="10570" y="3866"/>
                  <a:pt x="10577" y="3866"/>
                </a:cubicBezTo>
                <a:cubicBezTo>
                  <a:pt x="10577" y="3866"/>
                  <a:pt x="10582" y="3866"/>
                  <a:pt x="10582" y="3872"/>
                </a:cubicBezTo>
                <a:cubicBezTo>
                  <a:pt x="10588" y="3872"/>
                  <a:pt x="10588" y="3878"/>
                  <a:pt x="10588" y="3884"/>
                </a:cubicBezTo>
                <a:lnTo>
                  <a:pt x="10588" y="3889"/>
                </a:lnTo>
                <a:cubicBezTo>
                  <a:pt x="10588" y="3895"/>
                  <a:pt x="10594" y="3895"/>
                  <a:pt x="10600" y="3895"/>
                </a:cubicBezTo>
                <a:cubicBezTo>
                  <a:pt x="10606" y="3895"/>
                  <a:pt x="10606" y="3901"/>
                  <a:pt x="10612" y="3901"/>
                </a:cubicBezTo>
                <a:cubicBezTo>
                  <a:pt x="10606" y="3913"/>
                  <a:pt x="10606" y="3913"/>
                  <a:pt x="10606" y="3913"/>
                </a:cubicBezTo>
                <a:cubicBezTo>
                  <a:pt x="10606" y="3919"/>
                  <a:pt x="10600" y="3913"/>
                  <a:pt x="10594" y="3919"/>
                </a:cubicBezTo>
                <a:cubicBezTo>
                  <a:pt x="10594" y="3919"/>
                  <a:pt x="10582" y="3925"/>
                  <a:pt x="10582" y="3931"/>
                </a:cubicBezTo>
                <a:cubicBezTo>
                  <a:pt x="10582" y="3943"/>
                  <a:pt x="10588" y="3949"/>
                  <a:pt x="10594" y="3961"/>
                </a:cubicBezTo>
                <a:cubicBezTo>
                  <a:pt x="10606" y="3967"/>
                  <a:pt x="10612" y="3961"/>
                  <a:pt x="10618" y="3967"/>
                </a:cubicBezTo>
                <a:cubicBezTo>
                  <a:pt x="10630" y="3978"/>
                  <a:pt x="10630" y="3990"/>
                  <a:pt x="10630" y="4002"/>
                </a:cubicBezTo>
                <a:cubicBezTo>
                  <a:pt x="10630" y="4002"/>
                  <a:pt x="10624" y="4002"/>
                  <a:pt x="10624" y="4008"/>
                </a:cubicBezTo>
                <a:cubicBezTo>
                  <a:pt x="10624" y="4008"/>
                  <a:pt x="10630" y="4014"/>
                  <a:pt x="10630" y="4020"/>
                </a:cubicBezTo>
                <a:cubicBezTo>
                  <a:pt x="10630" y="4020"/>
                  <a:pt x="10624" y="4026"/>
                  <a:pt x="10624" y="4032"/>
                </a:cubicBezTo>
                <a:cubicBezTo>
                  <a:pt x="10624" y="4038"/>
                  <a:pt x="10624" y="4038"/>
                  <a:pt x="10624" y="4038"/>
                </a:cubicBezTo>
                <a:cubicBezTo>
                  <a:pt x="10624" y="4044"/>
                  <a:pt x="10630" y="4044"/>
                  <a:pt x="10630" y="4050"/>
                </a:cubicBezTo>
                <a:cubicBezTo>
                  <a:pt x="10630" y="4055"/>
                  <a:pt x="10636" y="4055"/>
                  <a:pt x="10636" y="4062"/>
                </a:cubicBezTo>
                <a:cubicBezTo>
                  <a:pt x="10642" y="4062"/>
                  <a:pt x="10642" y="4067"/>
                  <a:pt x="10642" y="4067"/>
                </a:cubicBezTo>
                <a:cubicBezTo>
                  <a:pt x="10642" y="4073"/>
                  <a:pt x="10642" y="4073"/>
                  <a:pt x="10648" y="4073"/>
                </a:cubicBezTo>
                <a:cubicBezTo>
                  <a:pt x="10648" y="4073"/>
                  <a:pt x="10648" y="4073"/>
                  <a:pt x="10654" y="4079"/>
                </a:cubicBezTo>
                <a:cubicBezTo>
                  <a:pt x="10654" y="4079"/>
                  <a:pt x="10654" y="4079"/>
                  <a:pt x="10654" y="4085"/>
                </a:cubicBezTo>
                <a:cubicBezTo>
                  <a:pt x="10659" y="4085"/>
                  <a:pt x="10659" y="4085"/>
                  <a:pt x="10665" y="4091"/>
                </a:cubicBezTo>
                <a:cubicBezTo>
                  <a:pt x="10665" y="4091"/>
                  <a:pt x="10665" y="4091"/>
                  <a:pt x="10671" y="4091"/>
                </a:cubicBezTo>
                <a:cubicBezTo>
                  <a:pt x="10671" y="4097"/>
                  <a:pt x="10677" y="4097"/>
                  <a:pt x="10677" y="4103"/>
                </a:cubicBezTo>
                <a:cubicBezTo>
                  <a:pt x="10677" y="4103"/>
                  <a:pt x="10677" y="4109"/>
                  <a:pt x="10671" y="4109"/>
                </a:cubicBezTo>
                <a:cubicBezTo>
                  <a:pt x="10671" y="4115"/>
                  <a:pt x="10671" y="4115"/>
                  <a:pt x="10665" y="4115"/>
                </a:cubicBezTo>
                <a:cubicBezTo>
                  <a:pt x="10665" y="4121"/>
                  <a:pt x="10665" y="4121"/>
                  <a:pt x="10665" y="4121"/>
                </a:cubicBezTo>
                <a:cubicBezTo>
                  <a:pt x="10665" y="4127"/>
                  <a:pt x="10665" y="4127"/>
                  <a:pt x="10659" y="4133"/>
                </a:cubicBezTo>
                <a:lnTo>
                  <a:pt x="10659" y="4139"/>
                </a:lnTo>
                <a:cubicBezTo>
                  <a:pt x="10659" y="4150"/>
                  <a:pt x="10659" y="4150"/>
                  <a:pt x="10665" y="4156"/>
                </a:cubicBezTo>
                <a:cubicBezTo>
                  <a:pt x="10665" y="4162"/>
                  <a:pt x="10665" y="4162"/>
                  <a:pt x="10665" y="4162"/>
                </a:cubicBezTo>
                <a:cubicBezTo>
                  <a:pt x="10665" y="4168"/>
                  <a:pt x="10671" y="4168"/>
                  <a:pt x="10671" y="4168"/>
                </a:cubicBezTo>
                <a:cubicBezTo>
                  <a:pt x="10677" y="4168"/>
                  <a:pt x="10677" y="4174"/>
                  <a:pt x="10677" y="4174"/>
                </a:cubicBezTo>
                <a:cubicBezTo>
                  <a:pt x="10683" y="4174"/>
                  <a:pt x="10689" y="4168"/>
                  <a:pt x="10689" y="4162"/>
                </a:cubicBezTo>
                <a:cubicBezTo>
                  <a:pt x="10689" y="4156"/>
                  <a:pt x="10689" y="4156"/>
                  <a:pt x="10689" y="4156"/>
                </a:cubicBezTo>
                <a:cubicBezTo>
                  <a:pt x="10689" y="4150"/>
                  <a:pt x="10695" y="4150"/>
                  <a:pt x="10695" y="4144"/>
                </a:cubicBezTo>
                <a:cubicBezTo>
                  <a:pt x="10695" y="4144"/>
                  <a:pt x="10695" y="4144"/>
                  <a:pt x="10695" y="4139"/>
                </a:cubicBezTo>
                <a:cubicBezTo>
                  <a:pt x="10695" y="4133"/>
                  <a:pt x="10695" y="4133"/>
                  <a:pt x="10695" y="4121"/>
                </a:cubicBezTo>
                <a:cubicBezTo>
                  <a:pt x="10695" y="4121"/>
                  <a:pt x="10695" y="4121"/>
                  <a:pt x="10695" y="4115"/>
                </a:cubicBezTo>
                <a:cubicBezTo>
                  <a:pt x="10695" y="4109"/>
                  <a:pt x="10695" y="4109"/>
                  <a:pt x="10695" y="4103"/>
                </a:cubicBezTo>
                <a:cubicBezTo>
                  <a:pt x="10707" y="4103"/>
                  <a:pt x="10707" y="4103"/>
                  <a:pt x="10707" y="4103"/>
                </a:cubicBezTo>
                <a:cubicBezTo>
                  <a:pt x="10707" y="4103"/>
                  <a:pt x="10707" y="4103"/>
                  <a:pt x="10713" y="4103"/>
                </a:cubicBezTo>
                <a:cubicBezTo>
                  <a:pt x="10713" y="4103"/>
                  <a:pt x="10713" y="4103"/>
                  <a:pt x="10719" y="4109"/>
                </a:cubicBezTo>
                <a:lnTo>
                  <a:pt x="10719" y="4109"/>
                </a:lnTo>
                <a:cubicBezTo>
                  <a:pt x="10725" y="4115"/>
                  <a:pt x="10725" y="4115"/>
                  <a:pt x="10725" y="4115"/>
                </a:cubicBezTo>
                <a:cubicBezTo>
                  <a:pt x="10731" y="4121"/>
                  <a:pt x="10736" y="4121"/>
                  <a:pt x="10736" y="4127"/>
                </a:cubicBezTo>
                <a:cubicBezTo>
                  <a:pt x="10743" y="4133"/>
                  <a:pt x="10743" y="4133"/>
                  <a:pt x="10743" y="4133"/>
                </a:cubicBezTo>
                <a:cubicBezTo>
                  <a:pt x="10748" y="4139"/>
                  <a:pt x="10748" y="4139"/>
                  <a:pt x="10748" y="4139"/>
                </a:cubicBezTo>
                <a:cubicBezTo>
                  <a:pt x="10754" y="4144"/>
                  <a:pt x="10754" y="4144"/>
                  <a:pt x="10754" y="4144"/>
                </a:cubicBezTo>
                <a:lnTo>
                  <a:pt x="10760" y="4150"/>
                </a:lnTo>
                <a:lnTo>
                  <a:pt x="10766" y="4150"/>
                </a:lnTo>
                <a:cubicBezTo>
                  <a:pt x="10772" y="4150"/>
                  <a:pt x="10772" y="4150"/>
                  <a:pt x="10778" y="4150"/>
                </a:cubicBezTo>
                <a:cubicBezTo>
                  <a:pt x="10784" y="4150"/>
                  <a:pt x="10784" y="4150"/>
                  <a:pt x="10790" y="4150"/>
                </a:cubicBezTo>
                <a:cubicBezTo>
                  <a:pt x="10790" y="4150"/>
                  <a:pt x="10790" y="4156"/>
                  <a:pt x="10796" y="4156"/>
                </a:cubicBezTo>
                <a:cubicBezTo>
                  <a:pt x="10802" y="4156"/>
                  <a:pt x="10802" y="4156"/>
                  <a:pt x="10808" y="4156"/>
                </a:cubicBezTo>
                <a:lnTo>
                  <a:pt x="10814" y="4156"/>
                </a:lnTo>
                <a:cubicBezTo>
                  <a:pt x="10814" y="4156"/>
                  <a:pt x="10820" y="4156"/>
                  <a:pt x="10820" y="4150"/>
                </a:cubicBezTo>
                <a:lnTo>
                  <a:pt x="10825" y="4150"/>
                </a:lnTo>
                <a:cubicBezTo>
                  <a:pt x="10825" y="4144"/>
                  <a:pt x="10825" y="4144"/>
                  <a:pt x="10825" y="4144"/>
                </a:cubicBezTo>
                <a:cubicBezTo>
                  <a:pt x="10825" y="4139"/>
                  <a:pt x="10825" y="4139"/>
                  <a:pt x="10825" y="4139"/>
                </a:cubicBezTo>
                <a:cubicBezTo>
                  <a:pt x="10825" y="4133"/>
                  <a:pt x="10820" y="4127"/>
                  <a:pt x="10820" y="4121"/>
                </a:cubicBezTo>
                <a:cubicBezTo>
                  <a:pt x="10820" y="4121"/>
                  <a:pt x="10820" y="4115"/>
                  <a:pt x="10825" y="4115"/>
                </a:cubicBezTo>
                <a:cubicBezTo>
                  <a:pt x="10825" y="4109"/>
                  <a:pt x="10825" y="4109"/>
                  <a:pt x="10831" y="4109"/>
                </a:cubicBezTo>
                <a:cubicBezTo>
                  <a:pt x="10831" y="4103"/>
                  <a:pt x="10831" y="4103"/>
                  <a:pt x="10831" y="4103"/>
                </a:cubicBezTo>
                <a:cubicBezTo>
                  <a:pt x="10831" y="4103"/>
                  <a:pt x="10837" y="4097"/>
                  <a:pt x="10843" y="4097"/>
                </a:cubicBezTo>
                <a:cubicBezTo>
                  <a:pt x="10843" y="4091"/>
                  <a:pt x="10849" y="4097"/>
                  <a:pt x="10855" y="4097"/>
                </a:cubicBezTo>
                <a:cubicBezTo>
                  <a:pt x="10861" y="4097"/>
                  <a:pt x="10867" y="4091"/>
                  <a:pt x="10873" y="4097"/>
                </a:cubicBezTo>
                <a:cubicBezTo>
                  <a:pt x="10873" y="4097"/>
                  <a:pt x="10873" y="4103"/>
                  <a:pt x="10879" y="4103"/>
                </a:cubicBezTo>
                <a:cubicBezTo>
                  <a:pt x="10879" y="4103"/>
                  <a:pt x="10885" y="4109"/>
                  <a:pt x="10885" y="4115"/>
                </a:cubicBezTo>
                <a:cubicBezTo>
                  <a:pt x="10891" y="4115"/>
                  <a:pt x="10891" y="4115"/>
                  <a:pt x="10891" y="4115"/>
                </a:cubicBezTo>
                <a:cubicBezTo>
                  <a:pt x="10897" y="4121"/>
                  <a:pt x="10903" y="4127"/>
                  <a:pt x="10903" y="4127"/>
                </a:cubicBezTo>
                <a:cubicBezTo>
                  <a:pt x="10909" y="4133"/>
                  <a:pt x="10909" y="4133"/>
                  <a:pt x="10914" y="4133"/>
                </a:cubicBezTo>
                <a:cubicBezTo>
                  <a:pt x="10914" y="4133"/>
                  <a:pt x="10914" y="4139"/>
                  <a:pt x="10920" y="4139"/>
                </a:cubicBezTo>
                <a:cubicBezTo>
                  <a:pt x="10920" y="4139"/>
                  <a:pt x="10920" y="4144"/>
                  <a:pt x="10926" y="4144"/>
                </a:cubicBezTo>
                <a:lnTo>
                  <a:pt x="10926" y="4144"/>
                </a:lnTo>
                <a:cubicBezTo>
                  <a:pt x="10932" y="4144"/>
                  <a:pt x="10932" y="4150"/>
                  <a:pt x="10938" y="4150"/>
                </a:cubicBezTo>
                <a:cubicBezTo>
                  <a:pt x="11015" y="4150"/>
                  <a:pt x="11015" y="4150"/>
                  <a:pt x="11015" y="4150"/>
                </a:cubicBezTo>
                <a:cubicBezTo>
                  <a:pt x="11015" y="4139"/>
                  <a:pt x="11015" y="4133"/>
                  <a:pt x="11015" y="4127"/>
                </a:cubicBezTo>
                <a:cubicBezTo>
                  <a:pt x="11015" y="4121"/>
                  <a:pt x="11015" y="4121"/>
                  <a:pt x="11015" y="4121"/>
                </a:cubicBezTo>
                <a:cubicBezTo>
                  <a:pt x="11015" y="4115"/>
                  <a:pt x="11009" y="4115"/>
                  <a:pt x="11009" y="4109"/>
                </a:cubicBezTo>
                <a:cubicBezTo>
                  <a:pt x="11009" y="4109"/>
                  <a:pt x="11015" y="4103"/>
                  <a:pt x="11015" y="4097"/>
                </a:cubicBezTo>
                <a:lnTo>
                  <a:pt x="11021" y="4103"/>
                </a:lnTo>
                <a:cubicBezTo>
                  <a:pt x="11027" y="4103"/>
                  <a:pt x="11027" y="4097"/>
                  <a:pt x="11027" y="4097"/>
                </a:cubicBezTo>
                <a:cubicBezTo>
                  <a:pt x="11033" y="4097"/>
                  <a:pt x="11033" y="4097"/>
                  <a:pt x="11033" y="4097"/>
                </a:cubicBezTo>
                <a:cubicBezTo>
                  <a:pt x="11039" y="4097"/>
                  <a:pt x="11039" y="4097"/>
                  <a:pt x="11045" y="4097"/>
                </a:cubicBezTo>
                <a:cubicBezTo>
                  <a:pt x="11051" y="4097"/>
                  <a:pt x="11057" y="4097"/>
                  <a:pt x="11063" y="4103"/>
                </a:cubicBezTo>
                <a:cubicBezTo>
                  <a:pt x="11069" y="4103"/>
                  <a:pt x="11069" y="4109"/>
                  <a:pt x="11075" y="4115"/>
                </a:cubicBezTo>
                <a:cubicBezTo>
                  <a:pt x="11075" y="4115"/>
                  <a:pt x="11075" y="4115"/>
                  <a:pt x="11080" y="4115"/>
                </a:cubicBezTo>
                <a:cubicBezTo>
                  <a:pt x="11080" y="4115"/>
                  <a:pt x="11086" y="4115"/>
                  <a:pt x="11092" y="4115"/>
                </a:cubicBezTo>
                <a:cubicBezTo>
                  <a:pt x="11092" y="4115"/>
                  <a:pt x="11092" y="4121"/>
                  <a:pt x="11098" y="4115"/>
                </a:cubicBezTo>
                <a:cubicBezTo>
                  <a:pt x="11098" y="4115"/>
                  <a:pt x="11098" y="4115"/>
                  <a:pt x="11104" y="4115"/>
                </a:cubicBezTo>
                <a:lnTo>
                  <a:pt x="11104" y="4109"/>
                </a:lnTo>
                <a:cubicBezTo>
                  <a:pt x="11104" y="4109"/>
                  <a:pt x="11110" y="4109"/>
                  <a:pt x="11110" y="4103"/>
                </a:cubicBezTo>
                <a:cubicBezTo>
                  <a:pt x="11110" y="4103"/>
                  <a:pt x="11116" y="4103"/>
                  <a:pt x="11116" y="4109"/>
                </a:cubicBezTo>
                <a:cubicBezTo>
                  <a:pt x="11116" y="4109"/>
                  <a:pt x="11116" y="4115"/>
                  <a:pt x="11122" y="4115"/>
                </a:cubicBezTo>
                <a:cubicBezTo>
                  <a:pt x="11122" y="4121"/>
                  <a:pt x="11122" y="4121"/>
                  <a:pt x="11128" y="4121"/>
                </a:cubicBezTo>
                <a:lnTo>
                  <a:pt x="11128" y="4127"/>
                </a:lnTo>
                <a:cubicBezTo>
                  <a:pt x="11128" y="4133"/>
                  <a:pt x="11128" y="4133"/>
                  <a:pt x="11128" y="4139"/>
                </a:cubicBezTo>
                <a:cubicBezTo>
                  <a:pt x="11128" y="4144"/>
                  <a:pt x="11128" y="4150"/>
                  <a:pt x="11128" y="4156"/>
                </a:cubicBezTo>
                <a:lnTo>
                  <a:pt x="11122" y="4162"/>
                </a:lnTo>
                <a:cubicBezTo>
                  <a:pt x="11116" y="4168"/>
                  <a:pt x="11116" y="4174"/>
                  <a:pt x="11116" y="4180"/>
                </a:cubicBezTo>
                <a:cubicBezTo>
                  <a:pt x="11116" y="4186"/>
                  <a:pt x="11110" y="4192"/>
                  <a:pt x="11110" y="4204"/>
                </a:cubicBezTo>
                <a:lnTo>
                  <a:pt x="11110" y="4210"/>
                </a:lnTo>
                <a:cubicBezTo>
                  <a:pt x="11110" y="4216"/>
                  <a:pt x="11116" y="4216"/>
                  <a:pt x="11116" y="4221"/>
                </a:cubicBezTo>
                <a:cubicBezTo>
                  <a:pt x="11116" y="4221"/>
                  <a:pt x="11116" y="4221"/>
                  <a:pt x="11116" y="4228"/>
                </a:cubicBezTo>
                <a:cubicBezTo>
                  <a:pt x="11116" y="4228"/>
                  <a:pt x="11116" y="4228"/>
                  <a:pt x="11116" y="4233"/>
                </a:cubicBezTo>
                <a:cubicBezTo>
                  <a:pt x="11122" y="4233"/>
                  <a:pt x="11122" y="4239"/>
                  <a:pt x="11122" y="4239"/>
                </a:cubicBezTo>
                <a:cubicBezTo>
                  <a:pt x="11128" y="4245"/>
                  <a:pt x="11128" y="4245"/>
                  <a:pt x="11128" y="4251"/>
                </a:cubicBezTo>
                <a:cubicBezTo>
                  <a:pt x="11128" y="4251"/>
                  <a:pt x="11128" y="4257"/>
                  <a:pt x="11122" y="4257"/>
                </a:cubicBezTo>
                <a:cubicBezTo>
                  <a:pt x="11122" y="4263"/>
                  <a:pt x="11122" y="4263"/>
                  <a:pt x="11116" y="4263"/>
                </a:cubicBezTo>
                <a:cubicBezTo>
                  <a:pt x="11116" y="4269"/>
                  <a:pt x="11116" y="4269"/>
                  <a:pt x="11116" y="4269"/>
                </a:cubicBezTo>
                <a:cubicBezTo>
                  <a:pt x="11110" y="4269"/>
                  <a:pt x="11110" y="4275"/>
                  <a:pt x="11110" y="4275"/>
                </a:cubicBezTo>
                <a:cubicBezTo>
                  <a:pt x="11110" y="4281"/>
                  <a:pt x="11110" y="4281"/>
                  <a:pt x="11110" y="4287"/>
                </a:cubicBezTo>
                <a:lnTo>
                  <a:pt x="11110" y="4293"/>
                </a:lnTo>
                <a:cubicBezTo>
                  <a:pt x="11104" y="4299"/>
                  <a:pt x="11104" y="4299"/>
                  <a:pt x="11104" y="4299"/>
                </a:cubicBezTo>
                <a:cubicBezTo>
                  <a:pt x="11098" y="4305"/>
                  <a:pt x="11098" y="4310"/>
                  <a:pt x="11092" y="4316"/>
                </a:cubicBezTo>
                <a:cubicBezTo>
                  <a:pt x="11092" y="4316"/>
                  <a:pt x="11092" y="4322"/>
                  <a:pt x="11086" y="4328"/>
                </a:cubicBezTo>
                <a:cubicBezTo>
                  <a:pt x="11086" y="4328"/>
                  <a:pt x="11080" y="4334"/>
                  <a:pt x="11075" y="4334"/>
                </a:cubicBezTo>
                <a:lnTo>
                  <a:pt x="11069" y="4340"/>
                </a:lnTo>
                <a:lnTo>
                  <a:pt x="11063" y="4340"/>
                </a:lnTo>
                <a:cubicBezTo>
                  <a:pt x="11063" y="4346"/>
                  <a:pt x="11057" y="4346"/>
                  <a:pt x="11057" y="4346"/>
                </a:cubicBezTo>
                <a:cubicBezTo>
                  <a:pt x="11057" y="4352"/>
                  <a:pt x="11057" y="4352"/>
                  <a:pt x="11057" y="4352"/>
                </a:cubicBezTo>
                <a:cubicBezTo>
                  <a:pt x="11057" y="4358"/>
                  <a:pt x="11057" y="4364"/>
                  <a:pt x="11057" y="4364"/>
                </a:cubicBezTo>
                <a:cubicBezTo>
                  <a:pt x="11051" y="4376"/>
                  <a:pt x="11051" y="4382"/>
                  <a:pt x="11045" y="4394"/>
                </a:cubicBezTo>
                <a:cubicBezTo>
                  <a:pt x="11045" y="4399"/>
                  <a:pt x="11045" y="4405"/>
                  <a:pt x="11039" y="4411"/>
                </a:cubicBezTo>
                <a:cubicBezTo>
                  <a:pt x="11039" y="4417"/>
                  <a:pt x="11033" y="4417"/>
                  <a:pt x="11033" y="4423"/>
                </a:cubicBezTo>
                <a:cubicBezTo>
                  <a:pt x="11027" y="4423"/>
                  <a:pt x="11027" y="4423"/>
                  <a:pt x="11027" y="4429"/>
                </a:cubicBezTo>
                <a:cubicBezTo>
                  <a:pt x="11021" y="4429"/>
                  <a:pt x="11021" y="4429"/>
                  <a:pt x="11021" y="4435"/>
                </a:cubicBezTo>
                <a:cubicBezTo>
                  <a:pt x="11015" y="4435"/>
                  <a:pt x="11015" y="4435"/>
                  <a:pt x="11015" y="4435"/>
                </a:cubicBezTo>
                <a:cubicBezTo>
                  <a:pt x="11009" y="4435"/>
                  <a:pt x="11009" y="4435"/>
                  <a:pt x="11009" y="4435"/>
                </a:cubicBezTo>
                <a:cubicBezTo>
                  <a:pt x="11003" y="4435"/>
                  <a:pt x="10997" y="4435"/>
                  <a:pt x="10997" y="4435"/>
                </a:cubicBezTo>
                <a:cubicBezTo>
                  <a:pt x="10991" y="4441"/>
                  <a:pt x="10986" y="4441"/>
                  <a:pt x="10986" y="4441"/>
                </a:cubicBezTo>
                <a:cubicBezTo>
                  <a:pt x="10980" y="4441"/>
                  <a:pt x="10980" y="4441"/>
                  <a:pt x="10980" y="4441"/>
                </a:cubicBezTo>
                <a:cubicBezTo>
                  <a:pt x="10974" y="4441"/>
                  <a:pt x="10974" y="4441"/>
                  <a:pt x="10968" y="4441"/>
                </a:cubicBezTo>
                <a:cubicBezTo>
                  <a:pt x="10968" y="4441"/>
                  <a:pt x="10968" y="4447"/>
                  <a:pt x="10962" y="4447"/>
                </a:cubicBezTo>
                <a:lnTo>
                  <a:pt x="10962" y="4447"/>
                </a:lnTo>
                <a:cubicBezTo>
                  <a:pt x="10956" y="4447"/>
                  <a:pt x="10956" y="4453"/>
                  <a:pt x="10950" y="4453"/>
                </a:cubicBezTo>
                <a:lnTo>
                  <a:pt x="10944" y="4453"/>
                </a:lnTo>
                <a:cubicBezTo>
                  <a:pt x="10938" y="4453"/>
                  <a:pt x="10938" y="4447"/>
                  <a:pt x="10938" y="4447"/>
                </a:cubicBezTo>
                <a:cubicBezTo>
                  <a:pt x="10932" y="4441"/>
                  <a:pt x="10932" y="4441"/>
                  <a:pt x="10926" y="4435"/>
                </a:cubicBezTo>
                <a:cubicBezTo>
                  <a:pt x="10920" y="4435"/>
                  <a:pt x="10920" y="4435"/>
                  <a:pt x="10920" y="4435"/>
                </a:cubicBezTo>
                <a:cubicBezTo>
                  <a:pt x="10914" y="4435"/>
                  <a:pt x="10914" y="4435"/>
                  <a:pt x="10909" y="4435"/>
                </a:cubicBezTo>
                <a:cubicBezTo>
                  <a:pt x="10903" y="4435"/>
                  <a:pt x="10903" y="4435"/>
                  <a:pt x="10897" y="4435"/>
                </a:cubicBezTo>
                <a:cubicBezTo>
                  <a:pt x="10897" y="4435"/>
                  <a:pt x="10897" y="4435"/>
                  <a:pt x="10891" y="4435"/>
                </a:cubicBezTo>
                <a:cubicBezTo>
                  <a:pt x="10885" y="4435"/>
                  <a:pt x="10879" y="4435"/>
                  <a:pt x="10879" y="4435"/>
                </a:cubicBezTo>
                <a:cubicBezTo>
                  <a:pt x="10873" y="4435"/>
                  <a:pt x="10873" y="4429"/>
                  <a:pt x="10867" y="4429"/>
                </a:cubicBezTo>
                <a:cubicBezTo>
                  <a:pt x="10861" y="4429"/>
                  <a:pt x="10861" y="4429"/>
                  <a:pt x="10861" y="4429"/>
                </a:cubicBezTo>
                <a:cubicBezTo>
                  <a:pt x="10861" y="4429"/>
                  <a:pt x="10861" y="4429"/>
                  <a:pt x="10855" y="4429"/>
                </a:cubicBezTo>
                <a:lnTo>
                  <a:pt x="10849" y="4435"/>
                </a:lnTo>
                <a:cubicBezTo>
                  <a:pt x="10855" y="4435"/>
                  <a:pt x="10855" y="4441"/>
                  <a:pt x="10861" y="4441"/>
                </a:cubicBezTo>
                <a:cubicBezTo>
                  <a:pt x="10867" y="4441"/>
                  <a:pt x="10873" y="4447"/>
                  <a:pt x="10879" y="4447"/>
                </a:cubicBezTo>
                <a:cubicBezTo>
                  <a:pt x="10885" y="4447"/>
                  <a:pt x="10891" y="4447"/>
                  <a:pt x="10897" y="4453"/>
                </a:cubicBezTo>
                <a:cubicBezTo>
                  <a:pt x="10903" y="4453"/>
                  <a:pt x="10909" y="4453"/>
                  <a:pt x="10909" y="4453"/>
                </a:cubicBezTo>
                <a:cubicBezTo>
                  <a:pt x="10909" y="4465"/>
                  <a:pt x="10909" y="4465"/>
                  <a:pt x="10909" y="4465"/>
                </a:cubicBezTo>
                <a:cubicBezTo>
                  <a:pt x="10909" y="4471"/>
                  <a:pt x="10909" y="4471"/>
                  <a:pt x="10909" y="4471"/>
                </a:cubicBezTo>
                <a:cubicBezTo>
                  <a:pt x="10909" y="4476"/>
                  <a:pt x="10914" y="4476"/>
                  <a:pt x="10920" y="4482"/>
                </a:cubicBezTo>
                <a:cubicBezTo>
                  <a:pt x="10920" y="4482"/>
                  <a:pt x="10920" y="4482"/>
                  <a:pt x="10920" y="4488"/>
                </a:cubicBezTo>
                <a:cubicBezTo>
                  <a:pt x="10926" y="4488"/>
                  <a:pt x="10926" y="4494"/>
                  <a:pt x="10926" y="4494"/>
                </a:cubicBezTo>
                <a:cubicBezTo>
                  <a:pt x="10926" y="4500"/>
                  <a:pt x="10920" y="4500"/>
                  <a:pt x="10920" y="4500"/>
                </a:cubicBezTo>
                <a:cubicBezTo>
                  <a:pt x="10920" y="4506"/>
                  <a:pt x="10926" y="4506"/>
                  <a:pt x="10926" y="4506"/>
                </a:cubicBezTo>
                <a:cubicBezTo>
                  <a:pt x="10926" y="4512"/>
                  <a:pt x="10920" y="4512"/>
                  <a:pt x="10920" y="4512"/>
                </a:cubicBezTo>
                <a:cubicBezTo>
                  <a:pt x="10920" y="4524"/>
                  <a:pt x="10920" y="4530"/>
                  <a:pt x="10920" y="4536"/>
                </a:cubicBezTo>
                <a:cubicBezTo>
                  <a:pt x="10920" y="4536"/>
                  <a:pt x="10926" y="4548"/>
                  <a:pt x="10932" y="4548"/>
                </a:cubicBezTo>
                <a:cubicBezTo>
                  <a:pt x="10938" y="4554"/>
                  <a:pt x="10944" y="4560"/>
                  <a:pt x="10950" y="4571"/>
                </a:cubicBezTo>
                <a:lnTo>
                  <a:pt x="10956" y="4577"/>
                </a:lnTo>
                <a:cubicBezTo>
                  <a:pt x="10962" y="4589"/>
                  <a:pt x="10962" y="4589"/>
                  <a:pt x="10962" y="4589"/>
                </a:cubicBezTo>
                <a:cubicBezTo>
                  <a:pt x="10962" y="4595"/>
                  <a:pt x="10968" y="4601"/>
                  <a:pt x="10968" y="4601"/>
                </a:cubicBezTo>
                <a:cubicBezTo>
                  <a:pt x="10974" y="4607"/>
                  <a:pt x="10974" y="4613"/>
                  <a:pt x="10980" y="4613"/>
                </a:cubicBezTo>
                <a:cubicBezTo>
                  <a:pt x="10980" y="4619"/>
                  <a:pt x="10986" y="4625"/>
                  <a:pt x="10991" y="4625"/>
                </a:cubicBezTo>
                <a:cubicBezTo>
                  <a:pt x="10997" y="4625"/>
                  <a:pt x="10997" y="4631"/>
                  <a:pt x="11003" y="4631"/>
                </a:cubicBezTo>
                <a:cubicBezTo>
                  <a:pt x="11015" y="4631"/>
                  <a:pt x="11015" y="4631"/>
                  <a:pt x="11015" y="4631"/>
                </a:cubicBezTo>
                <a:cubicBezTo>
                  <a:pt x="11021" y="4631"/>
                  <a:pt x="11021" y="4631"/>
                  <a:pt x="11027" y="4631"/>
                </a:cubicBezTo>
                <a:cubicBezTo>
                  <a:pt x="11033" y="4631"/>
                  <a:pt x="11039" y="4625"/>
                  <a:pt x="11039" y="4625"/>
                </a:cubicBezTo>
                <a:cubicBezTo>
                  <a:pt x="11039" y="4619"/>
                  <a:pt x="11039" y="4613"/>
                  <a:pt x="11039" y="4613"/>
                </a:cubicBezTo>
                <a:cubicBezTo>
                  <a:pt x="11039" y="4607"/>
                  <a:pt x="11045" y="4607"/>
                  <a:pt x="11051" y="4601"/>
                </a:cubicBezTo>
                <a:cubicBezTo>
                  <a:pt x="11057" y="4613"/>
                  <a:pt x="11057" y="4613"/>
                  <a:pt x="11057" y="4613"/>
                </a:cubicBezTo>
                <a:cubicBezTo>
                  <a:pt x="11063" y="4625"/>
                  <a:pt x="11075" y="4631"/>
                  <a:pt x="11080" y="4648"/>
                </a:cubicBezTo>
                <a:cubicBezTo>
                  <a:pt x="11086" y="4648"/>
                  <a:pt x="11086" y="4654"/>
                  <a:pt x="11086" y="4654"/>
                </a:cubicBezTo>
                <a:cubicBezTo>
                  <a:pt x="11092" y="4660"/>
                  <a:pt x="11092" y="4660"/>
                  <a:pt x="11098" y="4666"/>
                </a:cubicBezTo>
                <a:cubicBezTo>
                  <a:pt x="11104" y="4666"/>
                  <a:pt x="11104" y="4672"/>
                  <a:pt x="11110" y="4672"/>
                </a:cubicBezTo>
                <a:cubicBezTo>
                  <a:pt x="11116" y="4672"/>
                  <a:pt x="11116" y="4678"/>
                  <a:pt x="11116" y="4684"/>
                </a:cubicBezTo>
                <a:cubicBezTo>
                  <a:pt x="11122" y="4690"/>
                  <a:pt x="11122" y="4702"/>
                  <a:pt x="11122" y="4708"/>
                </a:cubicBezTo>
                <a:cubicBezTo>
                  <a:pt x="11122" y="4714"/>
                  <a:pt x="11122" y="4714"/>
                  <a:pt x="11122" y="4720"/>
                </a:cubicBezTo>
                <a:cubicBezTo>
                  <a:pt x="11128" y="4726"/>
                  <a:pt x="11134" y="4726"/>
                  <a:pt x="11134" y="4731"/>
                </a:cubicBezTo>
                <a:cubicBezTo>
                  <a:pt x="11140" y="4743"/>
                  <a:pt x="11146" y="4749"/>
                  <a:pt x="11152" y="4755"/>
                </a:cubicBezTo>
                <a:cubicBezTo>
                  <a:pt x="11158" y="4761"/>
                  <a:pt x="11163" y="4761"/>
                  <a:pt x="11163" y="4767"/>
                </a:cubicBezTo>
                <a:cubicBezTo>
                  <a:pt x="11169" y="4773"/>
                  <a:pt x="11169" y="4779"/>
                  <a:pt x="11169" y="4791"/>
                </a:cubicBezTo>
                <a:cubicBezTo>
                  <a:pt x="11169" y="4797"/>
                  <a:pt x="11169" y="4797"/>
                  <a:pt x="11169" y="4797"/>
                </a:cubicBezTo>
                <a:lnTo>
                  <a:pt x="11163" y="4803"/>
                </a:lnTo>
                <a:cubicBezTo>
                  <a:pt x="11163" y="4820"/>
                  <a:pt x="11163" y="4832"/>
                  <a:pt x="11169" y="4844"/>
                </a:cubicBezTo>
                <a:cubicBezTo>
                  <a:pt x="11175" y="4850"/>
                  <a:pt x="11181" y="4850"/>
                  <a:pt x="11187" y="4850"/>
                </a:cubicBezTo>
                <a:cubicBezTo>
                  <a:pt x="11193" y="4850"/>
                  <a:pt x="11193" y="4856"/>
                  <a:pt x="11199" y="4856"/>
                </a:cubicBezTo>
                <a:cubicBezTo>
                  <a:pt x="11205" y="4856"/>
                  <a:pt x="11205" y="4856"/>
                  <a:pt x="11211" y="4862"/>
                </a:cubicBezTo>
                <a:cubicBezTo>
                  <a:pt x="11217" y="4862"/>
                  <a:pt x="11217" y="4862"/>
                  <a:pt x="11223" y="4868"/>
                </a:cubicBezTo>
                <a:cubicBezTo>
                  <a:pt x="11223" y="4874"/>
                  <a:pt x="11223" y="4874"/>
                  <a:pt x="11229" y="4880"/>
                </a:cubicBezTo>
                <a:cubicBezTo>
                  <a:pt x="11229" y="4886"/>
                  <a:pt x="11229" y="4886"/>
                  <a:pt x="11235" y="4892"/>
                </a:cubicBezTo>
                <a:cubicBezTo>
                  <a:pt x="11241" y="4903"/>
                  <a:pt x="11252" y="4903"/>
                  <a:pt x="11258" y="4915"/>
                </a:cubicBezTo>
                <a:cubicBezTo>
                  <a:pt x="11258" y="4927"/>
                  <a:pt x="11264" y="4933"/>
                  <a:pt x="11270" y="4939"/>
                </a:cubicBezTo>
                <a:cubicBezTo>
                  <a:pt x="11276" y="4963"/>
                  <a:pt x="11276" y="4963"/>
                  <a:pt x="11276" y="4963"/>
                </a:cubicBezTo>
                <a:cubicBezTo>
                  <a:pt x="11282" y="4975"/>
                  <a:pt x="11288" y="4986"/>
                  <a:pt x="11288" y="4998"/>
                </a:cubicBezTo>
                <a:cubicBezTo>
                  <a:pt x="11288" y="5004"/>
                  <a:pt x="11294" y="5004"/>
                  <a:pt x="11288" y="5010"/>
                </a:cubicBezTo>
                <a:cubicBezTo>
                  <a:pt x="11288" y="5016"/>
                  <a:pt x="11282" y="5016"/>
                  <a:pt x="11282" y="5022"/>
                </a:cubicBezTo>
                <a:cubicBezTo>
                  <a:pt x="11282" y="5028"/>
                  <a:pt x="11282" y="5028"/>
                  <a:pt x="11282" y="5034"/>
                </a:cubicBezTo>
                <a:cubicBezTo>
                  <a:pt x="11282" y="5040"/>
                  <a:pt x="11282" y="5052"/>
                  <a:pt x="11288" y="5058"/>
                </a:cubicBezTo>
                <a:cubicBezTo>
                  <a:pt x="11288" y="5063"/>
                  <a:pt x="11294" y="5063"/>
                  <a:pt x="11300" y="5063"/>
                </a:cubicBezTo>
                <a:cubicBezTo>
                  <a:pt x="11300" y="5069"/>
                  <a:pt x="11306" y="5069"/>
                  <a:pt x="11312" y="5069"/>
                </a:cubicBezTo>
                <a:cubicBezTo>
                  <a:pt x="11318" y="5075"/>
                  <a:pt x="11318" y="5081"/>
                  <a:pt x="11324" y="5081"/>
                </a:cubicBezTo>
                <a:cubicBezTo>
                  <a:pt x="11329" y="5087"/>
                  <a:pt x="11335" y="5093"/>
                  <a:pt x="11347" y="5105"/>
                </a:cubicBezTo>
                <a:cubicBezTo>
                  <a:pt x="11347" y="5105"/>
                  <a:pt x="11353" y="5105"/>
                  <a:pt x="11353" y="5111"/>
                </a:cubicBezTo>
                <a:cubicBezTo>
                  <a:pt x="11359" y="5117"/>
                  <a:pt x="11359" y="5117"/>
                  <a:pt x="11359" y="5123"/>
                </a:cubicBezTo>
                <a:cubicBezTo>
                  <a:pt x="11365" y="5129"/>
                  <a:pt x="11371" y="5129"/>
                  <a:pt x="11371" y="5135"/>
                </a:cubicBezTo>
                <a:cubicBezTo>
                  <a:pt x="11377" y="5141"/>
                  <a:pt x="11383" y="5152"/>
                  <a:pt x="11383" y="5158"/>
                </a:cubicBezTo>
                <a:cubicBezTo>
                  <a:pt x="11389" y="5164"/>
                  <a:pt x="11389" y="5170"/>
                  <a:pt x="11395" y="5176"/>
                </a:cubicBezTo>
                <a:cubicBezTo>
                  <a:pt x="11395" y="5176"/>
                  <a:pt x="11407" y="5182"/>
                  <a:pt x="11407" y="5188"/>
                </a:cubicBezTo>
                <a:cubicBezTo>
                  <a:pt x="11418" y="5200"/>
                  <a:pt x="11424" y="5206"/>
                  <a:pt x="11430" y="5218"/>
                </a:cubicBezTo>
                <a:cubicBezTo>
                  <a:pt x="11442" y="5235"/>
                  <a:pt x="11454" y="5241"/>
                  <a:pt x="11466" y="5253"/>
                </a:cubicBezTo>
                <a:cubicBezTo>
                  <a:pt x="11466" y="5259"/>
                  <a:pt x="11466" y="5259"/>
                  <a:pt x="11472" y="5265"/>
                </a:cubicBezTo>
                <a:cubicBezTo>
                  <a:pt x="11472" y="5271"/>
                  <a:pt x="11478" y="5271"/>
                  <a:pt x="11478" y="5277"/>
                </a:cubicBezTo>
                <a:cubicBezTo>
                  <a:pt x="11478" y="5283"/>
                  <a:pt x="11484" y="5283"/>
                  <a:pt x="11484" y="5289"/>
                </a:cubicBezTo>
                <a:cubicBezTo>
                  <a:pt x="11484" y="5301"/>
                  <a:pt x="11484" y="5307"/>
                  <a:pt x="11484" y="5312"/>
                </a:cubicBezTo>
                <a:cubicBezTo>
                  <a:pt x="11484" y="5318"/>
                  <a:pt x="11484" y="5324"/>
                  <a:pt x="11484" y="5324"/>
                </a:cubicBezTo>
                <a:cubicBezTo>
                  <a:pt x="11484" y="5330"/>
                  <a:pt x="11490" y="5330"/>
                  <a:pt x="11490" y="5336"/>
                </a:cubicBezTo>
                <a:cubicBezTo>
                  <a:pt x="11495" y="5348"/>
                  <a:pt x="11501" y="5348"/>
                  <a:pt x="11501" y="5360"/>
                </a:cubicBezTo>
                <a:cubicBezTo>
                  <a:pt x="11501" y="5461"/>
                  <a:pt x="11501" y="5461"/>
                  <a:pt x="11501" y="5461"/>
                </a:cubicBezTo>
                <a:cubicBezTo>
                  <a:pt x="11501" y="5473"/>
                  <a:pt x="11519" y="5478"/>
                  <a:pt x="11531" y="5490"/>
                </a:cubicBezTo>
                <a:cubicBezTo>
                  <a:pt x="11543" y="5496"/>
                  <a:pt x="11543" y="5502"/>
                  <a:pt x="11555" y="5502"/>
                </a:cubicBezTo>
                <a:cubicBezTo>
                  <a:pt x="11567" y="5508"/>
                  <a:pt x="11573" y="5502"/>
                  <a:pt x="11579" y="5502"/>
                </a:cubicBezTo>
                <a:cubicBezTo>
                  <a:pt x="11590" y="5502"/>
                  <a:pt x="11602" y="5508"/>
                  <a:pt x="11614" y="5502"/>
                </a:cubicBezTo>
                <a:cubicBezTo>
                  <a:pt x="11620" y="5502"/>
                  <a:pt x="11620" y="5496"/>
                  <a:pt x="11626" y="5490"/>
                </a:cubicBezTo>
                <a:cubicBezTo>
                  <a:pt x="11632" y="5485"/>
                  <a:pt x="11632" y="5473"/>
                  <a:pt x="11638" y="5467"/>
                </a:cubicBezTo>
                <a:cubicBezTo>
                  <a:pt x="11644" y="5461"/>
                  <a:pt x="11656" y="5455"/>
                  <a:pt x="11661" y="5455"/>
                </a:cubicBezTo>
                <a:cubicBezTo>
                  <a:pt x="11668" y="5455"/>
                  <a:pt x="11668" y="5449"/>
                  <a:pt x="11673" y="5449"/>
                </a:cubicBezTo>
                <a:cubicBezTo>
                  <a:pt x="11745" y="5449"/>
                  <a:pt x="11745" y="5449"/>
                  <a:pt x="11745" y="5449"/>
                </a:cubicBezTo>
                <a:cubicBezTo>
                  <a:pt x="11750" y="5449"/>
                  <a:pt x="11750" y="5461"/>
                  <a:pt x="11756" y="5461"/>
                </a:cubicBezTo>
                <a:cubicBezTo>
                  <a:pt x="11756" y="5461"/>
                  <a:pt x="11762" y="5461"/>
                  <a:pt x="11768" y="5461"/>
                </a:cubicBezTo>
                <a:cubicBezTo>
                  <a:pt x="11780" y="5437"/>
                  <a:pt x="11780" y="5437"/>
                  <a:pt x="11780" y="5437"/>
                </a:cubicBezTo>
                <a:cubicBezTo>
                  <a:pt x="11780" y="5431"/>
                  <a:pt x="11786" y="5431"/>
                  <a:pt x="11786" y="5425"/>
                </a:cubicBezTo>
                <a:cubicBezTo>
                  <a:pt x="11792" y="5419"/>
                  <a:pt x="11798" y="5419"/>
                  <a:pt x="11804" y="5419"/>
                </a:cubicBezTo>
                <a:cubicBezTo>
                  <a:pt x="11804" y="5413"/>
                  <a:pt x="11810" y="5407"/>
                  <a:pt x="11810" y="5407"/>
                </a:cubicBezTo>
                <a:cubicBezTo>
                  <a:pt x="11827" y="5401"/>
                  <a:pt x="11834" y="5401"/>
                  <a:pt x="11845" y="5401"/>
                </a:cubicBezTo>
                <a:cubicBezTo>
                  <a:pt x="11851" y="5396"/>
                  <a:pt x="11851" y="5390"/>
                  <a:pt x="11857" y="5390"/>
                </a:cubicBezTo>
                <a:cubicBezTo>
                  <a:pt x="11863" y="5390"/>
                  <a:pt x="11875" y="5390"/>
                  <a:pt x="11881" y="5390"/>
                </a:cubicBezTo>
                <a:cubicBezTo>
                  <a:pt x="11887" y="5390"/>
                  <a:pt x="11887" y="5384"/>
                  <a:pt x="11893" y="5384"/>
                </a:cubicBezTo>
                <a:cubicBezTo>
                  <a:pt x="11899" y="5384"/>
                  <a:pt x="11899" y="5384"/>
                  <a:pt x="11905" y="5384"/>
                </a:cubicBezTo>
                <a:cubicBezTo>
                  <a:pt x="11911" y="5384"/>
                  <a:pt x="11916" y="5384"/>
                  <a:pt x="11928" y="5378"/>
                </a:cubicBezTo>
                <a:cubicBezTo>
                  <a:pt x="11934" y="5378"/>
                  <a:pt x="11934" y="5372"/>
                  <a:pt x="11940" y="5366"/>
                </a:cubicBezTo>
                <a:cubicBezTo>
                  <a:pt x="11952" y="5354"/>
                  <a:pt x="11952" y="5354"/>
                  <a:pt x="11952" y="5354"/>
                </a:cubicBezTo>
                <a:cubicBezTo>
                  <a:pt x="11952" y="5354"/>
                  <a:pt x="11958" y="5348"/>
                  <a:pt x="11964" y="5342"/>
                </a:cubicBezTo>
                <a:lnTo>
                  <a:pt x="11970" y="5342"/>
                </a:lnTo>
                <a:cubicBezTo>
                  <a:pt x="11988" y="5342"/>
                  <a:pt x="11993" y="5342"/>
                  <a:pt x="12005" y="5342"/>
                </a:cubicBezTo>
                <a:cubicBezTo>
                  <a:pt x="12005" y="5336"/>
                  <a:pt x="12005" y="5330"/>
                  <a:pt x="12005" y="5324"/>
                </a:cubicBezTo>
                <a:cubicBezTo>
                  <a:pt x="12005" y="5318"/>
                  <a:pt x="12005" y="5318"/>
                  <a:pt x="12005" y="5312"/>
                </a:cubicBezTo>
                <a:cubicBezTo>
                  <a:pt x="12011" y="5307"/>
                  <a:pt x="12011" y="5307"/>
                  <a:pt x="12017" y="5301"/>
                </a:cubicBezTo>
                <a:cubicBezTo>
                  <a:pt x="12017" y="5301"/>
                  <a:pt x="12023" y="5307"/>
                  <a:pt x="12029" y="5301"/>
                </a:cubicBezTo>
                <a:cubicBezTo>
                  <a:pt x="12029" y="5301"/>
                  <a:pt x="12035" y="5295"/>
                  <a:pt x="12041" y="5295"/>
                </a:cubicBezTo>
                <a:lnTo>
                  <a:pt x="12047" y="5289"/>
                </a:lnTo>
                <a:cubicBezTo>
                  <a:pt x="12053" y="5289"/>
                  <a:pt x="12059" y="5283"/>
                  <a:pt x="12059" y="5283"/>
                </a:cubicBezTo>
                <a:cubicBezTo>
                  <a:pt x="12065" y="5283"/>
                  <a:pt x="12071" y="5283"/>
                  <a:pt x="12071" y="5283"/>
                </a:cubicBezTo>
                <a:cubicBezTo>
                  <a:pt x="12077" y="5283"/>
                  <a:pt x="12082" y="5283"/>
                  <a:pt x="12082" y="5283"/>
                </a:cubicBezTo>
                <a:cubicBezTo>
                  <a:pt x="12166" y="5283"/>
                  <a:pt x="12166" y="5283"/>
                  <a:pt x="12166" y="5283"/>
                </a:cubicBezTo>
                <a:cubicBezTo>
                  <a:pt x="12166" y="5277"/>
                  <a:pt x="12166" y="5277"/>
                  <a:pt x="12166" y="5265"/>
                </a:cubicBezTo>
                <a:lnTo>
                  <a:pt x="12166" y="5259"/>
                </a:lnTo>
                <a:cubicBezTo>
                  <a:pt x="12166" y="5253"/>
                  <a:pt x="12166" y="5247"/>
                  <a:pt x="12166" y="5247"/>
                </a:cubicBezTo>
                <a:cubicBezTo>
                  <a:pt x="12171" y="5235"/>
                  <a:pt x="12177" y="5230"/>
                  <a:pt x="12183" y="5224"/>
                </a:cubicBezTo>
                <a:cubicBezTo>
                  <a:pt x="12237" y="5224"/>
                  <a:pt x="12237" y="5224"/>
                  <a:pt x="12237" y="5224"/>
                </a:cubicBezTo>
                <a:cubicBezTo>
                  <a:pt x="12237" y="5218"/>
                  <a:pt x="12243" y="5212"/>
                  <a:pt x="12243" y="5212"/>
                </a:cubicBezTo>
                <a:cubicBezTo>
                  <a:pt x="12243" y="5206"/>
                  <a:pt x="12243" y="5206"/>
                  <a:pt x="12248" y="5200"/>
                </a:cubicBezTo>
                <a:cubicBezTo>
                  <a:pt x="12248" y="5188"/>
                  <a:pt x="12248" y="5182"/>
                  <a:pt x="12254" y="5176"/>
                </a:cubicBezTo>
                <a:cubicBezTo>
                  <a:pt x="12260" y="5170"/>
                  <a:pt x="12260" y="5170"/>
                  <a:pt x="12266" y="5164"/>
                </a:cubicBezTo>
                <a:cubicBezTo>
                  <a:pt x="12272" y="5164"/>
                  <a:pt x="12272" y="5170"/>
                  <a:pt x="12278" y="5170"/>
                </a:cubicBezTo>
                <a:cubicBezTo>
                  <a:pt x="12290" y="5170"/>
                  <a:pt x="12290" y="5170"/>
                  <a:pt x="12290" y="5170"/>
                </a:cubicBezTo>
                <a:cubicBezTo>
                  <a:pt x="12296" y="5170"/>
                  <a:pt x="12296" y="5164"/>
                  <a:pt x="12302" y="5164"/>
                </a:cubicBezTo>
                <a:cubicBezTo>
                  <a:pt x="12308" y="5146"/>
                  <a:pt x="12308" y="5146"/>
                  <a:pt x="12308" y="5146"/>
                </a:cubicBezTo>
                <a:cubicBezTo>
                  <a:pt x="12308" y="5141"/>
                  <a:pt x="12314" y="5141"/>
                  <a:pt x="12314" y="5135"/>
                </a:cubicBezTo>
                <a:cubicBezTo>
                  <a:pt x="12314" y="5129"/>
                  <a:pt x="12314" y="5129"/>
                  <a:pt x="12314" y="5123"/>
                </a:cubicBezTo>
                <a:cubicBezTo>
                  <a:pt x="12314" y="5117"/>
                  <a:pt x="12320" y="5117"/>
                  <a:pt x="12320" y="5111"/>
                </a:cubicBezTo>
                <a:cubicBezTo>
                  <a:pt x="12325" y="5105"/>
                  <a:pt x="12325" y="5105"/>
                  <a:pt x="12325" y="5099"/>
                </a:cubicBezTo>
                <a:cubicBezTo>
                  <a:pt x="12332" y="5093"/>
                  <a:pt x="12337" y="5093"/>
                  <a:pt x="12343" y="5093"/>
                </a:cubicBezTo>
                <a:cubicBezTo>
                  <a:pt x="12349" y="5093"/>
                  <a:pt x="12349" y="5093"/>
                  <a:pt x="12349" y="5093"/>
                </a:cubicBezTo>
                <a:cubicBezTo>
                  <a:pt x="12355" y="5093"/>
                  <a:pt x="12355" y="5099"/>
                  <a:pt x="12355" y="5105"/>
                </a:cubicBezTo>
                <a:cubicBezTo>
                  <a:pt x="12361" y="5105"/>
                  <a:pt x="12367" y="5105"/>
                  <a:pt x="12367" y="5105"/>
                </a:cubicBezTo>
                <a:cubicBezTo>
                  <a:pt x="12367" y="5093"/>
                  <a:pt x="12367" y="5087"/>
                  <a:pt x="12367" y="5069"/>
                </a:cubicBezTo>
                <a:cubicBezTo>
                  <a:pt x="12373" y="5058"/>
                  <a:pt x="12373" y="5046"/>
                  <a:pt x="12379" y="5034"/>
                </a:cubicBezTo>
                <a:cubicBezTo>
                  <a:pt x="12379" y="5028"/>
                  <a:pt x="12379" y="5022"/>
                  <a:pt x="12379" y="5022"/>
                </a:cubicBezTo>
                <a:cubicBezTo>
                  <a:pt x="12379" y="5016"/>
                  <a:pt x="12379" y="5010"/>
                  <a:pt x="12385" y="5010"/>
                </a:cubicBezTo>
                <a:cubicBezTo>
                  <a:pt x="12385" y="5004"/>
                  <a:pt x="12391" y="5004"/>
                  <a:pt x="12397" y="5004"/>
                </a:cubicBezTo>
                <a:cubicBezTo>
                  <a:pt x="12397" y="5004"/>
                  <a:pt x="12403" y="5004"/>
                  <a:pt x="12409" y="5004"/>
                </a:cubicBezTo>
                <a:cubicBezTo>
                  <a:pt x="12414" y="5004"/>
                  <a:pt x="12420" y="4998"/>
                  <a:pt x="12426" y="4998"/>
                </a:cubicBezTo>
                <a:cubicBezTo>
                  <a:pt x="12426" y="4986"/>
                  <a:pt x="12426" y="4980"/>
                  <a:pt x="12426" y="4969"/>
                </a:cubicBezTo>
                <a:cubicBezTo>
                  <a:pt x="12420" y="4963"/>
                  <a:pt x="12420" y="4963"/>
                  <a:pt x="12414" y="4963"/>
                </a:cubicBezTo>
                <a:cubicBezTo>
                  <a:pt x="12409" y="4957"/>
                  <a:pt x="12403" y="4963"/>
                  <a:pt x="12403" y="4963"/>
                </a:cubicBezTo>
                <a:cubicBezTo>
                  <a:pt x="12397" y="4957"/>
                  <a:pt x="12391" y="4957"/>
                  <a:pt x="12391" y="4957"/>
                </a:cubicBezTo>
                <a:cubicBezTo>
                  <a:pt x="12385" y="4951"/>
                  <a:pt x="12379" y="4951"/>
                  <a:pt x="12379" y="4951"/>
                </a:cubicBezTo>
                <a:cubicBezTo>
                  <a:pt x="12379" y="4945"/>
                  <a:pt x="12379" y="4939"/>
                  <a:pt x="12379" y="4939"/>
                </a:cubicBezTo>
                <a:cubicBezTo>
                  <a:pt x="12379" y="4933"/>
                  <a:pt x="12373" y="4927"/>
                  <a:pt x="12373" y="4921"/>
                </a:cubicBezTo>
                <a:cubicBezTo>
                  <a:pt x="12373" y="4921"/>
                  <a:pt x="12373" y="4915"/>
                  <a:pt x="12367" y="4909"/>
                </a:cubicBezTo>
                <a:cubicBezTo>
                  <a:pt x="12367" y="4903"/>
                  <a:pt x="12361" y="4903"/>
                  <a:pt x="12355" y="4897"/>
                </a:cubicBezTo>
                <a:cubicBezTo>
                  <a:pt x="12349" y="4897"/>
                  <a:pt x="12343" y="4892"/>
                  <a:pt x="12337" y="4892"/>
                </a:cubicBezTo>
                <a:cubicBezTo>
                  <a:pt x="12332" y="4892"/>
                  <a:pt x="12325" y="4892"/>
                  <a:pt x="12325" y="4892"/>
                </a:cubicBezTo>
                <a:cubicBezTo>
                  <a:pt x="12320" y="4892"/>
                  <a:pt x="12314" y="4886"/>
                  <a:pt x="12314" y="4886"/>
                </a:cubicBezTo>
                <a:cubicBezTo>
                  <a:pt x="12314" y="4880"/>
                  <a:pt x="12314" y="4880"/>
                  <a:pt x="12314" y="4874"/>
                </a:cubicBezTo>
                <a:cubicBezTo>
                  <a:pt x="12314" y="4868"/>
                  <a:pt x="12320" y="4862"/>
                  <a:pt x="12320" y="4850"/>
                </a:cubicBezTo>
                <a:cubicBezTo>
                  <a:pt x="12320" y="4844"/>
                  <a:pt x="12320" y="4844"/>
                  <a:pt x="12320" y="4838"/>
                </a:cubicBezTo>
                <a:cubicBezTo>
                  <a:pt x="12314" y="4838"/>
                  <a:pt x="12308" y="4838"/>
                  <a:pt x="12308" y="4832"/>
                </a:cubicBezTo>
                <a:cubicBezTo>
                  <a:pt x="12302" y="4832"/>
                  <a:pt x="12302" y="4826"/>
                  <a:pt x="12296" y="4826"/>
                </a:cubicBezTo>
                <a:cubicBezTo>
                  <a:pt x="12272" y="4826"/>
                  <a:pt x="12272" y="4826"/>
                  <a:pt x="12272" y="4826"/>
                </a:cubicBezTo>
                <a:cubicBezTo>
                  <a:pt x="12272" y="4838"/>
                  <a:pt x="12272" y="4844"/>
                  <a:pt x="12272" y="4856"/>
                </a:cubicBezTo>
                <a:cubicBezTo>
                  <a:pt x="12272" y="4862"/>
                  <a:pt x="12260" y="4868"/>
                  <a:pt x="12254" y="4874"/>
                </a:cubicBezTo>
                <a:cubicBezTo>
                  <a:pt x="12254" y="4862"/>
                  <a:pt x="12248" y="4856"/>
                  <a:pt x="12248" y="4850"/>
                </a:cubicBezTo>
                <a:cubicBezTo>
                  <a:pt x="12248" y="4844"/>
                  <a:pt x="12248" y="4838"/>
                  <a:pt x="12248" y="4838"/>
                </a:cubicBezTo>
                <a:cubicBezTo>
                  <a:pt x="12248" y="4832"/>
                  <a:pt x="12243" y="4832"/>
                  <a:pt x="12237" y="4832"/>
                </a:cubicBezTo>
                <a:cubicBezTo>
                  <a:pt x="12237" y="4826"/>
                  <a:pt x="12231" y="4826"/>
                  <a:pt x="12231" y="4820"/>
                </a:cubicBezTo>
                <a:cubicBezTo>
                  <a:pt x="12231" y="4761"/>
                  <a:pt x="12231" y="4761"/>
                  <a:pt x="12231" y="4761"/>
                </a:cubicBezTo>
                <a:cubicBezTo>
                  <a:pt x="12225" y="4761"/>
                  <a:pt x="12225" y="4755"/>
                  <a:pt x="12219" y="4749"/>
                </a:cubicBezTo>
                <a:cubicBezTo>
                  <a:pt x="12219" y="4749"/>
                  <a:pt x="12213" y="4743"/>
                  <a:pt x="12207" y="4743"/>
                </a:cubicBezTo>
                <a:cubicBezTo>
                  <a:pt x="12207" y="4749"/>
                  <a:pt x="12207" y="4749"/>
                  <a:pt x="12201" y="4755"/>
                </a:cubicBezTo>
                <a:cubicBezTo>
                  <a:pt x="12201" y="4755"/>
                  <a:pt x="12195" y="4755"/>
                  <a:pt x="12195" y="4761"/>
                </a:cubicBezTo>
                <a:cubicBezTo>
                  <a:pt x="12189" y="4761"/>
                  <a:pt x="12183" y="4761"/>
                  <a:pt x="12183" y="4767"/>
                </a:cubicBezTo>
                <a:cubicBezTo>
                  <a:pt x="12171" y="4767"/>
                  <a:pt x="12171" y="4779"/>
                  <a:pt x="12166" y="4791"/>
                </a:cubicBezTo>
                <a:cubicBezTo>
                  <a:pt x="12166" y="4803"/>
                  <a:pt x="12166" y="4809"/>
                  <a:pt x="12166" y="4820"/>
                </a:cubicBezTo>
                <a:cubicBezTo>
                  <a:pt x="12166" y="4832"/>
                  <a:pt x="12166" y="4838"/>
                  <a:pt x="12166" y="4844"/>
                </a:cubicBezTo>
                <a:cubicBezTo>
                  <a:pt x="12154" y="4844"/>
                  <a:pt x="12148" y="4844"/>
                  <a:pt x="12142" y="4844"/>
                </a:cubicBezTo>
                <a:cubicBezTo>
                  <a:pt x="12130" y="4844"/>
                  <a:pt x="12124" y="4844"/>
                  <a:pt x="12118" y="4844"/>
                </a:cubicBezTo>
                <a:cubicBezTo>
                  <a:pt x="12106" y="4844"/>
                  <a:pt x="12106" y="4844"/>
                  <a:pt x="12106" y="4844"/>
                </a:cubicBezTo>
                <a:cubicBezTo>
                  <a:pt x="12100" y="4844"/>
                  <a:pt x="12094" y="4838"/>
                  <a:pt x="12088" y="4838"/>
                </a:cubicBezTo>
                <a:cubicBezTo>
                  <a:pt x="12082" y="4832"/>
                  <a:pt x="12077" y="4832"/>
                  <a:pt x="12071" y="4832"/>
                </a:cubicBezTo>
                <a:cubicBezTo>
                  <a:pt x="12065" y="4832"/>
                  <a:pt x="12065" y="4832"/>
                  <a:pt x="12059" y="4832"/>
                </a:cubicBezTo>
                <a:cubicBezTo>
                  <a:pt x="12059" y="4832"/>
                  <a:pt x="12053" y="4838"/>
                  <a:pt x="12047" y="4838"/>
                </a:cubicBezTo>
                <a:cubicBezTo>
                  <a:pt x="12047" y="4844"/>
                  <a:pt x="12041" y="4844"/>
                  <a:pt x="12041" y="4844"/>
                </a:cubicBezTo>
                <a:cubicBezTo>
                  <a:pt x="12035" y="4850"/>
                  <a:pt x="12029" y="4850"/>
                  <a:pt x="12029" y="4856"/>
                </a:cubicBezTo>
                <a:cubicBezTo>
                  <a:pt x="12023" y="4862"/>
                  <a:pt x="12023" y="4868"/>
                  <a:pt x="12017" y="4868"/>
                </a:cubicBezTo>
                <a:cubicBezTo>
                  <a:pt x="12005" y="4868"/>
                  <a:pt x="12000" y="4862"/>
                  <a:pt x="11993" y="4862"/>
                </a:cubicBezTo>
                <a:cubicBezTo>
                  <a:pt x="11988" y="4856"/>
                  <a:pt x="11988" y="4850"/>
                  <a:pt x="11982" y="4850"/>
                </a:cubicBezTo>
                <a:cubicBezTo>
                  <a:pt x="11976" y="4844"/>
                  <a:pt x="11970" y="4844"/>
                  <a:pt x="11970" y="4838"/>
                </a:cubicBezTo>
                <a:cubicBezTo>
                  <a:pt x="11970" y="4832"/>
                  <a:pt x="11970" y="4832"/>
                  <a:pt x="11970" y="4826"/>
                </a:cubicBezTo>
                <a:cubicBezTo>
                  <a:pt x="11970" y="4820"/>
                  <a:pt x="11970" y="4814"/>
                  <a:pt x="11970" y="4814"/>
                </a:cubicBezTo>
                <a:cubicBezTo>
                  <a:pt x="11970" y="4809"/>
                  <a:pt x="11976" y="4814"/>
                  <a:pt x="11982" y="4809"/>
                </a:cubicBezTo>
                <a:cubicBezTo>
                  <a:pt x="11988" y="4803"/>
                  <a:pt x="12000" y="4803"/>
                  <a:pt x="12011" y="4803"/>
                </a:cubicBezTo>
                <a:cubicBezTo>
                  <a:pt x="12017" y="4803"/>
                  <a:pt x="12017" y="4803"/>
                  <a:pt x="12017" y="4803"/>
                </a:cubicBezTo>
                <a:cubicBezTo>
                  <a:pt x="12023" y="4803"/>
                  <a:pt x="12023" y="4809"/>
                  <a:pt x="12035" y="4809"/>
                </a:cubicBezTo>
                <a:cubicBezTo>
                  <a:pt x="12041" y="4809"/>
                  <a:pt x="12041" y="4809"/>
                  <a:pt x="12053" y="4809"/>
                </a:cubicBezTo>
                <a:cubicBezTo>
                  <a:pt x="12059" y="4809"/>
                  <a:pt x="12065" y="4809"/>
                  <a:pt x="12071" y="4809"/>
                </a:cubicBezTo>
                <a:cubicBezTo>
                  <a:pt x="12077" y="4809"/>
                  <a:pt x="12077" y="4803"/>
                  <a:pt x="12082" y="4803"/>
                </a:cubicBezTo>
                <a:cubicBezTo>
                  <a:pt x="12082" y="4797"/>
                  <a:pt x="12082" y="4791"/>
                  <a:pt x="12082" y="4791"/>
                </a:cubicBezTo>
                <a:cubicBezTo>
                  <a:pt x="12077" y="4791"/>
                  <a:pt x="12077" y="4785"/>
                  <a:pt x="12071" y="4785"/>
                </a:cubicBezTo>
                <a:cubicBezTo>
                  <a:pt x="12059" y="4785"/>
                  <a:pt x="12059" y="4785"/>
                  <a:pt x="12059" y="4785"/>
                </a:cubicBezTo>
                <a:cubicBezTo>
                  <a:pt x="12047" y="4785"/>
                  <a:pt x="12047" y="4785"/>
                  <a:pt x="12035" y="4785"/>
                </a:cubicBezTo>
                <a:cubicBezTo>
                  <a:pt x="12023" y="4785"/>
                  <a:pt x="12023" y="4785"/>
                  <a:pt x="12023" y="4785"/>
                </a:cubicBezTo>
                <a:cubicBezTo>
                  <a:pt x="12017" y="4785"/>
                  <a:pt x="12017" y="4785"/>
                  <a:pt x="12011" y="4785"/>
                </a:cubicBezTo>
                <a:cubicBezTo>
                  <a:pt x="12005" y="4785"/>
                  <a:pt x="12005" y="4785"/>
                  <a:pt x="12000" y="4785"/>
                </a:cubicBezTo>
                <a:cubicBezTo>
                  <a:pt x="11988" y="4779"/>
                  <a:pt x="11982" y="4773"/>
                  <a:pt x="11970" y="4773"/>
                </a:cubicBezTo>
                <a:cubicBezTo>
                  <a:pt x="11958" y="4773"/>
                  <a:pt x="11952" y="4773"/>
                  <a:pt x="11934" y="4773"/>
                </a:cubicBezTo>
                <a:cubicBezTo>
                  <a:pt x="11928" y="4773"/>
                  <a:pt x="11928" y="4767"/>
                  <a:pt x="11922" y="4767"/>
                </a:cubicBezTo>
                <a:cubicBezTo>
                  <a:pt x="11911" y="4767"/>
                  <a:pt x="11911" y="4767"/>
                  <a:pt x="11911" y="4767"/>
                </a:cubicBezTo>
                <a:cubicBezTo>
                  <a:pt x="11911" y="4714"/>
                  <a:pt x="11911" y="4714"/>
                  <a:pt x="11911" y="4714"/>
                </a:cubicBezTo>
                <a:cubicBezTo>
                  <a:pt x="11905" y="4708"/>
                  <a:pt x="11905" y="4702"/>
                  <a:pt x="11899" y="4702"/>
                </a:cubicBezTo>
                <a:cubicBezTo>
                  <a:pt x="11899" y="4696"/>
                  <a:pt x="11893" y="4702"/>
                  <a:pt x="11887" y="4696"/>
                </a:cubicBezTo>
                <a:cubicBezTo>
                  <a:pt x="11887" y="4696"/>
                  <a:pt x="11887" y="4690"/>
                  <a:pt x="11881" y="4684"/>
                </a:cubicBezTo>
                <a:cubicBezTo>
                  <a:pt x="11875" y="4684"/>
                  <a:pt x="11869" y="4684"/>
                  <a:pt x="11869" y="4684"/>
                </a:cubicBezTo>
                <a:cubicBezTo>
                  <a:pt x="11863" y="4684"/>
                  <a:pt x="11857" y="4684"/>
                  <a:pt x="11857" y="4684"/>
                </a:cubicBezTo>
                <a:cubicBezTo>
                  <a:pt x="11851" y="4684"/>
                  <a:pt x="11845" y="4678"/>
                  <a:pt x="11845" y="4678"/>
                </a:cubicBezTo>
                <a:cubicBezTo>
                  <a:pt x="11839" y="4672"/>
                  <a:pt x="11827" y="4678"/>
                  <a:pt x="11827" y="4672"/>
                </a:cubicBezTo>
                <a:cubicBezTo>
                  <a:pt x="11827" y="4666"/>
                  <a:pt x="11827" y="4660"/>
                  <a:pt x="11827" y="4654"/>
                </a:cubicBezTo>
                <a:cubicBezTo>
                  <a:pt x="11827" y="4648"/>
                  <a:pt x="11827" y="4642"/>
                  <a:pt x="11827" y="4637"/>
                </a:cubicBezTo>
                <a:cubicBezTo>
                  <a:pt x="11827" y="4625"/>
                  <a:pt x="11816" y="4619"/>
                  <a:pt x="11810" y="4613"/>
                </a:cubicBezTo>
                <a:cubicBezTo>
                  <a:pt x="11810" y="4607"/>
                  <a:pt x="11804" y="4607"/>
                  <a:pt x="11804" y="4601"/>
                </a:cubicBezTo>
                <a:cubicBezTo>
                  <a:pt x="11798" y="4595"/>
                  <a:pt x="11804" y="4595"/>
                  <a:pt x="11804" y="4589"/>
                </a:cubicBezTo>
                <a:cubicBezTo>
                  <a:pt x="11798" y="4583"/>
                  <a:pt x="11804" y="4583"/>
                  <a:pt x="11804" y="4577"/>
                </a:cubicBezTo>
                <a:cubicBezTo>
                  <a:pt x="11804" y="4571"/>
                  <a:pt x="11798" y="4571"/>
                  <a:pt x="11798" y="4565"/>
                </a:cubicBezTo>
                <a:cubicBezTo>
                  <a:pt x="11792" y="4554"/>
                  <a:pt x="11798" y="4554"/>
                  <a:pt x="11798" y="4542"/>
                </a:cubicBezTo>
                <a:cubicBezTo>
                  <a:pt x="11798" y="4536"/>
                  <a:pt x="11792" y="4536"/>
                  <a:pt x="11798" y="4524"/>
                </a:cubicBezTo>
                <a:cubicBezTo>
                  <a:pt x="11798" y="4518"/>
                  <a:pt x="11798" y="4518"/>
                  <a:pt x="11804" y="4512"/>
                </a:cubicBezTo>
                <a:cubicBezTo>
                  <a:pt x="11804" y="4506"/>
                  <a:pt x="11810" y="4506"/>
                  <a:pt x="11810" y="4500"/>
                </a:cubicBezTo>
                <a:cubicBezTo>
                  <a:pt x="11816" y="4500"/>
                  <a:pt x="11822" y="4500"/>
                  <a:pt x="11827" y="4500"/>
                </a:cubicBezTo>
                <a:cubicBezTo>
                  <a:pt x="11839" y="4500"/>
                  <a:pt x="11845" y="4506"/>
                  <a:pt x="11857" y="4506"/>
                </a:cubicBezTo>
                <a:cubicBezTo>
                  <a:pt x="11875" y="4512"/>
                  <a:pt x="11881" y="4524"/>
                  <a:pt x="11887" y="4536"/>
                </a:cubicBezTo>
                <a:cubicBezTo>
                  <a:pt x="11893" y="4536"/>
                  <a:pt x="11899" y="4542"/>
                  <a:pt x="11899" y="4542"/>
                </a:cubicBezTo>
                <a:cubicBezTo>
                  <a:pt x="11911" y="4548"/>
                  <a:pt x="11916" y="4560"/>
                  <a:pt x="11922" y="4565"/>
                </a:cubicBezTo>
                <a:cubicBezTo>
                  <a:pt x="11922" y="4571"/>
                  <a:pt x="11928" y="4571"/>
                  <a:pt x="11934" y="4577"/>
                </a:cubicBezTo>
                <a:cubicBezTo>
                  <a:pt x="11940" y="4589"/>
                  <a:pt x="11940" y="4601"/>
                  <a:pt x="11952" y="4613"/>
                </a:cubicBezTo>
                <a:cubicBezTo>
                  <a:pt x="11952" y="4619"/>
                  <a:pt x="11958" y="4619"/>
                  <a:pt x="11964" y="4625"/>
                </a:cubicBezTo>
                <a:cubicBezTo>
                  <a:pt x="11976" y="4631"/>
                  <a:pt x="11982" y="4631"/>
                  <a:pt x="11993" y="4642"/>
                </a:cubicBezTo>
                <a:cubicBezTo>
                  <a:pt x="12005" y="4642"/>
                  <a:pt x="12011" y="4654"/>
                  <a:pt x="12017" y="4660"/>
                </a:cubicBezTo>
                <a:cubicBezTo>
                  <a:pt x="12029" y="4666"/>
                  <a:pt x="12029" y="4672"/>
                  <a:pt x="12041" y="4678"/>
                </a:cubicBezTo>
                <a:cubicBezTo>
                  <a:pt x="12047" y="4684"/>
                  <a:pt x="12053" y="4690"/>
                  <a:pt x="12065" y="4690"/>
                </a:cubicBezTo>
                <a:cubicBezTo>
                  <a:pt x="12071" y="4696"/>
                  <a:pt x="12082" y="4690"/>
                  <a:pt x="12088" y="4690"/>
                </a:cubicBezTo>
                <a:cubicBezTo>
                  <a:pt x="12094" y="4690"/>
                  <a:pt x="12100" y="4696"/>
                  <a:pt x="12100" y="4696"/>
                </a:cubicBezTo>
                <a:cubicBezTo>
                  <a:pt x="12118" y="4696"/>
                  <a:pt x="12130" y="4702"/>
                  <a:pt x="12148" y="4702"/>
                </a:cubicBezTo>
                <a:cubicBezTo>
                  <a:pt x="12154" y="4702"/>
                  <a:pt x="12154" y="4702"/>
                  <a:pt x="12154" y="4702"/>
                </a:cubicBezTo>
                <a:cubicBezTo>
                  <a:pt x="12166" y="4702"/>
                  <a:pt x="12166" y="4702"/>
                  <a:pt x="12166" y="4702"/>
                </a:cubicBezTo>
                <a:cubicBezTo>
                  <a:pt x="12166" y="4702"/>
                  <a:pt x="12171" y="4696"/>
                  <a:pt x="12177" y="4696"/>
                </a:cubicBezTo>
                <a:cubicBezTo>
                  <a:pt x="12183" y="4696"/>
                  <a:pt x="12189" y="4696"/>
                  <a:pt x="12195" y="4696"/>
                </a:cubicBezTo>
                <a:cubicBezTo>
                  <a:pt x="12201" y="4696"/>
                  <a:pt x="12207" y="4690"/>
                  <a:pt x="12207" y="4690"/>
                </a:cubicBezTo>
                <a:cubicBezTo>
                  <a:pt x="12219" y="4690"/>
                  <a:pt x="12219" y="4690"/>
                  <a:pt x="12219" y="4690"/>
                </a:cubicBezTo>
                <a:cubicBezTo>
                  <a:pt x="12231" y="4690"/>
                  <a:pt x="12237" y="4690"/>
                  <a:pt x="12243" y="4690"/>
                </a:cubicBezTo>
                <a:cubicBezTo>
                  <a:pt x="12248" y="4690"/>
                  <a:pt x="12248" y="4696"/>
                  <a:pt x="12254" y="4702"/>
                </a:cubicBezTo>
                <a:cubicBezTo>
                  <a:pt x="12260" y="4708"/>
                  <a:pt x="12266" y="4708"/>
                  <a:pt x="12272" y="4720"/>
                </a:cubicBezTo>
                <a:cubicBezTo>
                  <a:pt x="12272" y="4726"/>
                  <a:pt x="12272" y="4726"/>
                  <a:pt x="12272" y="4731"/>
                </a:cubicBezTo>
                <a:cubicBezTo>
                  <a:pt x="12272" y="4737"/>
                  <a:pt x="12272" y="4737"/>
                  <a:pt x="12272" y="4743"/>
                </a:cubicBezTo>
                <a:cubicBezTo>
                  <a:pt x="12278" y="4749"/>
                  <a:pt x="12278" y="4749"/>
                  <a:pt x="12278" y="4755"/>
                </a:cubicBezTo>
                <a:cubicBezTo>
                  <a:pt x="12284" y="4755"/>
                  <a:pt x="12290" y="4755"/>
                  <a:pt x="12290" y="4761"/>
                </a:cubicBezTo>
                <a:cubicBezTo>
                  <a:pt x="12296" y="4761"/>
                  <a:pt x="12302" y="4761"/>
                  <a:pt x="12308" y="4761"/>
                </a:cubicBezTo>
                <a:cubicBezTo>
                  <a:pt x="12367" y="4761"/>
                  <a:pt x="12367" y="4761"/>
                  <a:pt x="12367" y="4761"/>
                </a:cubicBezTo>
                <a:cubicBezTo>
                  <a:pt x="12373" y="4761"/>
                  <a:pt x="12373" y="4761"/>
                  <a:pt x="12379" y="4761"/>
                </a:cubicBezTo>
                <a:cubicBezTo>
                  <a:pt x="12385" y="4761"/>
                  <a:pt x="12385" y="4761"/>
                  <a:pt x="12391" y="4761"/>
                </a:cubicBezTo>
                <a:cubicBezTo>
                  <a:pt x="12397" y="4761"/>
                  <a:pt x="12397" y="4767"/>
                  <a:pt x="12403" y="4767"/>
                </a:cubicBezTo>
                <a:cubicBezTo>
                  <a:pt x="12409" y="4773"/>
                  <a:pt x="12409" y="4779"/>
                  <a:pt x="12409" y="4779"/>
                </a:cubicBezTo>
                <a:cubicBezTo>
                  <a:pt x="12414" y="4785"/>
                  <a:pt x="12414" y="4785"/>
                  <a:pt x="12420" y="4785"/>
                </a:cubicBezTo>
                <a:cubicBezTo>
                  <a:pt x="12426" y="4791"/>
                  <a:pt x="12426" y="4791"/>
                  <a:pt x="12438" y="4791"/>
                </a:cubicBezTo>
                <a:cubicBezTo>
                  <a:pt x="12492" y="4791"/>
                  <a:pt x="12492" y="4791"/>
                  <a:pt x="12492" y="4791"/>
                </a:cubicBezTo>
                <a:cubicBezTo>
                  <a:pt x="12503" y="4791"/>
                  <a:pt x="12509" y="4803"/>
                  <a:pt x="12521" y="4803"/>
                </a:cubicBezTo>
                <a:cubicBezTo>
                  <a:pt x="12616" y="4803"/>
                  <a:pt x="12616" y="4803"/>
                  <a:pt x="12616" y="4803"/>
                </a:cubicBezTo>
                <a:cubicBezTo>
                  <a:pt x="12687" y="4791"/>
                  <a:pt x="12687" y="4791"/>
                  <a:pt x="12687" y="4791"/>
                </a:cubicBezTo>
                <a:cubicBezTo>
                  <a:pt x="12752" y="4791"/>
                  <a:pt x="12752" y="4791"/>
                  <a:pt x="12752" y="4791"/>
                </a:cubicBezTo>
                <a:cubicBezTo>
                  <a:pt x="12764" y="4791"/>
                  <a:pt x="12764" y="4797"/>
                  <a:pt x="12776" y="4803"/>
                </a:cubicBezTo>
                <a:cubicBezTo>
                  <a:pt x="12776" y="4809"/>
                  <a:pt x="12782" y="4809"/>
                  <a:pt x="12788" y="4814"/>
                </a:cubicBezTo>
                <a:cubicBezTo>
                  <a:pt x="12788" y="4814"/>
                  <a:pt x="12794" y="4820"/>
                  <a:pt x="12800" y="4820"/>
                </a:cubicBezTo>
                <a:cubicBezTo>
                  <a:pt x="12806" y="4832"/>
                  <a:pt x="12806" y="4838"/>
                  <a:pt x="12812" y="4844"/>
                </a:cubicBezTo>
                <a:cubicBezTo>
                  <a:pt x="12818" y="4850"/>
                  <a:pt x="12818" y="4850"/>
                  <a:pt x="12824" y="4856"/>
                </a:cubicBezTo>
                <a:cubicBezTo>
                  <a:pt x="12830" y="4856"/>
                  <a:pt x="12830" y="4856"/>
                  <a:pt x="12835" y="4856"/>
                </a:cubicBezTo>
                <a:cubicBezTo>
                  <a:pt x="12841" y="4862"/>
                  <a:pt x="12841" y="4862"/>
                  <a:pt x="12847" y="4868"/>
                </a:cubicBezTo>
                <a:cubicBezTo>
                  <a:pt x="12847" y="4868"/>
                  <a:pt x="12847" y="4874"/>
                  <a:pt x="12853" y="4880"/>
                </a:cubicBezTo>
                <a:cubicBezTo>
                  <a:pt x="12853" y="4886"/>
                  <a:pt x="12853" y="4892"/>
                  <a:pt x="12853" y="4897"/>
                </a:cubicBezTo>
                <a:cubicBezTo>
                  <a:pt x="12859" y="4903"/>
                  <a:pt x="12871" y="4897"/>
                  <a:pt x="12877" y="4903"/>
                </a:cubicBezTo>
                <a:cubicBezTo>
                  <a:pt x="12877" y="4903"/>
                  <a:pt x="12877" y="4909"/>
                  <a:pt x="12883" y="4915"/>
                </a:cubicBezTo>
                <a:cubicBezTo>
                  <a:pt x="12883" y="4915"/>
                  <a:pt x="12883" y="4921"/>
                  <a:pt x="12889" y="4927"/>
                </a:cubicBezTo>
                <a:cubicBezTo>
                  <a:pt x="12895" y="4927"/>
                  <a:pt x="12895" y="4927"/>
                  <a:pt x="12901" y="4927"/>
                </a:cubicBezTo>
                <a:cubicBezTo>
                  <a:pt x="12913" y="4927"/>
                  <a:pt x="12913" y="4927"/>
                  <a:pt x="12913" y="4927"/>
                </a:cubicBezTo>
                <a:cubicBezTo>
                  <a:pt x="12918" y="4927"/>
                  <a:pt x="12924" y="4927"/>
                  <a:pt x="12936" y="4927"/>
                </a:cubicBezTo>
                <a:cubicBezTo>
                  <a:pt x="12936" y="4927"/>
                  <a:pt x="12942" y="4933"/>
                  <a:pt x="12948" y="4933"/>
                </a:cubicBezTo>
                <a:cubicBezTo>
                  <a:pt x="12948" y="4933"/>
                  <a:pt x="12954" y="4933"/>
                  <a:pt x="12960" y="4939"/>
                </a:cubicBezTo>
                <a:cubicBezTo>
                  <a:pt x="12966" y="4939"/>
                  <a:pt x="12972" y="4945"/>
                  <a:pt x="12984" y="4951"/>
                </a:cubicBezTo>
                <a:cubicBezTo>
                  <a:pt x="12972" y="4951"/>
                  <a:pt x="12960" y="4945"/>
                  <a:pt x="12948" y="4951"/>
                </a:cubicBezTo>
                <a:cubicBezTo>
                  <a:pt x="12942" y="4951"/>
                  <a:pt x="12936" y="4951"/>
                  <a:pt x="12924" y="4957"/>
                </a:cubicBezTo>
                <a:cubicBezTo>
                  <a:pt x="12924" y="4957"/>
                  <a:pt x="12918" y="4957"/>
                  <a:pt x="12913" y="4963"/>
                </a:cubicBezTo>
                <a:lnTo>
                  <a:pt x="12913" y="4969"/>
                </a:lnTo>
                <a:cubicBezTo>
                  <a:pt x="12918" y="4975"/>
                  <a:pt x="12918" y="4980"/>
                  <a:pt x="12918" y="4980"/>
                </a:cubicBezTo>
                <a:cubicBezTo>
                  <a:pt x="12924" y="4986"/>
                  <a:pt x="12930" y="4986"/>
                  <a:pt x="12930" y="4986"/>
                </a:cubicBezTo>
                <a:cubicBezTo>
                  <a:pt x="12936" y="4986"/>
                  <a:pt x="12942" y="4986"/>
                  <a:pt x="12942" y="4986"/>
                </a:cubicBezTo>
                <a:cubicBezTo>
                  <a:pt x="12948" y="4992"/>
                  <a:pt x="12948" y="4998"/>
                  <a:pt x="12954" y="4998"/>
                </a:cubicBezTo>
                <a:cubicBezTo>
                  <a:pt x="12954" y="5004"/>
                  <a:pt x="12954" y="5004"/>
                  <a:pt x="12960" y="5010"/>
                </a:cubicBezTo>
                <a:cubicBezTo>
                  <a:pt x="12966" y="5022"/>
                  <a:pt x="12972" y="5028"/>
                  <a:pt x="12984" y="5034"/>
                </a:cubicBezTo>
                <a:cubicBezTo>
                  <a:pt x="12990" y="5034"/>
                  <a:pt x="12990" y="5034"/>
                  <a:pt x="12996" y="5040"/>
                </a:cubicBezTo>
                <a:cubicBezTo>
                  <a:pt x="13002" y="5046"/>
                  <a:pt x="13002" y="5052"/>
                  <a:pt x="13007" y="5052"/>
                </a:cubicBezTo>
                <a:cubicBezTo>
                  <a:pt x="13013" y="5052"/>
                  <a:pt x="13013" y="5052"/>
                  <a:pt x="13019" y="5052"/>
                </a:cubicBezTo>
                <a:cubicBezTo>
                  <a:pt x="13025" y="5052"/>
                  <a:pt x="13025" y="5052"/>
                  <a:pt x="13031" y="5052"/>
                </a:cubicBezTo>
                <a:cubicBezTo>
                  <a:pt x="13037" y="5052"/>
                  <a:pt x="13037" y="5046"/>
                  <a:pt x="13043" y="5040"/>
                </a:cubicBezTo>
                <a:cubicBezTo>
                  <a:pt x="13049" y="5040"/>
                  <a:pt x="13049" y="5034"/>
                  <a:pt x="13049" y="5034"/>
                </a:cubicBezTo>
                <a:cubicBezTo>
                  <a:pt x="13061" y="5028"/>
                  <a:pt x="13067" y="5028"/>
                  <a:pt x="13073" y="5028"/>
                </a:cubicBezTo>
                <a:cubicBezTo>
                  <a:pt x="13079" y="5022"/>
                  <a:pt x="13079" y="5016"/>
                  <a:pt x="13084" y="5010"/>
                </a:cubicBezTo>
                <a:cubicBezTo>
                  <a:pt x="13084" y="5004"/>
                  <a:pt x="13090" y="4998"/>
                  <a:pt x="13096" y="4998"/>
                </a:cubicBezTo>
                <a:cubicBezTo>
                  <a:pt x="13108" y="4998"/>
                  <a:pt x="13114" y="5004"/>
                  <a:pt x="13120" y="5010"/>
                </a:cubicBezTo>
                <a:cubicBezTo>
                  <a:pt x="13126" y="5016"/>
                  <a:pt x="13126" y="5016"/>
                  <a:pt x="13126" y="5022"/>
                </a:cubicBezTo>
                <a:cubicBezTo>
                  <a:pt x="13132" y="5034"/>
                  <a:pt x="13132" y="5040"/>
                  <a:pt x="13132" y="5052"/>
                </a:cubicBezTo>
                <a:cubicBezTo>
                  <a:pt x="13132" y="5058"/>
                  <a:pt x="13138" y="5063"/>
                  <a:pt x="13138" y="5075"/>
                </a:cubicBezTo>
                <a:cubicBezTo>
                  <a:pt x="13138" y="5081"/>
                  <a:pt x="13144" y="5087"/>
                  <a:pt x="13150" y="5099"/>
                </a:cubicBezTo>
                <a:cubicBezTo>
                  <a:pt x="13150" y="5105"/>
                  <a:pt x="13150" y="5105"/>
                  <a:pt x="13150" y="5111"/>
                </a:cubicBezTo>
                <a:cubicBezTo>
                  <a:pt x="13150" y="5117"/>
                  <a:pt x="13150" y="5129"/>
                  <a:pt x="13150" y="5135"/>
                </a:cubicBezTo>
                <a:cubicBezTo>
                  <a:pt x="13150" y="5158"/>
                  <a:pt x="13150" y="5158"/>
                  <a:pt x="13150" y="5158"/>
                </a:cubicBezTo>
                <a:cubicBezTo>
                  <a:pt x="13150" y="5164"/>
                  <a:pt x="13150" y="5170"/>
                  <a:pt x="13150" y="5176"/>
                </a:cubicBezTo>
                <a:cubicBezTo>
                  <a:pt x="13150" y="5188"/>
                  <a:pt x="13150" y="5200"/>
                  <a:pt x="13150" y="5212"/>
                </a:cubicBezTo>
                <a:cubicBezTo>
                  <a:pt x="13150" y="5218"/>
                  <a:pt x="13150" y="5224"/>
                  <a:pt x="13150" y="5224"/>
                </a:cubicBezTo>
                <a:cubicBezTo>
                  <a:pt x="13150" y="5235"/>
                  <a:pt x="13156" y="5241"/>
                  <a:pt x="13156" y="5247"/>
                </a:cubicBezTo>
                <a:cubicBezTo>
                  <a:pt x="13156" y="5253"/>
                  <a:pt x="13162" y="5253"/>
                  <a:pt x="13162" y="5259"/>
                </a:cubicBezTo>
                <a:cubicBezTo>
                  <a:pt x="13162" y="5271"/>
                  <a:pt x="13156" y="5283"/>
                  <a:pt x="13162" y="5295"/>
                </a:cubicBezTo>
                <a:cubicBezTo>
                  <a:pt x="13162" y="5307"/>
                  <a:pt x="13168" y="5312"/>
                  <a:pt x="13179" y="5318"/>
                </a:cubicBezTo>
                <a:cubicBezTo>
                  <a:pt x="13179" y="5324"/>
                  <a:pt x="13179" y="5324"/>
                  <a:pt x="13185" y="5330"/>
                </a:cubicBezTo>
                <a:cubicBezTo>
                  <a:pt x="13191" y="5336"/>
                  <a:pt x="13197" y="5336"/>
                  <a:pt x="13197" y="5342"/>
                </a:cubicBezTo>
                <a:cubicBezTo>
                  <a:pt x="13197" y="5348"/>
                  <a:pt x="13203" y="5348"/>
                  <a:pt x="13203" y="5354"/>
                </a:cubicBezTo>
                <a:cubicBezTo>
                  <a:pt x="13209" y="5360"/>
                  <a:pt x="13203" y="5360"/>
                  <a:pt x="13203" y="5366"/>
                </a:cubicBezTo>
                <a:cubicBezTo>
                  <a:pt x="13209" y="5372"/>
                  <a:pt x="13209" y="5384"/>
                  <a:pt x="13209" y="5390"/>
                </a:cubicBezTo>
                <a:cubicBezTo>
                  <a:pt x="13215" y="5396"/>
                  <a:pt x="13215" y="5401"/>
                  <a:pt x="13215" y="5401"/>
                </a:cubicBezTo>
                <a:cubicBezTo>
                  <a:pt x="13215" y="5407"/>
                  <a:pt x="13221" y="5407"/>
                  <a:pt x="13221" y="5413"/>
                </a:cubicBezTo>
                <a:cubicBezTo>
                  <a:pt x="13227" y="5419"/>
                  <a:pt x="13227" y="5425"/>
                  <a:pt x="13227" y="5425"/>
                </a:cubicBezTo>
                <a:cubicBezTo>
                  <a:pt x="13227" y="5431"/>
                  <a:pt x="13227" y="5437"/>
                  <a:pt x="13227" y="5437"/>
                </a:cubicBezTo>
                <a:cubicBezTo>
                  <a:pt x="13227" y="5443"/>
                  <a:pt x="13233" y="5449"/>
                  <a:pt x="13233" y="5449"/>
                </a:cubicBezTo>
                <a:cubicBezTo>
                  <a:pt x="13233" y="5455"/>
                  <a:pt x="13239" y="5461"/>
                  <a:pt x="13239" y="5461"/>
                </a:cubicBezTo>
                <a:cubicBezTo>
                  <a:pt x="13245" y="5467"/>
                  <a:pt x="13250" y="5467"/>
                  <a:pt x="13250" y="5473"/>
                </a:cubicBezTo>
                <a:cubicBezTo>
                  <a:pt x="13257" y="5478"/>
                  <a:pt x="13257" y="5478"/>
                  <a:pt x="13257" y="5485"/>
                </a:cubicBezTo>
                <a:cubicBezTo>
                  <a:pt x="13262" y="5490"/>
                  <a:pt x="13268" y="5490"/>
                  <a:pt x="13268" y="5496"/>
                </a:cubicBezTo>
                <a:cubicBezTo>
                  <a:pt x="13274" y="5502"/>
                  <a:pt x="13274" y="5508"/>
                  <a:pt x="13274" y="5520"/>
                </a:cubicBezTo>
                <a:cubicBezTo>
                  <a:pt x="13274" y="5532"/>
                  <a:pt x="13274" y="5532"/>
                  <a:pt x="13274" y="5532"/>
                </a:cubicBezTo>
                <a:cubicBezTo>
                  <a:pt x="13268" y="5538"/>
                  <a:pt x="13268" y="5544"/>
                  <a:pt x="13268" y="5556"/>
                </a:cubicBezTo>
                <a:cubicBezTo>
                  <a:pt x="13268" y="5567"/>
                  <a:pt x="13268" y="5579"/>
                  <a:pt x="13280" y="5591"/>
                </a:cubicBezTo>
                <a:cubicBezTo>
                  <a:pt x="13280" y="5597"/>
                  <a:pt x="13286" y="5597"/>
                  <a:pt x="13292" y="5603"/>
                </a:cubicBezTo>
                <a:cubicBezTo>
                  <a:pt x="13292" y="5609"/>
                  <a:pt x="13292" y="5615"/>
                  <a:pt x="13298" y="5615"/>
                </a:cubicBezTo>
                <a:cubicBezTo>
                  <a:pt x="13298" y="5621"/>
                  <a:pt x="13304" y="5621"/>
                  <a:pt x="13304" y="5627"/>
                </a:cubicBezTo>
                <a:cubicBezTo>
                  <a:pt x="13316" y="5644"/>
                  <a:pt x="13322" y="5662"/>
                  <a:pt x="13334" y="5680"/>
                </a:cubicBezTo>
                <a:cubicBezTo>
                  <a:pt x="13339" y="5692"/>
                  <a:pt x="13345" y="5698"/>
                  <a:pt x="13351" y="5716"/>
                </a:cubicBezTo>
                <a:cubicBezTo>
                  <a:pt x="13351" y="5716"/>
                  <a:pt x="13351" y="5722"/>
                  <a:pt x="13351" y="5728"/>
                </a:cubicBezTo>
                <a:cubicBezTo>
                  <a:pt x="13357" y="5733"/>
                  <a:pt x="13357" y="5733"/>
                  <a:pt x="13357" y="5733"/>
                </a:cubicBezTo>
                <a:cubicBezTo>
                  <a:pt x="13357" y="5739"/>
                  <a:pt x="13363" y="5739"/>
                  <a:pt x="13369" y="5745"/>
                </a:cubicBezTo>
                <a:cubicBezTo>
                  <a:pt x="13375" y="5751"/>
                  <a:pt x="13375" y="5757"/>
                  <a:pt x="13387" y="5757"/>
                </a:cubicBezTo>
                <a:cubicBezTo>
                  <a:pt x="13393" y="5757"/>
                  <a:pt x="13399" y="5757"/>
                  <a:pt x="13405" y="5751"/>
                </a:cubicBezTo>
                <a:cubicBezTo>
                  <a:pt x="13405" y="5751"/>
                  <a:pt x="13411" y="5751"/>
                  <a:pt x="13416" y="5745"/>
                </a:cubicBezTo>
                <a:cubicBezTo>
                  <a:pt x="13416" y="5739"/>
                  <a:pt x="13416" y="5739"/>
                  <a:pt x="13416" y="5733"/>
                </a:cubicBezTo>
                <a:cubicBezTo>
                  <a:pt x="13416" y="5728"/>
                  <a:pt x="13423" y="5728"/>
                  <a:pt x="13423" y="5722"/>
                </a:cubicBezTo>
                <a:cubicBezTo>
                  <a:pt x="13428" y="5710"/>
                  <a:pt x="13434" y="5698"/>
                  <a:pt x="13440" y="5686"/>
                </a:cubicBezTo>
                <a:cubicBezTo>
                  <a:pt x="13446" y="5686"/>
                  <a:pt x="13446" y="5680"/>
                  <a:pt x="13446" y="5674"/>
                </a:cubicBezTo>
                <a:cubicBezTo>
                  <a:pt x="13452" y="5674"/>
                  <a:pt x="13458" y="5680"/>
                  <a:pt x="13458" y="5674"/>
                </a:cubicBezTo>
                <a:cubicBezTo>
                  <a:pt x="13464" y="5674"/>
                  <a:pt x="13470" y="5674"/>
                  <a:pt x="13470" y="5674"/>
                </a:cubicBezTo>
                <a:cubicBezTo>
                  <a:pt x="13476" y="5668"/>
                  <a:pt x="13482" y="5668"/>
                  <a:pt x="13482" y="5662"/>
                </a:cubicBezTo>
                <a:cubicBezTo>
                  <a:pt x="13488" y="5656"/>
                  <a:pt x="13494" y="5656"/>
                  <a:pt x="13494" y="5651"/>
                </a:cubicBezTo>
                <a:cubicBezTo>
                  <a:pt x="13494" y="5651"/>
                  <a:pt x="13494" y="5644"/>
                  <a:pt x="13500" y="5644"/>
                </a:cubicBezTo>
                <a:cubicBezTo>
                  <a:pt x="13500" y="5639"/>
                  <a:pt x="13500" y="5633"/>
                  <a:pt x="13500" y="5633"/>
                </a:cubicBezTo>
                <a:cubicBezTo>
                  <a:pt x="13505" y="5621"/>
                  <a:pt x="13511" y="5621"/>
                  <a:pt x="13511" y="5609"/>
                </a:cubicBezTo>
                <a:cubicBezTo>
                  <a:pt x="13511" y="5597"/>
                  <a:pt x="13505" y="5591"/>
                  <a:pt x="13511" y="5579"/>
                </a:cubicBezTo>
                <a:lnTo>
                  <a:pt x="13517" y="5573"/>
                </a:lnTo>
                <a:cubicBezTo>
                  <a:pt x="13523" y="5562"/>
                  <a:pt x="13523" y="5556"/>
                  <a:pt x="13529" y="5550"/>
                </a:cubicBezTo>
                <a:cubicBezTo>
                  <a:pt x="13529" y="5538"/>
                  <a:pt x="13535" y="5532"/>
                  <a:pt x="13535" y="5526"/>
                </a:cubicBezTo>
                <a:cubicBezTo>
                  <a:pt x="13535" y="5514"/>
                  <a:pt x="13535" y="5508"/>
                  <a:pt x="13535" y="5502"/>
                </a:cubicBezTo>
                <a:cubicBezTo>
                  <a:pt x="13535" y="5496"/>
                  <a:pt x="13529" y="5490"/>
                  <a:pt x="13529" y="5478"/>
                </a:cubicBezTo>
                <a:cubicBezTo>
                  <a:pt x="13529" y="5473"/>
                  <a:pt x="13535" y="5473"/>
                  <a:pt x="13535" y="5467"/>
                </a:cubicBezTo>
                <a:cubicBezTo>
                  <a:pt x="13535" y="5407"/>
                  <a:pt x="13535" y="5407"/>
                  <a:pt x="13535" y="5407"/>
                </a:cubicBezTo>
                <a:cubicBezTo>
                  <a:pt x="13535" y="5390"/>
                  <a:pt x="13529" y="5372"/>
                  <a:pt x="13529" y="5354"/>
                </a:cubicBezTo>
                <a:cubicBezTo>
                  <a:pt x="13529" y="5348"/>
                  <a:pt x="13535" y="5348"/>
                  <a:pt x="13535" y="5342"/>
                </a:cubicBezTo>
                <a:cubicBezTo>
                  <a:pt x="13541" y="5342"/>
                  <a:pt x="13541" y="5336"/>
                  <a:pt x="13541" y="5336"/>
                </a:cubicBezTo>
                <a:cubicBezTo>
                  <a:pt x="13553" y="5324"/>
                  <a:pt x="13565" y="5330"/>
                  <a:pt x="13577" y="5330"/>
                </a:cubicBezTo>
                <a:cubicBezTo>
                  <a:pt x="13589" y="5330"/>
                  <a:pt x="13600" y="5336"/>
                  <a:pt x="13612" y="5324"/>
                </a:cubicBezTo>
                <a:cubicBezTo>
                  <a:pt x="13618" y="5318"/>
                  <a:pt x="13618" y="5312"/>
                  <a:pt x="13618" y="5301"/>
                </a:cubicBezTo>
                <a:cubicBezTo>
                  <a:pt x="13618" y="5301"/>
                  <a:pt x="13624" y="5295"/>
                  <a:pt x="13624" y="5289"/>
                </a:cubicBezTo>
                <a:cubicBezTo>
                  <a:pt x="13630" y="5283"/>
                  <a:pt x="13630" y="5283"/>
                  <a:pt x="13636" y="5277"/>
                </a:cubicBezTo>
                <a:cubicBezTo>
                  <a:pt x="13642" y="5277"/>
                  <a:pt x="13642" y="5277"/>
                  <a:pt x="13648" y="5277"/>
                </a:cubicBezTo>
                <a:cubicBezTo>
                  <a:pt x="13654" y="5277"/>
                  <a:pt x="13654" y="5277"/>
                  <a:pt x="13660" y="5271"/>
                </a:cubicBezTo>
                <a:cubicBezTo>
                  <a:pt x="13666" y="5271"/>
                  <a:pt x="13666" y="5265"/>
                  <a:pt x="13671" y="5265"/>
                </a:cubicBezTo>
                <a:cubicBezTo>
                  <a:pt x="13677" y="5265"/>
                  <a:pt x="13677" y="5259"/>
                  <a:pt x="13677" y="5253"/>
                </a:cubicBezTo>
                <a:cubicBezTo>
                  <a:pt x="13683" y="5253"/>
                  <a:pt x="13689" y="5247"/>
                  <a:pt x="13689" y="5247"/>
                </a:cubicBezTo>
                <a:cubicBezTo>
                  <a:pt x="13695" y="5247"/>
                  <a:pt x="13701" y="5247"/>
                  <a:pt x="13701" y="5247"/>
                </a:cubicBezTo>
                <a:cubicBezTo>
                  <a:pt x="13707" y="5241"/>
                  <a:pt x="13707" y="5235"/>
                  <a:pt x="13713" y="5235"/>
                </a:cubicBezTo>
                <a:cubicBezTo>
                  <a:pt x="13719" y="5224"/>
                  <a:pt x="13719" y="5218"/>
                  <a:pt x="13725" y="5212"/>
                </a:cubicBezTo>
                <a:cubicBezTo>
                  <a:pt x="13725" y="5206"/>
                  <a:pt x="13731" y="5206"/>
                  <a:pt x="13731" y="5200"/>
                </a:cubicBezTo>
                <a:cubicBezTo>
                  <a:pt x="13737" y="5194"/>
                  <a:pt x="13737" y="5194"/>
                  <a:pt x="13743" y="5188"/>
                </a:cubicBezTo>
                <a:cubicBezTo>
                  <a:pt x="13743" y="5182"/>
                  <a:pt x="13748" y="5182"/>
                  <a:pt x="13748" y="5176"/>
                </a:cubicBezTo>
                <a:cubicBezTo>
                  <a:pt x="13760" y="5170"/>
                  <a:pt x="13766" y="5170"/>
                  <a:pt x="13772" y="5164"/>
                </a:cubicBezTo>
                <a:cubicBezTo>
                  <a:pt x="13778" y="5164"/>
                  <a:pt x="13778" y="5158"/>
                  <a:pt x="13784" y="5152"/>
                </a:cubicBezTo>
                <a:cubicBezTo>
                  <a:pt x="13784" y="5152"/>
                  <a:pt x="13784" y="5146"/>
                  <a:pt x="13790" y="5141"/>
                </a:cubicBezTo>
                <a:cubicBezTo>
                  <a:pt x="13790" y="5141"/>
                  <a:pt x="13790" y="5135"/>
                  <a:pt x="13796" y="5129"/>
                </a:cubicBezTo>
                <a:cubicBezTo>
                  <a:pt x="13796" y="5129"/>
                  <a:pt x="13802" y="5135"/>
                  <a:pt x="13808" y="5129"/>
                </a:cubicBezTo>
                <a:cubicBezTo>
                  <a:pt x="13808" y="5129"/>
                  <a:pt x="13814" y="5135"/>
                  <a:pt x="13814" y="5129"/>
                </a:cubicBezTo>
                <a:cubicBezTo>
                  <a:pt x="13820" y="5129"/>
                  <a:pt x="13826" y="5129"/>
                  <a:pt x="13826" y="5123"/>
                </a:cubicBezTo>
                <a:cubicBezTo>
                  <a:pt x="13832" y="5117"/>
                  <a:pt x="13826" y="5117"/>
                  <a:pt x="13826" y="5111"/>
                </a:cubicBezTo>
                <a:cubicBezTo>
                  <a:pt x="13832" y="5105"/>
                  <a:pt x="13837" y="5099"/>
                  <a:pt x="13849" y="5093"/>
                </a:cubicBezTo>
                <a:cubicBezTo>
                  <a:pt x="13849" y="5093"/>
                  <a:pt x="13855" y="5093"/>
                  <a:pt x="13861" y="5093"/>
                </a:cubicBezTo>
                <a:cubicBezTo>
                  <a:pt x="13867" y="5093"/>
                  <a:pt x="13873" y="5093"/>
                  <a:pt x="13885" y="5093"/>
                </a:cubicBezTo>
                <a:cubicBezTo>
                  <a:pt x="13885" y="5087"/>
                  <a:pt x="13891" y="5081"/>
                  <a:pt x="13891" y="5081"/>
                </a:cubicBezTo>
                <a:cubicBezTo>
                  <a:pt x="13903" y="5063"/>
                  <a:pt x="13897" y="5052"/>
                  <a:pt x="13897" y="5034"/>
                </a:cubicBezTo>
                <a:cubicBezTo>
                  <a:pt x="13903" y="5028"/>
                  <a:pt x="13903" y="5022"/>
                  <a:pt x="13903" y="5010"/>
                </a:cubicBezTo>
                <a:cubicBezTo>
                  <a:pt x="13956" y="5010"/>
                  <a:pt x="13956" y="5010"/>
                  <a:pt x="13956" y="5010"/>
                </a:cubicBezTo>
                <a:cubicBezTo>
                  <a:pt x="13962" y="5010"/>
                  <a:pt x="13962" y="5016"/>
                  <a:pt x="13968" y="5016"/>
                </a:cubicBezTo>
                <a:cubicBezTo>
                  <a:pt x="13974" y="5016"/>
                  <a:pt x="13980" y="5022"/>
                  <a:pt x="13986" y="5022"/>
                </a:cubicBezTo>
                <a:cubicBezTo>
                  <a:pt x="13992" y="5022"/>
                  <a:pt x="13992" y="5022"/>
                  <a:pt x="13992" y="5022"/>
                </a:cubicBezTo>
                <a:cubicBezTo>
                  <a:pt x="13998" y="5016"/>
                  <a:pt x="13998" y="5016"/>
                  <a:pt x="14003" y="5010"/>
                </a:cubicBezTo>
                <a:cubicBezTo>
                  <a:pt x="14003" y="5010"/>
                  <a:pt x="14009" y="5010"/>
                  <a:pt x="14015" y="5010"/>
                </a:cubicBezTo>
                <a:cubicBezTo>
                  <a:pt x="14021" y="5010"/>
                  <a:pt x="14021" y="5004"/>
                  <a:pt x="14027" y="4998"/>
                </a:cubicBezTo>
                <a:cubicBezTo>
                  <a:pt x="14027" y="4998"/>
                  <a:pt x="14033" y="4998"/>
                  <a:pt x="14039" y="4998"/>
                </a:cubicBezTo>
                <a:cubicBezTo>
                  <a:pt x="14039" y="4992"/>
                  <a:pt x="14045" y="4992"/>
                  <a:pt x="14045" y="4986"/>
                </a:cubicBezTo>
                <a:cubicBezTo>
                  <a:pt x="14051" y="4986"/>
                  <a:pt x="14051" y="4980"/>
                  <a:pt x="14051" y="4975"/>
                </a:cubicBezTo>
                <a:cubicBezTo>
                  <a:pt x="14110" y="4975"/>
                  <a:pt x="14110" y="4975"/>
                  <a:pt x="14110" y="4975"/>
                </a:cubicBezTo>
                <a:cubicBezTo>
                  <a:pt x="14110" y="4945"/>
                  <a:pt x="14110" y="4945"/>
                  <a:pt x="14110" y="4945"/>
                </a:cubicBezTo>
                <a:cubicBezTo>
                  <a:pt x="14116" y="4945"/>
                  <a:pt x="14122" y="4945"/>
                  <a:pt x="14128" y="4945"/>
                </a:cubicBezTo>
                <a:cubicBezTo>
                  <a:pt x="14134" y="4945"/>
                  <a:pt x="14140" y="4945"/>
                  <a:pt x="14140" y="4945"/>
                </a:cubicBezTo>
                <a:cubicBezTo>
                  <a:pt x="14146" y="4951"/>
                  <a:pt x="14146" y="4951"/>
                  <a:pt x="14152" y="4957"/>
                </a:cubicBezTo>
                <a:cubicBezTo>
                  <a:pt x="14152" y="4963"/>
                  <a:pt x="14152" y="4963"/>
                  <a:pt x="14152" y="4969"/>
                </a:cubicBezTo>
                <a:cubicBezTo>
                  <a:pt x="14158" y="4975"/>
                  <a:pt x="14158" y="4975"/>
                  <a:pt x="14158" y="4980"/>
                </a:cubicBezTo>
                <a:cubicBezTo>
                  <a:pt x="14164" y="4980"/>
                  <a:pt x="14170" y="4980"/>
                  <a:pt x="14170" y="4986"/>
                </a:cubicBezTo>
                <a:cubicBezTo>
                  <a:pt x="14175" y="4986"/>
                  <a:pt x="14175" y="4992"/>
                  <a:pt x="14175" y="4998"/>
                </a:cubicBezTo>
                <a:cubicBezTo>
                  <a:pt x="14181" y="5004"/>
                  <a:pt x="14181" y="5016"/>
                  <a:pt x="14187" y="5022"/>
                </a:cubicBezTo>
                <a:cubicBezTo>
                  <a:pt x="14187" y="5034"/>
                  <a:pt x="14181" y="5034"/>
                  <a:pt x="14181" y="5046"/>
                </a:cubicBezTo>
                <a:cubicBezTo>
                  <a:pt x="14181" y="5052"/>
                  <a:pt x="14187" y="5052"/>
                  <a:pt x="14187" y="5058"/>
                </a:cubicBezTo>
                <a:cubicBezTo>
                  <a:pt x="14187" y="5058"/>
                  <a:pt x="14193" y="5063"/>
                  <a:pt x="14193" y="5069"/>
                </a:cubicBezTo>
                <a:cubicBezTo>
                  <a:pt x="14193" y="5069"/>
                  <a:pt x="14199" y="5069"/>
                  <a:pt x="14205" y="5075"/>
                </a:cubicBezTo>
                <a:cubicBezTo>
                  <a:pt x="14205" y="5075"/>
                  <a:pt x="14205" y="5081"/>
                  <a:pt x="14205" y="5087"/>
                </a:cubicBezTo>
                <a:cubicBezTo>
                  <a:pt x="14217" y="5093"/>
                  <a:pt x="14223" y="5093"/>
                  <a:pt x="14229" y="5105"/>
                </a:cubicBezTo>
                <a:cubicBezTo>
                  <a:pt x="14235" y="5105"/>
                  <a:pt x="14241" y="5105"/>
                  <a:pt x="14241" y="5111"/>
                </a:cubicBezTo>
                <a:cubicBezTo>
                  <a:pt x="14247" y="5117"/>
                  <a:pt x="14247" y="5117"/>
                  <a:pt x="14253" y="5123"/>
                </a:cubicBezTo>
                <a:cubicBezTo>
                  <a:pt x="14253" y="5129"/>
                  <a:pt x="14258" y="5129"/>
                  <a:pt x="14258" y="5135"/>
                </a:cubicBezTo>
                <a:cubicBezTo>
                  <a:pt x="14258" y="5146"/>
                  <a:pt x="14258" y="5146"/>
                  <a:pt x="14258" y="5146"/>
                </a:cubicBezTo>
                <a:cubicBezTo>
                  <a:pt x="14258" y="5152"/>
                  <a:pt x="14258" y="5152"/>
                  <a:pt x="14258" y="5158"/>
                </a:cubicBezTo>
                <a:cubicBezTo>
                  <a:pt x="14253" y="5164"/>
                  <a:pt x="14258" y="5170"/>
                  <a:pt x="14258" y="5182"/>
                </a:cubicBezTo>
                <a:cubicBezTo>
                  <a:pt x="14258" y="5182"/>
                  <a:pt x="14253" y="5182"/>
                  <a:pt x="14258" y="5182"/>
                </a:cubicBezTo>
                <a:cubicBezTo>
                  <a:pt x="14264" y="5176"/>
                  <a:pt x="14270" y="5176"/>
                  <a:pt x="14276" y="5176"/>
                </a:cubicBezTo>
                <a:cubicBezTo>
                  <a:pt x="14282" y="5176"/>
                  <a:pt x="14288" y="5182"/>
                  <a:pt x="14288" y="5182"/>
                </a:cubicBezTo>
                <a:cubicBezTo>
                  <a:pt x="14294" y="5182"/>
                  <a:pt x="14300" y="5182"/>
                  <a:pt x="14300" y="5188"/>
                </a:cubicBezTo>
                <a:cubicBezTo>
                  <a:pt x="14306" y="5188"/>
                  <a:pt x="14300" y="5194"/>
                  <a:pt x="14300" y="5194"/>
                </a:cubicBezTo>
                <a:cubicBezTo>
                  <a:pt x="14300" y="5206"/>
                  <a:pt x="14300" y="5212"/>
                  <a:pt x="14300" y="5218"/>
                </a:cubicBezTo>
                <a:cubicBezTo>
                  <a:pt x="14300" y="5224"/>
                  <a:pt x="14294" y="5230"/>
                  <a:pt x="14294" y="5230"/>
                </a:cubicBezTo>
                <a:cubicBezTo>
                  <a:pt x="14288" y="5241"/>
                  <a:pt x="14288" y="5253"/>
                  <a:pt x="14288" y="5265"/>
                </a:cubicBezTo>
                <a:cubicBezTo>
                  <a:pt x="14288" y="5283"/>
                  <a:pt x="14288" y="5301"/>
                  <a:pt x="14300" y="5312"/>
                </a:cubicBezTo>
                <a:cubicBezTo>
                  <a:pt x="14306" y="5312"/>
                  <a:pt x="14312" y="5318"/>
                  <a:pt x="14312" y="5318"/>
                </a:cubicBezTo>
                <a:cubicBezTo>
                  <a:pt x="14318" y="5324"/>
                  <a:pt x="14318" y="5324"/>
                  <a:pt x="14324" y="5330"/>
                </a:cubicBezTo>
                <a:cubicBezTo>
                  <a:pt x="14330" y="5330"/>
                  <a:pt x="14341" y="5330"/>
                  <a:pt x="14347" y="5330"/>
                </a:cubicBezTo>
                <a:cubicBezTo>
                  <a:pt x="14359" y="5330"/>
                  <a:pt x="14359" y="5330"/>
                  <a:pt x="14359" y="5330"/>
                </a:cubicBezTo>
                <a:cubicBezTo>
                  <a:pt x="14365" y="5330"/>
                  <a:pt x="14365" y="5330"/>
                  <a:pt x="14371" y="5330"/>
                </a:cubicBezTo>
                <a:cubicBezTo>
                  <a:pt x="14377" y="5324"/>
                  <a:pt x="14371" y="5318"/>
                  <a:pt x="14377" y="5318"/>
                </a:cubicBezTo>
                <a:cubicBezTo>
                  <a:pt x="14377" y="5312"/>
                  <a:pt x="14383" y="5312"/>
                  <a:pt x="14389" y="5312"/>
                </a:cubicBezTo>
                <a:cubicBezTo>
                  <a:pt x="14395" y="5312"/>
                  <a:pt x="14395" y="5307"/>
                  <a:pt x="14401" y="5307"/>
                </a:cubicBezTo>
                <a:cubicBezTo>
                  <a:pt x="14407" y="5307"/>
                  <a:pt x="14413" y="5307"/>
                  <a:pt x="14424" y="5301"/>
                </a:cubicBezTo>
                <a:cubicBezTo>
                  <a:pt x="14424" y="5289"/>
                  <a:pt x="14424" y="5289"/>
                  <a:pt x="14424" y="5289"/>
                </a:cubicBezTo>
                <a:cubicBezTo>
                  <a:pt x="14424" y="5277"/>
                  <a:pt x="14424" y="5277"/>
                  <a:pt x="14424" y="5277"/>
                </a:cubicBezTo>
                <a:cubicBezTo>
                  <a:pt x="14424" y="5277"/>
                  <a:pt x="14430" y="5271"/>
                  <a:pt x="14430" y="5265"/>
                </a:cubicBezTo>
                <a:cubicBezTo>
                  <a:pt x="14448" y="5271"/>
                  <a:pt x="14460" y="5271"/>
                  <a:pt x="14466" y="5283"/>
                </a:cubicBezTo>
                <a:cubicBezTo>
                  <a:pt x="14472" y="5283"/>
                  <a:pt x="14472" y="5289"/>
                  <a:pt x="14472" y="5295"/>
                </a:cubicBezTo>
                <a:cubicBezTo>
                  <a:pt x="14478" y="5301"/>
                  <a:pt x="14478" y="5301"/>
                  <a:pt x="14478" y="5307"/>
                </a:cubicBezTo>
                <a:cubicBezTo>
                  <a:pt x="14484" y="5312"/>
                  <a:pt x="14484" y="5318"/>
                  <a:pt x="14490" y="5330"/>
                </a:cubicBezTo>
                <a:cubicBezTo>
                  <a:pt x="14490" y="5342"/>
                  <a:pt x="14490" y="5348"/>
                  <a:pt x="14496" y="5366"/>
                </a:cubicBezTo>
                <a:cubicBezTo>
                  <a:pt x="14496" y="5366"/>
                  <a:pt x="14496" y="5372"/>
                  <a:pt x="14502" y="5378"/>
                </a:cubicBezTo>
                <a:cubicBezTo>
                  <a:pt x="14502" y="5384"/>
                  <a:pt x="14507" y="5384"/>
                  <a:pt x="14507" y="5390"/>
                </a:cubicBezTo>
                <a:cubicBezTo>
                  <a:pt x="14507" y="5390"/>
                  <a:pt x="14519" y="5390"/>
                  <a:pt x="14519" y="5396"/>
                </a:cubicBezTo>
                <a:cubicBezTo>
                  <a:pt x="14519" y="5396"/>
                  <a:pt x="14519" y="5401"/>
                  <a:pt x="14519" y="5407"/>
                </a:cubicBezTo>
                <a:cubicBezTo>
                  <a:pt x="14519" y="5419"/>
                  <a:pt x="14502" y="5425"/>
                  <a:pt x="14502" y="5443"/>
                </a:cubicBezTo>
                <a:cubicBezTo>
                  <a:pt x="14502" y="5449"/>
                  <a:pt x="14507" y="5455"/>
                  <a:pt x="14507" y="5455"/>
                </a:cubicBezTo>
                <a:cubicBezTo>
                  <a:pt x="14507" y="5461"/>
                  <a:pt x="14513" y="5467"/>
                  <a:pt x="14513" y="5467"/>
                </a:cubicBezTo>
                <a:cubicBezTo>
                  <a:pt x="14513" y="5473"/>
                  <a:pt x="14519" y="5473"/>
                  <a:pt x="14525" y="5478"/>
                </a:cubicBezTo>
                <a:cubicBezTo>
                  <a:pt x="14531" y="5485"/>
                  <a:pt x="14531" y="5490"/>
                  <a:pt x="14543" y="5496"/>
                </a:cubicBezTo>
                <a:cubicBezTo>
                  <a:pt x="14543" y="5502"/>
                  <a:pt x="14549" y="5502"/>
                  <a:pt x="14555" y="5508"/>
                </a:cubicBezTo>
                <a:cubicBezTo>
                  <a:pt x="14555" y="5514"/>
                  <a:pt x="14561" y="5520"/>
                  <a:pt x="14561" y="5526"/>
                </a:cubicBezTo>
                <a:cubicBezTo>
                  <a:pt x="14561" y="5532"/>
                  <a:pt x="14555" y="5538"/>
                  <a:pt x="14555" y="5550"/>
                </a:cubicBezTo>
                <a:cubicBezTo>
                  <a:pt x="14555" y="5556"/>
                  <a:pt x="14561" y="5562"/>
                  <a:pt x="14561" y="5573"/>
                </a:cubicBezTo>
                <a:cubicBezTo>
                  <a:pt x="14561" y="5585"/>
                  <a:pt x="14555" y="5591"/>
                  <a:pt x="14543" y="5597"/>
                </a:cubicBezTo>
                <a:cubicBezTo>
                  <a:pt x="14543" y="5597"/>
                  <a:pt x="14537" y="5597"/>
                  <a:pt x="14531" y="5603"/>
                </a:cubicBezTo>
                <a:cubicBezTo>
                  <a:pt x="14531" y="5603"/>
                  <a:pt x="14525" y="5603"/>
                  <a:pt x="14519" y="5603"/>
                </a:cubicBezTo>
                <a:cubicBezTo>
                  <a:pt x="14519" y="5609"/>
                  <a:pt x="14519" y="5615"/>
                  <a:pt x="14513" y="5615"/>
                </a:cubicBezTo>
                <a:cubicBezTo>
                  <a:pt x="14513" y="5621"/>
                  <a:pt x="14513" y="5627"/>
                  <a:pt x="14513" y="5627"/>
                </a:cubicBezTo>
                <a:cubicBezTo>
                  <a:pt x="14513" y="5639"/>
                  <a:pt x="14513" y="5651"/>
                  <a:pt x="14513" y="5662"/>
                </a:cubicBezTo>
                <a:cubicBezTo>
                  <a:pt x="14513" y="5674"/>
                  <a:pt x="14513" y="5674"/>
                  <a:pt x="14513" y="5674"/>
                </a:cubicBezTo>
                <a:cubicBezTo>
                  <a:pt x="14513" y="5680"/>
                  <a:pt x="14507" y="5686"/>
                  <a:pt x="14507" y="5698"/>
                </a:cubicBezTo>
                <a:cubicBezTo>
                  <a:pt x="14507" y="5704"/>
                  <a:pt x="14507" y="5710"/>
                  <a:pt x="14507" y="5716"/>
                </a:cubicBezTo>
                <a:cubicBezTo>
                  <a:pt x="14507" y="5728"/>
                  <a:pt x="14507" y="5733"/>
                  <a:pt x="14507" y="5745"/>
                </a:cubicBezTo>
                <a:cubicBezTo>
                  <a:pt x="14513" y="5751"/>
                  <a:pt x="14513" y="5751"/>
                  <a:pt x="14519" y="5757"/>
                </a:cubicBezTo>
                <a:cubicBezTo>
                  <a:pt x="14525" y="5757"/>
                  <a:pt x="14525" y="5757"/>
                  <a:pt x="14531" y="5763"/>
                </a:cubicBezTo>
                <a:cubicBezTo>
                  <a:pt x="14531" y="5763"/>
                  <a:pt x="14537" y="5763"/>
                  <a:pt x="14543" y="5763"/>
                </a:cubicBezTo>
                <a:cubicBezTo>
                  <a:pt x="14549" y="5769"/>
                  <a:pt x="14555" y="5781"/>
                  <a:pt x="14561" y="5787"/>
                </a:cubicBezTo>
                <a:cubicBezTo>
                  <a:pt x="14567" y="5799"/>
                  <a:pt x="14573" y="5805"/>
                  <a:pt x="14585" y="5805"/>
                </a:cubicBezTo>
                <a:cubicBezTo>
                  <a:pt x="14591" y="5810"/>
                  <a:pt x="14591" y="5810"/>
                  <a:pt x="14596" y="5810"/>
                </a:cubicBezTo>
                <a:cubicBezTo>
                  <a:pt x="14602" y="5810"/>
                  <a:pt x="14602" y="5817"/>
                  <a:pt x="14602" y="5822"/>
                </a:cubicBezTo>
                <a:cubicBezTo>
                  <a:pt x="14608" y="5828"/>
                  <a:pt x="14614" y="5828"/>
                  <a:pt x="14614" y="5834"/>
                </a:cubicBezTo>
                <a:cubicBezTo>
                  <a:pt x="14614" y="5846"/>
                  <a:pt x="14614" y="5846"/>
                  <a:pt x="14614" y="5858"/>
                </a:cubicBezTo>
                <a:cubicBezTo>
                  <a:pt x="14614" y="5870"/>
                  <a:pt x="14614" y="5876"/>
                  <a:pt x="14620" y="5882"/>
                </a:cubicBezTo>
                <a:cubicBezTo>
                  <a:pt x="14620" y="5888"/>
                  <a:pt x="14632" y="5894"/>
                  <a:pt x="14632" y="5905"/>
                </a:cubicBezTo>
                <a:cubicBezTo>
                  <a:pt x="14638" y="5911"/>
                  <a:pt x="14632" y="5911"/>
                  <a:pt x="14638" y="5917"/>
                </a:cubicBezTo>
                <a:cubicBezTo>
                  <a:pt x="14638" y="5923"/>
                  <a:pt x="14644" y="5923"/>
                  <a:pt x="14650" y="5929"/>
                </a:cubicBezTo>
                <a:cubicBezTo>
                  <a:pt x="14650" y="5941"/>
                  <a:pt x="14656" y="5947"/>
                  <a:pt x="14656" y="5959"/>
                </a:cubicBezTo>
                <a:cubicBezTo>
                  <a:pt x="14656" y="6018"/>
                  <a:pt x="14656" y="6018"/>
                  <a:pt x="14656" y="6018"/>
                </a:cubicBezTo>
                <a:cubicBezTo>
                  <a:pt x="14656" y="6024"/>
                  <a:pt x="14662" y="6024"/>
                  <a:pt x="14662" y="6030"/>
                </a:cubicBezTo>
                <a:cubicBezTo>
                  <a:pt x="14662" y="6036"/>
                  <a:pt x="14662" y="6042"/>
                  <a:pt x="14662" y="6042"/>
                </a:cubicBezTo>
                <a:cubicBezTo>
                  <a:pt x="14668" y="6048"/>
                  <a:pt x="14668" y="6054"/>
                  <a:pt x="14673" y="6054"/>
                </a:cubicBezTo>
                <a:cubicBezTo>
                  <a:pt x="14679" y="6060"/>
                  <a:pt x="14679" y="6065"/>
                  <a:pt x="14685" y="6065"/>
                </a:cubicBezTo>
                <a:cubicBezTo>
                  <a:pt x="14685" y="6071"/>
                  <a:pt x="14691" y="6071"/>
                  <a:pt x="14697" y="6071"/>
                </a:cubicBezTo>
                <a:cubicBezTo>
                  <a:pt x="14709" y="6083"/>
                  <a:pt x="14715" y="6089"/>
                  <a:pt x="14733" y="6095"/>
                </a:cubicBezTo>
                <a:cubicBezTo>
                  <a:pt x="14739" y="6101"/>
                  <a:pt x="14751" y="6101"/>
                  <a:pt x="14757" y="6107"/>
                </a:cubicBezTo>
                <a:cubicBezTo>
                  <a:pt x="14762" y="6113"/>
                  <a:pt x="14762" y="6119"/>
                  <a:pt x="14768" y="6125"/>
                </a:cubicBezTo>
                <a:cubicBezTo>
                  <a:pt x="14774" y="6131"/>
                  <a:pt x="14774" y="6137"/>
                  <a:pt x="14774" y="6137"/>
                </a:cubicBezTo>
                <a:cubicBezTo>
                  <a:pt x="14780" y="6142"/>
                  <a:pt x="14786" y="6142"/>
                  <a:pt x="14786" y="6142"/>
                </a:cubicBezTo>
                <a:cubicBezTo>
                  <a:pt x="14792" y="6142"/>
                  <a:pt x="14792" y="6142"/>
                  <a:pt x="14798" y="6142"/>
                </a:cubicBezTo>
                <a:cubicBezTo>
                  <a:pt x="14804" y="6149"/>
                  <a:pt x="14810" y="6149"/>
                  <a:pt x="14816" y="6149"/>
                </a:cubicBezTo>
                <a:cubicBezTo>
                  <a:pt x="14822" y="6154"/>
                  <a:pt x="14828" y="6154"/>
                  <a:pt x="14834" y="6154"/>
                </a:cubicBezTo>
                <a:cubicBezTo>
                  <a:pt x="14839" y="6154"/>
                  <a:pt x="14839" y="6154"/>
                  <a:pt x="14839" y="6154"/>
                </a:cubicBezTo>
                <a:cubicBezTo>
                  <a:pt x="14846" y="6154"/>
                  <a:pt x="14846" y="6149"/>
                  <a:pt x="14851" y="6149"/>
                </a:cubicBezTo>
                <a:cubicBezTo>
                  <a:pt x="14846" y="6137"/>
                  <a:pt x="14839" y="6131"/>
                  <a:pt x="14834" y="6125"/>
                </a:cubicBezTo>
                <a:cubicBezTo>
                  <a:pt x="14834" y="6119"/>
                  <a:pt x="14834" y="6113"/>
                  <a:pt x="14828" y="6113"/>
                </a:cubicBezTo>
                <a:cubicBezTo>
                  <a:pt x="14828" y="6113"/>
                  <a:pt x="14822" y="6113"/>
                  <a:pt x="14816" y="6113"/>
                </a:cubicBezTo>
                <a:cubicBezTo>
                  <a:pt x="14810" y="6101"/>
                  <a:pt x="14804" y="6095"/>
                  <a:pt x="14804" y="6089"/>
                </a:cubicBezTo>
                <a:cubicBezTo>
                  <a:pt x="14804" y="6077"/>
                  <a:pt x="14804" y="6071"/>
                  <a:pt x="14804" y="6060"/>
                </a:cubicBezTo>
                <a:cubicBezTo>
                  <a:pt x="14804" y="6060"/>
                  <a:pt x="14804" y="6054"/>
                  <a:pt x="14804" y="6048"/>
                </a:cubicBezTo>
                <a:cubicBezTo>
                  <a:pt x="14798" y="6036"/>
                  <a:pt x="14804" y="6030"/>
                  <a:pt x="14804" y="6018"/>
                </a:cubicBezTo>
                <a:cubicBezTo>
                  <a:pt x="14804" y="6012"/>
                  <a:pt x="14798" y="6006"/>
                  <a:pt x="14798" y="6006"/>
                </a:cubicBezTo>
                <a:cubicBezTo>
                  <a:pt x="14798" y="6000"/>
                  <a:pt x="14792" y="5994"/>
                  <a:pt x="14792" y="5994"/>
                </a:cubicBezTo>
                <a:cubicBezTo>
                  <a:pt x="14792" y="5988"/>
                  <a:pt x="14780" y="5988"/>
                  <a:pt x="14780" y="5983"/>
                </a:cubicBezTo>
                <a:cubicBezTo>
                  <a:pt x="14780" y="5971"/>
                  <a:pt x="14780" y="5959"/>
                  <a:pt x="14780" y="5947"/>
                </a:cubicBezTo>
                <a:cubicBezTo>
                  <a:pt x="14780" y="5935"/>
                  <a:pt x="14780" y="5935"/>
                  <a:pt x="14780" y="5935"/>
                </a:cubicBezTo>
                <a:cubicBezTo>
                  <a:pt x="14780" y="5929"/>
                  <a:pt x="14780" y="5929"/>
                  <a:pt x="14780" y="5923"/>
                </a:cubicBezTo>
                <a:cubicBezTo>
                  <a:pt x="14780" y="5911"/>
                  <a:pt x="14780" y="5911"/>
                  <a:pt x="14780" y="5911"/>
                </a:cubicBezTo>
                <a:cubicBezTo>
                  <a:pt x="14780" y="5905"/>
                  <a:pt x="14774" y="5905"/>
                  <a:pt x="14774" y="5899"/>
                </a:cubicBezTo>
                <a:cubicBezTo>
                  <a:pt x="14774" y="5876"/>
                  <a:pt x="14774" y="5876"/>
                  <a:pt x="14774" y="5876"/>
                </a:cubicBezTo>
                <a:cubicBezTo>
                  <a:pt x="14762" y="5876"/>
                  <a:pt x="14751" y="5882"/>
                  <a:pt x="14739" y="5876"/>
                </a:cubicBezTo>
                <a:cubicBezTo>
                  <a:pt x="14739" y="5870"/>
                  <a:pt x="14733" y="5870"/>
                  <a:pt x="14733" y="5864"/>
                </a:cubicBezTo>
                <a:cubicBezTo>
                  <a:pt x="14727" y="5864"/>
                  <a:pt x="14727" y="5858"/>
                  <a:pt x="14721" y="5852"/>
                </a:cubicBezTo>
                <a:cubicBezTo>
                  <a:pt x="14715" y="5852"/>
                  <a:pt x="14715" y="5852"/>
                  <a:pt x="14709" y="5846"/>
                </a:cubicBezTo>
                <a:cubicBezTo>
                  <a:pt x="14703" y="5846"/>
                  <a:pt x="14703" y="5840"/>
                  <a:pt x="14697" y="5834"/>
                </a:cubicBezTo>
                <a:cubicBezTo>
                  <a:pt x="14691" y="5834"/>
                  <a:pt x="14685" y="5828"/>
                  <a:pt x="14673" y="5828"/>
                </a:cubicBezTo>
                <a:cubicBezTo>
                  <a:pt x="14673" y="5828"/>
                  <a:pt x="14668" y="5828"/>
                  <a:pt x="14662" y="5828"/>
                </a:cubicBezTo>
                <a:cubicBezTo>
                  <a:pt x="14650" y="5822"/>
                  <a:pt x="14650" y="5817"/>
                  <a:pt x="14644" y="5810"/>
                </a:cubicBezTo>
                <a:cubicBezTo>
                  <a:pt x="14638" y="5805"/>
                  <a:pt x="14632" y="5805"/>
                  <a:pt x="14632" y="5799"/>
                </a:cubicBezTo>
                <a:cubicBezTo>
                  <a:pt x="14632" y="5793"/>
                  <a:pt x="14632" y="5793"/>
                  <a:pt x="14632" y="5787"/>
                </a:cubicBezTo>
                <a:cubicBezTo>
                  <a:pt x="14626" y="5781"/>
                  <a:pt x="14632" y="5775"/>
                  <a:pt x="14632" y="5763"/>
                </a:cubicBezTo>
                <a:cubicBezTo>
                  <a:pt x="14632" y="5763"/>
                  <a:pt x="14632" y="5757"/>
                  <a:pt x="14632" y="5751"/>
                </a:cubicBezTo>
                <a:cubicBezTo>
                  <a:pt x="14632" y="5751"/>
                  <a:pt x="14632" y="5745"/>
                  <a:pt x="14626" y="5739"/>
                </a:cubicBezTo>
                <a:cubicBezTo>
                  <a:pt x="14626" y="5739"/>
                  <a:pt x="14620" y="5739"/>
                  <a:pt x="14614" y="5733"/>
                </a:cubicBezTo>
                <a:cubicBezTo>
                  <a:pt x="14614" y="5733"/>
                  <a:pt x="14608" y="5733"/>
                  <a:pt x="14602" y="5728"/>
                </a:cubicBezTo>
                <a:cubicBezTo>
                  <a:pt x="14602" y="5722"/>
                  <a:pt x="14602" y="5716"/>
                  <a:pt x="14602" y="5710"/>
                </a:cubicBezTo>
                <a:cubicBezTo>
                  <a:pt x="14602" y="5698"/>
                  <a:pt x="14602" y="5698"/>
                  <a:pt x="14602" y="5698"/>
                </a:cubicBezTo>
                <a:cubicBezTo>
                  <a:pt x="14602" y="5692"/>
                  <a:pt x="14602" y="5686"/>
                  <a:pt x="14602" y="5686"/>
                </a:cubicBezTo>
                <a:cubicBezTo>
                  <a:pt x="14602" y="5680"/>
                  <a:pt x="14596" y="5686"/>
                  <a:pt x="14591" y="5680"/>
                </a:cubicBezTo>
                <a:cubicBezTo>
                  <a:pt x="14585" y="5680"/>
                  <a:pt x="14585" y="5680"/>
                  <a:pt x="14579" y="5674"/>
                </a:cubicBezTo>
                <a:cubicBezTo>
                  <a:pt x="14573" y="5674"/>
                  <a:pt x="14573" y="5674"/>
                  <a:pt x="14573" y="5674"/>
                </a:cubicBezTo>
                <a:cubicBezTo>
                  <a:pt x="14573" y="5615"/>
                  <a:pt x="14573" y="5615"/>
                  <a:pt x="14573" y="5615"/>
                </a:cubicBezTo>
                <a:cubicBezTo>
                  <a:pt x="14573" y="5597"/>
                  <a:pt x="14585" y="5591"/>
                  <a:pt x="14591" y="5579"/>
                </a:cubicBezTo>
                <a:cubicBezTo>
                  <a:pt x="14602" y="5567"/>
                  <a:pt x="14602" y="5556"/>
                  <a:pt x="14608" y="5544"/>
                </a:cubicBezTo>
                <a:cubicBezTo>
                  <a:pt x="14614" y="5538"/>
                  <a:pt x="14614" y="5532"/>
                  <a:pt x="14614" y="5526"/>
                </a:cubicBezTo>
                <a:cubicBezTo>
                  <a:pt x="14614" y="5520"/>
                  <a:pt x="14608" y="5514"/>
                  <a:pt x="14608" y="5502"/>
                </a:cubicBezTo>
                <a:cubicBezTo>
                  <a:pt x="14608" y="5496"/>
                  <a:pt x="14608" y="5496"/>
                  <a:pt x="14614" y="5490"/>
                </a:cubicBezTo>
                <a:cubicBezTo>
                  <a:pt x="14614" y="5485"/>
                  <a:pt x="14620" y="5485"/>
                  <a:pt x="14626" y="5478"/>
                </a:cubicBezTo>
                <a:cubicBezTo>
                  <a:pt x="14626" y="5473"/>
                  <a:pt x="14632" y="5473"/>
                  <a:pt x="14632" y="5467"/>
                </a:cubicBezTo>
                <a:cubicBezTo>
                  <a:pt x="14638" y="5467"/>
                  <a:pt x="14644" y="5467"/>
                  <a:pt x="14644" y="5467"/>
                </a:cubicBezTo>
                <a:cubicBezTo>
                  <a:pt x="14650" y="5473"/>
                  <a:pt x="14650" y="5473"/>
                  <a:pt x="14656" y="5478"/>
                </a:cubicBezTo>
                <a:cubicBezTo>
                  <a:pt x="14662" y="5478"/>
                  <a:pt x="14656" y="5485"/>
                  <a:pt x="14662" y="5490"/>
                </a:cubicBezTo>
                <a:cubicBezTo>
                  <a:pt x="14662" y="5490"/>
                  <a:pt x="14673" y="5490"/>
                  <a:pt x="14673" y="5496"/>
                </a:cubicBezTo>
                <a:cubicBezTo>
                  <a:pt x="14679" y="5502"/>
                  <a:pt x="14673" y="5514"/>
                  <a:pt x="14679" y="5520"/>
                </a:cubicBezTo>
                <a:cubicBezTo>
                  <a:pt x="14679" y="5526"/>
                  <a:pt x="14685" y="5526"/>
                  <a:pt x="14691" y="5526"/>
                </a:cubicBezTo>
                <a:cubicBezTo>
                  <a:pt x="14697" y="5532"/>
                  <a:pt x="14697" y="5532"/>
                  <a:pt x="14709" y="5532"/>
                </a:cubicBezTo>
                <a:cubicBezTo>
                  <a:pt x="14715" y="5532"/>
                  <a:pt x="14715" y="5532"/>
                  <a:pt x="14715" y="5532"/>
                </a:cubicBezTo>
                <a:cubicBezTo>
                  <a:pt x="14715" y="5532"/>
                  <a:pt x="14721" y="5526"/>
                  <a:pt x="14727" y="5526"/>
                </a:cubicBezTo>
                <a:lnTo>
                  <a:pt x="14733" y="5520"/>
                </a:lnTo>
                <a:cubicBezTo>
                  <a:pt x="14745" y="5520"/>
                  <a:pt x="14745" y="5532"/>
                  <a:pt x="14751" y="5544"/>
                </a:cubicBezTo>
                <a:cubicBezTo>
                  <a:pt x="14757" y="5550"/>
                  <a:pt x="14768" y="5556"/>
                  <a:pt x="14768" y="5567"/>
                </a:cubicBezTo>
                <a:cubicBezTo>
                  <a:pt x="14774" y="5573"/>
                  <a:pt x="14774" y="5579"/>
                  <a:pt x="14780" y="5591"/>
                </a:cubicBezTo>
                <a:cubicBezTo>
                  <a:pt x="14780" y="5597"/>
                  <a:pt x="14786" y="5603"/>
                  <a:pt x="14792" y="5615"/>
                </a:cubicBezTo>
                <a:cubicBezTo>
                  <a:pt x="14792" y="5621"/>
                  <a:pt x="14798" y="5627"/>
                  <a:pt x="14804" y="5639"/>
                </a:cubicBezTo>
                <a:cubicBezTo>
                  <a:pt x="14810" y="5644"/>
                  <a:pt x="14816" y="5651"/>
                  <a:pt x="14822" y="5656"/>
                </a:cubicBezTo>
                <a:cubicBezTo>
                  <a:pt x="14828" y="5656"/>
                  <a:pt x="14834" y="5656"/>
                  <a:pt x="14834" y="5656"/>
                </a:cubicBezTo>
                <a:cubicBezTo>
                  <a:pt x="14839" y="5656"/>
                  <a:pt x="14846" y="5656"/>
                  <a:pt x="14846" y="5656"/>
                </a:cubicBezTo>
                <a:cubicBezTo>
                  <a:pt x="14851" y="5662"/>
                  <a:pt x="14857" y="5662"/>
                  <a:pt x="14857" y="5662"/>
                </a:cubicBezTo>
                <a:cubicBezTo>
                  <a:pt x="14863" y="5662"/>
                  <a:pt x="14869" y="5662"/>
                  <a:pt x="14869" y="5662"/>
                </a:cubicBezTo>
                <a:cubicBezTo>
                  <a:pt x="14875" y="5668"/>
                  <a:pt x="14881" y="5668"/>
                  <a:pt x="14881" y="5674"/>
                </a:cubicBezTo>
                <a:cubicBezTo>
                  <a:pt x="14881" y="5686"/>
                  <a:pt x="14869" y="5692"/>
                  <a:pt x="14869" y="5698"/>
                </a:cubicBezTo>
                <a:cubicBezTo>
                  <a:pt x="14863" y="5710"/>
                  <a:pt x="14863" y="5716"/>
                  <a:pt x="14863" y="5722"/>
                </a:cubicBezTo>
                <a:cubicBezTo>
                  <a:pt x="14863" y="5739"/>
                  <a:pt x="14869" y="5751"/>
                  <a:pt x="14881" y="5769"/>
                </a:cubicBezTo>
                <a:cubicBezTo>
                  <a:pt x="14887" y="5769"/>
                  <a:pt x="14887" y="5763"/>
                  <a:pt x="14893" y="5757"/>
                </a:cubicBezTo>
                <a:cubicBezTo>
                  <a:pt x="14899" y="5751"/>
                  <a:pt x="14899" y="5745"/>
                  <a:pt x="14911" y="5733"/>
                </a:cubicBezTo>
                <a:cubicBezTo>
                  <a:pt x="14917" y="5733"/>
                  <a:pt x="14917" y="5733"/>
                  <a:pt x="14923" y="5728"/>
                </a:cubicBezTo>
                <a:cubicBezTo>
                  <a:pt x="14928" y="5722"/>
                  <a:pt x="14928" y="5722"/>
                  <a:pt x="14934" y="5716"/>
                </a:cubicBezTo>
                <a:cubicBezTo>
                  <a:pt x="14940" y="5710"/>
                  <a:pt x="14940" y="5710"/>
                  <a:pt x="14946" y="5704"/>
                </a:cubicBezTo>
                <a:cubicBezTo>
                  <a:pt x="14952" y="5704"/>
                  <a:pt x="14958" y="5698"/>
                  <a:pt x="14958" y="5698"/>
                </a:cubicBezTo>
                <a:cubicBezTo>
                  <a:pt x="14958" y="5692"/>
                  <a:pt x="14964" y="5686"/>
                  <a:pt x="14964" y="5686"/>
                </a:cubicBezTo>
                <a:cubicBezTo>
                  <a:pt x="14964" y="5680"/>
                  <a:pt x="14970" y="5680"/>
                  <a:pt x="14970" y="5674"/>
                </a:cubicBezTo>
                <a:cubicBezTo>
                  <a:pt x="14976" y="5668"/>
                  <a:pt x="14976" y="5668"/>
                  <a:pt x="14976" y="5662"/>
                </a:cubicBezTo>
                <a:cubicBezTo>
                  <a:pt x="14976" y="5656"/>
                  <a:pt x="14976" y="5656"/>
                  <a:pt x="14976" y="5651"/>
                </a:cubicBezTo>
                <a:cubicBezTo>
                  <a:pt x="14982" y="5644"/>
                  <a:pt x="14982" y="5639"/>
                  <a:pt x="14988" y="5639"/>
                </a:cubicBezTo>
                <a:cubicBezTo>
                  <a:pt x="14994" y="5639"/>
                  <a:pt x="15000" y="5644"/>
                  <a:pt x="15005" y="5644"/>
                </a:cubicBezTo>
                <a:cubicBezTo>
                  <a:pt x="15017" y="5644"/>
                  <a:pt x="15023" y="5644"/>
                  <a:pt x="15029" y="5644"/>
                </a:cubicBezTo>
                <a:cubicBezTo>
                  <a:pt x="15035" y="5639"/>
                  <a:pt x="15041" y="5639"/>
                  <a:pt x="15041" y="5633"/>
                </a:cubicBezTo>
                <a:cubicBezTo>
                  <a:pt x="15053" y="5627"/>
                  <a:pt x="15059" y="5615"/>
                  <a:pt x="15071" y="5609"/>
                </a:cubicBezTo>
                <a:cubicBezTo>
                  <a:pt x="15077" y="5603"/>
                  <a:pt x="15077" y="5597"/>
                  <a:pt x="15083" y="5597"/>
                </a:cubicBezTo>
                <a:cubicBezTo>
                  <a:pt x="15089" y="5597"/>
                  <a:pt x="15094" y="5597"/>
                  <a:pt x="15094" y="5591"/>
                </a:cubicBezTo>
                <a:cubicBezTo>
                  <a:pt x="15100" y="5591"/>
                  <a:pt x="15106" y="5591"/>
                  <a:pt x="15106" y="5585"/>
                </a:cubicBezTo>
                <a:cubicBezTo>
                  <a:pt x="15106" y="5579"/>
                  <a:pt x="15106" y="5579"/>
                  <a:pt x="15112" y="5573"/>
                </a:cubicBezTo>
                <a:cubicBezTo>
                  <a:pt x="15112" y="5567"/>
                  <a:pt x="15112" y="5562"/>
                  <a:pt x="15112" y="5550"/>
                </a:cubicBezTo>
                <a:cubicBezTo>
                  <a:pt x="15112" y="5532"/>
                  <a:pt x="15112" y="5514"/>
                  <a:pt x="15112" y="5496"/>
                </a:cubicBezTo>
                <a:cubicBezTo>
                  <a:pt x="15112" y="5455"/>
                  <a:pt x="15112" y="5455"/>
                  <a:pt x="15112" y="5455"/>
                </a:cubicBezTo>
                <a:cubicBezTo>
                  <a:pt x="15112" y="5443"/>
                  <a:pt x="15112" y="5437"/>
                  <a:pt x="15112" y="5425"/>
                </a:cubicBezTo>
                <a:cubicBezTo>
                  <a:pt x="15106" y="5413"/>
                  <a:pt x="15100" y="5407"/>
                  <a:pt x="15094" y="5390"/>
                </a:cubicBezTo>
                <a:cubicBezTo>
                  <a:pt x="15094" y="5384"/>
                  <a:pt x="15089" y="5378"/>
                  <a:pt x="15089" y="5366"/>
                </a:cubicBezTo>
                <a:cubicBezTo>
                  <a:pt x="15089" y="5354"/>
                  <a:pt x="15089" y="5348"/>
                  <a:pt x="15089" y="5342"/>
                </a:cubicBezTo>
                <a:cubicBezTo>
                  <a:pt x="15077" y="5342"/>
                  <a:pt x="15071" y="5342"/>
                  <a:pt x="15059" y="5342"/>
                </a:cubicBezTo>
                <a:cubicBezTo>
                  <a:pt x="15059" y="5336"/>
                  <a:pt x="15053" y="5336"/>
                  <a:pt x="15047" y="5336"/>
                </a:cubicBezTo>
                <a:cubicBezTo>
                  <a:pt x="15047" y="5330"/>
                  <a:pt x="15047" y="5324"/>
                  <a:pt x="15041" y="5324"/>
                </a:cubicBezTo>
                <a:cubicBezTo>
                  <a:pt x="15035" y="5312"/>
                  <a:pt x="15029" y="5307"/>
                  <a:pt x="15023" y="5295"/>
                </a:cubicBezTo>
                <a:cubicBezTo>
                  <a:pt x="15023" y="5295"/>
                  <a:pt x="15023" y="5289"/>
                  <a:pt x="15023" y="5283"/>
                </a:cubicBezTo>
                <a:cubicBezTo>
                  <a:pt x="15023" y="5283"/>
                  <a:pt x="15017" y="5283"/>
                  <a:pt x="15012" y="5283"/>
                </a:cubicBezTo>
                <a:cubicBezTo>
                  <a:pt x="15005" y="5277"/>
                  <a:pt x="15005" y="5277"/>
                  <a:pt x="15000" y="5271"/>
                </a:cubicBezTo>
                <a:cubicBezTo>
                  <a:pt x="14994" y="5265"/>
                  <a:pt x="14988" y="5265"/>
                  <a:pt x="14976" y="5259"/>
                </a:cubicBezTo>
                <a:cubicBezTo>
                  <a:pt x="14976" y="5253"/>
                  <a:pt x="14970" y="5253"/>
                  <a:pt x="14964" y="5247"/>
                </a:cubicBezTo>
                <a:cubicBezTo>
                  <a:pt x="14964" y="5247"/>
                  <a:pt x="14964" y="5241"/>
                  <a:pt x="14958" y="5235"/>
                </a:cubicBezTo>
                <a:cubicBezTo>
                  <a:pt x="14952" y="5230"/>
                  <a:pt x="14946" y="5235"/>
                  <a:pt x="14946" y="5230"/>
                </a:cubicBezTo>
                <a:cubicBezTo>
                  <a:pt x="14946" y="5224"/>
                  <a:pt x="14946" y="5212"/>
                  <a:pt x="14946" y="5206"/>
                </a:cubicBezTo>
                <a:cubicBezTo>
                  <a:pt x="14946" y="5200"/>
                  <a:pt x="14946" y="5200"/>
                  <a:pt x="14946" y="5194"/>
                </a:cubicBezTo>
                <a:cubicBezTo>
                  <a:pt x="14946" y="5188"/>
                  <a:pt x="14934" y="5188"/>
                  <a:pt x="14934" y="5188"/>
                </a:cubicBezTo>
                <a:cubicBezTo>
                  <a:pt x="14928" y="5176"/>
                  <a:pt x="14934" y="5176"/>
                  <a:pt x="14934" y="5164"/>
                </a:cubicBezTo>
                <a:cubicBezTo>
                  <a:pt x="14934" y="5158"/>
                  <a:pt x="14928" y="5152"/>
                  <a:pt x="14934" y="5146"/>
                </a:cubicBezTo>
                <a:cubicBezTo>
                  <a:pt x="14934" y="5141"/>
                  <a:pt x="14934" y="5141"/>
                  <a:pt x="14934" y="5135"/>
                </a:cubicBezTo>
                <a:cubicBezTo>
                  <a:pt x="14934" y="5129"/>
                  <a:pt x="14946" y="5129"/>
                  <a:pt x="14946" y="5123"/>
                </a:cubicBezTo>
                <a:cubicBezTo>
                  <a:pt x="14952" y="5123"/>
                  <a:pt x="14952" y="5123"/>
                  <a:pt x="14958" y="5117"/>
                </a:cubicBezTo>
                <a:cubicBezTo>
                  <a:pt x="14964" y="5111"/>
                  <a:pt x="14970" y="5117"/>
                  <a:pt x="14970" y="5111"/>
                </a:cubicBezTo>
                <a:cubicBezTo>
                  <a:pt x="14970" y="5105"/>
                  <a:pt x="14970" y="5099"/>
                  <a:pt x="14970" y="5099"/>
                </a:cubicBezTo>
                <a:cubicBezTo>
                  <a:pt x="14970" y="5093"/>
                  <a:pt x="14970" y="5087"/>
                  <a:pt x="14970" y="5081"/>
                </a:cubicBezTo>
                <a:cubicBezTo>
                  <a:pt x="14976" y="5075"/>
                  <a:pt x="14976" y="5069"/>
                  <a:pt x="14976" y="5063"/>
                </a:cubicBezTo>
                <a:cubicBezTo>
                  <a:pt x="14982" y="5058"/>
                  <a:pt x="14982" y="5058"/>
                  <a:pt x="14982" y="5052"/>
                </a:cubicBezTo>
                <a:cubicBezTo>
                  <a:pt x="14982" y="5046"/>
                  <a:pt x="14982" y="5040"/>
                  <a:pt x="14988" y="5034"/>
                </a:cubicBezTo>
                <a:cubicBezTo>
                  <a:pt x="14994" y="5034"/>
                  <a:pt x="15000" y="5034"/>
                  <a:pt x="15000" y="5034"/>
                </a:cubicBezTo>
                <a:cubicBezTo>
                  <a:pt x="15005" y="5034"/>
                  <a:pt x="15012" y="5034"/>
                  <a:pt x="15017" y="5034"/>
                </a:cubicBezTo>
                <a:cubicBezTo>
                  <a:pt x="15023" y="5034"/>
                  <a:pt x="15029" y="5028"/>
                  <a:pt x="15041" y="5022"/>
                </a:cubicBezTo>
                <a:cubicBezTo>
                  <a:pt x="15047" y="5022"/>
                  <a:pt x="15047" y="5022"/>
                  <a:pt x="15053" y="5022"/>
                </a:cubicBezTo>
                <a:cubicBezTo>
                  <a:pt x="15059" y="5022"/>
                  <a:pt x="15059" y="5010"/>
                  <a:pt x="15059" y="5010"/>
                </a:cubicBezTo>
                <a:cubicBezTo>
                  <a:pt x="15065" y="5010"/>
                  <a:pt x="15071" y="5010"/>
                  <a:pt x="15071" y="5010"/>
                </a:cubicBezTo>
                <a:cubicBezTo>
                  <a:pt x="15083" y="5010"/>
                  <a:pt x="15089" y="5010"/>
                  <a:pt x="15094" y="5010"/>
                </a:cubicBezTo>
                <a:cubicBezTo>
                  <a:pt x="15100" y="5010"/>
                  <a:pt x="15100" y="5016"/>
                  <a:pt x="15106" y="5016"/>
                </a:cubicBezTo>
                <a:cubicBezTo>
                  <a:pt x="15118" y="5016"/>
                  <a:pt x="15130" y="5010"/>
                  <a:pt x="15142" y="5010"/>
                </a:cubicBezTo>
                <a:cubicBezTo>
                  <a:pt x="15142" y="5028"/>
                  <a:pt x="15142" y="5028"/>
                  <a:pt x="15142" y="5028"/>
                </a:cubicBezTo>
                <a:lnTo>
                  <a:pt x="15136" y="5034"/>
                </a:lnTo>
                <a:cubicBezTo>
                  <a:pt x="15136" y="5099"/>
                  <a:pt x="15136" y="5099"/>
                  <a:pt x="15136" y="5099"/>
                </a:cubicBezTo>
                <a:cubicBezTo>
                  <a:pt x="15136" y="5105"/>
                  <a:pt x="15136" y="5111"/>
                  <a:pt x="15130" y="5111"/>
                </a:cubicBezTo>
                <a:cubicBezTo>
                  <a:pt x="15124" y="5111"/>
                  <a:pt x="15124" y="5117"/>
                  <a:pt x="15118" y="5117"/>
                </a:cubicBezTo>
                <a:cubicBezTo>
                  <a:pt x="15112" y="5117"/>
                  <a:pt x="15112" y="5117"/>
                  <a:pt x="15106" y="5117"/>
                </a:cubicBezTo>
                <a:cubicBezTo>
                  <a:pt x="15100" y="5117"/>
                  <a:pt x="15100" y="5123"/>
                  <a:pt x="15094" y="5123"/>
                </a:cubicBezTo>
                <a:cubicBezTo>
                  <a:pt x="15089" y="5129"/>
                  <a:pt x="15089" y="5135"/>
                  <a:pt x="15089" y="5135"/>
                </a:cubicBezTo>
                <a:cubicBezTo>
                  <a:pt x="15083" y="5141"/>
                  <a:pt x="15077" y="5146"/>
                  <a:pt x="15077" y="5152"/>
                </a:cubicBezTo>
                <a:cubicBezTo>
                  <a:pt x="15077" y="5158"/>
                  <a:pt x="15077" y="5164"/>
                  <a:pt x="15077" y="5170"/>
                </a:cubicBezTo>
                <a:cubicBezTo>
                  <a:pt x="15083" y="5176"/>
                  <a:pt x="15077" y="5182"/>
                  <a:pt x="15083" y="5188"/>
                </a:cubicBezTo>
                <a:cubicBezTo>
                  <a:pt x="15083" y="5188"/>
                  <a:pt x="15089" y="5188"/>
                  <a:pt x="15094" y="5188"/>
                </a:cubicBezTo>
                <a:cubicBezTo>
                  <a:pt x="15183" y="5188"/>
                  <a:pt x="15183" y="5188"/>
                  <a:pt x="15183" y="5188"/>
                </a:cubicBezTo>
                <a:cubicBezTo>
                  <a:pt x="15183" y="5176"/>
                  <a:pt x="15183" y="5164"/>
                  <a:pt x="15189" y="5152"/>
                </a:cubicBezTo>
                <a:cubicBezTo>
                  <a:pt x="15189" y="5146"/>
                  <a:pt x="15189" y="5141"/>
                  <a:pt x="15195" y="5141"/>
                </a:cubicBezTo>
                <a:cubicBezTo>
                  <a:pt x="15195" y="5135"/>
                  <a:pt x="15201" y="5135"/>
                  <a:pt x="15201" y="5129"/>
                </a:cubicBezTo>
                <a:cubicBezTo>
                  <a:pt x="15201" y="5123"/>
                  <a:pt x="15201" y="5123"/>
                  <a:pt x="15201" y="5117"/>
                </a:cubicBezTo>
                <a:cubicBezTo>
                  <a:pt x="15201" y="5111"/>
                  <a:pt x="15201" y="5105"/>
                  <a:pt x="15201" y="5105"/>
                </a:cubicBezTo>
                <a:cubicBezTo>
                  <a:pt x="15195" y="5093"/>
                  <a:pt x="15189" y="5099"/>
                  <a:pt x="15178" y="5093"/>
                </a:cubicBezTo>
                <a:cubicBezTo>
                  <a:pt x="15178" y="5028"/>
                  <a:pt x="15178" y="5028"/>
                  <a:pt x="15178" y="5028"/>
                </a:cubicBezTo>
                <a:cubicBezTo>
                  <a:pt x="15189" y="5028"/>
                  <a:pt x="15195" y="5028"/>
                  <a:pt x="15201" y="5028"/>
                </a:cubicBezTo>
                <a:cubicBezTo>
                  <a:pt x="15213" y="5028"/>
                  <a:pt x="15213" y="5028"/>
                  <a:pt x="15213" y="5028"/>
                </a:cubicBezTo>
                <a:cubicBezTo>
                  <a:pt x="15219" y="5028"/>
                  <a:pt x="15225" y="5022"/>
                  <a:pt x="15225" y="5022"/>
                </a:cubicBezTo>
                <a:cubicBezTo>
                  <a:pt x="15231" y="5016"/>
                  <a:pt x="15231" y="5010"/>
                  <a:pt x="15237" y="5010"/>
                </a:cubicBezTo>
                <a:cubicBezTo>
                  <a:pt x="15243" y="5004"/>
                  <a:pt x="15243" y="4998"/>
                  <a:pt x="15249" y="4998"/>
                </a:cubicBezTo>
                <a:cubicBezTo>
                  <a:pt x="15255" y="4998"/>
                  <a:pt x="15266" y="4998"/>
                  <a:pt x="15272" y="4992"/>
                </a:cubicBezTo>
                <a:cubicBezTo>
                  <a:pt x="15278" y="4992"/>
                  <a:pt x="15290" y="4992"/>
                  <a:pt x="15296" y="4992"/>
                </a:cubicBezTo>
                <a:cubicBezTo>
                  <a:pt x="15308" y="4992"/>
                  <a:pt x="15308" y="4992"/>
                  <a:pt x="15308" y="4992"/>
                </a:cubicBezTo>
                <a:cubicBezTo>
                  <a:pt x="15314" y="4992"/>
                  <a:pt x="15320" y="4992"/>
                  <a:pt x="15320" y="4992"/>
                </a:cubicBezTo>
                <a:cubicBezTo>
                  <a:pt x="15332" y="4992"/>
                  <a:pt x="15337" y="4998"/>
                  <a:pt x="15344" y="4998"/>
                </a:cubicBezTo>
                <a:cubicBezTo>
                  <a:pt x="15349" y="4998"/>
                  <a:pt x="15349" y="4998"/>
                  <a:pt x="15355" y="4998"/>
                </a:cubicBezTo>
                <a:cubicBezTo>
                  <a:pt x="15361" y="4998"/>
                  <a:pt x="15361" y="4992"/>
                  <a:pt x="15367" y="4992"/>
                </a:cubicBezTo>
                <a:cubicBezTo>
                  <a:pt x="15373" y="4986"/>
                  <a:pt x="15373" y="4980"/>
                  <a:pt x="15373" y="4980"/>
                </a:cubicBezTo>
                <a:cubicBezTo>
                  <a:pt x="15379" y="4975"/>
                  <a:pt x="15379" y="4975"/>
                  <a:pt x="15379" y="4969"/>
                </a:cubicBezTo>
                <a:cubicBezTo>
                  <a:pt x="15391" y="4969"/>
                  <a:pt x="15397" y="4969"/>
                  <a:pt x="15403" y="4969"/>
                </a:cubicBezTo>
                <a:cubicBezTo>
                  <a:pt x="15409" y="4969"/>
                  <a:pt x="15409" y="4963"/>
                  <a:pt x="15415" y="4963"/>
                </a:cubicBezTo>
                <a:cubicBezTo>
                  <a:pt x="15421" y="4963"/>
                  <a:pt x="15426" y="4963"/>
                  <a:pt x="15438" y="4963"/>
                </a:cubicBezTo>
                <a:cubicBezTo>
                  <a:pt x="15444" y="4963"/>
                  <a:pt x="15444" y="4963"/>
                  <a:pt x="15450" y="4963"/>
                </a:cubicBezTo>
                <a:cubicBezTo>
                  <a:pt x="15450" y="4957"/>
                  <a:pt x="15456" y="4963"/>
                  <a:pt x="15462" y="4963"/>
                </a:cubicBezTo>
                <a:cubicBezTo>
                  <a:pt x="15468" y="4957"/>
                  <a:pt x="15468" y="4951"/>
                  <a:pt x="15468" y="4951"/>
                </a:cubicBezTo>
                <a:cubicBezTo>
                  <a:pt x="15474" y="4945"/>
                  <a:pt x="15474" y="4939"/>
                  <a:pt x="15480" y="4939"/>
                </a:cubicBezTo>
                <a:cubicBezTo>
                  <a:pt x="15486" y="4939"/>
                  <a:pt x="15486" y="4939"/>
                  <a:pt x="15492" y="4939"/>
                </a:cubicBezTo>
                <a:cubicBezTo>
                  <a:pt x="15498" y="4933"/>
                  <a:pt x="15498" y="4933"/>
                  <a:pt x="15504" y="4927"/>
                </a:cubicBezTo>
                <a:cubicBezTo>
                  <a:pt x="15510" y="4927"/>
                  <a:pt x="15510" y="4927"/>
                  <a:pt x="15515" y="4921"/>
                </a:cubicBezTo>
                <a:cubicBezTo>
                  <a:pt x="15515" y="4921"/>
                  <a:pt x="15515" y="4915"/>
                  <a:pt x="15521" y="4909"/>
                </a:cubicBezTo>
                <a:cubicBezTo>
                  <a:pt x="15527" y="4909"/>
                  <a:pt x="15527" y="4903"/>
                  <a:pt x="15527" y="4897"/>
                </a:cubicBezTo>
                <a:cubicBezTo>
                  <a:pt x="15533" y="4897"/>
                  <a:pt x="15539" y="4892"/>
                  <a:pt x="15539" y="4892"/>
                </a:cubicBezTo>
                <a:cubicBezTo>
                  <a:pt x="15545" y="4886"/>
                  <a:pt x="15545" y="4886"/>
                  <a:pt x="15551" y="4886"/>
                </a:cubicBezTo>
                <a:cubicBezTo>
                  <a:pt x="15557" y="4886"/>
                  <a:pt x="15563" y="4886"/>
                  <a:pt x="15563" y="4886"/>
                </a:cubicBezTo>
                <a:cubicBezTo>
                  <a:pt x="15569" y="4880"/>
                  <a:pt x="15569" y="4886"/>
                  <a:pt x="15575" y="4886"/>
                </a:cubicBezTo>
                <a:cubicBezTo>
                  <a:pt x="15587" y="4880"/>
                  <a:pt x="15592" y="4874"/>
                  <a:pt x="15598" y="4868"/>
                </a:cubicBezTo>
                <a:cubicBezTo>
                  <a:pt x="15604" y="4868"/>
                  <a:pt x="15598" y="4862"/>
                  <a:pt x="15604" y="4856"/>
                </a:cubicBezTo>
                <a:cubicBezTo>
                  <a:pt x="15604" y="4856"/>
                  <a:pt x="15610" y="4856"/>
                  <a:pt x="15616" y="4850"/>
                </a:cubicBezTo>
                <a:cubicBezTo>
                  <a:pt x="15622" y="4850"/>
                  <a:pt x="15622" y="4844"/>
                  <a:pt x="15628" y="4838"/>
                </a:cubicBezTo>
                <a:cubicBezTo>
                  <a:pt x="15628" y="4838"/>
                  <a:pt x="15634" y="4832"/>
                  <a:pt x="15634" y="4826"/>
                </a:cubicBezTo>
                <a:cubicBezTo>
                  <a:pt x="15640" y="4826"/>
                  <a:pt x="15640" y="4820"/>
                  <a:pt x="15646" y="4814"/>
                </a:cubicBezTo>
                <a:cubicBezTo>
                  <a:pt x="15646" y="4814"/>
                  <a:pt x="15646" y="4809"/>
                  <a:pt x="15646" y="4803"/>
                </a:cubicBezTo>
                <a:lnTo>
                  <a:pt x="15652" y="4797"/>
                </a:lnTo>
                <a:cubicBezTo>
                  <a:pt x="15658" y="4785"/>
                  <a:pt x="15670" y="4785"/>
                  <a:pt x="15676" y="4773"/>
                </a:cubicBezTo>
                <a:cubicBezTo>
                  <a:pt x="15681" y="4761"/>
                  <a:pt x="15687" y="4749"/>
                  <a:pt x="15693" y="4737"/>
                </a:cubicBezTo>
                <a:cubicBezTo>
                  <a:pt x="15693" y="4731"/>
                  <a:pt x="15693" y="4731"/>
                  <a:pt x="15693" y="4726"/>
                </a:cubicBezTo>
                <a:cubicBezTo>
                  <a:pt x="15699" y="4720"/>
                  <a:pt x="15705" y="4720"/>
                  <a:pt x="15705" y="4714"/>
                </a:cubicBezTo>
                <a:cubicBezTo>
                  <a:pt x="15711" y="4708"/>
                  <a:pt x="15711" y="4708"/>
                  <a:pt x="15717" y="4702"/>
                </a:cubicBezTo>
                <a:cubicBezTo>
                  <a:pt x="15717" y="4696"/>
                  <a:pt x="15723" y="4696"/>
                  <a:pt x="15729" y="4690"/>
                </a:cubicBezTo>
                <a:cubicBezTo>
                  <a:pt x="15735" y="4690"/>
                  <a:pt x="15741" y="4684"/>
                  <a:pt x="15741" y="4684"/>
                </a:cubicBezTo>
                <a:cubicBezTo>
                  <a:pt x="15747" y="4678"/>
                  <a:pt x="15753" y="4678"/>
                  <a:pt x="15753" y="4672"/>
                </a:cubicBezTo>
                <a:cubicBezTo>
                  <a:pt x="15753" y="4666"/>
                  <a:pt x="15753" y="4660"/>
                  <a:pt x="15753" y="4654"/>
                </a:cubicBezTo>
                <a:cubicBezTo>
                  <a:pt x="15759" y="4654"/>
                  <a:pt x="15759" y="4648"/>
                  <a:pt x="15759" y="4642"/>
                </a:cubicBezTo>
                <a:cubicBezTo>
                  <a:pt x="15759" y="4637"/>
                  <a:pt x="15759" y="4637"/>
                  <a:pt x="15759" y="4631"/>
                </a:cubicBezTo>
                <a:cubicBezTo>
                  <a:pt x="15759" y="4631"/>
                  <a:pt x="15764" y="4625"/>
                  <a:pt x="15764" y="4619"/>
                </a:cubicBezTo>
                <a:cubicBezTo>
                  <a:pt x="15764" y="4619"/>
                  <a:pt x="15764" y="4613"/>
                  <a:pt x="15764" y="4607"/>
                </a:cubicBezTo>
                <a:cubicBezTo>
                  <a:pt x="15770" y="4601"/>
                  <a:pt x="15776" y="4601"/>
                  <a:pt x="15782" y="4601"/>
                </a:cubicBezTo>
                <a:cubicBezTo>
                  <a:pt x="15788" y="4595"/>
                  <a:pt x="15794" y="4589"/>
                  <a:pt x="15800" y="4577"/>
                </a:cubicBezTo>
                <a:cubicBezTo>
                  <a:pt x="15806" y="4565"/>
                  <a:pt x="15818" y="4560"/>
                  <a:pt x="15818" y="4548"/>
                </a:cubicBezTo>
                <a:cubicBezTo>
                  <a:pt x="15818" y="4536"/>
                  <a:pt x="15812" y="4536"/>
                  <a:pt x="15812" y="4530"/>
                </a:cubicBezTo>
                <a:cubicBezTo>
                  <a:pt x="15806" y="4524"/>
                  <a:pt x="15806" y="4518"/>
                  <a:pt x="15800" y="4518"/>
                </a:cubicBezTo>
                <a:cubicBezTo>
                  <a:pt x="15800" y="4518"/>
                  <a:pt x="15794" y="4518"/>
                  <a:pt x="15788" y="4518"/>
                </a:cubicBezTo>
                <a:cubicBezTo>
                  <a:pt x="15782" y="4518"/>
                  <a:pt x="15776" y="4518"/>
                  <a:pt x="15764" y="4512"/>
                </a:cubicBezTo>
                <a:cubicBezTo>
                  <a:pt x="15764" y="4506"/>
                  <a:pt x="15764" y="4500"/>
                  <a:pt x="15764" y="4494"/>
                </a:cubicBezTo>
                <a:cubicBezTo>
                  <a:pt x="15764" y="4488"/>
                  <a:pt x="15764" y="4482"/>
                  <a:pt x="15764" y="4482"/>
                </a:cubicBezTo>
                <a:cubicBezTo>
                  <a:pt x="15764" y="4476"/>
                  <a:pt x="15764" y="4471"/>
                  <a:pt x="15764" y="4471"/>
                </a:cubicBezTo>
                <a:cubicBezTo>
                  <a:pt x="15788" y="4471"/>
                  <a:pt x="15788" y="4471"/>
                  <a:pt x="15788" y="4471"/>
                </a:cubicBezTo>
                <a:cubicBezTo>
                  <a:pt x="15788" y="4465"/>
                  <a:pt x="15788" y="4459"/>
                  <a:pt x="15788" y="4459"/>
                </a:cubicBezTo>
                <a:cubicBezTo>
                  <a:pt x="15782" y="4453"/>
                  <a:pt x="15776" y="4453"/>
                  <a:pt x="15776" y="4447"/>
                </a:cubicBezTo>
                <a:cubicBezTo>
                  <a:pt x="15776" y="4435"/>
                  <a:pt x="15782" y="4423"/>
                  <a:pt x="15776" y="4411"/>
                </a:cubicBezTo>
                <a:cubicBezTo>
                  <a:pt x="15776" y="4405"/>
                  <a:pt x="15776" y="4405"/>
                  <a:pt x="15776" y="4399"/>
                </a:cubicBezTo>
                <a:cubicBezTo>
                  <a:pt x="15776" y="4394"/>
                  <a:pt x="15770" y="4394"/>
                  <a:pt x="15764" y="4387"/>
                </a:cubicBezTo>
                <a:cubicBezTo>
                  <a:pt x="15764" y="4382"/>
                  <a:pt x="15759" y="4387"/>
                  <a:pt x="15753" y="4382"/>
                </a:cubicBezTo>
                <a:cubicBezTo>
                  <a:pt x="15753" y="4370"/>
                  <a:pt x="15759" y="4358"/>
                  <a:pt x="15759" y="4346"/>
                </a:cubicBezTo>
                <a:cubicBezTo>
                  <a:pt x="15759" y="4334"/>
                  <a:pt x="15753" y="4322"/>
                  <a:pt x="15747" y="4310"/>
                </a:cubicBezTo>
                <a:cubicBezTo>
                  <a:pt x="15747" y="4305"/>
                  <a:pt x="15741" y="4299"/>
                  <a:pt x="15735" y="4287"/>
                </a:cubicBezTo>
                <a:cubicBezTo>
                  <a:pt x="15723" y="4281"/>
                  <a:pt x="15723" y="4269"/>
                  <a:pt x="15711" y="4263"/>
                </a:cubicBezTo>
                <a:cubicBezTo>
                  <a:pt x="15705" y="4263"/>
                  <a:pt x="15705" y="4257"/>
                  <a:pt x="15699" y="4257"/>
                </a:cubicBezTo>
                <a:cubicBezTo>
                  <a:pt x="15693" y="4251"/>
                  <a:pt x="15687" y="4257"/>
                  <a:pt x="15681" y="4257"/>
                </a:cubicBezTo>
                <a:cubicBezTo>
                  <a:pt x="15681" y="4251"/>
                  <a:pt x="15676" y="4251"/>
                  <a:pt x="15670" y="4245"/>
                </a:cubicBezTo>
                <a:cubicBezTo>
                  <a:pt x="15670" y="4245"/>
                  <a:pt x="15670" y="4239"/>
                  <a:pt x="15670" y="4233"/>
                </a:cubicBezTo>
                <a:cubicBezTo>
                  <a:pt x="15670" y="4221"/>
                  <a:pt x="15670" y="4221"/>
                  <a:pt x="15670" y="4221"/>
                </a:cubicBezTo>
                <a:cubicBezTo>
                  <a:pt x="15670" y="4216"/>
                  <a:pt x="15676" y="4216"/>
                  <a:pt x="15676" y="4210"/>
                </a:cubicBezTo>
                <a:cubicBezTo>
                  <a:pt x="15681" y="4204"/>
                  <a:pt x="15687" y="4204"/>
                  <a:pt x="15687" y="4198"/>
                </a:cubicBezTo>
                <a:cubicBezTo>
                  <a:pt x="15693" y="4198"/>
                  <a:pt x="15699" y="4198"/>
                  <a:pt x="15699" y="4192"/>
                </a:cubicBezTo>
                <a:cubicBezTo>
                  <a:pt x="15699" y="4186"/>
                  <a:pt x="15699" y="4180"/>
                  <a:pt x="15699" y="4168"/>
                </a:cubicBezTo>
                <a:cubicBezTo>
                  <a:pt x="15699" y="4144"/>
                  <a:pt x="15699" y="4144"/>
                  <a:pt x="15699" y="4144"/>
                </a:cubicBezTo>
                <a:cubicBezTo>
                  <a:pt x="15735" y="4144"/>
                  <a:pt x="15735" y="4144"/>
                  <a:pt x="15735" y="4144"/>
                </a:cubicBezTo>
                <a:cubicBezTo>
                  <a:pt x="15735" y="4144"/>
                  <a:pt x="15741" y="4144"/>
                  <a:pt x="15741" y="4139"/>
                </a:cubicBezTo>
                <a:cubicBezTo>
                  <a:pt x="15747" y="4133"/>
                  <a:pt x="15747" y="4133"/>
                  <a:pt x="15753" y="4127"/>
                </a:cubicBezTo>
                <a:cubicBezTo>
                  <a:pt x="15753" y="4121"/>
                  <a:pt x="15753" y="4115"/>
                  <a:pt x="15759" y="4115"/>
                </a:cubicBezTo>
                <a:cubicBezTo>
                  <a:pt x="15759" y="4115"/>
                  <a:pt x="15764" y="4115"/>
                  <a:pt x="15770" y="4115"/>
                </a:cubicBezTo>
                <a:cubicBezTo>
                  <a:pt x="15770" y="4115"/>
                  <a:pt x="15776" y="4115"/>
                  <a:pt x="15782" y="4115"/>
                </a:cubicBezTo>
                <a:cubicBezTo>
                  <a:pt x="15782" y="4115"/>
                  <a:pt x="15788" y="4109"/>
                  <a:pt x="15794" y="4109"/>
                </a:cubicBezTo>
                <a:cubicBezTo>
                  <a:pt x="15806" y="4109"/>
                  <a:pt x="15806" y="4109"/>
                  <a:pt x="15806" y="4109"/>
                </a:cubicBezTo>
                <a:cubicBezTo>
                  <a:pt x="15818" y="4109"/>
                  <a:pt x="15824" y="4109"/>
                  <a:pt x="15836" y="4109"/>
                </a:cubicBezTo>
                <a:cubicBezTo>
                  <a:pt x="15842" y="4097"/>
                  <a:pt x="15842" y="4091"/>
                  <a:pt x="15842" y="4079"/>
                </a:cubicBezTo>
                <a:lnTo>
                  <a:pt x="15836" y="4073"/>
                </a:lnTo>
                <a:cubicBezTo>
                  <a:pt x="15782" y="4073"/>
                  <a:pt x="15782" y="4073"/>
                  <a:pt x="15782" y="4073"/>
                </a:cubicBezTo>
                <a:cubicBezTo>
                  <a:pt x="15776" y="4067"/>
                  <a:pt x="15776" y="4062"/>
                  <a:pt x="15776" y="4062"/>
                </a:cubicBezTo>
                <a:cubicBezTo>
                  <a:pt x="15770" y="4050"/>
                  <a:pt x="15764" y="4044"/>
                  <a:pt x="15759" y="4038"/>
                </a:cubicBezTo>
                <a:cubicBezTo>
                  <a:pt x="15717" y="4038"/>
                  <a:pt x="15717" y="4038"/>
                  <a:pt x="15717" y="4038"/>
                </a:cubicBezTo>
                <a:cubicBezTo>
                  <a:pt x="15717" y="4044"/>
                  <a:pt x="15711" y="4050"/>
                  <a:pt x="15711" y="4062"/>
                </a:cubicBezTo>
                <a:cubicBezTo>
                  <a:pt x="15711" y="4067"/>
                  <a:pt x="15711" y="4067"/>
                  <a:pt x="15711" y="4073"/>
                </a:cubicBezTo>
                <a:lnTo>
                  <a:pt x="15705" y="4079"/>
                </a:lnTo>
                <a:cubicBezTo>
                  <a:pt x="15699" y="4079"/>
                  <a:pt x="15699" y="4085"/>
                  <a:pt x="15693" y="4085"/>
                </a:cubicBezTo>
                <a:cubicBezTo>
                  <a:pt x="15693" y="4085"/>
                  <a:pt x="15687" y="4079"/>
                  <a:pt x="15681" y="4079"/>
                </a:cubicBezTo>
                <a:cubicBezTo>
                  <a:pt x="15681" y="4079"/>
                  <a:pt x="15676" y="4079"/>
                  <a:pt x="15670" y="4079"/>
                </a:cubicBezTo>
                <a:cubicBezTo>
                  <a:pt x="15670" y="4020"/>
                  <a:pt x="15670" y="4020"/>
                  <a:pt x="15670" y="4020"/>
                </a:cubicBezTo>
                <a:cubicBezTo>
                  <a:pt x="15598" y="4020"/>
                  <a:pt x="15598" y="4020"/>
                  <a:pt x="15598" y="4020"/>
                </a:cubicBezTo>
                <a:cubicBezTo>
                  <a:pt x="15587" y="4020"/>
                  <a:pt x="15581" y="4008"/>
                  <a:pt x="15581" y="3996"/>
                </a:cubicBezTo>
                <a:cubicBezTo>
                  <a:pt x="15581" y="3984"/>
                  <a:pt x="15581" y="3978"/>
                  <a:pt x="15581" y="3973"/>
                </a:cubicBezTo>
                <a:cubicBezTo>
                  <a:pt x="15581" y="3973"/>
                  <a:pt x="15587" y="3967"/>
                  <a:pt x="15587" y="3961"/>
                </a:cubicBezTo>
                <a:cubicBezTo>
                  <a:pt x="15592" y="3961"/>
                  <a:pt x="15592" y="3955"/>
                  <a:pt x="15598" y="3955"/>
                </a:cubicBezTo>
                <a:cubicBezTo>
                  <a:pt x="15604" y="3949"/>
                  <a:pt x="15610" y="3949"/>
                  <a:pt x="15610" y="3949"/>
                </a:cubicBezTo>
                <a:cubicBezTo>
                  <a:pt x="15628" y="3949"/>
                  <a:pt x="15634" y="3949"/>
                  <a:pt x="15646" y="3949"/>
                </a:cubicBezTo>
                <a:cubicBezTo>
                  <a:pt x="15652" y="3949"/>
                  <a:pt x="15652" y="3949"/>
                  <a:pt x="15658" y="3949"/>
                </a:cubicBezTo>
                <a:cubicBezTo>
                  <a:pt x="15664" y="3949"/>
                  <a:pt x="15664" y="3949"/>
                  <a:pt x="15670" y="3949"/>
                </a:cubicBezTo>
                <a:cubicBezTo>
                  <a:pt x="15670" y="3943"/>
                  <a:pt x="15670" y="3937"/>
                  <a:pt x="15670" y="3937"/>
                </a:cubicBezTo>
                <a:cubicBezTo>
                  <a:pt x="15670" y="3931"/>
                  <a:pt x="15676" y="3925"/>
                  <a:pt x="15676" y="3925"/>
                </a:cubicBezTo>
                <a:cubicBezTo>
                  <a:pt x="15681" y="3919"/>
                  <a:pt x="15681" y="3913"/>
                  <a:pt x="15687" y="3913"/>
                </a:cubicBezTo>
                <a:cubicBezTo>
                  <a:pt x="15693" y="3907"/>
                  <a:pt x="15693" y="3913"/>
                  <a:pt x="15699" y="3907"/>
                </a:cubicBezTo>
                <a:cubicBezTo>
                  <a:pt x="15705" y="3907"/>
                  <a:pt x="15705" y="3901"/>
                  <a:pt x="15711" y="3901"/>
                </a:cubicBezTo>
                <a:cubicBezTo>
                  <a:pt x="15717" y="3901"/>
                  <a:pt x="15729" y="3901"/>
                  <a:pt x="15735" y="3901"/>
                </a:cubicBezTo>
                <a:cubicBezTo>
                  <a:pt x="15741" y="3901"/>
                  <a:pt x="15741" y="3901"/>
                  <a:pt x="15747" y="3901"/>
                </a:cubicBezTo>
                <a:cubicBezTo>
                  <a:pt x="15753" y="3901"/>
                  <a:pt x="15753" y="3895"/>
                  <a:pt x="15753" y="3889"/>
                </a:cubicBezTo>
                <a:cubicBezTo>
                  <a:pt x="15759" y="3889"/>
                  <a:pt x="15764" y="3884"/>
                  <a:pt x="15764" y="3884"/>
                </a:cubicBezTo>
                <a:cubicBezTo>
                  <a:pt x="15770" y="3878"/>
                  <a:pt x="15770" y="3872"/>
                  <a:pt x="15776" y="3872"/>
                </a:cubicBezTo>
                <a:cubicBezTo>
                  <a:pt x="15782" y="3866"/>
                  <a:pt x="15782" y="3860"/>
                  <a:pt x="15788" y="3860"/>
                </a:cubicBezTo>
                <a:cubicBezTo>
                  <a:pt x="15794" y="3854"/>
                  <a:pt x="15794" y="3848"/>
                  <a:pt x="15806" y="3848"/>
                </a:cubicBezTo>
                <a:cubicBezTo>
                  <a:pt x="15812" y="3848"/>
                  <a:pt x="15812" y="3848"/>
                  <a:pt x="15812" y="3848"/>
                </a:cubicBezTo>
                <a:cubicBezTo>
                  <a:pt x="15812" y="3848"/>
                  <a:pt x="15818" y="3848"/>
                  <a:pt x="15818" y="3854"/>
                </a:cubicBezTo>
                <a:cubicBezTo>
                  <a:pt x="15824" y="3866"/>
                  <a:pt x="15824" y="3866"/>
                  <a:pt x="15824" y="3866"/>
                </a:cubicBezTo>
                <a:cubicBezTo>
                  <a:pt x="15818" y="3866"/>
                  <a:pt x="15818" y="3872"/>
                  <a:pt x="15818" y="3878"/>
                </a:cubicBezTo>
                <a:cubicBezTo>
                  <a:pt x="15812" y="3878"/>
                  <a:pt x="15806" y="3878"/>
                  <a:pt x="15806" y="3884"/>
                </a:cubicBezTo>
                <a:cubicBezTo>
                  <a:pt x="15800" y="3889"/>
                  <a:pt x="15800" y="3901"/>
                  <a:pt x="15800" y="3907"/>
                </a:cubicBezTo>
                <a:cubicBezTo>
                  <a:pt x="15800" y="3919"/>
                  <a:pt x="15788" y="3919"/>
                  <a:pt x="15782" y="3931"/>
                </a:cubicBezTo>
                <a:cubicBezTo>
                  <a:pt x="15776" y="3931"/>
                  <a:pt x="15776" y="3937"/>
                  <a:pt x="15770" y="3943"/>
                </a:cubicBezTo>
                <a:cubicBezTo>
                  <a:pt x="15770" y="3943"/>
                  <a:pt x="15764" y="3943"/>
                  <a:pt x="15759" y="3949"/>
                </a:cubicBezTo>
                <a:cubicBezTo>
                  <a:pt x="15759" y="3955"/>
                  <a:pt x="15759" y="3955"/>
                  <a:pt x="15759" y="3961"/>
                </a:cubicBezTo>
                <a:cubicBezTo>
                  <a:pt x="15759" y="3973"/>
                  <a:pt x="15759" y="3973"/>
                  <a:pt x="15759" y="3973"/>
                </a:cubicBezTo>
                <a:cubicBezTo>
                  <a:pt x="15764" y="3973"/>
                  <a:pt x="15770" y="3967"/>
                  <a:pt x="15770" y="3967"/>
                </a:cubicBezTo>
                <a:cubicBezTo>
                  <a:pt x="15776" y="3961"/>
                  <a:pt x="15776" y="3961"/>
                  <a:pt x="15782" y="3955"/>
                </a:cubicBezTo>
                <a:cubicBezTo>
                  <a:pt x="15836" y="3955"/>
                  <a:pt x="15836" y="3955"/>
                  <a:pt x="15836" y="3955"/>
                </a:cubicBezTo>
                <a:cubicBezTo>
                  <a:pt x="15842" y="3955"/>
                  <a:pt x="15847" y="3949"/>
                  <a:pt x="15853" y="3949"/>
                </a:cubicBezTo>
                <a:cubicBezTo>
                  <a:pt x="15859" y="3943"/>
                  <a:pt x="15865" y="3931"/>
                  <a:pt x="15871" y="3925"/>
                </a:cubicBezTo>
                <a:cubicBezTo>
                  <a:pt x="15877" y="3925"/>
                  <a:pt x="15877" y="3919"/>
                  <a:pt x="15883" y="3913"/>
                </a:cubicBezTo>
                <a:lnTo>
                  <a:pt x="15889" y="3913"/>
                </a:lnTo>
                <a:cubicBezTo>
                  <a:pt x="15895" y="3913"/>
                  <a:pt x="15901" y="3907"/>
                  <a:pt x="15901" y="3907"/>
                </a:cubicBezTo>
                <a:cubicBezTo>
                  <a:pt x="15919" y="3907"/>
                  <a:pt x="15925" y="3913"/>
                  <a:pt x="15936" y="3919"/>
                </a:cubicBezTo>
                <a:cubicBezTo>
                  <a:pt x="15942" y="3919"/>
                  <a:pt x="15948" y="3919"/>
                  <a:pt x="15948" y="3919"/>
                </a:cubicBezTo>
                <a:cubicBezTo>
                  <a:pt x="15960" y="3919"/>
                  <a:pt x="15966" y="3919"/>
                  <a:pt x="15972" y="3925"/>
                </a:cubicBezTo>
                <a:cubicBezTo>
                  <a:pt x="15978" y="3931"/>
                  <a:pt x="15978" y="3931"/>
                  <a:pt x="15984" y="3931"/>
                </a:cubicBezTo>
                <a:cubicBezTo>
                  <a:pt x="15990" y="3937"/>
                  <a:pt x="15990" y="3949"/>
                  <a:pt x="15990" y="3955"/>
                </a:cubicBezTo>
                <a:cubicBezTo>
                  <a:pt x="15990" y="3967"/>
                  <a:pt x="15990" y="3967"/>
                  <a:pt x="15990" y="3967"/>
                </a:cubicBezTo>
                <a:cubicBezTo>
                  <a:pt x="15990" y="3973"/>
                  <a:pt x="15984" y="3973"/>
                  <a:pt x="15984" y="3978"/>
                </a:cubicBezTo>
                <a:cubicBezTo>
                  <a:pt x="15978" y="3984"/>
                  <a:pt x="15972" y="3984"/>
                  <a:pt x="15972" y="3990"/>
                </a:cubicBezTo>
                <a:cubicBezTo>
                  <a:pt x="15972" y="3990"/>
                  <a:pt x="15972" y="3996"/>
                  <a:pt x="15972" y="4002"/>
                </a:cubicBezTo>
                <a:cubicBezTo>
                  <a:pt x="15966" y="4008"/>
                  <a:pt x="15960" y="4008"/>
                  <a:pt x="15960" y="4020"/>
                </a:cubicBezTo>
                <a:cubicBezTo>
                  <a:pt x="15960" y="4026"/>
                  <a:pt x="15960" y="4032"/>
                  <a:pt x="15966" y="4044"/>
                </a:cubicBezTo>
                <a:cubicBezTo>
                  <a:pt x="15984" y="4044"/>
                  <a:pt x="15984" y="4044"/>
                  <a:pt x="15984" y="4044"/>
                </a:cubicBezTo>
                <a:cubicBezTo>
                  <a:pt x="15996" y="4038"/>
                  <a:pt x="15996" y="4038"/>
                  <a:pt x="15996" y="4038"/>
                </a:cubicBezTo>
                <a:cubicBezTo>
                  <a:pt x="16002" y="4038"/>
                  <a:pt x="16008" y="4032"/>
                  <a:pt x="16014" y="4032"/>
                </a:cubicBezTo>
                <a:cubicBezTo>
                  <a:pt x="16014" y="4032"/>
                  <a:pt x="16019" y="4032"/>
                  <a:pt x="16025" y="4032"/>
                </a:cubicBezTo>
                <a:cubicBezTo>
                  <a:pt x="16031" y="4038"/>
                  <a:pt x="16037" y="4044"/>
                  <a:pt x="16043" y="4050"/>
                </a:cubicBezTo>
                <a:cubicBezTo>
                  <a:pt x="16043" y="4055"/>
                  <a:pt x="16043" y="4062"/>
                  <a:pt x="16049" y="4062"/>
                </a:cubicBezTo>
                <a:cubicBezTo>
                  <a:pt x="16049" y="4073"/>
                  <a:pt x="16049" y="4079"/>
                  <a:pt x="16049" y="4085"/>
                </a:cubicBezTo>
                <a:cubicBezTo>
                  <a:pt x="16055" y="4091"/>
                  <a:pt x="16055" y="4091"/>
                  <a:pt x="16055" y="4097"/>
                </a:cubicBezTo>
                <a:cubicBezTo>
                  <a:pt x="16055" y="4103"/>
                  <a:pt x="16061" y="4103"/>
                  <a:pt x="16061" y="4109"/>
                </a:cubicBezTo>
                <a:cubicBezTo>
                  <a:pt x="16061" y="4115"/>
                  <a:pt x="16073" y="4115"/>
                  <a:pt x="16073" y="4127"/>
                </a:cubicBezTo>
                <a:cubicBezTo>
                  <a:pt x="16073" y="4186"/>
                  <a:pt x="16073" y="4186"/>
                  <a:pt x="16073" y="4186"/>
                </a:cubicBezTo>
                <a:cubicBezTo>
                  <a:pt x="16073" y="4192"/>
                  <a:pt x="16067" y="4198"/>
                  <a:pt x="16061" y="4198"/>
                </a:cubicBezTo>
                <a:cubicBezTo>
                  <a:pt x="16055" y="4204"/>
                  <a:pt x="16049" y="4204"/>
                  <a:pt x="16049" y="4210"/>
                </a:cubicBezTo>
                <a:cubicBezTo>
                  <a:pt x="16049" y="4210"/>
                  <a:pt x="16049" y="4216"/>
                  <a:pt x="16049" y="4221"/>
                </a:cubicBezTo>
                <a:cubicBezTo>
                  <a:pt x="16043" y="4228"/>
                  <a:pt x="16043" y="4228"/>
                  <a:pt x="16043" y="4233"/>
                </a:cubicBezTo>
                <a:cubicBezTo>
                  <a:pt x="16043" y="4263"/>
                  <a:pt x="16043" y="4263"/>
                  <a:pt x="16043" y="4263"/>
                </a:cubicBezTo>
                <a:cubicBezTo>
                  <a:pt x="16102" y="4263"/>
                  <a:pt x="16102" y="4263"/>
                  <a:pt x="16102" y="4263"/>
                </a:cubicBezTo>
                <a:cubicBezTo>
                  <a:pt x="16120" y="4263"/>
                  <a:pt x="16126" y="4251"/>
                  <a:pt x="16138" y="4245"/>
                </a:cubicBezTo>
                <a:cubicBezTo>
                  <a:pt x="16150" y="4239"/>
                  <a:pt x="16150" y="4239"/>
                  <a:pt x="16150" y="4239"/>
                </a:cubicBezTo>
                <a:cubicBezTo>
                  <a:pt x="16156" y="4239"/>
                  <a:pt x="16162" y="4233"/>
                  <a:pt x="16168" y="4233"/>
                </a:cubicBezTo>
                <a:cubicBezTo>
                  <a:pt x="16174" y="4228"/>
                  <a:pt x="16174" y="4221"/>
                  <a:pt x="16180" y="4221"/>
                </a:cubicBezTo>
                <a:cubicBezTo>
                  <a:pt x="16185" y="4221"/>
                  <a:pt x="16185" y="4221"/>
                  <a:pt x="16191" y="4216"/>
                </a:cubicBezTo>
                <a:cubicBezTo>
                  <a:pt x="16197" y="4216"/>
                  <a:pt x="16197" y="4216"/>
                  <a:pt x="16203" y="4210"/>
                </a:cubicBezTo>
                <a:cubicBezTo>
                  <a:pt x="16209" y="4210"/>
                  <a:pt x="16209" y="4204"/>
                  <a:pt x="16215" y="4204"/>
                </a:cubicBezTo>
                <a:cubicBezTo>
                  <a:pt x="16221" y="4204"/>
                  <a:pt x="16227" y="4204"/>
                  <a:pt x="16227" y="4204"/>
                </a:cubicBezTo>
                <a:cubicBezTo>
                  <a:pt x="16233" y="4204"/>
                  <a:pt x="16239" y="4198"/>
                  <a:pt x="16239" y="4192"/>
                </a:cubicBezTo>
                <a:lnTo>
                  <a:pt x="16239" y="4186"/>
                </a:lnTo>
                <a:cubicBezTo>
                  <a:pt x="16239" y="4174"/>
                  <a:pt x="16239" y="4168"/>
                  <a:pt x="16239" y="4162"/>
                </a:cubicBezTo>
                <a:cubicBezTo>
                  <a:pt x="16239" y="4156"/>
                  <a:pt x="16245" y="4150"/>
                  <a:pt x="16245" y="4144"/>
                </a:cubicBezTo>
                <a:cubicBezTo>
                  <a:pt x="16245" y="4144"/>
                  <a:pt x="16245" y="4139"/>
                  <a:pt x="16245" y="4133"/>
                </a:cubicBezTo>
                <a:cubicBezTo>
                  <a:pt x="16245" y="4103"/>
                  <a:pt x="16245" y="4103"/>
                  <a:pt x="16245" y="4103"/>
                </a:cubicBezTo>
                <a:cubicBezTo>
                  <a:pt x="16233" y="4103"/>
                  <a:pt x="16227" y="4103"/>
                  <a:pt x="16215" y="4097"/>
                </a:cubicBezTo>
                <a:cubicBezTo>
                  <a:pt x="16215" y="4091"/>
                  <a:pt x="16209" y="4085"/>
                  <a:pt x="16209" y="4079"/>
                </a:cubicBezTo>
                <a:cubicBezTo>
                  <a:pt x="16209" y="4073"/>
                  <a:pt x="16209" y="4062"/>
                  <a:pt x="16209" y="4055"/>
                </a:cubicBezTo>
                <a:cubicBezTo>
                  <a:pt x="16209" y="4050"/>
                  <a:pt x="16209" y="4050"/>
                  <a:pt x="16209" y="4044"/>
                </a:cubicBezTo>
                <a:cubicBezTo>
                  <a:pt x="16209" y="4038"/>
                  <a:pt x="16203" y="4038"/>
                  <a:pt x="16197" y="4038"/>
                </a:cubicBezTo>
                <a:cubicBezTo>
                  <a:pt x="16191" y="4038"/>
                  <a:pt x="16191" y="4032"/>
                  <a:pt x="16185" y="4032"/>
                </a:cubicBezTo>
                <a:cubicBezTo>
                  <a:pt x="16180" y="4026"/>
                  <a:pt x="16180" y="4020"/>
                  <a:pt x="16180" y="4020"/>
                </a:cubicBezTo>
                <a:cubicBezTo>
                  <a:pt x="16174" y="4014"/>
                  <a:pt x="16168" y="4014"/>
                  <a:pt x="16168" y="4014"/>
                </a:cubicBezTo>
                <a:cubicBezTo>
                  <a:pt x="16162" y="4008"/>
                  <a:pt x="16156" y="4008"/>
                  <a:pt x="16156" y="4002"/>
                </a:cubicBezTo>
                <a:cubicBezTo>
                  <a:pt x="16150" y="4002"/>
                  <a:pt x="16156" y="3996"/>
                  <a:pt x="16150" y="3990"/>
                </a:cubicBezTo>
                <a:cubicBezTo>
                  <a:pt x="16150" y="3990"/>
                  <a:pt x="16144" y="3984"/>
                  <a:pt x="16144" y="3978"/>
                </a:cubicBezTo>
                <a:cubicBezTo>
                  <a:pt x="16138" y="3973"/>
                  <a:pt x="16144" y="3973"/>
                  <a:pt x="16144" y="3961"/>
                </a:cubicBezTo>
                <a:cubicBezTo>
                  <a:pt x="16144" y="3949"/>
                  <a:pt x="16144" y="3943"/>
                  <a:pt x="16144" y="3931"/>
                </a:cubicBezTo>
                <a:cubicBezTo>
                  <a:pt x="16150" y="3925"/>
                  <a:pt x="16150" y="3925"/>
                  <a:pt x="16156" y="3919"/>
                </a:cubicBezTo>
                <a:cubicBezTo>
                  <a:pt x="16156" y="3919"/>
                  <a:pt x="16156" y="3913"/>
                  <a:pt x="16162" y="3907"/>
                </a:cubicBezTo>
                <a:cubicBezTo>
                  <a:pt x="16162" y="3907"/>
                  <a:pt x="16162" y="3901"/>
                  <a:pt x="16162" y="3895"/>
                </a:cubicBezTo>
                <a:cubicBezTo>
                  <a:pt x="16168" y="3895"/>
                  <a:pt x="16174" y="3901"/>
                  <a:pt x="16174" y="3895"/>
                </a:cubicBezTo>
                <a:cubicBezTo>
                  <a:pt x="16185" y="3895"/>
                  <a:pt x="16191" y="3895"/>
                  <a:pt x="16203" y="3889"/>
                </a:cubicBezTo>
                <a:cubicBezTo>
                  <a:pt x="16209" y="3889"/>
                  <a:pt x="16209" y="3889"/>
                  <a:pt x="16209" y="3889"/>
                </a:cubicBezTo>
                <a:cubicBezTo>
                  <a:pt x="16221" y="3889"/>
                  <a:pt x="16227" y="3889"/>
                  <a:pt x="16233" y="3889"/>
                </a:cubicBezTo>
                <a:cubicBezTo>
                  <a:pt x="16233" y="3789"/>
                  <a:pt x="16233" y="3789"/>
                  <a:pt x="16233" y="3789"/>
                </a:cubicBezTo>
                <a:cubicBezTo>
                  <a:pt x="16233" y="3783"/>
                  <a:pt x="16239" y="3783"/>
                  <a:pt x="16239" y="3777"/>
                </a:cubicBezTo>
                <a:cubicBezTo>
                  <a:pt x="16239" y="3777"/>
                  <a:pt x="16239" y="3771"/>
                  <a:pt x="16239" y="3765"/>
                </a:cubicBezTo>
                <a:cubicBezTo>
                  <a:pt x="16245" y="3765"/>
                  <a:pt x="16245" y="3759"/>
                  <a:pt x="16251" y="3753"/>
                </a:cubicBezTo>
                <a:cubicBezTo>
                  <a:pt x="16251" y="3753"/>
                  <a:pt x="16257" y="3759"/>
                  <a:pt x="16262" y="3753"/>
                </a:cubicBezTo>
                <a:cubicBezTo>
                  <a:pt x="16262" y="3753"/>
                  <a:pt x="16269" y="3753"/>
                  <a:pt x="16274" y="3747"/>
                </a:cubicBezTo>
                <a:cubicBezTo>
                  <a:pt x="16286" y="3741"/>
                  <a:pt x="16286" y="3735"/>
                  <a:pt x="16292" y="3723"/>
                </a:cubicBezTo>
                <a:cubicBezTo>
                  <a:pt x="16298" y="3718"/>
                  <a:pt x="16298" y="3718"/>
                  <a:pt x="16304" y="3712"/>
                </a:cubicBezTo>
                <a:cubicBezTo>
                  <a:pt x="16310" y="3706"/>
                  <a:pt x="16316" y="3694"/>
                  <a:pt x="16322" y="3694"/>
                </a:cubicBezTo>
                <a:cubicBezTo>
                  <a:pt x="16328" y="3688"/>
                  <a:pt x="16328" y="3694"/>
                  <a:pt x="16334" y="3694"/>
                </a:cubicBezTo>
                <a:cubicBezTo>
                  <a:pt x="16340" y="3694"/>
                  <a:pt x="16340" y="3694"/>
                  <a:pt x="16346" y="3694"/>
                </a:cubicBezTo>
                <a:cubicBezTo>
                  <a:pt x="16363" y="3700"/>
                  <a:pt x="16375" y="3712"/>
                  <a:pt x="16393" y="3723"/>
                </a:cubicBezTo>
                <a:cubicBezTo>
                  <a:pt x="16393" y="3723"/>
                  <a:pt x="16399" y="3723"/>
                  <a:pt x="16405" y="3723"/>
                </a:cubicBezTo>
                <a:cubicBezTo>
                  <a:pt x="16411" y="3723"/>
                  <a:pt x="16417" y="3718"/>
                  <a:pt x="16428" y="3718"/>
                </a:cubicBezTo>
                <a:cubicBezTo>
                  <a:pt x="16428" y="3712"/>
                  <a:pt x="16435" y="3712"/>
                  <a:pt x="16435" y="3712"/>
                </a:cubicBezTo>
                <a:cubicBezTo>
                  <a:pt x="16440" y="3706"/>
                  <a:pt x="16440" y="3700"/>
                  <a:pt x="16446" y="3700"/>
                </a:cubicBezTo>
                <a:cubicBezTo>
                  <a:pt x="16452" y="3694"/>
                  <a:pt x="16452" y="3694"/>
                  <a:pt x="16458" y="3688"/>
                </a:cubicBezTo>
                <a:cubicBezTo>
                  <a:pt x="16458" y="3688"/>
                  <a:pt x="16464" y="3688"/>
                  <a:pt x="16470" y="3688"/>
                </a:cubicBezTo>
                <a:cubicBezTo>
                  <a:pt x="16476" y="3688"/>
                  <a:pt x="16470" y="3682"/>
                  <a:pt x="16476" y="3676"/>
                </a:cubicBezTo>
                <a:cubicBezTo>
                  <a:pt x="16488" y="3676"/>
                  <a:pt x="16494" y="3682"/>
                  <a:pt x="16500" y="3676"/>
                </a:cubicBezTo>
                <a:cubicBezTo>
                  <a:pt x="16506" y="3676"/>
                  <a:pt x="16506" y="3676"/>
                  <a:pt x="16512" y="3670"/>
                </a:cubicBezTo>
                <a:cubicBezTo>
                  <a:pt x="16517" y="3670"/>
                  <a:pt x="16517" y="3670"/>
                  <a:pt x="16523" y="3670"/>
                </a:cubicBezTo>
                <a:cubicBezTo>
                  <a:pt x="16529" y="3664"/>
                  <a:pt x="16529" y="3664"/>
                  <a:pt x="16535" y="3658"/>
                </a:cubicBezTo>
                <a:lnTo>
                  <a:pt x="16535" y="3652"/>
                </a:lnTo>
                <a:cubicBezTo>
                  <a:pt x="16541" y="3641"/>
                  <a:pt x="16553" y="3635"/>
                  <a:pt x="16565" y="3629"/>
                </a:cubicBezTo>
                <a:cubicBezTo>
                  <a:pt x="16565" y="3623"/>
                  <a:pt x="16571" y="3623"/>
                  <a:pt x="16577" y="3623"/>
                </a:cubicBezTo>
                <a:cubicBezTo>
                  <a:pt x="16577" y="3617"/>
                  <a:pt x="16577" y="3611"/>
                  <a:pt x="16583" y="3611"/>
                </a:cubicBezTo>
                <a:cubicBezTo>
                  <a:pt x="16583" y="3605"/>
                  <a:pt x="16589" y="3605"/>
                  <a:pt x="16589" y="3599"/>
                </a:cubicBezTo>
                <a:cubicBezTo>
                  <a:pt x="16606" y="3587"/>
                  <a:pt x="16606" y="3575"/>
                  <a:pt x="16624" y="3563"/>
                </a:cubicBezTo>
                <a:cubicBezTo>
                  <a:pt x="16624" y="3557"/>
                  <a:pt x="16630" y="3557"/>
                  <a:pt x="16636" y="3557"/>
                </a:cubicBezTo>
                <a:cubicBezTo>
                  <a:pt x="16642" y="3546"/>
                  <a:pt x="16648" y="3540"/>
                  <a:pt x="16654" y="3534"/>
                </a:cubicBezTo>
                <a:cubicBezTo>
                  <a:pt x="16654" y="3528"/>
                  <a:pt x="16654" y="3522"/>
                  <a:pt x="16654" y="3522"/>
                </a:cubicBezTo>
                <a:cubicBezTo>
                  <a:pt x="16654" y="3516"/>
                  <a:pt x="16660" y="3516"/>
                  <a:pt x="16660" y="3510"/>
                </a:cubicBezTo>
                <a:cubicBezTo>
                  <a:pt x="16666" y="3504"/>
                  <a:pt x="16666" y="3504"/>
                  <a:pt x="16666" y="3498"/>
                </a:cubicBezTo>
                <a:cubicBezTo>
                  <a:pt x="16672" y="3492"/>
                  <a:pt x="16672" y="3486"/>
                  <a:pt x="16672" y="3475"/>
                </a:cubicBezTo>
                <a:cubicBezTo>
                  <a:pt x="16678" y="3468"/>
                  <a:pt x="16683" y="3468"/>
                  <a:pt x="16683" y="3463"/>
                </a:cubicBezTo>
                <a:cubicBezTo>
                  <a:pt x="16689" y="3451"/>
                  <a:pt x="16695" y="3451"/>
                  <a:pt x="16707" y="3439"/>
                </a:cubicBezTo>
                <a:cubicBezTo>
                  <a:pt x="16707" y="3439"/>
                  <a:pt x="16713" y="3439"/>
                  <a:pt x="16719" y="3433"/>
                </a:cubicBezTo>
                <a:cubicBezTo>
                  <a:pt x="16719" y="3433"/>
                  <a:pt x="16719" y="3427"/>
                  <a:pt x="16725" y="3421"/>
                </a:cubicBezTo>
                <a:cubicBezTo>
                  <a:pt x="16725" y="3421"/>
                  <a:pt x="16731" y="3427"/>
                  <a:pt x="16737" y="3421"/>
                </a:cubicBezTo>
                <a:cubicBezTo>
                  <a:pt x="16743" y="3421"/>
                  <a:pt x="16749" y="3409"/>
                  <a:pt x="16755" y="3403"/>
                </a:cubicBezTo>
                <a:cubicBezTo>
                  <a:pt x="16760" y="3397"/>
                  <a:pt x="16760" y="3397"/>
                  <a:pt x="16767" y="3391"/>
                </a:cubicBezTo>
                <a:cubicBezTo>
                  <a:pt x="16767" y="3391"/>
                  <a:pt x="16767" y="3386"/>
                  <a:pt x="16772" y="3380"/>
                </a:cubicBezTo>
                <a:cubicBezTo>
                  <a:pt x="16772" y="3374"/>
                  <a:pt x="16778" y="3374"/>
                  <a:pt x="16784" y="3368"/>
                </a:cubicBezTo>
                <a:cubicBezTo>
                  <a:pt x="16784" y="3368"/>
                  <a:pt x="16790" y="3362"/>
                  <a:pt x="16796" y="3356"/>
                </a:cubicBezTo>
                <a:cubicBezTo>
                  <a:pt x="16796" y="3356"/>
                  <a:pt x="16802" y="3356"/>
                  <a:pt x="16808" y="3350"/>
                </a:cubicBezTo>
                <a:cubicBezTo>
                  <a:pt x="16808" y="3344"/>
                  <a:pt x="16802" y="3338"/>
                  <a:pt x="16808" y="3326"/>
                </a:cubicBezTo>
                <a:cubicBezTo>
                  <a:pt x="16808" y="3320"/>
                  <a:pt x="16808" y="3320"/>
                  <a:pt x="16808" y="3314"/>
                </a:cubicBezTo>
                <a:cubicBezTo>
                  <a:pt x="16808" y="3309"/>
                  <a:pt x="16808" y="3303"/>
                  <a:pt x="16808" y="3291"/>
                </a:cubicBezTo>
                <a:cubicBezTo>
                  <a:pt x="16808" y="3279"/>
                  <a:pt x="16808" y="3279"/>
                  <a:pt x="16808" y="3279"/>
                </a:cubicBezTo>
                <a:cubicBezTo>
                  <a:pt x="16808" y="3279"/>
                  <a:pt x="16814" y="3273"/>
                  <a:pt x="16814" y="3267"/>
                </a:cubicBezTo>
                <a:cubicBezTo>
                  <a:pt x="16820" y="3267"/>
                  <a:pt x="16826" y="3261"/>
                  <a:pt x="16826" y="3261"/>
                </a:cubicBezTo>
                <a:cubicBezTo>
                  <a:pt x="16832" y="3249"/>
                  <a:pt x="16826" y="3237"/>
                  <a:pt x="16826" y="3225"/>
                </a:cubicBezTo>
                <a:cubicBezTo>
                  <a:pt x="16826" y="3208"/>
                  <a:pt x="16826" y="3208"/>
                  <a:pt x="16826" y="3208"/>
                </a:cubicBezTo>
                <a:cubicBezTo>
                  <a:pt x="16826" y="3202"/>
                  <a:pt x="16826" y="3202"/>
                  <a:pt x="16826" y="3196"/>
                </a:cubicBezTo>
                <a:cubicBezTo>
                  <a:pt x="16826" y="3184"/>
                  <a:pt x="16826" y="3184"/>
                  <a:pt x="16826" y="3184"/>
                </a:cubicBezTo>
                <a:cubicBezTo>
                  <a:pt x="16826" y="3178"/>
                  <a:pt x="16826" y="3178"/>
                  <a:pt x="16826" y="3172"/>
                </a:cubicBezTo>
                <a:cubicBezTo>
                  <a:pt x="16826" y="3166"/>
                  <a:pt x="16832" y="3166"/>
                  <a:pt x="16832" y="3160"/>
                </a:cubicBezTo>
                <a:cubicBezTo>
                  <a:pt x="16838" y="3160"/>
                  <a:pt x="16832" y="3154"/>
                  <a:pt x="16832" y="3148"/>
                </a:cubicBezTo>
                <a:cubicBezTo>
                  <a:pt x="16838" y="3142"/>
                  <a:pt x="16838" y="3137"/>
                  <a:pt x="16838" y="3125"/>
                </a:cubicBezTo>
                <a:cubicBezTo>
                  <a:pt x="16844" y="3119"/>
                  <a:pt x="16849" y="3119"/>
                  <a:pt x="16849" y="3113"/>
                </a:cubicBezTo>
                <a:cubicBezTo>
                  <a:pt x="16855" y="3113"/>
                  <a:pt x="16855" y="3107"/>
                  <a:pt x="16855" y="3107"/>
                </a:cubicBezTo>
                <a:cubicBezTo>
                  <a:pt x="16861" y="3101"/>
                  <a:pt x="16861" y="3095"/>
                  <a:pt x="16867" y="3095"/>
                </a:cubicBezTo>
                <a:cubicBezTo>
                  <a:pt x="16867" y="3095"/>
                  <a:pt x="16873" y="3095"/>
                  <a:pt x="16879" y="3095"/>
                </a:cubicBezTo>
                <a:cubicBezTo>
                  <a:pt x="16879" y="3101"/>
                  <a:pt x="16879" y="3107"/>
                  <a:pt x="16885" y="3107"/>
                </a:cubicBezTo>
                <a:cubicBezTo>
                  <a:pt x="16885" y="3107"/>
                  <a:pt x="16891" y="3107"/>
                  <a:pt x="16891" y="3113"/>
                </a:cubicBezTo>
                <a:cubicBezTo>
                  <a:pt x="16897" y="3113"/>
                  <a:pt x="16903" y="3113"/>
                  <a:pt x="16903" y="3119"/>
                </a:cubicBezTo>
                <a:cubicBezTo>
                  <a:pt x="16909" y="3125"/>
                  <a:pt x="16915" y="3125"/>
                  <a:pt x="16915" y="3131"/>
                </a:cubicBezTo>
                <a:cubicBezTo>
                  <a:pt x="16915" y="3137"/>
                  <a:pt x="16909" y="3137"/>
                  <a:pt x="16909" y="3142"/>
                </a:cubicBezTo>
                <a:cubicBezTo>
                  <a:pt x="16909" y="3148"/>
                  <a:pt x="16909" y="3148"/>
                  <a:pt x="16903" y="3154"/>
                </a:cubicBezTo>
                <a:cubicBezTo>
                  <a:pt x="16903" y="3160"/>
                  <a:pt x="16903" y="3166"/>
                  <a:pt x="16903" y="3172"/>
                </a:cubicBezTo>
                <a:cubicBezTo>
                  <a:pt x="16903" y="3184"/>
                  <a:pt x="16909" y="3190"/>
                  <a:pt x="16909" y="3196"/>
                </a:cubicBezTo>
                <a:cubicBezTo>
                  <a:pt x="16915" y="3220"/>
                  <a:pt x="16909" y="3231"/>
                  <a:pt x="16909" y="3249"/>
                </a:cubicBezTo>
                <a:cubicBezTo>
                  <a:pt x="16909" y="3261"/>
                  <a:pt x="16915" y="3273"/>
                  <a:pt x="16909" y="3285"/>
                </a:cubicBezTo>
                <a:cubicBezTo>
                  <a:pt x="16909" y="3291"/>
                  <a:pt x="16915" y="3297"/>
                  <a:pt x="16909" y="3297"/>
                </a:cubicBezTo>
                <a:cubicBezTo>
                  <a:pt x="16909" y="3303"/>
                  <a:pt x="16903" y="3303"/>
                  <a:pt x="16903" y="3309"/>
                </a:cubicBezTo>
                <a:cubicBezTo>
                  <a:pt x="16897" y="3314"/>
                  <a:pt x="16891" y="3314"/>
                  <a:pt x="16891" y="3320"/>
                </a:cubicBezTo>
                <a:cubicBezTo>
                  <a:pt x="16891" y="3326"/>
                  <a:pt x="16891" y="3326"/>
                  <a:pt x="16891" y="3338"/>
                </a:cubicBezTo>
                <a:cubicBezTo>
                  <a:pt x="16891" y="3344"/>
                  <a:pt x="16891" y="3344"/>
                  <a:pt x="16891" y="3350"/>
                </a:cubicBezTo>
                <a:cubicBezTo>
                  <a:pt x="16891" y="3368"/>
                  <a:pt x="16897" y="3374"/>
                  <a:pt x="16903" y="3386"/>
                </a:cubicBezTo>
                <a:cubicBezTo>
                  <a:pt x="16909" y="3397"/>
                  <a:pt x="16909" y="3403"/>
                  <a:pt x="16909" y="3415"/>
                </a:cubicBezTo>
                <a:cubicBezTo>
                  <a:pt x="16909" y="3421"/>
                  <a:pt x="16909" y="3427"/>
                  <a:pt x="16909" y="3433"/>
                </a:cubicBezTo>
                <a:cubicBezTo>
                  <a:pt x="16909" y="3439"/>
                  <a:pt x="16903" y="3439"/>
                  <a:pt x="16897" y="3439"/>
                </a:cubicBezTo>
                <a:cubicBezTo>
                  <a:pt x="16891" y="3445"/>
                  <a:pt x="16885" y="3445"/>
                  <a:pt x="16885" y="3451"/>
                </a:cubicBezTo>
                <a:cubicBezTo>
                  <a:pt x="16885" y="3457"/>
                  <a:pt x="16885" y="3463"/>
                  <a:pt x="16885" y="3468"/>
                </a:cubicBezTo>
                <a:cubicBezTo>
                  <a:pt x="16885" y="3475"/>
                  <a:pt x="16885" y="3480"/>
                  <a:pt x="16885" y="3486"/>
                </a:cubicBezTo>
                <a:cubicBezTo>
                  <a:pt x="16885" y="3492"/>
                  <a:pt x="16891" y="3492"/>
                  <a:pt x="16891" y="3498"/>
                </a:cubicBezTo>
                <a:cubicBezTo>
                  <a:pt x="16891" y="3504"/>
                  <a:pt x="16885" y="3504"/>
                  <a:pt x="16885" y="3510"/>
                </a:cubicBezTo>
                <a:cubicBezTo>
                  <a:pt x="16909" y="3510"/>
                  <a:pt x="16909" y="3510"/>
                  <a:pt x="16909" y="3510"/>
                </a:cubicBezTo>
                <a:cubicBezTo>
                  <a:pt x="16909" y="3504"/>
                  <a:pt x="16915" y="3510"/>
                  <a:pt x="16921" y="3504"/>
                </a:cubicBezTo>
                <a:cubicBezTo>
                  <a:pt x="16921" y="3498"/>
                  <a:pt x="16921" y="3498"/>
                  <a:pt x="16921" y="3492"/>
                </a:cubicBezTo>
                <a:cubicBezTo>
                  <a:pt x="16926" y="3480"/>
                  <a:pt x="16926" y="3480"/>
                  <a:pt x="16926" y="3480"/>
                </a:cubicBezTo>
                <a:cubicBezTo>
                  <a:pt x="16933" y="3475"/>
                  <a:pt x="16933" y="3475"/>
                  <a:pt x="16938" y="3468"/>
                </a:cubicBezTo>
                <a:cubicBezTo>
                  <a:pt x="16938" y="3468"/>
                  <a:pt x="16938" y="3463"/>
                  <a:pt x="16944" y="3457"/>
                </a:cubicBezTo>
                <a:cubicBezTo>
                  <a:pt x="16944" y="3463"/>
                  <a:pt x="16950" y="3457"/>
                  <a:pt x="16956" y="3463"/>
                </a:cubicBezTo>
                <a:cubicBezTo>
                  <a:pt x="16956" y="3475"/>
                  <a:pt x="16950" y="3480"/>
                  <a:pt x="16956" y="3486"/>
                </a:cubicBezTo>
                <a:cubicBezTo>
                  <a:pt x="16956" y="3492"/>
                  <a:pt x="16962" y="3492"/>
                  <a:pt x="16968" y="3492"/>
                </a:cubicBezTo>
                <a:cubicBezTo>
                  <a:pt x="16974" y="3504"/>
                  <a:pt x="16986" y="3504"/>
                  <a:pt x="16998" y="3504"/>
                </a:cubicBezTo>
                <a:cubicBezTo>
                  <a:pt x="16998" y="3498"/>
                  <a:pt x="16998" y="3498"/>
                  <a:pt x="16998" y="3492"/>
                </a:cubicBezTo>
                <a:cubicBezTo>
                  <a:pt x="16998" y="3486"/>
                  <a:pt x="16998" y="3486"/>
                  <a:pt x="16992" y="3480"/>
                </a:cubicBezTo>
                <a:cubicBezTo>
                  <a:pt x="16992" y="3480"/>
                  <a:pt x="16992" y="3475"/>
                  <a:pt x="16992" y="3468"/>
                </a:cubicBezTo>
                <a:cubicBezTo>
                  <a:pt x="16992" y="3463"/>
                  <a:pt x="16986" y="3463"/>
                  <a:pt x="16980" y="3457"/>
                </a:cubicBezTo>
                <a:cubicBezTo>
                  <a:pt x="16980" y="3451"/>
                  <a:pt x="16974" y="3457"/>
                  <a:pt x="16968" y="3451"/>
                </a:cubicBezTo>
                <a:cubicBezTo>
                  <a:pt x="16968" y="3445"/>
                  <a:pt x="16968" y="3439"/>
                  <a:pt x="16962" y="3439"/>
                </a:cubicBezTo>
                <a:cubicBezTo>
                  <a:pt x="16962" y="3433"/>
                  <a:pt x="16950" y="3433"/>
                  <a:pt x="16950" y="3427"/>
                </a:cubicBezTo>
                <a:cubicBezTo>
                  <a:pt x="16944" y="3421"/>
                  <a:pt x="16950" y="3415"/>
                  <a:pt x="16944" y="3403"/>
                </a:cubicBezTo>
                <a:cubicBezTo>
                  <a:pt x="16944" y="3397"/>
                  <a:pt x="16938" y="3397"/>
                  <a:pt x="16938" y="3391"/>
                </a:cubicBezTo>
                <a:cubicBezTo>
                  <a:pt x="16933" y="3386"/>
                  <a:pt x="16926" y="3380"/>
                  <a:pt x="16926" y="3368"/>
                </a:cubicBezTo>
                <a:cubicBezTo>
                  <a:pt x="16926" y="3356"/>
                  <a:pt x="16944" y="3356"/>
                  <a:pt x="16950" y="3344"/>
                </a:cubicBezTo>
                <a:cubicBezTo>
                  <a:pt x="16950" y="3344"/>
                  <a:pt x="16956" y="3344"/>
                  <a:pt x="16956" y="3338"/>
                </a:cubicBezTo>
                <a:cubicBezTo>
                  <a:pt x="16956" y="3332"/>
                  <a:pt x="16956" y="3326"/>
                  <a:pt x="16956" y="3320"/>
                </a:cubicBezTo>
                <a:cubicBezTo>
                  <a:pt x="16956" y="3320"/>
                  <a:pt x="16956" y="3314"/>
                  <a:pt x="16956" y="3309"/>
                </a:cubicBezTo>
                <a:cubicBezTo>
                  <a:pt x="16956" y="3303"/>
                  <a:pt x="16968" y="3309"/>
                  <a:pt x="16968" y="3303"/>
                </a:cubicBezTo>
                <a:cubicBezTo>
                  <a:pt x="16968" y="3303"/>
                  <a:pt x="16968" y="3297"/>
                  <a:pt x="16974" y="3291"/>
                </a:cubicBezTo>
                <a:cubicBezTo>
                  <a:pt x="16980" y="3291"/>
                  <a:pt x="16974" y="3279"/>
                  <a:pt x="16980" y="3279"/>
                </a:cubicBezTo>
                <a:cubicBezTo>
                  <a:pt x="16992" y="3279"/>
                  <a:pt x="16998" y="3285"/>
                  <a:pt x="17004" y="3291"/>
                </a:cubicBezTo>
                <a:cubicBezTo>
                  <a:pt x="17015" y="3297"/>
                  <a:pt x="17015" y="3309"/>
                  <a:pt x="17027" y="3309"/>
                </a:cubicBezTo>
                <a:cubicBezTo>
                  <a:pt x="17033" y="3309"/>
                  <a:pt x="17033" y="3303"/>
                  <a:pt x="17039" y="3297"/>
                </a:cubicBezTo>
                <a:cubicBezTo>
                  <a:pt x="17039" y="3297"/>
                  <a:pt x="17039" y="3291"/>
                  <a:pt x="17039" y="3285"/>
                </a:cubicBezTo>
                <a:cubicBezTo>
                  <a:pt x="17039" y="3285"/>
                  <a:pt x="17033" y="3279"/>
                  <a:pt x="17033" y="3273"/>
                </a:cubicBezTo>
                <a:cubicBezTo>
                  <a:pt x="17033" y="3273"/>
                  <a:pt x="17033" y="3267"/>
                  <a:pt x="17033" y="3261"/>
                </a:cubicBezTo>
                <a:cubicBezTo>
                  <a:pt x="17033" y="3255"/>
                  <a:pt x="17027" y="3249"/>
                  <a:pt x="17027" y="3243"/>
                </a:cubicBezTo>
                <a:cubicBezTo>
                  <a:pt x="17027" y="3237"/>
                  <a:pt x="17027" y="3231"/>
                  <a:pt x="17027" y="3231"/>
                </a:cubicBezTo>
                <a:cubicBezTo>
                  <a:pt x="17027" y="3225"/>
                  <a:pt x="17021" y="3220"/>
                  <a:pt x="17021" y="3214"/>
                </a:cubicBezTo>
                <a:cubicBezTo>
                  <a:pt x="17021" y="3208"/>
                  <a:pt x="17015" y="3208"/>
                  <a:pt x="17015" y="3202"/>
                </a:cubicBezTo>
                <a:cubicBezTo>
                  <a:pt x="17010" y="3190"/>
                  <a:pt x="17015" y="3184"/>
                  <a:pt x="17015" y="3172"/>
                </a:cubicBezTo>
                <a:cubicBezTo>
                  <a:pt x="17015" y="3166"/>
                  <a:pt x="17015" y="3160"/>
                  <a:pt x="17015" y="3160"/>
                </a:cubicBezTo>
                <a:cubicBezTo>
                  <a:pt x="17010" y="3154"/>
                  <a:pt x="17010" y="3154"/>
                  <a:pt x="17004" y="3148"/>
                </a:cubicBezTo>
                <a:cubicBezTo>
                  <a:pt x="17004" y="3142"/>
                  <a:pt x="17004" y="3137"/>
                  <a:pt x="16998" y="3137"/>
                </a:cubicBezTo>
                <a:cubicBezTo>
                  <a:pt x="16992" y="3125"/>
                  <a:pt x="16986" y="3125"/>
                  <a:pt x="16980" y="3113"/>
                </a:cubicBezTo>
                <a:cubicBezTo>
                  <a:pt x="16980" y="3107"/>
                  <a:pt x="16974" y="3107"/>
                  <a:pt x="16974" y="3101"/>
                </a:cubicBezTo>
                <a:cubicBezTo>
                  <a:pt x="16974" y="3095"/>
                  <a:pt x="16974" y="3095"/>
                  <a:pt x="16974" y="3089"/>
                </a:cubicBezTo>
                <a:cubicBezTo>
                  <a:pt x="16974" y="3083"/>
                  <a:pt x="16974" y="3083"/>
                  <a:pt x="16974" y="3077"/>
                </a:cubicBezTo>
                <a:cubicBezTo>
                  <a:pt x="16974" y="3071"/>
                  <a:pt x="16974" y="3071"/>
                  <a:pt x="16974" y="3065"/>
                </a:cubicBezTo>
                <a:cubicBezTo>
                  <a:pt x="16974" y="3054"/>
                  <a:pt x="16974" y="3054"/>
                  <a:pt x="16974" y="3054"/>
                </a:cubicBezTo>
                <a:cubicBezTo>
                  <a:pt x="16974" y="3048"/>
                  <a:pt x="16980" y="3048"/>
                  <a:pt x="16980" y="3042"/>
                </a:cubicBezTo>
                <a:cubicBezTo>
                  <a:pt x="16980" y="3036"/>
                  <a:pt x="16974" y="3036"/>
                  <a:pt x="16974" y="3030"/>
                </a:cubicBezTo>
                <a:cubicBezTo>
                  <a:pt x="16974" y="3024"/>
                  <a:pt x="16980" y="3024"/>
                  <a:pt x="16980" y="3018"/>
                </a:cubicBezTo>
                <a:cubicBezTo>
                  <a:pt x="16980" y="3012"/>
                  <a:pt x="16974" y="3012"/>
                  <a:pt x="16974" y="3006"/>
                </a:cubicBezTo>
                <a:lnTo>
                  <a:pt x="16962" y="3006"/>
                </a:lnTo>
                <a:cubicBezTo>
                  <a:pt x="16956" y="2994"/>
                  <a:pt x="16962" y="2988"/>
                  <a:pt x="16962" y="2982"/>
                </a:cubicBezTo>
                <a:cubicBezTo>
                  <a:pt x="16956" y="2976"/>
                  <a:pt x="16956" y="2965"/>
                  <a:pt x="16956" y="2959"/>
                </a:cubicBezTo>
                <a:cubicBezTo>
                  <a:pt x="16950" y="2947"/>
                  <a:pt x="16956" y="2941"/>
                  <a:pt x="16956" y="2935"/>
                </a:cubicBezTo>
                <a:cubicBezTo>
                  <a:pt x="16956" y="2923"/>
                  <a:pt x="16950" y="2917"/>
                  <a:pt x="16950" y="2911"/>
                </a:cubicBezTo>
                <a:cubicBezTo>
                  <a:pt x="16926" y="2911"/>
                  <a:pt x="16926" y="2911"/>
                  <a:pt x="16926" y="2911"/>
                </a:cubicBezTo>
                <a:cubicBezTo>
                  <a:pt x="16926" y="2994"/>
                  <a:pt x="16926" y="2994"/>
                  <a:pt x="16926" y="2994"/>
                </a:cubicBezTo>
                <a:cubicBezTo>
                  <a:pt x="16921" y="2994"/>
                  <a:pt x="16915" y="2994"/>
                  <a:pt x="16909" y="2994"/>
                </a:cubicBezTo>
                <a:cubicBezTo>
                  <a:pt x="16903" y="2994"/>
                  <a:pt x="16903" y="2994"/>
                  <a:pt x="16897" y="3000"/>
                </a:cubicBezTo>
                <a:cubicBezTo>
                  <a:pt x="16897" y="3012"/>
                  <a:pt x="16897" y="3012"/>
                  <a:pt x="16897" y="3012"/>
                </a:cubicBezTo>
                <a:cubicBezTo>
                  <a:pt x="16897" y="3012"/>
                  <a:pt x="16897" y="3018"/>
                  <a:pt x="16897" y="3024"/>
                </a:cubicBezTo>
                <a:cubicBezTo>
                  <a:pt x="16897" y="3036"/>
                  <a:pt x="16897" y="3036"/>
                  <a:pt x="16897" y="3036"/>
                </a:cubicBezTo>
                <a:cubicBezTo>
                  <a:pt x="16903" y="3036"/>
                  <a:pt x="16903" y="3042"/>
                  <a:pt x="16903" y="3042"/>
                </a:cubicBezTo>
                <a:cubicBezTo>
                  <a:pt x="16909" y="3054"/>
                  <a:pt x="16903" y="3059"/>
                  <a:pt x="16903" y="3065"/>
                </a:cubicBezTo>
                <a:cubicBezTo>
                  <a:pt x="16885" y="3065"/>
                  <a:pt x="16885" y="3065"/>
                  <a:pt x="16885" y="3065"/>
                </a:cubicBezTo>
                <a:cubicBezTo>
                  <a:pt x="16879" y="3065"/>
                  <a:pt x="16873" y="3065"/>
                  <a:pt x="16873" y="3065"/>
                </a:cubicBezTo>
                <a:cubicBezTo>
                  <a:pt x="16873" y="3059"/>
                  <a:pt x="16867" y="3059"/>
                  <a:pt x="16867" y="3054"/>
                </a:cubicBezTo>
                <a:cubicBezTo>
                  <a:pt x="16867" y="3048"/>
                  <a:pt x="16873" y="3048"/>
                  <a:pt x="16873" y="3042"/>
                </a:cubicBezTo>
                <a:cubicBezTo>
                  <a:pt x="16873" y="3036"/>
                  <a:pt x="16873" y="3036"/>
                  <a:pt x="16873" y="3030"/>
                </a:cubicBezTo>
                <a:cubicBezTo>
                  <a:pt x="16873" y="3024"/>
                  <a:pt x="16879" y="3018"/>
                  <a:pt x="16879" y="3006"/>
                </a:cubicBezTo>
                <a:cubicBezTo>
                  <a:pt x="16879" y="2994"/>
                  <a:pt x="16879" y="2994"/>
                  <a:pt x="16879" y="2994"/>
                </a:cubicBezTo>
                <a:cubicBezTo>
                  <a:pt x="16873" y="2988"/>
                  <a:pt x="16873" y="2988"/>
                  <a:pt x="16867" y="2982"/>
                </a:cubicBezTo>
                <a:cubicBezTo>
                  <a:pt x="16867" y="2976"/>
                  <a:pt x="16861" y="2976"/>
                  <a:pt x="16855" y="2971"/>
                </a:cubicBezTo>
                <a:cubicBezTo>
                  <a:pt x="16855" y="2971"/>
                  <a:pt x="16849" y="2965"/>
                  <a:pt x="16844" y="2965"/>
                </a:cubicBezTo>
                <a:cubicBezTo>
                  <a:pt x="16844" y="2965"/>
                  <a:pt x="16838" y="2965"/>
                  <a:pt x="16832" y="2965"/>
                </a:cubicBezTo>
                <a:cubicBezTo>
                  <a:pt x="16826" y="2965"/>
                  <a:pt x="16826" y="2959"/>
                  <a:pt x="16820" y="2959"/>
                </a:cubicBezTo>
                <a:cubicBezTo>
                  <a:pt x="16814" y="2953"/>
                  <a:pt x="16820" y="2947"/>
                  <a:pt x="16814" y="2947"/>
                </a:cubicBezTo>
                <a:cubicBezTo>
                  <a:pt x="16814" y="2941"/>
                  <a:pt x="16808" y="2941"/>
                  <a:pt x="16802" y="2941"/>
                </a:cubicBezTo>
                <a:cubicBezTo>
                  <a:pt x="16790" y="2935"/>
                  <a:pt x="16778" y="2923"/>
                  <a:pt x="16767" y="2911"/>
                </a:cubicBezTo>
                <a:cubicBezTo>
                  <a:pt x="16737" y="2911"/>
                  <a:pt x="16737" y="2911"/>
                  <a:pt x="16737" y="2911"/>
                </a:cubicBezTo>
                <a:cubicBezTo>
                  <a:pt x="16737" y="2965"/>
                  <a:pt x="16737" y="2965"/>
                  <a:pt x="16737" y="2965"/>
                </a:cubicBezTo>
                <a:cubicBezTo>
                  <a:pt x="16683" y="2965"/>
                  <a:pt x="16683" y="2965"/>
                  <a:pt x="16683" y="2965"/>
                </a:cubicBezTo>
                <a:lnTo>
                  <a:pt x="16683" y="2959"/>
                </a:lnTo>
                <a:cubicBezTo>
                  <a:pt x="16683" y="2953"/>
                  <a:pt x="16683" y="2947"/>
                  <a:pt x="16678" y="2947"/>
                </a:cubicBezTo>
                <a:cubicBezTo>
                  <a:pt x="16678" y="2929"/>
                  <a:pt x="16666" y="2923"/>
                  <a:pt x="16660" y="2905"/>
                </a:cubicBezTo>
                <a:cubicBezTo>
                  <a:pt x="16642" y="2911"/>
                  <a:pt x="16642" y="2911"/>
                  <a:pt x="16642" y="2911"/>
                </a:cubicBezTo>
                <a:cubicBezTo>
                  <a:pt x="16642" y="2917"/>
                  <a:pt x="16648" y="2917"/>
                  <a:pt x="16648" y="2923"/>
                </a:cubicBezTo>
                <a:cubicBezTo>
                  <a:pt x="16648" y="2947"/>
                  <a:pt x="16648" y="2947"/>
                  <a:pt x="16648" y="2947"/>
                </a:cubicBezTo>
                <a:cubicBezTo>
                  <a:pt x="16648" y="2947"/>
                  <a:pt x="16642" y="2953"/>
                  <a:pt x="16642" y="2959"/>
                </a:cubicBezTo>
                <a:cubicBezTo>
                  <a:pt x="16636" y="2953"/>
                  <a:pt x="16636" y="2959"/>
                  <a:pt x="16630" y="2959"/>
                </a:cubicBezTo>
                <a:cubicBezTo>
                  <a:pt x="16624" y="2953"/>
                  <a:pt x="16624" y="2953"/>
                  <a:pt x="16618" y="2953"/>
                </a:cubicBezTo>
                <a:cubicBezTo>
                  <a:pt x="16618" y="2941"/>
                  <a:pt x="16618" y="2941"/>
                  <a:pt x="16618" y="2941"/>
                </a:cubicBezTo>
                <a:cubicBezTo>
                  <a:pt x="16618" y="2935"/>
                  <a:pt x="16618" y="2929"/>
                  <a:pt x="16618" y="2929"/>
                </a:cubicBezTo>
                <a:cubicBezTo>
                  <a:pt x="16624" y="2923"/>
                  <a:pt x="16624" y="2917"/>
                  <a:pt x="16624" y="2911"/>
                </a:cubicBezTo>
                <a:cubicBezTo>
                  <a:pt x="16624" y="2899"/>
                  <a:pt x="16612" y="2893"/>
                  <a:pt x="16606" y="2882"/>
                </a:cubicBezTo>
                <a:cubicBezTo>
                  <a:pt x="16601" y="2887"/>
                  <a:pt x="16601" y="2893"/>
                  <a:pt x="16594" y="2893"/>
                </a:cubicBezTo>
                <a:cubicBezTo>
                  <a:pt x="16589" y="2899"/>
                  <a:pt x="16589" y="2899"/>
                  <a:pt x="16583" y="2899"/>
                </a:cubicBezTo>
                <a:cubicBezTo>
                  <a:pt x="16571" y="2899"/>
                  <a:pt x="16571" y="2899"/>
                  <a:pt x="16571" y="2899"/>
                </a:cubicBezTo>
                <a:cubicBezTo>
                  <a:pt x="16559" y="2899"/>
                  <a:pt x="16559" y="2899"/>
                  <a:pt x="16559" y="2899"/>
                </a:cubicBezTo>
                <a:cubicBezTo>
                  <a:pt x="16553" y="2899"/>
                  <a:pt x="16547" y="2899"/>
                  <a:pt x="16547" y="2893"/>
                </a:cubicBezTo>
                <a:cubicBezTo>
                  <a:pt x="16547" y="2887"/>
                  <a:pt x="16547" y="2882"/>
                  <a:pt x="16547" y="2876"/>
                </a:cubicBezTo>
                <a:cubicBezTo>
                  <a:pt x="16547" y="2870"/>
                  <a:pt x="16553" y="2864"/>
                  <a:pt x="16559" y="2864"/>
                </a:cubicBezTo>
                <a:cubicBezTo>
                  <a:pt x="16559" y="2858"/>
                  <a:pt x="16559" y="2852"/>
                  <a:pt x="16565" y="2852"/>
                </a:cubicBezTo>
                <a:cubicBezTo>
                  <a:pt x="16571" y="2846"/>
                  <a:pt x="16571" y="2852"/>
                  <a:pt x="16577" y="2852"/>
                </a:cubicBezTo>
                <a:cubicBezTo>
                  <a:pt x="16583" y="2846"/>
                  <a:pt x="16589" y="2846"/>
                  <a:pt x="16601" y="2840"/>
                </a:cubicBezTo>
                <a:cubicBezTo>
                  <a:pt x="16606" y="2840"/>
                  <a:pt x="16612" y="2840"/>
                  <a:pt x="16612" y="2834"/>
                </a:cubicBezTo>
                <a:cubicBezTo>
                  <a:pt x="16618" y="2834"/>
                  <a:pt x="16618" y="2828"/>
                  <a:pt x="16624" y="2822"/>
                </a:cubicBezTo>
                <a:cubicBezTo>
                  <a:pt x="16624" y="2816"/>
                  <a:pt x="16630" y="2816"/>
                  <a:pt x="16636" y="2810"/>
                </a:cubicBezTo>
                <a:cubicBezTo>
                  <a:pt x="16642" y="2805"/>
                  <a:pt x="16642" y="2799"/>
                  <a:pt x="16648" y="2799"/>
                </a:cubicBezTo>
                <a:cubicBezTo>
                  <a:pt x="16654" y="2793"/>
                  <a:pt x="16654" y="2793"/>
                  <a:pt x="16660" y="2793"/>
                </a:cubicBezTo>
                <a:cubicBezTo>
                  <a:pt x="16666" y="2793"/>
                  <a:pt x="16666" y="2787"/>
                  <a:pt x="16672" y="2787"/>
                </a:cubicBezTo>
                <a:cubicBezTo>
                  <a:pt x="16678" y="2787"/>
                  <a:pt x="16683" y="2787"/>
                  <a:pt x="16695" y="2787"/>
                </a:cubicBezTo>
                <a:cubicBezTo>
                  <a:pt x="16695" y="2769"/>
                  <a:pt x="16689" y="2757"/>
                  <a:pt x="16695" y="2745"/>
                </a:cubicBezTo>
                <a:cubicBezTo>
                  <a:pt x="16701" y="2739"/>
                  <a:pt x="16701" y="2739"/>
                  <a:pt x="16701" y="2733"/>
                </a:cubicBezTo>
                <a:cubicBezTo>
                  <a:pt x="16707" y="2727"/>
                  <a:pt x="16713" y="2727"/>
                  <a:pt x="16713" y="2727"/>
                </a:cubicBezTo>
                <a:cubicBezTo>
                  <a:pt x="16719" y="2721"/>
                  <a:pt x="16719" y="2721"/>
                  <a:pt x="16725" y="2721"/>
                </a:cubicBezTo>
                <a:cubicBezTo>
                  <a:pt x="16731" y="2716"/>
                  <a:pt x="16731" y="2710"/>
                  <a:pt x="16731" y="2710"/>
                </a:cubicBezTo>
                <a:cubicBezTo>
                  <a:pt x="16737" y="2704"/>
                  <a:pt x="16731" y="2698"/>
                  <a:pt x="16737" y="2692"/>
                </a:cubicBezTo>
                <a:cubicBezTo>
                  <a:pt x="16743" y="2692"/>
                  <a:pt x="16743" y="2692"/>
                  <a:pt x="16749" y="2686"/>
                </a:cubicBezTo>
                <a:cubicBezTo>
                  <a:pt x="16755" y="2686"/>
                  <a:pt x="16755" y="2686"/>
                  <a:pt x="16760" y="2680"/>
                </a:cubicBezTo>
                <a:cubicBezTo>
                  <a:pt x="16767" y="2680"/>
                  <a:pt x="16767" y="2674"/>
                  <a:pt x="16767" y="2668"/>
                </a:cubicBezTo>
                <a:cubicBezTo>
                  <a:pt x="16772" y="2668"/>
                  <a:pt x="16778" y="2668"/>
                  <a:pt x="16784" y="2662"/>
                </a:cubicBezTo>
                <a:cubicBezTo>
                  <a:pt x="16784" y="2656"/>
                  <a:pt x="16784" y="2650"/>
                  <a:pt x="16790" y="2650"/>
                </a:cubicBezTo>
                <a:cubicBezTo>
                  <a:pt x="16790" y="2650"/>
                  <a:pt x="16796" y="2650"/>
                  <a:pt x="16802" y="2650"/>
                </a:cubicBezTo>
                <a:cubicBezTo>
                  <a:pt x="16802" y="2644"/>
                  <a:pt x="16808" y="2650"/>
                  <a:pt x="16814" y="2650"/>
                </a:cubicBezTo>
                <a:cubicBezTo>
                  <a:pt x="16814" y="2644"/>
                  <a:pt x="16814" y="2639"/>
                  <a:pt x="16814" y="2639"/>
                </a:cubicBezTo>
                <a:cubicBezTo>
                  <a:pt x="16820" y="2632"/>
                  <a:pt x="16820" y="2627"/>
                  <a:pt x="16820" y="2627"/>
                </a:cubicBezTo>
                <a:cubicBezTo>
                  <a:pt x="16826" y="2621"/>
                  <a:pt x="16826" y="2615"/>
                  <a:pt x="16826" y="2615"/>
                </a:cubicBezTo>
                <a:cubicBezTo>
                  <a:pt x="16826" y="2609"/>
                  <a:pt x="16832" y="2609"/>
                  <a:pt x="16832" y="2603"/>
                </a:cubicBezTo>
                <a:cubicBezTo>
                  <a:pt x="16832" y="2597"/>
                  <a:pt x="16838" y="2597"/>
                  <a:pt x="16838" y="2591"/>
                </a:cubicBezTo>
                <a:cubicBezTo>
                  <a:pt x="16844" y="2585"/>
                  <a:pt x="16844" y="2579"/>
                  <a:pt x="16844" y="2579"/>
                </a:cubicBezTo>
                <a:cubicBezTo>
                  <a:pt x="16849" y="2573"/>
                  <a:pt x="16861" y="2567"/>
                  <a:pt x="16867" y="2567"/>
                </a:cubicBezTo>
                <a:cubicBezTo>
                  <a:pt x="16879" y="2567"/>
                  <a:pt x="16885" y="2567"/>
                  <a:pt x="16891" y="2567"/>
                </a:cubicBezTo>
                <a:cubicBezTo>
                  <a:pt x="16903" y="2567"/>
                  <a:pt x="16909" y="2561"/>
                  <a:pt x="16915" y="2555"/>
                </a:cubicBezTo>
                <a:cubicBezTo>
                  <a:pt x="16921" y="2550"/>
                  <a:pt x="16921" y="2544"/>
                  <a:pt x="16926" y="2544"/>
                </a:cubicBezTo>
                <a:cubicBezTo>
                  <a:pt x="16933" y="2538"/>
                  <a:pt x="16933" y="2532"/>
                  <a:pt x="16938" y="2526"/>
                </a:cubicBezTo>
                <a:cubicBezTo>
                  <a:pt x="16944" y="2520"/>
                  <a:pt x="16950" y="2514"/>
                  <a:pt x="16962" y="2514"/>
                </a:cubicBezTo>
                <a:cubicBezTo>
                  <a:pt x="16968" y="2514"/>
                  <a:pt x="16980" y="2520"/>
                  <a:pt x="16992" y="2520"/>
                </a:cubicBezTo>
                <a:lnTo>
                  <a:pt x="16992" y="2520"/>
                </a:lnTo>
                <a:cubicBezTo>
                  <a:pt x="17004" y="2520"/>
                  <a:pt x="17010" y="2514"/>
                  <a:pt x="17021" y="2514"/>
                </a:cubicBezTo>
                <a:cubicBezTo>
                  <a:pt x="17027" y="2514"/>
                  <a:pt x="17027" y="2514"/>
                  <a:pt x="17027" y="2514"/>
                </a:cubicBezTo>
                <a:cubicBezTo>
                  <a:pt x="17033" y="2514"/>
                  <a:pt x="17033" y="2520"/>
                  <a:pt x="17039" y="2520"/>
                </a:cubicBezTo>
                <a:cubicBezTo>
                  <a:pt x="17051" y="2520"/>
                  <a:pt x="17051" y="2520"/>
                  <a:pt x="17051" y="2520"/>
                </a:cubicBezTo>
                <a:cubicBezTo>
                  <a:pt x="17057" y="2520"/>
                  <a:pt x="17057" y="2520"/>
                  <a:pt x="17063" y="2520"/>
                </a:cubicBezTo>
                <a:cubicBezTo>
                  <a:pt x="17069" y="2520"/>
                  <a:pt x="17075" y="2514"/>
                  <a:pt x="17081" y="2514"/>
                </a:cubicBezTo>
                <a:cubicBezTo>
                  <a:pt x="17087" y="2514"/>
                  <a:pt x="17087" y="2514"/>
                  <a:pt x="17087" y="2514"/>
                </a:cubicBezTo>
                <a:cubicBezTo>
                  <a:pt x="17093" y="2514"/>
                  <a:pt x="17093" y="2520"/>
                  <a:pt x="17099" y="2520"/>
                </a:cubicBezTo>
                <a:cubicBezTo>
                  <a:pt x="17104" y="2520"/>
                  <a:pt x="17116" y="2532"/>
                  <a:pt x="17122" y="2532"/>
                </a:cubicBezTo>
                <a:close/>
                <a:moveTo>
                  <a:pt x="8805" y="2585"/>
                </a:moveTo>
                <a:lnTo>
                  <a:pt x="8805" y="2585"/>
                </a:lnTo>
                <a:cubicBezTo>
                  <a:pt x="8793" y="2591"/>
                  <a:pt x="8793" y="2597"/>
                  <a:pt x="8781" y="2603"/>
                </a:cubicBezTo>
                <a:cubicBezTo>
                  <a:pt x="8781" y="2603"/>
                  <a:pt x="8775" y="2603"/>
                  <a:pt x="8769" y="2603"/>
                </a:cubicBezTo>
                <a:cubicBezTo>
                  <a:pt x="8769" y="2609"/>
                  <a:pt x="8769" y="2615"/>
                  <a:pt x="8763" y="2615"/>
                </a:cubicBezTo>
                <a:cubicBezTo>
                  <a:pt x="8757" y="2627"/>
                  <a:pt x="8751" y="2627"/>
                  <a:pt x="8745" y="2639"/>
                </a:cubicBezTo>
                <a:cubicBezTo>
                  <a:pt x="8745" y="2644"/>
                  <a:pt x="8745" y="2644"/>
                  <a:pt x="8745" y="2650"/>
                </a:cubicBezTo>
                <a:cubicBezTo>
                  <a:pt x="8757" y="2656"/>
                  <a:pt x="8757" y="2656"/>
                  <a:pt x="8757" y="2656"/>
                </a:cubicBezTo>
                <a:cubicBezTo>
                  <a:pt x="8757" y="2656"/>
                  <a:pt x="8763" y="2650"/>
                  <a:pt x="8769" y="2650"/>
                </a:cubicBezTo>
                <a:cubicBezTo>
                  <a:pt x="8769" y="2644"/>
                  <a:pt x="8775" y="2644"/>
                  <a:pt x="8775" y="2639"/>
                </a:cubicBezTo>
                <a:cubicBezTo>
                  <a:pt x="8781" y="2639"/>
                  <a:pt x="8781" y="2627"/>
                  <a:pt x="8787" y="2627"/>
                </a:cubicBezTo>
                <a:cubicBezTo>
                  <a:pt x="8787" y="2627"/>
                  <a:pt x="8793" y="2627"/>
                  <a:pt x="8799" y="2627"/>
                </a:cubicBezTo>
                <a:cubicBezTo>
                  <a:pt x="8799" y="2627"/>
                  <a:pt x="8805" y="2627"/>
                  <a:pt x="8811" y="2627"/>
                </a:cubicBezTo>
                <a:cubicBezTo>
                  <a:pt x="8811" y="2621"/>
                  <a:pt x="8805" y="2615"/>
                  <a:pt x="8811" y="2615"/>
                </a:cubicBezTo>
                <a:cubicBezTo>
                  <a:pt x="8811" y="2609"/>
                  <a:pt x="8816" y="2609"/>
                  <a:pt x="8816" y="2603"/>
                </a:cubicBezTo>
                <a:cubicBezTo>
                  <a:pt x="8816" y="2591"/>
                  <a:pt x="8823" y="2585"/>
                  <a:pt x="8823" y="2579"/>
                </a:cubicBezTo>
                <a:cubicBezTo>
                  <a:pt x="8816" y="2579"/>
                  <a:pt x="8811" y="2585"/>
                  <a:pt x="8805" y="2585"/>
                </a:cubicBezTo>
                <a:close/>
                <a:moveTo>
                  <a:pt x="8864" y="3225"/>
                </a:moveTo>
                <a:lnTo>
                  <a:pt x="8864" y="3225"/>
                </a:lnTo>
                <a:cubicBezTo>
                  <a:pt x="8870" y="3225"/>
                  <a:pt x="8870" y="3220"/>
                  <a:pt x="8876" y="3220"/>
                </a:cubicBezTo>
                <a:cubicBezTo>
                  <a:pt x="8882" y="3220"/>
                  <a:pt x="8882" y="3220"/>
                  <a:pt x="8888" y="3220"/>
                </a:cubicBezTo>
                <a:cubicBezTo>
                  <a:pt x="8894" y="3220"/>
                  <a:pt x="8894" y="3220"/>
                  <a:pt x="8900" y="3214"/>
                </a:cubicBezTo>
                <a:cubicBezTo>
                  <a:pt x="8911" y="3208"/>
                  <a:pt x="8911" y="3208"/>
                  <a:pt x="8911" y="3208"/>
                </a:cubicBezTo>
                <a:cubicBezTo>
                  <a:pt x="8917" y="3208"/>
                  <a:pt x="8911" y="3196"/>
                  <a:pt x="8917" y="3196"/>
                </a:cubicBezTo>
                <a:cubicBezTo>
                  <a:pt x="8923" y="3196"/>
                  <a:pt x="8923" y="3202"/>
                  <a:pt x="8929" y="3202"/>
                </a:cubicBezTo>
                <a:cubicBezTo>
                  <a:pt x="8935" y="3202"/>
                  <a:pt x="8935" y="3208"/>
                  <a:pt x="8941" y="3208"/>
                </a:cubicBezTo>
                <a:cubicBezTo>
                  <a:pt x="8971" y="3208"/>
                  <a:pt x="8971" y="3208"/>
                  <a:pt x="8971" y="3208"/>
                </a:cubicBezTo>
                <a:cubicBezTo>
                  <a:pt x="8971" y="3196"/>
                  <a:pt x="8977" y="3190"/>
                  <a:pt x="8977" y="3178"/>
                </a:cubicBezTo>
                <a:cubicBezTo>
                  <a:pt x="8982" y="3178"/>
                  <a:pt x="8989" y="3178"/>
                  <a:pt x="9000" y="3178"/>
                </a:cubicBezTo>
                <a:cubicBezTo>
                  <a:pt x="9000" y="3178"/>
                  <a:pt x="9006" y="3178"/>
                  <a:pt x="9012" y="3178"/>
                </a:cubicBezTo>
                <a:cubicBezTo>
                  <a:pt x="9012" y="3178"/>
                  <a:pt x="9018" y="3178"/>
                  <a:pt x="9024" y="3178"/>
                </a:cubicBezTo>
                <a:cubicBezTo>
                  <a:pt x="9030" y="3178"/>
                  <a:pt x="9036" y="3178"/>
                  <a:pt x="9042" y="3178"/>
                </a:cubicBezTo>
                <a:cubicBezTo>
                  <a:pt x="9048" y="3178"/>
                  <a:pt x="9054" y="3178"/>
                  <a:pt x="9054" y="3178"/>
                </a:cubicBezTo>
                <a:cubicBezTo>
                  <a:pt x="9060" y="3178"/>
                  <a:pt x="9066" y="3172"/>
                  <a:pt x="9066" y="3172"/>
                </a:cubicBezTo>
                <a:cubicBezTo>
                  <a:pt x="9071" y="3166"/>
                  <a:pt x="9071" y="3160"/>
                  <a:pt x="9077" y="3160"/>
                </a:cubicBezTo>
                <a:cubicBezTo>
                  <a:pt x="9083" y="3160"/>
                  <a:pt x="9089" y="3160"/>
                  <a:pt x="9095" y="3160"/>
                </a:cubicBezTo>
                <a:cubicBezTo>
                  <a:pt x="9107" y="3166"/>
                  <a:pt x="9107" y="3178"/>
                  <a:pt x="9119" y="3178"/>
                </a:cubicBezTo>
                <a:cubicBezTo>
                  <a:pt x="9125" y="3178"/>
                  <a:pt x="9125" y="3178"/>
                  <a:pt x="9125" y="3178"/>
                </a:cubicBezTo>
                <a:cubicBezTo>
                  <a:pt x="9131" y="3178"/>
                  <a:pt x="9137" y="3178"/>
                  <a:pt x="9137" y="3178"/>
                </a:cubicBezTo>
                <a:cubicBezTo>
                  <a:pt x="9148" y="3172"/>
                  <a:pt x="9154" y="3178"/>
                  <a:pt x="9160" y="3178"/>
                </a:cubicBezTo>
                <a:cubicBezTo>
                  <a:pt x="9166" y="3178"/>
                  <a:pt x="9172" y="3178"/>
                  <a:pt x="9172" y="3178"/>
                </a:cubicBezTo>
                <a:cubicBezTo>
                  <a:pt x="9178" y="3172"/>
                  <a:pt x="9178" y="3172"/>
                  <a:pt x="9184" y="3166"/>
                </a:cubicBezTo>
                <a:cubicBezTo>
                  <a:pt x="9190" y="3166"/>
                  <a:pt x="9184" y="3160"/>
                  <a:pt x="9190" y="3154"/>
                </a:cubicBezTo>
                <a:cubicBezTo>
                  <a:pt x="9196" y="3154"/>
                  <a:pt x="9196" y="3154"/>
                  <a:pt x="9202" y="3154"/>
                </a:cubicBezTo>
                <a:cubicBezTo>
                  <a:pt x="9208" y="3154"/>
                  <a:pt x="9208" y="3154"/>
                  <a:pt x="9214" y="3154"/>
                </a:cubicBezTo>
                <a:cubicBezTo>
                  <a:pt x="9220" y="3154"/>
                  <a:pt x="9220" y="3148"/>
                  <a:pt x="9226" y="3148"/>
                </a:cubicBezTo>
                <a:cubicBezTo>
                  <a:pt x="9226" y="3137"/>
                  <a:pt x="9226" y="3137"/>
                  <a:pt x="9226" y="3137"/>
                </a:cubicBezTo>
                <a:cubicBezTo>
                  <a:pt x="9226" y="3137"/>
                  <a:pt x="9220" y="3131"/>
                  <a:pt x="9220" y="3125"/>
                </a:cubicBezTo>
                <a:cubicBezTo>
                  <a:pt x="9214" y="3119"/>
                  <a:pt x="9208" y="3119"/>
                  <a:pt x="9208" y="3113"/>
                </a:cubicBezTo>
                <a:cubicBezTo>
                  <a:pt x="9208" y="3107"/>
                  <a:pt x="9208" y="3107"/>
                  <a:pt x="9208" y="3107"/>
                </a:cubicBezTo>
                <a:cubicBezTo>
                  <a:pt x="9208" y="3101"/>
                  <a:pt x="9208" y="3095"/>
                  <a:pt x="9214" y="3095"/>
                </a:cubicBezTo>
                <a:cubicBezTo>
                  <a:pt x="9214" y="3089"/>
                  <a:pt x="9220" y="3089"/>
                  <a:pt x="9226" y="3089"/>
                </a:cubicBezTo>
                <a:cubicBezTo>
                  <a:pt x="9226" y="3089"/>
                  <a:pt x="9232" y="3089"/>
                  <a:pt x="9237" y="3089"/>
                </a:cubicBezTo>
                <a:cubicBezTo>
                  <a:pt x="9237" y="3089"/>
                  <a:pt x="9237" y="3083"/>
                  <a:pt x="9237" y="3077"/>
                </a:cubicBezTo>
                <a:cubicBezTo>
                  <a:pt x="9237" y="3077"/>
                  <a:pt x="9243" y="3071"/>
                  <a:pt x="9243" y="3065"/>
                </a:cubicBezTo>
                <a:cubicBezTo>
                  <a:pt x="9267" y="3065"/>
                  <a:pt x="9267" y="3065"/>
                  <a:pt x="9267" y="3065"/>
                </a:cubicBezTo>
                <a:cubicBezTo>
                  <a:pt x="9267" y="3042"/>
                  <a:pt x="9267" y="3042"/>
                  <a:pt x="9267" y="3042"/>
                </a:cubicBezTo>
                <a:cubicBezTo>
                  <a:pt x="9261" y="3042"/>
                  <a:pt x="9255" y="3042"/>
                  <a:pt x="9255" y="3036"/>
                </a:cubicBezTo>
                <a:cubicBezTo>
                  <a:pt x="9249" y="3030"/>
                  <a:pt x="9249" y="3030"/>
                  <a:pt x="9243" y="3024"/>
                </a:cubicBezTo>
                <a:cubicBezTo>
                  <a:pt x="9243" y="3018"/>
                  <a:pt x="9249" y="3012"/>
                  <a:pt x="9243" y="3012"/>
                </a:cubicBezTo>
                <a:cubicBezTo>
                  <a:pt x="9243" y="3006"/>
                  <a:pt x="9237" y="3006"/>
                  <a:pt x="9232" y="3006"/>
                </a:cubicBezTo>
                <a:cubicBezTo>
                  <a:pt x="9232" y="3000"/>
                  <a:pt x="9226" y="3000"/>
                  <a:pt x="9220" y="2994"/>
                </a:cubicBezTo>
                <a:cubicBezTo>
                  <a:pt x="9208" y="3000"/>
                  <a:pt x="9208" y="3000"/>
                  <a:pt x="9208" y="3000"/>
                </a:cubicBezTo>
                <a:cubicBezTo>
                  <a:pt x="9208" y="3000"/>
                  <a:pt x="9214" y="3006"/>
                  <a:pt x="9214" y="3012"/>
                </a:cubicBezTo>
                <a:cubicBezTo>
                  <a:pt x="9208" y="3012"/>
                  <a:pt x="9202" y="3012"/>
                  <a:pt x="9202" y="3018"/>
                </a:cubicBezTo>
                <a:cubicBezTo>
                  <a:pt x="9196" y="3024"/>
                  <a:pt x="9196" y="3024"/>
                  <a:pt x="9190" y="3030"/>
                </a:cubicBezTo>
                <a:lnTo>
                  <a:pt x="9184" y="3030"/>
                </a:lnTo>
                <a:cubicBezTo>
                  <a:pt x="9178" y="3024"/>
                  <a:pt x="9172" y="3018"/>
                  <a:pt x="9172" y="3018"/>
                </a:cubicBezTo>
                <a:cubicBezTo>
                  <a:pt x="9172" y="3012"/>
                  <a:pt x="9172" y="3006"/>
                  <a:pt x="9172" y="3006"/>
                </a:cubicBezTo>
                <a:cubicBezTo>
                  <a:pt x="9172" y="2994"/>
                  <a:pt x="9172" y="2988"/>
                  <a:pt x="9172" y="2982"/>
                </a:cubicBezTo>
                <a:cubicBezTo>
                  <a:pt x="9172" y="2976"/>
                  <a:pt x="9172" y="2971"/>
                  <a:pt x="9172" y="2965"/>
                </a:cubicBezTo>
                <a:cubicBezTo>
                  <a:pt x="9137" y="2965"/>
                  <a:pt x="9137" y="2965"/>
                  <a:pt x="9137" y="2965"/>
                </a:cubicBezTo>
                <a:cubicBezTo>
                  <a:pt x="9137" y="2953"/>
                  <a:pt x="9143" y="2947"/>
                  <a:pt x="9137" y="2935"/>
                </a:cubicBezTo>
                <a:cubicBezTo>
                  <a:pt x="9137" y="2929"/>
                  <a:pt x="9143" y="2923"/>
                  <a:pt x="9137" y="2923"/>
                </a:cubicBezTo>
                <a:cubicBezTo>
                  <a:pt x="9137" y="2911"/>
                  <a:pt x="9125" y="2905"/>
                  <a:pt x="9119" y="2899"/>
                </a:cubicBezTo>
                <a:cubicBezTo>
                  <a:pt x="9113" y="2899"/>
                  <a:pt x="9113" y="2905"/>
                  <a:pt x="9107" y="2899"/>
                </a:cubicBezTo>
                <a:cubicBezTo>
                  <a:pt x="9101" y="2899"/>
                  <a:pt x="9107" y="2893"/>
                  <a:pt x="9101" y="2887"/>
                </a:cubicBezTo>
                <a:lnTo>
                  <a:pt x="9089" y="2887"/>
                </a:lnTo>
                <a:cubicBezTo>
                  <a:pt x="9089" y="2882"/>
                  <a:pt x="9089" y="2882"/>
                  <a:pt x="9089" y="2876"/>
                </a:cubicBezTo>
                <a:cubicBezTo>
                  <a:pt x="9089" y="2870"/>
                  <a:pt x="9083" y="2870"/>
                  <a:pt x="9083" y="2864"/>
                </a:cubicBezTo>
                <a:cubicBezTo>
                  <a:pt x="9077" y="2858"/>
                  <a:pt x="9071" y="2858"/>
                  <a:pt x="9066" y="2858"/>
                </a:cubicBezTo>
                <a:cubicBezTo>
                  <a:pt x="9066" y="2852"/>
                  <a:pt x="9071" y="2846"/>
                  <a:pt x="9066" y="2846"/>
                </a:cubicBezTo>
                <a:cubicBezTo>
                  <a:pt x="9066" y="2840"/>
                  <a:pt x="9060" y="2840"/>
                  <a:pt x="9060" y="2834"/>
                </a:cubicBezTo>
                <a:cubicBezTo>
                  <a:pt x="9054" y="2828"/>
                  <a:pt x="9054" y="2822"/>
                  <a:pt x="9054" y="2822"/>
                </a:cubicBezTo>
                <a:cubicBezTo>
                  <a:pt x="9048" y="2816"/>
                  <a:pt x="9048" y="2810"/>
                  <a:pt x="9042" y="2810"/>
                </a:cubicBezTo>
                <a:cubicBezTo>
                  <a:pt x="9036" y="2810"/>
                  <a:pt x="9036" y="2805"/>
                  <a:pt x="9030" y="2805"/>
                </a:cubicBezTo>
                <a:cubicBezTo>
                  <a:pt x="9024" y="2805"/>
                  <a:pt x="9018" y="2805"/>
                  <a:pt x="9006" y="2805"/>
                </a:cubicBezTo>
                <a:cubicBezTo>
                  <a:pt x="9000" y="2805"/>
                  <a:pt x="8994" y="2805"/>
                  <a:pt x="8982" y="2799"/>
                </a:cubicBezTo>
                <a:cubicBezTo>
                  <a:pt x="8977" y="2799"/>
                  <a:pt x="8982" y="2793"/>
                  <a:pt x="8977" y="2787"/>
                </a:cubicBezTo>
                <a:cubicBezTo>
                  <a:pt x="8977" y="2781"/>
                  <a:pt x="8977" y="2781"/>
                  <a:pt x="8982" y="2775"/>
                </a:cubicBezTo>
                <a:cubicBezTo>
                  <a:pt x="8982" y="2769"/>
                  <a:pt x="8989" y="2769"/>
                  <a:pt x="8994" y="2769"/>
                </a:cubicBezTo>
                <a:cubicBezTo>
                  <a:pt x="8994" y="2763"/>
                  <a:pt x="8994" y="2757"/>
                  <a:pt x="8994" y="2757"/>
                </a:cubicBezTo>
                <a:cubicBezTo>
                  <a:pt x="9000" y="2751"/>
                  <a:pt x="9006" y="2757"/>
                  <a:pt x="9006" y="2757"/>
                </a:cubicBezTo>
                <a:cubicBezTo>
                  <a:pt x="9012" y="2757"/>
                  <a:pt x="9012" y="2751"/>
                  <a:pt x="9018" y="2751"/>
                </a:cubicBezTo>
                <a:cubicBezTo>
                  <a:pt x="9018" y="2739"/>
                  <a:pt x="9018" y="2739"/>
                  <a:pt x="9018" y="2739"/>
                </a:cubicBezTo>
                <a:cubicBezTo>
                  <a:pt x="9018" y="2739"/>
                  <a:pt x="9018" y="2733"/>
                  <a:pt x="9018" y="2727"/>
                </a:cubicBezTo>
                <a:cubicBezTo>
                  <a:pt x="9018" y="2727"/>
                  <a:pt x="9024" y="2721"/>
                  <a:pt x="9030" y="2721"/>
                </a:cubicBezTo>
                <a:cubicBezTo>
                  <a:pt x="9030" y="2716"/>
                  <a:pt x="9036" y="2716"/>
                  <a:pt x="9042" y="2716"/>
                </a:cubicBezTo>
                <a:cubicBezTo>
                  <a:pt x="9042" y="2710"/>
                  <a:pt x="9042" y="2710"/>
                  <a:pt x="9042" y="2704"/>
                </a:cubicBezTo>
                <a:cubicBezTo>
                  <a:pt x="9042" y="2656"/>
                  <a:pt x="9042" y="2656"/>
                  <a:pt x="9042" y="2656"/>
                </a:cubicBezTo>
                <a:cubicBezTo>
                  <a:pt x="8935" y="2656"/>
                  <a:pt x="8935" y="2656"/>
                  <a:pt x="8935" y="2656"/>
                </a:cubicBezTo>
                <a:cubicBezTo>
                  <a:pt x="8935" y="2650"/>
                  <a:pt x="8935" y="2650"/>
                  <a:pt x="8941" y="2644"/>
                </a:cubicBezTo>
                <a:cubicBezTo>
                  <a:pt x="8941" y="2639"/>
                  <a:pt x="8947" y="2639"/>
                  <a:pt x="8953" y="2639"/>
                </a:cubicBezTo>
                <a:cubicBezTo>
                  <a:pt x="8953" y="2632"/>
                  <a:pt x="8947" y="2627"/>
                  <a:pt x="8953" y="2627"/>
                </a:cubicBezTo>
                <a:cubicBezTo>
                  <a:pt x="8953" y="2621"/>
                  <a:pt x="8947" y="2615"/>
                  <a:pt x="8953" y="2615"/>
                </a:cubicBezTo>
                <a:cubicBezTo>
                  <a:pt x="8953" y="2609"/>
                  <a:pt x="8959" y="2609"/>
                  <a:pt x="8959" y="2603"/>
                </a:cubicBezTo>
                <a:cubicBezTo>
                  <a:pt x="8965" y="2603"/>
                  <a:pt x="8965" y="2597"/>
                  <a:pt x="8971" y="2591"/>
                </a:cubicBezTo>
                <a:cubicBezTo>
                  <a:pt x="8977" y="2591"/>
                  <a:pt x="8977" y="2591"/>
                  <a:pt x="8982" y="2585"/>
                </a:cubicBezTo>
                <a:cubicBezTo>
                  <a:pt x="8977" y="2585"/>
                  <a:pt x="8977" y="2579"/>
                  <a:pt x="8971" y="2573"/>
                </a:cubicBezTo>
                <a:cubicBezTo>
                  <a:pt x="8965" y="2573"/>
                  <a:pt x="8959" y="2573"/>
                  <a:pt x="8953" y="2573"/>
                </a:cubicBezTo>
                <a:cubicBezTo>
                  <a:pt x="8935" y="2573"/>
                  <a:pt x="8935" y="2573"/>
                  <a:pt x="8935" y="2573"/>
                </a:cubicBezTo>
                <a:cubicBezTo>
                  <a:pt x="8929" y="2573"/>
                  <a:pt x="8929" y="2579"/>
                  <a:pt x="8923" y="2579"/>
                </a:cubicBezTo>
                <a:cubicBezTo>
                  <a:pt x="8905" y="2579"/>
                  <a:pt x="8900" y="2579"/>
                  <a:pt x="8882" y="2579"/>
                </a:cubicBezTo>
                <a:cubicBezTo>
                  <a:pt x="8882" y="2585"/>
                  <a:pt x="8882" y="2591"/>
                  <a:pt x="8882" y="2597"/>
                </a:cubicBezTo>
                <a:cubicBezTo>
                  <a:pt x="8882" y="2603"/>
                  <a:pt x="8876" y="2609"/>
                  <a:pt x="8876" y="2609"/>
                </a:cubicBezTo>
                <a:cubicBezTo>
                  <a:pt x="8876" y="2615"/>
                  <a:pt x="8864" y="2621"/>
                  <a:pt x="8864" y="2627"/>
                </a:cubicBezTo>
                <a:cubicBezTo>
                  <a:pt x="8864" y="2627"/>
                  <a:pt x="8864" y="2627"/>
                  <a:pt x="8864" y="2632"/>
                </a:cubicBezTo>
                <a:cubicBezTo>
                  <a:pt x="8864" y="2639"/>
                  <a:pt x="8870" y="2644"/>
                  <a:pt x="8870" y="2650"/>
                </a:cubicBezTo>
                <a:cubicBezTo>
                  <a:pt x="8870" y="2656"/>
                  <a:pt x="8864" y="2662"/>
                  <a:pt x="8864" y="2662"/>
                </a:cubicBezTo>
                <a:cubicBezTo>
                  <a:pt x="8858" y="2668"/>
                  <a:pt x="8852" y="2668"/>
                  <a:pt x="8840" y="2668"/>
                </a:cubicBezTo>
                <a:cubicBezTo>
                  <a:pt x="8834" y="2668"/>
                  <a:pt x="8834" y="2668"/>
                  <a:pt x="8828" y="2662"/>
                </a:cubicBezTo>
                <a:cubicBezTo>
                  <a:pt x="8823" y="2662"/>
                  <a:pt x="8823" y="2650"/>
                  <a:pt x="8811" y="2650"/>
                </a:cubicBezTo>
                <a:cubicBezTo>
                  <a:pt x="8805" y="2650"/>
                  <a:pt x="8799" y="2656"/>
                  <a:pt x="8799" y="2662"/>
                </a:cubicBezTo>
                <a:cubicBezTo>
                  <a:pt x="8793" y="2668"/>
                  <a:pt x="8799" y="2668"/>
                  <a:pt x="8799" y="2674"/>
                </a:cubicBezTo>
                <a:cubicBezTo>
                  <a:pt x="8799" y="2680"/>
                  <a:pt x="8793" y="2692"/>
                  <a:pt x="8799" y="2698"/>
                </a:cubicBezTo>
                <a:cubicBezTo>
                  <a:pt x="8805" y="2698"/>
                  <a:pt x="8805" y="2698"/>
                  <a:pt x="8811" y="2704"/>
                </a:cubicBezTo>
                <a:cubicBezTo>
                  <a:pt x="8816" y="2704"/>
                  <a:pt x="8828" y="2704"/>
                  <a:pt x="8834" y="2710"/>
                </a:cubicBezTo>
                <a:cubicBezTo>
                  <a:pt x="8834" y="2710"/>
                  <a:pt x="8828" y="2716"/>
                  <a:pt x="8828" y="2721"/>
                </a:cubicBezTo>
                <a:cubicBezTo>
                  <a:pt x="8828" y="2727"/>
                  <a:pt x="8828" y="2727"/>
                  <a:pt x="8828" y="2727"/>
                </a:cubicBezTo>
                <a:cubicBezTo>
                  <a:pt x="8828" y="2733"/>
                  <a:pt x="8823" y="2739"/>
                  <a:pt x="8823" y="2739"/>
                </a:cubicBezTo>
                <a:cubicBezTo>
                  <a:pt x="8823" y="2745"/>
                  <a:pt x="8828" y="2745"/>
                  <a:pt x="8828" y="2751"/>
                </a:cubicBezTo>
                <a:cubicBezTo>
                  <a:pt x="8828" y="2757"/>
                  <a:pt x="8828" y="2763"/>
                  <a:pt x="8823" y="2763"/>
                </a:cubicBezTo>
                <a:cubicBezTo>
                  <a:pt x="8823" y="2769"/>
                  <a:pt x="8816" y="2763"/>
                  <a:pt x="8811" y="2769"/>
                </a:cubicBezTo>
                <a:lnTo>
                  <a:pt x="8805" y="2769"/>
                </a:lnTo>
                <a:cubicBezTo>
                  <a:pt x="8799" y="2775"/>
                  <a:pt x="8793" y="2775"/>
                  <a:pt x="8793" y="2781"/>
                </a:cubicBezTo>
                <a:cubicBezTo>
                  <a:pt x="8793" y="2787"/>
                  <a:pt x="8793" y="2793"/>
                  <a:pt x="8793" y="2799"/>
                </a:cubicBezTo>
                <a:cubicBezTo>
                  <a:pt x="8816" y="2799"/>
                  <a:pt x="8816" y="2799"/>
                  <a:pt x="8816" y="2799"/>
                </a:cubicBezTo>
                <a:cubicBezTo>
                  <a:pt x="8823" y="2799"/>
                  <a:pt x="8823" y="2793"/>
                  <a:pt x="8828" y="2793"/>
                </a:cubicBezTo>
                <a:cubicBezTo>
                  <a:pt x="8834" y="2793"/>
                  <a:pt x="8834" y="2793"/>
                  <a:pt x="8840" y="2799"/>
                </a:cubicBezTo>
                <a:cubicBezTo>
                  <a:pt x="8840" y="2799"/>
                  <a:pt x="8834" y="2805"/>
                  <a:pt x="8840" y="2805"/>
                </a:cubicBezTo>
                <a:cubicBezTo>
                  <a:pt x="8840" y="2810"/>
                  <a:pt x="8846" y="2810"/>
                  <a:pt x="8852" y="2816"/>
                </a:cubicBezTo>
                <a:cubicBezTo>
                  <a:pt x="8876" y="2816"/>
                  <a:pt x="8876" y="2816"/>
                  <a:pt x="8876" y="2816"/>
                </a:cubicBezTo>
                <a:cubicBezTo>
                  <a:pt x="8876" y="2810"/>
                  <a:pt x="8870" y="2810"/>
                  <a:pt x="8876" y="2805"/>
                </a:cubicBezTo>
                <a:cubicBezTo>
                  <a:pt x="8876" y="2799"/>
                  <a:pt x="8876" y="2799"/>
                  <a:pt x="8882" y="2793"/>
                </a:cubicBezTo>
                <a:cubicBezTo>
                  <a:pt x="8888" y="2805"/>
                  <a:pt x="8888" y="2805"/>
                  <a:pt x="8888" y="2805"/>
                </a:cubicBezTo>
                <a:lnTo>
                  <a:pt x="8888" y="2810"/>
                </a:lnTo>
                <a:cubicBezTo>
                  <a:pt x="8888" y="2822"/>
                  <a:pt x="8900" y="2828"/>
                  <a:pt x="8900" y="2840"/>
                </a:cubicBezTo>
                <a:cubicBezTo>
                  <a:pt x="8900" y="2840"/>
                  <a:pt x="8900" y="2846"/>
                  <a:pt x="8894" y="2852"/>
                </a:cubicBezTo>
                <a:lnTo>
                  <a:pt x="8888" y="2852"/>
                </a:lnTo>
                <a:cubicBezTo>
                  <a:pt x="8882" y="2858"/>
                  <a:pt x="8876" y="2858"/>
                  <a:pt x="8876" y="2858"/>
                </a:cubicBezTo>
                <a:cubicBezTo>
                  <a:pt x="8876" y="2864"/>
                  <a:pt x="8870" y="2864"/>
                  <a:pt x="8876" y="2870"/>
                </a:cubicBezTo>
                <a:cubicBezTo>
                  <a:pt x="8876" y="2876"/>
                  <a:pt x="8882" y="2876"/>
                  <a:pt x="8882" y="2882"/>
                </a:cubicBezTo>
                <a:cubicBezTo>
                  <a:pt x="8941" y="2882"/>
                  <a:pt x="8941" y="2882"/>
                  <a:pt x="8941" y="2882"/>
                </a:cubicBezTo>
                <a:cubicBezTo>
                  <a:pt x="8947" y="2870"/>
                  <a:pt x="8947" y="2870"/>
                  <a:pt x="8947" y="2870"/>
                </a:cubicBezTo>
                <a:cubicBezTo>
                  <a:pt x="8947" y="2876"/>
                  <a:pt x="8953" y="2870"/>
                  <a:pt x="8959" y="2876"/>
                </a:cubicBezTo>
                <a:cubicBezTo>
                  <a:pt x="8959" y="2882"/>
                  <a:pt x="8959" y="2882"/>
                  <a:pt x="8959" y="2887"/>
                </a:cubicBezTo>
                <a:cubicBezTo>
                  <a:pt x="8965" y="2893"/>
                  <a:pt x="8971" y="2893"/>
                  <a:pt x="8971" y="2899"/>
                </a:cubicBezTo>
                <a:cubicBezTo>
                  <a:pt x="8971" y="2905"/>
                  <a:pt x="8965" y="2911"/>
                  <a:pt x="8965" y="2917"/>
                </a:cubicBezTo>
                <a:cubicBezTo>
                  <a:pt x="8965" y="2923"/>
                  <a:pt x="8965" y="2929"/>
                  <a:pt x="8971" y="2935"/>
                </a:cubicBezTo>
                <a:cubicBezTo>
                  <a:pt x="8977" y="2941"/>
                  <a:pt x="8982" y="2941"/>
                  <a:pt x="8994" y="2947"/>
                </a:cubicBezTo>
                <a:cubicBezTo>
                  <a:pt x="8989" y="2965"/>
                  <a:pt x="8989" y="2965"/>
                  <a:pt x="8989" y="2965"/>
                </a:cubicBezTo>
                <a:cubicBezTo>
                  <a:pt x="8989" y="2976"/>
                  <a:pt x="8994" y="2982"/>
                  <a:pt x="8994" y="2988"/>
                </a:cubicBezTo>
                <a:cubicBezTo>
                  <a:pt x="8994" y="2994"/>
                  <a:pt x="8989" y="3000"/>
                  <a:pt x="8989" y="3000"/>
                </a:cubicBezTo>
                <a:cubicBezTo>
                  <a:pt x="8982" y="3006"/>
                  <a:pt x="8977" y="3000"/>
                  <a:pt x="8971" y="3000"/>
                </a:cubicBezTo>
                <a:cubicBezTo>
                  <a:pt x="8965" y="3000"/>
                  <a:pt x="8959" y="3000"/>
                  <a:pt x="8953" y="3000"/>
                </a:cubicBezTo>
                <a:cubicBezTo>
                  <a:pt x="8947" y="3000"/>
                  <a:pt x="8947" y="2994"/>
                  <a:pt x="8941" y="2994"/>
                </a:cubicBezTo>
                <a:cubicBezTo>
                  <a:pt x="8935" y="2994"/>
                  <a:pt x="8929" y="2994"/>
                  <a:pt x="8923" y="2994"/>
                </a:cubicBezTo>
                <a:cubicBezTo>
                  <a:pt x="8917" y="2994"/>
                  <a:pt x="8917" y="2994"/>
                  <a:pt x="8917" y="2994"/>
                </a:cubicBezTo>
                <a:cubicBezTo>
                  <a:pt x="8917" y="2994"/>
                  <a:pt x="8911" y="2994"/>
                  <a:pt x="8905" y="2994"/>
                </a:cubicBezTo>
                <a:cubicBezTo>
                  <a:pt x="8905" y="2994"/>
                  <a:pt x="8905" y="3000"/>
                  <a:pt x="8900" y="3006"/>
                </a:cubicBezTo>
                <a:cubicBezTo>
                  <a:pt x="8894" y="3006"/>
                  <a:pt x="8900" y="3012"/>
                  <a:pt x="8894" y="3018"/>
                </a:cubicBezTo>
                <a:cubicBezTo>
                  <a:pt x="8894" y="3018"/>
                  <a:pt x="8888" y="3012"/>
                  <a:pt x="8888" y="3018"/>
                </a:cubicBezTo>
                <a:cubicBezTo>
                  <a:pt x="8882" y="3018"/>
                  <a:pt x="8876" y="3018"/>
                  <a:pt x="8876" y="3018"/>
                </a:cubicBezTo>
                <a:cubicBezTo>
                  <a:pt x="8870" y="3030"/>
                  <a:pt x="8870" y="3030"/>
                  <a:pt x="8870" y="3030"/>
                </a:cubicBezTo>
                <a:cubicBezTo>
                  <a:pt x="8876" y="3030"/>
                  <a:pt x="8876" y="3036"/>
                  <a:pt x="8882" y="3036"/>
                </a:cubicBezTo>
                <a:cubicBezTo>
                  <a:pt x="8894" y="3036"/>
                  <a:pt x="8900" y="3030"/>
                  <a:pt x="8911" y="3030"/>
                </a:cubicBezTo>
                <a:cubicBezTo>
                  <a:pt x="8917" y="3030"/>
                  <a:pt x="8923" y="3030"/>
                  <a:pt x="8929" y="3036"/>
                </a:cubicBezTo>
                <a:lnTo>
                  <a:pt x="8929" y="3042"/>
                </a:lnTo>
                <a:cubicBezTo>
                  <a:pt x="8923" y="3048"/>
                  <a:pt x="8929" y="3054"/>
                  <a:pt x="8923" y="3054"/>
                </a:cubicBezTo>
                <a:cubicBezTo>
                  <a:pt x="8923" y="3059"/>
                  <a:pt x="8917" y="3054"/>
                  <a:pt x="8911" y="3054"/>
                </a:cubicBezTo>
                <a:cubicBezTo>
                  <a:pt x="8911" y="3059"/>
                  <a:pt x="8905" y="3059"/>
                  <a:pt x="8900" y="3065"/>
                </a:cubicBezTo>
                <a:cubicBezTo>
                  <a:pt x="8900" y="3065"/>
                  <a:pt x="8900" y="3071"/>
                  <a:pt x="8894" y="3077"/>
                </a:cubicBezTo>
                <a:cubicBezTo>
                  <a:pt x="8888" y="3077"/>
                  <a:pt x="8882" y="3077"/>
                  <a:pt x="8876" y="3077"/>
                </a:cubicBezTo>
                <a:cubicBezTo>
                  <a:pt x="8870" y="3089"/>
                  <a:pt x="8870" y="3089"/>
                  <a:pt x="8870" y="3089"/>
                </a:cubicBezTo>
                <a:cubicBezTo>
                  <a:pt x="8870" y="3095"/>
                  <a:pt x="8870" y="3095"/>
                  <a:pt x="8876" y="3101"/>
                </a:cubicBezTo>
                <a:cubicBezTo>
                  <a:pt x="8876" y="3107"/>
                  <a:pt x="8876" y="3107"/>
                  <a:pt x="8882" y="3113"/>
                </a:cubicBezTo>
                <a:lnTo>
                  <a:pt x="8888" y="3113"/>
                </a:lnTo>
                <a:cubicBezTo>
                  <a:pt x="8894" y="3113"/>
                  <a:pt x="8900" y="3107"/>
                  <a:pt x="8900" y="3107"/>
                </a:cubicBezTo>
                <a:cubicBezTo>
                  <a:pt x="8905" y="3107"/>
                  <a:pt x="8911" y="3101"/>
                  <a:pt x="8917" y="3101"/>
                </a:cubicBezTo>
                <a:cubicBezTo>
                  <a:pt x="8929" y="3101"/>
                  <a:pt x="8935" y="3113"/>
                  <a:pt x="8947" y="3113"/>
                </a:cubicBezTo>
                <a:cubicBezTo>
                  <a:pt x="8953" y="3113"/>
                  <a:pt x="8953" y="3113"/>
                  <a:pt x="8959" y="3113"/>
                </a:cubicBezTo>
                <a:cubicBezTo>
                  <a:pt x="8965" y="3113"/>
                  <a:pt x="8977" y="3113"/>
                  <a:pt x="8982" y="3113"/>
                </a:cubicBezTo>
                <a:cubicBezTo>
                  <a:pt x="8982" y="3113"/>
                  <a:pt x="8989" y="3113"/>
                  <a:pt x="8994" y="3113"/>
                </a:cubicBezTo>
                <a:cubicBezTo>
                  <a:pt x="9000" y="3113"/>
                  <a:pt x="8994" y="3119"/>
                  <a:pt x="9000" y="3125"/>
                </a:cubicBezTo>
                <a:cubicBezTo>
                  <a:pt x="8994" y="3131"/>
                  <a:pt x="8994" y="3131"/>
                  <a:pt x="8989" y="3137"/>
                </a:cubicBezTo>
                <a:cubicBezTo>
                  <a:pt x="8989" y="3137"/>
                  <a:pt x="8982" y="3137"/>
                  <a:pt x="8977" y="3137"/>
                </a:cubicBezTo>
                <a:cubicBezTo>
                  <a:pt x="8971" y="3142"/>
                  <a:pt x="8965" y="3142"/>
                  <a:pt x="8953" y="3142"/>
                </a:cubicBezTo>
                <a:cubicBezTo>
                  <a:pt x="8947" y="3142"/>
                  <a:pt x="8947" y="3142"/>
                  <a:pt x="8941" y="3142"/>
                </a:cubicBezTo>
                <a:cubicBezTo>
                  <a:pt x="8935" y="3142"/>
                  <a:pt x="8935" y="3142"/>
                  <a:pt x="8929" y="3148"/>
                </a:cubicBezTo>
                <a:cubicBezTo>
                  <a:pt x="8923" y="3148"/>
                  <a:pt x="8929" y="3154"/>
                  <a:pt x="8923" y="3160"/>
                </a:cubicBezTo>
                <a:cubicBezTo>
                  <a:pt x="8923" y="3160"/>
                  <a:pt x="8917" y="3160"/>
                  <a:pt x="8911" y="3160"/>
                </a:cubicBezTo>
                <a:cubicBezTo>
                  <a:pt x="8905" y="3160"/>
                  <a:pt x="8900" y="3160"/>
                  <a:pt x="8888" y="3166"/>
                </a:cubicBezTo>
                <a:cubicBezTo>
                  <a:pt x="8888" y="3172"/>
                  <a:pt x="8894" y="3178"/>
                  <a:pt x="8888" y="3190"/>
                </a:cubicBezTo>
                <a:lnTo>
                  <a:pt x="8888" y="3196"/>
                </a:lnTo>
                <a:cubicBezTo>
                  <a:pt x="8888" y="3202"/>
                  <a:pt x="8882" y="3202"/>
                  <a:pt x="8876" y="3202"/>
                </a:cubicBezTo>
                <a:cubicBezTo>
                  <a:pt x="8870" y="3208"/>
                  <a:pt x="8870" y="3208"/>
                  <a:pt x="8864" y="3214"/>
                </a:cubicBezTo>
                <a:cubicBezTo>
                  <a:pt x="8864" y="3214"/>
                  <a:pt x="8858" y="3214"/>
                  <a:pt x="8852" y="3214"/>
                </a:cubicBezTo>
                <a:cubicBezTo>
                  <a:pt x="8858" y="3220"/>
                  <a:pt x="8858" y="3225"/>
                  <a:pt x="8864" y="3225"/>
                </a:cubicBezTo>
                <a:close/>
                <a:moveTo>
                  <a:pt x="8816" y="2929"/>
                </a:moveTo>
                <a:lnTo>
                  <a:pt x="8816" y="2929"/>
                </a:lnTo>
                <a:cubicBezTo>
                  <a:pt x="8823" y="2929"/>
                  <a:pt x="8823" y="2929"/>
                  <a:pt x="8828" y="2929"/>
                </a:cubicBezTo>
                <a:cubicBezTo>
                  <a:pt x="8840" y="2923"/>
                  <a:pt x="8846" y="2917"/>
                  <a:pt x="8846" y="2905"/>
                </a:cubicBezTo>
                <a:cubicBezTo>
                  <a:pt x="8846" y="2899"/>
                  <a:pt x="8846" y="2893"/>
                  <a:pt x="8840" y="2887"/>
                </a:cubicBezTo>
                <a:cubicBezTo>
                  <a:pt x="8840" y="2887"/>
                  <a:pt x="8834" y="2882"/>
                  <a:pt x="8828" y="2882"/>
                </a:cubicBezTo>
                <a:cubicBezTo>
                  <a:pt x="8828" y="2876"/>
                  <a:pt x="8828" y="2870"/>
                  <a:pt x="8828" y="2870"/>
                </a:cubicBezTo>
                <a:cubicBezTo>
                  <a:pt x="8828" y="2864"/>
                  <a:pt x="8828" y="2858"/>
                  <a:pt x="8828" y="2858"/>
                </a:cubicBezTo>
                <a:cubicBezTo>
                  <a:pt x="8823" y="2852"/>
                  <a:pt x="8823" y="2852"/>
                  <a:pt x="8816" y="2846"/>
                </a:cubicBezTo>
                <a:cubicBezTo>
                  <a:pt x="8811" y="2846"/>
                  <a:pt x="8811" y="2846"/>
                  <a:pt x="8805" y="2846"/>
                </a:cubicBezTo>
                <a:cubicBezTo>
                  <a:pt x="8799" y="2846"/>
                  <a:pt x="8799" y="2840"/>
                  <a:pt x="8793" y="2840"/>
                </a:cubicBezTo>
                <a:cubicBezTo>
                  <a:pt x="8787" y="2840"/>
                  <a:pt x="8787" y="2840"/>
                  <a:pt x="8787" y="2840"/>
                </a:cubicBezTo>
                <a:cubicBezTo>
                  <a:pt x="8781" y="2840"/>
                  <a:pt x="8775" y="2840"/>
                  <a:pt x="8769" y="2846"/>
                </a:cubicBezTo>
                <a:cubicBezTo>
                  <a:pt x="8769" y="2846"/>
                  <a:pt x="8763" y="2846"/>
                  <a:pt x="8757" y="2846"/>
                </a:cubicBezTo>
                <a:cubicBezTo>
                  <a:pt x="8757" y="2852"/>
                  <a:pt x="8757" y="2858"/>
                  <a:pt x="8751" y="2858"/>
                </a:cubicBezTo>
                <a:cubicBezTo>
                  <a:pt x="8751" y="2864"/>
                  <a:pt x="8745" y="2864"/>
                  <a:pt x="8739" y="2864"/>
                </a:cubicBezTo>
                <a:cubicBezTo>
                  <a:pt x="8739" y="2864"/>
                  <a:pt x="8734" y="2864"/>
                  <a:pt x="8734" y="2858"/>
                </a:cubicBezTo>
                <a:cubicBezTo>
                  <a:pt x="8727" y="2858"/>
                  <a:pt x="8727" y="2852"/>
                  <a:pt x="8727" y="2846"/>
                </a:cubicBezTo>
                <a:cubicBezTo>
                  <a:pt x="8722" y="2846"/>
                  <a:pt x="8716" y="2846"/>
                  <a:pt x="8716" y="2840"/>
                </a:cubicBezTo>
                <a:cubicBezTo>
                  <a:pt x="8686" y="2846"/>
                  <a:pt x="8686" y="2846"/>
                  <a:pt x="8686" y="2846"/>
                </a:cubicBezTo>
                <a:cubicBezTo>
                  <a:pt x="8686" y="2846"/>
                  <a:pt x="8686" y="2852"/>
                  <a:pt x="8686" y="2858"/>
                </a:cubicBezTo>
                <a:cubicBezTo>
                  <a:pt x="8686" y="2858"/>
                  <a:pt x="8686" y="2864"/>
                  <a:pt x="8686" y="2870"/>
                </a:cubicBezTo>
                <a:cubicBezTo>
                  <a:pt x="8686" y="2876"/>
                  <a:pt x="8686" y="2876"/>
                  <a:pt x="8686" y="2887"/>
                </a:cubicBezTo>
                <a:cubicBezTo>
                  <a:pt x="8686" y="2893"/>
                  <a:pt x="8686" y="2893"/>
                  <a:pt x="8686" y="2899"/>
                </a:cubicBezTo>
                <a:cubicBezTo>
                  <a:pt x="8686" y="2905"/>
                  <a:pt x="8692" y="2899"/>
                  <a:pt x="8692" y="2899"/>
                </a:cubicBezTo>
                <a:cubicBezTo>
                  <a:pt x="8686" y="2899"/>
                  <a:pt x="8680" y="2899"/>
                  <a:pt x="8680" y="2899"/>
                </a:cubicBezTo>
                <a:cubicBezTo>
                  <a:pt x="8674" y="2899"/>
                  <a:pt x="8674" y="2905"/>
                  <a:pt x="8668" y="2905"/>
                </a:cubicBezTo>
                <a:cubicBezTo>
                  <a:pt x="8662" y="2905"/>
                  <a:pt x="8662" y="2905"/>
                  <a:pt x="8657" y="2905"/>
                </a:cubicBezTo>
                <a:cubicBezTo>
                  <a:pt x="8650" y="2911"/>
                  <a:pt x="8645" y="2917"/>
                  <a:pt x="8633" y="2917"/>
                </a:cubicBezTo>
                <a:cubicBezTo>
                  <a:pt x="8627" y="2917"/>
                  <a:pt x="8627" y="2911"/>
                  <a:pt x="8621" y="2905"/>
                </a:cubicBezTo>
                <a:cubicBezTo>
                  <a:pt x="8609" y="2911"/>
                  <a:pt x="8609" y="2911"/>
                  <a:pt x="8609" y="2911"/>
                </a:cubicBezTo>
                <a:cubicBezTo>
                  <a:pt x="8609" y="2994"/>
                  <a:pt x="8609" y="2994"/>
                  <a:pt x="8609" y="2994"/>
                </a:cubicBezTo>
                <a:cubicBezTo>
                  <a:pt x="8615" y="2994"/>
                  <a:pt x="8615" y="2994"/>
                  <a:pt x="8621" y="2994"/>
                </a:cubicBezTo>
                <a:cubicBezTo>
                  <a:pt x="8633" y="2994"/>
                  <a:pt x="8639" y="2994"/>
                  <a:pt x="8650" y="2994"/>
                </a:cubicBezTo>
                <a:cubicBezTo>
                  <a:pt x="8650" y="3030"/>
                  <a:pt x="8650" y="3030"/>
                  <a:pt x="8650" y="3030"/>
                </a:cubicBezTo>
                <a:cubicBezTo>
                  <a:pt x="8639" y="3030"/>
                  <a:pt x="8639" y="3030"/>
                  <a:pt x="8633" y="3030"/>
                </a:cubicBezTo>
                <a:cubicBezTo>
                  <a:pt x="8627" y="3030"/>
                  <a:pt x="8621" y="3030"/>
                  <a:pt x="8621" y="3030"/>
                </a:cubicBezTo>
                <a:cubicBezTo>
                  <a:pt x="8615" y="3030"/>
                  <a:pt x="8615" y="3036"/>
                  <a:pt x="8615" y="3042"/>
                </a:cubicBezTo>
                <a:cubicBezTo>
                  <a:pt x="8609" y="3048"/>
                  <a:pt x="8609" y="3048"/>
                  <a:pt x="8609" y="3054"/>
                </a:cubicBezTo>
                <a:cubicBezTo>
                  <a:pt x="8609" y="3059"/>
                  <a:pt x="8609" y="3065"/>
                  <a:pt x="8609" y="3077"/>
                </a:cubicBezTo>
                <a:cubicBezTo>
                  <a:pt x="8609" y="3077"/>
                  <a:pt x="8597" y="3077"/>
                  <a:pt x="8597" y="3083"/>
                </a:cubicBezTo>
                <a:cubicBezTo>
                  <a:pt x="8597" y="3083"/>
                  <a:pt x="8591" y="3089"/>
                  <a:pt x="8591" y="3095"/>
                </a:cubicBezTo>
                <a:cubicBezTo>
                  <a:pt x="8591" y="3095"/>
                  <a:pt x="8597" y="3101"/>
                  <a:pt x="8597" y="3107"/>
                </a:cubicBezTo>
                <a:cubicBezTo>
                  <a:pt x="8597" y="3107"/>
                  <a:pt x="8603" y="3113"/>
                  <a:pt x="8609" y="3113"/>
                </a:cubicBezTo>
                <a:cubicBezTo>
                  <a:pt x="8615" y="3119"/>
                  <a:pt x="8615" y="3119"/>
                  <a:pt x="8627" y="3119"/>
                </a:cubicBezTo>
                <a:cubicBezTo>
                  <a:pt x="8633" y="3119"/>
                  <a:pt x="8633" y="3113"/>
                  <a:pt x="8645" y="3113"/>
                </a:cubicBezTo>
                <a:cubicBezTo>
                  <a:pt x="8645" y="3113"/>
                  <a:pt x="8650" y="3107"/>
                  <a:pt x="8650" y="3113"/>
                </a:cubicBezTo>
                <a:cubicBezTo>
                  <a:pt x="8657" y="3113"/>
                  <a:pt x="8662" y="3113"/>
                  <a:pt x="8662" y="3113"/>
                </a:cubicBezTo>
                <a:cubicBezTo>
                  <a:pt x="8668" y="3113"/>
                  <a:pt x="8668" y="3119"/>
                  <a:pt x="8668" y="3119"/>
                </a:cubicBezTo>
                <a:cubicBezTo>
                  <a:pt x="8680" y="3119"/>
                  <a:pt x="8680" y="3113"/>
                  <a:pt x="8686" y="3107"/>
                </a:cubicBezTo>
                <a:cubicBezTo>
                  <a:pt x="8692" y="3107"/>
                  <a:pt x="8698" y="3101"/>
                  <a:pt x="8698" y="3101"/>
                </a:cubicBezTo>
                <a:cubicBezTo>
                  <a:pt x="8698" y="3095"/>
                  <a:pt x="8698" y="3089"/>
                  <a:pt x="8698" y="3089"/>
                </a:cubicBezTo>
                <a:cubicBezTo>
                  <a:pt x="8704" y="3083"/>
                  <a:pt x="8710" y="3083"/>
                  <a:pt x="8710" y="3077"/>
                </a:cubicBezTo>
                <a:cubicBezTo>
                  <a:pt x="8811" y="3077"/>
                  <a:pt x="8811" y="3077"/>
                  <a:pt x="8811" y="3077"/>
                </a:cubicBezTo>
                <a:cubicBezTo>
                  <a:pt x="8811" y="3059"/>
                  <a:pt x="8811" y="3059"/>
                  <a:pt x="8811" y="3059"/>
                </a:cubicBezTo>
                <a:cubicBezTo>
                  <a:pt x="8811" y="3054"/>
                  <a:pt x="8799" y="3048"/>
                  <a:pt x="8799" y="3036"/>
                </a:cubicBezTo>
                <a:lnTo>
                  <a:pt x="8811" y="3036"/>
                </a:lnTo>
                <a:cubicBezTo>
                  <a:pt x="8811" y="3030"/>
                  <a:pt x="8816" y="3024"/>
                  <a:pt x="8816" y="3024"/>
                </a:cubicBezTo>
                <a:cubicBezTo>
                  <a:pt x="8816" y="3018"/>
                  <a:pt x="8816" y="3012"/>
                  <a:pt x="8816" y="3012"/>
                </a:cubicBezTo>
                <a:cubicBezTo>
                  <a:pt x="8816" y="3000"/>
                  <a:pt x="8816" y="2994"/>
                  <a:pt x="8816" y="2988"/>
                </a:cubicBezTo>
                <a:cubicBezTo>
                  <a:pt x="8816" y="2982"/>
                  <a:pt x="8816" y="2982"/>
                  <a:pt x="8816" y="2976"/>
                </a:cubicBezTo>
                <a:cubicBezTo>
                  <a:pt x="8816" y="2965"/>
                  <a:pt x="8816" y="2959"/>
                  <a:pt x="8816" y="2953"/>
                </a:cubicBezTo>
                <a:lnTo>
                  <a:pt x="8816" y="2929"/>
                </a:lnTo>
                <a:close/>
                <a:moveTo>
                  <a:pt x="11869" y="7274"/>
                </a:moveTo>
                <a:lnTo>
                  <a:pt x="11869" y="7274"/>
                </a:lnTo>
                <a:cubicBezTo>
                  <a:pt x="11869" y="7256"/>
                  <a:pt x="11851" y="7244"/>
                  <a:pt x="11851" y="7221"/>
                </a:cubicBezTo>
                <a:cubicBezTo>
                  <a:pt x="11851" y="7203"/>
                  <a:pt x="11857" y="7197"/>
                  <a:pt x="11863" y="7185"/>
                </a:cubicBezTo>
                <a:cubicBezTo>
                  <a:pt x="11869" y="7179"/>
                  <a:pt x="11875" y="7173"/>
                  <a:pt x="11875" y="7161"/>
                </a:cubicBezTo>
                <a:cubicBezTo>
                  <a:pt x="11875" y="7138"/>
                  <a:pt x="11875" y="7138"/>
                  <a:pt x="11875" y="7138"/>
                </a:cubicBezTo>
                <a:cubicBezTo>
                  <a:pt x="11875" y="7132"/>
                  <a:pt x="11869" y="7126"/>
                  <a:pt x="11869" y="7114"/>
                </a:cubicBezTo>
                <a:cubicBezTo>
                  <a:pt x="11869" y="7108"/>
                  <a:pt x="11869" y="7108"/>
                  <a:pt x="11869" y="7108"/>
                </a:cubicBezTo>
                <a:cubicBezTo>
                  <a:pt x="11869" y="7096"/>
                  <a:pt x="11887" y="7096"/>
                  <a:pt x="11893" y="7090"/>
                </a:cubicBezTo>
                <a:cubicBezTo>
                  <a:pt x="11893" y="7078"/>
                  <a:pt x="11899" y="7072"/>
                  <a:pt x="11899" y="7066"/>
                </a:cubicBezTo>
                <a:cubicBezTo>
                  <a:pt x="11899" y="7055"/>
                  <a:pt x="11899" y="7055"/>
                  <a:pt x="11899" y="7055"/>
                </a:cubicBezTo>
                <a:cubicBezTo>
                  <a:pt x="11899" y="7031"/>
                  <a:pt x="11887" y="7019"/>
                  <a:pt x="11887" y="6995"/>
                </a:cubicBezTo>
                <a:cubicBezTo>
                  <a:pt x="11887" y="6978"/>
                  <a:pt x="11887" y="6966"/>
                  <a:pt x="11887" y="6954"/>
                </a:cubicBezTo>
                <a:cubicBezTo>
                  <a:pt x="11887" y="6942"/>
                  <a:pt x="11887" y="6936"/>
                  <a:pt x="11887" y="6930"/>
                </a:cubicBezTo>
                <a:cubicBezTo>
                  <a:pt x="11887" y="6918"/>
                  <a:pt x="11875" y="6918"/>
                  <a:pt x="11863" y="6912"/>
                </a:cubicBezTo>
                <a:cubicBezTo>
                  <a:pt x="11857" y="6906"/>
                  <a:pt x="11851" y="6901"/>
                  <a:pt x="11839" y="6896"/>
                </a:cubicBezTo>
                <a:cubicBezTo>
                  <a:pt x="11834" y="6890"/>
                  <a:pt x="11827" y="6890"/>
                  <a:pt x="11816" y="6890"/>
                </a:cubicBezTo>
                <a:cubicBezTo>
                  <a:pt x="11816" y="6896"/>
                  <a:pt x="11822" y="6906"/>
                  <a:pt x="11816" y="6912"/>
                </a:cubicBezTo>
                <a:cubicBezTo>
                  <a:pt x="11816" y="6918"/>
                  <a:pt x="11822" y="6924"/>
                  <a:pt x="11816" y="6936"/>
                </a:cubicBezTo>
                <a:cubicBezTo>
                  <a:pt x="11816" y="6942"/>
                  <a:pt x="11804" y="6942"/>
                  <a:pt x="11798" y="6954"/>
                </a:cubicBezTo>
                <a:cubicBezTo>
                  <a:pt x="11786" y="6960"/>
                  <a:pt x="11786" y="6966"/>
                  <a:pt x="11780" y="6972"/>
                </a:cubicBezTo>
                <a:cubicBezTo>
                  <a:pt x="11774" y="6984"/>
                  <a:pt x="11762" y="6984"/>
                  <a:pt x="11756" y="6989"/>
                </a:cubicBezTo>
                <a:cubicBezTo>
                  <a:pt x="11750" y="7001"/>
                  <a:pt x="11750" y="7007"/>
                  <a:pt x="11750" y="7013"/>
                </a:cubicBezTo>
                <a:cubicBezTo>
                  <a:pt x="11745" y="7019"/>
                  <a:pt x="11750" y="7031"/>
                  <a:pt x="11750" y="7037"/>
                </a:cubicBezTo>
                <a:cubicBezTo>
                  <a:pt x="11745" y="7043"/>
                  <a:pt x="11733" y="7037"/>
                  <a:pt x="11727" y="7043"/>
                </a:cubicBezTo>
                <a:cubicBezTo>
                  <a:pt x="11721" y="7055"/>
                  <a:pt x="11727" y="7078"/>
                  <a:pt x="11709" y="7090"/>
                </a:cubicBezTo>
                <a:cubicBezTo>
                  <a:pt x="11703" y="7090"/>
                  <a:pt x="11697" y="7090"/>
                  <a:pt x="11685" y="7090"/>
                </a:cubicBezTo>
                <a:cubicBezTo>
                  <a:pt x="11673" y="7090"/>
                  <a:pt x="11656" y="7084"/>
                  <a:pt x="11644" y="7090"/>
                </a:cubicBezTo>
                <a:cubicBezTo>
                  <a:pt x="11626" y="7090"/>
                  <a:pt x="11608" y="7090"/>
                  <a:pt x="11596" y="7102"/>
                </a:cubicBezTo>
                <a:cubicBezTo>
                  <a:pt x="11584" y="7102"/>
                  <a:pt x="11579" y="7102"/>
                  <a:pt x="11573" y="7114"/>
                </a:cubicBezTo>
                <a:cubicBezTo>
                  <a:pt x="11567" y="7120"/>
                  <a:pt x="11573" y="7126"/>
                  <a:pt x="11573" y="7132"/>
                </a:cubicBezTo>
                <a:cubicBezTo>
                  <a:pt x="11573" y="7144"/>
                  <a:pt x="11573" y="7150"/>
                  <a:pt x="11573" y="7155"/>
                </a:cubicBezTo>
                <a:cubicBezTo>
                  <a:pt x="11567" y="7173"/>
                  <a:pt x="11549" y="7185"/>
                  <a:pt x="11549" y="7203"/>
                </a:cubicBezTo>
                <a:cubicBezTo>
                  <a:pt x="11549" y="7209"/>
                  <a:pt x="11555" y="7215"/>
                  <a:pt x="11555" y="7227"/>
                </a:cubicBezTo>
                <a:cubicBezTo>
                  <a:pt x="11555" y="7244"/>
                  <a:pt x="11555" y="7256"/>
                  <a:pt x="11555" y="7268"/>
                </a:cubicBezTo>
                <a:cubicBezTo>
                  <a:pt x="11555" y="7280"/>
                  <a:pt x="11573" y="7286"/>
                  <a:pt x="11573" y="7292"/>
                </a:cubicBezTo>
                <a:cubicBezTo>
                  <a:pt x="11573" y="7304"/>
                  <a:pt x="11573" y="7310"/>
                  <a:pt x="11573" y="7316"/>
                </a:cubicBezTo>
                <a:cubicBezTo>
                  <a:pt x="11573" y="7327"/>
                  <a:pt x="11579" y="7333"/>
                  <a:pt x="11573" y="7339"/>
                </a:cubicBezTo>
                <a:cubicBezTo>
                  <a:pt x="11567" y="7345"/>
                  <a:pt x="11555" y="7333"/>
                  <a:pt x="11549" y="7339"/>
                </a:cubicBezTo>
                <a:cubicBezTo>
                  <a:pt x="11543" y="7345"/>
                  <a:pt x="11543" y="7351"/>
                  <a:pt x="11537" y="7363"/>
                </a:cubicBezTo>
                <a:cubicBezTo>
                  <a:pt x="11537" y="7369"/>
                  <a:pt x="11531" y="7375"/>
                  <a:pt x="11525" y="7387"/>
                </a:cubicBezTo>
                <a:cubicBezTo>
                  <a:pt x="11525" y="7398"/>
                  <a:pt x="11531" y="7416"/>
                  <a:pt x="11525" y="7428"/>
                </a:cubicBezTo>
                <a:cubicBezTo>
                  <a:pt x="11525" y="7440"/>
                  <a:pt x="11513" y="7446"/>
                  <a:pt x="11507" y="7452"/>
                </a:cubicBezTo>
                <a:cubicBezTo>
                  <a:pt x="11507" y="7464"/>
                  <a:pt x="11507" y="7464"/>
                  <a:pt x="11507" y="7464"/>
                </a:cubicBezTo>
                <a:cubicBezTo>
                  <a:pt x="11507" y="7482"/>
                  <a:pt x="11519" y="7487"/>
                  <a:pt x="11519" y="7499"/>
                </a:cubicBezTo>
                <a:cubicBezTo>
                  <a:pt x="11525" y="7505"/>
                  <a:pt x="11525" y="7511"/>
                  <a:pt x="11525" y="7523"/>
                </a:cubicBezTo>
                <a:cubicBezTo>
                  <a:pt x="11525" y="7547"/>
                  <a:pt x="11525" y="7547"/>
                  <a:pt x="11525" y="7547"/>
                </a:cubicBezTo>
                <a:cubicBezTo>
                  <a:pt x="11525" y="7553"/>
                  <a:pt x="11531" y="7559"/>
                  <a:pt x="11531" y="7571"/>
                </a:cubicBezTo>
                <a:cubicBezTo>
                  <a:pt x="11537" y="7582"/>
                  <a:pt x="11531" y="7594"/>
                  <a:pt x="11531" y="7612"/>
                </a:cubicBezTo>
                <a:cubicBezTo>
                  <a:pt x="11543" y="7612"/>
                  <a:pt x="11549" y="7612"/>
                  <a:pt x="11555" y="7612"/>
                </a:cubicBezTo>
                <a:cubicBezTo>
                  <a:pt x="11573" y="7612"/>
                  <a:pt x="11584" y="7612"/>
                  <a:pt x="11602" y="7612"/>
                </a:cubicBezTo>
                <a:cubicBezTo>
                  <a:pt x="11608" y="7612"/>
                  <a:pt x="11608" y="7630"/>
                  <a:pt x="11614" y="7630"/>
                </a:cubicBezTo>
                <a:cubicBezTo>
                  <a:pt x="11620" y="7630"/>
                  <a:pt x="11626" y="7630"/>
                  <a:pt x="11638" y="7630"/>
                </a:cubicBezTo>
                <a:cubicBezTo>
                  <a:pt x="11644" y="7630"/>
                  <a:pt x="11650" y="7636"/>
                  <a:pt x="11656" y="7636"/>
                </a:cubicBezTo>
                <a:cubicBezTo>
                  <a:pt x="11668" y="7636"/>
                  <a:pt x="11673" y="7630"/>
                  <a:pt x="11679" y="7630"/>
                </a:cubicBezTo>
                <a:cubicBezTo>
                  <a:pt x="11697" y="7630"/>
                  <a:pt x="11715" y="7636"/>
                  <a:pt x="11727" y="7624"/>
                </a:cubicBezTo>
                <a:cubicBezTo>
                  <a:pt x="11733" y="7618"/>
                  <a:pt x="11739" y="7612"/>
                  <a:pt x="11745" y="7600"/>
                </a:cubicBezTo>
                <a:cubicBezTo>
                  <a:pt x="11750" y="7594"/>
                  <a:pt x="11756" y="7588"/>
                  <a:pt x="11756" y="7576"/>
                </a:cubicBezTo>
                <a:cubicBezTo>
                  <a:pt x="11756" y="7571"/>
                  <a:pt x="11756" y="7564"/>
                  <a:pt x="11756" y="7559"/>
                </a:cubicBezTo>
                <a:cubicBezTo>
                  <a:pt x="11756" y="7529"/>
                  <a:pt x="11750" y="7511"/>
                  <a:pt x="11756" y="7487"/>
                </a:cubicBezTo>
                <a:cubicBezTo>
                  <a:pt x="11756" y="7482"/>
                  <a:pt x="11762" y="7470"/>
                  <a:pt x="11762" y="7464"/>
                </a:cubicBezTo>
                <a:cubicBezTo>
                  <a:pt x="11762" y="7458"/>
                  <a:pt x="11774" y="7452"/>
                  <a:pt x="11780" y="7440"/>
                </a:cubicBezTo>
                <a:cubicBezTo>
                  <a:pt x="11780" y="7434"/>
                  <a:pt x="11792" y="7428"/>
                  <a:pt x="11798" y="7422"/>
                </a:cubicBezTo>
                <a:cubicBezTo>
                  <a:pt x="11798" y="7405"/>
                  <a:pt x="11798" y="7393"/>
                  <a:pt x="11798" y="7375"/>
                </a:cubicBezTo>
                <a:cubicBezTo>
                  <a:pt x="11798" y="7357"/>
                  <a:pt x="11792" y="7345"/>
                  <a:pt x="11798" y="7327"/>
                </a:cubicBezTo>
                <a:cubicBezTo>
                  <a:pt x="11798" y="7316"/>
                  <a:pt x="11810" y="7316"/>
                  <a:pt x="11816" y="7310"/>
                </a:cubicBezTo>
                <a:cubicBezTo>
                  <a:pt x="11827" y="7304"/>
                  <a:pt x="11839" y="7304"/>
                  <a:pt x="11845" y="7292"/>
                </a:cubicBezTo>
                <a:cubicBezTo>
                  <a:pt x="11851" y="7286"/>
                  <a:pt x="11869" y="7286"/>
                  <a:pt x="11869" y="7274"/>
                </a:cubicBezTo>
                <a:close/>
                <a:moveTo>
                  <a:pt x="10920" y="4554"/>
                </a:moveTo>
                <a:lnTo>
                  <a:pt x="10920" y="4554"/>
                </a:lnTo>
                <a:cubicBezTo>
                  <a:pt x="10920" y="4542"/>
                  <a:pt x="10909" y="4542"/>
                  <a:pt x="10903" y="4530"/>
                </a:cubicBezTo>
                <a:cubicBezTo>
                  <a:pt x="10903" y="4524"/>
                  <a:pt x="10909" y="4518"/>
                  <a:pt x="10903" y="4506"/>
                </a:cubicBezTo>
                <a:cubicBezTo>
                  <a:pt x="10903" y="4500"/>
                  <a:pt x="10909" y="4494"/>
                  <a:pt x="10903" y="4488"/>
                </a:cubicBezTo>
                <a:cubicBezTo>
                  <a:pt x="10903" y="4476"/>
                  <a:pt x="10891" y="4476"/>
                  <a:pt x="10885" y="4471"/>
                </a:cubicBezTo>
                <a:cubicBezTo>
                  <a:pt x="10873" y="4465"/>
                  <a:pt x="10867" y="4459"/>
                  <a:pt x="10861" y="4459"/>
                </a:cubicBezTo>
                <a:cubicBezTo>
                  <a:pt x="10849" y="4453"/>
                  <a:pt x="10843" y="4459"/>
                  <a:pt x="10837" y="4459"/>
                </a:cubicBezTo>
                <a:cubicBezTo>
                  <a:pt x="10825" y="4453"/>
                  <a:pt x="10825" y="4441"/>
                  <a:pt x="10814" y="4441"/>
                </a:cubicBezTo>
                <a:cubicBezTo>
                  <a:pt x="10802" y="4441"/>
                  <a:pt x="10802" y="4441"/>
                  <a:pt x="10802" y="4441"/>
                </a:cubicBezTo>
                <a:cubicBezTo>
                  <a:pt x="10778" y="4441"/>
                  <a:pt x="10766" y="4459"/>
                  <a:pt x="10743" y="4465"/>
                </a:cubicBezTo>
                <a:cubicBezTo>
                  <a:pt x="10731" y="4465"/>
                  <a:pt x="10731" y="4465"/>
                  <a:pt x="10731" y="4465"/>
                </a:cubicBezTo>
                <a:cubicBezTo>
                  <a:pt x="10570" y="4423"/>
                  <a:pt x="10570" y="4423"/>
                  <a:pt x="10570" y="4423"/>
                </a:cubicBezTo>
                <a:cubicBezTo>
                  <a:pt x="10553" y="4429"/>
                  <a:pt x="10541" y="4435"/>
                  <a:pt x="10523" y="4435"/>
                </a:cubicBezTo>
                <a:cubicBezTo>
                  <a:pt x="10511" y="4435"/>
                  <a:pt x="10499" y="4435"/>
                  <a:pt x="10488" y="4429"/>
                </a:cubicBezTo>
                <a:cubicBezTo>
                  <a:pt x="10476" y="4423"/>
                  <a:pt x="10476" y="4411"/>
                  <a:pt x="10464" y="4405"/>
                </a:cubicBezTo>
                <a:cubicBezTo>
                  <a:pt x="10446" y="4394"/>
                  <a:pt x="10440" y="4382"/>
                  <a:pt x="10422" y="4370"/>
                </a:cubicBezTo>
                <a:cubicBezTo>
                  <a:pt x="10393" y="4358"/>
                  <a:pt x="10375" y="4340"/>
                  <a:pt x="10339" y="4340"/>
                </a:cubicBezTo>
                <a:cubicBezTo>
                  <a:pt x="10316" y="4340"/>
                  <a:pt x="10304" y="4352"/>
                  <a:pt x="10280" y="4352"/>
                </a:cubicBezTo>
                <a:cubicBezTo>
                  <a:pt x="10268" y="4352"/>
                  <a:pt x="10262" y="4346"/>
                  <a:pt x="10250" y="4346"/>
                </a:cubicBezTo>
                <a:cubicBezTo>
                  <a:pt x="10250" y="4370"/>
                  <a:pt x="10245" y="4382"/>
                  <a:pt x="10250" y="4399"/>
                </a:cubicBezTo>
                <a:cubicBezTo>
                  <a:pt x="10250" y="4411"/>
                  <a:pt x="10256" y="4417"/>
                  <a:pt x="10256" y="4423"/>
                </a:cubicBezTo>
                <a:cubicBezTo>
                  <a:pt x="10256" y="4453"/>
                  <a:pt x="10250" y="4465"/>
                  <a:pt x="10250" y="4494"/>
                </a:cubicBezTo>
                <a:cubicBezTo>
                  <a:pt x="10233" y="4494"/>
                  <a:pt x="10227" y="4494"/>
                  <a:pt x="10215" y="4494"/>
                </a:cubicBezTo>
                <a:cubicBezTo>
                  <a:pt x="10191" y="4494"/>
                  <a:pt x="10191" y="4494"/>
                  <a:pt x="10191" y="4494"/>
                </a:cubicBezTo>
                <a:cubicBezTo>
                  <a:pt x="10185" y="4494"/>
                  <a:pt x="10179" y="4500"/>
                  <a:pt x="10167" y="4494"/>
                </a:cubicBezTo>
                <a:cubicBezTo>
                  <a:pt x="10156" y="4494"/>
                  <a:pt x="10156" y="4482"/>
                  <a:pt x="10144" y="4476"/>
                </a:cubicBezTo>
                <a:cubicBezTo>
                  <a:pt x="10138" y="4465"/>
                  <a:pt x="10132" y="4459"/>
                  <a:pt x="10120" y="4453"/>
                </a:cubicBezTo>
                <a:cubicBezTo>
                  <a:pt x="10114" y="4447"/>
                  <a:pt x="10102" y="4447"/>
                  <a:pt x="10090" y="4447"/>
                </a:cubicBezTo>
                <a:cubicBezTo>
                  <a:pt x="9978" y="4447"/>
                  <a:pt x="9978" y="4447"/>
                  <a:pt x="9978" y="4447"/>
                </a:cubicBezTo>
                <a:cubicBezTo>
                  <a:pt x="9978" y="4435"/>
                  <a:pt x="9972" y="4429"/>
                  <a:pt x="9966" y="4423"/>
                </a:cubicBezTo>
                <a:cubicBezTo>
                  <a:pt x="9966" y="4417"/>
                  <a:pt x="9966" y="4405"/>
                  <a:pt x="9966" y="4399"/>
                </a:cubicBezTo>
                <a:cubicBezTo>
                  <a:pt x="9960" y="4394"/>
                  <a:pt x="9948" y="4394"/>
                  <a:pt x="9942" y="4387"/>
                </a:cubicBezTo>
                <a:cubicBezTo>
                  <a:pt x="9930" y="4382"/>
                  <a:pt x="9924" y="4376"/>
                  <a:pt x="9918" y="4370"/>
                </a:cubicBezTo>
                <a:cubicBezTo>
                  <a:pt x="9912" y="4370"/>
                  <a:pt x="9901" y="4370"/>
                  <a:pt x="9895" y="4364"/>
                </a:cubicBezTo>
                <a:cubicBezTo>
                  <a:pt x="9877" y="4364"/>
                  <a:pt x="9865" y="4358"/>
                  <a:pt x="9847" y="4352"/>
                </a:cubicBezTo>
                <a:cubicBezTo>
                  <a:pt x="9829" y="4352"/>
                  <a:pt x="9818" y="4358"/>
                  <a:pt x="9806" y="4352"/>
                </a:cubicBezTo>
                <a:cubicBezTo>
                  <a:pt x="9783" y="4352"/>
                  <a:pt x="9777" y="4340"/>
                  <a:pt x="9759" y="4334"/>
                </a:cubicBezTo>
                <a:cubicBezTo>
                  <a:pt x="9736" y="4322"/>
                  <a:pt x="9718" y="4310"/>
                  <a:pt x="9712" y="4293"/>
                </a:cubicBezTo>
                <a:cubicBezTo>
                  <a:pt x="9712" y="4287"/>
                  <a:pt x="9706" y="4275"/>
                  <a:pt x="9706" y="4269"/>
                </a:cubicBezTo>
                <a:cubicBezTo>
                  <a:pt x="9706" y="4257"/>
                  <a:pt x="9712" y="4257"/>
                  <a:pt x="9718" y="4245"/>
                </a:cubicBezTo>
                <a:cubicBezTo>
                  <a:pt x="9724" y="4233"/>
                  <a:pt x="9736" y="4239"/>
                  <a:pt x="9741" y="4228"/>
                </a:cubicBezTo>
                <a:cubicBezTo>
                  <a:pt x="9741" y="4221"/>
                  <a:pt x="9747" y="4216"/>
                  <a:pt x="9747" y="4204"/>
                </a:cubicBezTo>
                <a:cubicBezTo>
                  <a:pt x="9747" y="4198"/>
                  <a:pt x="9741" y="4192"/>
                  <a:pt x="9736" y="4186"/>
                </a:cubicBezTo>
                <a:cubicBezTo>
                  <a:pt x="9730" y="4174"/>
                  <a:pt x="9718" y="4174"/>
                  <a:pt x="9712" y="4174"/>
                </a:cubicBezTo>
                <a:cubicBezTo>
                  <a:pt x="9706" y="4168"/>
                  <a:pt x="9700" y="4162"/>
                  <a:pt x="9688" y="4156"/>
                </a:cubicBezTo>
                <a:cubicBezTo>
                  <a:pt x="9700" y="4150"/>
                  <a:pt x="9694" y="4139"/>
                  <a:pt x="9706" y="4133"/>
                </a:cubicBezTo>
                <a:cubicBezTo>
                  <a:pt x="9712" y="4127"/>
                  <a:pt x="9724" y="4127"/>
                  <a:pt x="9730" y="4127"/>
                </a:cubicBezTo>
                <a:cubicBezTo>
                  <a:pt x="9736" y="4121"/>
                  <a:pt x="9747" y="4121"/>
                  <a:pt x="9753" y="4121"/>
                </a:cubicBezTo>
                <a:cubicBezTo>
                  <a:pt x="9747" y="4115"/>
                  <a:pt x="9753" y="4103"/>
                  <a:pt x="9747" y="4097"/>
                </a:cubicBezTo>
                <a:cubicBezTo>
                  <a:pt x="9741" y="4091"/>
                  <a:pt x="9730" y="4097"/>
                  <a:pt x="9724" y="4091"/>
                </a:cubicBezTo>
                <a:cubicBezTo>
                  <a:pt x="9706" y="4085"/>
                  <a:pt x="9694" y="4073"/>
                  <a:pt x="9676" y="4073"/>
                </a:cubicBezTo>
                <a:cubicBezTo>
                  <a:pt x="9670" y="4073"/>
                  <a:pt x="9664" y="4079"/>
                  <a:pt x="9653" y="4079"/>
                </a:cubicBezTo>
                <a:cubicBezTo>
                  <a:pt x="9647" y="4079"/>
                  <a:pt x="9641" y="4079"/>
                  <a:pt x="9635" y="4079"/>
                </a:cubicBezTo>
                <a:cubicBezTo>
                  <a:pt x="9617" y="4085"/>
                  <a:pt x="9605" y="4097"/>
                  <a:pt x="9587" y="4097"/>
                </a:cubicBezTo>
                <a:cubicBezTo>
                  <a:pt x="9581" y="4097"/>
                  <a:pt x="9575" y="4097"/>
                  <a:pt x="9564" y="4097"/>
                </a:cubicBezTo>
                <a:cubicBezTo>
                  <a:pt x="9540" y="4097"/>
                  <a:pt x="9522" y="4091"/>
                  <a:pt x="9498" y="4097"/>
                </a:cubicBezTo>
                <a:cubicBezTo>
                  <a:pt x="9487" y="4097"/>
                  <a:pt x="9481" y="4109"/>
                  <a:pt x="9475" y="4115"/>
                </a:cubicBezTo>
                <a:cubicBezTo>
                  <a:pt x="9463" y="4121"/>
                  <a:pt x="9457" y="4127"/>
                  <a:pt x="9451" y="4133"/>
                </a:cubicBezTo>
                <a:cubicBezTo>
                  <a:pt x="9445" y="4127"/>
                  <a:pt x="9433" y="4121"/>
                  <a:pt x="9427" y="4115"/>
                </a:cubicBezTo>
                <a:cubicBezTo>
                  <a:pt x="9421" y="4109"/>
                  <a:pt x="9421" y="4097"/>
                  <a:pt x="9409" y="4091"/>
                </a:cubicBezTo>
                <a:cubicBezTo>
                  <a:pt x="9398" y="4079"/>
                  <a:pt x="9380" y="4073"/>
                  <a:pt x="9362" y="4073"/>
                </a:cubicBezTo>
                <a:cubicBezTo>
                  <a:pt x="9338" y="4073"/>
                  <a:pt x="9321" y="4091"/>
                  <a:pt x="9297" y="4103"/>
                </a:cubicBezTo>
                <a:cubicBezTo>
                  <a:pt x="9291" y="4109"/>
                  <a:pt x="9279" y="4103"/>
                  <a:pt x="9273" y="4103"/>
                </a:cubicBezTo>
                <a:cubicBezTo>
                  <a:pt x="9261" y="4109"/>
                  <a:pt x="9261" y="4115"/>
                  <a:pt x="9249" y="4127"/>
                </a:cubicBezTo>
                <a:cubicBezTo>
                  <a:pt x="9137" y="4127"/>
                  <a:pt x="9137" y="4127"/>
                  <a:pt x="9137" y="4127"/>
                </a:cubicBezTo>
                <a:cubicBezTo>
                  <a:pt x="9131" y="4133"/>
                  <a:pt x="9131" y="4139"/>
                  <a:pt x="9125" y="4150"/>
                </a:cubicBezTo>
                <a:cubicBezTo>
                  <a:pt x="9119" y="4156"/>
                  <a:pt x="9125" y="4168"/>
                  <a:pt x="9119" y="4174"/>
                </a:cubicBezTo>
                <a:cubicBezTo>
                  <a:pt x="9113" y="4180"/>
                  <a:pt x="9107" y="4186"/>
                  <a:pt x="9095" y="4192"/>
                </a:cubicBezTo>
                <a:cubicBezTo>
                  <a:pt x="9089" y="4192"/>
                  <a:pt x="9083" y="4192"/>
                  <a:pt x="9071" y="4192"/>
                </a:cubicBezTo>
                <a:cubicBezTo>
                  <a:pt x="9054" y="4192"/>
                  <a:pt x="9042" y="4186"/>
                  <a:pt x="9030" y="4192"/>
                </a:cubicBezTo>
                <a:cubicBezTo>
                  <a:pt x="9018" y="4192"/>
                  <a:pt x="9012" y="4198"/>
                  <a:pt x="9006" y="4198"/>
                </a:cubicBezTo>
                <a:cubicBezTo>
                  <a:pt x="8994" y="4198"/>
                  <a:pt x="8994" y="4198"/>
                  <a:pt x="8994" y="4198"/>
                </a:cubicBezTo>
                <a:cubicBezTo>
                  <a:pt x="8982" y="4198"/>
                  <a:pt x="8971" y="4192"/>
                  <a:pt x="8959" y="4192"/>
                </a:cubicBezTo>
                <a:cubicBezTo>
                  <a:pt x="8929" y="4192"/>
                  <a:pt x="8917" y="4198"/>
                  <a:pt x="8888" y="4192"/>
                </a:cubicBezTo>
                <a:cubicBezTo>
                  <a:pt x="8882" y="4192"/>
                  <a:pt x="8876" y="4192"/>
                  <a:pt x="8870" y="4192"/>
                </a:cubicBezTo>
                <a:cubicBezTo>
                  <a:pt x="8858" y="4186"/>
                  <a:pt x="8852" y="4174"/>
                  <a:pt x="8846" y="4174"/>
                </a:cubicBezTo>
                <a:cubicBezTo>
                  <a:pt x="8823" y="4162"/>
                  <a:pt x="8823" y="4162"/>
                  <a:pt x="8823" y="4162"/>
                </a:cubicBezTo>
                <a:cubicBezTo>
                  <a:pt x="8816" y="4168"/>
                  <a:pt x="8805" y="4174"/>
                  <a:pt x="8805" y="4186"/>
                </a:cubicBezTo>
                <a:cubicBezTo>
                  <a:pt x="8805" y="4192"/>
                  <a:pt x="8805" y="4198"/>
                  <a:pt x="8805" y="4204"/>
                </a:cubicBezTo>
                <a:cubicBezTo>
                  <a:pt x="8805" y="4216"/>
                  <a:pt x="8799" y="4221"/>
                  <a:pt x="8799" y="4228"/>
                </a:cubicBezTo>
                <a:cubicBezTo>
                  <a:pt x="8799" y="4245"/>
                  <a:pt x="8799" y="4251"/>
                  <a:pt x="8799" y="4263"/>
                </a:cubicBezTo>
                <a:cubicBezTo>
                  <a:pt x="8793" y="4263"/>
                  <a:pt x="8787" y="4263"/>
                  <a:pt x="8775" y="4263"/>
                </a:cubicBezTo>
                <a:cubicBezTo>
                  <a:pt x="8769" y="4263"/>
                  <a:pt x="8763" y="4269"/>
                  <a:pt x="8751" y="4269"/>
                </a:cubicBezTo>
                <a:cubicBezTo>
                  <a:pt x="8739" y="4269"/>
                  <a:pt x="8727" y="4263"/>
                  <a:pt x="8716" y="4263"/>
                </a:cubicBezTo>
                <a:cubicBezTo>
                  <a:pt x="8716" y="4358"/>
                  <a:pt x="8716" y="4358"/>
                  <a:pt x="8716" y="4358"/>
                </a:cubicBezTo>
                <a:cubicBezTo>
                  <a:pt x="8627" y="4358"/>
                  <a:pt x="8627" y="4358"/>
                  <a:pt x="8627" y="4358"/>
                </a:cubicBezTo>
                <a:cubicBezTo>
                  <a:pt x="8627" y="4376"/>
                  <a:pt x="8621" y="4387"/>
                  <a:pt x="8621" y="4405"/>
                </a:cubicBezTo>
                <a:cubicBezTo>
                  <a:pt x="8621" y="4423"/>
                  <a:pt x="8621" y="4435"/>
                  <a:pt x="8621" y="4453"/>
                </a:cubicBezTo>
                <a:cubicBezTo>
                  <a:pt x="8621" y="4459"/>
                  <a:pt x="8615" y="4465"/>
                  <a:pt x="8609" y="4476"/>
                </a:cubicBezTo>
                <a:cubicBezTo>
                  <a:pt x="8609" y="4488"/>
                  <a:pt x="8603" y="4506"/>
                  <a:pt x="8603" y="4524"/>
                </a:cubicBezTo>
                <a:cubicBezTo>
                  <a:pt x="8603" y="4565"/>
                  <a:pt x="8603" y="4565"/>
                  <a:pt x="8603" y="4565"/>
                </a:cubicBezTo>
                <a:cubicBezTo>
                  <a:pt x="8538" y="4565"/>
                  <a:pt x="8538" y="4565"/>
                  <a:pt x="8538" y="4565"/>
                </a:cubicBezTo>
                <a:cubicBezTo>
                  <a:pt x="8538" y="4595"/>
                  <a:pt x="8532" y="4619"/>
                  <a:pt x="8508" y="4637"/>
                </a:cubicBezTo>
                <a:cubicBezTo>
                  <a:pt x="8502" y="4637"/>
                  <a:pt x="8490" y="4637"/>
                  <a:pt x="8484" y="4642"/>
                </a:cubicBezTo>
                <a:cubicBezTo>
                  <a:pt x="8479" y="4648"/>
                  <a:pt x="8479" y="4660"/>
                  <a:pt x="8467" y="4660"/>
                </a:cubicBezTo>
                <a:cubicBezTo>
                  <a:pt x="8461" y="4666"/>
                  <a:pt x="8455" y="4666"/>
                  <a:pt x="8443" y="4666"/>
                </a:cubicBezTo>
                <a:cubicBezTo>
                  <a:pt x="8437" y="4672"/>
                  <a:pt x="8425" y="4666"/>
                  <a:pt x="8425" y="4666"/>
                </a:cubicBezTo>
                <a:cubicBezTo>
                  <a:pt x="8413" y="4672"/>
                  <a:pt x="8419" y="4684"/>
                  <a:pt x="8413" y="4690"/>
                </a:cubicBezTo>
                <a:cubicBezTo>
                  <a:pt x="8407" y="4696"/>
                  <a:pt x="8396" y="4708"/>
                  <a:pt x="8396" y="4714"/>
                </a:cubicBezTo>
                <a:cubicBezTo>
                  <a:pt x="8384" y="4731"/>
                  <a:pt x="8384" y="4749"/>
                  <a:pt x="8372" y="4767"/>
                </a:cubicBezTo>
                <a:cubicBezTo>
                  <a:pt x="8366" y="4773"/>
                  <a:pt x="8360" y="4785"/>
                  <a:pt x="8354" y="4797"/>
                </a:cubicBezTo>
                <a:cubicBezTo>
                  <a:pt x="8348" y="4803"/>
                  <a:pt x="8354" y="4809"/>
                  <a:pt x="8348" y="4814"/>
                </a:cubicBezTo>
                <a:cubicBezTo>
                  <a:pt x="8342" y="4826"/>
                  <a:pt x="8330" y="4832"/>
                  <a:pt x="8324" y="4838"/>
                </a:cubicBezTo>
                <a:cubicBezTo>
                  <a:pt x="8318" y="4850"/>
                  <a:pt x="8318" y="4856"/>
                  <a:pt x="8313" y="4862"/>
                </a:cubicBezTo>
                <a:cubicBezTo>
                  <a:pt x="8307" y="4868"/>
                  <a:pt x="8313" y="4880"/>
                  <a:pt x="8307" y="4886"/>
                </a:cubicBezTo>
                <a:cubicBezTo>
                  <a:pt x="8301" y="4892"/>
                  <a:pt x="8295" y="4886"/>
                  <a:pt x="8283" y="4886"/>
                </a:cubicBezTo>
                <a:cubicBezTo>
                  <a:pt x="8271" y="4892"/>
                  <a:pt x="8259" y="4892"/>
                  <a:pt x="8247" y="4892"/>
                </a:cubicBezTo>
                <a:cubicBezTo>
                  <a:pt x="8247" y="4921"/>
                  <a:pt x="8247" y="4939"/>
                  <a:pt x="8247" y="4963"/>
                </a:cubicBezTo>
                <a:cubicBezTo>
                  <a:pt x="8247" y="4975"/>
                  <a:pt x="8241" y="4980"/>
                  <a:pt x="8241" y="4986"/>
                </a:cubicBezTo>
                <a:cubicBezTo>
                  <a:pt x="8235" y="4998"/>
                  <a:pt x="8235" y="5004"/>
                  <a:pt x="8235" y="5010"/>
                </a:cubicBezTo>
                <a:cubicBezTo>
                  <a:pt x="8230" y="5022"/>
                  <a:pt x="8218" y="5022"/>
                  <a:pt x="8212" y="5028"/>
                </a:cubicBezTo>
                <a:cubicBezTo>
                  <a:pt x="8206" y="5034"/>
                  <a:pt x="8194" y="5028"/>
                  <a:pt x="8188" y="5034"/>
                </a:cubicBezTo>
                <a:cubicBezTo>
                  <a:pt x="8182" y="5040"/>
                  <a:pt x="8182" y="5052"/>
                  <a:pt x="8176" y="5058"/>
                </a:cubicBezTo>
                <a:cubicBezTo>
                  <a:pt x="8176" y="5099"/>
                  <a:pt x="8176" y="5099"/>
                  <a:pt x="8176" y="5099"/>
                </a:cubicBezTo>
                <a:cubicBezTo>
                  <a:pt x="8194" y="5099"/>
                  <a:pt x="8206" y="5099"/>
                  <a:pt x="8224" y="5105"/>
                </a:cubicBezTo>
                <a:cubicBezTo>
                  <a:pt x="8230" y="5105"/>
                  <a:pt x="8235" y="5099"/>
                  <a:pt x="8247" y="5105"/>
                </a:cubicBezTo>
                <a:cubicBezTo>
                  <a:pt x="8253" y="5105"/>
                  <a:pt x="8259" y="5099"/>
                  <a:pt x="8265" y="5105"/>
                </a:cubicBezTo>
                <a:cubicBezTo>
                  <a:pt x="8277" y="5105"/>
                  <a:pt x="8277" y="5117"/>
                  <a:pt x="8283" y="5123"/>
                </a:cubicBezTo>
                <a:cubicBezTo>
                  <a:pt x="8271" y="5146"/>
                  <a:pt x="8271" y="5146"/>
                  <a:pt x="8271" y="5146"/>
                </a:cubicBezTo>
                <a:cubicBezTo>
                  <a:pt x="8271" y="5158"/>
                  <a:pt x="8259" y="5158"/>
                  <a:pt x="8259" y="5170"/>
                </a:cubicBezTo>
                <a:cubicBezTo>
                  <a:pt x="8259" y="5224"/>
                  <a:pt x="8265" y="5253"/>
                  <a:pt x="8265" y="5307"/>
                </a:cubicBezTo>
                <a:cubicBezTo>
                  <a:pt x="8265" y="5330"/>
                  <a:pt x="8265" y="5330"/>
                  <a:pt x="8265" y="5330"/>
                </a:cubicBezTo>
                <a:cubicBezTo>
                  <a:pt x="8265" y="5336"/>
                  <a:pt x="8265" y="5348"/>
                  <a:pt x="8265" y="5354"/>
                </a:cubicBezTo>
                <a:cubicBezTo>
                  <a:pt x="8259" y="5366"/>
                  <a:pt x="8253" y="5372"/>
                  <a:pt x="8247" y="5378"/>
                </a:cubicBezTo>
                <a:cubicBezTo>
                  <a:pt x="8241" y="5384"/>
                  <a:pt x="8224" y="5372"/>
                  <a:pt x="8224" y="5378"/>
                </a:cubicBezTo>
                <a:cubicBezTo>
                  <a:pt x="8218" y="5384"/>
                  <a:pt x="8218" y="5390"/>
                  <a:pt x="8218" y="5401"/>
                </a:cubicBezTo>
                <a:cubicBezTo>
                  <a:pt x="8218" y="5407"/>
                  <a:pt x="8230" y="5413"/>
                  <a:pt x="8230" y="5419"/>
                </a:cubicBezTo>
                <a:cubicBezTo>
                  <a:pt x="8230" y="5431"/>
                  <a:pt x="8230" y="5437"/>
                  <a:pt x="8235" y="5443"/>
                </a:cubicBezTo>
                <a:cubicBezTo>
                  <a:pt x="8235" y="5455"/>
                  <a:pt x="8241" y="5461"/>
                  <a:pt x="8241" y="5467"/>
                </a:cubicBezTo>
                <a:cubicBezTo>
                  <a:pt x="8241" y="5490"/>
                  <a:pt x="8241" y="5490"/>
                  <a:pt x="8241" y="5490"/>
                </a:cubicBezTo>
                <a:cubicBezTo>
                  <a:pt x="8241" y="5508"/>
                  <a:pt x="8235" y="5520"/>
                  <a:pt x="8247" y="5538"/>
                </a:cubicBezTo>
                <a:cubicBezTo>
                  <a:pt x="8247" y="5544"/>
                  <a:pt x="8259" y="5544"/>
                  <a:pt x="8265" y="5556"/>
                </a:cubicBezTo>
                <a:cubicBezTo>
                  <a:pt x="8271" y="5562"/>
                  <a:pt x="8271" y="5573"/>
                  <a:pt x="8277" y="5573"/>
                </a:cubicBezTo>
                <a:cubicBezTo>
                  <a:pt x="8289" y="5579"/>
                  <a:pt x="8295" y="5585"/>
                  <a:pt x="8301" y="5585"/>
                </a:cubicBezTo>
                <a:cubicBezTo>
                  <a:pt x="8313" y="5591"/>
                  <a:pt x="8313" y="5603"/>
                  <a:pt x="8324" y="5603"/>
                </a:cubicBezTo>
                <a:cubicBezTo>
                  <a:pt x="8330" y="5609"/>
                  <a:pt x="8342" y="5603"/>
                  <a:pt x="8348" y="5603"/>
                </a:cubicBezTo>
                <a:cubicBezTo>
                  <a:pt x="8354" y="5609"/>
                  <a:pt x="8366" y="5609"/>
                  <a:pt x="8372" y="5615"/>
                </a:cubicBezTo>
                <a:cubicBezTo>
                  <a:pt x="8384" y="5627"/>
                  <a:pt x="8372" y="5651"/>
                  <a:pt x="8384" y="5662"/>
                </a:cubicBezTo>
                <a:cubicBezTo>
                  <a:pt x="8390" y="5668"/>
                  <a:pt x="8396" y="5668"/>
                  <a:pt x="8407" y="5674"/>
                </a:cubicBezTo>
                <a:cubicBezTo>
                  <a:pt x="8413" y="5680"/>
                  <a:pt x="8419" y="5674"/>
                  <a:pt x="8425" y="5674"/>
                </a:cubicBezTo>
                <a:cubicBezTo>
                  <a:pt x="8425" y="5698"/>
                  <a:pt x="8425" y="5716"/>
                  <a:pt x="8425" y="5739"/>
                </a:cubicBezTo>
                <a:cubicBezTo>
                  <a:pt x="8431" y="5751"/>
                  <a:pt x="8437" y="5757"/>
                  <a:pt x="8443" y="5763"/>
                </a:cubicBezTo>
                <a:cubicBezTo>
                  <a:pt x="8449" y="5775"/>
                  <a:pt x="8461" y="5769"/>
                  <a:pt x="8473" y="5775"/>
                </a:cubicBezTo>
                <a:cubicBezTo>
                  <a:pt x="8490" y="5787"/>
                  <a:pt x="8502" y="5799"/>
                  <a:pt x="8520" y="5805"/>
                </a:cubicBezTo>
                <a:cubicBezTo>
                  <a:pt x="8538" y="5810"/>
                  <a:pt x="8550" y="5810"/>
                  <a:pt x="8573" y="5810"/>
                </a:cubicBezTo>
                <a:cubicBezTo>
                  <a:pt x="8573" y="5817"/>
                  <a:pt x="8573" y="5822"/>
                  <a:pt x="8573" y="5834"/>
                </a:cubicBezTo>
                <a:cubicBezTo>
                  <a:pt x="8573" y="5840"/>
                  <a:pt x="8573" y="5846"/>
                  <a:pt x="8573" y="5858"/>
                </a:cubicBezTo>
                <a:cubicBezTo>
                  <a:pt x="8579" y="5864"/>
                  <a:pt x="8573" y="5870"/>
                  <a:pt x="8573" y="5882"/>
                </a:cubicBezTo>
                <a:cubicBezTo>
                  <a:pt x="8579" y="5888"/>
                  <a:pt x="8591" y="5888"/>
                  <a:pt x="8597" y="5888"/>
                </a:cubicBezTo>
                <a:cubicBezTo>
                  <a:pt x="8609" y="5894"/>
                  <a:pt x="8615" y="5899"/>
                  <a:pt x="8621" y="5899"/>
                </a:cubicBezTo>
                <a:cubicBezTo>
                  <a:pt x="8633" y="5905"/>
                  <a:pt x="8633" y="5917"/>
                  <a:pt x="8639" y="5923"/>
                </a:cubicBezTo>
                <a:cubicBezTo>
                  <a:pt x="8650" y="5935"/>
                  <a:pt x="8668" y="5947"/>
                  <a:pt x="8686" y="5953"/>
                </a:cubicBezTo>
                <a:cubicBezTo>
                  <a:pt x="8692" y="5953"/>
                  <a:pt x="8698" y="5953"/>
                  <a:pt x="8710" y="5953"/>
                </a:cubicBezTo>
                <a:cubicBezTo>
                  <a:pt x="8716" y="5953"/>
                  <a:pt x="8722" y="5965"/>
                  <a:pt x="8734" y="5965"/>
                </a:cubicBezTo>
                <a:cubicBezTo>
                  <a:pt x="8739" y="5965"/>
                  <a:pt x="8751" y="5971"/>
                  <a:pt x="8763" y="5971"/>
                </a:cubicBezTo>
                <a:cubicBezTo>
                  <a:pt x="8775" y="5971"/>
                  <a:pt x="8781" y="5959"/>
                  <a:pt x="8787" y="5947"/>
                </a:cubicBezTo>
                <a:cubicBezTo>
                  <a:pt x="8793" y="5941"/>
                  <a:pt x="8787" y="5929"/>
                  <a:pt x="8793" y="5923"/>
                </a:cubicBezTo>
                <a:cubicBezTo>
                  <a:pt x="8805" y="5917"/>
                  <a:pt x="8823" y="5917"/>
                  <a:pt x="8840" y="5917"/>
                </a:cubicBezTo>
                <a:cubicBezTo>
                  <a:pt x="8846" y="5917"/>
                  <a:pt x="8852" y="5923"/>
                  <a:pt x="8864" y="5923"/>
                </a:cubicBezTo>
                <a:cubicBezTo>
                  <a:pt x="8870" y="5923"/>
                  <a:pt x="8876" y="5917"/>
                  <a:pt x="8888" y="5917"/>
                </a:cubicBezTo>
                <a:cubicBezTo>
                  <a:pt x="8900" y="5917"/>
                  <a:pt x="8900" y="5917"/>
                  <a:pt x="8900" y="5917"/>
                </a:cubicBezTo>
                <a:cubicBezTo>
                  <a:pt x="8923" y="5917"/>
                  <a:pt x="8935" y="5917"/>
                  <a:pt x="8959" y="5917"/>
                </a:cubicBezTo>
                <a:cubicBezTo>
                  <a:pt x="8965" y="5917"/>
                  <a:pt x="8977" y="5917"/>
                  <a:pt x="8982" y="5917"/>
                </a:cubicBezTo>
                <a:cubicBezTo>
                  <a:pt x="8989" y="5923"/>
                  <a:pt x="8982" y="5935"/>
                  <a:pt x="8994" y="5941"/>
                </a:cubicBezTo>
                <a:cubicBezTo>
                  <a:pt x="9012" y="5953"/>
                  <a:pt x="9030" y="5947"/>
                  <a:pt x="9048" y="5947"/>
                </a:cubicBezTo>
                <a:cubicBezTo>
                  <a:pt x="9066" y="5947"/>
                  <a:pt x="9071" y="5947"/>
                  <a:pt x="9083" y="5947"/>
                </a:cubicBezTo>
                <a:cubicBezTo>
                  <a:pt x="9095" y="5947"/>
                  <a:pt x="9101" y="5941"/>
                  <a:pt x="9107" y="5935"/>
                </a:cubicBezTo>
                <a:cubicBezTo>
                  <a:pt x="9113" y="5935"/>
                  <a:pt x="9125" y="5941"/>
                  <a:pt x="9131" y="5935"/>
                </a:cubicBezTo>
                <a:cubicBezTo>
                  <a:pt x="9137" y="5929"/>
                  <a:pt x="9137" y="5917"/>
                  <a:pt x="9143" y="5911"/>
                </a:cubicBezTo>
                <a:cubicBezTo>
                  <a:pt x="9148" y="5905"/>
                  <a:pt x="9154" y="5899"/>
                  <a:pt x="9166" y="5894"/>
                </a:cubicBezTo>
                <a:cubicBezTo>
                  <a:pt x="9172" y="5888"/>
                  <a:pt x="9178" y="5882"/>
                  <a:pt x="9190" y="5882"/>
                </a:cubicBezTo>
                <a:cubicBezTo>
                  <a:pt x="9202" y="5876"/>
                  <a:pt x="9214" y="5882"/>
                  <a:pt x="9232" y="5882"/>
                </a:cubicBezTo>
                <a:cubicBezTo>
                  <a:pt x="9249" y="5882"/>
                  <a:pt x="9261" y="5888"/>
                  <a:pt x="9279" y="5888"/>
                </a:cubicBezTo>
                <a:cubicBezTo>
                  <a:pt x="9291" y="5888"/>
                  <a:pt x="9291" y="5888"/>
                  <a:pt x="9291" y="5888"/>
                </a:cubicBezTo>
                <a:cubicBezTo>
                  <a:pt x="9303" y="5882"/>
                  <a:pt x="9309" y="5864"/>
                  <a:pt x="9321" y="5864"/>
                </a:cubicBezTo>
                <a:cubicBezTo>
                  <a:pt x="9338" y="5852"/>
                  <a:pt x="9356" y="5852"/>
                  <a:pt x="9380" y="5852"/>
                </a:cubicBezTo>
                <a:cubicBezTo>
                  <a:pt x="9392" y="5852"/>
                  <a:pt x="9409" y="5846"/>
                  <a:pt x="9415" y="5858"/>
                </a:cubicBezTo>
                <a:cubicBezTo>
                  <a:pt x="9421" y="5864"/>
                  <a:pt x="9421" y="5876"/>
                  <a:pt x="9421" y="5882"/>
                </a:cubicBezTo>
                <a:cubicBezTo>
                  <a:pt x="9427" y="5888"/>
                  <a:pt x="9433" y="5894"/>
                  <a:pt x="9439" y="5899"/>
                </a:cubicBezTo>
                <a:cubicBezTo>
                  <a:pt x="9439" y="5911"/>
                  <a:pt x="9439" y="5917"/>
                  <a:pt x="9445" y="5923"/>
                </a:cubicBezTo>
                <a:cubicBezTo>
                  <a:pt x="9445" y="5929"/>
                  <a:pt x="9445" y="5941"/>
                  <a:pt x="9451" y="5947"/>
                </a:cubicBezTo>
                <a:cubicBezTo>
                  <a:pt x="9457" y="5953"/>
                  <a:pt x="9463" y="5953"/>
                  <a:pt x="9475" y="5959"/>
                </a:cubicBezTo>
                <a:cubicBezTo>
                  <a:pt x="9481" y="5965"/>
                  <a:pt x="9487" y="5965"/>
                  <a:pt x="9498" y="5965"/>
                </a:cubicBezTo>
                <a:cubicBezTo>
                  <a:pt x="9694" y="5965"/>
                  <a:pt x="9694" y="5965"/>
                  <a:pt x="9694" y="5965"/>
                </a:cubicBezTo>
                <a:cubicBezTo>
                  <a:pt x="9694" y="6036"/>
                  <a:pt x="9694" y="6036"/>
                  <a:pt x="9694" y="6036"/>
                </a:cubicBezTo>
                <a:cubicBezTo>
                  <a:pt x="9694" y="6042"/>
                  <a:pt x="9688" y="6048"/>
                  <a:pt x="9688" y="6054"/>
                </a:cubicBezTo>
                <a:cubicBezTo>
                  <a:pt x="9688" y="6071"/>
                  <a:pt x="9694" y="6083"/>
                  <a:pt x="9688" y="6101"/>
                </a:cubicBezTo>
                <a:cubicBezTo>
                  <a:pt x="9688" y="6113"/>
                  <a:pt x="9694" y="6119"/>
                  <a:pt x="9688" y="6125"/>
                </a:cubicBezTo>
                <a:cubicBezTo>
                  <a:pt x="9688" y="6137"/>
                  <a:pt x="9676" y="6137"/>
                  <a:pt x="9670" y="6149"/>
                </a:cubicBezTo>
                <a:cubicBezTo>
                  <a:pt x="9670" y="6154"/>
                  <a:pt x="9664" y="6160"/>
                  <a:pt x="9664" y="6166"/>
                </a:cubicBezTo>
                <a:cubicBezTo>
                  <a:pt x="9664" y="6196"/>
                  <a:pt x="9658" y="6214"/>
                  <a:pt x="9658" y="6237"/>
                </a:cubicBezTo>
                <a:cubicBezTo>
                  <a:pt x="9658" y="6243"/>
                  <a:pt x="9658" y="6261"/>
                  <a:pt x="9653" y="6261"/>
                </a:cubicBezTo>
                <a:cubicBezTo>
                  <a:pt x="9653" y="6267"/>
                  <a:pt x="9641" y="6261"/>
                  <a:pt x="9635" y="6261"/>
                </a:cubicBezTo>
                <a:cubicBezTo>
                  <a:pt x="9623" y="6267"/>
                  <a:pt x="9629" y="6279"/>
                  <a:pt x="9623" y="6285"/>
                </a:cubicBezTo>
                <a:cubicBezTo>
                  <a:pt x="9629" y="6285"/>
                  <a:pt x="9635" y="6291"/>
                  <a:pt x="9647" y="6297"/>
                </a:cubicBezTo>
                <a:cubicBezTo>
                  <a:pt x="9658" y="6303"/>
                  <a:pt x="9676" y="6297"/>
                  <a:pt x="9688" y="6315"/>
                </a:cubicBezTo>
                <a:cubicBezTo>
                  <a:pt x="9700" y="6326"/>
                  <a:pt x="9688" y="6344"/>
                  <a:pt x="9694" y="6356"/>
                </a:cubicBezTo>
                <a:cubicBezTo>
                  <a:pt x="9700" y="6368"/>
                  <a:pt x="9700" y="6374"/>
                  <a:pt x="9706" y="6380"/>
                </a:cubicBezTo>
                <a:cubicBezTo>
                  <a:pt x="9712" y="6386"/>
                  <a:pt x="9724" y="6386"/>
                  <a:pt x="9730" y="6386"/>
                </a:cubicBezTo>
                <a:cubicBezTo>
                  <a:pt x="9736" y="6392"/>
                  <a:pt x="9747" y="6392"/>
                  <a:pt x="9753" y="6397"/>
                </a:cubicBezTo>
                <a:cubicBezTo>
                  <a:pt x="9759" y="6403"/>
                  <a:pt x="9753" y="6415"/>
                  <a:pt x="9759" y="6421"/>
                </a:cubicBezTo>
                <a:cubicBezTo>
                  <a:pt x="9771" y="6439"/>
                  <a:pt x="9789" y="6451"/>
                  <a:pt x="9800" y="6469"/>
                </a:cubicBezTo>
                <a:cubicBezTo>
                  <a:pt x="9800" y="6475"/>
                  <a:pt x="9806" y="6480"/>
                  <a:pt x="9806" y="6492"/>
                </a:cubicBezTo>
                <a:cubicBezTo>
                  <a:pt x="9818" y="6504"/>
                  <a:pt x="9829" y="6516"/>
                  <a:pt x="9835" y="6534"/>
                </a:cubicBezTo>
                <a:cubicBezTo>
                  <a:pt x="9841" y="6546"/>
                  <a:pt x="9847" y="6552"/>
                  <a:pt x="9847" y="6558"/>
                </a:cubicBezTo>
                <a:cubicBezTo>
                  <a:pt x="9853" y="6575"/>
                  <a:pt x="9847" y="6587"/>
                  <a:pt x="9847" y="6611"/>
                </a:cubicBezTo>
                <a:cubicBezTo>
                  <a:pt x="9847" y="6629"/>
                  <a:pt x="9853" y="6641"/>
                  <a:pt x="9859" y="6652"/>
                </a:cubicBezTo>
                <a:cubicBezTo>
                  <a:pt x="9865" y="6664"/>
                  <a:pt x="9877" y="6670"/>
                  <a:pt x="9877" y="6676"/>
                </a:cubicBezTo>
                <a:cubicBezTo>
                  <a:pt x="9877" y="6688"/>
                  <a:pt x="9871" y="6694"/>
                  <a:pt x="9871" y="6700"/>
                </a:cubicBezTo>
                <a:cubicBezTo>
                  <a:pt x="9871" y="6724"/>
                  <a:pt x="9871" y="6724"/>
                  <a:pt x="9871" y="6724"/>
                </a:cubicBezTo>
                <a:cubicBezTo>
                  <a:pt x="9871" y="6741"/>
                  <a:pt x="9877" y="6753"/>
                  <a:pt x="9883" y="6771"/>
                </a:cubicBezTo>
                <a:cubicBezTo>
                  <a:pt x="9889" y="6777"/>
                  <a:pt x="9901" y="6771"/>
                  <a:pt x="9906" y="6783"/>
                </a:cubicBezTo>
                <a:cubicBezTo>
                  <a:pt x="9912" y="6789"/>
                  <a:pt x="9906" y="6801"/>
                  <a:pt x="9906" y="6813"/>
                </a:cubicBezTo>
                <a:cubicBezTo>
                  <a:pt x="9906" y="6830"/>
                  <a:pt x="9906" y="6836"/>
                  <a:pt x="9906" y="6848"/>
                </a:cubicBezTo>
                <a:cubicBezTo>
                  <a:pt x="9906" y="6860"/>
                  <a:pt x="9901" y="6866"/>
                  <a:pt x="9901" y="6872"/>
                </a:cubicBezTo>
                <a:cubicBezTo>
                  <a:pt x="9901" y="6878"/>
                  <a:pt x="9901" y="6890"/>
                  <a:pt x="9895" y="6896"/>
                </a:cubicBezTo>
                <a:cubicBezTo>
                  <a:pt x="9889" y="6901"/>
                  <a:pt x="9877" y="6901"/>
                  <a:pt x="9871" y="6912"/>
                </a:cubicBezTo>
                <a:cubicBezTo>
                  <a:pt x="9853" y="6936"/>
                  <a:pt x="9841" y="6954"/>
                  <a:pt x="9835" y="6978"/>
                </a:cubicBezTo>
                <a:cubicBezTo>
                  <a:pt x="9835" y="6995"/>
                  <a:pt x="9841" y="7007"/>
                  <a:pt x="9835" y="7025"/>
                </a:cubicBezTo>
                <a:cubicBezTo>
                  <a:pt x="9835" y="7031"/>
                  <a:pt x="9835" y="7043"/>
                  <a:pt x="9829" y="7049"/>
                </a:cubicBezTo>
                <a:cubicBezTo>
                  <a:pt x="9829" y="7061"/>
                  <a:pt x="9812" y="7061"/>
                  <a:pt x="9806" y="7072"/>
                </a:cubicBezTo>
                <a:cubicBezTo>
                  <a:pt x="9806" y="7078"/>
                  <a:pt x="9800" y="7084"/>
                  <a:pt x="9800" y="7096"/>
                </a:cubicBezTo>
                <a:cubicBezTo>
                  <a:pt x="9795" y="7114"/>
                  <a:pt x="9800" y="7120"/>
                  <a:pt x="9800" y="7138"/>
                </a:cubicBezTo>
                <a:cubicBezTo>
                  <a:pt x="9800" y="7167"/>
                  <a:pt x="9795" y="7185"/>
                  <a:pt x="9806" y="7209"/>
                </a:cubicBezTo>
                <a:cubicBezTo>
                  <a:pt x="9806" y="7221"/>
                  <a:pt x="9818" y="7221"/>
                  <a:pt x="9824" y="7232"/>
                </a:cubicBezTo>
                <a:cubicBezTo>
                  <a:pt x="9835" y="7239"/>
                  <a:pt x="9847" y="7239"/>
                  <a:pt x="9847" y="7250"/>
                </a:cubicBezTo>
                <a:cubicBezTo>
                  <a:pt x="9847" y="7256"/>
                  <a:pt x="9847" y="7262"/>
                  <a:pt x="9847" y="7268"/>
                </a:cubicBezTo>
                <a:cubicBezTo>
                  <a:pt x="9847" y="7280"/>
                  <a:pt x="9847" y="7286"/>
                  <a:pt x="9847" y="7292"/>
                </a:cubicBezTo>
                <a:cubicBezTo>
                  <a:pt x="9847" y="7304"/>
                  <a:pt x="9853" y="7310"/>
                  <a:pt x="9859" y="7316"/>
                </a:cubicBezTo>
                <a:cubicBezTo>
                  <a:pt x="9865" y="7327"/>
                  <a:pt x="9865" y="7333"/>
                  <a:pt x="9871" y="7339"/>
                </a:cubicBezTo>
                <a:cubicBezTo>
                  <a:pt x="9883" y="7351"/>
                  <a:pt x="9906" y="7363"/>
                  <a:pt x="9924" y="7375"/>
                </a:cubicBezTo>
                <a:cubicBezTo>
                  <a:pt x="9924" y="7381"/>
                  <a:pt x="9924" y="7387"/>
                  <a:pt x="9924" y="7398"/>
                </a:cubicBezTo>
                <a:cubicBezTo>
                  <a:pt x="9924" y="7410"/>
                  <a:pt x="9930" y="7416"/>
                  <a:pt x="9936" y="7422"/>
                </a:cubicBezTo>
                <a:cubicBezTo>
                  <a:pt x="9936" y="7434"/>
                  <a:pt x="9936" y="7440"/>
                  <a:pt x="9942" y="7446"/>
                </a:cubicBezTo>
                <a:cubicBezTo>
                  <a:pt x="9942" y="7458"/>
                  <a:pt x="9936" y="7464"/>
                  <a:pt x="9942" y="7470"/>
                </a:cubicBezTo>
                <a:cubicBezTo>
                  <a:pt x="9942" y="7482"/>
                  <a:pt x="9960" y="7482"/>
                  <a:pt x="9960" y="7493"/>
                </a:cubicBezTo>
                <a:cubicBezTo>
                  <a:pt x="9960" y="7612"/>
                  <a:pt x="9960" y="7612"/>
                  <a:pt x="9960" y="7612"/>
                </a:cubicBezTo>
                <a:cubicBezTo>
                  <a:pt x="9960" y="7624"/>
                  <a:pt x="9966" y="7636"/>
                  <a:pt x="9966" y="7653"/>
                </a:cubicBezTo>
                <a:cubicBezTo>
                  <a:pt x="9966" y="7659"/>
                  <a:pt x="9966" y="7671"/>
                  <a:pt x="9966" y="7677"/>
                </a:cubicBezTo>
                <a:cubicBezTo>
                  <a:pt x="9972" y="7695"/>
                  <a:pt x="9983" y="7707"/>
                  <a:pt x="9990" y="7725"/>
                </a:cubicBezTo>
                <a:cubicBezTo>
                  <a:pt x="10007" y="7748"/>
                  <a:pt x="10037" y="7754"/>
                  <a:pt x="10055" y="7784"/>
                </a:cubicBezTo>
                <a:cubicBezTo>
                  <a:pt x="10055" y="7790"/>
                  <a:pt x="10055" y="7802"/>
                  <a:pt x="10055" y="7808"/>
                </a:cubicBezTo>
                <a:cubicBezTo>
                  <a:pt x="10055" y="7814"/>
                  <a:pt x="10061" y="7825"/>
                  <a:pt x="10061" y="7831"/>
                </a:cubicBezTo>
                <a:cubicBezTo>
                  <a:pt x="10061" y="7837"/>
                  <a:pt x="10067" y="7843"/>
                  <a:pt x="10072" y="7855"/>
                </a:cubicBezTo>
                <a:cubicBezTo>
                  <a:pt x="10079" y="7873"/>
                  <a:pt x="10079" y="7885"/>
                  <a:pt x="10090" y="7896"/>
                </a:cubicBezTo>
                <a:cubicBezTo>
                  <a:pt x="10090" y="7908"/>
                  <a:pt x="10102" y="7914"/>
                  <a:pt x="10114" y="7920"/>
                </a:cubicBezTo>
                <a:cubicBezTo>
                  <a:pt x="10120" y="7932"/>
                  <a:pt x="10132" y="7926"/>
                  <a:pt x="10132" y="7938"/>
                </a:cubicBezTo>
                <a:cubicBezTo>
                  <a:pt x="10138" y="7956"/>
                  <a:pt x="10132" y="7968"/>
                  <a:pt x="10132" y="7985"/>
                </a:cubicBezTo>
                <a:cubicBezTo>
                  <a:pt x="10138" y="7991"/>
                  <a:pt x="10144" y="7997"/>
                  <a:pt x="10144" y="8009"/>
                </a:cubicBezTo>
                <a:cubicBezTo>
                  <a:pt x="10150" y="8015"/>
                  <a:pt x="10161" y="8021"/>
                  <a:pt x="10161" y="8033"/>
                </a:cubicBezTo>
                <a:cubicBezTo>
                  <a:pt x="10161" y="8039"/>
                  <a:pt x="10161" y="8039"/>
                  <a:pt x="10161" y="8039"/>
                </a:cubicBezTo>
                <a:cubicBezTo>
                  <a:pt x="10161" y="8051"/>
                  <a:pt x="10144" y="8051"/>
                  <a:pt x="10138" y="8057"/>
                </a:cubicBezTo>
                <a:cubicBezTo>
                  <a:pt x="10132" y="8069"/>
                  <a:pt x="10126" y="8074"/>
                  <a:pt x="10120" y="8080"/>
                </a:cubicBezTo>
                <a:cubicBezTo>
                  <a:pt x="10120" y="8086"/>
                  <a:pt x="10126" y="8098"/>
                  <a:pt x="10120" y="8104"/>
                </a:cubicBezTo>
                <a:cubicBezTo>
                  <a:pt x="10132" y="8104"/>
                  <a:pt x="10138" y="8110"/>
                  <a:pt x="10144" y="8110"/>
                </a:cubicBezTo>
                <a:cubicBezTo>
                  <a:pt x="10167" y="8110"/>
                  <a:pt x="10167" y="8110"/>
                  <a:pt x="10167" y="8110"/>
                </a:cubicBezTo>
                <a:cubicBezTo>
                  <a:pt x="10167" y="8116"/>
                  <a:pt x="10167" y="8128"/>
                  <a:pt x="10167" y="8134"/>
                </a:cubicBezTo>
                <a:cubicBezTo>
                  <a:pt x="10167" y="8140"/>
                  <a:pt x="10167" y="8151"/>
                  <a:pt x="10167" y="8157"/>
                </a:cubicBezTo>
                <a:cubicBezTo>
                  <a:pt x="10173" y="8163"/>
                  <a:pt x="10185" y="8163"/>
                  <a:pt x="10191" y="8169"/>
                </a:cubicBezTo>
                <a:cubicBezTo>
                  <a:pt x="10197" y="8175"/>
                  <a:pt x="10203" y="8181"/>
                  <a:pt x="10215" y="8181"/>
                </a:cubicBezTo>
                <a:cubicBezTo>
                  <a:pt x="10327" y="8181"/>
                  <a:pt x="10327" y="8181"/>
                  <a:pt x="10327" y="8181"/>
                </a:cubicBezTo>
                <a:cubicBezTo>
                  <a:pt x="10345" y="8181"/>
                  <a:pt x="10357" y="8169"/>
                  <a:pt x="10375" y="8163"/>
                </a:cubicBezTo>
                <a:cubicBezTo>
                  <a:pt x="10393" y="8157"/>
                  <a:pt x="10404" y="8151"/>
                  <a:pt x="10422" y="8151"/>
                </a:cubicBezTo>
                <a:cubicBezTo>
                  <a:pt x="10565" y="8151"/>
                  <a:pt x="10565" y="8151"/>
                  <a:pt x="10565" y="8151"/>
                </a:cubicBezTo>
                <a:cubicBezTo>
                  <a:pt x="10565" y="8140"/>
                  <a:pt x="10577" y="8140"/>
                  <a:pt x="10577" y="8128"/>
                </a:cubicBezTo>
                <a:cubicBezTo>
                  <a:pt x="10582" y="8122"/>
                  <a:pt x="10577" y="8110"/>
                  <a:pt x="10577" y="8104"/>
                </a:cubicBezTo>
                <a:cubicBezTo>
                  <a:pt x="10582" y="8098"/>
                  <a:pt x="10594" y="8098"/>
                  <a:pt x="10600" y="8098"/>
                </a:cubicBezTo>
                <a:cubicBezTo>
                  <a:pt x="10612" y="8098"/>
                  <a:pt x="10618" y="8098"/>
                  <a:pt x="10624" y="8098"/>
                </a:cubicBezTo>
                <a:cubicBezTo>
                  <a:pt x="10642" y="8098"/>
                  <a:pt x="10654" y="8098"/>
                  <a:pt x="10671" y="8092"/>
                </a:cubicBezTo>
                <a:cubicBezTo>
                  <a:pt x="10677" y="8092"/>
                  <a:pt x="10689" y="8092"/>
                  <a:pt x="10695" y="8086"/>
                </a:cubicBezTo>
                <a:cubicBezTo>
                  <a:pt x="10701" y="8080"/>
                  <a:pt x="10707" y="8074"/>
                  <a:pt x="10713" y="8062"/>
                </a:cubicBezTo>
                <a:cubicBezTo>
                  <a:pt x="10713" y="8057"/>
                  <a:pt x="10707" y="8045"/>
                  <a:pt x="10713" y="8039"/>
                </a:cubicBezTo>
                <a:cubicBezTo>
                  <a:pt x="10713" y="8033"/>
                  <a:pt x="10725" y="8039"/>
                  <a:pt x="10731" y="8033"/>
                </a:cubicBezTo>
                <a:cubicBezTo>
                  <a:pt x="10743" y="8027"/>
                  <a:pt x="10748" y="8021"/>
                  <a:pt x="10754" y="8015"/>
                </a:cubicBezTo>
                <a:cubicBezTo>
                  <a:pt x="10766" y="8003"/>
                  <a:pt x="10772" y="7997"/>
                  <a:pt x="10778" y="7991"/>
                </a:cubicBezTo>
                <a:cubicBezTo>
                  <a:pt x="10790" y="7980"/>
                  <a:pt x="10796" y="7980"/>
                  <a:pt x="10802" y="7968"/>
                </a:cubicBezTo>
                <a:cubicBezTo>
                  <a:pt x="10808" y="7950"/>
                  <a:pt x="10808" y="7938"/>
                  <a:pt x="10820" y="7920"/>
                </a:cubicBezTo>
                <a:cubicBezTo>
                  <a:pt x="10825" y="7914"/>
                  <a:pt x="10831" y="7908"/>
                  <a:pt x="10843" y="7896"/>
                </a:cubicBezTo>
                <a:cubicBezTo>
                  <a:pt x="10861" y="7885"/>
                  <a:pt x="10879" y="7879"/>
                  <a:pt x="10885" y="7861"/>
                </a:cubicBezTo>
                <a:cubicBezTo>
                  <a:pt x="10891" y="7849"/>
                  <a:pt x="10891" y="7843"/>
                  <a:pt x="10891" y="7837"/>
                </a:cubicBezTo>
                <a:cubicBezTo>
                  <a:pt x="10897" y="7825"/>
                  <a:pt x="10909" y="7819"/>
                  <a:pt x="10914" y="7814"/>
                </a:cubicBezTo>
                <a:cubicBezTo>
                  <a:pt x="10926" y="7802"/>
                  <a:pt x="10932" y="7802"/>
                  <a:pt x="10938" y="7790"/>
                </a:cubicBezTo>
                <a:cubicBezTo>
                  <a:pt x="10944" y="7766"/>
                  <a:pt x="10944" y="7754"/>
                  <a:pt x="10944" y="7730"/>
                </a:cubicBezTo>
                <a:cubicBezTo>
                  <a:pt x="10944" y="7719"/>
                  <a:pt x="10950" y="7713"/>
                  <a:pt x="10944" y="7701"/>
                </a:cubicBezTo>
                <a:cubicBezTo>
                  <a:pt x="10944" y="7689"/>
                  <a:pt x="10932" y="7689"/>
                  <a:pt x="10926" y="7677"/>
                </a:cubicBezTo>
                <a:cubicBezTo>
                  <a:pt x="10926" y="7671"/>
                  <a:pt x="10926" y="7659"/>
                  <a:pt x="10920" y="7653"/>
                </a:cubicBezTo>
                <a:cubicBezTo>
                  <a:pt x="10932" y="7648"/>
                  <a:pt x="10932" y="7636"/>
                  <a:pt x="10944" y="7636"/>
                </a:cubicBezTo>
                <a:cubicBezTo>
                  <a:pt x="10950" y="7636"/>
                  <a:pt x="10962" y="7636"/>
                  <a:pt x="10968" y="7636"/>
                </a:cubicBezTo>
                <a:cubicBezTo>
                  <a:pt x="10974" y="7636"/>
                  <a:pt x="10986" y="7636"/>
                  <a:pt x="10991" y="7636"/>
                </a:cubicBezTo>
                <a:cubicBezTo>
                  <a:pt x="11003" y="7636"/>
                  <a:pt x="11003" y="7618"/>
                  <a:pt x="11015" y="7612"/>
                </a:cubicBezTo>
                <a:cubicBezTo>
                  <a:pt x="11021" y="7606"/>
                  <a:pt x="11027" y="7606"/>
                  <a:pt x="11039" y="7594"/>
                </a:cubicBezTo>
                <a:cubicBezTo>
                  <a:pt x="11045" y="7588"/>
                  <a:pt x="11045" y="7576"/>
                  <a:pt x="11051" y="7576"/>
                </a:cubicBezTo>
                <a:cubicBezTo>
                  <a:pt x="11063" y="7571"/>
                  <a:pt x="11069" y="7564"/>
                  <a:pt x="11075" y="7559"/>
                </a:cubicBezTo>
                <a:cubicBezTo>
                  <a:pt x="11080" y="7553"/>
                  <a:pt x="11098" y="7559"/>
                  <a:pt x="11098" y="7553"/>
                </a:cubicBezTo>
                <a:cubicBezTo>
                  <a:pt x="11104" y="7547"/>
                  <a:pt x="11098" y="7535"/>
                  <a:pt x="11098" y="7529"/>
                </a:cubicBezTo>
                <a:cubicBezTo>
                  <a:pt x="11098" y="7499"/>
                  <a:pt x="11092" y="7487"/>
                  <a:pt x="11086" y="7458"/>
                </a:cubicBezTo>
                <a:cubicBezTo>
                  <a:pt x="11086" y="7446"/>
                  <a:pt x="11080" y="7428"/>
                  <a:pt x="11075" y="7416"/>
                </a:cubicBezTo>
                <a:cubicBezTo>
                  <a:pt x="11075" y="7398"/>
                  <a:pt x="11069" y="7381"/>
                  <a:pt x="11057" y="7369"/>
                </a:cubicBezTo>
                <a:cubicBezTo>
                  <a:pt x="11051" y="7351"/>
                  <a:pt x="11039" y="7345"/>
                  <a:pt x="11039" y="7321"/>
                </a:cubicBezTo>
                <a:cubicBezTo>
                  <a:pt x="11039" y="7310"/>
                  <a:pt x="11051" y="7310"/>
                  <a:pt x="11057" y="7298"/>
                </a:cubicBezTo>
                <a:cubicBezTo>
                  <a:pt x="11069" y="7292"/>
                  <a:pt x="11069" y="7286"/>
                  <a:pt x="11075" y="7274"/>
                </a:cubicBezTo>
                <a:cubicBezTo>
                  <a:pt x="11080" y="7268"/>
                  <a:pt x="11086" y="7262"/>
                  <a:pt x="11098" y="7256"/>
                </a:cubicBezTo>
                <a:cubicBezTo>
                  <a:pt x="11104" y="7250"/>
                  <a:pt x="11116" y="7250"/>
                  <a:pt x="11122" y="7250"/>
                </a:cubicBezTo>
                <a:cubicBezTo>
                  <a:pt x="11128" y="7244"/>
                  <a:pt x="11128" y="7232"/>
                  <a:pt x="11134" y="7227"/>
                </a:cubicBezTo>
                <a:cubicBezTo>
                  <a:pt x="11140" y="7215"/>
                  <a:pt x="11152" y="7215"/>
                  <a:pt x="11158" y="7203"/>
                </a:cubicBezTo>
                <a:cubicBezTo>
                  <a:pt x="11163" y="7197"/>
                  <a:pt x="11158" y="7185"/>
                  <a:pt x="11169" y="7179"/>
                </a:cubicBezTo>
                <a:cubicBezTo>
                  <a:pt x="11181" y="7167"/>
                  <a:pt x="11193" y="7161"/>
                  <a:pt x="11211" y="7155"/>
                </a:cubicBezTo>
                <a:cubicBezTo>
                  <a:pt x="11223" y="7155"/>
                  <a:pt x="11229" y="7155"/>
                  <a:pt x="11235" y="7150"/>
                </a:cubicBezTo>
                <a:cubicBezTo>
                  <a:pt x="11241" y="7150"/>
                  <a:pt x="11252" y="7155"/>
                  <a:pt x="11258" y="7150"/>
                </a:cubicBezTo>
                <a:cubicBezTo>
                  <a:pt x="11270" y="7150"/>
                  <a:pt x="11270" y="7138"/>
                  <a:pt x="11282" y="7132"/>
                </a:cubicBezTo>
                <a:cubicBezTo>
                  <a:pt x="11300" y="7126"/>
                  <a:pt x="11312" y="7120"/>
                  <a:pt x="11329" y="7108"/>
                </a:cubicBezTo>
                <a:cubicBezTo>
                  <a:pt x="11341" y="7090"/>
                  <a:pt x="11353" y="7078"/>
                  <a:pt x="11353" y="7061"/>
                </a:cubicBezTo>
                <a:cubicBezTo>
                  <a:pt x="11359" y="7043"/>
                  <a:pt x="11353" y="7031"/>
                  <a:pt x="11353" y="7013"/>
                </a:cubicBezTo>
                <a:cubicBezTo>
                  <a:pt x="11353" y="7007"/>
                  <a:pt x="11359" y="7001"/>
                  <a:pt x="11359" y="6989"/>
                </a:cubicBezTo>
                <a:cubicBezTo>
                  <a:pt x="11359" y="6960"/>
                  <a:pt x="11359" y="6960"/>
                  <a:pt x="11359" y="6960"/>
                </a:cubicBezTo>
                <a:cubicBezTo>
                  <a:pt x="11359" y="6942"/>
                  <a:pt x="11365" y="6936"/>
                  <a:pt x="11359" y="6924"/>
                </a:cubicBezTo>
                <a:cubicBezTo>
                  <a:pt x="11359" y="6912"/>
                  <a:pt x="11347" y="6906"/>
                  <a:pt x="11347" y="6901"/>
                </a:cubicBezTo>
                <a:cubicBezTo>
                  <a:pt x="11347" y="6765"/>
                  <a:pt x="11347" y="6765"/>
                  <a:pt x="11347" y="6765"/>
                </a:cubicBezTo>
                <a:cubicBezTo>
                  <a:pt x="11341" y="6759"/>
                  <a:pt x="11335" y="6753"/>
                  <a:pt x="11329" y="6747"/>
                </a:cubicBezTo>
                <a:cubicBezTo>
                  <a:pt x="11312" y="6724"/>
                  <a:pt x="11306" y="6700"/>
                  <a:pt x="11294" y="6670"/>
                </a:cubicBezTo>
                <a:cubicBezTo>
                  <a:pt x="11294" y="6658"/>
                  <a:pt x="11306" y="6647"/>
                  <a:pt x="11306" y="6629"/>
                </a:cubicBezTo>
                <a:cubicBezTo>
                  <a:pt x="11306" y="6617"/>
                  <a:pt x="11300" y="6611"/>
                  <a:pt x="11300" y="6605"/>
                </a:cubicBezTo>
                <a:cubicBezTo>
                  <a:pt x="11300" y="6593"/>
                  <a:pt x="11306" y="6587"/>
                  <a:pt x="11306" y="6581"/>
                </a:cubicBezTo>
                <a:cubicBezTo>
                  <a:pt x="11306" y="6575"/>
                  <a:pt x="11294" y="6569"/>
                  <a:pt x="11294" y="6558"/>
                </a:cubicBezTo>
                <a:cubicBezTo>
                  <a:pt x="11294" y="6552"/>
                  <a:pt x="11282" y="6546"/>
                  <a:pt x="11282" y="6534"/>
                </a:cubicBezTo>
                <a:cubicBezTo>
                  <a:pt x="11282" y="6522"/>
                  <a:pt x="11282" y="6522"/>
                  <a:pt x="11282" y="6522"/>
                </a:cubicBezTo>
                <a:cubicBezTo>
                  <a:pt x="11282" y="6510"/>
                  <a:pt x="11282" y="6498"/>
                  <a:pt x="11288" y="6492"/>
                </a:cubicBezTo>
                <a:cubicBezTo>
                  <a:pt x="11288" y="6480"/>
                  <a:pt x="11288" y="6475"/>
                  <a:pt x="11288" y="6469"/>
                </a:cubicBezTo>
                <a:cubicBezTo>
                  <a:pt x="11288" y="6457"/>
                  <a:pt x="11306" y="6457"/>
                  <a:pt x="11312" y="6451"/>
                </a:cubicBezTo>
                <a:cubicBezTo>
                  <a:pt x="11329" y="6421"/>
                  <a:pt x="11353" y="6409"/>
                  <a:pt x="11365" y="6380"/>
                </a:cubicBezTo>
                <a:cubicBezTo>
                  <a:pt x="11371" y="6374"/>
                  <a:pt x="11371" y="6368"/>
                  <a:pt x="11371" y="6356"/>
                </a:cubicBezTo>
                <a:cubicBezTo>
                  <a:pt x="11377" y="6350"/>
                  <a:pt x="11389" y="6344"/>
                  <a:pt x="11389" y="6338"/>
                </a:cubicBezTo>
                <a:cubicBezTo>
                  <a:pt x="11395" y="6326"/>
                  <a:pt x="11395" y="6320"/>
                  <a:pt x="11395" y="6315"/>
                </a:cubicBezTo>
                <a:cubicBezTo>
                  <a:pt x="11401" y="6297"/>
                  <a:pt x="11407" y="6285"/>
                  <a:pt x="11418" y="6267"/>
                </a:cubicBezTo>
                <a:cubicBezTo>
                  <a:pt x="11424" y="6261"/>
                  <a:pt x="11436" y="6255"/>
                  <a:pt x="11442" y="6249"/>
                </a:cubicBezTo>
                <a:cubicBezTo>
                  <a:pt x="11448" y="6243"/>
                  <a:pt x="11460" y="6237"/>
                  <a:pt x="11466" y="6231"/>
                </a:cubicBezTo>
                <a:cubicBezTo>
                  <a:pt x="11472" y="6226"/>
                  <a:pt x="11478" y="6220"/>
                  <a:pt x="11484" y="6208"/>
                </a:cubicBezTo>
                <a:cubicBezTo>
                  <a:pt x="11495" y="6196"/>
                  <a:pt x="11507" y="6184"/>
                  <a:pt x="11525" y="6172"/>
                </a:cubicBezTo>
                <a:cubicBezTo>
                  <a:pt x="11537" y="6160"/>
                  <a:pt x="11543" y="6154"/>
                  <a:pt x="11549" y="6149"/>
                </a:cubicBezTo>
                <a:cubicBezTo>
                  <a:pt x="11561" y="6137"/>
                  <a:pt x="11561" y="6131"/>
                  <a:pt x="11573" y="6125"/>
                </a:cubicBezTo>
                <a:cubicBezTo>
                  <a:pt x="11590" y="6113"/>
                  <a:pt x="11602" y="6107"/>
                  <a:pt x="11620" y="6095"/>
                </a:cubicBezTo>
                <a:cubicBezTo>
                  <a:pt x="11626" y="6089"/>
                  <a:pt x="11626" y="6077"/>
                  <a:pt x="11632" y="6071"/>
                </a:cubicBezTo>
                <a:cubicBezTo>
                  <a:pt x="11638" y="6065"/>
                  <a:pt x="11644" y="6065"/>
                  <a:pt x="11656" y="6054"/>
                </a:cubicBezTo>
                <a:cubicBezTo>
                  <a:pt x="11656" y="6048"/>
                  <a:pt x="11656" y="6036"/>
                  <a:pt x="11656" y="6036"/>
                </a:cubicBezTo>
                <a:cubicBezTo>
                  <a:pt x="11661" y="6030"/>
                  <a:pt x="11673" y="6030"/>
                  <a:pt x="11679" y="6030"/>
                </a:cubicBezTo>
                <a:cubicBezTo>
                  <a:pt x="11691" y="6024"/>
                  <a:pt x="11697" y="6012"/>
                  <a:pt x="11703" y="6012"/>
                </a:cubicBezTo>
                <a:cubicBezTo>
                  <a:pt x="11715" y="6006"/>
                  <a:pt x="11721" y="6000"/>
                  <a:pt x="11727" y="5994"/>
                </a:cubicBezTo>
                <a:cubicBezTo>
                  <a:pt x="11733" y="5988"/>
                  <a:pt x="11745" y="5988"/>
                  <a:pt x="11750" y="5983"/>
                </a:cubicBezTo>
                <a:cubicBezTo>
                  <a:pt x="11756" y="5976"/>
                  <a:pt x="11762" y="5965"/>
                  <a:pt x="11768" y="5959"/>
                </a:cubicBezTo>
                <a:cubicBezTo>
                  <a:pt x="11780" y="5935"/>
                  <a:pt x="11774" y="5917"/>
                  <a:pt x="11786" y="5888"/>
                </a:cubicBezTo>
                <a:cubicBezTo>
                  <a:pt x="11786" y="5882"/>
                  <a:pt x="11804" y="5882"/>
                  <a:pt x="11810" y="5876"/>
                </a:cubicBezTo>
                <a:cubicBezTo>
                  <a:pt x="11816" y="5864"/>
                  <a:pt x="11822" y="5858"/>
                  <a:pt x="11827" y="5852"/>
                </a:cubicBezTo>
                <a:cubicBezTo>
                  <a:pt x="11839" y="5846"/>
                  <a:pt x="11851" y="5840"/>
                  <a:pt x="11857" y="5834"/>
                </a:cubicBezTo>
                <a:cubicBezTo>
                  <a:pt x="11869" y="5828"/>
                  <a:pt x="11869" y="5817"/>
                  <a:pt x="11875" y="5810"/>
                </a:cubicBezTo>
                <a:cubicBezTo>
                  <a:pt x="11881" y="5805"/>
                  <a:pt x="11887" y="5799"/>
                  <a:pt x="11893" y="5787"/>
                </a:cubicBezTo>
                <a:cubicBezTo>
                  <a:pt x="11899" y="5769"/>
                  <a:pt x="11899" y="5757"/>
                  <a:pt x="11899" y="5739"/>
                </a:cubicBezTo>
                <a:cubicBezTo>
                  <a:pt x="11899" y="5728"/>
                  <a:pt x="11899" y="5716"/>
                  <a:pt x="11899" y="5698"/>
                </a:cubicBezTo>
                <a:cubicBezTo>
                  <a:pt x="11899" y="5668"/>
                  <a:pt x="11916" y="5651"/>
                  <a:pt x="11916" y="5621"/>
                </a:cubicBezTo>
                <a:cubicBezTo>
                  <a:pt x="11916" y="5573"/>
                  <a:pt x="11916" y="5573"/>
                  <a:pt x="11916" y="5573"/>
                </a:cubicBezTo>
                <a:cubicBezTo>
                  <a:pt x="11905" y="5573"/>
                  <a:pt x="11893" y="5573"/>
                  <a:pt x="11881" y="5573"/>
                </a:cubicBezTo>
                <a:cubicBezTo>
                  <a:pt x="11869" y="5573"/>
                  <a:pt x="11851" y="5573"/>
                  <a:pt x="11839" y="5573"/>
                </a:cubicBezTo>
                <a:cubicBezTo>
                  <a:pt x="11834" y="5579"/>
                  <a:pt x="11827" y="5591"/>
                  <a:pt x="11816" y="5591"/>
                </a:cubicBezTo>
                <a:cubicBezTo>
                  <a:pt x="11792" y="5609"/>
                  <a:pt x="11774" y="5627"/>
                  <a:pt x="11739" y="5627"/>
                </a:cubicBezTo>
                <a:cubicBezTo>
                  <a:pt x="11721" y="5627"/>
                  <a:pt x="11715" y="5615"/>
                  <a:pt x="11697" y="5615"/>
                </a:cubicBezTo>
                <a:cubicBezTo>
                  <a:pt x="11673" y="5615"/>
                  <a:pt x="11673" y="5615"/>
                  <a:pt x="11673" y="5615"/>
                </a:cubicBezTo>
                <a:cubicBezTo>
                  <a:pt x="11656" y="5615"/>
                  <a:pt x="11650" y="5621"/>
                  <a:pt x="11632" y="5621"/>
                </a:cubicBezTo>
                <a:cubicBezTo>
                  <a:pt x="11614" y="5621"/>
                  <a:pt x="11602" y="5621"/>
                  <a:pt x="11584" y="5621"/>
                </a:cubicBezTo>
                <a:cubicBezTo>
                  <a:pt x="11579" y="5621"/>
                  <a:pt x="11561" y="5615"/>
                  <a:pt x="11549" y="5609"/>
                </a:cubicBezTo>
                <a:cubicBezTo>
                  <a:pt x="11537" y="5585"/>
                  <a:pt x="11537" y="5585"/>
                  <a:pt x="11537" y="5585"/>
                </a:cubicBezTo>
                <a:cubicBezTo>
                  <a:pt x="11537" y="5579"/>
                  <a:pt x="11525" y="5573"/>
                  <a:pt x="11519" y="5567"/>
                </a:cubicBezTo>
                <a:cubicBezTo>
                  <a:pt x="11519" y="5556"/>
                  <a:pt x="11525" y="5550"/>
                  <a:pt x="11519" y="5544"/>
                </a:cubicBezTo>
                <a:cubicBezTo>
                  <a:pt x="11519" y="5532"/>
                  <a:pt x="11501" y="5538"/>
                  <a:pt x="11501" y="5532"/>
                </a:cubicBezTo>
                <a:cubicBezTo>
                  <a:pt x="11490" y="5508"/>
                  <a:pt x="11490" y="5508"/>
                  <a:pt x="11490" y="5508"/>
                </a:cubicBezTo>
                <a:cubicBezTo>
                  <a:pt x="11484" y="5502"/>
                  <a:pt x="11490" y="5490"/>
                  <a:pt x="11490" y="5485"/>
                </a:cubicBezTo>
                <a:cubicBezTo>
                  <a:pt x="11484" y="5478"/>
                  <a:pt x="11472" y="5473"/>
                  <a:pt x="11466" y="5467"/>
                </a:cubicBezTo>
                <a:cubicBezTo>
                  <a:pt x="11460" y="5467"/>
                  <a:pt x="11448" y="5473"/>
                  <a:pt x="11442" y="5467"/>
                </a:cubicBezTo>
                <a:cubicBezTo>
                  <a:pt x="11430" y="5461"/>
                  <a:pt x="11424" y="5455"/>
                  <a:pt x="11418" y="5443"/>
                </a:cubicBezTo>
                <a:cubicBezTo>
                  <a:pt x="11413" y="5437"/>
                  <a:pt x="11413" y="5431"/>
                  <a:pt x="11401" y="5419"/>
                </a:cubicBezTo>
                <a:cubicBezTo>
                  <a:pt x="11395" y="5419"/>
                  <a:pt x="11389" y="5419"/>
                  <a:pt x="11377" y="5413"/>
                </a:cubicBezTo>
                <a:cubicBezTo>
                  <a:pt x="11371" y="5401"/>
                  <a:pt x="11371" y="5390"/>
                  <a:pt x="11359" y="5390"/>
                </a:cubicBezTo>
                <a:cubicBezTo>
                  <a:pt x="11353" y="5384"/>
                  <a:pt x="11347" y="5378"/>
                  <a:pt x="11341" y="5378"/>
                </a:cubicBezTo>
                <a:cubicBezTo>
                  <a:pt x="11329" y="5372"/>
                  <a:pt x="11324" y="5378"/>
                  <a:pt x="11318" y="5378"/>
                </a:cubicBezTo>
                <a:cubicBezTo>
                  <a:pt x="11306" y="5372"/>
                  <a:pt x="11300" y="5366"/>
                  <a:pt x="11294" y="5360"/>
                </a:cubicBezTo>
                <a:cubicBezTo>
                  <a:pt x="11276" y="5348"/>
                  <a:pt x="11276" y="5330"/>
                  <a:pt x="11270" y="5312"/>
                </a:cubicBezTo>
                <a:cubicBezTo>
                  <a:pt x="11270" y="5307"/>
                  <a:pt x="11264" y="5301"/>
                  <a:pt x="11264" y="5289"/>
                </a:cubicBezTo>
                <a:cubicBezTo>
                  <a:pt x="11264" y="5277"/>
                  <a:pt x="11264" y="5259"/>
                  <a:pt x="11258" y="5247"/>
                </a:cubicBezTo>
                <a:cubicBezTo>
                  <a:pt x="11252" y="5235"/>
                  <a:pt x="11241" y="5235"/>
                  <a:pt x="11235" y="5230"/>
                </a:cubicBezTo>
                <a:cubicBezTo>
                  <a:pt x="11223" y="5212"/>
                  <a:pt x="11211" y="5200"/>
                  <a:pt x="11199" y="5182"/>
                </a:cubicBezTo>
                <a:cubicBezTo>
                  <a:pt x="11199" y="5170"/>
                  <a:pt x="11187" y="5170"/>
                  <a:pt x="11187" y="5158"/>
                </a:cubicBezTo>
                <a:cubicBezTo>
                  <a:pt x="11187" y="5152"/>
                  <a:pt x="11193" y="5146"/>
                  <a:pt x="11193" y="5135"/>
                </a:cubicBezTo>
                <a:cubicBezTo>
                  <a:pt x="11193" y="5111"/>
                  <a:pt x="11193" y="5111"/>
                  <a:pt x="11193" y="5111"/>
                </a:cubicBezTo>
                <a:cubicBezTo>
                  <a:pt x="11193" y="5099"/>
                  <a:pt x="11193" y="5081"/>
                  <a:pt x="11187" y="5069"/>
                </a:cubicBezTo>
                <a:cubicBezTo>
                  <a:pt x="11181" y="5058"/>
                  <a:pt x="11169" y="5058"/>
                  <a:pt x="11169" y="5046"/>
                </a:cubicBezTo>
                <a:cubicBezTo>
                  <a:pt x="11158" y="5028"/>
                  <a:pt x="11158" y="5016"/>
                  <a:pt x="11146" y="4998"/>
                </a:cubicBezTo>
                <a:cubicBezTo>
                  <a:pt x="11140" y="4992"/>
                  <a:pt x="11140" y="4986"/>
                  <a:pt x="11134" y="4975"/>
                </a:cubicBezTo>
                <a:cubicBezTo>
                  <a:pt x="11128" y="4969"/>
                  <a:pt x="11116" y="4975"/>
                  <a:pt x="11110" y="4963"/>
                </a:cubicBezTo>
                <a:cubicBezTo>
                  <a:pt x="11104" y="4957"/>
                  <a:pt x="11104" y="4951"/>
                  <a:pt x="11098" y="4945"/>
                </a:cubicBezTo>
                <a:cubicBezTo>
                  <a:pt x="11098" y="4933"/>
                  <a:pt x="11098" y="4927"/>
                  <a:pt x="11098" y="4921"/>
                </a:cubicBezTo>
                <a:cubicBezTo>
                  <a:pt x="11098" y="4903"/>
                  <a:pt x="11104" y="4892"/>
                  <a:pt x="11098" y="4874"/>
                </a:cubicBezTo>
                <a:cubicBezTo>
                  <a:pt x="11098" y="4868"/>
                  <a:pt x="11092" y="4856"/>
                  <a:pt x="11092" y="4850"/>
                </a:cubicBezTo>
                <a:cubicBezTo>
                  <a:pt x="11092" y="4844"/>
                  <a:pt x="11080" y="4838"/>
                  <a:pt x="11075" y="4826"/>
                </a:cubicBezTo>
                <a:cubicBezTo>
                  <a:pt x="11063" y="4809"/>
                  <a:pt x="11045" y="4803"/>
                  <a:pt x="11039" y="4785"/>
                </a:cubicBezTo>
                <a:cubicBezTo>
                  <a:pt x="11033" y="4773"/>
                  <a:pt x="11027" y="4767"/>
                  <a:pt x="11027" y="4761"/>
                </a:cubicBezTo>
                <a:cubicBezTo>
                  <a:pt x="11021" y="4743"/>
                  <a:pt x="11027" y="4731"/>
                  <a:pt x="11027" y="4714"/>
                </a:cubicBezTo>
                <a:cubicBezTo>
                  <a:pt x="11021" y="4696"/>
                  <a:pt x="11009" y="4684"/>
                  <a:pt x="11003" y="4666"/>
                </a:cubicBezTo>
                <a:cubicBezTo>
                  <a:pt x="10997" y="4660"/>
                  <a:pt x="10991" y="4654"/>
                  <a:pt x="10986" y="4648"/>
                </a:cubicBezTo>
                <a:cubicBezTo>
                  <a:pt x="10980" y="4637"/>
                  <a:pt x="10974" y="4631"/>
                  <a:pt x="10968" y="4625"/>
                </a:cubicBezTo>
                <a:cubicBezTo>
                  <a:pt x="10962" y="4613"/>
                  <a:pt x="10950" y="4613"/>
                  <a:pt x="10944" y="4607"/>
                </a:cubicBezTo>
                <a:cubicBezTo>
                  <a:pt x="10938" y="4601"/>
                  <a:pt x="10926" y="4560"/>
                  <a:pt x="10920" y="4554"/>
                </a:cubicBezTo>
                <a:close/>
                <a:moveTo>
                  <a:pt x="5117" y="8922"/>
                </a:moveTo>
                <a:lnTo>
                  <a:pt x="5117" y="8922"/>
                </a:lnTo>
                <a:cubicBezTo>
                  <a:pt x="5111" y="8922"/>
                  <a:pt x="5111" y="8922"/>
                  <a:pt x="5105" y="8922"/>
                </a:cubicBezTo>
                <a:cubicBezTo>
                  <a:pt x="5099" y="8916"/>
                  <a:pt x="5093" y="8916"/>
                  <a:pt x="5093" y="8916"/>
                </a:cubicBezTo>
                <a:cubicBezTo>
                  <a:pt x="5093" y="8910"/>
                  <a:pt x="5093" y="8905"/>
                  <a:pt x="5093" y="8905"/>
                </a:cubicBezTo>
                <a:cubicBezTo>
                  <a:pt x="5093" y="8899"/>
                  <a:pt x="5093" y="8893"/>
                  <a:pt x="5093" y="8893"/>
                </a:cubicBezTo>
                <a:cubicBezTo>
                  <a:pt x="5087" y="8887"/>
                  <a:pt x="5087" y="8887"/>
                  <a:pt x="5081" y="8887"/>
                </a:cubicBezTo>
                <a:cubicBezTo>
                  <a:pt x="5075" y="8887"/>
                  <a:pt x="5075" y="8887"/>
                  <a:pt x="5069" y="8887"/>
                </a:cubicBezTo>
                <a:cubicBezTo>
                  <a:pt x="5069" y="8922"/>
                  <a:pt x="5069" y="8922"/>
                  <a:pt x="5069" y="8922"/>
                </a:cubicBezTo>
                <a:cubicBezTo>
                  <a:pt x="5057" y="8922"/>
                  <a:pt x="5052" y="8922"/>
                  <a:pt x="5046" y="8928"/>
                </a:cubicBezTo>
                <a:cubicBezTo>
                  <a:pt x="5040" y="8934"/>
                  <a:pt x="5040" y="8940"/>
                  <a:pt x="5040" y="8940"/>
                </a:cubicBezTo>
                <a:cubicBezTo>
                  <a:pt x="5034" y="8946"/>
                  <a:pt x="5028" y="8946"/>
                  <a:pt x="5028" y="8952"/>
                </a:cubicBezTo>
                <a:cubicBezTo>
                  <a:pt x="5028" y="8964"/>
                  <a:pt x="5040" y="8976"/>
                  <a:pt x="5052" y="8976"/>
                </a:cubicBezTo>
                <a:cubicBezTo>
                  <a:pt x="5057" y="8976"/>
                  <a:pt x="5063" y="8970"/>
                  <a:pt x="5063" y="8970"/>
                </a:cubicBezTo>
                <a:cubicBezTo>
                  <a:pt x="5069" y="8970"/>
                  <a:pt x="5075" y="8976"/>
                  <a:pt x="5075" y="8976"/>
                </a:cubicBezTo>
                <a:cubicBezTo>
                  <a:pt x="5081" y="8976"/>
                  <a:pt x="5087" y="8976"/>
                  <a:pt x="5087" y="8976"/>
                </a:cubicBezTo>
                <a:cubicBezTo>
                  <a:pt x="5093" y="8976"/>
                  <a:pt x="5093" y="8982"/>
                  <a:pt x="5099" y="8987"/>
                </a:cubicBezTo>
                <a:cubicBezTo>
                  <a:pt x="5093" y="8987"/>
                  <a:pt x="5093" y="8993"/>
                  <a:pt x="5093" y="8999"/>
                </a:cubicBezTo>
                <a:cubicBezTo>
                  <a:pt x="5093" y="9005"/>
                  <a:pt x="5081" y="9005"/>
                  <a:pt x="5081" y="9011"/>
                </a:cubicBezTo>
                <a:cubicBezTo>
                  <a:pt x="5081" y="9017"/>
                  <a:pt x="5087" y="9017"/>
                  <a:pt x="5087" y="9023"/>
                </a:cubicBezTo>
                <a:cubicBezTo>
                  <a:pt x="5087" y="9023"/>
                  <a:pt x="5087" y="9029"/>
                  <a:pt x="5087" y="9035"/>
                </a:cubicBezTo>
                <a:cubicBezTo>
                  <a:pt x="5099" y="9035"/>
                  <a:pt x="5111" y="9029"/>
                  <a:pt x="5117" y="9035"/>
                </a:cubicBezTo>
                <a:cubicBezTo>
                  <a:pt x="5129" y="9041"/>
                  <a:pt x="5135" y="9041"/>
                  <a:pt x="5140" y="9047"/>
                </a:cubicBezTo>
                <a:cubicBezTo>
                  <a:pt x="5140" y="9053"/>
                  <a:pt x="5135" y="9053"/>
                  <a:pt x="5135" y="9059"/>
                </a:cubicBezTo>
                <a:cubicBezTo>
                  <a:pt x="5135" y="9065"/>
                  <a:pt x="5135" y="9065"/>
                  <a:pt x="5135" y="9071"/>
                </a:cubicBezTo>
                <a:cubicBezTo>
                  <a:pt x="5129" y="9071"/>
                  <a:pt x="5123" y="9071"/>
                  <a:pt x="5111" y="9071"/>
                </a:cubicBezTo>
                <a:lnTo>
                  <a:pt x="5105" y="9071"/>
                </a:lnTo>
                <a:cubicBezTo>
                  <a:pt x="5093" y="9071"/>
                  <a:pt x="5087" y="9076"/>
                  <a:pt x="5081" y="9076"/>
                </a:cubicBezTo>
                <a:cubicBezTo>
                  <a:pt x="5069" y="9076"/>
                  <a:pt x="5063" y="9076"/>
                  <a:pt x="5057" y="9076"/>
                </a:cubicBezTo>
                <a:cubicBezTo>
                  <a:pt x="5052" y="9076"/>
                  <a:pt x="5052" y="9082"/>
                  <a:pt x="5046" y="9088"/>
                </a:cubicBezTo>
                <a:cubicBezTo>
                  <a:pt x="5040" y="9088"/>
                  <a:pt x="5034" y="9094"/>
                  <a:pt x="5034" y="9100"/>
                </a:cubicBezTo>
                <a:cubicBezTo>
                  <a:pt x="5034" y="9106"/>
                  <a:pt x="5034" y="9106"/>
                  <a:pt x="5034" y="9106"/>
                </a:cubicBezTo>
                <a:cubicBezTo>
                  <a:pt x="5034" y="9106"/>
                  <a:pt x="5040" y="9112"/>
                  <a:pt x="5040" y="9118"/>
                </a:cubicBezTo>
                <a:lnTo>
                  <a:pt x="5040" y="9124"/>
                </a:lnTo>
                <a:cubicBezTo>
                  <a:pt x="5040" y="9130"/>
                  <a:pt x="5040" y="9136"/>
                  <a:pt x="5040" y="9136"/>
                </a:cubicBezTo>
                <a:cubicBezTo>
                  <a:pt x="5040" y="9142"/>
                  <a:pt x="5052" y="9142"/>
                  <a:pt x="5052" y="9142"/>
                </a:cubicBezTo>
                <a:cubicBezTo>
                  <a:pt x="5052" y="9148"/>
                  <a:pt x="5057" y="9153"/>
                  <a:pt x="5057" y="9160"/>
                </a:cubicBezTo>
                <a:cubicBezTo>
                  <a:pt x="5057" y="9165"/>
                  <a:pt x="5057" y="9165"/>
                  <a:pt x="5057" y="9165"/>
                </a:cubicBezTo>
                <a:cubicBezTo>
                  <a:pt x="5057" y="9171"/>
                  <a:pt x="5052" y="9171"/>
                  <a:pt x="5052" y="9177"/>
                </a:cubicBezTo>
                <a:cubicBezTo>
                  <a:pt x="5052" y="9183"/>
                  <a:pt x="5046" y="9183"/>
                  <a:pt x="5046" y="9189"/>
                </a:cubicBezTo>
                <a:cubicBezTo>
                  <a:pt x="5046" y="9201"/>
                  <a:pt x="5057" y="9201"/>
                  <a:pt x="5063" y="9207"/>
                </a:cubicBezTo>
                <a:cubicBezTo>
                  <a:pt x="5069" y="9219"/>
                  <a:pt x="5075" y="9225"/>
                  <a:pt x="5075" y="9231"/>
                </a:cubicBezTo>
                <a:cubicBezTo>
                  <a:pt x="5075" y="9237"/>
                  <a:pt x="5063" y="9231"/>
                  <a:pt x="5063" y="9237"/>
                </a:cubicBezTo>
                <a:cubicBezTo>
                  <a:pt x="5063" y="9242"/>
                  <a:pt x="5063" y="9248"/>
                  <a:pt x="5063" y="9248"/>
                </a:cubicBezTo>
                <a:cubicBezTo>
                  <a:pt x="5069" y="9254"/>
                  <a:pt x="5075" y="9254"/>
                  <a:pt x="5075" y="9254"/>
                </a:cubicBezTo>
                <a:cubicBezTo>
                  <a:pt x="5081" y="9260"/>
                  <a:pt x="5087" y="9260"/>
                  <a:pt x="5087" y="9260"/>
                </a:cubicBezTo>
                <a:cubicBezTo>
                  <a:pt x="5093" y="9260"/>
                  <a:pt x="5087" y="9266"/>
                  <a:pt x="5087" y="9272"/>
                </a:cubicBezTo>
                <a:cubicBezTo>
                  <a:pt x="5063" y="9284"/>
                  <a:pt x="5063" y="9284"/>
                  <a:pt x="5063" y="9284"/>
                </a:cubicBezTo>
                <a:cubicBezTo>
                  <a:pt x="5069" y="9296"/>
                  <a:pt x="5069" y="9296"/>
                  <a:pt x="5069" y="9296"/>
                </a:cubicBezTo>
                <a:cubicBezTo>
                  <a:pt x="5075" y="9296"/>
                  <a:pt x="5075" y="9296"/>
                  <a:pt x="5081" y="9296"/>
                </a:cubicBezTo>
                <a:cubicBezTo>
                  <a:pt x="5105" y="9296"/>
                  <a:pt x="5105" y="9296"/>
                  <a:pt x="5105" y="9296"/>
                </a:cubicBezTo>
                <a:cubicBezTo>
                  <a:pt x="5111" y="9296"/>
                  <a:pt x="5111" y="9296"/>
                  <a:pt x="5117" y="9296"/>
                </a:cubicBezTo>
                <a:cubicBezTo>
                  <a:pt x="5117" y="9302"/>
                  <a:pt x="5117" y="9308"/>
                  <a:pt x="5111" y="9314"/>
                </a:cubicBezTo>
                <a:cubicBezTo>
                  <a:pt x="5105" y="9319"/>
                  <a:pt x="5099" y="9319"/>
                  <a:pt x="5093" y="9326"/>
                </a:cubicBezTo>
                <a:cubicBezTo>
                  <a:pt x="5099" y="9331"/>
                  <a:pt x="5099" y="9337"/>
                  <a:pt x="5111" y="9343"/>
                </a:cubicBezTo>
                <a:cubicBezTo>
                  <a:pt x="5117" y="9343"/>
                  <a:pt x="5117" y="9343"/>
                  <a:pt x="5123" y="9343"/>
                </a:cubicBezTo>
                <a:cubicBezTo>
                  <a:pt x="5129" y="9343"/>
                  <a:pt x="5129" y="9343"/>
                  <a:pt x="5135" y="9343"/>
                </a:cubicBezTo>
                <a:cubicBezTo>
                  <a:pt x="5135" y="9343"/>
                  <a:pt x="5129" y="9349"/>
                  <a:pt x="5135" y="9349"/>
                </a:cubicBezTo>
                <a:cubicBezTo>
                  <a:pt x="5123" y="9361"/>
                  <a:pt x="5123" y="9361"/>
                  <a:pt x="5123" y="9361"/>
                </a:cubicBezTo>
                <a:cubicBezTo>
                  <a:pt x="5123" y="9367"/>
                  <a:pt x="5129" y="9367"/>
                  <a:pt x="5129" y="9373"/>
                </a:cubicBezTo>
                <a:cubicBezTo>
                  <a:pt x="5135" y="9379"/>
                  <a:pt x="5140" y="9373"/>
                  <a:pt x="5140" y="9379"/>
                </a:cubicBezTo>
                <a:cubicBezTo>
                  <a:pt x="5146" y="9385"/>
                  <a:pt x="5146" y="9391"/>
                  <a:pt x="5146" y="9397"/>
                </a:cubicBezTo>
                <a:cubicBezTo>
                  <a:pt x="5146" y="9397"/>
                  <a:pt x="5140" y="9403"/>
                  <a:pt x="5140" y="9408"/>
                </a:cubicBezTo>
                <a:cubicBezTo>
                  <a:pt x="5146" y="9408"/>
                  <a:pt x="5152" y="9414"/>
                  <a:pt x="5152" y="9414"/>
                </a:cubicBezTo>
                <a:cubicBezTo>
                  <a:pt x="5164" y="9420"/>
                  <a:pt x="5176" y="9420"/>
                  <a:pt x="5188" y="9426"/>
                </a:cubicBezTo>
                <a:cubicBezTo>
                  <a:pt x="5194" y="9432"/>
                  <a:pt x="5194" y="9432"/>
                  <a:pt x="5200" y="9438"/>
                </a:cubicBezTo>
                <a:cubicBezTo>
                  <a:pt x="5200" y="9438"/>
                  <a:pt x="5200" y="9444"/>
                  <a:pt x="5200" y="9450"/>
                </a:cubicBezTo>
                <a:cubicBezTo>
                  <a:pt x="5206" y="9450"/>
                  <a:pt x="5206" y="9456"/>
                  <a:pt x="5206" y="9462"/>
                </a:cubicBezTo>
                <a:cubicBezTo>
                  <a:pt x="5206" y="9462"/>
                  <a:pt x="5212" y="9462"/>
                  <a:pt x="5218" y="9468"/>
                </a:cubicBezTo>
                <a:cubicBezTo>
                  <a:pt x="5224" y="9468"/>
                  <a:pt x="5229" y="9468"/>
                  <a:pt x="5229" y="9474"/>
                </a:cubicBezTo>
                <a:cubicBezTo>
                  <a:pt x="5229" y="9480"/>
                  <a:pt x="5229" y="9480"/>
                  <a:pt x="5229" y="9485"/>
                </a:cubicBezTo>
                <a:cubicBezTo>
                  <a:pt x="5229" y="9492"/>
                  <a:pt x="5229" y="9497"/>
                  <a:pt x="5229" y="9503"/>
                </a:cubicBezTo>
                <a:cubicBezTo>
                  <a:pt x="5241" y="9503"/>
                  <a:pt x="5247" y="9503"/>
                  <a:pt x="5253" y="9503"/>
                </a:cubicBezTo>
                <a:cubicBezTo>
                  <a:pt x="5259" y="9503"/>
                  <a:pt x="5259" y="9503"/>
                  <a:pt x="5265" y="9503"/>
                </a:cubicBezTo>
                <a:cubicBezTo>
                  <a:pt x="5271" y="9509"/>
                  <a:pt x="5271" y="9509"/>
                  <a:pt x="5277" y="9509"/>
                </a:cubicBezTo>
                <a:cubicBezTo>
                  <a:pt x="5277" y="9509"/>
                  <a:pt x="5277" y="9515"/>
                  <a:pt x="5277" y="9521"/>
                </a:cubicBezTo>
                <a:cubicBezTo>
                  <a:pt x="5283" y="9527"/>
                  <a:pt x="5289" y="9539"/>
                  <a:pt x="5295" y="9539"/>
                </a:cubicBezTo>
                <a:cubicBezTo>
                  <a:pt x="5306" y="9545"/>
                  <a:pt x="5312" y="9539"/>
                  <a:pt x="5318" y="9539"/>
                </a:cubicBezTo>
                <a:cubicBezTo>
                  <a:pt x="5324" y="9539"/>
                  <a:pt x="5324" y="9545"/>
                  <a:pt x="5330" y="9545"/>
                </a:cubicBezTo>
                <a:cubicBezTo>
                  <a:pt x="5336" y="9545"/>
                  <a:pt x="5336" y="9551"/>
                  <a:pt x="5342" y="9551"/>
                </a:cubicBezTo>
                <a:cubicBezTo>
                  <a:pt x="5348" y="9551"/>
                  <a:pt x="5348" y="9551"/>
                  <a:pt x="5354" y="9551"/>
                </a:cubicBezTo>
                <a:cubicBezTo>
                  <a:pt x="5360" y="9551"/>
                  <a:pt x="5360" y="9557"/>
                  <a:pt x="5366" y="9563"/>
                </a:cubicBezTo>
                <a:cubicBezTo>
                  <a:pt x="5372" y="9563"/>
                  <a:pt x="5378" y="9557"/>
                  <a:pt x="5390" y="9563"/>
                </a:cubicBezTo>
                <a:cubicBezTo>
                  <a:pt x="5401" y="9563"/>
                  <a:pt x="5401" y="9563"/>
                  <a:pt x="5401" y="9563"/>
                </a:cubicBezTo>
                <a:cubicBezTo>
                  <a:pt x="5401" y="9563"/>
                  <a:pt x="5407" y="9569"/>
                  <a:pt x="5413" y="9569"/>
                </a:cubicBezTo>
                <a:cubicBezTo>
                  <a:pt x="5413" y="9569"/>
                  <a:pt x="5419" y="9574"/>
                  <a:pt x="5425" y="9574"/>
                </a:cubicBezTo>
                <a:cubicBezTo>
                  <a:pt x="5514" y="9574"/>
                  <a:pt x="5514" y="9574"/>
                  <a:pt x="5514" y="9574"/>
                </a:cubicBezTo>
                <a:cubicBezTo>
                  <a:pt x="5520" y="9574"/>
                  <a:pt x="5520" y="9574"/>
                  <a:pt x="5526" y="9574"/>
                </a:cubicBezTo>
                <a:cubicBezTo>
                  <a:pt x="5532" y="9574"/>
                  <a:pt x="5532" y="9574"/>
                  <a:pt x="5538" y="9569"/>
                </a:cubicBezTo>
                <a:cubicBezTo>
                  <a:pt x="5544" y="9569"/>
                  <a:pt x="5538" y="9563"/>
                  <a:pt x="5544" y="9557"/>
                </a:cubicBezTo>
                <a:cubicBezTo>
                  <a:pt x="5544" y="9551"/>
                  <a:pt x="5550" y="9551"/>
                  <a:pt x="5556" y="9545"/>
                </a:cubicBezTo>
                <a:cubicBezTo>
                  <a:pt x="5556" y="9545"/>
                  <a:pt x="5561" y="9551"/>
                  <a:pt x="5573" y="9551"/>
                </a:cubicBezTo>
                <a:cubicBezTo>
                  <a:pt x="5579" y="9551"/>
                  <a:pt x="5585" y="9551"/>
                  <a:pt x="5591" y="9545"/>
                </a:cubicBezTo>
                <a:cubicBezTo>
                  <a:pt x="5591" y="9539"/>
                  <a:pt x="5591" y="9533"/>
                  <a:pt x="5585" y="9527"/>
                </a:cubicBezTo>
                <a:cubicBezTo>
                  <a:pt x="5585" y="9521"/>
                  <a:pt x="5579" y="9527"/>
                  <a:pt x="5573" y="9527"/>
                </a:cubicBezTo>
                <a:cubicBezTo>
                  <a:pt x="5567" y="9521"/>
                  <a:pt x="5561" y="9515"/>
                  <a:pt x="5550" y="9515"/>
                </a:cubicBezTo>
                <a:cubicBezTo>
                  <a:pt x="5550" y="9515"/>
                  <a:pt x="5544" y="9515"/>
                  <a:pt x="5538" y="9515"/>
                </a:cubicBezTo>
                <a:cubicBezTo>
                  <a:pt x="5538" y="9515"/>
                  <a:pt x="5532" y="9509"/>
                  <a:pt x="5526" y="9509"/>
                </a:cubicBezTo>
                <a:cubicBezTo>
                  <a:pt x="5520" y="9509"/>
                  <a:pt x="5514" y="9509"/>
                  <a:pt x="5502" y="9509"/>
                </a:cubicBezTo>
                <a:cubicBezTo>
                  <a:pt x="5496" y="9509"/>
                  <a:pt x="5496" y="9509"/>
                  <a:pt x="5490" y="9509"/>
                </a:cubicBezTo>
                <a:cubicBezTo>
                  <a:pt x="5490" y="9485"/>
                  <a:pt x="5490" y="9485"/>
                  <a:pt x="5490" y="9485"/>
                </a:cubicBezTo>
                <a:cubicBezTo>
                  <a:pt x="5484" y="9485"/>
                  <a:pt x="5479" y="9485"/>
                  <a:pt x="5467" y="9485"/>
                </a:cubicBezTo>
                <a:cubicBezTo>
                  <a:pt x="5461" y="9485"/>
                  <a:pt x="5461" y="9485"/>
                  <a:pt x="5455" y="9485"/>
                </a:cubicBezTo>
                <a:cubicBezTo>
                  <a:pt x="5455" y="9480"/>
                  <a:pt x="5449" y="9480"/>
                  <a:pt x="5443" y="9474"/>
                </a:cubicBezTo>
                <a:cubicBezTo>
                  <a:pt x="5443" y="9468"/>
                  <a:pt x="5443" y="9468"/>
                  <a:pt x="5443" y="9462"/>
                </a:cubicBezTo>
                <a:cubicBezTo>
                  <a:pt x="5437" y="9450"/>
                  <a:pt x="5437" y="9444"/>
                  <a:pt x="5437" y="9438"/>
                </a:cubicBezTo>
                <a:cubicBezTo>
                  <a:pt x="5437" y="9432"/>
                  <a:pt x="5437" y="9432"/>
                  <a:pt x="5437" y="9426"/>
                </a:cubicBezTo>
                <a:cubicBezTo>
                  <a:pt x="5437" y="9420"/>
                  <a:pt x="5437" y="9420"/>
                  <a:pt x="5437" y="9414"/>
                </a:cubicBezTo>
                <a:cubicBezTo>
                  <a:pt x="5437" y="9408"/>
                  <a:pt x="5425" y="9408"/>
                  <a:pt x="5425" y="9408"/>
                </a:cubicBezTo>
                <a:cubicBezTo>
                  <a:pt x="5425" y="9403"/>
                  <a:pt x="5419" y="9397"/>
                  <a:pt x="5419" y="9397"/>
                </a:cubicBezTo>
                <a:cubicBezTo>
                  <a:pt x="5419" y="9391"/>
                  <a:pt x="5419" y="9385"/>
                  <a:pt x="5419" y="9385"/>
                </a:cubicBezTo>
                <a:cubicBezTo>
                  <a:pt x="5419" y="9373"/>
                  <a:pt x="5419" y="9373"/>
                  <a:pt x="5419" y="9373"/>
                </a:cubicBezTo>
                <a:cubicBezTo>
                  <a:pt x="5419" y="9367"/>
                  <a:pt x="5413" y="9367"/>
                  <a:pt x="5413" y="9361"/>
                </a:cubicBezTo>
                <a:cubicBezTo>
                  <a:pt x="5413" y="9355"/>
                  <a:pt x="5413" y="9343"/>
                  <a:pt x="5413" y="9337"/>
                </a:cubicBezTo>
                <a:cubicBezTo>
                  <a:pt x="5413" y="9331"/>
                  <a:pt x="5413" y="9331"/>
                  <a:pt x="5413" y="9326"/>
                </a:cubicBezTo>
                <a:cubicBezTo>
                  <a:pt x="5407" y="9319"/>
                  <a:pt x="5407" y="9319"/>
                  <a:pt x="5407" y="9314"/>
                </a:cubicBezTo>
                <a:cubicBezTo>
                  <a:pt x="5401" y="9308"/>
                  <a:pt x="5390" y="9308"/>
                  <a:pt x="5390" y="9302"/>
                </a:cubicBezTo>
                <a:cubicBezTo>
                  <a:pt x="5390" y="9296"/>
                  <a:pt x="5395" y="9290"/>
                  <a:pt x="5395" y="9284"/>
                </a:cubicBezTo>
                <a:cubicBezTo>
                  <a:pt x="5395" y="9272"/>
                  <a:pt x="5395" y="9272"/>
                  <a:pt x="5395" y="9272"/>
                </a:cubicBezTo>
                <a:cubicBezTo>
                  <a:pt x="5395" y="9266"/>
                  <a:pt x="5390" y="9266"/>
                  <a:pt x="5390" y="9260"/>
                </a:cubicBezTo>
                <a:cubicBezTo>
                  <a:pt x="5390" y="9225"/>
                  <a:pt x="5390" y="9225"/>
                  <a:pt x="5390" y="9225"/>
                </a:cubicBezTo>
                <a:cubicBezTo>
                  <a:pt x="5390" y="9213"/>
                  <a:pt x="5395" y="9207"/>
                  <a:pt x="5395" y="9195"/>
                </a:cubicBezTo>
                <a:cubicBezTo>
                  <a:pt x="5449" y="9195"/>
                  <a:pt x="5449" y="9195"/>
                  <a:pt x="5449" y="9195"/>
                </a:cubicBezTo>
                <a:cubicBezTo>
                  <a:pt x="5449" y="9189"/>
                  <a:pt x="5449" y="9183"/>
                  <a:pt x="5449" y="9177"/>
                </a:cubicBezTo>
                <a:cubicBezTo>
                  <a:pt x="5449" y="9171"/>
                  <a:pt x="5449" y="9171"/>
                  <a:pt x="5449" y="9165"/>
                </a:cubicBezTo>
                <a:cubicBezTo>
                  <a:pt x="5449" y="9160"/>
                  <a:pt x="5449" y="9153"/>
                  <a:pt x="5449" y="9142"/>
                </a:cubicBezTo>
                <a:cubicBezTo>
                  <a:pt x="5455" y="9136"/>
                  <a:pt x="5455" y="9136"/>
                  <a:pt x="5461" y="9130"/>
                </a:cubicBezTo>
                <a:cubicBezTo>
                  <a:pt x="5461" y="9130"/>
                  <a:pt x="5467" y="9130"/>
                  <a:pt x="5472" y="9130"/>
                </a:cubicBezTo>
                <a:cubicBezTo>
                  <a:pt x="5479" y="9130"/>
                  <a:pt x="5484" y="9130"/>
                  <a:pt x="5496" y="9124"/>
                </a:cubicBezTo>
                <a:lnTo>
                  <a:pt x="5502" y="9118"/>
                </a:lnTo>
                <a:cubicBezTo>
                  <a:pt x="5514" y="9100"/>
                  <a:pt x="5514" y="9088"/>
                  <a:pt x="5520" y="9071"/>
                </a:cubicBezTo>
                <a:cubicBezTo>
                  <a:pt x="5520" y="9065"/>
                  <a:pt x="5526" y="9059"/>
                  <a:pt x="5526" y="9059"/>
                </a:cubicBezTo>
                <a:cubicBezTo>
                  <a:pt x="5526" y="9053"/>
                  <a:pt x="5532" y="9053"/>
                  <a:pt x="5532" y="9047"/>
                </a:cubicBezTo>
                <a:cubicBezTo>
                  <a:pt x="5538" y="9041"/>
                  <a:pt x="5538" y="9041"/>
                  <a:pt x="5544" y="9041"/>
                </a:cubicBezTo>
                <a:cubicBezTo>
                  <a:pt x="5550" y="9041"/>
                  <a:pt x="5550" y="9035"/>
                  <a:pt x="5556" y="9035"/>
                </a:cubicBezTo>
                <a:cubicBezTo>
                  <a:pt x="5561" y="9029"/>
                  <a:pt x="5561" y="9035"/>
                  <a:pt x="5567" y="9035"/>
                </a:cubicBezTo>
                <a:cubicBezTo>
                  <a:pt x="5573" y="9029"/>
                  <a:pt x="5573" y="9023"/>
                  <a:pt x="5573" y="9023"/>
                </a:cubicBezTo>
                <a:cubicBezTo>
                  <a:pt x="5573" y="8999"/>
                  <a:pt x="5573" y="8999"/>
                  <a:pt x="5573" y="8999"/>
                </a:cubicBezTo>
                <a:cubicBezTo>
                  <a:pt x="5567" y="8999"/>
                  <a:pt x="5561" y="8993"/>
                  <a:pt x="5556" y="8993"/>
                </a:cubicBezTo>
                <a:cubicBezTo>
                  <a:pt x="5544" y="8993"/>
                  <a:pt x="5538" y="8999"/>
                  <a:pt x="5532" y="8993"/>
                </a:cubicBezTo>
                <a:cubicBezTo>
                  <a:pt x="5526" y="8993"/>
                  <a:pt x="5520" y="8993"/>
                  <a:pt x="5520" y="8987"/>
                </a:cubicBezTo>
                <a:cubicBezTo>
                  <a:pt x="5514" y="8987"/>
                  <a:pt x="5520" y="8982"/>
                  <a:pt x="5514" y="8976"/>
                </a:cubicBezTo>
                <a:cubicBezTo>
                  <a:pt x="5514" y="8976"/>
                  <a:pt x="5508" y="8970"/>
                  <a:pt x="5502" y="8964"/>
                </a:cubicBezTo>
                <a:lnTo>
                  <a:pt x="5496" y="8964"/>
                </a:lnTo>
                <a:cubicBezTo>
                  <a:pt x="5490" y="8964"/>
                  <a:pt x="5484" y="8958"/>
                  <a:pt x="5484" y="8958"/>
                </a:cubicBezTo>
                <a:cubicBezTo>
                  <a:pt x="5479" y="8952"/>
                  <a:pt x="5472" y="8946"/>
                  <a:pt x="5472" y="8946"/>
                </a:cubicBezTo>
                <a:cubicBezTo>
                  <a:pt x="5467" y="8940"/>
                  <a:pt x="5461" y="8940"/>
                  <a:pt x="5461" y="8934"/>
                </a:cubicBezTo>
                <a:cubicBezTo>
                  <a:pt x="5461" y="8922"/>
                  <a:pt x="5461" y="8916"/>
                  <a:pt x="5461" y="8910"/>
                </a:cubicBezTo>
                <a:cubicBezTo>
                  <a:pt x="5461" y="8899"/>
                  <a:pt x="5461" y="8899"/>
                  <a:pt x="5461" y="8899"/>
                </a:cubicBezTo>
                <a:cubicBezTo>
                  <a:pt x="5461" y="8893"/>
                  <a:pt x="5461" y="8893"/>
                  <a:pt x="5467" y="8887"/>
                </a:cubicBezTo>
                <a:cubicBezTo>
                  <a:pt x="5467" y="8881"/>
                  <a:pt x="5472" y="8881"/>
                  <a:pt x="5479" y="8875"/>
                </a:cubicBezTo>
                <a:cubicBezTo>
                  <a:pt x="5484" y="8863"/>
                  <a:pt x="5496" y="8857"/>
                  <a:pt x="5514" y="8857"/>
                </a:cubicBezTo>
                <a:cubicBezTo>
                  <a:pt x="5579" y="8857"/>
                  <a:pt x="5579" y="8857"/>
                  <a:pt x="5579" y="8857"/>
                </a:cubicBezTo>
                <a:cubicBezTo>
                  <a:pt x="5579" y="8792"/>
                  <a:pt x="5579" y="8792"/>
                  <a:pt x="5579" y="8792"/>
                </a:cubicBezTo>
                <a:cubicBezTo>
                  <a:pt x="5579" y="8786"/>
                  <a:pt x="5579" y="8786"/>
                  <a:pt x="5579" y="8780"/>
                </a:cubicBezTo>
                <a:cubicBezTo>
                  <a:pt x="5585" y="8774"/>
                  <a:pt x="5591" y="8774"/>
                  <a:pt x="5591" y="8774"/>
                </a:cubicBezTo>
                <a:cubicBezTo>
                  <a:pt x="5597" y="8762"/>
                  <a:pt x="5603" y="8756"/>
                  <a:pt x="5603" y="8750"/>
                </a:cubicBezTo>
                <a:cubicBezTo>
                  <a:pt x="5609" y="8744"/>
                  <a:pt x="5609" y="8744"/>
                  <a:pt x="5609" y="8739"/>
                </a:cubicBezTo>
                <a:cubicBezTo>
                  <a:pt x="5609" y="8733"/>
                  <a:pt x="5609" y="8733"/>
                  <a:pt x="5609" y="8727"/>
                </a:cubicBezTo>
                <a:cubicBezTo>
                  <a:pt x="5609" y="8721"/>
                  <a:pt x="5609" y="8721"/>
                  <a:pt x="5609" y="8715"/>
                </a:cubicBezTo>
                <a:cubicBezTo>
                  <a:pt x="5609" y="8709"/>
                  <a:pt x="5609" y="8709"/>
                  <a:pt x="5609" y="8703"/>
                </a:cubicBezTo>
                <a:cubicBezTo>
                  <a:pt x="5609" y="8697"/>
                  <a:pt x="5615" y="8691"/>
                  <a:pt x="5621" y="8691"/>
                </a:cubicBezTo>
                <a:cubicBezTo>
                  <a:pt x="5633" y="8691"/>
                  <a:pt x="5638" y="8697"/>
                  <a:pt x="5650" y="8697"/>
                </a:cubicBezTo>
                <a:cubicBezTo>
                  <a:pt x="5656" y="8697"/>
                  <a:pt x="5662" y="8697"/>
                  <a:pt x="5668" y="8691"/>
                </a:cubicBezTo>
                <a:cubicBezTo>
                  <a:pt x="5674" y="8691"/>
                  <a:pt x="5680" y="8685"/>
                  <a:pt x="5680" y="8679"/>
                </a:cubicBezTo>
                <a:cubicBezTo>
                  <a:pt x="5680" y="8679"/>
                  <a:pt x="5680" y="8673"/>
                  <a:pt x="5680" y="8667"/>
                </a:cubicBezTo>
                <a:cubicBezTo>
                  <a:pt x="5680" y="8655"/>
                  <a:pt x="5680" y="8655"/>
                  <a:pt x="5680" y="8655"/>
                </a:cubicBezTo>
                <a:lnTo>
                  <a:pt x="5674" y="8650"/>
                </a:lnTo>
                <a:cubicBezTo>
                  <a:pt x="5668" y="8650"/>
                  <a:pt x="5668" y="8644"/>
                  <a:pt x="5662" y="8650"/>
                </a:cubicBezTo>
                <a:cubicBezTo>
                  <a:pt x="5656" y="8650"/>
                  <a:pt x="5656" y="8650"/>
                  <a:pt x="5650" y="8655"/>
                </a:cubicBezTo>
                <a:cubicBezTo>
                  <a:pt x="5645" y="8655"/>
                  <a:pt x="5645" y="8661"/>
                  <a:pt x="5638" y="8661"/>
                </a:cubicBezTo>
                <a:cubicBezTo>
                  <a:pt x="5633" y="8667"/>
                  <a:pt x="5633" y="8661"/>
                  <a:pt x="5627" y="8661"/>
                </a:cubicBezTo>
                <a:cubicBezTo>
                  <a:pt x="5627" y="8661"/>
                  <a:pt x="5609" y="8661"/>
                  <a:pt x="5609" y="8655"/>
                </a:cubicBezTo>
                <a:cubicBezTo>
                  <a:pt x="5603" y="8650"/>
                  <a:pt x="5609" y="8644"/>
                  <a:pt x="5609" y="8632"/>
                </a:cubicBezTo>
                <a:cubicBezTo>
                  <a:pt x="5609" y="8626"/>
                  <a:pt x="5603" y="8620"/>
                  <a:pt x="5603" y="8608"/>
                </a:cubicBezTo>
                <a:lnTo>
                  <a:pt x="5603" y="8602"/>
                </a:lnTo>
                <a:cubicBezTo>
                  <a:pt x="5603" y="8567"/>
                  <a:pt x="5603" y="8567"/>
                  <a:pt x="5603" y="8567"/>
                </a:cubicBezTo>
                <a:cubicBezTo>
                  <a:pt x="5621" y="8567"/>
                  <a:pt x="5621" y="8567"/>
                  <a:pt x="5621" y="8567"/>
                </a:cubicBezTo>
                <a:cubicBezTo>
                  <a:pt x="5633" y="8567"/>
                  <a:pt x="5638" y="8572"/>
                  <a:pt x="5645" y="8572"/>
                </a:cubicBezTo>
                <a:cubicBezTo>
                  <a:pt x="5656" y="8578"/>
                  <a:pt x="5656" y="8590"/>
                  <a:pt x="5668" y="8590"/>
                </a:cubicBezTo>
                <a:cubicBezTo>
                  <a:pt x="5739" y="8590"/>
                  <a:pt x="5739" y="8590"/>
                  <a:pt x="5739" y="8590"/>
                </a:cubicBezTo>
                <a:cubicBezTo>
                  <a:pt x="5739" y="8584"/>
                  <a:pt x="5745" y="8584"/>
                  <a:pt x="5745" y="8578"/>
                </a:cubicBezTo>
                <a:cubicBezTo>
                  <a:pt x="5745" y="8572"/>
                  <a:pt x="5739" y="8572"/>
                  <a:pt x="5733" y="8567"/>
                </a:cubicBezTo>
                <a:cubicBezTo>
                  <a:pt x="5733" y="8555"/>
                  <a:pt x="5733" y="8555"/>
                  <a:pt x="5733" y="8555"/>
                </a:cubicBezTo>
                <a:cubicBezTo>
                  <a:pt x="5733" y="8555"/>
                  <a:pt x="5733" y="8549"/>
                  <a:pt x="5733" y="8543"/>
                </a:cubicBezTo>
                <a:cubicBezTo>
                  <a:pt x="5739" y="8543"/>
                  <a:pt x="5739" y="8537"/>
                  <a:pt x="5739" y="8537"/>
                </a:cubicBezTo>
                <a:cubicBezTo>
                  <a:pt x="5745" y="8531"/>
                  <a:pt x="5751" y="8531"/>
                  <a:pt x="5751" y="8531"/>
                </a:cubicBezTo>
                <a:cubicBezTo>
                  <a:pt x="5757" y="8525"/>
                  <a:pt x="5751" y="8519"/>
                  <a:pt x="5751" y="8519"/>
                </a:cubicBezTo>
                <a:cubicBezTo>
                  <a:pt x="5751" y="8513"/>
                  <a:pt x="5751" y="8507"/>
                  <a:pt x="5751" y="8507"/>
                </a:cubicBezTo>
                <a:cubicBezTo>
                  <a:pt x="5751" y="8495"/>
                  <a:pt x="5745" y="8489"/>
                  <a:pt x="5745" y="8484"/>
                </a:cubicBezTo>
                <a:cubicBezTo>
                  <a:pt x="5745" y="8478"/>
                  <a:pt x="5739" y="8478"/>
                  <a:pt x="5739" y="8472"/>
                </a:cubicBezTo>
                <a:cubicBezTo>
                  <a:pt x="5739" y="8448"/>
                  <a:pt x="5739" y="8448"/>
                  <a:pt x="5739" y="8448"/>
                </a:cubicBezTo>
                <a:cubicBezTo>
                  <a:pt x="5793" y="8448"/>
                  <a:pt x="5793" y="8448"/>
                  <a:pt x="5793" y="8448"/>
                </a:cubicBezTo>
                <a:cubicBezTo>
                  <a:pt x="5799" y="8448"/>
                  <a:pt x="5804" y="8442"/>
                  <a:pt x="5804" y="8442"/>
                </a:cubicBezTo>
                <a:cubicBezTo>
                  <a:pt x="5828" y="8442"/>
                  <a:pt x="5828" y="8442"/>
                  <a:pt x="5828" y="8442"/>
                </a:cubicBezTo>
                <a:cubicBezTo>
                  <a:pt x="5840" y="8442"/>
                  <a:pt x="5846" y="8442"/>
                  <a:pt x="5852" y="8442"/>
                </a:cubicBezTo>
                <a:cubicBezTo>
                  <a:pt x="5864" y="8436"/>
                  <a:pt x="5864" y="8430"/>
                  <a:pt x="5876" y="8430"/>
                </a:cubicBezTo>
                <a:cubicBezTo>
                  <a:pt x="5929" y="8430"/>
                  <a:pt x="5929" y="8430"/>
                  <a:pt x="5929" y="8430"/>
                </a:cubicBezTo>
                <a:cubicBezTo>
                  <a:pt x="5941" y="8430"/>
                  <a:pt x="5947" y="8442"/>
                  <a:pt x="5953" y="8442"/>
                </a:cubicBezTo>
                <a:cubicBezTo>
                  <a:pt x="5959" y="8442"/>
                  <a:pt x="5965" y="8436"/>
                  <a:pt x="5965" y="8430"/>
                </a:cubicBezTo>
                <a:cubicBezTo>
                  <a:pt x="5970" y="8430"/>
                  <a:pt x="5970" y="8424"/>
                  <a:pt x="5970" y="8418"/>
                </a:cubicBezTo>
                <a:cubicBezTo>
                  <a:pt x="5970" y="8418"/>
                  <a:pt x="5970" y="8412"/>
                  <a:pt x="5970" y="8406"/>
                </a:cubicBezTo>
                <a:cubicBezTo>
                  <a:pt x="5977" y="8401"/>
                  <a:pt x="5977" y="8401"/>
                  <a:pt x="5982" y="8395"/>
                </a:cubicBezTo>
                <a:cubicBezTo>
                  <a:pt x="5988" y="8389"/>
                  <a:pt x="5988" y="8383"/>
                  <a:pt x="5994" y="8377"/>
                </a:cubicBezTo>
                <a:cubicBezTo>
                  <a:pt x="6000" y="8371"/>
                  <a:pt x="6006" y="8371"/>
                  <a:pt x="6012" y="8365"/>
                </a:cubicBezTo>
                <a:cubicBezTo>
                  <a:pt x="6018" y="8359"/>
                  <a:pt x="6024" y="8359"/>
                  <a:pt x="6030" y="8353"/>
                </a:cubicBezTo>
                <a:cubicBezTo>
                  <a:pt x="6036" y="8347"/>
                  <a:pt x="6036" y="8341"/>
                  <a:pt x="6042" y="8341"/>
                </a:cubicBezTo>
                <a:cubicBezTo>
                  <a:pt x="6042" y="8335"/>
                  <a:pt x="6048" y="8335"/>
                  <a:pt x="6048" y="8329"/>
                </a:cubicBezTo>
                <a:cubicBezTo>
                  <a:pt x="6054" y="8317"/>
                  <a:pt x="6054" y="8317"/>
                  <a:pt x="6054" y="8317"/>
                </a:cubicBezTo>
                <a:cubicBezTo>
                  <a:pt x="6059" y="8312"/>
                  <a:pt x="6059" y="8312"/>
                  <a:pt x="6059" y="8306"/>
                </a:cubicBezTo>
                <a:cubicBezTo>
                  <a:pt x="6059" y="8270"/>
                  <a:pt x="6059" y="8270"/>
                  <a:pt x="6059" y="8270"/>
                </a:cubicBezTo>
                <a:cubicBezTo>
                  <a:pt x="6048" y="8270"/>
                  <a:pt x="6048" y="8270"/>
                  <a:pt x="6048" y="8270"/>
                </a:cubicBezTo>
                <a:cubicBezTo>
                  <a:pt x="6048" y="8270"/>
                  <a:pt x="6042" y="8270"/>
                  <a:pt x="6036" y="8270"/>
                </a:cubicBezTo>
                <a:cubicBezTo>
                  <a:pt x="6036" y="8246"/>
                  <a:pt x="6036" y="8246"/>
                  <a:pt x="6036" y="8246"/>
                </a:cubicBezTo>
                <a:cubicBezTo>
                  <a:pt x="6036" y="8240"/>
                  <a:pt x="6042" y="8240"/>
                  <a:pt x="6036" y="8235"/>
                </a:cubicBezTo>
                <a:cubicBezTo>
                  <a:pt x="6036" y="8229"/>
                  <a:pt x="6036" y="8229"/>
                  <a:pt x="6036" y="8223"/>
                </a:cubicBezTo>
                <a:cubicBezTo>
                  <a:pt x="6036" y="8217"/>
                  <a:pt x="6030" y="8217"/>
                  <a:pt x="6024" y="8217"/>
                </a:cubicBezTo>
                <a:cubicBezTo>
                  <a:pt x="6018" y="8211"/>
                  <a:pt x="6012" y="8211"/>
                  <a:pt x="6012" y="8205"/>
                </a:cubicBezTo>
                <a:cubicBezTo>
                  <a:pt x="6000" y="8199"/>
                  <a:pt x="5994" y="8193"/>
                  <a:pt x="5988" y="8187"/>
                </a:cubicBezTo>
                <a:cubicBezTo>
                  <a:pt x="5982" y="8181"/>
                  <a:pt x="5977" y="8181"/>
                  <a:pt x="5977" y="8181"/>
                </a:cubicBezTo>
                <a:cubicBezTo>
                  <a:pt x="5970" y="8175"/>
                  <a:pt x="5970" y="8175"/>
                  <a:pt x="5965" y="8169"/>
                </a:cubicBezTo>
                <a:cubicBezTo>
                  <a:pt x="5965" y="8163"/>
                  <a:pt x="5965" y="8163"/>
                  <a:pt x="5965" y="8157"/>
                </a:cubicBezTo>
                <a:cubicBezTo>
                  <a:pt x="6012" y="8157"/>
                  <a:pt x="6012" y="8157"/>
                  <a:pt x="6012" y="8157"/>
                </a:cubicBezTo>
                <a:cubicBezTo>
                  <a:pt x="6024" y="8157"/>
                  <a:pt x="6030" y="8157"/>
                  <a:pt x="6036" y="8163"/>
                </a:cubicBezTo>
                <a:cubicBezTo>
                  <a:pt x="6048" y="8169"/>
                  <a:pt x="6054" y="8175"/>
                  <a:pt x="6059" y="8181"/>
                </a:cubicBezTo>
                <a:cubicBezTo>
                  <a:pt x="6065" y="8181"/>
                  <a:pt x="6065" y="8187"/>
                  <a:pt x="6071" y="8187"/>
                </a:cubicBezTo>
                <a:cubicBezTo>
                  <a:pt x="6077" y="8187"/>
                  <a:pt x="6083" y="8187"/>
                  <a:pt x="6083" y="8187"/>
                </a:cubicBezTo>
                <a:cubicBezTo>
                  <a:pt x="6095" y="8193"/>
                  <a:pt x="6107" y="8193"/>
                  <a:pt x="6119" y="8193"/>
                </a:cubicBezTo>
                <a:cubicBezTo>
                  <a:pt x="6125" y="8193"/>
                  <a:pt x="6125" y="8193"/>
                  <a:pt x="6131" y="8193"/>
                </a:cubicBezTo>
                <a:cubicBezTo>
                  <a:pt x="6136" y="8193"/>
                  <a:pt x="6136" y="8187"/>
                  <a:pt x="6143" y="8181"/>
                </a:cubicBezTo>
                <a:cubicBezTo>
                  <a:pt x="6148" y="8181"/>
                  <a:pt x="6154" y="8181"/>
                  <a:pt x="6166" y="8181"/>
                </a:cubicBezTo>
                <a:cubicBezTo>
                  <a:pt x="6172" y="8181"/>
                  <a:pt x="6178" y="8187"/>
                  <a:pt x="6184" y="8181"/>
                </a:cubicBezTo>
                <a:cubicBezTo>
                  <a:pt x="6190" y="8181"/>
                  <a:pt x="6196" y="8175"/>
                  <a:pt x="6196" y="8175"/>
                </a:cubicBezTo>
                <a:cubicBezTo>
                  <a:pt x="6202" y="8175"/>
                  <a:pt x="6208" y="8175"/>
                  <a:pt x="6208" y="8169"/>
                </a:cubicBezTo>
                <a:cubicBezTo>
                  <a:pt x="6214" y="8169"/>
                  <a:pt x="6214" y="8163"/>
                  <a:pt x="6220" y="8157"/>
                </a:cubicBezTo>
                <a:cubicBezTo>
                  <a:pt x="6225" y="8151"/>
                  <a:pt x="6225" y="8146"/>
                  <a:pt x="6231" y="8140"/>
                </a:cubicBezTo>
                <a:cubicBezTo>
                  <a:pt x="6231" y="8134"/>
                  <a:pt x="6231" y="8128"/>
                  <a:pt x="6237" y="8128"/>
                </a:cubicBezTo>
                <a:cubicBezTo>
                  <a:pt x="6237" y="8122"/>
                  <a:pt x="6243" y="8116"/>
                  <a:pt x="6249" y="8116"/>
                </a:cubicBezTo>
                <a:cubicBezTo>
                  <a:pt x="6249" y="8110"/>
                  <a:pt x="6255" y="8116"/>
                  <a:pt x="6255" y="8110"/>
                </a:cubicBezTo>
                <a:cubicBezTo>
                  <a:pt x="6261" y="8110"/>
                  <a:pt x="6267" y="8110"/>
                  <a:pt x="6273" y="8104"/>
                </a:cubicBezTo>
                <a:cubicBezTo>
                  <a:pt x="6273" y="8098"/>
                  <a:pt x="6279" y="8098"/>
                  <a:pt x="6279" y="8092"/>
                </a:cubicBezTo>
                <a:cubicBezTo>
                  <a:pt x="6279" y="8086"/>
                  <a:pt x="6285" y="8086"/>
                  <a:pt x="6285" y="8080"/>
                </a:cubicBezTo>
                <a:cubicBezTo>
                  <a:pt x="6285" y="8074"/>
                  <a:pt x="6285" y="8069"/>
                  <a:pt x="6285" y="8057"/>
                </a:cubicBezTo>
                <a:cubicBezTo>
                  <a:pt x="6291" y="8051"/>
                  <a:pt x="6297" y="8045"/>
                  <a:pt x="6303" y="8033"/>
                </a:cubicBezTo>
                <a:cubicBezTo>
                  <a:pt x="6309" y="8027"/>
                  <a:pt x="6314" y="8027"/>
                  <a:pt x="6314" y="8021"/>
                </a:cubicBezTo>
                <a:cubicBezTo>
                  <a:pt x="6314" y="8009"/>
                  <a:pt x="6314" y="8003"/>
                  <a:pt x="6314" y="7991"/>
                </a:cubicBezTo>
                <a:cubicBezTo>
                  <a:pt x="6314" y="7985"/>
                  <a:pt x="6314" y="7980"/>
                  <a:pt x="6314" y="7980"/>
                </a:cubicBezTo>
                <a:cubicBezTo>
                  <a:pt x="6314" y="7974"/>
                  <a:pt x="6314" y="7968"/>
                  <a:pt x="6314" y="7968"/>
                </a:cubicBezTo>
                <a:cubicBezTo>
                  <a:pt x="6314" y="7962"/>
                  <a:pt x="6320" y="7956"/>
                  <a:pt x="6320" y="7956"/>
                </a:cubicBezTo>
                <a:cubicBezTo>
                  <a:pt x="6326" y="7944"/>
                  <a:pt x="6332" y="7938"/>
                  <a:pt x="6338" y="7938"/>
                </a:cubicBezTo>
                <a:cubicBezTo>
                  <a:pt x="6344" y="7938"/>
                  <a:pt x="6350" y="7932"/>
                  <a:pt x="6350" y="7932"/>
                </a:cubicBezTo>
                <a:cubicBezTo>
                  <a:pt x="6356" y="7932"/>
                  <a:pt x="6356" y="7938"/>
                  <a:pt x="6362" y="7938"/>
                </a:cubicBezTo>
                <a:cubicBezTo>
                  <a:pt x="6362" y="7944"/>
                  <a:pt x="6362" y="7944"/>
                  <a:pt x="6356" y="7950"/>
                </a:cubicBezTo>
                <a:cubicBezTo>
                  <a:pt x="6356" y="7950"/>
                  <a:pt x="6356" y="7956"/>
                  <a:pt x="6356" y="7962"/>
                </a:cubicBezTo>
                <a:cubicBezTo>
                  <a:pt x="6356" y="7962"/>
                  <a:pt x="6350" y="7968"/>
                  <a:pt x="6350" y="7974"/>
                </a:cubicBezTo>
                <a:cubicBezTo>
                  <a:pt x="6350" y="7980"/>
                  <a:pt x="6356" y="7980"/>
                  <a:pt x="6356" y="7985"/>
                </a:cubicBezTo>
                <a:cubicBezTo>
                  <a:pt x="6368" y="7980"/>
                  <a:pt x="6374" y="7980"/>
                  <a:pt x="6380" y="7974"/>
                </a:cubicBezTo>
                <a:cubicBezTo>
                  <a:pt x="6386" y="7968"/>
                  <a:pt x="6386" y="7962"/>
                  <a:pt x="6386" y="7962"/>
                </a:cubicBezTo>
                <a:cubicBezTo>
                  <a:pt x="6391" y="7950"/>
                  <a:pt x="6391" y="7944"/>
                  <a:pt x="6397" y="7938"/>
                </a:cubicBezTo>
                <a:cubicBezTo>
                  <a:pt x="6397" y="7932"/>
                  <a:pt x="6403" y="7932"/>
                  <a:pt x="6403" y="7926"/>
                </a:cubicBezTo>
                <a:cubicBezTo>
                  <a:pt x="6409" y="7920"/>
                  <a:pt x="6409" y="7920"/>
                  <a:pt x="6415" y="7914"/>
                </a:cubicBezTo>
                <a:cubicBezTo>
                  <a:pt x="6415" y="7908"/>
                  <a:pt x="6421" y="7908"/>
                  <a:pt x="6421" y="7903"/>
                </a:cubicBezTo>
                <a:cubicBezTo>
                  <a:pt x="6421" y="7896"/>
                  <a:pt x="6427" y="7896"/>
                  <a:pt x="6427" y="7891"/>
                </a:cubicBezTo>
                <a:cubicBezTo>
                  <a:pt x="6433" y="7891"/>
                  <a:pt x="6433" y="7885"/>
                  <a:pt x="6433" y="7879"/>
                </a:cubicBezTo>
                <a:cubicBezTo>
                  <a:pt x="6433" y="7879"/>
                  <a:pt x="6439" y="7873"/>
                  <a:pt x="6439" y="7867"/>
                </a:cubicBezTo>
                <a:cubicBezTo>
                  <a:pt x="6439" y="7867"/>
                  <a:pt x="6439" y="7861"/>
                  <a:pt x="6439" y="7855"/>
                </a:cubicBezTo>
                <a:cubicBezTo>
                  <a:pt x="6439" y="7855"/>
                  <a:pt x="6439" y="7849"/>
                  <a:pt x="6445" y="7843"/>
                </a:cubicBezTo>
                <a:cubicBezTo>
                  <a:pt x="6445" y="7843"/>
                  <a:pt x="6445" y="7837"/>
                  <a:pt x="6451" y="7837"/>
                </a:cubicBezTo>
                <a:cubicBezTo>
                  <a:pt x="6457" y="7831"/>
                  <a:pt x="6463" y="7831"/>
                  <a:pt x="6463" y="7831"/>
                </a:cubicBezTo>
                <a:cubicBezTo>
                  <a:pt x="6469" y="7831"/>
                  <a:pt x="6469" y="7831"/>
                  <a:pt x="6475" y="7831"/>
                </a:cubicBezTo>
                <a:cubicBezTo>
                  <a:pt x="6480" y="7825"/>
                  <a:pt x="6480" y="7825"/>
                  <a:pt x="6486" y="7819"/>
                </a:cubicBezTo>
                <a:cubicBezTo>
                  <a:pt x="6492" y="7819"/>
                  <a:pt x="6492" y="7814"/>
                  <a:pt x="6498" y="7808"/>
                </a:cubicBezTo>
                <a:cubicBezTo>
                  <a:pt x="6498" y="7802"/>
                  <a:pt x="6504" y="7802"/>
                  <a:pt x="6504" y="7796"/>
                </a:cubicBezTo>
                <a:cubicBezTo>
                  <a:pt x="6504" y="7790"/>
                  <a:pt x="6504" y="7784"/>
                  <a:pt x="6504" y="7772"/>
                </a:cubicBezTo>
                <a:cubicBezTo>
                  <a:pt x="6504" y="7766"/>
                  <a:pt x="6504" y="7760"/>
                  <a:pt x="6504" y="7754"/>
                </a:cubicBezTo>
                <a:cubicBezTo>
                  <a:pt x="6504" y="7742"/>
                  <a:pt x="6498" y="7737"/>
                  <a:pt x="6492" y="7730"/>
                </a:cubicBezTo>
                <a:cubicBezTo>
                  <a:pt x="6492" y="7725"/>
                  <a:pt x="6492" y="7725"/>
                  <a:pt x="6492" y="7719"/>
                </a:cubicBezTo>
                <a:cubicBezTo>
                  <a:pt x="6492" y="7713"/>
                  <a:pt x="6492" y="7707"/>
                  <a:pt x="6492" y="7701"/>
                </a:cubicBezTo>
                <a:cubicBezTo>
                  <a:pt x="6492" y="7695"/>
                  <a:pt x="6492" y="7689"/>
                  <a:pt x="6492" y="7677"/>
                </a:cubicBezTo>
                <a:cubicBezTo>
                  <a:pt x="6492" y="7665"/>
                  <a:pt x="6486" y="7659"/>
                  <a:pt x="6492" y="7653"/>
                </a:cubicBezTo>
                <a:cubicBezTo>
                  <a:pt x="6492" y="7648"/>
                  <a:pt x="6498" y="7648"/>
                  <a:pt x="6498" y="7642"/>
                </a:cubicBezTo>
                <a:cubicBezTo>
                  <a:pt x="6498" y="7636"/>
                  <a:pt x="6504" y="7636"/>
                  <a:pt x="6510" y="7630"/>
                </a:cubicBezTo>
                <a:cubicBezTo>
                  <a:pt x="6516" y="7630"/>
                  <a:pt x="6516" y="7624"/>
                  <a:pt x="6522" y="7618"/>
                </a:cubicBezTo>
                <a:cubicBezTo>
                  <a:pt x="6528" y="7612"/>
                  <a:pt x="6534" y="7612"/>
                  <a:pt x="6546" y="7606"/>
                </a:cubicBezTo>
                <a:cubicBezTo>
                  <a:pt x="6546" y="7606"/>
                  <a:pt x="6552" y="7606"/>
                  <a:pt x="6558" y="7606"/>
                </a:cubicBezTo>
                <a:cubicBezTo>
                  <a:pt x="6558" y="7600"/>
                  <a:pt x="6558" y="7594"/>
                  <a:pt x="6563" y="7594"/>
                </a:cubicBezTo>
                <a:cubicBezTo>
                  <a:pt x="6563" y="7588"/>
                  <a:pt x="6569" y="7582"/>
                  <a:pt x="6569" y="7576"/>
                </a:cubicBezTo>
                <a:cubicBezTo>
                  <a:pt x="6575" y="7576"/>
                  <a:pt x="6575" y="7571"/>
                  <a:pt x="6581" y="7564"/>
                </a:cubicBezTo>
                <a:cubicBezTo>
                  <a:pt x="6581" y="7559"/>
                  <a:pt x="6587" y="7559"/>
                  <a:pt x="6587" y="7553"/>
                </a:cubicBezTo>
                <a:cubicBezTo>
                  <a:pt x="6593" y="7547"/>
                  <a:pt x="6599" y="7547"/>
                  <a:pt x="6599" y="7541"/>
                </a:cubicBezTo>
                <a:cubicBezTo>
                  <a:pt x="6605" y="7541"/>
                  <a:pt x="6605" y="7535"/>
                  <a:pt x="6611" y="7535"/>
                </a:cubicBezTo>
                <a:cubicBezTo>
                  <a:pt x="6670" y="7535"/>
                  <a:pt x="6670" y="7535"/>
                  <a:pt x="6670" y="7535"/>
                </a:cubicBezTo>
                <a:cubicBezTo>
                  <a:pt x="6676" y="7535"/>
                  <a:pt x="6682" y="7529"/>
                  <a:pt x="6694" y="7523"/>
                </a:cubicBezTo>
                <a:cubicBezTo>
                  <a:pt x="6694" y="7517"/>
                  <a:pt x="6700" y="7517"/>
                  <a:pt x="6706" y="7511"/>
                </a:cubicBezTo>
                <a:cubicBezTo>
                  <a:pt x="6706" y="7511"/>
                  <a:pt x="6706" y="7505"/>
                  <a:pt x="6712" y="7499"/>
                </a:cubicBezTo>
                <a:cubicBezTo>
                  <a:pt x="6712" y="7493"/>
                  <a:pt x="6718" y="7493"/>
                  <a:pt x="6718" y="7493"/>
                </a:cubicBezTo>
                <a:cubicBezTo>
                  <a:pt x="6860" y="7493"/>
                  <a:pt x="6860" y="7493"/>
                  <a:pt x="6860" y="7493"/>
                </a:cubicBezTo>
                <a:cubicBezTo>
                  <a:pt x="6860" y="7487"/>
                  <a:pt x="6860" y="7482"/>
                  <a:pt x="6866" y="7476"/>
                </a:cubicBezTo>
                <a:cubicBezTo>
                  <a:pt x="6866" y="7470"/>
                  <a:pt x="6860" y="7470"/>
                  <a:pt x="6866" y="7464"/>
                </a:cubicBezTo>
                <a:cubicBezTo>
                  <a:pt x="6866" y="7458"/>
                  <a:pt x="6872" y="7458"/>
                  <a:pt x="6872" y="7452"/>
                </a:cubicBezTo>
                <a:cubicBezTo>
                  <a:pt x="6878" y="7452"/>
                  <a:pt x="6884" y="7452"/>
                  <a:pt x="6884" y="7452"/>
                </a:cubicBezTo>
                <a:cubicBezTo>
                  <a:pt x="6890" y="7446"/>
                  <a:pt x="6890" y="7440"/>
                  <a:pt x="6890" y="7440"/>
                </a:cubicBezTo>
                <a:cubicBezTo>
                  <a:pt x="6901" y="7428"/>
                  <a:pt x="6901" y="7422"/>
                  <a:pt x="6907" y="7416"/>
                </a:cubicBezTo>
                <a:cubicBezTo>
                  <a:pt x="6913" y="7405"/>
                  <a:pt x="6919" y="7398"/>
                  <a:pt x="6925" y="7393"/>
                </a:cubicBezTo>
                <a:cubicBezTo>
                  <a:pt x="6925" y="7387"/>
                  <a:pt x="6919" y="7387"/>
                  <a:pt x="6925" y="7381"/>
                </a:cubicBezTo>
                <a:cubicBezTo>
                  <a:pt x="6925" y="7375"/>
                  <a:pt x="6925" y="7375"/>
                  <a:pt x="6931" y="7369"/>
                </a:cubicBezTo>
                <a:cubicBezTo>
                  <a:pt x="6937" y="7363"/>
                  <a:pt x="6949" y="7369"/>
                  <a:pt x="6955" y="7363"/>
                </a:cubicBezTo>
                <a:cubicBezTo>
                  <a:pt x="6961" y="7357"/>
                  <a:pt x="6961" y="7351"/>
                  <a:pt x="6961" y="7339"/>
                </a:cubicBezTo>
                <a:cubicBezTo>
                  <a:pt x="6961" y="7327"/>
                  <a:pt x="6961" y="7310"/>
                  <a:pt x="6967" y="7298"/>
                </a:cubicBezTo>
                <a:cubicBezTo>
                  <a:pt x="6973" y="7292"/>
                  <a:pt x="6973" y="7286"/>
                  <a:pt x="6973" y="7286"/>
                </a:cubicBezTo>
                <a:cubicBezTo>
                  <a:pt x="6979" y="7280"/>
                  <a:pt x="6979" y="7274"/>
                  <a:pt x="6979" y="7274"/>
                </a:cubicBezTo>
                <a:cubicBezTo>
                  <a:pt x="6984" y="7268"/>
                  <a:pt x="6990" y="7274"/>
                  <a:pt x="6990" y="7268"/>
                </a:cubicBezTo>
                <a:cubicBezTo>
                  <a:pt x="6996" y="7268"/>
                  <a:pt x="6996" y="7262"/>
                  <a:pt x="6996" y="7256"/>
                </a:cubicBezTo>
                <a:cubicBezTo>
                  <a:pt x="7002" y="7256"/>
                  <a:pt x="7002" y="7250"/>
                  <a:pt x="7002" y="7244"/>
                </a:cubicBezTo>
                <a:cubicBezTo>
                  <a:pt x="7002" y="7244"/>
                  <a:pt x="7002" y="7239"/>
                  <a:pt x="7002" y="7232"/>
                </a:cubicBezTo>
                <a:cubicBezTo>
                  <a:pt x="7002" y="7227"/>
                  <a:pt x="7008" y="7221"/>
                  <a:pt x="7008" y="7215"/>
                </a:cubicBezTo>
                <a:cubicBezTo>
                  <a:pt x="7008" y="7197"/>
                  <a:pt x="7002" y="7191"/>
                  <a:pt x="7008" y="7179"/>
                </a:cubicBezTo>
                <a:cubicBezTo>
                  <a:pt x="7008" y="7173"/>
                  <a:pt x="7008" y="7167"/>
                  <a:pt x="7008" y="7167"/>
                </a:cubicBezTo>
                <a:cubicBezTo>
                  <a:pt x="7008" y="7155"/>
                  <a:pt x="7008" y="7155"/>
                  <a:pt x="7008" y="7155"/>
                </a:cubicBezTo>
                <a:cubicBezTo>
                  <a:pt x="7008" y="7150"/>
                  <a:pt x="7014" y="7150"/>
                  <a:pt x="7014" y="7144"/>
                </a:cubicBezTo>
                <a:cubicBezTo>
                  <a:pt x="7020" y="7132"/>
                  <a:pt x="7020" y="7126"/>
                  <a:pt x="7026" y="7120"/>
                </a:cubicBezTo>
                <a:cubicBezTo>
                  <a:pt x="7026" y="7114"/>
                  <a:pt x="7026" y="7108"/>
                  <a:pt x="7026" y="7108"/>
                </a:cubicBezTo>
                <a:cubicBezTo>
                  <a:pt x="7032" y="7102"/>
                  <a:pt x="7032" y="7096"/>
                  <a:pt x="7032" y="7096"/>
                </a:cubicBezTo>
                <a:cubicBezTo>
                  <a:pt x="7032" y="7090"/>
                  <a:pt x="7032" y="7090"/>
                  <a:pt x="7032" y="7084"/>
                </a:cubicBezTo>
                <a:cubicBezTo>
                  <a:pt x="7038" y="7078"/>
                  <a:pt x="7032" y="7072"/>
                  <a:pt x="7032" y="7066"/>
                </a:cubicBezTo>
                <a:cubicBezTo>
                  <a:pt x="7032" y="7049"/>
                  <a:pt x="7032" y="7049"/>
                  <a:pt x="7032" y="7049"/>
                </a:cubicBezTo>
                <a:cubicBezTo>
                  <a:pt x="7032" y="7037"/>
                  <a:pt x="7026" y="7031"/>
                  <a:pt x="7026" y="7019"/>
                </a:cubicBezTo>
                <a:cubicBezTo>
                  <a:pt x="7026" y="6995"/>
                  <a:pt x="7026" y="6995"/>
                  <a:pt x="7026" y="6995"/>
                </a:cubicBezTo>
                <a:cubicBezTo>
                  <a:pt x="7026" y="6989"/>
                  <a:pt x="7026" y="6989"/>
                  <a:pt x="7026" y="6984"/>
                </a:cubicBezTo>
                <a:cubicBezTo>
                  <a:pt x="7026" y="6918"/>
                  <a:pt x="7026" y="6918"/>
                  <a:pt x="7026" y="6918"/>
                </a:cubicBezTo>
                <a:cubicBezTo>
                  <a:pt x="7032" y="6912"/>
                  <a:pt x="7032" y="6912"/>
                  <a:pt x="7038" y="6912"/>
                </a:cubicBezTo>
                <a:cubicBezTo>
                  <a:pt x="7044" y="6912"/>
                  <a:pt x="7044" y="6912"/>
                  <a:pt x="7050" y="6912"/>
                </a:cubicBezTo>
                <a:cubicBezTo>
                  <a:pt x="7056" y="6912"/>
                  <a:pt x="7056" y="6906"/>
                  <a:pt x="7061" y="6906"/>
                </a:cubicBezTo>
                <a:cubicBezTo>
                  <a:pt x="7068" y="6901"/>
                  <a:pt x="7068" y="6901"/>
                  <a:pt x="7073" y="6901"/>
                </a:cubicBezTo>
                <a:cubicBezTo>
                  <a:pt x="7085" y="6890"/>
                  <a:pt x="7091" y="6884"/>
                  <a:pt x="7097" y="6866"/>
                </a:cubicBezTo>
                <a:cubicBezTo>
                  <a:pt x="7097" y="6860"/>
                  <a:pt x="7097" y="6860"/>
                  <a:pt x="7103" y="6854"/>
                </a:cubicBezTo>
                <a:cubicBezTo>
                  <a:pt x="7103" y="6842"/>
                  <a:pt x="7103" y="6836"/>
                  <a:pt x="7109" y="6830"/>
                </a:cubicBezTo>
                <a:cubicBezTo>
                  <a:pt x="7109" y="6824"/>
                  <a:pt x="7115" y="6824"/>
                  <a:pt x="7115" y="6818"/>
                </a:cubicBezTo>
                <a:cubicBezTo>
                  <a:pt x="7121" y="6818"/>
                  <a:pt x="7127" y="6818"/>
                  <a:pt x="7127" y="6818"/>
                </a:cubicBezTo>
                <a:cubicBezTo>
                  <a:pt x="7133" y="6818"/>
                  <a:pt x="7139" y="6818"/>
                  <a:pt x="7139" y="6818"/>
                </a:cubicBezTo>
                <a:cubicBezTo>
                  <a:pt x="7150" y="6813"/>
                  <a:pt x="7150" y="6801"/>
                  <a:pt x="7162" y="6795"/>
                </a:cubicBezTo>
                <a:cubicBezTo>
                  <a:pt x="7168" y="6795"/>
                  <a:pt x="7174" y="6795"/>
                  <a:pt x="7174" y="6789"/>
                </a:cubicBezTo>
                <a:cubicBezTo>
                  <a:pt x="7180" y="6783"/>
                  <a:pt x="7180" y="6777"/>
                  <a:pt x="7186" y="6765"/>
                </a:cubicBezTo>
                <a:cubicBezTo>
                  <a:pt x="7198" y="6747"/>
                  <a:pt x="7204" y="6735"/>
                  <a:pt x="7210" y="6718"/>
                </a:cubicBezTo>
                <a:cubicBezTo>
                  <a:pt x="7216" y="6718"/>
                  <a:pt x="7216" y="6712"/>
                  <a:pt x="7216" y="6706"/>
                </a:cubicBezTo>
                <a:cubicBezTo>
                  <a:pt x="7216" y="6706"/>
                  <a:pt x="7222" y="6706"/>
                  <a:pt x="7227" y="6700"/>
                </a:cubicBezTo>
                <a:cubicBezTo>
                  <a:pt x="7227" y="6694"/>
                  <a:pt x="7234" y="6694"/>
                  <a:pt x="7239" y="6688"/>
                </a:cubicBezTo>
                <a:lnTo>
                  <a:pt x="7239" y="6682"/>
                </a:lnTo>
                <a:cubicBezTo>
                  <a:pt x="7245" y="6670"/>
                  <a:pt x="7245" y="6670"/>
                  <a:pt x="7245" y="6670"/>
                </a:cubicBezTo>
                <a:cubicBezTo>
                  <a:pt x="7251" y="6658"/>
                  <a:pt x="7257" y="6652"/>
                  <a:pt x="7257" y="6641"/>
                </a:cubicBezTo>
                <a:cubicBezTo>
                  <a:pt x="7263" y="6635"/>
                  <a:pt x="7257" y="6629"/>
                  <a:pt x="7257" y="6623"/>
                </a:cubicBezTo>
                <a:cubicBezTo>
                  <a:pt x="7257" y="6617"/>
                  <a:pt x="7263" y="6611"/>
                  <a:pt x="7257" y="6611"/>
                </a:cubicBezTo>
                <a:cubicBezTo>
                  <a:pt x="7257" y="6605"/>
                  <a:pt x="7251" y="6599"/>
                  <a:pt x="7251" y="6599"/>
                </a:cubicBezTo>
                <a:cubicBezTo>
                  <a:pt x="7245" y="6587"/>
                  <a:pt x="7239" y="6581"/>
                  <a:pt x="7239" y="6569"/>
                </a:cubicBezTo>
                <a:cubicBezTo>
                  <a:pt x="7234" y="6563"/>
                  <a:pt x="7227" y="6552"/>
                  <a:pt x="7227" y="6540"/>
                </a:cubicBezTo>
                <a:cubicBezTo>
                  <a:pt x="7227" y="6534"/>
                  <a:pt x="7227" y="6528"/>
                  <a:pt x="7227" y="6522"/>
                </a:cubicBezTo>
                <a:cubicBezTo>
                  <a:pt x="7227" y="6510"/>
                  <a:pt x="7227" y="6504"/>
                  <a:pt x="7222" y="6492"/>
                </a:cubicBezTo>
                <a:cubicBezTo>
                  <a:pt x="7222" y="6486"/>
                  <a:pt x="7216" y="6486"/>
                  <a:pt x="7216" y="6480"/>
                </a:cubicBezTo>
                <a:cubicBezTo>
                  <a:pt x="7204" y="6480"/>
                  <a:pt x="7198" y="6469"/>
                  <a:pt x="7192" y="6469"/>
                </a:cubicBezTo>
                <a:cubicBezTo>
                  <a:pt x="7133" y="6469"/>
                  <a:pt x="7133" y="6469"/>
                  <a:pt x="7133" y="6469"/>
                </a:cubicBezTo>
                <a:cubicBezTo>
                  <a:pt x="7133" y="6469"/>
                  <a:pt x="7127" y="6469"/>
                  <a:pt x="7121" y="6469"/>
                </a:cubicBezTo>
                <a:cubicBezTo>
                  <a:pt x="7121" y="6469"/>
                  <a:pt x="7115" y="6463"/>
                  <a:pt x="7109" y="6463"/>
                </a:cubicBezTo>
                <a:cubicBezTo>
                  <a:pt x="7109" y="6463"/>
                  <a:pt x="7103" y="6463"/>
                  <a:pt x="7097" y="6463"/>
                </a:cubicBezTo>
                <a:cubicBezTo>
                  <a:pt x="7091" y="6463"/>
                  <a:pt x="7091" y="6463"/>
                  <a:pt x="7085" y="6457"/>
                </a:cubicBezTo>
                <a:cubicBezTo>
                  <a:pt x="7079" y="6457"/>
                  <a:pt x="7073" y="6451"/>
                  <a:pt x="7061" y="6451"/>
                </a:cubicBezTo>
                <a:cubicBezTo>
                  <a:pt x="7061" y="6445"/>
                  <a:pt x="7056" y="6445"/>
                  <a:pt x="7050" y="6445"/>
                </a:cubicBezTo>
                <a:cubicBezTo>
                  <a:pt x="7050" y="6439"/>
                  <a:pt x="7050" y="6433"/>
                  <a:pt x="7050" y="6433"/>
                </a:cubicBezTo>
                <a:cubicBezTo>
                  <a:pt x="7044" y="6421"/>
                  <a:pt x="7044" y="6415"/>
                  <a:pt x="7038" y="6409"/>
                </a:cubicBezTo>
                <a:cubicBezTo>
                  <a:pt x="7038" y="6403"/>
                  <a:pt x="7044" y="6397"/>
                  <a:pt x="7038" y="6397"/>
                </a:cubicBezTo>
                <a:cubicBezTo>
                  <a:pt x="7038" y="6392"/>
                  <a:pt x="7032" y="6392"/>
                  <a:pt x="7026" y="6386"/>
                </a:cubicBezTo>
                <a:cubicBezTo>
                  <a:pt x="7026" y="6386"/>
                  <a:pt x="7020" y="6386"/>
                  <a:pt x="7014" y="6380"/>
                </a:cubicBezTo>
                <a:cubicBezTo>
                  <a:pt x="7008" y="6374"/>
                  <a:pt x="7008" y="6374"/>
                  <a:pt x="7002" y="6368"/>
                </a:cubicBezTo>
                <a:cubicBezTo>
                  <a:pt x="7002" y="6368"/>
                  <a:pt x="6996" y="6368"/>
                  <a:pt x="6990" y="6368"/>
                </a:cubicBezTo>
                <a:cubicBezTo>
                  <a:pt x="6984" y="6362"/>
                  <a:pt x="6979" y="6362"/>
                  <a:pt x="6973" y="6362"/>
                </a:cubicBezTo>
                <a:cubicBezTo>
                  <a:pt x="6961" y="6362"/>
                  <a:pt x="6955" y="6374"/>
                  <a:pt x="6943" y="6374"/>
                </a:cubicBezTo>
                <a:cubicBezTo>
                  <a:pt x="6878" y="6374"/>
                  <a:pt x="6878" y="6374"/>
                  <a:pt x="6878" y="6374"/>
                </a:cubicBezTo>
                <a:cubicBezTo>
                  <a:pt x="6872" y="6374"/>
                  <a:pt x="6866" y="6368"/>
                  <a:pt x="6860" y="6368"/>
                </a:cubicBezTo>
                <a:cubicBezTo>
                  <a:pt x="6848" y="6362"/>
                  <a:pt x="6848" y="6356"/>
                  <a:pt x="6836" y="6350"/>
                </a:cubicBezTo>
                <a:cubicBezTo>
                  <a:pt x="6830" y="6350"/>
                  <a:pt x="6830" y="6344"/>
                  <a:pt x="6824" y="6344"/>
                </a:cubicBezTo>
                <a:cubicBezTo>
                  <a:pt x="6818" y="6344"/>
                  <a:pt x="6813" y="6344"/>
                  <a:pt x="6801" y="6344"/>
                </a:cubicBezTo>
                <a:cubicBezTo>
                  <a:pt x="6795" y="6344"/>
                  <a:pt x="6783" y="6344"/>
                  <a:pt x="6777" y="6344"/>
                </a:cubicBezTo>
                <a:cubicBezTo>
                  <a:pt x="6777" y="6362"/>
                  <a:pt x="6777" y="6368"/>
                  <a:pt x="6771" y="6380"/>
                </a:cubicBezTo>
                <a:cubicBezTo>
                  <a:pt x="6765" y="6380"/>
                  <a:pt x="6765" y="6380"/>
                  <a:pt x="6759" y="6380"/>
                </a:cubicBezTo>
                <a:cubicBezTo>
                  <a:pt x="6753" y="6380"/>
                  <a:pt x="6747" y="6380"/>
                  <a:pt x="6747" y="6380"/>
                </a:cubicBezTo>
                <a:cubicBezTo>
                  <a:pt x="6741" y="6380"/>
                  <a:pt x="6735" y="6380"/>
                  <a:pt x="6735" y="6380"/>
                </a:cubicBezTo>
                <a:cubicBezTo>
                  <a:pt x="6729" y="6374"/>
                  <a:pt x="6729" y="6374"/>
                  <a:pt x="6724" y="6374"/>
                </a:cubicBezTo>
                <a:cubicBezTo>
                  <a:pt x="6718" y="6368"/>
                  <a:pt x="6718" y="6368"/>
                  <a:pt x="6712" y="6368"/>
                </a:cubicBezTo>
                <a:cubicBezTo>
                  <a:pt x="6712" y="6362"/>
                  <a:pt x="6712" y="6356"/>
                  <a:pt x="6712" y="6356"/>
                </a:cubicBezTo>
                <a:cubicBezTo>
                  <a:pt x="6712" y="6350"/>
                  <a:pt x="6712" y="6344"/>
                  <a:pt x="6718" y="6344"/>
                </a:cubicBezTo>
                <a:cubicBezTo>
                  <a:pt x="6724" y="6338"/>
                  <a:pt x="6724" y="6344"/>
                  <a:pt x="6729" y="6338"/>
                </a:cubicBezTo>
                <a:cubicBezTo>
                  <a:pt x="6735" y="6338"/>
                  <a:pt x="6735" y="6332"/>
                  <a:pt x="6741" y="6332"/>
                </a:cubicBezTo>
                <a:cubicBezTo>
                  <a:pt x="6735" y="6320"/>
                  <a:pt x="6735" y="6320"/>
                  <a:pt x="6735" y="6320"/>
                </a:cubicBezTo>
                <a:cubicBezTo>
                  <a:pt x="6729" y="6320"/>
                  <a:pt x="6729" y="6320"/>
                  <a:pt x="6724" y="6320"/>
                </a:cubicBezTo>
                <a:cubicBezTo>
                  <a:pt x="6718" y="6320"/>
                  <a:pt x="6718" y="6315"/>
                  <a:pt x="6712" y="6315"/>
                </a:cubicBezTo>
                <a:cubicBezTo>
                  <a:pt x="6706" y="6315"/>
                  <a:pt x="6700" y="6315"/>
                  <a:pt x="6700" y="6309"/>
                </a:cubicBezTo>
                <a:cubicBezTo>
                  <a:pt x="6694" y="6309"/>
                  <a:pt x="6688" y="6303"/>
                  <a:pt x="6688" y="6303"/>
                </a:cubicBezTo>
                <a:cubicBezTo>
                  <a:pt x="6682" y="6303"/>
                  <a:pt x="6676" y="6297"/>
                  <a:pt x="6670" y="6297"/>
                </a:cubicBezTo>
                <a:cubicBezTo>
                  <a:pt x="6670" y="6291"/>
                  <a:pt x="6670" y="6285"/>
                  <a:pt x="6664" y="6285"/>
                </a:cubicBezTo>
                <a:cubicBezTo>
                  <a:pt x="6658" y="6279"/>
                  <a:pt x="6658" y="6279"/>
                  <a:pt x="6652" y="6279"/>
                </a:cubicBezTo>
                <a:cubicBezTo>
                  <a:pt x="6646" y="6279"/>
                  <a:pt x="6641" y="6273"/>
                  <a:pt x="6635" y="6273"/>
                </a:cubicBezTo>
                <a:cubicBezTo>
                  <a:pt x="6629" y="6273"/>
                  <a:pt x="6629" y="6273"/>
                  <a:pt x="6623" y="6273"/>
                </a:cubicBezTo>
                <a:cubicBezTo>
                  <a:pt x="6617" y="6273"/>
                  <a:pt x="6611" y="6267"/>
                  <a:pt x="6611" y="6267"/>
                </a:cubicBezTo>
                <a:cubicBezTo>
                  <a:pt x="6599" y="6267"/>
                  <a:pt x="6599" y="6267"/>
                  <a:pt x="6599" y="6267"/>
                </a:cubicBezTo>
                <a:cubicBezTo>
                  <a:pt x="6593" y="6267"/>
                  <a:pt x="6593" y="6261"/>
                  <a:pt x="6587" y="6261"/>
                </a:cubicBezTo>
                <a:cubicBezTo>
                  <a:pt x="6581" y="6261"/>
                  <a:pt x="6575" y="6255"/>
                  <a:pt x="6569" y="6255"/>
                </a:cubicBezTo>
                <a:cubicBezTo>
                  <a:pt x="6563" y="6249"/>
                  <a:pt x="6552" y="6249"/>
                  <a:pt x="6546" y="6249"/>
                </a:cubicBezTo>
                <a:cubicBezTo>
                  <a:pt x="6534" y="6249"/>
                  <a:pt x="6528" y="6249"/>
                  <a:pt x="6522" y="6249"/>
                </a:cubicBezTo>
                <a:cubicBezTo>
                  <a:pt x="6522" y="6303"/>
                  <a:pt x="6522" y="6303"/>
                  <a:pt x="6522" y="6303"/>
                </a:cubicBezTo>
                <a:cubicBezTo>
                  <a:pt x="6475" y="6303"/>
                  <a:pt x="6475" y="6303"/>
                  <a:pt x="6475" y="6303"/>
                </a:cubicBezTo>
                <a:cubicBezTo>
                  <a:pt x="6475" y="6285"/>
                  <a:pt x="6475" y="6285"/>
                  <a:pt x="6475" y="6285"/>
                </a:cubicBezTo>
                <a:cubicBezTo>
                  <a:pt x="6475" y="6279"/>
                  <a:pt x="6475" y="6273"/>
                  <a:pt x="6475" y="6273"/>
                </a:cubicBezTo>
                <a:cubicBezTo>
                  <a:pt x="6480" y="6267"/>
                  <a:pt x="6480" y="6261"/>
                  <a:pt x="6486" y="6261"/>
                </a:cubicBezTo>
                <a:cubicBezTo>
                  <a:pt x="6492" y="6255"/>
                  <a:pt x="6492" y="6249"/>
                  <a:pt x="6492" y="6249"/>
                </a:cubicBezTo>
                <a:cubicBezTo>
                  <a:pt x="6498" y="6249"/>
                  <a:pt x="6504" y="6249"/>
                  <a:pt x="6504" y="6243"/>
                </a:cubicBezTo>
                <a:cubicBezTo>
                  <a:pt x="6510" y="6237"/>
                  <a:pt x="6510" y="6231"/>
                  <a:pt x="6510" y="6226"/>
                </a:cubicBezTo>
                <a:cubicBezTo>
                  <a:pt x="6498" y="6220"/>
                  <a:pt x="6492" y="6226"/>
                  <a:pt x="6486" y="6220"/>
                </a:cubicBezTo>
                <a:cubicBezTo>
                  <a:pt x="6480" y="6220"/>
                  <a:pt x="6480" y="6214"/>
                  <a:pt x="6475" y="6214"/>
                </a:cubicBezTo>
                <a:cubicBezTo>
                  <a:pt x="6469" y="6208"/>
                  <a:pt x="6463" y="6208"/>
                  <a:pt x="6451" y="6208"/>
                </a:cubicBezTo>
                <a:cubicBezTo>
                  <a:pt x="6445" y="6202"/>
                  <a:pt x="6445" y="6202"/>
                  <a:pt x="6439" y="6202"/>
                </a:cubicBezTo>
                <a:cubicBezTo>
                  <a:pt x="6427" y="6202"/>
                  <a:pt x="6427" y="6202"/>
                  <a:pt x="6427" y="6202"/>
                </a:cubicBezTo>
                <a:cubicBezTo>
                  <a:pt x="6415" y="6202"/>
                  <a:pt x="6415" y="6202"/>
                  <a:pt x="6415" y="6202"/>
                </a:cubicBezTo>
                <a:cubicBezTo>
                  <a:pt x="6409" y="6202"/>
                  <a:pt x="6409" y="6202"/>
                  <a:pt x="6403" y="6202"/>
                </a:cubicBezTo>
                <a:cubicBezTo>
                  <a:pt x="6403" y="6214"/>
                  <a:pt x="6403" y="6220"/>
                  <a:pt x="6403" y="6226"/>
                </a:cubicBezTo>
                <a:cubicBezTo>
                  <a:pt x="6403" y="6231"/>
                  <a:pt x="6403" y="6231"/>
                  <a:pt x="6403" y="6237"/>
                </a:cubicBezTo>
                <a:cubicBezTo>
                  <a:pt x="6397" y="6249"/>
                  <a:pt x="6386" y="6255"/>
                  <a:pt x="6374" y="6255"/>
                </a:cubicBezTo>
                <a:cubicBezTo>
                  <a:pt x="6368" y="6255"/>
                  <a:pt x="6362" y="6249"/>
                  <a:pt x="6356" y="6249"/>
                </a:cubicBezTo>
                <a:cubicBezTo>
                  <a:pt x="6356" y="6226"/>
                  <a:pt x="6356" y="6226"/>
                  <a:pt x="6356" y="6226"/>
                </a:cubicBezTo>
                <a:lnTo>
                  <a:pt x="6356" y="6220"/>
                </a:lnTo>
                <a:cubicBezTo>
                  <a:pt x="6356" y="6214"/>
                  <a:pt x="6356" y="6208"/>
                  <a:pt x="6356" y="6208"/>
                </a:cubicBezTo>
                <a:cubicBezTo>
                  <a:pt x="6368" y="6208"/>
                  <a:pt x="6380" y="6208"/>
                  <a:pt x="6391" y="6202"/>
                </a:cubicBezTo>
                <a:cubicBezTo>
                  <a:pt x="6391" y="6202"/>
                  <a:pt x="6397" y="6202"/>
                  <a:pt x="6403" y="6202"/>
                </a:cubicBezTo>
                <a:cubicBezTo>
                  <a:pt x="6403" y="6196"/>
                  <a:pt x="6403" y="6190"/>
                  <a:pt x="6409" y="6190"/>
                </a:cubicBezTo>
                <a:cubicBezTo>
                  <a:pt x="6409" y="6178"/>
                  <a:pt x="6403" y="6172"/>
                  <a:pt x="6409" y="6166"/>
                </a:cubicBezTo>
                <a:cubicBezTo>
                  <a:pt x="6409" y="6154"/>
                  <a:pt x="6409" y="6149"/>
                  <a:pt x="6409" y="6142"/>
                </a:cubicBezTo>
                <a:cubicBezTo>
                  <a:pt x="6409" y="6137"/>
                  <a:pt x="6409" y="6131"/>
                  <a:pt x="6409" y="6125"/>
                </a:cubicBezTo>
                <a:cubicBezTo>
                  <a:pt x="6409" y="6113"/>
                  <a:pt x="6409" y="6107"/>
                  <a:pt x="6409" y="6095"/>
                </a:cubicBezTo>
                <a:cubicBezTo>
                  <a:pt x="6403" y="6095"/>
                  <a:pt x="6397" y="6095"/>
                  <a:pt x="6391" y="6095"/>
                </a:cubicBezTo>
                <a:cubicBezTo>
                  <a:pt x="6386" y="6095"/>
                  <a:pt x="6386" y="6095"/>
                  <a:pt x="6380" y="6095"/>
                </a:cubicBezTo>
                <a:lnTo>
                  <a:pt x="6374" y="6095"/>
                </a:lnTo>
                <a:cubicBezTo>
                  <a:pt x="6374" y="6036"/>
                  <a:pt x="6374" y="6036"/>
                  <a:pt x="6374" y="6036"/>
                </a:cubicBezTo>
                <a:cubicBezTo>
                  <a:pt x="6374" y="6030"/>
                  <a:pt x="6368" y="6030"/>
                  <a:pt x="6368" y="6024"/>
                </a:cubicBezTo>
                <a:cubicBezTo>
                  <a:pt x="6368" y="6018"/>
                  <a:pt x="6368" y="6012"/>
                  <a:pt x="6362" y="6006"/>
                </a:cubicBezTo>
                <a:cubicBezTo>
                  <a:pt x="6362" y="6006"/>
                  <a:pt x="6362" y="6000"/>
                  <a:pt x="6362" y="5994"/>
                </a:cubicBezTo>
                <a:cubicBezTo>
                  <a:pt x="6356" y="5994"/>
                  <a:pt x="6350" y="5994"/>
                  <a:pt x="6350" y="5988"/>
                </a:cubicBezTo>
                <a:cubicBezTo>
                  <a:pt x="6350" y="5983"/>
                  <a:pt x="6350" y="5976"/>
                  <a:pt x="6350" y="5976"/>
                </a:cubicBezTo>
                <a:cubicBezTo>
                  <a:pt x="6344" y="5971"/>
                  <a:pt x="6344" y="5965"/>
                  <a:pt x="6338" y="5965"/>
                </a:cubicBezTo>
                <a:cubicBezTo>
                  <a:pt x="6338" y="5959"/>
                  <a:pt x="6332" y="5965"/>
                  <a:pt x="6332" y="5965"/>
                </a:cubicBezTo>
                <a:cubicBezTo>
                  <a:pt x="6320" y="5959"/>
                  <a:pt x="6303" y="5953"/>
                  <a:pt x="6297" y="5947"/>
                </a:cubicBezTo>
                <a:cubicBezTo>
                  <a:pt x="6291" y="5947"/>
                  <a:pt x="6285" y="5947"/>
                  <a:pt x="6285" y="5941"/>
                </a:cubicBezTo>
                <a:cubicBezTo>
                  <a:pt x="6279" y="5935"/>
                  <a:pt x="6285" y="5923"/>
                  <a:pt x="6279" y="5917"/>
                </a:cubicBezTo>
                <a:cubicBezTo>
                  <a:pt x="6273" y="5917"/>
                  <a:pt x="6267" y="5917"/>
                  <a:pt x="6267" y="5917"/>
                </a:cubicBezTo>
                <a:cubicBezTo>
                  <a:pt x="6261" y="5917"/>
                  <a:pt x="6255" y="5911"/>
                  <a:pt x="6255" y="5911"/>
                </a:cubicBezTo>
                <a:cubicBezTo>
                  <a:pt x="6249" y="5911"/>
                  <a:pt x="6249" y="5899"/>
                  <a:pt x="6243" y="5899"/>
                </a:cubicBezTo>
                <a:cubicBezTo>
                  <a:pt x="6237" y="5894"/>
                  <a:pt x="6231" y="5899"/>
                  <a:pt x="6220" y="5899"/>
                </a:cubicBezTo>
                <a:cubicBezTo>
                  <a:pt x="6214" y="5899"/>
                  <a:pt x="6208" y="5894"/>
                  <a:pt x="6208" y="5894"/>
                </a:cubicBezTo>
                <a:cubicBezTo>
                  <a:pt x="6202" y="5894"/>
                  <a:pt x="6196" y="5888"/>
                  <a:pt x="6190" y="5888"/>
                </a:cubicBezTo>
                <a:cubicBezTo>
                  <a:pt x="6178" y="5882"/>
                  <a:pt x="6178" y="5882"/>
                  <a:pt x="6178" y="5882"/>
                </a:cubicBezTo>
                <a:cubicBezTo>
                  <a:pt x="6172" y="5876"/>
                  <a:pt x="6172" y="5870"/>
                  <a:pt x="6160" y="5870"/>
                </a:cubicBezTo>
                <a:cubicBezTo>
                  <a:pt x="6154" y="5870"/>
                  <a:pt x="6148" y="5870"/>
                  <a:pt x="6143" y="5876"/>
                </a:cubicBezTo>
                <a:cubicBezTo>
                  <a:pt x="6143" y="5876"/>
                  <a:pt x="6143" y="5882"/>
                  <a:pt x="6136" y="5888"/>
                </a:cubicBezTo>
                <a:cubicBezTo>
                  <a:pt x="6125" y="5894"/>
                  <a:pt x="6119" y="5888"/>
                  <a:pt x="6107" y="5888"/>
                </a:cubicBezTo>
                <a:cubicBezTo>
                  <a:pt x="6089" y="5888"/>
                  <a:pt x="6089" y="5888"/>
                  <a:pt x="6089" y="5888"/>
                </a:cubicBezTo>
                <a:cubicBezTo>
                  <a:pt x="6083" y="5888"/>
                  <a:pt x="6083" y="5888"/>
                  <a:pt x="6077" y="5888"/>
                </a:cubicBezTo>
                <a:cubicBezTo>
                  <a:pt x="6065" y="5882"/>
                  <a:pt x="6059" y="5882"/>
                  <a:pt x="6054" y="5882"/>
                </a:cubicBezTo>
                <a:cubicBezTo>
                  <a:pt x="6042" y="5882"/>
                  <a:pt x="6042" y="5876"/>
                  <a:pt x="6030" y="5870"/>
                </a:cubicBezTo>
                <a:cubicBezTo>
                  <a:pt x="6030" y="5870"/>
                  <a:pt x="6024" y="5870"/>
                  <a:pt x="6018" y="5870"/>
                </a:cubicBezTo>
                <a:cubicBezTo>
                  <a:pt x="6012" y="5864"/>
                  <a:pt x="6006" y="5858"/>
                  <a:pt x="5994" y="5852"/>
                </a:cubicBezTo>
                <a:cubicBezTo>
                  <a:pt x="5988" y="5846"/>
                  <a:pt x="5977" y="5846"/>
                  <a:pt x="5970" y="5840"/>
                </a:cubicBezTo>
                <a:cubicBezTo>
                  <a:pt x="5965" y="5834"/>
                  <a:pt x="5965" y="5834"/>
                  <a:pt x="5965" y="5828"/>
                </a:cubicBezTo>
                <a:cubicBezTo>
                  <a:pt x="5959" y="5822"/>
                  <a:pt x="5953" y="5822"/>
                  <a:pt x="5953" y="5817"/>
                </a:cubicBezTo>
                <a:cubicBezTo>
                  <a:pt x="5953" y="5799"/>
                  <a:pt x="5953" y="5793"/>
                  <a:pt x="5953" y="5781"/>
                </a:cubicBezTo>
                <a:cubicBezTo>
                  <a:pt x="5947" y="5781"/>
                  <a:pt x="5947" y="5775"/>
                  <a:pt x="5941" y="5775"/>
                </a:cubicBezTo>
                <a:cubicBezTo>
                  <a:pt x="5935" y="5775"/>
                  <a:pt x="5929" y="5775"/>
                  <a:pt x="5929" y="5775"/>
                </a:cubicBezTo>
                <a:cubicBezTo>
                  <a:pt x="5923" y="5775"/>
                  <a:pt x="5923" y="5769"/>
                  <a:pt x="5917" y="5769"/>
                </a:cubicBezTo>
                <a:cubicBezTo>
                  <a:pt x="5911" y="5769"/>
                  <a:pt x="5911" y="5763"/>
                  <a:pt x="5905" y="5763"/>
                </a:cubicBezTo>
                <a:cubicBezTo>
                  <a:pt x="5899" y="5757"/>
                  <a:pt x="5899" y="5757"/>
                  <a:pt x="5893" y="5751"/>
                </a:cubicBezTo>
                <a:cubicBezTo>
                  <a:pt x="5888" y="5745"/>
                  <a:pt x="5888" y="5751"/>
                  <a:pt x="5882" y="5745"/>
                </a:cubicBezTo>
                <a:cubicBezTo>
                  <a:pt x="5882" y="5745"/>
                  <a:pt x="5888" y="5733"/>
                  <a:pt x="5882" y="5733"/>
                </a:cubicBezTo>
                <a:cubicBezTo>
                  <a:pt x="5882" y="5733"/>
                  <a:pt x="5876" y="5733"/>
                  <a:pt x="5870" y="5733"/>
                </a:cubicBezTo>
                <a:cubicBezTo>
                  <a:pt x="5864" y="5733"/>
                  <a:pt x="5864" y="5728"/>
                  <a:pt x="5858" y="5728"/>
                </a:cubicBezTo>
                <a:cubicBezTo>
                  <a:pt x="5852" y="5722"/>
                  <a:pt x="5846" y="5722"/>
                  <a:pt x="5846" y="5716"/>
                </a:cubicBezTo>
                <a:cubicBezTo>
                  <a:pt x="5846" y="5716"/>
                  <a:pt x="5846" y="5710"/>
                  <a:pt x="5840" y="5704"/>
                </a:cubicBezTo>
                <a:cubicBezTo>
                  <a:pt x="5840" y="5698"/>
                  <a:pt x="5840" y="5692"/>
                  <a:pt x="5840" y="5680"/>
                </a:cubicBezTo>
                <a:cubicBezTo>
                  <a:pt x="5828" y="5680"/>
                  <a:pt x="5828" y="5680"/>
                  <a:pt x="5828" y="5680"/>
                </a:cubicBezTo>
                <a:cubicBezTo>
                  <a:pt x="5822" y="5680"/>
                  <a:pt x="5816" y="5686"/>
                  <a:pt x="5811" y="5686"/>
                </a:cubicBezTo>
                <a:cubicBezTo>
                  <a:pt x="5799" y="5686"/>
                  <a:pt x="5793" y="5692"/>
                  <a:pt x="5787" y="5692"/>
                </a:cubicBezTo>
                <a:cubicBezTo>
                  <a:pt x="5781" y="5692"/>
                  <a:pt x="5781" y="5698"/>
                  <a:pt x="5775" y="5698"/>
                </a:cubicBezTo>
                <a:cubicBezTo>
                  <a:pt x="5769" y="5698"/>
                  <a:pt x="5763" y="5698"/>
                  <a:pt x="5757" y="5692"/>
                </a:cubicBezTo>
                <a:cubicBezTo>
                  <a:pt x="5757" y="5686"/>
                  <a:pt x="5763" y="5686"/>
                  <a:pt x="5757" y="5680"/>
                </a:cubicBezTo>
                <a:cubicBezTo>
                  <a:pt x="5757" y="5668"/>
                  <a:pt x="5757" y="5662"/>
                  <a:pt x="5757" y="5651"/>
                </a:cubicBezTo>
                <a:cubicBezTo>
                  <a:pt x="5769" y="5651"/>
                  <a:pt x="5769" y="5651"/>
                  <a:pt x="5769" y="5651"/>
                </a:cubicBezTo>
                <a:cubicBezTo>
                  <a:pt x="5775" y="5644"/>
                  <a:pt x="5775" y="5644"/>
                  <a:pt x="5781" y="5639"/>
                </a:cubicBezTo>
                <a:cubicBezTo>
                  <a:pt x="5781" y="5633"/>
                  <a:pt x="5775" y="5627"/>
                  <a:pt x="5769" y="5627"/>
                </a:cubicBezTo>
                <a:cubicBezTo>
                  <a:pt x="5769" y="5621"/>
                  <a:pt x="5763" y="5627"/>
                  <a:pt x="5757" y="5621"/>
                </a:cubicBezTo>
                <a:cubicBezTo>
                  <a:pt x="5751" y="5621"/>
                  <a:pt x="5751" y="5621"/>
                  <a:pt x="5745" y="5615"/>
                </a:cubicBezTo>
                <a:cubicBezTo>
                  <a:pt x="5739" y="5615"/>
                  <a:pt x="5733" y="5615"/>
                  <a:pt x="5733" y="5615"/>
                </a:cubicBezTo>
                <a:cubicBezTo>
                  <a:pt x="5704" y="5633"/>
                  <a:pt x="5704" y="5633"/>
                  <a:pt x="5704" y="5633"/>
                </a:cubicBezTo>
                <a:cubicBezTo>
                  <a:pt x="5698" y="5633"/>
                  <a:pt x="5698" y="5633"/>
                  <a:pt x="5698" y="5633"/>
                </a:cubicBezTo>
                <a:cubicBezTo>
                  <a:pt x="5698" y="5633"/>
                  <a:pt x="5692" y="5633"/>
                  <a:pt x="5686" y="5627"/>
                </a:cubicBezTo>
                <a:cubicBezTo>
                  <a:pt x="5680" y="5627"/>
                  <a:pt x="5674" y="5621"/>
                  <a:pt x="5668" y="5621"/>
                </a:cubicBezTo>
                <a:cubicBezTo>
                  <a:pt x="5656" y="5621"/>
                  <a:pt x="5650" y="5621"/>
                  <a:pt x="5650" y="5627"/>
                </a:cubicBezTo>
                <a:cubicBezTo>
                  <a:pt x="5645" y="5633"/>
                  <a:pt x="5645" y="5639"/>
                  <a:pt x="5645" y="5639"/>
                </a:cubicBezTo>
                <a:cubicBezTo>
                  <a:pt x="5645" y="5644"/>
                  <a:pt x="5645" y="5651"/>
                  <a:pt x="5645" y="5651"/>
                </a:cubicBezTo>
                <a:cubicBezTo>
                  <a:pt x="5638" y="5656"/>
                  <a:pt x="5638" y="5656"/>
                  <a:pt x="5638" y="5662"/>
                </a:cubicBezTo>
                <a:cubicBezTo>
                  <a:pt x="5633" y="5668"/>
                  <a:pt x="5627" y="5680"/>
                  <a:pt x="5615" y="5680"/>
                </a:cubicBezTo>
                <a:cubicBezTo>
                  <a:pt x="5609" y="5680"/>
                  <a:pt x="5609" y="5680"/>
                  <a:pt x="5603" y="5674"/>
                </a:cubicBezTo>
                <a:cubicBezTo>
                  <a:pt x="5597" y="5674"/>
                  <a:pt x="5597" y="5668"/>
                  <a:pt x="5597" y="5668"/>
                </a:cubicBezTo>
                <a:cubicBezTo>
                  <a:pt x="5597" y="5662"/>
                  <a:pt x="5591" y="5656"/>
                  <a:pt x="5591" y="5656"/>
                </a:cubicBezTo>
                <a:cubicBezTo>
                  <a:pt x="5585" y="5651"/>
                  <a:pt x="5585" y="5644"/>
                  <a:pt x="5579" y="5644"/>
                </a:cubicBezTo>
                <a:cubicBezTo>
                  <a:pt x="5573" y="5639"/>
                  <a:pt x="5561" y="5639"/>
                  <a:pt x="5556" y="5633"/>
                </a:cubicBezTo>
                <a:cubicBezTo>
                  <a:pt x="5550" y="5633"/>
                  <a:pt x="5544" y="5633"/>
                  <a:pt x="5538" y="5633"/>
                </a:cubicBezTo>
                <a:cubicBezTo>
                  <a:pt x="5479" y="5633"/>
                  <a:pt x="5479" y="5633"/>
                  <a:pt x="5479" y="5633"/>
                </a:cubicBezTo>
                <a:cubicBezTo>
                  <a:pt x="5479" y="5633"/>
                  <a:pt x="5472" y="5627"/>
                  <a:pt x="5467" y="5627"/>
                </a:cubicBezTo>
                <a:cubicBezTo>
                  <a:pt x="5461" y="5621"/>
                  <a:pt x="5449" y="5621"/>
                  <a:pt x="5437" y="5621"/>
                </a:cubicBezTo>
                <a:cubicBezTo>
                  <a:pt x="5437" y="5585"/>
                  <a:pt x="5437" y="5585"/>
                  <a:pt x="5437" y="5585"/>
                </a:cubicBezTo>
                <a:cubicBezTo>
                  <a:pt x="5431" y="5585"/>
                  <a:pt x="5425" y="5585"/>
                  <a:pt x="5419" y="5585"/>
                </a:cubicBezTo>
                <a:cubicBezTo>
                  <a:pt x="5413" y="5585"/>
                  <a:pt x="5407" y="5579"/>
                  <a:pt x="5407" y="5579"/>
                </a:cubicBezTo>
                <a:cubicBezTo>
                  <a:pt x="5401" y="5579"/>
                  <a:pt x="5395" y="5579"/>
                  <a:pt x="5390" y="5573"/>
                </a:cubicBezTo>
                <a:cubicBezTo>
                  <a:pt x="5390" y="5573"/>
                  <a:pt x="5390" y="5567"/>
                  <a:pt x="5384" y="5562"/>
                </a:cubicBezTo>
                <a:cubicBezTo>
                  <a:pt x="5378" y="5562"/>
                  <a:pt x="5378" y="5562"/>
                  <a:pt x="5372" y="5562"/>
                </a:cubicBezTo>
                <a:cubicBezTo>
                  <a:pt x="5360" y="5556"/>
                  <a:pt x="5348" y="5556"/>
                  <a:pt x="5330" y="5550"/>
                </a:cubicBezTo>
                <a:cubicBezTo>
                  <a:pt x="5330" y="5562"/>
                  <a:pt x="5330" y="5567"/>
                  <a:pt x="5330" y="5573"/>
                </a:cubicBezTo>
                <a:cubicBezTo>
                  <a:pt x="5330" y="5579"/>
                  <a:pt x="5330" y="5585"/>
                  <a:pt x="5324" y="5591"/>
                </a:cubicBezTo>
                <a:cubicBezTo>
                  <a:pt x="5324" y="5591"/>
                  <a:pt x="5324" y="5597"/>
                  <a:pt x="5318" y="5597"/>
                </a:cubicBezTo>
                <a:cubicBezTo>
                  <a:pt x="5306" y="5603"/>
                  <a:pt x="5301" y="5597"/>
                  <a:pt x="5295" y="5597"/>
                </a:cubicBezTo>
                <a:cubicBezTo>
                  <a:pt x="5289" y="5603"/>
                  <a:pt x="5289" y="5609"/>
                  <a:pt x="5283" y="5609"/>
                </a:cubicBezTo>
                <a:cubicBezTo>
                  <a:pt x="5277" y="5609"/>
                  <a:pt x="5277" y="5615"/>
                  <a:pt x="5271" y="5615"/>
                </a:cubicBezTo>
                <a:cubicBezTo>
                  <a:pt x="5265" y="5621"/>
                  <a:pt x="5259" y="5621"/>
                  <a:pt x="5259" y="5627"/>
                </a:cubicBezTo>
                <a:cubicBezTo>
                  <a:pt x="5259" y="5633"/>
                  <a:pt x="5265" y="5633"/>
                  <a:pt x="5265" y="5639"/>
                </a:cubicBezTo>
                <a:cubicBezTo>
                  <a:pt x="5265" y="5644"/>
                  <a:pt x="5265" y="5651"/>
                  <a:pt x="5265" y="5651"/>
                </a:cubicBezTo>
                <a:cubicBezTo>
                  <a:pt x="5265" y="5656"/>
                  <a:pt x="5265" y="5656"/>
                  <a:pt x="5265" y="5662"/>
                </a:cubicBezTo>
                <a:cubicBezTo>
                  <a:pt x="5265" y="5668"/>
                  <a:pt x="5271" y="5668"/>
                  <a:pt x="5271" y="5674"/>
                </a:cubicBezTo>
                <a:cubicBezTo>
                  <a:pt x="5271" y="5680"/>
                  <a:pt x="5271" y="5686"/>
                  <a:pt x="5271" y="5692"/>
                </a:cubicBezTo>
                <a:cubicBezTo>
                  <a:pt x="5271" y="5698"/>
                  <a:pt x="5271" y="5704"/>
                  <a:pt x="5271" y="5710"/>
                </a:cubicBezTo>
                <a:cubicBezTo>
                  <a:pt x="5271" y="5716"/>
                  <a:pt x="5265" y="5716"/>
                  <a:pt x="5265" y="5722"/>
                </a:cubicBezTo>
                <a:cubicBezTo>
                  <a:pt x="5265" y="5722"/>
                  <a:pt x="5259" y="5722"/>
                  <a:pt x="5253" y="5716"/>
                </a:cubicBezTo>
                <a:cubicBezTo>
                  <a:pt x="5253" y="5716"/>
                  <a:pt x="5253" y="5710"/>
                  <a:pt x="5247" y="5704"/>
                </a:cubicBezTo>
                <a:cubicBezTo>
                  <a:pt x="5241" y="5698"/>
                  <a:pt x="5235" y="5686"/>
                  <a:pt x="5229" y="5674"/>
                </a:cubicBezTo>
                <a:cubicBezTo>
                  <a:pt x="5229" y="5668"/>
                  <a:pt x="5224" y="5662"/>
                  <a:pt x="5224" y="5651"/>
                </a:cubicBezTo>
                <a:cubicBezTo>
                  <a:pt x="5224" y="5644"/>
                  <a:pt x="5224" y="5644"/>
                  <a:pt x="5224" y="5639"/>
                </a:cubicBezTo>
                <a:cubicBezTo>
                  <a:pt x="5229" y="5633"/>
                  <a:pt x="5235" y="5633"/>
                  <a:pt x="5235" y="5627"/>
                </a:cubicBezTo>
                <a:cubicBezTo>
                  <a:pt x="5235" y="5627"/>
                  <a:pt x="5235" y="5621"/>
                  <a:pt x="5235" y="5615"/>
                </a:cubicBezTo>
                <a:cubicBezTo>
                  <a:pt x="5235" y="5615"/>
                  <a:pt x="5241" y="5609"/>
                  <a:pt x="5241" y="5603"/>
                </a:cubicBezTo>
                <a:cubicBezTo>
                  <a:pt x="5241" y="5597"/>
                  <a:pt x="5229" y="5597"/>
                  <a:pt x="5229" y="5591"/>
                </a:cubicBezTo>
                <a:cubicBezTo>
                  <a:pt x="5229" y="5573"/>
                  <a:pt x="5241" y="5567"/>
                  <a:pt x="5253" y="5562"/>
                </a:cubicBezTo>
                <a:cubicBezTo>
                  <a:pt x="5253" y="5556"/>
                  <a:pt x="5259" y="5556"/>
                  <a:pt x="5265" y="5550"/>
                </a:cubicBezTo>
                <a:cubicBezTo>
                  <a:pt x="5265" y="5550"/>
                  <a:pt x="5271" y="5544"/>
                  <a:pt x="5271" y="5538"/>
                </a:cubicBezTo>
                <a:cubicBezTo>
                  <a:pt x="5277" y="5538"/>
                  <a:pt x="5277" y="5538"/>
                  <a:pt x="5283" y="5532"/>
                </a:cubicBezTo>
                <a:cubicBezTo>
                  <a:pt x="5277" y="5520"/>
                  <a:pt x="5277" y="5520"/>
                  <a:pt x="5277" y="5520"/>
                </a:cubicBezTo>
                <a:cubicBezTo>
                  <a:pt x="5253" y="5520"/>
                  <a:pt x="5253" y="5520"/>
                  <a:pt x="5253" y="5520"/>
                </a:cubicBezTo>
                <a:cubicBezTo>
                  <a:pt x="5247" y="5520"/>
                  <a:pt x="5247" y="5526"/>
                  <a:pt x="5241" y="5526"/>
                </a:cubicBezTo>
                <a:cubicBezTo>
                  <a:pt x="5235" y="5526"/>
                  <a:pt x="5229" y="5526"/>
                  <a:pt x="5229" y="5526"/>
                </a:cubicBezTo>
                <a:cubicBezTo>
                  <a:pt x="5224" y="5532"/>
                  <a:pt x="5218" y="5532"/>
                  <a:pt x="5218" y="5532"/>
                </a:cubicBezTo>
                <a:cubicBezTo>
                  <a:pt x="5218" y="5538"/>
                  <a:pt x="5218" y="5544"/>
                  <a:pt x="5212" y="5544"/>
                </a:cubicBezTo>
                <a:cubicBezTo>
                  <a:pt x="5212" y="5556"/>
                  <a:pt x="5212" y="5562"/>
                  <a:pt x="5212" y="5573"/>
                </a:cubicBezTo>
                <a:cubicBezTo>
                  <a:pt x="5152" y="5573"/>
                  <a:pt x="5152" y="5573"/>
                  <a:pt x="5152" y="5573"/>
                </a:cubicBezTo>
                <a:cubicBezTo>
                  <a:pt x="5140" y="5573"/>
                  <a:pt x="5135" y="5579"/>
                  <a:pt x="5129" y="5585"/>
                </a:cubicBezTo>
                <a:cubicBezTo>
                  <a:pt x="5123" y="5591"/>
                  <a:pt x="5117" y="5591"/>
                  <a:pt x="5117" y="5591"/>
                </a:cubicBezTo>
                <a:cubicBezTo>
                  <a:pt x="5111" y="5597"/>
                  <a:pt x="5105" y="5597"/>
                  <a:pt x="5099" y="5597"/>
                </a:cubicBezTo>
                <a:cubicBezTo>
                  <a:pt x="5093" y="5603"/>
                  <a:pt x="5093" y="5603"/>
                  <a:pt x="5087" y="5603"/>
                </a:cubicBezTo>
                <a:cubicBezTo>
                  <a:pt x="5075" y="5609"/>
                  <a:pt x="5069" y="5609"/>
                  <a:pt x="5057" y="5609"/>
                </a:cubicBezTo>
                <a:lnTo>
                  <a:pt x="5052" y="5615"/>
                </a:lnTo>
                <a:cubicBezTo>
                  <a:pt x="5040" y="5615"/>
                  <a:pt x="5034" y="5615"/>
                  <a:pt x="5028" y="5615"/>
                </a:cubicBezTo>
                <a:cubicBezTo>
                  <a:pt x="5028" y="5680"/>
                  <a:pt x="5028" y="5680"/>
                  <a:pt x="5028" y="5680"/>
                </a:cubicBezTo>
                <a:cubicBezTo>
                  <a:pt x="5016" y="5686"/>
                  <a:pt x="5016" y="5692"/>
                  <a:pt x="5004" y="5698"/>
                </a:cubicBezTo>
                <a:cubicBezTo>
                  <a:pt x="4998" y="5698"/>
                  <a:pt x="4998" y="5698"/>
                  <a:pt x="4992" y="5698"/>
                </a:cubicBezTo>
                <a:cubicBezTo>
                  <a:pt x="4986" y="5698"/>
                  <a:pt x="4980" y="5698"/>
                  <a:pt x="4969" y="5698"/>
                </a:cubicBezTo>
                <a:cubicBezTo>
                  <a:pt x="4969" y="5704"/>
                  <a:pt x="4969" y="5710"/>
                  <a:pt x="4969" y="5716"/>
                </a:cubicBezTo>
                <a:cubicBezTo>
                  <a:pt x="4969" y="5722"/>
                  <a:pt x="4963" y="5722"/>
                  <a:pt x="4963" y="5728"/>
                </a:cubicBezTo>
                <a:cubicBezTo>
                  <a:pt x="4963" y="5733"/>
                  <a:pt x="4957" y="5733"/>
                  <a:pt x="4957" y="5739"/>
                </a:cubicBezTo>
                <a:cubicBezTo>
                  <a:pt x="4957" y="5745"/>
                  <a:pt x="4957" y="5745"/>
                  <a:pt x="4957" y="5751"/>
                </a:cubicBezTo>
                <a:cubicBezTo>
                  <a:pt x="4957" y="5757"/>
                  <a:pt x="4951" y="5757"/>
                  <a:pt x="4945" y="5757"/>
                </a:cubicBezTo>
                <a:cubicBezTo>
                  <a:pt x="4939" y="5769"/>
                  <a:pt x="4933" y="5769"/>
                  <a:pt x="4921" y="5775"/>
                </a:cubicBezTo>
                <a:cubicBezTo>
                  <a:pt x="4921" y="5781"/>
                  <a:pt x="4915" y="5781"/>
                  <a:pt x="4909" y="5787"/>
                </a:cubicBezTo>
                <a:cubicBezTo>
                  <a:pt x="4909" y="5787"/>
                  <a:pt x="4915" y="5793"/>
                  <a:pt x="4909" y="5799"/>
                </a:cubicBezTo>
                <a:cubicBezTo>
                  <a:pt x="4909" y="5805"/>
                  <a:pt x="4903" y="5805"/>
                  <a:pt x="4897" y="5810"/>
                </a:cubicBezTo>
                <a:lnTo>
                  <a:pt x="4897" y="5817"/>
                </a:lnTo>
                <a:lnTo>
                  <a:pt x="4897" y="5828"/>
                </a:lnTo>
                <a:cubicBezTo>
                  <a:pt x="4903" y="5828"/>
                  <a:pt x="4909" y="5828"/>
                  <a:pt x="4909" y="5828"/>
                </a:cubicBezTo>
                <a:cubicBezTo>
                  <a:pt x="4915" y="5834"/>
                  <a:pt x="4921" y="5834"/>
                  <a:pt x="4927" y="5834"/>
                </a:cubicBezTo>
                <a:cubicBezTo>
                  <a:pt x="4927" y="5852"/>
                  <a:pt x="4921" y="5864"/>
                  <a:pt x="4927" y="5882"/>
                </a:cubicBezTo>
                <a:lnTo>
                  <a:pt x="4927" y="5888"/>
                </a:lnTo>
                <a:cubicBezTo>
                  <a:pt x="4933" y="5899"/>
                  <a:pt x="4939" y="5905"/>
                  <a:pt x="4939" y="5911"/>
                </a:cubicBezTo>
                <a:cubicBezTo>
                  <a:pt x="4939" y="5917"/>
                  <a:pt x="4939" y="5923"/>
                  <a:pt x="4945" y="5923"/>
                </a:cubicBezTo>
                <a:cubicBezTo>
                  <a:pt x="4945" y="5929"/>
                  <a:pt x="4945" y="5935"/>
                  <a:pt x="4945" y="5941"/>
                </a:cubicBezTo>
                <a:cubicBezTo>
                  <a:pt x="4945" y="5947"/>
                  <a:pt x="4945" y="5953"/>
                  <a:pt x="4945" y="5959"/>
                </a:cubicBezTo>
                <a:cubicBezTo>
                  <a:pt x="4939" y="5965"/>
                  <a:pt x="4933" y="5965"/>
                  <a:pt x="4933" y="5965"/>
                </a:cubicBezTo>
                <a:cubicBezTo>
                  <a:pt x="4927" y="5971"/>
                  <a:pt x="4915" y="5971"/>
                  <a:pt x="4915" y="5976"/>
                </a:cubicBezTo>
                <a:cubicBezTo>
                  <a:pt x="4915" y="5983"/>
                  <a:pt x="4915" y="5988"/>
                  <a:pt x="4915" y="5988"/>
                </a:cubicBezTo>
                <a:cubicBezTo>
                  <a:pt x="4915" y="6000"/>
                  <a:pt x="4921" y="6006"/>
                  <a:pt x="4921" y="6012"/>
                </a:cubicBezTo>
                <a:cubicBezTo>
                  <a:pt x="4921" y="6024"/>
                  <a:pt x="4921" y="6030"/>
                  <a:pt x="4915" y="6036"/>
                </a:cubicBezTo>
                <a:cubicBezTo>
                  <a:pt x="4915" y="6042"/>
                  <a:pt x="4909" y="6048"/>
                  <a:pt x="4903" y="6048"/>
                </a:cubicBezTo>
                <a:cubicBezTo>
                  <a:pt x="4903" y="6054"/>
                  <a:pt x="4903" y="6060"/>
                  <a:pt x="4897" y="6060"/>
                </a:cubicBezTo>
                <a:cubicBezTo>
                  <a:pt x="4891" y="6060"/>
                  <a:pt x="4891" y="6060"/>
                  <a:pt x="4886" y="6060"/>
                </a:cubicBezTo>
                <a:cubicBezTo>
                  <a:pt x="4880" y="6065"/>
                  <a:pt x="4874" y="6065"/>
                  <a:pt x="4862" y="6065"/>
                </a:cubicBezTo>
                <a:cubicBezTo>
                  <a:pt x="4862" y="6083"/>
                  <a:pt x="4862" y="6083"/>
                  <a:pt x="4862" y="6083"/>
                </a:cubicBezTo>
                <a:cubicBezTo>
                  <a:pt x="4862" y="6089"/>
                  <a:pt x="4868" y="6089"/>
                  <a:pt x="4868" y="6095"/>
                </a:cubicBezTo>
                <a:cubicBezTo>
                  <a:pt x="4868" y="6095"/>
                  <a:pt x="4868" y="6101"/>
                  <a:pt x="4868" y="6107"/>
                </a:cubicBezTo>
                <a:cubicBezTo>
                  <a:pt x="4856" y="6113"/>
                  <a:pt x="4844" y="6119"/>
                  <a:pt x="4832" y="6125"/>
                </a:cubicBezTo>
                <a:cubicBezTo>
                  <a:pt x="4832" y="6149"/>
                  <a:pt x="4832" y="6149"/>
                  <a:pt x="4832" y="6149"/>
                </a:cubicBezTo>
                <a:cubicBezTo>
                  <a:pt x="4826" y="6149"/>
                  <a:pt x="4820" y="6149"/>
                  <a:pt x="4820" y="6149"/>
                </a:cubicBezTo>
                <a:cubicBezTo>
                  <a:pt x="4808" y="6154"/>
                  <a:pt x="4802" y="6154"/>
                  <a:pt x="4797" y="6160"/>
                </a:cubicBezTo>
                <a:cubicBezTo>
                  <a:pt x="4791" y="6160"/>
                  <a:pt x="4791" y="6166"/>
                  <a:pt x="4791" y="6172"/>
                </a:cubicBezTo>
                <a:cubicBezTo>
                  <a:pt x="4779" y="6184"/>
                  <a:pt x="4779" y="6196"/>
                  <a:pt x="4779" y="6214"/>
                </a:cubicBezTo>
                <a:cubicBezTo>
                  <a:pt x="4731" y="6214"/>
                  <a:pt x="4731" y="6214"/>
                  <a:pt x="4731" y="6214"/>
                </a:cubicBezTo>
                <a:cubicBezTo>
                  <a:pt x="4731" y="6231"/>
                  <a:pt x="4737" y="6237"/>
                  <a:pt x="4731" y="6249"/>
                </a:cubicBezTo>
                <a:cubicBezTo>
                  <a:pt x="4731" y="6261"/>
                  <a:pt x="4731" y="6267"/>
                  <a:pt x="4731" y="6273"/>
                </a:cubicBezTo>
                <a:cubicBezTo>
                  <a:pt x="4731" y="6279"/>
                  <a:pt x="4725" y="6279"/>
                  <a:pt x="4725" y="6285"/>
                </a:cubicBezTo>
                <a:cubicBezTo>
                  <a:pt x="4725" y="6291"/>
                  <a:pt x="4731" y="6291"/>
                  <a:pt x="4731" y="6297"/>
                </a:cubicBezTo>
                <a:cubicBezTo>
                  <a:pt x="4731" y="6303"/>
                  <a:pt x="4725" y="6309"/>
                  <a:pt x="4725" y="6309"/>
                </a:cubicBezTo>
                <a:cubicBezTo>
                  <a:pt x="4731" y="6320"/>
                  <a:pt x="4737" y="6326"/>
                  <a:pt x="4737" y="6332"/>
                </a:cubicBezTo>
                <a:cubicBezTo>
                  <a:pt x="4743" y="6332"/>
                  <a:pt x="4749" y="6326"/>
                  <a:pt x="4749" y="6326"/>
                </a:cubicBezTo>
                <a:cubicBezTo>
                  <a:pt x="4755" y="6326"/>
                  <a:pt x="4761" y="6320"/>
                  <a:pt x="4767" y="6320"/>
                </a:cubicBezTo>
                <a:cubicBezTo>
                  <a:pt x="4779" y="6320"/>
                  <a:pt x="4785" y="6326"/>
                  <a:pt x="4797" y="6326"/>
                </a:cubicBezTo>
                <a:cubicBezTo>
                  <a:pt x="4797" y="6344"/>
                  <a:pt x="4797" y="6344"/>
                  <a:pt x="4797" y="6344"/>
                </a:cubicBezTo>
                <a:cubicBezTo>
                  <a:pt x="4791" y="6350"/>
                  <a:pt x="4791" y="6356"/>
                  <a:pt x="4791" y="6356"/>
                </a:cubicBezTo>
                <a:cubicBezTo>
                  <a:pt x="4779" y="6362"/>
                  <a:pt x="4773" y="6368"/>
                  <a:pt x="4767" y="6368"/>
                </a:cubicBezTo>
                <a:cubicBezTo>
                  <a:pt x="4761" y="6368"/>
                  <a:pt x="4761" y="6368"/>
                  <a:pt x="4755" y="6368"/>
                </a:cubicBezTo>
                <a:cubicBezTo>
                  <a:pt x="4749" y="6368"/>
                  <a:pt x="4743" y="6368"/>
                  <a:pt x="4737" y="6368"/>
                </a:cubicBezTo>
                <a:cubicBezTo>
                  <a:pt x="4737" y="6380"/>
                  <a:pt x="4743" y="6386"/>
                  <a:pt x="4737" y="6392"/>
                </a:cubicBezTo>
                <a:cubicBezTo>
                  <a:pt x="4737" y="6397"/>
                  <a:pt x="4737" y="6403"/>
                  <a:pt x="4737" y="6403"/>
                </a:cubicBezTo>
                <a:cubicBezTo>
                  <a:pt x="4731" y="6409"/>
                  <a:pt x="4731" y="6409"/>
                  <a:pt x="4725" y="6409"/>
                </a:cubicBezTo>
                <a:cubicBezTo>
                  <a:pt x="4720" y="6415"/>
                  <a:pt x="4720" y="6415"/>
                  <a:pt x="4714" y="6421"/>
                </a:cubicBezTo>
                <a:cubicBezTo>
                  <a:pt x="4708" y="6421"/>
                  <a:pt x="4708" y="6421"/>
                  <a:pt x="4702" y="6427"/>
                </a:cubicBezTo>
                <a:cubicBezTo>
                  <a:pt x="4702" y="6433"/>
                  <a:pt x="4702" y="6439"/>
                  <a:pt x="4702" y="6445"/>
                </a:cubicBezTo>
                <a:cubicBezTo>
                  <a:pt x="4702" y="6451"/>
                  <a:pt x="4702" y="6457"/>
                  <a:pt x="4702" y="6463"/>
                </a:cubicBezTo>
                <a:cubicBezTo>
                  <a:pt x="4702" y="6469"/>
                  <a:pt x="4708" y="6469"/>
                  <a:pt x="4714" y="6475"/>
                </a:cubicBezTo>
                <a:cubicBezTo>
                  <a:pt x="4714" y="6480"/>
                  <a:pt x="4720" y="6480"/>
                  <a:pt x="4720" y="6486"/>
                </a:cubicBezTo>
                <a:cubicBezTo>
                  <a:pt x="4720" y="6498"/>
                  <a:pt x="4720" y="6498"/>
                  <a:pt x="4720" y="6498"/>
                </a:cubicBezTo>
                <a:cubicBezTo>
                  <a:pt x="4720" y="6504"/>
                  <a:pt x="4720" y="6510"/>
                  <a:pt x="4720" y="6522"/>
                </a:cubicBezTo>
                <a:cubicBezTo>
                  <a:pt x="4720" y="6528"/>
                  <a:pt x="4720" y="6528"/>
                  <a:pt x="4720" y="6534"/>
                </a:cubicBezTo>
                <a:cubicBezTo>
                  <a:pt x="4720" y="6540"/>
                  <a:pt x="4725" y="6540"/>
                  <a:pt x="4725" y="6546"/>
                </a:cubicBezTo>
                <a:cubicBezTo>
                  <a:pt x="4731" y="6546"/>
                  <a:pt x="4737" y="6546"/>
                  <a:pt x="4737" y="6552"/>
                </a:cubicBezTo>
                <a:cubicBezTo>
                  <a:pt x="4743" y="6552"/>
                  <a:pt x="4749" y="6552"/>
                  <a:pt x="4749" y="6552"/>
                </a:cubicBezTo>
                <a:cubicBezTo>
                  <a:pt x="4755" y="6552"/>
                  <a:pt x="4761" y="6552"/>
                  <a:pt x="4761" y="6552"/>
                </a:cubicBezTo>
                <a:cubicBezTo>
                  <a:pt x="4767" y="6552"/>
                  <a:pt x="4767" y="6552"/>
                  <a:pt x="4773" y="6558"/>
                </a:cubicBezTo>
                <a:cubicBezTo>
                  <a:pt x="4779" y="6558"/>
                  <a:pt x="4785" y="6558"/>
                  <a:pt x="4785" y="6563"/>
                </a:cubicBezTo>
                <a:cubicBezTo>
                  <a:pt x="4791" y="6563"/>
                  <a:pt x="4791" y="6569"/>
                  <a:pt x="4797" y="6575"/>
                </a:cubicBezTo>
                <a:lnTo>
                  <a:pt x="4802" y="6581"/>
                </a:lnTo>
                <a:cubicBezTo>
                  <a:pt x="4802" y="6587"/>
                  <a:pt x="4808" y="6593"/>
                  <a:pt x="4808" y="6599"/>
                </a:cubicBezTo>
                <a:cubicBezTo>
                  <a:pt x="4814" y="6599"/>
                  <a:pt x="4814" y="6605"/>
                  <a:pt x="4814" y="6611"/>
                </a:cubicBezTo>
                <a:cubicBezTo>
                  <a:pt x="4820" y="6611"/>
                  <a:pt x="4826" y="6611"/>
                  <a:pt x="4826" y="6617"/>
                </a:cubicBezTo>
                <a:cubicBezTo>
                  <a:pt x="4832" y="6623"/>
                  <a:pt x="4832" y="6623"/>
                  <a:pt x="4832" y="6629"/>
                </a:cubicBezTo>
                <a:cubicBezTo>
                  <a:pt x="4838" y="6635"/>
                  <a:pt x="4832" y="6647"/>
                  <a:pt x="4832" y="6652"/>
                </a:cubicBezTo>
                <a:cubicBezTo>
                  <a:pt x="4832" y="6658"/>
                  <a:pt x="4838" y="6658"/>
                  <a:pt x="4838" y="6664"/>
                </a:cubicBezTo>
                <a:cubicBezTo>
                  <a:pt x="4838" y="6670"/>
                  <a:pt x="4838" y="6670"/>
                  <a:pt x="4838" y="6676"/>
                </a:cubicBezTo>
                <a:cubicBezTo>
                  <a:pt x="4844" y="6682"/>
                  <a:pt x="4850" y="6682"/>
                  <a:pt x="4850" y="6682"/>
                </a:cubicBezTo>
                <a:cubicBezTo>
                  <a:pt x="4856" y="6688"/>
                  <a:pt x="4856" y="6694"/>
                  <a:pt x="4862" y="6694"/>
                </a:cubicBezTo>
                <a:cubicBezTo>
                  <a:pt x="4862" y="6700"/>
                  <a:pt x="4868" y="6700"/>
                  <a:pt x="4874" y="6706"/>
                </a:cubicBezTo>
                <a:cubicBezTo>
                  <a:pt x="4874" y="6712"/>
                  <a:pt x="4874" y="6718"/>
                  <a:pt x="4874" y="6730"/>
                </a:cubicBezTo>
                <a:cubicBezTo>
                  <a:pt x="4874" y="6753"/>
                  <a:pt x="4874" y="6753"/>
                  <a:pt x="4874" y="6753"/>
                </a:cubicBezTo>
                <a:cubicBezTo>
                  <a:pt x="4874" y="6759"/>
                  <a:pt x="4880" y="6765"/>
                  <a:pt x="4880" y="6765"/>
                </a:cubicBezTo>
                <a:cubicBezTo>
                  <a:pt x="4886" y="6771"/>
                  <a:pt x="4886" y="6777"/>
                  <a:pt x="4886" y="6777"/>
                </a:cubicBezTo>
                <a:cubicBezTo>
                  <a:pt x="4891" y="6783"/>
                  <a:pt x="4897" y="6783"/>
                  <a:pt x="4897" y="6789"/>
                </a:cubicBezTo>
                <a:cubicBezTo>
                  <a:pt x="4909" y="6795"/>
                  <a:pt x="4915" y="6807"/>
                  <a:pt x="4915" y="6818"/>
                </a:cubicBezTo>
                <a:cubicBezTo>
                  <a:pt x="4915" y="6836"/>
                  <a:pt x="4909" y="6848"/>
                  <a:pt x="4915" y="6860"/>
                </a:cubicBezTo>
                <a:cubicBezTo>
                  <a:pt x="4915" y="6860"/>
                  <a:pt x="4921" y="6866"/>
                  <a:pt x="4921" y="6872"/>
                </a:cubicBezTo>
                <a:cubicBezTo>
                  <a:pt x="4927" y="6872"/>
                  <a:pt x="4933" y="6872"/>
                  <a:pt x="4933" y="6878"/>
                </a:cubicBezTo>
                <a:cubicBezTo>
                  <a:pt x="4939" y="6878"/>
                  <a:pt x="4939" y="6884"/>
                  <a:pt x="4939" y="6884"/>
                </a:cubicBezTo>
                <a:cubicBezTo>
                  <a:pt x="4945" y="6890"/>
                  <a:pt x="4945" y="6890"/>
                  <a:pt x="4951" y="6890"/>
                </a:cubicBezTo>
                <a:cubicBezTo>
                  <a:pt x="4957" y="6896"/>
                  <a:pt x="4957" y="6896"/>
                  <a:pt x="4963" y="6901"/>
                </a:cubicBezTo>
                <a:cubicBezTo>
                  <a:pt x="4969" y="6901"/>
                  <a:pt x="4969" y="6901"/>
                  <a:pt x="4974" y="6906"/>
                </a:cubicBezTo>
                <a:cubicBezTo>
                  <a:pt x="4974" y="6906"/>
                  <a:pt x="4980" y="6912"/>
                  <a:pt x="4980" y="6918"/>
                </a:cubicBezTo>
                <a:cubicBezTo>
                  <a:pt x="4980" y="6918"/>
                  <a:pt x="4980" y="6924"/>
                  <a:pt x="4980" y="6930"/>
                </a:cubicBezTo>
                <a:cubicBezTo>
                  <a:pt x="4980" y="6942"/>
                  <a:pt x="4980" y="6948"/>
                  <a:pt x="4980" y="6960"/>
                </a:cubicBezTo>
                <a:cubicBezTo>
                  <a:pt x="4980" y="6960"/>
                  <a:pt x="4980" y="6966"/>
                  <a:pt x="4980" y="6972"/>
                </a:cubicBezTo>
                <a:cubicBezTo>
                  <a:pt x="4980" y="6978"/>
                  <a:pt x="4980" y="6978"/>
                  <a:pt x="4980" y="6984"/>
                </a:cubicBezTo>
                <a:cubicBezTo>
                  <a:pt x="4986" y="6989"/>
                  <a:pt x="4992" y="6989"/>
                  <a:pt x="4992" y="6989"/>
                </a:cubicBezTo>
                <a:cubicBezTo>
                  <a:pt x="4998" y="7001"/>
                  <a:pt x="4998" y="7007"/>
                  <a:pt x="5004" y="7013"/>
                </a:cubicBezTo>
                <a:cubicBezTo>
                  <a:pt x="5010" y="7019"/>
                  <a:pt x="5010" y="7019"/>
                  <a:pt x="5010" y="7025"/>
                </a:cubicBezTo>
                <a:cubicBezTo>
                  <a:pt x="5016" y="7031"/>
                  <a:pt x="5016" y="7031"/>
                  <a:pt x="5022" y="7037"/>
                </a:cubicBezTo>
                <a:cubicBezTo>
                  <a:pt x="5028" y="7037"/>
                  <a:pt x="5028" y="7037"/>
                  <a:pt x="5034" y="7037"/>
                </a:cubicBezTo>
                <a:cubicBezTo>
                  <a:pt x="5040" y="7043"/>
                  <a:pt x="5046" y="7043"/>
                  <a:pt x="5046" y="7049"/>
                </a:cubicBezTo>
                <a:cubicBezTo>
                  <a:pt x="5052" y="7049"/>
                  <a:pt x="5052" y="7055"/>
                  <a:pt x="5057" y="7055"/>
                </a:cubicBezTo>
                <a:cubicBezTo>
                  <a:pt x="5063" y="7055"/>
                  <a:pt x="5069" y="7061"/>
                  <a:pt x="5069" y="7061"/>
                </a:cubicBezTo>
                <a:cubicBezTo>
                  <a:pt x="5081" y="7061"/>
                  <a:pt x="5087" y="7061"/>
                  <a:pt x="5093" y="7061"/>
                </a:cubicBezTo>
                <a:cubicBezTo>
                  <a:pt x="5099" y="7061"/>
                  <a:pt x="5099" y="7066"/>
                  <a:pt x="5105" y="7066"/>
                </a:cubicBezTo>
                <a:cubicBezTo>
                  <a:pt x="5111" y="7072"/>
                  <a:pt x="5111" y="7078"/>
                  <a:pt x="5117" y="7078"/>
                </a:cubicBezTo>
                <a:cubicBezTo>
                  <a:pt x="5123" y="7084"/>
                  <a:pt x="5123" y="7090"/>
                  <a:pt x="5123" y="7090"/>
                </a:cubicBezTo>
                <a:cubicBezTo>
                  <a:pt x="5129" y="7096"/>
                  <a:pt x="5135" y="7096"/>
                  <a:pt x="5135" y="7096"/>
                </a:cubicBezTo>
                <a:cubicBezTo>
                  <a:pt x="5140" y="7102"/>
                  <a:pt x="5146" y="7102"/>
                  <a:pt x="5146" y="7108"/>
                </a:cubicBezTo>
                <a:cubicBezTo>
                  <a:pt x="5158" y="7114"/>
                  <a:pt x="5158" y="7120"/>
                  <a:pt x="5170" y="7120"/>
                </a:cubicBezTo>
                <a:cubicBezTo>
                  <a:pt x="5176" y="7126"/>
                  <a:pt x="5188" y="7126"/>
                  <a:pt x="5194" y="7132"/>
                </a:cubicBezTo>
                <a:cubicBezTo>
                  <a:pt x="5200" y="7132"/>
                  <a:pt x="5200" y="7138"/>
                  <a:pt x="5206" y="7138"/>
                </a:cubicBezTo>
                <a:cubicBezTo>
                  <a:pt x="5218" y="7144"/>
                  <a:pt x="5224" y="7144"/>
                  <a:pt x="5229" y="7155"/>
                </a:cubicBezTo>
                <a:cubicBezTo>
                  <a:pt x="5235" y="7155"/>
                  <a:pt x="5235" y="7161"/>
                  <a:pt x="5235" y="7167"/>
                </a:cubicBezTo>
                <a:cubicBezTo>
                  <a:pt x="5241" y="7173"/>
                  <a:pt x="5247" y="7173"/>
                  <a:pt x="5247" y="7179"/>
                </a:cubicBezTo>
                <a:cubicBezTo>
                  <a:pt x="5253" y="7185"/>
                  <a:pt x="5259" y="7191"/>
                  <a:pt x="5265" y="7197"/>
                </a:cubicBezTo>
                <a:cubicBezTo>
                  <a:pt x="5271" y="7203"/>
                  <a:pt x="5271" y="7209"/>
                  <a:pt x="5277" y="7209"/>
                </a:cubicBezTo>
                <a:cubicBezTo>
                  <a:pt x="5283" y="7209"/>
                  <a:pt x="5283" y="7209"/>
                  <a:pt x="5289" y="7209"/>
                </a:cubicBezTo>
                <a:cubicBezTo>
                  <a:pt x="5295" y="7209"/>
                  <a:pt x="5301" y="7209"/>
                  <a:pt x="5312" y="7209"/>
                </a:cubicBezTo>
                <a:cubicBezTo>
                  <a:pt x="5312" y="7327"/>
                  <a:pt x="5312" y="7327"/>
                  <a:pt x="5312" y="7327"/>
                </a:cubicBezTo>
                <a:cubicBezTo>
                  <a:pt x="5312" y="7339"/>
                  <a:pt x="5306" y="7345"/>
                  <a:pt x="5306" y="7351"/>
                </a:cubicBezTo>
                <a:cubicBezTo>
                  <a:pt x="5306" y="7363"/>
                  <a:pt x="5306" y="7363"/>
                  <a:pt x="5306" y="7369"/>
                </a:cubicBezTo>
                <a:cubicBezTo>
                  <a:pt x="5306" y="7375"/>
                  <a:pt x="5306" y="7375"/>
                  <a:pt x="5306" y="7375"/>
                </a:cubicBezTo>
                <a:cubicBezTo>
                  <a:pt x="5306" y="7387"/>
                  <a:pt x="5306" y="7387"/>
                  <a:pt x="5306" y="7387"/>
                </a:cubicBezTo>
                <a:cubicBezTo>
                  <a:pt x="5306" y="7398"/>
                  <a:pt x="5312" y="7405"/>
                  <a:pt x="5312" y="7416"/>
                </a:cubicBezTo>
                <a:cubicBezTo>
                  <a:pt x="5312" y="7422"/>
                  <a:pt x="5312" y="7422"/>
                  <a:pt x="5312" y="7422"/>
                </a:cubicBezTo>
                <a:cubicBezTo>
                  <a:pt x="5312" y="7428"/>
                  <a:pt x="5306" y="7428"/>
                  <a:pt x="5306" y="7434"/>
                </a:cubicBezTo>
                <a:cubicBezTo>
                  <a:pt x="5306" y="7440"/>
                  <a:pt x="5306" y="7440"/>
                  <a:pt x="5306" y="7446"/>
                </a:cubicBezTo>
                <a:cubicBezTo>
                  <a:pt x="5306" y="7452"/>
                  <a:pt x="5301" y="7452"/>
                  <a:pt x="5301" y="7458"/>
                </a:cubicBezTo>
                <a:cubicBezTo>
                  <a:pt x="5301" y="7464"/>
                  <a:pt x="5301" y="7470"/>
                  <a:pt x="5301" y="7476"/>
                </a:cubicBezTo>
                <a:cubicBezTo>
                  <a:pt x="5301" y="7476"/>
                  <a:pt x="5301" y="7476"/>
                  <a:pt x="5301" y="7482"/>
                </a:cubicBezTo>
                <a:cubicBezTo>
                  <a:pt x="5301" y="7493"/>
                  <a:pt x="5301" y="7493"/>
                  <a:pt x="5301" y="7493"/>
                </a:cubicBezTo>
                <a:cubicBezTo>
                  <a:pt x="5301" y="7499"/>
                  <a:pt x="5306" y="7499"/>
                  <a:pt x="5306" y="7505"/>
                </a:cubicBezTo>
                <a:cubicBezTo>
                  <a:pt x="5306" y="7511"/>
                  <a:pt x="5306" y="7517"/>
                  <a:pt x="5306" y="7523"/>
                </a:cubicBezTo>
                <a:cubicBezTo>
                  <a:pt x="5306" y="7529"/>
                  <a:pt x="5306" y="7529"/>
                  <a:pt x="5306" y="7529"/>
                </a:cubicBezTo>
                <a:cubicBezTo>
                  <a:pt x="5306" y="7541"/>
                  <a:pt x="5306" y="7541"/>
                  <a:pt x="5306" y="7541"/>
                </a:cubicBezTo>
                <a:cubicBezTo>
                  <a:pt x="5306" y="7547"/>
                  <a:pt x="5295" y="7547"/>
                  <a:pt x="5295" y="7553"/>
                </a:cubicBezTo>
                <a:cubicBezTo>
                  <a:pt x="5295" y="7564"/>
                  <a:pt x="5295" y="7571"/>
                  <a:pt x="5295" y="7576"/>
                </a:cubicBezTo>
                <a:cubicBezTo>
                  <a:pt x="5301" y="7582"/>
                  <a:pt x="5306" y="7588"/>
                  <a:pt x="5306" y="7594"/>
                </a:cubicBezTo>
                <a:cubicBezTo>
                  <a:pt x="5306" y="7606"/>
                  <a:pt x="5306" y="7606"/>
                  <a:pt x="5306" y="7606"/>
                </a:cubicBezTo>
                <a:cubicBezTo>
                  <a:pt x="5306" y="7618"/>
                  <a:pt x="5306" y="7618"/>
                  <a:pt x="5306" y="7618"/>
                </a:cubicBezTo>
                <a:cubicBezTo>
                  <a:pt x="5306" y="7618"/>
                  <a:pt x="5301" y="7624"/>
                  <a:pt x="5301" y="7630"/>
                </a:cubicBezTo>
                <a:cubicBezTo>
                  <a:pt x="5301" y="7630"/>
                  <a:pt x="5301" y="7636"/>
                  <a:pt x="5301" y="7642"/>
                </a:cubicBezTo>
                <a:cubicBezTo>
                  <a:pt x="5301" y="7642"/>
                  <a:pt x="5295" y="7648"/>
                  <a:pt x="5295" y="7653"/>
                </a:cubicBezTo>
                <a:cubicBezTo>
                  <a:pt x="5295" y="7653"/>
                  <a:pt x="5295" y="7659"/>
                  <a:pt x="5289" y="7659"/>
                </a:cubicBezTo>
                <a:cubicBezTo>
                  <a:pt x="5289" y="7665"/>
                  <a:pt x="5289" y="7671"/>
                  <a:pt x="5283" y="7677"/>
                </a:cubicBezTo>
                <a:cubicBezTo>
                  <a:pt x="5283" y="7689"/>
                  <a:pt x="5277" y="7695"/>
                  <a:pt x="5271" y="7707"/>
                </a:cubicBezTo>
                <a:cubicBezTo>
                  <a:pt x="5271" y="7707"/>
                  <a:pt x="5265" y="7713"/>
                  <a:pt x="5265" y="7719"/>
                </a:cubicBezTo>
                <a:cubicBezTo>
                  <a:pt x="5265" y="7725"/>
                  <a:pt x="5265" y="7730"/>
                  <a:pt x="5265" y="7742"/>
                </a:cubicBezTo>
                <a:cubicBezTo>
                  <a:pt x="5265" y="7742"/>
                  <a:pt x="5265" y="7742"/>
                  <a:pt x="5265" y="7748"/>
                </a:cubicBezTo>
                <a:cubicBezTo>
                  <a:pt x="5265" y="7760"/>
                  <a:pt x="5265" y="7766"/>
                  <a:pt x="5265" y="7778"/>
                </a:cubicBezTo>
                <a:cubicBezTo>
                  <a:pt x="5265" y="7778"/>
                  <a:pt x="5265" y="7784"/>
                  <a:pt x="5265" y="7790"/>
                </a:cubicBezTo>
                <a:cubicBezTo>
                  <a:pt x="5265" y="7790"/>
                  <a:pt x="5265" y="7796"/>
                  <a:pt x="5265" y="7802"/>
                </a:cubicBezTo>
                <a:cubicBezTo>
                  <a:pt x="5265" y="7808"/>
                  <a:pt x="5265" y="7808"/>
                  <a:pt x="5265" y="7814"/>
                </a:cubicBezTo>
                <a:cubicBezTo>
                  <a:pt x="5265" y="7819"/>
                  <a:pt x="5265" y="7825"/>
                  <a:pt x="5265" y="7825"/>
                </a:cubicBezTo>
                <a:cubicBezTo>
                  <a:pt x="5265" y="7831"/>
                  <a:pt x="5259" y="7837"/>
                  <a:pt x="5259" y="7843"/>
                </a:cubicBezTo>
                <a:cubicBezTo>
                  <a:pt x="5253" y="7843"/>
                  <a:pt x="5253" y="7849"/>
                  <a:pt x="5253" y="7855"/>
                </a:cubicBezTo>
                <a:cubicBezTo>
                  <a:pt x="5253" y="7861"/>
                  <a:pt x="5247" y="7861"/>
                  <a:pt x="5247" y="7867"/>
                </a:cubicBezTo>
                <a:cubicBezTo>
                  <a:pt x="5241" y="7873"/>
                  <a:pt x="5235" y="7873"/>
                  <a:pt x="5235" y="7879"/>
                </a:cubicBezTo>
                <a:cubicBezTo>
                  <a:pt x="5224" y="7891"/>
                  <a:pt x="5218" y="7896"/>
                  <a:pt x="5218" y="7914"/>
                </a:cubicBezTo>
                <a:cubicBezTo>
                  <a:pt x="5218" y="7920"/>
                  <a:pt x="5218" y="7920"/>
                  <a:pt x="5218" y="7920"/>
                </a:cubicBezTo>
                <a:cubicBezTo>
                  <a:pt x="5218" y="7920"/>
                  <a:pt x="5218" y="7926"/>
                  <a:pt x="5218" y="7932"/>
                </a:cubicBezTo>
                <a:cubicBezTo>
                  <a:pt x="5218" y="7932"/>
                  <a:pt x="5218" y="7938"/>
                  <a:pt x="5218" y="7944"/>
                </a:cubicBezTo>
                <a:cubicBezTo>
                  <a:pt x="5224" y="7944"/>
                  <a:pt x="5224" y="7950"/>
                  <a:pt x="5224" y="7956"/>
                </a:cubicBezTo>
                <a:cubicBezTo>
                  <a:pt x="5229" y="7956"/>
                  <a:pt x="5229" y="7962"/>
                  <a:pt x="5235" y="7962"/>
                </a:cubicBezTo>
                <a:cubicBezTo>
                  <a:pt x="5241" y="7980"/>
                  <a:pt x="5247" y="7991"/>
                  <a:pt x="5247" y="8009"/>
                </a:cubicBezTo>
                <a:cubicBezTo>
                  <a:pt x="5247" y="8027"/>
                  <a:pt x="5241" y="8039"/>
                  <a:pt x="5241" y="8057"/>
                </a:cubicBezTo>
                <a:cubicBezTo>
                  <a:pt x="5241" y="8057"/>
                  <a:pt x="5235" y="8062"/>
                  <a:pt x="5235" y="8069"/>
                </a:cubicBezTo>
                <a:cubicBezTo>
                  <a:pt x="5235" y="8080"/>
                  <a:pt x="5235" y="8086"/>
                  <a:pt x="5235" y="8104"/>
                </a:cubicBezTo>
                <a:cubicBezTo>
                  <a:pt x="5235" y="8110"/>
                  <a:pt x="5229" y="8116"/>
                  <a:pt x="5229" y="8128"/>
                </a:cubicBezTo>
                <a:cubicBezTo>
                  <a:pt x="5229" y="8134"/>
                  <a:pt x="5229" y="8134"/>
                  <a:pt x="5224" y="8140"/>
                </a:cubicBezTo>
                <a:cubicBezTo>
                  <a:pt x="5224" y="8146"/>
                  <a:pt x="5218" y="8146"/>
                  <a:pt x="5212" y="8151"/>
                </a:cubicBezTo>
                <a:cubicBezTo>
                  <a:pt x="5212" y="8157"/>
                  <a:pt x="5218" y="8157"/>
                  <a:pt x="5212" y="8163"/>
                </a:cubicBezTo>
                <a:cubicBezTo>
                  <a:pt x="5212" y="8169"/>
                  <a:pt x="5212" y="8169"/>
                  <a:pt x="5206" y="8175"/>
                </a:cubicBezTo>
                <a:cubicBezTo>
                  <a:pt x="5206" y="8181"/>
                  <a:pt x="5200" y="8181"/>
                  <a:pt x="5200" y="8187"/>
                </a:cubicBezTo>
                <a:cubicBezTo>
                  <a:pt x="5194" y="8193"/>
                  <a:pt x="5194" y="8193"/>
                  <a:pt x="5188" y="8199"/>
                </a:cubicBezTo>
                <a:lnTo>
                  <a:pt x="5182" y="8205"/>
                </a:lnTo>
                <a:cubicBezTo>
                  <a:pt x="5182" y="8229"/>
                  <a:pt x="5182" y="8229"/>
                  <a:pt x="5182" y="8229"/>
                </a:cubicBezTo>
                <a:cubicBezTo>
                  <a:pt x="5182" y="8235"/>
                  <a:pt x="5182" y="8240"/>
                  <a:pt x="5182" y="8246"/>
                </a:cubicBezTo>
                <a:cubicBezTo>
                  <a:pt x="5182" y="8252"/>
                  <a:pt x="5182" y="8252"/>
                  <a:pt x="5182" y="8264"/>
                </a:cubicBezTo>
                <a:lnTo>
                  <a:pt x="5182" y="8270"/>
                </a:lnTo>
                <a:cubicBezTo>
                  <a:pt x="5182" y="8276"/>
                  <a:pt x="5182" y="8276"/>
                  <a:pt x="5182" y="8282"/>
                </a:cubicBezTo>
                <a:cubicBezTo>
                  <a:pt x="5182" y="8288"/>
                  <a:pt x="5176" y="8288"/>
                  <a:pt x="5176" y="8294"/>
                </a:cubicBezTo>
                <a:cubicBezTo>
                  <a:pt x="5170" y="8300"/>
                  <a:pt x="5170" y="8300"/>
                  <a:pt x="5170" y="8306"/>
                </a:cubicBezTo>
                <a:cubicBezTo>
                  <a:pt x="5164" y="8312"/>
                  <a:pt x="5158" y="8312"/>
                  <a:pt x="5158" y="8317"/>
                </a:cubicBezTo>
                <a:cubicBezTo>
                  <a:pt x="5152" y="8323"/>
                  <a:pt x="5152" y="8323"/>
                  <a:pt x="5152" y="8329"/>
                </a:cubicBezTo>
                <a:cubicBezTo>
                  <a:pt x="5152" y="8335"/>
                  <a:pt x="5140" y="8341"/>
                  <a:pt x="5135" y="8347"/>
                </a:cubicBezTo>
                <a:cubicBezTo>
                  <a:pt x="5135" y="8347"/>
                  <a:pt x="5129" y="8347"/>
                  <a:pt x="5123" y="8353"/>
                </a:cubicBezTo>
                <a:cubicBezTo>
                  <a:pt x="5123" y="8359"/>
                  <a:pt x="5123" y="8359"/>
                  <a:pt x="5117" y="8365"/>
                </a:cubicBezTo>
                <a:cubicBezTo>
                  <a:pt x="5117" y="8365"/>
                  <a:pt x="5117" y="8371"/>
                  <a:pt x="5117" y="8377"/>
                </a:cubicBezTo>
                <a:cubicBezTo>
                  <a:pt x="5117" y="8383"/>
                  <a:pt x="5129" y="8383"/>
                  <a:pt x="5129" y="8389"/>
                </a:cubicBezTo>
                <a:cubicBezTo>
                  <a:pt x="5129" y="8389"/>
                  <a:pt x="5129" y="8395"/>
                  <a:pt x="5129" y="8401"/>
                </a:cubicBezTo>
                <a:cubicBezTo>
                  <a:pt x="5129" y="8406"/>
                  <a:pt x="5135" y="8412"/>
                  <a:pt x="5135" y="8424"/>
                </a:cubicBezTo>
                <a:lnTo>
                  <a:pt x="5135" y="8430"/>
                </a:lnTo>
                <a:cubicBezTo>
                  <a:pt x="5135" y="8436"/>
                  <a:pt x="5140" y="8442"/>
                  <a:pt x="5140" y="8442"/>
                </a:cubicBezTo>
                <a:cubicBezTo>
                  <a:pt x="5140" y="8454"/>
                  <a:pt x="5140" y="8460"/>
                  <a:pt x="5140" y="8466"/>
                </a:cubicBezTo>
                <a:cubicBezTo>
                  <a:pt x="5140" y="8489"/>
                  <a:pt x="5140" y="8501"/>
                  <a:pt x="5129" y="8513"/>
                </a:cubicBezTo>
                <a:cubicBezTo>
                  <a:pt x="5129" y="8519"/>
                  <a:pt x="5123" y="8525"/>
                  <a:pt x="5123" y="8525"/>
                </a:cubicBezTo>
                <a:cubicBezTo>
                  <a:pt x="5117" y="8531"/>
                  <a:pt x="5111" y="8531"/>
                  <a:pt x="5111" y="8537"/>
                </a:cubicBezTo>
                <a:cubicBezTo>
                  <a:pt x="5105" y="8543"/>
                  <a:pt x="5111" y="8549"/>
                  <a:pt x="5111" y="8561"/>
                </a:cubicBezTo>
                <a:cubicBezTo>
                  <a:pt x="5111" y="8561"/>
                  <a:pt x="5105" y="8567"/>
                  <a:pt x="5111" y="8572"/>
                </a:cubicBezTo>
                <a:lnTo>
                  <a:pt x="5117" y="8578"/>
                </a:lnTo>
                <a:cubicBezTo>
                  <a:pt x="5123" y="8590"/>
                  <a:pt x="5123" y="8590"/>
                  <a:pt x="5123" y="8590"/>
                </a:cubicBezTo>
                <a:cubicBezTo>
                  <a:pt x="5129" y="8602"/>
                  <a:pt x="5135" y="8608"/>
                  <a:pt x="5135" y="8614"/>
                </a:cubicBezTo>
                <a:cubicBezTo>
                  <a:pt x="5135" y="8620"/>
                  <a:pt x="5129" y="8620"/>
                  <a:pt x="5129" y="8626"/>
                </a:cubicBezTo>
                <a:cubicBezTo>
                  <a:pt x="5123" y="8626"/>
                  <a:pt x="5117" y="8626"/>
                  <a:pt x="5111" y="8632"/>
                </a:cubicBezTo>
                <a:cubicBezTo>
                  <a:pt x="5105" y="8632"/>
                  <a:pt x="5099" y="8632"/>
                  <a:pt x="5099" y="8638"/>
                </a:cubicBezTo>
                <a:cubicBezTo>
                  <a:pt x="5093" y="8644"/>
                  <a:pt x="5093" y="8644"/>
                  <a:pt x="5093" y="8650"/>
                </a:cubicBezTo>
                <a:cubicBezTo>
                  <a:pt x="5093" y="8655"/>
                  <a:pt x="5093" y="8655"/>
                  <a:pt x="5093" y="8661"/>
                </a:cubicBezTo>
                <a:cubicBezTo>
                  <a:pt x="5087" y="8667"/>
                  <a:pt x="5081" y="8667"/>
                  <a:pt x="5081" y="8673"/>
                </a:cubicBezTo>
                <a:cubicBezTo>
                  <a:pt x="5081" y="8673"/>
                  <a:pt x="5081" y="8679"/>
                  <a:pt x="5081" y="8685"/>
                </a:cubicBezTo>
                <a:cubicBezTo>
                  <a:pt x="5075" y="8691"/>
                  <a:pt x="5075" y="8697"/>
                  <a:pt x="5075" y="8703"/>
                </a:cubicBezTo>
                <a:cubicBezTo>
                  <a:pt x="5075" y="8709"/>
                  <a:pt x="5075" y="8715"/>
                  <a:pt x="5081" y="8721"/>
                </a:cubicBezTo>
                <a:cubicBezTo>
                  <a:pt x="5087" y="8721"/>
                  <a:pt x="5093" y="8721"/>
                  <a:pt x="5093" y="8727"/>
                </a:cubicBezTo>
                <a:cubicBezTo>
                  <a:pt x="5099" y="8727"/>
                  <a:pt x="5099" y="8733"/>
                  <a:pt x="5105" y="8733"/>
                </a:cubicBezTo>
                <a:cubicBezTo>
                  <a:pt x="5140" y="8733"/>
                  <a:pt x="5140" y="8733"/>
                  <a:pt x="5140" y="8733"/>
                </a:cubicBezTo>
                <a:cubicBezTo>
                  <a:pt x="5152" y="8632"/>
                  <a:pt x="5152" y="8632"/>
                  <a:pt x="5152" y="8632"/>
                </a:cubicBezTo>
                <a:cubicBezTo>
                  <a:pt x="5194" y="8632"/>
                  <a:pt x="5194" y="8632"/>
                  <a:pt x="5194" y="8632"/>
                </a:cubicBezTo>
                <a:cubicBezTo>
                  <a:pt x="5194" y="8661"/>
                  <a:pt x="5194" y="8661"/>
                  <a:pt x="5194" y="8661"/>
                </a:cubicBezTo>
                <a:cubicBezTo>
                  <a:pt x="5188" y="8667"/>
                  <a:pt x="5188" y="8673"/>
                  <a:pt x="5188" y="8673"/>
                </a:cubicBezTo>
                <a:cubicBezTo>
                  <a:pt x="5182" y="8679"/>
                  <a:pt x="5176" y="8679"/>
                  <a:pt x="5176" y="8679"/>
                </a:cubicBezTo>
                <a:cubicBezTo>
                  <a:pt x="5170" y="8685"/>
                  <a:pt x="5170" y="8691"/>
                  <a:pt x="5164" y="8691"/>
                </a:cubicBezTo>
                <a:cubicBezTo>
                  <a:pt x="5164" y="8750"/>
                  <a:pt x="5164" y="8750"/>
                  <a:pt x="5164" y="8750"/>
                </a:cubicBezTo>
                <a:cubicBezTo>
                  <a:pt x="5164" y="8756"/>
                  <a:pt x="5158" y="8762"/>
                  <a:pt x="5158" y="8762"/>
                </a:cubicBezTo>
                <a:cubicBezTo>
                  <a:pt x="5152" y="8768"/>
                  <a:pt x="5146" y="8768"/>
                  <a:pt x="5146" y="8774"/>
                </a:cubicBezTo>
                <a:cubicBezTo>
                  <a:pt x="5140" y="8774"/>
                  <a:pt x="5140" y="8780"/>
                  <a:pt x="5140" y="8786"/>
                </a:cubicBezTo>
                <a:cubicBezTo>
                  <a:pt x="5140" y="8786"/>
                  <a:pt x="5140" y="8792"/>
                  <a:pt x="5140" y="8798"/>
                </a:cubicBezTo>
                <a:cubicBezTo>
                  <a:pt x="5140" y="8810"/>
                  <a:pt x="5146" y="8816"/>
                  <a:pt x="5146" y="8833"/>
                </a:cubicBezTo>
                <a:cubicBezTo>
                  <a:pt x="5146" y="8845"/>
                  <a:pt x="5146" y="8851"/>
                  <a:pt x="5146" y="8869"/>
                </a:cubicBezTo>
                <a:cubicBezTo>
                  <a:pt x="5146" y="8869"/>
                  <a:pt x="5140" y="8875"/>
                  <a:pt x="5140" y="8881"/>
                </a:cubicBezTo>
                <a:cubicBezTo>
                  <a:pt x="5129" y="8869"/>
                  <a:pt x="5129" y="8869"/>
                  <a:pt x="5129" y="8869"/>
                </a:cubicBezTo>
                <a:cubicBezTo>
                  <a:pt x="5123" y="8869"/>
                  <a:pt x="5123" y="8863"/>
                  <a:pt x="5117" y="8857"/>
                </a:cubicBezTo>
                <a:lnTo>
                  <a:pt x="5111" y="8857"/>
                </a:lnTo>
                <a:cubicBezTo>
                  <a:pt x="5105" y="8851"/>
                  <a:pt x="5111" y="8845"/>
                  <a:pt x="5111" y="8845"/>
                </a:cubicBezTo>
                <a:cubicBezTo>
                  <a:pt x="5111" y="8833"/>
                  <a:pt x="5111" y="8833"/>
                  <a:pt x="5111" y="8833"/>
                </a:cubicBezTo>
                <a:cubicBezTo>
                  <a:pt x="5111" y="8821"/>
                  <a:pt x="5105" y="8816"/>
                  <a:pt x="5105" y="8810"/>
                </a:cubicBezTo>
                <a:lnTo>
                  <a:pt x="5105" y="8816"/>
                </a:lnTo>
                <a:cubicBezTo>
                  <a:pt x="5099" y="8816"/>
                  <a:pt x="5093" y="8816"/>
                  <a:pt x="5087" y="8816"/>
                </a:cubicBezTo>
                <a:cubicBezTo>
                  <a:pt x="5087" y="8851"/>
                  <a:pt x="5087" y="8851"/>
                  <a:pt x="5087" y="8851"/>
                </a:cubicBezTo>
                <a:cubicBezTo>
                  <a:pt x="5093" y="8851"/>
                  <a:pt x="5099" y="8851"/>
                  <a:pt x="5099" y="8851"/>
                </a:cubicBezTo>
                <a:cubicBezTo>
                  <a:pt x="5105" y="8857"/>
                  <a:pt x="5105" y="8863"/>
                  <a:pt x="5105" y="8863"/>
                </a:cubicBezTo>
                <a:cubicBezTo>
                  <a:pt x="5111" y="8869"/>
                  <a:pt x="5117" y="8869"/>
                  <a:pt x="5117" y="8875"/>
                </a:cubicBezTo>
                <a:cubicBezTo>
                  <a:pt x="5117" y="8875"/>
                  <a:pt x="5123" y="8881"/>
                  <a:pt x="5123" y="8887"/>
                </a:cubicBezTo>
                <a:lnTo>
                  <a:pt x="5123" y="8893"/>
                </a:lnTo>
                <a:cubicBezTo>
                  <a:pt x="5123" y="8899"/>
                  <a:pt x="5123" y="8905"/>
                  <a:pt x="5123" y="8905"/>
                </a:cubicBezTo>
                <a:cubicBezTo>
                  <a:pt x="5129" y="8916"/>
                  <a:pt x="5123" y="8922"/>
                  <a:pt x="5123" y="8928"/>
                </a:cubicBezTo>
                <a:lnTo>
                  <a:pt x="5117" y="8922"/>
                </a:lnTo>
                <a:close/>
                <a:moveTo>
                  <a:pt x="5259" y="5241"/>
                </a:moveTo>
                <a:lnTo>
                  <a:pt x="5259" y="5241"/>
                </a:lnTo>
                <a:cubicBezTo>
                  <a:pt x="5271" y="5235"/>
                  <a:pt x="5271" y="5224"/>
                  <a:pt x="5283" y="5218"/>
                </a:cubicBezTo>
                <a:cubicBezTo>
                  <a:pt x="5289" y="5218"/>
                  <a:pt x="5301" y="5212"/>
                  <a:pt x="5306" y="5212"/>
                </a:cubicBezTo>
                <a:cubicBezTo>
                  <a:pt x="5312" y="5212"/>
                  <a:pt x="5318" y="5212"/>
                  <a:pt x="5330" y="5212"/>
                </a:cubicBezTo>
                <a:cubicBezTo>
                  <a:pt x="5336" y="5212"/>
                  <a:pt x="5342" y="5218"/>
                  <a:pt x="5348" y="5218"/>
                </a:cubicBezTo>
                <a:cubicBezTo>
                  <a:pt x="5360" y="5218"/>
                  <a:pt x="5366" y="5212"/>
                  <a:pt x="5372" y="5212"/>
                </a:cubicBezTo>
                <a:cubicBezTo>
                  <a:pt x="5390" y="5212"/>
                  <a:pt x="5401" y="5212"/>
                  <a:pt x="5419" y="5212"/>
                </a:cubicBezTo>
                <a:cubicBezTo>
                  <a:pt x="5437" y="5212"/>
                  <a:pt x="5449" y="5206"/>
                  <a:pt x="5467" y="5206"/>
                </a:cubicBezTo>
                <a:cubicBezTo>
                  <a:pt x="5472" y="5206"/>
                  <a:pt x="5479" y="5200"/>
                  <a:pt x="5490" y="5200"/>
                </a:cubicBezTo>
                <a:cubicBezTo>
                  <a:pt x="5496" y="5200"/>
                  <a:pt x="5502" y="5206"/>
                  <a:pt x="5508" y="5206"/>
                </a:cubicBezTo>
                <a:cubicBezTo>
                  <a:pt x="5526" y="5206"/>
                  <a:pt x="5538" y="5212"/>
                  <a:pt x="5556" y="5212"/>
                </a:cubicBezTo>
                <a:cubicBezTo>
                  <a:pt x="5579" y="5212"/>
                  <a:pt x="5579" y="5212"/>
                  <a:pt x="5579" y="5212"/>
                </a:cubicBezTo>
                <a:cubicBezTo>
                  <a:pt x="5591" y="5212"/>
                  <a:pt x="5591" y="5200"/>
                  <a:pt x="5603" y="5200"/>
                </a:cubicBezTo>
                <a:cubicBezTo>
                  <a:pt x="5597" y="5194"/>
                  <a:pt x="5585" y="5194"/>
                  <a:pt x="5579" y="5188"/>
                </a:cubicBezTo>
                <a:cubicBezTo>
                  <a:pt x="5573" y="5176"/>
                  <a:pt x="5579" y="5164"/>
                  <a:pt x="5579" y="5152"/>
                </a:cubicBezTo>
                <a:cubicBezTo>
                  <a:pt x="5550" y="5158"/>
                  <a:pt x="5538" y="5164"/>
                  <a:pt x="5508" y="5164"/>
                </a:cubicBezTo>
                <a:cubicBezTo>
                  <a:pt x="5490" y="5164"/>
                  <a:pt x="5490" y="5164"/>
                  <a:pt x="5490" y="5164"/>
                </a:cubicBezTo>
                <a:cubicBezTo>
                  <a:pt x="5472" y="5164"/>
                  <a:pt x="5467" y="5152"/>
                  <a:pt x="5455" y="5152"/>
                </a:cubicBezTo>
                <a:cubicBezTo>
                  <a:pt x="5443" y="5152"/>
                  <a:pt x="5443" y="5152"/>
                  <a:pt x="5443" y="5152"/>
                </a:cubicBezTo>
                <a:cubicBezTo>
                  <a:pt x="5431" y="5152"/>
                  <a:pt x="5431" y="5170"/>
                  <a:pt x="5419" y="5170"/>
                </a:cubicBezTo>
                <a:cubicBezTo>
                  <a:pt x="5413" y="5170"/>
                  <a:pt x="5407" y="5170"/>
                  <a:pt x="5395" y="5170"/>
                </a:cubicBezTo>
                <a:cubicBezTo>
                  <a:pt x="5390" y="5170"/>
                  <a:pt x="5378" y="5170"/>
                  <a:pt x="5372" y="5170"/>
                </a:cubicBezTo>
                <a:cubicBezTo>
                  <a:pt x="5366" y="5170"/>
                  <a:pt x="5360" y="5158"/>
                  <a:pt x="5348" y="5152"/>
                </a:cubicBezTo>
                <a:cubicBezTo>
                  <a:pt x="5342" y="5152"/>
                  <a:pt x="5336" y="5152"/>
                  <a:pt x="5330" y="5146"/>
                </a:cubicBezTo>
                <a:cubicBezTo>
                  <a:pt x="5318" y="5146"/>
                  <a:pt x="5312" y="5135"/>
                  <a:pt x="5306" y="5129"/>
                </a:cubicBezTo>
                <a:cubicBezTo>
                  <a:pt x="5289" y="5129"/>
                  <a:pt x="5277" y="5129"/>
                  <a:pt x="5259" y="5129"/>
                </a:cubicBezTo>
                <a:cubicBezTo>
                  <a:pt x="5241" y="5129"/>
                  <a:pt x="5229" y="5123"/>
                  <a:pt x="5212" y="5123"/>
                </a:cubicBezTo>
                <a:cubicBezTo>
                  <a:pt x="5194" y="5123"/>
                  <a:pt x="5188" y="5129"/>
                  <a:pt x="5170" y="5129"/>
                </a:cubicBezTo>
                <a:cubicBezTo>
                  <a:pt x="5170" y="5200"/>
                  <a:pt x="5170" y="5200"/>
                  <a:pt x="5170" y="5200"/>
                </a:cubicBezTo>
                <a:cubicBezTo>
                  <a:pt x="5176" y="5206"/>
                  <a:pt x="5182" y="5218"/>
                  <a:pt x="5188" y="5224"/>
                </a:cubicBezTo>
                <a:cubicBezTo>
                  <a:pt x="5200" y="5230"/>
                  <a:pt x="5206" y="5235"/>
                  <a:pt x="5212" y="5241"/>
                </a:cubicBezTo>
                <a:cubicBezTo>
                  <a:pt x="5235" y="5241"/>
                  <a:pt x="5235" y="5241"/>
                  <a:pt x="5235" y="5241"/>
                </a:cubicBezTo>
                <a:cubicBezTo>
                  <a:pt x="5247" y="5241"/>
                  <a:pt x="5253" y="5241"/>
                  <a:pt x="5259" y="5241"/>
                </a:cubicBezTo>
                <a:close/>
                <a:moveTo>
                  <a:pt x="4992" y="5224"/>
                </a:moveTo>
                <a:lnTo>
                  <a:pt x="4992" y="5224"/>
                </a:lnTo>
                <a:cubicBezTo>
                  <a:pt x="4986" y="5218"/>
                  <a:pt x="4992" y="5206"/>
                  <a:pt x="4986" y="5200"/>
                </a:cubicBezTo>
                <a:cubicBezTo>
                  <a:pt x="4980" y="5194"/>
                  <a:pt x="4969" y="5200"/>
                  <a:pt x="4963" y="5194"/>
                </a:cubicBezTo>
                <a:cubicBezTo>
                  <a:pt x="4957" y="5188"/>
                  <a:pt x="4951" y="5182"/>
                  <a:pt x="4939" y="5182"/>
                </a:cubicBezTo>
                <a:cubicBezTo>
                  <a:pt x="4874" y="5182"/>
                  <a:pt x="4874" y="5182"/>
                  <a:pt x="4874" y="5182"/>
                </a:cubicBezTo>
                <a:cubicBezTo>
                  <a:pt x="4880" y="5194"/>
                  <a:pt x="4880" y="5206"/>
                  <a:pt x="4891" y="5212"/>
                </a:cubicBezTo>
                <a:cubicBezTo>
                  <a:pt x="4903" y="5212"/>
                  <a:pt x="4909" y="5206"/>
                  <a:pt x="4915" y="5212"/>
                </a:cubicBezTo>
                <a:cubicBezTo>
                  <a:pt x="4927" y="5218"/>
                  <a:pt x="4933" y="5218"/>
                  <a:pt x="4939" y="5224"/>
                </a:cubicBezTo>
                <a:cubicBezTo>
                  <a:pt x="4945" y="5230"/>
                  <a:pt x="4939" y="5235"/>
                  <a:pt x="4945" y="5247"/>
                </a:cubicBezTo>
                <a:cubicBezTo>
                  <a:pt x="4951" y="5241"/>
                  <a:pt x="4963" y="5247"/>
                  <a:pt x="4969" y="5247"/>
                </a:cubicBezTo>
                <a:cubicBezTo>
                  <a:pt x="4980" y="5241"/>
                  <a:pt x="4980" y="5230"/>
                  <a:pt x="4992" y="5224"/>
                </a:cubicBezTo>
                <a:close/>
                <a:moveTo>
                  <a:pt x="5093" y="5093"/>
                </a:moveTo>
                <a:lnTo>
                  <a:pt x="5093" y="5093"/>
                </a:lnTo>
                <a:cubicBezTo>
                  <a:pt x="5081" y="5075"/>
                  <a:pt x="5069" y="5063"/>
                  <a:pt x="5052" y="5052"/>
                </a:cubicBezTo>
                <a:cubicBezTo>
                  <a:pt x="5034" y="5040"/>
                  <a:pt x="5028" y="5022"/>
                  <a:pt x="5004" y="5022"/>
                </a:cubicBezTo>
                <a:cubicBezTo>
                  <a:pt x="4980" y="5022"/>
                  <a:pt x="4980" y="5022"/>
                  <a:pt x="4980" y="5022"/>
                </a:cubicBezTo>
                <a:cubicBezTo>
                  <a:pt x="4957" y="5022"/>
                  <a:pt x="4951" y="5022"/>
                  <a:pt x="4927" y="5022"/>
                </a:cubicBezTo>
                <a:cubicBezTo>
                  <a:pt x="4921" y="5022"/>
                  <a:pt x="4915" y="5022"/>
                  <a:pt x="4903" y="5022"/>
                </a:cubicBezTo>
                <a:cubicBezTo>
                  <a:pt x="4897" y="5022"/>
                  <a:pt x="4891" y="5016"/>
                  <a:pt x="4880" y="5010"/>
                </a:cubicBezTo>
                <a:cubicBezTo>
                  <a:pt x="4874" y="5004"/>
                  <a:pt x="4874" y="4992"/>
                  <a:pt x="4868" y="4986"/>
                </a:cubicBezTo>
                <a:cubicBezTo>
                  <a:pt x="4856" y="4986"/>
                  <a:pt x="4850" y="4980"/>
                  <a:pt x="4844" y="4975"/>
                </a:cubicBezTo>
                <a:cubicBezTo>
                  <a:pt x="4826" y="4969"/>
                  <a:pt x="4814" y="4963"/>
                  <a:pt x="4797" y="4957"/>
                </a:cubicBezTo>
                <a:cubicBezTo>
                  <a:pt x="4773" y="4945"/>
                  <a:pt x="4773" y="4945"/>
                  <a:pt x="4773" y="4945"/>
                </a:cubicBezTo>
                <a:cubicBezTo>
                  <a:pt x="4767" y="4939"/>
                  <a:pt x="4767" y="4921"/>
                  <a:pt x="4755" y="4921"/>
                </a:cubicBezTo>
                <a:cubicBezTo>
                  <a:pt x="4743" y="4915"/>
                  <a:pt x="4731" y="4921"/>
                  <a:pt x="4720" y="4921"/>
                </a:cubicBezTo>
                <a:cubicBezTo>
                  <a:pt x="4708" y="4921"/>
                  <a:pt x="4696" y="4921"/>
                  <a:pt x="4684" y="4921"/>
                </a:cubicBezTo>
                <a:cubicBezTo>
                  <a:pt x="4672" y="4921"/>
                  <a:pt x="4672" y="4933"/>
                  <a:pt x="4660" y="4933"/>
                </a:cubicBezTo>
                <a:cubicBezTo>
                  <a:pt x="4648" y="4933"/>
                  <a:pt x="4648" y="4927"/>
                  <a:pt x="4636" y="4927"/>
                </a:cubicBezTo>
                <a:cubicBezTo>
                  <a:pt x="4589" y="4927"/>
                  <a:pt x="4589" y="4927"/>
                  <a:pt x="4589" y="4927"/>
                </a:cubicBezTo>
                <a:cubicBezTo>
                  <a:pt x="4577" y="4927"/>
                  <a:pt x="4571" y="4921"/>
                  <a:pt x="4565" y="4927"/>
                </a:cubicBezTo>
                <a:cubicBezTo>
                  <a:pt x="4554" y="4927"/>
                  <a:pt x="4547" y="4921"/>
                  <a:pt x="4542" y="4927"/>
                </a:cubicBezTo>
                <a:cubicBezTo>
                  <a:pt x="4530" y="4933"/>
                  <a:pt x="4524" y="4945"/>
                  <a:pt x="4524" y="4963"/>
                </a:cubicBezTo>
                <a:cubicBezTo>
                  <a:pt x="4524" y="4975"/>
                  <a:pt x="4536" y="4986"/>
                  <a:pt x="4547" y="4992"/>
                </a:cubicBezTo>
                <a:cubicBezTo>
                  <a:pt x="4559" y="5004"/>
                  <a:pt x="4577" y="5004"/>
                  <a:pt x="4595" y="5004"/>
                </a:cubicBezTo>
                <a:cubicBezTo>
                  <a:pt x="4607" y="5004"/>
                  <a:pt x="4613" y="5004"/>
                  <a:pt x="4619" y="5004"/>
                </a:cubicBezTo>
                <a:cubicBezTo>
                  <a:pt x="4636" y="4998"/>
                  <a:pt x="4648" y="4980"/>
                  <a:pt x="4666" y="4975"/>
                </a:cubicBezTo>
                <a:cubicBezTo>
                  <a:pt x="4672" y="4975"/>
                  <a:pt x="4678" y="4975"/>
                  <a:pt x="4690" y="4975"/>
                </a:cubicBezTo>
                <a:cubicBezTo>
                  <a:pt x="4720" y="4975"/>
                  <a:pt x="4737" y="4986"/>
                  <a:pt x="4755" y="5004"/>
                </a:cubicBezTo>
                <a:cubicBezTo>
                  <a:pt x="4767" y="5010"/>
                  <a:pt x="4761" y="5022"/>
                  <a:pt x="4767" y="5028"/>
                </a:cubicBezTo>
                <a:cubicBezTo>
                  <a:pt x="4773" y="5034"/>
                  <a:pt x="4785" y="5034"/>
                  <a:pt x="4791" y="5034"/>
                </a:cubicBezTo>
                <a:cubicBezTo>
                  <a:pt x="4802" y="5034"/>
                  <a:pt x="4802" y="5046"/>
                  <a:pt x="4814" y="5046"/>
                </a:cubicBezTo>
                <a:cubicBezTo>
                  <a:pt x="4826" y="5046"/>
                  <a:pt x="4832" y="5040"/>
                  <a:pt x="4844" y="5046"/>
                </a:cubicBezTo>
                <a:cubicBezTo>
                  <a:pt x="4856" y="5046"/>
                  <a:pt x="4856" y="5063"/>
                  <a:pt x="4868" y="5069"/>
                </a:cubicBezTo>
                <a:cubicBezTo>
                  <a:pt x="4880" y="5081"/>
                  <a:pt x="4897" y="5093"/>
                  <a:pt x="4915" y="5093"/>
                </a:cubicBezTo>
                <a:lnTo>
                  <a:pt x="5093" y="5093"/>
                </a:lnTo>
                <a:close/>
                <a:moveTo>
                  <a:pt x="7850" y="1998"/>
                </a:moveTo>
                <a:lnTo>
                  <a:pt x="7850" y="1998"/>
                </a:lnTo>
                <a:cubicBezTo>
                  <a:pt x="7862" y="1992"/>
                  <a:pt x="7862" y="1986"/>
                  <a:pt x="7874" y="1986"/>
                </a:cubicBezTo>
                <a:cubicBezTo>
                  <a:pt x="7880" y="1986"/>
                  <a:pt x="7892" y="1986"/>
                  <a:pt x="7897" y="1986"/>
                </a:cubicBezTo>
                <a:cubicBezTo>
                  <a:pt x="7903" y="1986"/>
                  <a:pt x="7909" y="1998"/>
                  <a:pt x="7915" y="2004"/>
                </a:cubicBezTo>
                <a:cubicBezTo>
                  <a:pt x="7921" y="2010"/>
                  <a:pt x="7933" y="2004"/>
                  <a:pt x="7939" y="2016"/>
                </a:cubicBezTo>
                <a:cubicBezTo>
                  <a:pt x="7945" y="2022"/>
                  <a:pt x="7933" y="2034"/>
                  <a:pt x="7939" y="2040"/>
                </a:cubicBezTo>
                <a:cubicBezTo>
                  <a:pt x="7927" y="2040"/>
                  <a:pt x="7921" y="2034"/>
                  <a:pt x="7915" y="2034"/>
                </a:cubicBezTo>
                <a:cubicBezTo>
                  <a:pt x="7886" y="2034"/>
                  <a:pt x="7874" y="2034"/>
                  <a:pt x="7844" y="2034"/>
                </a:cubicBezTo>
                <a:cubicBezTo>
                  <a:pt x="7838" y="2034"/>
                  <a:pt x="7832" y="2040"/>
                  <a:pt x="7820" y="2040"/>
                </a:cubicBezTo>
                <a:cubicBezTo>
                  <a:pt x="7826" y="2075"/>
                  <a:pt x="7826" y="2075"/>
                  <a:pt x="7826" y="2075"/>
                </a:cubicBezTo>
                <a:cubicBezTo>
                  <a:pt x="7838" y="2075"/>
                  <a:pt x="7844" y="2069"/>
                  <a:pt x="7850" y="2069"/>
                </a:cubicBezTo>
                <a:cubicBezTo>
                  <a:pt x="7897" y="2069"/>
                  <a:pt x="7897" y="2069"/>
                  <a:pt x="7897" y="2069"/>
                </a:cubicBezTo>
                <a:lnTo>
                  <a:pt x="7903" y="2075"/>
                </a:lnTo>
                <a:cubicBezTo>
                  <a:pt x="7903" y="2123"/>
                  <a:pt x="7903" y="2123"/>
                  <a:pt x="7903" y="2123"/>
                </a:cubicBezTo>
                <a:cubicBezTo>
                  <a:pt x="7915" y="2146"/>
                  <a:pt x="7915" y="2146"/>
                  <a:pt x="7915" y="2146"/>
                </a:cubicBezTo>
                <a:cubicBezTo>
                  <a:pt x="7939" y="2146"/>
                  <a:pt x="7939" y="2146"/>
                  <a:pt x="7939" y="2146"/>
                </a:cubicBezTo>
                <a:cubicBezTo>
                  <a:pt x="7945" y="2146"/>
                  <a:pt x="7951" y="2141"/>
                  <a:pt x="7957" y="2141"/>
                </a:cubicBezTo>
                <a:cubicBezTo>
                  <a:pt x="7975" y="2141"/>
                  <a:pt x="7986" y="2141"/>
                  <a:pt x="8004" y="2141"/>
                </a:cubicBezTo>
                <a:cubicBezTo>
                  <a:pt x="8028" y="2141"/>
                  <a:pt x="8028" y="2141"/>
                  <a:pt x="8028" y="2141"/>
                </a:cubicBezTo>
                <a:cubicBezTo>
                  <a:pt x="8034" y="2141"/>
                  <a:pt x="8046" y="2134"/>
                  <a:pt x="8052" y="2141"/>
                </a:cubicBezTo>
                <a:cubicBezTo>
                  <a:pt x="8064" y="2146"/>
                  <a:pt x="8058" y="2158"/>
                  <a:pt x="8069" y="2164"/>
                </a:cubicBezTo>
                <a:cubicBezTo>
                  <a:pt x="8075" y="2164"/>
                  <a:pt x="8081" y="2170"/>
                  <a:pt x="8093" y="2176"/>
                </a:cubicBezTo>
                <a:cubicBezTo>
                  <a:pt x="8105" y="2176"/>
                  <a:pt x="8111" y="2176"/>
                  <a:pt x="8123" y="2176"/>
                </a:cubicBezTo>
                <a:cubicBezTo>
                  <a:pt x="8141" y="2176"/>
                  <a:pt x="8147" y="2176"/>
                  <a:pt x="8158" y="2176"/>
                </a:cubicBezTo>
                <a:cubicBezTo>
                  <a:pt x="8170" y="2170"/>
                  <a:pt x="8176" y="2164"/>
                  <a:pt x="8182" y="2158"/>
                </a:cubicBezTo>
                <a:cubicBezTo>
                  <a:pt x="8194" y="2146"/>
                  <a:pt x="8188" y="2134"/>
                  <a:pt x="8200" y="2129"/>
                </a:cubicBezTo>
                <a:cubicBezTo>
                  <a:pt x="8206" y="2123"/>
                  <a:pt x="8212" y="2117"/>
                  <a:pt x="8224" y="2111"/>
                </a:cubicBezTo>
                <a:cubicBezTo>
                  <a:pt x="8230" y="2111"/>
                  <a:pt x="8235" y="2111"/>
                  <a:pt x="8247" y="2111"/>
                </a:cubicBezTo>
                <a:cubicBezTo>
                  <a:pt x="8259" y="2105"/>
                  <a:pt x="8259" y="2093"/>
                  <a:pt x="8265" y="2087"/>
                </a:cubicBezTo>
                <a:cubicBezTo>
                  <a:pt x="8283" y="2081"/>
                  <a:pt x="8295" y="2075"/>
                  <a:pt x="8313" y="2069"/>
                </a:cubicBezTo>
                <a:cubicBezTo>
                  <a:pt x="8342" y="2069"/>
                  <a:pt x="8366" y="2069"/>
                  <a:pt x="8402" y="2069"/>
                </a:cubicBezTo>
                <a:cubicBezTo>
                  <a:pt x="8402" y="2028"/>
                  <a:pt x="8402" y="2028"/>
                  <a:pt x="8402" y="2028"/>
                </a:cubicBezTo>
                <a:cubicBezTo>
                  <a:pt x="8396" y="2016"/>
                  <a:pt x="8396" y="2004"/>
                  <a:pt x="8390" y="2004"/>
                </a:cubicBezTo>
                <a:cubicBezTo>
                  <a:pt x="8366" y="1992"/>
                  <a:pt x="8366" y="1992"/>
                  <a:pt x="8366" y="1992"/>
                </a:cubicBezTo>
                <a:cubicBezTo>
                  <a:pt x="8360" y="1986"/>
                  <a:pt x="8348" y="1992"/>
                  <a:pt x="8342" y="1992"/>
                </a:cubicBezTo>
                <a:cubicBezTo>
                  <a:pt x="8342" y="1980"/>
                  <a:pt x="8342" y="1975"/>
                  <a:pt x="8342" y="1968"/>
                </a:cubicBezTo>
                <a:cubicBezTo>
                  <a:pt x="8342" y="1957"/>
                  <a:pt x="8354" y="1957"/>
                  <a:pt x="8354" y="1945"/>
                </a:cubicBezTo>
                <a:cubicBezTo>
                  <a:pt x="8354" y="1933"/>
                  <a:pt x="8348" y="1927"/>
                  <a:pt x="8348" y="1915"/>
                </a:cubicBezTo>
                <a:cubicBezTo>
                  <a:pt x="8295" y="1915"/>
                  <a:pt x="8295" y="1915"/>
                  <a:pt x="8295" y="1915"/>
                </a:cubicBezTo>
                <a:cubicBezTo>
                  <a:pt x="8283" y="1915"/>
                  <a:pt x="8277" y="1921"/>
                  <a:pt x="8265" y="1921"/>
                </a:cubicBezTo>
                <a:cubicBezTo>
                  <a:pt x="8259" y="1927"/>
                  <a:pt x="8253" y="1933"/>
                  <a:pt x="8247" y="1939"/>
                </a:cubicBezTo>
                <a:cubicBezTo>
                  <a:pt x="8235" y="1945"/>
                  <a:pt x="8230" y="1951"/>
                  <a:pt x="8218" y="1951"/>
                </a:cubicBezTo>
                <a:cubicBezTo>
                  <a:pt x="8212" y="1951"/>
                  <a:pt x="8212" y="1963"/>
                  <a:pt x="8206" y="1963"/>
                </a:cubicBezTo>
                <a:cubicBezTo>
                  <a:pt x="8194" y="1963"/>
                  <a:pt x="8188" y="1957"/>
                  <a:pt x="8182" y="1957"/>
                </a:cubicBezTo>
                <a:cubicBezTo>
                  <a:pt x="8164" y="1957"/>
                  <a:pt x="8152" y="1951"/>
                  <a:pt x="8135" y="1951"/>
                </a:cubicBezTo>
                <a:cubicBezTo>
                  <a:pt x="8117" y="1951"/>
                  <a:pt x="8105" y="1957"/>
                  <a:pt x="8093" y="1957"/>
                </a:cubicBezTo>
                <a:cubicBezTo>
                  <a:pt x="8069" y="1963"/>
                  <a:pt x="8064" y="1980"/>
                  <a:pt x="8040" y="1980"/>
                </a:cubicBezTo>
                <a:cubicBezTo>
                  <a:pt x="7992" y="1980"/>
                  <a:pt x="7992" y="1980"/>
                  <a:pt x="7992" y="1980"/>
                </a:cubicBezTo>
                <a:cubicBezTo>
                  <a:pt x="7992" y="1957"/>
                  <a:pt x="7992" y="1957"/>
                  <a:pt x="7992" y="1957"/>
                </a:cubicBezTo>
                <a:cubicBezTo>
                  <a:pt x="7992" y="1933"/>
                  <a:pt x="7992" y="1933"/>
                  <a:pt x="7992" y="1933"/>
                </a:cubicBezTo>
                <a:cubicBezTo>
                  <a:pt x="7992" y="1921"/>
                  <a:pt x="7980" y="1921"/>
                  <a:pt x="7975" y="1909"/>
                </a:cubicBezTo>
                <a:cubicBezTo>
                  <a:pt x="7957" y="1915"/>
                  <a:pt x="7957" y="1915"/>
                  <a:pt x="7957" y="1915"/>
                </a:cubicBezTo>
                <a:cubicBezTo>
                  <a:pt x="7957" y="1939"/>
                  <a:pt x="7957" y="1939"/>
                  <a:pt x="7957" y="1939"/>
                </a:cubicBezTo>
                <a:cubicBezTo>
                  <a:pt x="7939" y="1933"/>
                  <a:pt x="7933" y="1927"/>
                  <a:pt x="7921" y="1927"/>
                </a:cubicBezTo>
                <a:cubicBezTo>
                  <a:pt x="7909" y="1927"/>
                  <a:pt x="7897" y="1933"/>
                  <a:pt x="7886" y="1933"/>
                </a:cubicBezTo>
                <a:cubicBezTo>
                  <a:pt x="7880" y="1933"/>
                  <a:pt x="7868" y="1933"/>
                  <a:pt x="7862" y="1933"/>
                </a:cubicBezTo>
                <a:cubicBezTo>
                  <a:pt x="7856" y="1939"/>
                  <a:pt x="7844" y="1939"/>
                  <a:pt x="7838" y="1945"/>
                </a:cubicBezTo>
                <a:cubicBezTo>
                  <a:pt x="7832" y="1951"/>
                  <a:pt x="7820" y="1957"/>
                  <a:pt x="7820" y="1968"/>
                </a:cubicBezTo>
                <a:cubicBezTo>
                  <a:pt x="7820" y="1980"/>
                  <a:pt x="7826" y="1986"/>
                  <a:pt x="7826" y="1998"/>
                </a:cubicBezTo>
                <a:cubicBezTo>
                  <a:pt x="7838" y="1992"/>
                  <a:pt x="7844" y="1998"/>
                  <a:pt x="7850" y="1998"/>
                </a:cubicBezTo>
                <a:close/>
                <a:moveTo>
                  <a:pt x="6095" y="3137"/>
                </a:moveTo>
                <a:lnTo>
                  <a:pt x="6095" y="3137"/>
                </a:lnTo>
                <a:cubicBezTo>
                  <a:pt x="6083" y="3142"/>
                  <a:pt x="6077" y="3142"/>
                  <a:pt x="6071" y="3148"/>
                </a:cubicBezTo>
                <a:cubicBezTo>
                  <a:pt x="6065" y="3154"/>
                  <a:pt x="6071" y="3166"/>
                  <a:pt x="6071" y="3172"/>
                </a:cubicBezTo>
                <a:cubicBezTo>
                  <a:pt x="6065" y="3184"/>
                  <a:pt x="6065" y="3190"/>
                  <a:pt x="6065" y="3202"/>
                </a:cubicBezTo>
                <a:cubicBezTo>
                  <a:pt x="6065" y="3214"/>
                  <a:pt x="6054" y="3214"/>
                  <a:pt x="6048" y="3225"/>
                </a:cubicBezTo>
                <a:cubicBezTo>
                  <a:pt x="6042" y="3231"/>
                  <a:pt x="6036" y="3237"/>
                  <a:pt x="6030" y="3249"/>
                </a:cubicBezTo>
                <a:cubicBezTo>
                  <a:pt x="6018" y="3261"/>
                  <a:pt x="6006" y="3279"/>
                  <a:pt x="5988" y="3291"/>
                </a:cubicBezTo>
                <a:cubicBezTo>
                  <a:pt x="5965" y="3314"/>
                  <a:pt x="5947" y="3332"/>
                  <a:pt x="5947" y="3368"/>
                </a:cubicBezTo>
                <a:cubicBezTo>
                  <a:pt x="5947" y="3380"/>
                  <a:pt x="5953" y="3386"/>
                  <a:pt x="5953" y="3397"/>
                </a:cubicBezTo>
                <a:cubicBezTo>
                  <a:pt x="6113" y="3397"/>
                  <a:pt x="6113" y="3397"/>
                  <a:pt x="6113" y="3397"/>
                </a:cubicBezTo>
                <a:cubicBezTo>
                  <a:pt x="6136" y="3397"/>
                  <a:pt x="6148" y="3415"/>
                  <a:pt x="6160" y="3427"/>
                </a:cubicBezTo>
                <a:cubicBezTo>
                  <a:pt x="6178" y="3445"/>
                  <a:pt x="6184" y="3457"/>
                  <a:pt x="6208" y="3463"/>
                </a:cubicBezTo>
                <a:cubicBezTo>
                  <a:pt x="6214" y="3457"/>
                  <a:pt x="6225" y="3457"/>
                  <a:pt x="6231" y="3445"/>
                </a:cubicBezTo>
                <a:cubicBezTo>
                  <a:pt x="6231" y="3433"/>
                  <a:pt x="6231" y="3415"/>
                  <a:pt x="6231" y="3403"/>
                </a:cubicBezTo>
                <a:cubicBezTo>
                  <a:pt x="6231" y="3391"/>
                  <a:pt x="6225" y="3386"/>
                  <a:pt x="6225" y="3380"/>
                </a:cubicBezTo>
                <a:cubicBezTo>
                  <a:pt x="6225" y="3356"/>
                  <a:pt x="6237" y="3350"/>
                  <a:pt x="6249" y="3332"/>
                </a:cubicBezTo>
                <a:cubicBezTo>
                  <a:pt x="6243" y="3309"/>
                  <a:pt x="6243" y="3309"/>
                  <a:pt x="6243" y="3309"/>
                </a:cubicBezTo>
                <a:cubicBezTo>
                  <a:pt x="6231" y="3309"/>
                  <a:pt x="6225" y="3314"/>
                  <a:pt x="6220" y="3309"/>
                </a:cubicBezTo>
                <a:cubicBezTo>
                  <a:pt x="6202" y="3303"/>
                  <a:pt x="6190" y="3291"/>
                  <a:pt x="6172" y="3279"/>
                </a:cubicBezTo>
                <a:cubicBezTo>
                  <a:pt x="6160" y="3273"/>
                  <a:pt x="6160" y="3261"/>
                  <a:pt x="6148" y="3261"/>
                </a:cubicBezTo>
                <a:cubicBezTo>
                  <a:pt x="6143" y="3255"/>
                  <a:pt x="6136" y="3255"/>
                  <a:pt x="6125" y="3255"/>
                </a:cubicBezTo>
                <a:cubicBezTo>
                  <a:pt x="6119" y="3249"/>
                  <a:pt x="6113" y="3255"/>
                  <a:pt x="6107" y="3255"/>
                </a:cubicBezTo>
                <a:cubicBezTo>
                  <a:pt x="6095" y="3249"/>
                  <a:pt x="6089" y="3243"/>
                  <a:pt x="6083" y="3243"/>
                </a:cubicBezTo>
                <a:cubicBezTo>
                  <a:pt x="6089" y="3225"/>
                  <a:pt x="6089" y="3208"/>
                  <a:pt x="6101" y="3196"/>
                </a:cubicBezTo>
                <a:cubicBezTo>
                  <a:pt x="6101" y="3190"/>
                  <a:pt x="6119" y="3190"/>
                  <a:pt x="6119" y="3184"/>
                </a:cubicBezTo>
                <a:cubicBezTo>
                  <a:pt x="6125" y="3178"/>
                  <a:pt x="6125" y="3172"/>
                  <a:pt x="6125" y="3160"/>
                </a:cubicBezTo>
                <a:cubicBezTo>
                  <a:pt x="6125" y="3148"/>
                  <a:pt x="6119" y="3148"/>
                  <a:pt x="6113" y="3137"/>
                </a:cubicBezTo>
                <a:cubicBezTo>
                  <a:pt x="6107" y="3142"/>
                  <a:pt x="6101" y="3137"/>
                  <a:pt x="6095" y="3137"/>
                </a:cubicBezTo>
                <a:close/>
                <a:moveTo>
                  <a:pt x="5787" y="3261"/>
                </a:moveTo>
                <a:lnTo>
                  <a:pt x="5787" y="3261"/>
                </a:lnTo>
                <a:cubicBezTo>
                  <a:pt x="5775" y="3261"/>
                  <a:pt x="5769" y="3255"/>
                  <a:pt x="5763" y="3255"/>
                </a:cubicBezTo>
                <a:cubicBezTo>
                  <a:pt x="5757" y="3249"/>
                  <a:pt x="5745" y="3255"/>
                  <a:pt x="5739" y="3255"/>
                </a:cubicBezTo>
                <a:cubicBezTo>
                  <a:pt x="5727" y="3249"/>
                  <a:pt x="5727" y="3243"/>
                  <a:pt x="5716" y="3243"/>
                </a:cubicBezTo>
                <a:cubicBezTo>
                  <a:pt x="5704" y="3237"/>
                  <a:pt x="5704" y="3225"/>
                  <a:pt x="5692" y="3220"/>
                </a:cubicBezTo>
                <a:cubicBezTo>
                  <a:pt x="5686" y="3214"/>
                  <a:pt x="5680" y="3220"/>
                  <a:pt x="5668" y="3220"/>
                </a:cubicBezTo>
                <a:cubicBezTo>
                  <a:pt x="5650" y="3231"/>
                  <a:pt x="5650" y="3231"/>
                  <a:pt x="5650" y="3231"/>
                </a:cubicBezTo>
                <a:cubicBezTo>
                  <a:pt x="5656" y="3231"/>
                  <a:pt x="5662" y="3237"/>
                  <a:pt x="5668" y="3243"/>
                </a:cubicBezTo>
                <a:cubicBezTo>
                  <a:pt x="5680" y="3249"/>
                  <a:pt x="5680" y="3261"/>
                  <a:pt x="5686" y="3261"/>
                </a:cubicBezTo>
                <a:cubicBezTo>
                  <a:pt x="5692" y="3267"/>
                  <a:pt x="5704" y="3273"/>
                  <a:pt x="5710" y="3279"/>
                </a:cubicBezTo>
                <a:cubicBezTo>
                  <a:pt x="5722" y="3291"/>
                  <a:pt x="5727" y="3303"/>
                  <a:pt x="5745" y="3303"/>
                </a:cubicBezTo>
                <a:cubicBezTo>
                  <a:pt x="5757" y="3303"/>
                  <a:pt x="5763" y="3291"/>
                  <a:pt x="5775" y="3279"/>
                </a:cubicBezTo>
                <a:cubicBezTo>
                  <a:pt x="5775" y="3279"/>
                  <a:pt x="5781" y="3267"/>
                  <a:pt x="5787" y="3261"/>
                </a:cubicBezTo>
                <a:close/>
                <a:moveTo>
                  <a:pt x="7393" y="1731"/>
                </a:moveTo>
                <a:lnTo>
                  <a:pt x="7393" y="1731"/>
                </a:lnTo>
                <a:cubicBezTo>
                  <a:pt x="7400" y="1731"/>
                  <a:pt x="7400" y="1731"/>
                  <a:pt x="7400" y="1731"/>
                </a:cubicBezTo>
                <a:cubicBezTo>
                  <a:pt x="7405" y="1731"/>
                  <a:pt x="7405" y="1731"/>
                  <a:pt x="7411" y="1731"/>
                </a:cubicBezTo>
                <a:lnTo>
                  <a:pt x="7411" y="1731"/>
                </a:lnTo>
                <a:cubicBezTo>
                  <a:pt x="7411" y="1731"/>
                  <a:pt x="7411" y="1731"/>
                  <a:pt x="7417" y="1731"/>
                </a:cubicBezTo>
                <a:lnTo>
                  <a:pt x="7417" y="1731"/>
                </a:lnTo>
                <a:cubicBezTo>
                  <a:pt x="7423" y="1737"/>
                  <a:pt x="7423" y="1737"/>
                  <a:pt x="7423" y="1737"/>
                </a:cubicBezTo>
                <a:cubicBezTo>
                  <a:pt x="7423" y="1737"/>
                  <a:pt x="7423" y="1737"/>
                  <a:pt x="7429" y="1737"/>
                </a:cubicBezTo>
                <a:cubicBezTo>
                  <a:pt x="7429" y="1743"/>
                  <a:pt x="7429" y="1743"/>
                  <a:pt x="7435" y="1743"/>
                </a:cubicBezTo>
                <a:cubicBezTo>
                  <a:pt x="7435" y="1749"/>
                  <a:pt x="7435" y="1749"/>
                  <a:pt x="7435" y="1749"/>
                </a:cubicBezTo>
                <a:cubicBezTo>
                  <a:pt x="7441" y="1749"/>
                  <a:pt x="7447" y="1749"/>
                  <a:pt x="7447" y="1749"/>
                </a:cubicBezTo>
                <a:cubicBezTo>
                  <a:pt x="7459" y="1749"/>
                  <a:pt x="7465" y="1749"/>
                  <a:pt x="7471" y="1749"/>
                </a:cubicBezTo>
                <a:cubicBezTo>
                  <a:pt x="7482" y="1755"/>
                  <a:pt x="7488" y="1761"/>
                  <a:pt x="7494" y="1767"/>
                </a:cubicBezTo>
                <a:cubicBezTo>
                  <a:pt x="7506" y="1773"/>
                  <a:pt x="7512" y="1767"/>
                  <a:pt x="7524" y="1767"/>
                </a:cubicBezTo>
                <a:cubicBezTo>
                  <a:pt x="7530" y="1767"/>
                  <a:pt x="7536" y="1767"/>
                  <a:pt x="7542" y="1767"/>
                </a:cubicBezTo>
                <a:cubicBezTo>
                  <a:pt x="7548" y="1767"/>
                  <a:pt x="7548" y="1761"/>
                  <a:pt x="7554" y="1761"/>
                </a:cubicBezTo>
                <a:cubicBezTo>
                  <a:pt x="7566" y="1761"/>
                  <a:pt x="7571" y="1755"/>
                  <a:pt x="7577" y="1749"/>
                </a:cubicBezTo>
                <a:cubicBezTo>
                  <a:pt x="7583" y="1743"/>
                  <a:pt x="7589" y="1743"/>
                  <a:pt x="7595" y="1737"/>
                </a:cubicBezTo>
                <a:cubicBezTo>
                  <a:pt x="7595" y="1731"/>
                  <a:pt x="7595" y="1725"/>
                  <a:pt x="7601" y="1725"/>
                </a:cubicBezTo>
                <a:cubicBezTo>
                  <a:pt x="7613" y="1720"/>
                  <a:pt x="7619" y="1714"/>
                  <a:pt x="7625" y="1714"/>
                </a:cubicBezTo>
                <a:cubicBezTo>
                  <a:pt x="7631" y="1708"/>
                  <a:pt x="7643" y="1714"/>
                  <a:pt x="7648" y="1714"/>
                </a:cubicBezTo>
                <a:cubicBezTo>
                  <a:pt x="7654" y="1714"/>
                  <a:pt x="7654" y="1708"/>
                  <a:pt x="7660" y="1708"/>
                </a:cubicBezTo>
                <a:cubicBezTo>
                  <a:pt x="7666" y="1708"/>
                  <a:pt x="7672" y="1702"/>
                  <a:pt x="7672" y="1702"/>
                </a:cubicBezTo>
                <a:cubicBezTo>
                  <a:pt x="7678" y="1702"/>
                  <a:pt x="7684" y="1702"/>
                  <a:pt x="7690" y="1702"/>
                </a:cubicBezTo>
                <a:cubicBezTo>
                  <a:pt x="7690" y="1702"/>
                  <a:pt x="7696" y="1696"/>
                  <a:pt x="7702" y="1696"/>
                </a:cubicBezTo>
                <a:cubicBezTo>
                  <a:pt x="7702" y="1696"/>
                  <a:pt x="7708" y="1690"/>
                  <a:pt x="7714" y="1690"/>
                </a:cubicBezTo>
                <a:cubicBezTo>
                  <a:pt x="7714" y="1690"/>
                  <a:pt x="7720" y="1690"/>
                  <a:pt x="7726" y="1690"/>
                </a:cubicBezTo>
                <a:lnTo>
                  <a:pt x="7732" y="1684"/>
                </a:lnTo>
                <a:cubicBezTo>
                  <a:pt x="7737" y="1678"/>
                  <a:pt x="7743" y="1678"/>
                  <a:pt x="7743" y="1678"/>
                </a:cubicBezTo>
                <a:cubicBezTo>
                  <a:pt x="7749" y="1672"/>
                  <a:pt x="7749" y="1666"/>
                  <a:pt x="7755" y="1666"/>
                </a:cubicBezTo>
                <a:cubicBezTo>
                  <a:pt x="7761" y="1660"/>
                  <a:pt x="7761" y="1654"/>
                  <a:pt x="7767" y="1648"/>
                </a:cubicBezTo>
                <a:cubicBezTo>
                  <a:pt x="7767" y="1648"/>
                  <a:pt x="7773" y="1642"/>
                  <a:pt x="7779" y="1636"/>
                </a:cubicBezTo>
                <a:cubicBezTo>
                  <a:pt x="7785" y="1625"/>
                  <a:pt x="7791" y="1619"/>
                  <a:pt x="7803" y="1619"/>
                </a:cubicBezTo>
                <a:cubicBezTo>
                  <a:pt x="7862" y="1619"/>
                  <a:pt x="7862" y="1619"/>
                  <a:pt x="7862" y="1619"/>
                </a:cubicBezTo>
                <a:cubicBezTo>
                  <a:pt x="7868" y="1619"/>
                  <a:pt x="7874" y="1613"/>
                  <a:pt x="7880" y="1607"/>
                </a:cubicBezTo>
                <a:cubicBezTo>
                  <a:pt x="7886" y="1607"/>
                  <a:pt x="7892" y="1601"/>
                  <a:pt x="7892" y="1595"/>
                </a:cubicBezTo>
                <a:cubicBezTo>
                  <a:pt x="7897" y="1595"/>
                  <a:pt x="7903" y="1589"/>
                  <a:pt x="7909" y="1583"/>
                </a:cubicBezTo>
                <a:cubicBezTo>
                  <a:pt x="7909" y="1583"/>
                  <a:pt x="7909" y="1577"/>
                  <a:pt x="7909" y="1571"/>
                </a:cubicBezTo>
                <a:cubicBezTo>
                  <a:pt x="7897" y="1571"/>
                  <a:pt x="7897" y="1571"/>
                  <a:pt x="7897" y="1571"/>
                </a:cubicBezTo>
                <a:cubicBezTo>
                  <a:pt x="7886" y="1577"/>
                  <a:pt x="7880" y="1577"/>
                  <a:pt x="7874" y="1583"/>
                </a:cubicBezTo>
                <a:cubicBezTo>
                  <a:pt x="7874" y="1589"/>
                  <a:pt x="7874" y="1595"/>
                  <a:pt x="7874" y="1595"/>
                </a:cubicBezTo>
                <a:cubicBezTo>
                  <a:pt x="7868" y="1601"/>
                  <a:pt x="7862" y="1601"/>
                  <a:pt x="7850" y="1601"/>
                </a:cubicBezTo>
                <a:cubicBezTo>
                  <a:pt x="7844" y="1601"/>
                  <a:pt x="7844" y="1601"/>
                  <a:pt x="7844" y="1601"/>
                </a:cubicBezTo>
                <a:cubicBezTo>
                  <a:pt x="7838" y="1601"/>
                  <a:pt x="7826" y="1595"/>
                  <a:pt x="7820" y="1589"/>
                </a:cubicBezTo>
                <a:cubicBezTo>
                  <a:pt x="7814" y="1583"/>
                  <a:pt x="7814" y="1571"/>
                  <a:pt x="7803" y="1571"/>
                </a:cubicBezTo>
                <a:cubicBezTo>
                  <a:pt x="7803" y="1565"/>
                  <a:pt x="7797" y="1571"/>
                  <a:pt x="7797" y="1571"/>
                </a:cubicBezTo>
                <a:cubicBezTo>
                  <a:pt x="7785" y="1571"/>
                  <a:pt x="7785" y="1571"/>
                  <a:pt x="7785" y="1571"/>
                </a:cubicBezTo>
                <a:cubicBezTo>
                  <a:pt x="7761" y="1571"/>
                  <a:pt x="7749" y="1571"/>
                  <a:pt x="7732" y="1565"/>
                </a:cubicBezTo>
                <a:cubicBezTo>
                  <a:pt x="7732" y="1559"/>
                  <a:pt x="7726" y="1559"/>
                  <a:pt x="7726" y="1559"/>
                </a:cubicBezTo>
                <a:cubicBezTo>
                  <a:pt x="7720" y="1559"/>
                  <a:pt x="7714" y="1554"/>
                  <a:pt x="7714" y="1554"/>
                </a:cubicBezTo>
                <a:cubicBezTo>
                  <a:pt x="7708" y="1548"/>
                  <a:pt x="7702" y="1548"/>
                  <a:pt x="7702" y="1542"/>
                </a:cubicBezTo>
                <a:cubicBezTo>
                  <a:pt x="7696" y="1536"/>
                  <a:pt x="7696" y="1536"/>
                  <a:pt x="7696" y="1530"/>
                </a:cubicBezTo>
                <a:cubicBezTo>
                  <a:pt x="7696" y="1506"/>
                  <a:pt x="7696" y="1506"/>
                  <a:pt x="7696" y="1506"/>
                </a:cubicBezTo>
                <a:cubicBezTo>
                  <a:pt x="7708" y="1506"/>
                  <a:pt x="7708" y="1500"/>
                  <a:pt x="7720" y="1500"/>
                </a:cubicBezTo>
                <a:cubicBezTo>
                  <a:pt x="7732" y="1500"/>
                  <a:pt x="7737" y="1506"/>
                  <a:pt x="7749" y="1500"/>
                </a:cubicBezTo>
                <a:cubicBezTo>
                  <a:pt x="7755" y="1500"/>
                  <a:pt x="7761" y="1500"/>
                  <a:pt x="7761" y="1500"/>
                </a:cubicBezTo>
                <a:cubicBezTo>
                  <a:pt x="7773" y="1500"/>
                  <a:pt x="7779" y="1500"/>
                  <a:pt x="7791" y="1494"/>
                </a:cubicBezTo>
                <a:cubicBezTo>
                  <a:pt x="7797" y="1488"/>
                  <a:pt x="7803" y="1482"/>
                  <a:pt x="7809" y="1470"/>
                </a:cubicBezTo>
                <a:cubicBezTo>
                  <a:pt x="7814" y="1470"/>
                  <a:pt x="7814" y="1470"/>
                  <a:pt x="7820" y="1476"/>
                </a:cubicBezTo>
                <a:cubicBezTo>
                  <a:pt x="7826" y="1476"/>
                  <a:pt x="7826" y="1482"/>
                  <a:pt x="7826" y="1488"/>
                </a:cubicBezTo>
                <a:cubicBezTo>
                  <a:pt x="7832" y="1494"/>
                  <a:pt x="7826" y="1506"/>
                  <a:pt x="7826" y="1512"/>
                </a:cubicBezTo>
                <a:cubicBezTo>
                  <a:pt x="7826" y="1518"/>
                  <a:pt x="7832" y="1524"/>
                  <a:pt x="7832" y="1524"/>
                </a:cubicBezTo>
                <a:cubicBezTo>
                  <a:pt x="7838" y="1530"/>
                  <a:pt x="7838" y="1536"/>
                  <a:pt x="7838" y="1536"/>
                </a:cubicBezTo>
                <a:cubicBezTo>
                  <a:pt x="7844" y="1548"/>
                  <a:pt x="7856" y="1548"/>
                  <a:pt x="7868" y="1548"/>
                </a:cubicBezTo>
                <a:cubicBezTo>
                  <a:pt x="7874" y="1548"/>
                  <a:pt x="7874" y="1548"/>
                  <a:pt x="7880" y="1542"/>
                </a:cubicBezTo>
                <a:cubicBezTo>
                  <a:pt x="7880" y="1536"/>
                  <a:pt x="7880" y="1530"/>
                  <a:pt x="7880" y="1530"/>
                </a:cubicBezTo>
                <a:cubicBezTo>
                  <a:pt x="7886" y="1518"/>
                  <a:pt x="7897" y="1518"/>
                  <a:pt x="7903" y="1512"/>
                </a:cubicBezTo>
                <a:cubicBezTo>
                  <a:pt x="7915" y="1512"/>
                  <a:pt x="7921" y="1512"/>
                  <a:pt x="7927" y="1512"/>
                </a:cubicBezTo>
                <a:cubicBezTo>
                  <a:pt x="7939" y="1512"/>
                  <a:pt x="7945" y="1512"/>
                  <a:pt x="7957" y="1512"/>
                </a:cubicBezTo>
                <a:cubicBezTo>
                  <a:pt x="7957" y="1512"/>
                  <a:pt x="7963" y="1512"/>
                  <a:pt x="7963" y="1506"/>
                </a:cubicBezTo>
                <a:cubicBezTo>
                  <a:pt x="7963" y="1500"/>
                  <a:pt x="7963" y="1494"/>
                  <a:pt x="7963" y="1488"/>
                </a:cubicBezTo>
                <a:cubicBezTo>
                  <a:pt x="7963" y="1476"/>
                  <a:pt x="7957" y="1470"/>
                  <a:pt x="7951" y="1459"/>
                </a:cubicBezTo>
                <a:cubicBezTo>
                  <a:pt x="7951" y="1453"/>
                  <a:pt x="7945" y="1447"/>
                  <a:pt x="7945" y="1447"/>
                </a:cubicBezTo>
                <a:cubicBezTo>
                  <a:pt x="7933" y="1441"/>
                  <a:pt x="7927" y="1441"/>
                  <a:pt x="7921" y="1435"/>
                </a:cubicBezTo>
                <a:cubicBezTo>
                  <a:pt x="7909" y="1429"/>
                  <a:pt x="7903" y="1423"/>
                  <a:pt x="7897" y="1417"/>
                </a:cubicBezTo>
                <a:cubicBezTo>
                  <a:pt x="7897" y="1405"/>
                  <a:pt x="7903" y="1399"/>
                  <a:pt x="7897" y="1393"/>
                </a:cubicBezTo>
                <a:cubicBezTo>
                  <a:pt x="7897" y="1387"/>
                  <a:pt x="7892" y="1387"/>
                  <a:pt x="7886" y="1387"/>
                </a:cubicBezTo>
                <a:cubicBezTo>
                  <a:pt x="7886" y="1382"/>
                  <a:pt x="7886" y="1376"/>
                  <a:pt x="7886" y="1376"/>
                </a:cubicBezTo>
                <a:cubicBezTo>
                  <a:pt x="7886" y="1370"/>
                  <a:pt x="7886" y="1364"/>
                  <a:pt x="7886" y="1364"/>
                </a:cubicBezTo>
                <a:cubicBezTo>
                  <a:pt x="7886" y="1358"/>
                  <a:pt x="7880" y="1358"/>
                  <a:pt x="7874" y="1358"/>
                </a:cubicBezTo>
                <a:cubicBezTo>
                  <a:pt x="7868" y="1352"/>
                  <a:pt x="7862" y="1352"/>
                  <a:pt x="7850" y="1346"/>
                </a:cubicBezTo>
                <a:cubicBezTo>
                  <a:pt x="7844" y="1346"/>
                  <a:pt x="7844" y="1340"/>
                  <a:pt x="7838" y="1340"/>
                </a:cubicBezTo>
                <a:cubicBezTo>
                  <a:pt x="7844" y="1334"/>
                  <a:pt x="7844" y="1334"/>
                  <a:pt x="7850" y="1328"/>
                </a:cubicBezTo>
                <a:cubicBezTo>
                  <a:pt x="7850" y="1328"/>
                  <a:pt x="7856" y="1328"/>
                  <a:pt x="7862" y="1328"/>
                </a:cubicBezTo>
                <a:cubicBezTo>
                  <a:pt x="7868" y="1328"/>
                  <a:pt x="7874" y="1340"/>
                  <a:pt x="7880" y="1346"/>
                </a:cubicBezTo>
                <a:cubicBezTo>
                  <a:pt x="7886" y="1346"/>
                  <a:pt x="7880" y="1358"/>
                  <a:pt x="7886" y="1358"/>
                </a:cubicBezTo>
                <a:cubicBezTo>
                  <a:pt x="7892" y="1358"/>
                  <a:pt x="7892" y="1358"/>
                  <a:pt x="7897" y="1358"/>
                </a:cubicBezTo>
                <a:cubicBezTo>
                  <a:pt x="7909" y="1358"/>
                  <a:pt x="7909" y="1358"/>
                  <a:pt x="7909" y="1358"/>
                </a:cubicBezTo>
                <a:cubicBezTo>
                  <a:pt x="7915" y="1358"/>
                  <a:pt x="7921" y="1352"/>
                  <a:pt x="7921" y="1352"/>
                </a:cubicBezTo>
                <a:cubicBezTo>
                  <a:pt x="7927" y="1352"/>
                  <a:pt x="7927" y="1358"/>
                  <a:pt x="7933" y="1358"/>
                </a:cubicBezTo>
                <a:cubicBezTo>
                  <a:pt x="7939" y="1340"/>
                  <a:pt x="7939" y="1328"/>
                  <a:pt x="7939" y="1310"/>
                </a:cubicBezTo>
                <a:cubicBezTo>
                  <a:pt x="7939" y="1299"/>
                  <a:pt x="7939" y="1299"/>
                  <a:pt x="7939" y="1299"/>
                </a:cubicBezTo>
                <a:cubicBezTo>
                  <a:pt x="7939" y="1299"/>
                  <a:pt x="7939" y="1293"/>
                  <a:pt x="7939" y="1287"/>
                </a:cubicBezTo>
                <a:cubicBezTo>
                  <a:pt x="7939" y="1287"/>
                  <a:pt x="7945" y="1281"/>
                  <a:pt x="7945" y="1275"/>
                </a:cubicBezTo>
                <a:cubicBezTo>
                  <a:pt x="7945" y="1275"/>
                  <a:pt x="7945" y="1269"/>
                  <a:pt x="7945" y="1263"/>
                </a:cubicBezTo>
                <a:cubicBezTo>
                  <a:pt x="7939" y="1263"/>
                  <a:pt x="7933" y="1263"/>
                  <a:pt x="7933" y="1263"/>
                </a:cubicBezTo>
                <a:cubicBezTo>
                  <a:pt x="7921" y="1257"/>
                  <a:pt x="7915" y="1257"/>
                  <a:pt x="7909" y="1257"/>
                </a:cubicBezTo>
                <a:cubicBezTo>
                  <a:pt x="7897" y="1257"/>
                  <a:pt x="7892" y="1251"/>
                  <a:pt x="7880" y="1257"/>
                </a:cubicBezTo>
                <a:cubicBezTo>
                  <a:pt x="7880" y="1257"/>
                  <a:pt x="7880" y="1263"/>
                  <a:pt x="7880" y="1269"/>
                </a:cubicBezTo>
                <a:cubicBezTo>
                  <a:pt x="7874" y="1269"/>
                  <a:pt x="7868" y="1269"/>
                  <a:pt x="7862" y="1269"/>
                </a:cubicBezTo>
                <a:cubicBezTo>
                  <a:pt x="7826" y="1269"/>
                  <a:pt x="7826" y="1269"/>
                  <a:pt x="7826" y="1269"/>
                </a:cubicBezTo>
                <a:cubicBezTo>
                  <a:pt x="7832" y="1263"/>
                  <a:pt x="7832" y="1257"/>
                  <a:pt x="7838" y="1257"/>
                </a:cubicBezTo>
                <a:cubicBezTo>
                  <a:pt x="7838" y="1251"/>
                  <a:pt x="7844" y="1251"/>
                  <a:pt x="7850" y="1251"/>
                </a:cubicBezTo>
                <a:cubicBezTo>
                  <a:pt x="7850" y="1251"/>
                  <a:pt x="7856" y="1245"/>
                  <a:pt x="7862" y="1245"/>
                </a:cubicBezTo>
                <a:cubicBezTo>
                  <a:pt x="7862" y="1245"/>
                  <a:pt x="7856" y="1239"/>
                  <a:pt x="7862" y="1233"/>
                </a:cubicBezTo>
                <a:cubicBezTo>
                  <a:pt x="7850" y="1233"/>
                  <a:pt x="7844" y="1227"/>
                  <a:pt x="7838" y="1227"/>
                </a:cubicBezTo>
                <a:cubicBezTo>
                  <a:pt x="7832" y="1227"/>
                  <a:pt x="7832" y="1221"/>
                  <a:pt x="7826" y="1221"/>
                </a:cubicBezTo>
                <a:cubicBezTo>
                  <a:pt x="7832" y="1210"/>
                  <a:pt x="7832" y="1210"/>
                  <a:pt x="7832" y="1210"/>
                </a:cubicBezTo>
                <a:cubicBezTo>
                  <a:pt x="7880" y="1210"/>
                  <a:pt x="7880" y="1210"/>
                  <a:pt x="7880" y="1210"/>
                </a:cubicBezTo>
                <a:cubicBezTo>
                  <a:pt x="7880" y="1245"/>
                  <a:pt x="7880" y="1245"/>
                  <a:pt x="7880" y="1245"/>
                </a:cubicBezTo>
                <a:cubicBezTo>
                  <a:pt x="7927" y="1245"/>
                  <a:pt x="7927" y="1245"/>
                  <a:pt x="7927" y="1245"/>
                </a:cubicBezTo>
                <a:cubicBezTo>
                  <a:pt x="7933" y="1245"/>
                  <a:pt x="7939" y="1245"/>
                  <a:pt x="7939" y="1239"/>
                </a:cubicBezTo>
                <a:cubicBezTo>
                  <a:pt x="7945" y="1239"/>
                  <a:pt x="7939" y="1233"/>
                  <a:pt x="7945" y="1227"/>
                </a:cubicBezTo>
                <a:cubicBezTo>
                  <a:pt x="7951" y="1227"/>
                  <a:pt x="7963" y="1227"/>
                  <a:pt x="7969" y="1227"/>
                </a:cubicBezTo>
                <a:cubicBezTo>
                  <a:pt x="7980" y="1227"/>
                  <a:pt x="7980" y="1227"/>
                  <a:pt x="7980" y="1227"/>
                </a:cubicBezTo>
                <a:cubicBezTo>
                  <a:pt x="7998" y="1227"/>
                  <a:pt x="7998" y="1239"/>
                  <a:pt x="8016" y="1239"/>
                </a:cubicBezTo>
                <a:cubicBezTo>
                  <a:pt x="8022" y="1239"/>
                  <a:pt x="8028" y="1233"/>
                  <a:pt x="8034" y="1233"/>
                </a:cubicBezTo>
                <a:cubicBezTo>
                  <a:pt x="8034" y="1227"/>
                  <a:pt x="8034" y="1221"/>
                  <a:pt x="8040" y="1221"/>
                </a:cubicBezTo>
                <a:cubicBezTo>
                  <a:pt x="8046" y="1215"/>
                  <a:pt x="8052" y="1215"/>
                  <a:pt x="8052" y="1210"/>
                </a:cubicBezTo>
                <a:cubicBezTo>
                  <a:pt x="8052" y="1204"/>
                  <a:pt x="8046" y="1198"/>
                  <a:pt x="8040" y="1192"/>
                </a:cubicBezTo>
                <a:cubicBezTo>
                  <a:pt x="8040" y="1186"/>
                  <a:pt x="8034" y="1180"/>
                  <a:pt x="8034" y="1180"/>
                </a:cubicBezTo>
                <a:cubicBezTo>
                  <a:pt x="8028" y="1174"/>
                  <a:pt x="8022" y="1168"/>
                  <a:pt x="8016" y="1168"/>
                </a:cubicBezTo>
                <a:cubicBezTo>
                  <a:pt x="8010" y="1168"/>
                  <a:pt x="8004" y="1168"/>
                  <a:pt x="7998" y="1168"/>
                </a:cubicBezTo>
                <a:cubicBezTo>
                  <a:pt x="7992" y="1168"/>
                  <a:pt x="7992" y="1174"/>
                  <a:pt x="7986" y="1174"/>
                </a:cubicBezTo>
                <a:cubicBezTo>
                  <a:pt x="7980" y="1174"/>
                  <a:pt x="7980" y="1180"/>
                  <a:pt x="7975" y="1180"/>
                </a:cubicBezTo>
                <a:cubicBezTo>
                  <a:pt x="7969" y="1180"/>
                  <a:pt x="7969" y="1174"/>
                  <a:pt x="7963" y="1174"/>
                </a:cubicBezTo>
                <a:cubicBezTo>
                  <a:pt x="7957" y="1174"/>
                  <a:pt x="7951" y="1168"/>
                  <a:pt x="7951" y="1168"/>
                </a:cubicBezTo>
                <a:cubicBezTo>
                  <a:pt x="7951" y="1162"/>
                  <a:pt x="7945" y="1162"/>
                  <a:pt x="7945" y="1156"/>
                </a:cubicBezTo>
                <a:cubicBezTo>
                  <a:pt x="7945" y="1144"/>
                  <a:pt x="7951" y="1144"/>
                  <a:pt x="7957" y="1144"/>
                </a:cubicBezTo>
                <a:cubicBezTo>
                  <a:pt x="7963" y="1144"/>
                  <a:pt x="7969" y="1144"/>
                  <a:pt x="7969" y="1144"/>
                </a:cubicBezTo>
                <a:cubicBezTo>
                  <a:pt x="7975" y="1144"/>
                  <a:pt x="7980" y="1150"/>
                  <a:pt x="7980" y="1150"/>
                </a:cubicBezTo>
                <a:cubicBezTo>
                  <a:pt x="7992" y="1150"/>
                  <a:pt x="7998" y="1150"/>
                  <a:pt x="8004" y="1150"/>
                </a:cubicBezTo>
                <a:cubicBezTo>
                  <a:pt x="8016" y="1150"/>
                  <a:pt x="8022" y="1150"/>
                  <a:pt x="8034" y="1150"/>
                </a:cubicBezTo>
                <a:lnTo>
                  <a:pt x="8040" y="1144"/>
                </a:lnTo>
                <a:cubicBezTo>
                  <a:pt x="8052" y="1138"/>
                  <a:pt x="8052" y="1138"/>
                  <a:pt x="8052" y="1138"/>
                </a:cubicBezTo>
                <a:cubicBezTo>
                  <a:pt x="8058" y="1132"/>
                  <a:pt x="8058" y="1127"/>
                  <a:pt x="8064" y="1127"/>
                </a:cubicBezTo>
                <a:cubicBezTo>
                  <a:pt x="8069" y="1127"/>
                  <a:pt x="8069" y="1132"/>
                  <a:pt x="8075" y="1132"/>
                </a:cubicBezTo>
                <a:cubicBezTo>
                  <a:pt x="8093" y="1132"/>
                  <a:pt x="8093" y="1132"/>
                  <a:pt x="8093" y="1132"/>
                </a:cubicBezTo>
                <a:cubicBezTo>
                  <a:pt x="8099" y="1132"/>
                  <a:pt x="8105" y="1132"/>
                  <a:pt x="8111" y="1132"/>
                </a:cubicBezTo>
                <a:cubicBezTo>
                  <a:pt x="8117" y="1132"/>
                  <a:pt x="8117" y="1132"/>
                  <a:pt x="8123" y="1127"/>
                </a:cubicBezTo>
                <a:cubicBezTo>
                  <a:pt x="8129" y="1127"/>
                  <a:pt x="8123" y="1121"/>
                  <a:pt x="8123" y="1115"/>
                </a:cubicBezTo>
                <a:cubicBezTo>
                  <a:pt x="8117" y="1109"/>
                  <a:pt x="8111" y="1103"/>
                  <a:pt x="8105" y="1103"/>
                </a:cubicBezTo>
                <a:cubicBezTo>
                  <a:pt x="8099" y="1097"/>
                  <a:pt x="8093" y="1103"/>
                  <a:pt x="8093" y="1103"/>
                </a:cubicBezTo>
                <a:cubicBezTo>
                  <a:pt x="8087" y="1097"/>
                  <a:pt x="8081" y="1097"/>
                  <a:pt x="8075" y="1091"/>
                </a:cubicBezTo>
                <a:cubicBezTo>
                  <a:pt x="8069" y="1085"/>
                  <a:pt x="8064" y="1085"/>
                  <a:pt x="8064" y="1079"/>
                </a:cubicBezTo>
                <a:cubicBezTo>
                  <a:pt x="8064" y="1073"/>
                  <a:pt x="8058" y="1073"/>
                  <a:pt x="8058" y="1067"/>
                </a:cubicBezTo>
                <a:cubicBezTo>
                  <a:pt x="8058" y="1061"/>
                  <a:pt x="8064" y="1055"/>
                  <a:pt x="8064" y="1050"/>
                </a:cubicBezTo>
                <a:cubicBezTo>
                  <a:pt x="8064" y="1044"/>
                  <a:pt x="8058" y="1038"/>
                  <a:pt x="8058" y="1032"/>
                </a:cubicBezTo>
                <a:cubicBezTo>
                  <a:pt x="8058" y="1026"/>
                  <a:pt x="8064" y="1026"/>
                  <a:pt x="8064" y="1020"/>
                </a:cubicBezTo>
                <a:lnTo>
                  <a:pt x="8064" y="1014"/>
                </a:lnTo>
                <a:cubicBezTo>
                  <a:pt x="8081" y="1014"/>
                  <a:pt x="8087" y="1014"/>
                  <a:pt x="8111" y="1014"/>
                </a:cubicBezTo>
                <a:cubicBezTo>
                  <a:pt x="8111" y="978"/>
                  <a:pt x="8111" y="978"/>
                  <a:pt x="8111" y="978"/>
                </a:cubicBezTo>
                <a:cubicBezTo>
                  <a:pt x="8111" y="966"/>
                  <a:pt x="8093" y="961"/>
                  <a:pt x="8087" y="949"/>
                </a:cubicBezTo>
                <a:cubicBezTo>
                  <a:pt x="8081" y="943"/>
                  <a:pt x="8087" y="943"/>
                  <a:pt x="8087" y="937"/>
                </a:cubicBezTo>
                <a:cubicBezTo>
                  <a:pt x="8087" y="931"/>
                  <a:pt x="8081" y="925"/>
                  <a:pt x="8081" y="919"/>
                </a:cubicBezTo>
                <a:cubicBezTo>
                  <a:pt x="8069" y="919"/>
                  <a:pt x="8064" y="925"/>
                  <a:pt x="8046" y="919"/>
                </a:cubicBezTo>
                <a:cubicBezTo>
                  <a:pt x="8040" y="919"/>
                  <a:pt x="8040" y="919"/>
                  <a:pt x="8034" y="919"/>
                </a:cubicBezTo>
                <a:cubicBezTo>
                  <a:pt x="8028" y="919"/>
                  <a:pt x="8028" y="913"/>
                  <a:pt x="8022" y="913"/>
                </a:cubicBezTo>
                <a:cubicBezTo>
                  <a:pt x="8016" y="913"/>
                  <a:pt x="8016" y="913"/>
                  <a:pt x="8010" y="907"/>
                </a:cubicBezTo>
                <a:cubicBezTo>
                  <a:pt x="8004" y="907"/>
                  <a:pt x="8004" y="907"/>
                  <a:pt x="7998" y="901"/>
                </a:cubicBezTo>
                <a:cubicBezTo>
                  <a:pt x="7998" y="901"/>
                  <a:pt x="7992" y="895"/>
                  <a:pt x="7992" y="889"/>
                </a:cubicBezTo>
                <a:cubicBezTo>
                  <a:pt x="7986" y="889"/>
                  <a:pt x="7986" y="884"/>
                  <a:pt x="7986" y="877"/>
                </a:cubicBezTo>
                <a:cubicBezTo>
                  <a:pt x="7986" y="872"/>
                  <a:pt x="7986" y="872"/>
                  <a:pt x="7986" y="872"/>
                </a:cubicBezTo>
                <a:cubicBezTo>
                  <a:pt x="7992" y="866"/>
                  <a:pt x="7998" y="866"/>
                  <a:pt x="7998" y="866"/>
                </a:cubicBezTo>
                <a:cubicBezTo>
                  <a:pt x="8004" y="860"/>
                  <a:pt x="8004" y="854"/>
                  <a:pt x="8010" y="854"/>
                </a:cubicBezTo>
                <a:cubicBezTo>
                  <a:pt x="8010" y="848"/>
                  <a:pt x="8016" y="854"/>
                  <a:pt x="8022" y="854"/>
                </a:cubicBezTo>
                <a:cubicBezTo>
                  <a:pt x="8028" y="848"/>
                  <a:pt x="8034" y="848"/>
                  <a:pt x="8046" y="848"/>
                </a:cubicBezTo>
                <a:cubicBezTo>
                  <a:pt x="8052" y="848"/>
                  <a:pt x="8052" y="848"/>
                  <a:pt x="8058" y="848"/>
                </a:cubicBezTo>
                <a:cubicBezTo>
                  <a:pt x="8081" y="848"/>
                  <a:pt x="8081" y="848"/>
                  <a:pt x="8081" y="848"/>
                </a:cubicBezTo>
                <a:cubicBezTo>
                  <a:pt x="8087" y="848"/>
                  <a:pt x="8093" y="842"/>
                  <a:pt x="8105" y="848"/>
                </a:cubicBezTo>
                <a:lnTo>
                  <a:pt x="8111" y="854"/>
                </a:lnTo>
                <a:cubicBezTo>
                  <a:pt x="8117" y="860"/>
                  <a:pt x="8123" y="860"/>
                  <a:pt x="8123" y="872"/>
                </a:cubicBezTo>
                <a:cubicBezTo>
                  <a:pt x="8123" y="877"/>
                  <a:pt x="8123" y="877"/>
                  <a:pt x="8123" y="877"/>
                </a:cubicBezTo>
                <a:cubicBezTo>
                  <a:pt x="8129" y="877"/>
                  <a:pt x="8123" y="884"/>
                  <a:pt x="8117" y="884"/>
                </a:cubicBezTo>
                <a:cubicBezTo>
                  <a:pt x="8117" y="895"/>
                  <a:pt x="8111" y="895"/>
                  <a:pt x="8111" y="901"/>
                </a:cubicBezTo>
                <a:cubicBezTo>
                  <a:pt x="8111" y="919"/>
                  <a:pt x="8117" y="931"/>
                  <a:pt x="8123" y="949"/>
                </a:cubicBezTo>
                <a:cubicBezTo>
                  <a:pt x="8141" y="943"/>
                  <a:pt x="8141" y="943"/>
                  <a:pt x="8141" y="943"/>
                </a:cubicBezTo>
                <a:cubicBezTo>
                  <a:pt x="8141" y="848"/>
                  <a:pt x="8141" y="848"/>
                  <a:pt x="8141" y="848"/>
                </a:cubicBezTo>
                <a:cubicBezTo>
                  <a:pt x="8141" y="842"/>
                  <a:pt x="8147" y="842"/>
                  <a:pt x="8147" y="836"/>
                </a:cubicBezTo>
                <a:cubicBezTo>
                  <a:pt x="8152" y="836"/>
                  <a:pt x="8158" y="830"/>
                  <a:pt x="8158" y="824"/>
                </a:cubicBezTo>
                <a:cubicBezTo>
                  <a:pt x="8158" y="818"/>
                  <a:pt x="8158" y="818"/>
                  <a:pt x="8158" y="818"/>
                </a:cubicBezTo>
                <a:cubicBezTo>
                  <a:pt x="8158" y="812"/>
                  <a:pt x="8152" y="812"/>
                  <a:pt x="8152" y="806"/>
                </a:cubicBezTo>
                <a:cubicBezTo>
                  <a:pt x="8147" y="800"/>
                  <a:pt x="8147" y="795"/>
                  <a:pt x="8135" y="795"/>
                </a:cubicBezTo>
                <a:cubicBezTo>
                  <a:pt x="8129" y="795"/>
                  <a:pt x="8123" y="795"/>
                  <a:pt x="8117" y="795"/>
                </a:cubicBezTo>
                <a:lnTo>
                  <a:pt x="8111" y="800"/>
                </a:lnTo>
                <a:cubicBezTo>
                  <a:pt x="8099" y="800"/>
                  <a:pt x="8099" y="800"/>
                  <a:pt x="8087" y="800"/>
                </a:cubicBezTo>
                <a:cubicBezTo>
                  <a:pt x="8069" y="800"/>
                  <a:pt x="8069" y="800"/>
                  <a:pt x="8069" y="800"/>
                </a:cubicBezTo>
                <a:cubicBezTo>
                  <a:pt x="8064" y="800"/>
                  <a:pt x="8064" y="800"/>
                  <a:pt x="8058" y="800"/>
                </a:cubicBezTo>
                <a:cubicBezTo>
                  <a:pt x="8052" y="800"/>
                  <a:pt x="8052" y="800"/>
                  <a:pt x="8046" y="800"/>
                </a:cubicBezTo>
                <a:cubicBezTo>
                  <a:pt x="8046" y="765"/>
                  <a:pt x="8046" y="765"/>
                  <a:pt x="8046" y="765"/>
                </a:cubicBezTo>
                <a:cubicBezTo>
                  <a:pt x="8052" y="765"/>
                  <a:pt x="8058" y="759"/>
                  <a:pt x="8058" y="759"/>
                </a:cubicBezTo>
                <a:cubicBezTo>
                  <a:pt x="8064" y="759"/>
                  <a:pt x="8064" y="765"/>
                  <a:pt x="8069" y="765"/>
                </a:cubicBezTo>
                <a:cubicBezTo>
                  <a:pt x="8081" y="765"/>
                  <a:pt x="8081" y="765"/>
                  <a:pt x="8081" y="765"/>
                </a:cubicBezTo>
                <a:cubicBezTo>
                  <a:pt x="8093" y="765"/>
                  <a:pt x="8099" y="765"/>
                  <a:pt x="8105" y="765"/>
                </a:cubicBezTo>
                <a:cubicBezTo>
                  <a:pt x="8111" y="765"/>
                  <a:pt x="8111" y="759"/>
                  <a:pt x="8117" y="753"/>
                </a:cubicBezTo>
                <a:cubicBezTo>
                  <a:pt x="8111" y="753"/>
                  <a:pt x="8111" y="747"/>
                  <a:pt x="8111" y="741"/>
                </a:cubicBezTo>
                <a:cubicBezTo>
                  <a:pt x="8105" y="741"/>
                  <a:pt x="8105" y="735"/>
                  <a:pt x="8099" y="729"/>
                </a:cubicBezTo>
                <a:cubicBezTo>
                  <a:pt x="8087" y="729"/>
                  <a:pt x="8081" y="735"/>
                  <a:pt x="8075" y="735"/>
                </a:cubicBezTo>
                <a:cubicBezTo>
                  <a:pt x="8069" y="735"/>
                  <a:pt x="8069" y="729"/>
                  <a:pt x="8064" y="723"/>
                </a:cubicBezTo>
                <a:cubicBezTo>
                  <a:pt x="8058" y="723"/>
                  <a:pt x="8058" y="723"/>
                  <a:pt x="8052" y="723"/>
                </a:cubicBezTo>
                <a:cubicBezTo>
                  <a:pt x="8046" y="723"/>
                  <a:pt x="8046" y="723"/>
                  <a:pt x="8040" y="723"/>
                </a:cubicBezTo>
                <a:cubicBezTo>
                  <a:pt x="8034" y="723"/>
                  <a:pt x="8028" y="718"/>
                  <a:pt x="8022" y="718"/>
                </a:cubicBezTo>
                <a:cubicBezTo>
                  <a:pt x="8010" y="718"/>
                  <a:pt x="8004" y="718"/>
                  <a:pt x="7992" y="723"/>
                </a:cubicBezTo>
                <a:cubicBezTo>
                  <a:pt x="7992" y="729"/>
                  <a:pt x="7998" y="735"/>
                  <a:pt x="7992" y="741"/>
                </a:cubicBezTo>
                <a:cubicBezTo>
                  <a:pt x="7992" y="747"/>
                  <a:pt x="7992" y="747"/>
                  <a:pt x="7986" y="753"/>
                </a:cubicBezTo>
                <a:cubicBezTo>
                  <a:pt x="7986" y="753"/>
                  <a:pt x="7980" y="753"/>
                  <a:pt x="7975" y="753"/>
                </a:cubicBezTo>
                <a:cubicBezTo>
                  <a:pt x="7975" y="747"/>
                  <a:pt x="7969" y="747"/>
                  <a:pt x="7963" y="741"/>
                </a:cubicBezTo>
                <a:cubicBezTo>
                  <a:pt x="7963" y="741"/>
                  <a:pt x="7963" y="735"/>
                  <a:pt x="7963" y="729"/>
                </a:cubicBezTo>
                <a:cubicBezTo>
                  <a:pt x="7963" y="723"/>
                  <a:pt x="7963" y="718"/>
                  <a:pt x="7969" y="711"/>
                </a:cubicBezTo>
                <a:cubicBezTo>
                  <a:pt x="7969" y="706"/>
                  <a:pt x="7969" y="700"/>
                  <a:pt x="7975" y="700"/>
                </a:cubicBezTo>
                <a:cubicBezTo>
                  <a:pt x="7975" y="694"/>
                  <a:pt x="7980" y="700"/>
                  <a:pt x="7986" y="694"/>
                </a:cubicBezTo>
                <a:cubicBezTo>
                  <a:pt x="7986" y="688"/>
                  <a:pt x="7992" y="688"/>
                  <a:pt x="7992" y="682"/>
                </a:cubicBezTo>
                <a:cubicBezTo>
                  <a:pt x="7998" y="682"/>
                  <a:pt x="7992" y="676"/>
                  <a:pt x="7992" y="670"/>
                </a:cubicBezTo>
                <a:cubicBezTo>
                  <a:pt x="7992" y="664"/>
                  <a:pt x="7992" y="658"/>
                  <a:pt x="7992" y="646"/>
                </a:cubicBezTo>
                <a:cubicBezTo>
                  <a:pt x="7992" y="640"/>
                  <a:pt x="7998" y="629"/>
                  <a:pt x="7998" y="617"/>
                </a:cubicBezTo>
                <a:cubicBezTo>
                  <a:pt x="8034" y="617"/>
                  <a:pt x="8034" y="617"/>
                  <a:pt x="8034" y="617"/>
                </a:cubicBezTo>
                <a:cubicBezTo>
                  <a:pt x="8034" y="605"/>
                  <a:pt x="8034" y="599"/>
                  <a:pt x="8040" y="587"/>
                </a:cubicBezTo>
                <a:cubicBezTo>
                  <a:pt x="8040" y="587"/>
                  <a:pt x="8046" y="581"/>
                  <a:pt x="8046" y="575"/>
                </a:cubicBezTo>
                <a:cubicBezTo>
                  <a:pt x="8058" y="575"/>
                  <a:pt x="8064" y="575"/>
                  <a:pt x="8069" y="575"/>
                </a:cubicBezTo>
                <a:cubicBezTo>
                  <a:pt x="8081" y="575"/>
                  <a:pt x="8081" y="575"/>
                  <a:pt x="8081" y="575"/>
                </a:cubicBezTo>
                <a:cubicBezTo>
                  <a:pt x="8087" y="575"/>
                  <a:pt x="8087" y="569"/>
                  <a:pt x="8093" y="569"/>
                </a:cubicBezTo>
                <a:cubicBezTo>
                  <a:pt x="8093" y="563"/>
                  <a:pt x="8093" y="557"/>
                  <a:pt x="8093" y="557"/>
                </a:cubicBezTo>
                <a:cubicBezTo>
                  <a:pt x="8093" y="552"/>
                  <a:pt x="8087" y="545"/>
                  <a:pt x="8087" y="540"/>
                </a:cubicBezTo>
                <a:cubicBezTo>
                  <a:pt x="8087" y="534"/>
                  <a:pt x="8093" y="528"/>
                  <a:pt x="8099" y="522"/>
                </a:cubicBezTo>
                <a:cubicBezTo>
                  <a:pt x="8099" y="516"/>
                  <a:pt x="8105" y="516"/>
                  <a:pt x="8105" y="510"/>
                </a:cubicBezTo>
                <a:cubicBezTo>
                  <a:pt x="8105" y="504"/>
                  <a:pt x="8111" y="504"/>
                  <a:pt x="8111" y="498"/>
                </a:cubicBezTo>
                <a:cubicBezTo>
                  <a:pt x="8111" y="492"/>
                  <a:pt x="8117" y="492"/>
                  <a:pt x="8123" y="492"/>
                </a:cubicBezTo>
                <a:cubicBezTo>
                  <a:pt x="8129" y="486"/>
                  <a:pt x="8135" y="480"/>
                  <a:pt x="8147" y="480"/>
                </a:cubicBezTo>
                <a:cubicBezTo>
                  <a:pt x="8158" y="474"/>
                  <a:pt x="8164" y="486"/>
                  <a:pt x="8182" y="480"/>
                </a:cubicBezTo>
                <a:lnTo>
                  <a:pt x="8188" y="480"/>
                </a:lnTo>
                <a:cubicBezTo>
                  <a:pt x="8194" y="474"/>
                  <a:pt x="8194" y="468"/>
                  <a:pt x="8194" y="468"/>
                </a:cubicBezTo>
                <a:cubicBezTo>
                  <a:pt x="8200" y="463"/>
                  <a:pt x="8200" y="457"/>
                  <a:pt x="8200" y="457"/>
                </a:cubicBezTo>
                <a:cubicBezTo>
                  <a:pt x="8200" y="451"/>
                  <a:pt x="8200" y="445"/>
                  <a:pt x="8206" y="445"/>
                </a:cubicBezTo>
                <a:cubicBezTo>
                  <a:pt x="8206" y="439"/>
                  <a:pt x="8212" y="439"/>
                  <a:pt x="8218" y="439"/>
                </a:cubicBezTo>
                <a:cubicBezTo>
                  <a:pt x="8224" y="433"/>
                  <a:pt x="8224" y="433"/>
                  <a:pt x="8230" y="433"/>
                </a:cubicBezTo>
                <a:cubicBezTo>
                  <a:pt x="8230" y="433"/>
                  <a:pt x="8235" y="433"/>
                  <a:pt x="8241" y="433"/>
                </a:cubicBezTo>
                <a:cubicBezTo>
                  <a:pt x="8241" y="433"/>
                  <a:pt x="8247" y="433"/>
                  <a:pt x="8253" y="427"/>
                </a:cubicBezTo>
                <a:cubicBezTo>
                  <a:pt x="8253" y="427"/>
                  <a:pt x="8259" y="433"/>
                  <a:pt x="8265" y="427"/>
                </a:cubicBezTo>
                <a:cubicBezTo>
                  <a:pt x="8265" y="427"/>
                  <a:pt x="8265" y="421"/>
                  <a:pt x="8271" y="415"/>
                </a:cubicBezTo>
                <a:cubicBezTo>
                  <a:pt x="8265" y="403"/>
                  <a:pt x="8265" y="403"/>
                  <a:pt x="8265" y="403"/>
                </a:cubicBezTo>
                <a:cubicBezTo>
                  <a:pt x="8164" y="403"/>
                  <a:pt x="8164" y="403"/>
                  <a:pt x="8164" y="403"/>
                </a:cubicBezTo>
                <a:cubicBezTo>
                  <a:pt x="8135" y="397"/>
                  <a:pt x="8135" y="397"/>
                  <a:pt x="8135" y="397"/>
                </a:cubicBezTo>
                <a:cubicBezTo>
                  <a:pt x="8147" y="397"/>
                  <a:pt x="8152" y="397"/>
                  <a:pt x="8158" y="391"/>
                </a:cubicBezTo>
                <a:cubicBezTo>
                  <a:pt x="8170" y="386"/>
                  <a:pt x="8176" y="374"/>
                  <a:pt x="8188" y="374"/>
                </a:cubicBezTo>
                <a:cubicBezTo>
                  <a:pt x="8200" y="374"/>
                  <a:pt x="8200" y="374"/>
                  <a:pt x="8206" y="379"/>
                </a:cubicBezTo>
                <a:cubicBezTo>
                  <a:pt x="8212" y="379"/>
                  <a:pt x="8218" y="386"/>
                  <a:pt x="8224" y="386"/>
                </a:cubicBezTo>
                <a:cubicBezTo>
                  <a:pt x="8230" y="386"/>
                  <a:pt x="8230" y="386"/>
                  <a:pt x="8235" y="386"/>
                </a:cubicBezTo>
                <a:cubicBezTo>
                  <a:pt x="8247" y="386"/>
                  <a:pt x="8247" y="386"/>
                  <a:pt x="8247" y="386"/>
                </a:cubicBezTo>
                <a:cubicBezTo>
                  <a:pt x="8253" y="386"/>
                  <a:pt x="8253" y="386"/>
                  <a:pt x="8259" y="386"/>
                </a:cubicBezTo>
                <a:cubicBezTo>
                  <a:pt x="8265" y="386"/>
                  <a:pt x="8265" y="386"/>
                  <a:pt x="8271" y="386"/>
                </a:cubicBezTo>
                <a:cubicBezTo>
                  <a:pt x="8277" y="386"/>
                  <a:pt x="8283" y="379"/>
                  <a:pt x="8283" y="379"/>
                </a:cubicBezTo>
                <a:cubicBezTo>
                  <a:pt x="8289" y="379"/>
                  <a:pt x="8289" y="374"/>
                  <a:pt x="8295" y="368"/>
                </a:cubicBezTo>
                <a:cubicBezTo>
                  <a:pt x="8295" y="368"/>
                  <a:pt x="8301" y="362"/>
                  <a:pt x="8301" y="356"/>
                </a:cubicBezTo>
                <a:cubicBezTo>
                  <a:pt x="8307" y="350"/>
                  <a:pt x="8313" y="350"/>
                  <a:pt x="8318" y="344"/>
                </a:cubicBezTo>
                <a:cubicBezTo>
                  <a:pt x="8318" y="338"/>
                  <a:pt x="8318" y="332"/>
                  <a:pt x="8324" y="332"/>
                </a:cubicBezTo>
                <a:cubicBezTo>
                  <a:pt x="8330" y="332"/>
                  <a:pt x="8342" y="332"/>
                  <a:pt x="8348" y="332"/>
                </a:cubicBezTo>
                <a:cubicBezTo>
                  <a:pt x="8360" y="332"/>
                  <a:pt x="8360" y="332"/>
                  <a:pt x="8360" y="332"/>
                </a:cubicBezTo>
                <a:cubicBezTo>
                  <a:pt x="8378" y="332"/>
                  <a:pt x="8390" y="326"/>
                  <a:pt x="8407" y="326"/>
                </a:cubicBezTo>
                <a:cubicBezTo>
                  <a:pt x="8407" y="326"/>
                  <a:pt x="8413" y="326"/>
                  <a:pt x="8419" y="326"/>
                </a:cubicBezTo>
                <a:cubicBezTo>
                  <a:pt x="8419" y="320"/>
                  <a:pt x="8425" y="320"/>
                  <a:pt x="8425" y="320"/>
                </a:cubicBezTo>
                <a:cubicBezTo>
                  <a:pt x="8431" y="320"/>
                  <a:pt x="8437" y="314"/>
                  <a:pt x="8437" y="308"/>
                </a:cubicBezTo>
                <a:cubicBezTo>
                  <a:pt x="8443" y="302"/>
                  <a:pt x="8449" y="302"/>
                  <a:pt x="8449" y="297"/>
                </a:cubicBezTo>
                <a:cubicBezTo>
                  <a:pt x="8449" y="291"/>
                  <a:pt x="8449" y="285"/>
                  <a:pt x="8449" y="273"/>
                </a:cubicBezTo>
                <a:cubicBezTo>
                  <a:pt x="8449" y="267"/>
                  <a:pt x="8449" y="261"/>
                  <a:pt x="8443" y="255"/>
                </a:cubicBezTo>
                <a:cubicBezTo>
                  <a:pt x="8443" y="249"/>
                  <a:pt x="8437" y="249"/>
                  <a:pt x="8431" y="249"/>
                </a:cubicBezTo>
                <a:cubicBezTo>
                  <a:pt x="8425" y="243"/>
                  <a:pt x="8419" y="243"/>
                  <a:pt x="8407" y="243"/>
                </a:cubicBezTo>
                <a:cubicBezTo>
                  <a:pt x="8396" y="243"/>
                  <a:pt x="8390" y="243"/>
                  <a:pt x="8384" y="249"/>
                </a:cubicBezTo>
                <a:cubicBezTo>
                  <a:pt x="8378" y="249"/>
                  <a:pt x="8372" y="255"/>
                  <a:pt x="8366" y="255"/>
                </a:cubicBezTo>
                <a:cubicBezTo>
                  <a:pt x="8360" y="255"/>
                  <a:pt x="8354" y="261"/>
                  <a:pt x="8342" y="261"/>
                </a:cubicBezTo>
                <a:cubicBezTo>
                  <a:pt x="8336" y="261"/>
                  <a:pt x="8330" y="255"/>
                  <a:pt x="8318" y="255"/>
                </a:cubicBezTo>
                <a:cubicBezTo>
                  <a:pt x="8313" y="249"/>
                  <a:pt x="8313" y="249"/>
                  <a:pt x="8307" y="249"/>
                </a:cubicBezTo>
                <a:cubicBezTo>
                  <a:pt x="8289" y="243"/>
                  <a:pt x="8289" y="243"/>
                  <a:pt x="8289" y="243"/>
                </a:cubicBezTo>
                <a:cubicBezTo>
                  <a:pt x="8283" y="237"/>
                  <a:pt x="8277" y="237"/>
                  <a:pt x="8271" y="237"/>
                </a:cubicBezTo>
                <a:cubicBezTo>
                  <a:pt x="8265" y="237"/>
                  <a:pt x="8259" y="243"/>
                  <a:pt x="8247" y="243"/>
                </a:cubicBezTo>
                <a:cubicBezTo>
                  <a:pt x="8241" y="243"/>
                  <a:pt x="8241" y="243"/>
                  <a:pt x="8235" y="243"/>
                </a:cubicBezTo>
                <a:cubicBezTo>
                  <a:pt x="8224" y="243"/>
                  <a:pt x="8218" y="243"/>
                  <a:pt x="8206" y="249"/>
                </a:cubicBezTo>
                <a:cubicBezTo>
                  <a:pt x="8206" y="249"/>
                  <a:pt x="8200" y="255"/>
                  <a:pt x="8194" y="255"/>
                </a:cubicBezTo>
                <a:cubicBezTo>
                  <a:pt x="8194" y="261"/>
                  <a:pt x="8188" y="261"/>
                  <a:pt x="8188" y="261"/>
                </a:cubicBezTo>
                <a:cubicBezTo>
                  <a:pt x="8182" y="273"/>
                  <a:pt x="8182" y="279"/>
                  <a:pt x="8176" y="285"/>
                </a:cubicBezTo>
                <a:cubicBezTo>
                  <a:pt x="8176" y="291"/>
                  <a:pt x="8176" y="297"/>
                  <a:pt x="8170" y="297"/>
                </a:cubicBezTo>
                <a:cubicBezTo>
                  <a:pt x="8170" y="302"/>
                  <a:pt x="8164" y="302"/>
                  <a:pt x="8158" y="302"/>
                </a:cubicBezTo>
                <a:cubicBezTo>
                  <a:pt x="8152" y="302"/>
                  <a:pt x="8147" y="302"/>
                  <a:pt x="8135" y="302"/>
                </a:cubicBezTo>
                <a:cubicBezTo>
                  <a:pt x="8123" y="302"/>
                  <a:pt x="8117" y="302"/>
                  <a:pt x="8111" y="302"/>
                </a:cubicBezTo>
                <a:cubicBezTo>
                  <a:pt x="8099" y="302"/>
                  <a:pt x="8093" y="302"/>
                  <a:pt x="8087" y="302"/>
                </a:cubicBezTo>
                <a:cubicBezTo>
                  <a:pt x="8081" y="297"/>
                  <a:pt x="8081" y="291"/>
                  <a:pt x="8075" y="291"/>
                </a:cubicBezTo>
                <a:cubicBezTo>
                  <a:pt x="8069" y="285"/>
                  <a:pt x="8058" y="285"/>
                  <a:pt x="8046" y="285"/>
                </a:cubicBezTo>
                <a:cubicBezTo>
                  <a:pt x="8040" y="285"/>
                  <a:pt x="8034" y="285"/>
                  <a:pt x="8028" y="285"/>
                </a:cubicBezTo>
                <a:cubicBezTo>
                  <a:pt x="8016" y="291"/>
                  <a:pt x="8016" y="297"/>
                  <a:pt x="8010" y="308"/>
                </a:cubicBezTo>
                <a:cubicBezTo>
                  <a:pt x="8004" y="308"/>
                  <a:pt x="8004" y="314"/>
                  <a:pt x="8004" y="320"/>
                </a:cubicBezTo>
                <a:cubicBezTo>
                  <a:pt x="7998" y="320"/>
                  <a:pt x="7998" y="320"/>
                  <a:pt x="7992" y="326"/>
                </a:cubicBezTo>
                <a:cubicBezTo>
                  <a:pt x="7986" y="326"/>
                  <a:pt x="7986" y="326"/>
                  <a:pt x="7980" y="326"/>
                </a:cubicBezTo>
                <a:cubicBezTo>
                  <a:pt x="7969" y="326"/>
                  <a:pt x="7963" y="320"/>
                  <a:pt x="7957" y="326"/>
                </a:cubicBezTo>
                <a:cubicBezTo>
                  <a:pt x="7945" y="326"/>
                  <a:pt x="7939" y="326"/>
                  <a:pt x="7933" y="332"/>
                </a:cubicBezTo>
                <a:cubicBezTo>
                  <a:pt x="7927" y="332"/>
                  <a:pt x="7927" y="338"/>
                  <a:pt x="7921" y="338"/>
                </a:cubicBezTo>
                <a:cubicBezTo>
                  <a:pt x="7909" y="344"/>
                  <a:pt x="7903" y="338"/>
                  <a:pt x="7892" y="344"/>
                </a:cubicBezTo>
                <a:cubicBezTo>
                  <a:pt x="7892" y="344"/>
                  <a:pt x="7886" y="350"/>
                  <a:pt x="7880" y="350"/>
                </a:cubicBezTo>
                <a:cubicBezTo>
                  <a:pt x="7880" y="356"/>
                  <a:pt x="7874" y="362"/>
                  <a:pt x="7868" y="362"/>
                </a:cubicBezTo>
                <a:cubicBezTo>
                  <a:pt x="7862" y="374"/>
                  <a:pt x="7862" y="386"/>
                  <a:pt x="7850" y="391"/>
                </a:cubicBezTo>
                <a:cubicBezTo>
                  <a:pt x="7844" y="397"/>
                  <a:pt x="7844" y="397"/>
                  <a:pt x="7838" y="397"/>
                </a:cubicBezTo>
                <a:cubicBezTo>
                  <a:pt x="7832" y="397"/>
                  <a:pt x="7832" y="391"/>
                  <a:pt x="7826" y="391"/>
                </a:cubicBezTo>
                <a:cubicBezTo>
                  <a:pt x="7832" y="391"/>
                  <a:pt x="7832" y="386"/>
                  <a:pt x="7832" y="379"/>
                </a:cubicBezTo>
                <a:cubicBezTo>
                  <a:pt x="7838" y="379"/>
                  <a:pt x="7844" y="379"/>
                  <a:pt x="7844" y="374"/>
                </a:cubicBezTo>
                <a:cubicBezTo>
                  <a:pt x="7850" y="374"/>
                  <a:pt x="7850" y="368"/>
                  <a:pt x="7850" y="362"/>
                </a:cubicBezTo>
                <a:cubicBezTo>
                  <a:pt x="7856" y="362"/>
                  <a:pt x="7856" y="356"/>
                  <a:pt x="7862" y="350"/>
                </a:cubicBezTo>
                <a:cubicBezTo>
                  <a:pt x="7862" y="344"/>
                  <a:pt x="7868" y="332"/>
                  <a:pt x="7874" y="332"/>
                </a:cubicBezTo>
                <a:cubicBezTo>
                  <a:pt x="7880" y="326"/>
                  <a:pt x="7880" y="332"/>
                  <a:pt x="7886" y="332"/>
                </a:cubicBezTo>
                <a:cubicBezTo>
                  <a:pt x="7892" y="326"/>
                  <a:pt x="7897" y="326"/>
                  <a:pt x="7903" y="320"/>
                </a:cubicBezTo>
                <a:cubicBezTo>
                  <a:pt x="7903" y="314"/>
                  <a:pt x="7903" y="314"/>
                  <a:pt x="7903" y="308"/>
                </a:cubicBezTo>
                <a:cubicBezTo>
                  <a:pt x="7903" y="285"/>
                  <a:pt x="7903" y="285"/>
                  <a:pt x="7903" y="285"/>
                </a:cubicBezTo>
                <a:cubicBezTo>
                  <a:pt x="7909" y="279"/>
                  <a:pt x="7909" y="273"/>
                  <a:pt x="7915" y="273"/>
                </a:cubicBezTo>
                <a:cubicBezTo>
                  <a:pt x="7921" y="273"/>
                  <a:pt x="7927" y="273"/>
                  <a:pt x="7927" y="267"/>
                </a:cubicBezTo>
                <a:cubicBezTo>
                  <a:pt x="7933" y="267"/>
                  <a:pt x="7939" y="267"/>
                  <a:pt x="7939" y="261"/>
                </a:cubicBezTo>
                <a:cubicBezTo>
                  <a:pt x="7945" y="255"/>
                  <a:pt x="7939" y="255"/>
                  <a:pt x="7939" y="249"/>
                </a:cubicBezTo>
                <a:cubicBezTo>
                  <a:pt x="7939" y="243"/>
                  <a:pt x="7939" y="243"/>
                  <a:pt x="7939" y="237"/>
                </a:cubicBezTo>
                <a:cubicBezTo>
                  <a:pt x="7939" y="231"/>
                  <a:pt x="7939" y="231"/>
                  <a:pt x="7933" y="225"/>
                </a:cubicBezTo>
                <a:cubicBezTo>
                  <a:pt x="7933" y="225"/>
                  <a:pt x="7927" y="220"/>
                  <a:pt x="7927" y="213"/>
                </a:cubicBezTo>
                <a:cubicBezTo>
                  <a:pt x="7921" y="213"/>
                  <a:pt x="7921" y="213"/>
                  <a:pt x="7915" y="213"/>
                </a:cubicBezTo>
                <a:cubicBezTo>
                  <a:pt x="7903" y="213"/>
                  <a:pt x="7903" y="213"/>
                  <a:pt x="7903" y="213"/>
                </a:cubicBezTo>
                <a:cubicBezTo>
                  <a:pt x="7897" y="213"/>
                  <a:pt x="7897" y="220"/>
                  <a:pt x="7892" y="220"/>
                </a:cubicBezTo>
                <a:cubicBezTo>
                  <a:pt x="7880" y="220"/>
                  <a:pt x="7874" y="220"/>
                  <a:pt x="7862" y="220"/>
                </a:cubicBezTo>
                <a:cubicBezTo>
                  <a:pt x="7856" y="220"/>
                  <a:pt x="7856" y="220"/>
                  <a:pt x="7850" y="220"/>
                </a:cubicBezTo>
                <a:cubicBezTo>
                  <a:pt x="7838" y="220"/>
                  <a:pt x="7826" y="220"/>
                  <a:pt x="7814" y="220"/>
                </a:cubicBezTo>
                <a:cubicBezTo>
                  <a:pt x="7809" y="220"/>
                  <a:pt x="7803" y="220"/>
                  <a:pt x="7803" y="213"/>
                </a:cubicBezTo>
                <a:cubicBezTo>
                  <a:pt x="7803" y="231"/>
                  <a:pt x="7803" y="237"/>
                  <a:pt x="7803" y="255"/>
                </a:cubicBezTo>
                <a:lnTo>
                  <a:pt x="7797" y="261"/>
                </a:lnTo>
                <a:cubicBezTo>
                  <a:pt x="7797" y="267"/>
                  <a:pt x="7803" y="267"/>
                  <a:pt x="7803" y="273"/>
                </a:cubicBezTo>
                <a:cubicBezTo>
                  <a:pt x="7797" y="273"/>
                  <a:pt x="7791" y="279"/>
                  <a:pt x="7785" y="279"/>
                </a:cubicBezTo>
                <a:cubicBezTo>
                  <a:pt x="7779" y="279"/>
                  <a:pt x="7779" y="273"/>
                  <a:pt x="7773" y="273"/>
                </a:cubicBezTo>
                <a:cubicBezTo>
                  <a:pt x="7761" y="273"/>
                  <a:pt x="7761" y="273"/>
                  <a:pt x="7749" y="273"/>
                </a:cubicBezTo>
                <a:cubicBezTo>
                  <a:pt x="7743" y="273"/>
                  <a:pt x="7737" y="273"/>
                  <a:pt x="7732" y="273"/>
                </a:cubicBezTo>
                <a:cubicBezTo>
                  <a:pt x="7720" y="273"/>
                  <a:pt x="7720" y="279"/>
                  <a:pt x="7708" y="285"/>
                </a:cubicBezTo>
                <a:cubicBezTo>
                  <a:pt x="7708" y="285"/>
                  <a:pt x="7702" y="285"/>
                  <a:pt x="7696" y="285"/>
                </a:cubicBezTo>
                <a:cubicBezTo>
                  <a:pt x="7690" y="291"/>
                  <a:pt x="7690" y="291"/>
                  <a:pt x="7684" y="297"/>
                </a:cubicBezTo>
                <a:cubicBezTo>
                  <a:pt x="7684" y="297"/>
                  <a:pt x="7678" y="297"/>
                  <a:pt x="7672" y="297"/>
                </a:cubicBezTo>
                <a:cubicBezTo>
                  <a:pt x="7672" y="291"/>
                  <a:pt x="7678" y="285"/>
                  <a:pt x="7678" y="285"/>
                </a:cubicBezTo>
                <a:cubicBezTo>
                  <a:pt x="7678" y="279"/>
                  <a:pt x="7684" y="279"/>
                  <a:pt x="7684" y="273"/>
                </a:cubicBezTo>
                <a:cubicBezTo>
                  <a:pt x="7684" y="267"/>
                  <a:pt x="7684" y="261"/>
                  <a:pt x="7690" y="261"/>
                </a:cubicBezTo>
                <a:cubicBezTo>
                  <a:pt x="7690" y="255"/>
                  <a:pt x="7696" y="249"/>
                  <a:pt x="7702" y="249"/>
                </a:cubicBezTo>
                <a:cubicBezTo>
                  <a:pt x="7714" y="249"/>
                  <a:pt x="7714" y="249"/>
                  <a:pt x="7714" y="249"/>
                </a:cubicBezTo>
                <a:cubicBezTo>
                  <a:pt x="7720" y="249"/>
                  <a:pt x="7726" y="249"/>
                  <a:pt x="7737" y="249"/>
                </a:cubicBezTo>
                <a:cubicBezTo>
                  <a:pt x="7743" y="249"/>
                  <a:pt x="7749" y="249"/>
                  <a:pt x="7761" y="249"/>
                </a:cubicBezTo>
                <a:cubicBezTo>
                  <a:pt x="7767" y="243"/>
                  <a:pt x="7767" y="243"/>
                  <a:pt x="7773" y="237"/>
                </a:cubicBezTo>
                <a:cubicBezTo>
                  <a:pt x="7767" y="225"/>
                  <a:pt x="7767" y="225"/>
                  <a:pt x="7767" y="225"/>
                </a:cubicBezTo>
                <a:cubicBezTo>
                  <a:pt x="7767" y="225"/>
                  <a:pt x="7761" y="220"/>
                  <a:pt x="7755" y="220"/>
                </a:cubicBezTo>
                <a:cubicBezTo>
                  <a:pt x="7749" y="220"/>
                  <a:pt x="7749" y="220"/>
                  <a:pt x="7743" y="220"/>
                </a:cubicBezTo>
                <a:cubicBezTo>
                  <a:pt x="7737" y="220"/>
                  <a:pt x="7732" y="220"/>
                  <a:pt x="7726" y="220"/>
                </a:cubicBezTo>
                <a:cubicBezTo>
                  <a:pt x="7708" y="220"/>
                  <a:pt x="7696" y="225"/>
                  <a:pt x="7678" y="225"/>
                </a:cubicBezTo>
                <a:cubicBezTo>
                  <a:pt x="7672" y="225"/>
                  <a:pt x="7666" y="225"/>
                  <a:pt x="7654" y="225"/>
                </a:cubicBezTo>
                <a:cubicBezTo>
                  <a:pt x="7654" y="225"/>
                  <a:pt x="7648" y="231"/>
                  <a:pt x="7643" y="231"/>
                </a:cubicBezTo>
                <a:cubicBezTo>
                  <a:pt x="7566" y="231"/>
                  <a:pt x="7566" y="231"/>
                  <a:pt x="7566" y="231"/>
                </a:cubicBezTo>
                <a:cubicBezTo>
                  <a:pt x="7554" y="231"/>
                  <a:pt x="7548" y="225"/>
                  <a:pt x="7536" y="225"/>
                </a:cubicBezTo>
                <a:cubicBezTo>
                  <a:pt x="7524" y="225"/>
                  <a:pt x="7518" y="225"/>
                  <a:pt x="7506" y="231"/>
                </a:cubicBezTo>
                <a:cubicBezTo>
                  <a:pt x="7500" y="231"/>
                  <a:pt x="7494" y="231"/>
                  <a:pt x="7494" y="231"/>
                </a:cubicBezTo>
                <a:cubicBezTo>
                  <a:pt x="7488" y="231"/>
                  <a:pt x="7482" y="237"/>
                  <a:pt x="7482" y="237"/>
                </a:cubicBezTo>
                <a:cubicBezTo>
                  <a:pt x="7477" y="237"/>
                  <a:pt x="7471" y="243"/>
                  <a:pt x="7471" y="243"/>
                </a:cubicBezTo>
                <a:cubicBezTo>
                  <a:pt x="7465" y="243"/>
                  <a:pt x="7459" y="249"/>
                  <a:pt x="7453" y="249"/>
                </a:cubicBezTo>
                <a:cubicBezTo>
                  <a:pt x="7447" y="249"/>
                  <a:pt x="7441" y="249"/>
                  <a:pt x="7435" y="249"/>
                </a:cubicBezTo>
                <a:cubicBezTo>
                  <a:pt x="7429" y="249"/>
                  <a:pt x="7429" y="255"/>
                  <a:pt x="7423" y="255"/>
                </a:cubicBezTo>
                <a:cubicBezTo>
                  <a:pt x="7417" y="255"/>
                  <a:pt x="7411" y="255"/>
                  <a:pt x="7405" y="255"/>
                </a:cubicBezTo>
                <a:cubicBezTo>
                  <a:pt x="7400" y="255"/>
                  <a:pt x="7400" y="261"/>
                  <a:pt x="7393" y="261"/>
                </a:cubicBezTo>
                <a:cubicBezTo>
                  <a:pt x="7388" y="261"/>
                  <a:pt x="7382" y="261"/>
                  <a:pt x="7382" y="261"/>
                </a:cubicBezTo>
                <a:cubicBezTo>
                  <a:pt x="7376" y="267"/>
                  <a:pt x="7370" y="267"/>
                  <a:pt x="7364" y="267"/>
                </a:cubicBezTo>
                <a:cubicBezTo>
                  <a:pt x="7358" y="267"/>
                  <a:pt x="7358" y="267"/>
                  <a:pt x="7352" y="261"/>
                </a:cubicBezTo>
                <a:cubicBezTo>
                  <a:pt x="7358" y="261"/>
                  <a:pt x="7358" y="255"/>
                  <a:pt x="7358" y="255"/>
                </a:cubicBezTo>
                <a:cubicBezTo>
                  <a:pt x="7364" y="243"/>
                  <a:pt x="7370" y="237"/>
                  <a:pt x="7376" y="231"/>
                </a:cubicBezTo>
                <a:cubicBezTo>
                  <a:pt x="7376" y="225"/>
                  <a:pt x="7382" y="220"/>
                  <a:pt x="7382" y="220"/>
                </a:cubicBezTo>
                <a:cubicBezTo>
                  <a:pt x="7393" y="213"/>
                  <a:pt x="7400" y="208"/>
                  <a:pt x="7411" y="208"/>
                </a:cubicBezTo>
                <a:cubicBezTo>
                  <a:pt x="7417" y="208"/>
                  <a:pt x="7417" y="202"/>
                  <a:pt x="7423" y="202"/>
                </a:cubicBezTo>
                <a:cubicBezTo>
                  <a:pt x="7619" y="202"/>
                  <a:pt x="7619" y="202"/>
                  <a:pt x="7619" y="202"/>
                </a:cubicBezTo>
                <a:cubicBezTo>
                  <a:pt x="7619" y="202"/>
                  <a:pt x="7625" y="202"/>
                  <a:pt x="7631" y="202"/>
                </a:cubicBezTo>
                <a:cubicBezTo>
                  <a:pt x="7631" y="196"/>
                  <a:pt x="7631" y="190"/>
                  <a:pt x="7637" y="190"/>
                </a:cubicBezTo>
                <a:cubicBezTo>
                  <a:pt x="7643" y="190"/>
                  <a:pt x="7643" y="184"/>
                  <a:pt x="7648" y="184"/>
                </a:cubicBezTo>
                <a:cubicBezTo>
                  <a:pt x="7809" y="184"/>
                  <a:pt x="7809" y="184"/>
                  <a:pt x="7809" y="184"/>
                </a:cubicBezTo>
                <a:cubicBezTo>
                  <a:pt x="7814" y="184"/>
                  <a:pt x="7820" y="184"/>
                  <a:pt x="7820" y="184"/>
                </a:cubicBezTo>
                <a:cubicBezTo>
                  <a:pt x="7832" y="184"/>
                  <a:pt x="7838" y="184"/>
                  <a:pt x="7844" y="184"/>
                </a:cubicBezTo>
                <a:cubicBezTo>
                  <a:pt x="7850" y="184"/>
                  <a:pt x="7850" y="178"/>
                  <a:pt x="7856" y="178"/>
                </a:cubicBezTo>
                <a:cubicBezTo>
                  <a:pt x="7862" y="178"/>
                  <a:pt x="7856" y="166"/>
                  <a:pt x="7862" y="166"/>
                </a:cubicBezTo>
                <a:cubicBezTo>
                  <a:pt x="7868" y="166"/>
                  <a:pt x="7868" y="166"/>
                  <a:pt x="7874" y="166"/>
                </a:cubicBezTo>
                <a:cubicBezTo>
                  <a:pt x="7880" y="166"/>
                  <a:pt x="7880" y="160"/>
                  <a:pt x="7886" y="160"/>
                </a:cubicBezTo>
                <a:cubicBezTo>
                  <a:pt x="7892" y="160"/>
                  <a:pt x="7892" y="160"/>
                  <a:pt x="7897" y="160"/>
                </a:cubicBezTo>
                <a:cubicBezTo>
                  <a:pt x="7903" y="160"/>
                  <a:pt x="7903" y="160"/>
                  <a:pt x="7909" y="160"/>
                </a:cubicBezTo>
                <a:cubicBezTo>
                  <a:pt x="7915" y="160"/>
                  <a:pt x="7915" y="154"/>
                  <a:pt x="7921" y="154"/>
                </a:cubicBezTo>
                <a:cubicBezTo>
                  <a:pt x="7933" y="148"/>
                  <a:pt x="7945" y="154"/>
                  <a:pt x="7957" y="154"/>
                </a:cubicBezTo>
                <a:cubicBezTo>
                  <a:pt x="7963" y="154"/>
                  <a:pt x="7963" y="148"/>
                  <a:pt x="7969" y="148"/>
                </a:cubicBezTo>
                <a:cubicBezTo>
                  <a:pt x="7969" y="125"/>
                  <a:pt x="7969" y="125"/>
                  <a:pt x="7969" y="125"/>
                </a:cubicBezTo>
                <a:cubicBezTo>
                  <a:pt x="7939" y="119"/>
                  <a:pt x="7939" y="119"/>
                  <a:pt x="7939" y="119"/>
                </a:cubicBezTo>
                <a:cubicBezTo>
                  <a:pt x="7933" y="125"/>
                  <a:pt x="7927" y="125"/>
                  <a:pt x="7921" y="125"/>
                </a:cubicBezTo>
                <a:cubicBezTo>
                  <a:pt x="7915" y="125"/>
                  <a:pt x="7915" y="125"/>
                  <a:pt x="7915" y="125"/>
                </a:cubicBezTo>
                <a:cubicBezTo>
                  <a:pt x="7909" y="125"/>
                  <a:pt x="7909" y="125"/>
                  <a:pt x="7903" y="119"/>
                </a:cubicBezTo>
                <a:cubicBezTo>
                  <a:pt x="7892" y="119"/>
                  <a:pt x="7880" y="113"/>
                  <a:pt x="7868" y="113"/>
                </a:cubicBezTo>
                <a:cubicBezTo>
                  <a:pt x="7856" y="113"/>
                  <a:pt x="7850" y="119"/>
                  <a:pt x="7844" y="119"/>
                </a:cubicBezTo>
                <a:cubicBezTo>
                  <a:pt x="7832" y="119"/>
                  <a:pt x="7826" y="119"/>
                  <a:pt x="7814" y="113"/>
                </a:cubicBezTo>
                <a:cubicBezTo>
                  <a:pt x="7809" y="113"/>
                  <a:pt x="7809" y="113"/>
                  <a:pt x="7803" y="107"/>
                </a:cubicBezTo>
                <a:cubicBezTo>
                  <a:pt x="7803" y="107"/>
                  <a:pt x="7814" y="107"/>
                  <a:pt x="7814" y="101"/>
                </a:cubicBezTo>
                <a:cubicBezTo>
                  <a:pt x="7814" y="95"/>
                  <a:pt x="7809" y="95"/>
                  <a:pt x="7809" y="89"/>
                </a:cubicBezTo>
                <a:cubicBezTo>
                  <a:pt x="7803" y="89"/>
                  <a:pt x="7803" y="89"/>
                  <a:pt x="7797" y="89"/>
                </a:cubicBezTo>
                <a:cubicBezTo>
                  <a:pt x="7791" y="89"/>
                  <a:pt x="7785" y="83"/>
                  <a:pt x="7773" y="83"/>
                </a:cubicBezTo>
                <a:cubicBezTo>
                  <a:pt x="7773" y="83"/>
                  <a:pt x="7773" y="83"/>
                  <a:pt x="7767" y="83"/>
                </a:cubicBezTo>
                <a:cubicBezTo>
                  <a:pt x="7761" y="89"/>
                  <a:pt x="7761" y="95"/>
                  <a:pt x="7755" y="95"/>
                </a:cubicBezTo>
                <a:cubicBezTo>
                  <a:pt x="7702" y="95"/>
                  <a:pt x="7702" y="95"/>
                  <a:pt x="7702" y="95"/>
                </a:cubicBezTo>
                <a:cubicBezTo>
                  <a:pt x="7690" y="95"/>
                  <a:pt x="7684" y="83"/>
                  <a:pt x="7678" y="77"/>
                </a:cubicBezTo>
                <a:cubicBezTo>
                  <a:pt x="7672" y="77"/>
                  <a:pt x="7672" y="77"/>
                  <a:pt x="7666" y="77"/>
                </a:cubicBezTo>
                <a:cubicBezTo>
                  <a:pt x="7654" y="71"/>
                  <a:pt x="7648" y="77"/>
                  <a:pt x="7643" y="77"/>
                </a:cubicBezTo>
                <a:cubicBezTo>
                  <a:pt x="7571" y="77"/>
                  <a:pt x="7571" y="77"/>
                  <a:pt x="7571" y="77"/>
                </a:cubicBezTo>
                <a:cubicBezTo>
                  <a:pt x="7554" y="77"/>
                  <a:pt x="7554" y="77"/>
                  <a:pt x="7554" y="77"/>
                </a:cubicBezTo>
                <a:cubicBezTo>
                  <a:pt x="7512" y="77"/>
                  <a:pt x="7512" y="77"/>
                  <a:pt x="7512" y="77"/>
                </a:cubicBezTo>
                <a:cubicBezTo>
                  <a:pt x="7488" y="77"/>
                  <a:pt x="7488" y="77"/>
                  <a:pt x="7488" y="77"/>
                </a:cubicBezTo>
                <a:cubicBezTo>
                  <a:pt x="7482" y="77"/>
                  <a:pt x="7477" y="77"/>
                  <a:pt x="7465" y="77"/>
                </a:cubicBezTo>
                <a:cubicBezTo>
                  <a:pt x="7459" y="77"/>
                  <a:pt x="7459" y="83"/>
                  <a:pt x="7453" y="89"/>
                </a:cubicBezTo>
                <a:cubicBezTo>
                  <a:pt x="7352" y="89"/>
                  <a:pt x="7352" y="89"/>
                  <a:pt x="7352" y="89"/>
                </a:cubicBezTo>
                <a:cubicBezTo>
                  <a:pt x="7358" y="77"/>
                  <a:pt x="7358" y="77"/>
                  <a:pt x="7358" y="77"/>
                </a:cubicBezTo>
                <a:cubicBezTo>
                  <a:pt x="7382" y="77"/>
                  <a:pt x="7382" y="77"/>
                  <a:pt x="7382" y="77"/>
                </a:cubicBezTo>
                <a:cubicBezTo>
                  <a:pt x="7388" y="77"/>
                  <a:pt x="7393" y="77"/>
                  <a:pt x="7405" y="77"/>
                </a:cubicBezTo>
                <a:cubicBezTo>
                  <a:pt x="7405" y="77"/>
                  <a:pt x="7411" y="71"/>
                  <a:pt x="7411" y="65"/>
                </a:cubicBezTo>
                <a:cubicBezTo>
                  <a:pt x="7417" y="65"/>
                  <a:pt x="7417" y="59"/>
                  <a:pt x="7417" y="54"/>
                </a:cubicBezTo>
                <a:cubicBezTo>
                  <a:pt x="7761" y="54"/>
                  <a:pt x="7761" y="54"/>
                  <a:pt x="7761" y="54"/>
                </a:cubicBezTo>
                <a:cubicBezTo>
                  <a:pt x="7761" y="47"/>
                  <a:pt x="7761" y="47"/>
                  <a:pt x="7761" y="42"/>
                </a:cubicBezTo>
                <a:cubicBezTo>
                  <a:pt x="7755" y="36"/>
                  <a:pt x="7755" y="36"/>
                  <a:pt x="7749" y="30"/>
                </a:cubicBezTo>
                <a:cubicBezTo>
                  <a:pt x="7743" y="30"/>
                  <a:pt x="7743" y="24"/>
                  <a:pt x="7737" y="24"/>
                </a:cubicBezTo>
                <a:cubicBezTo>
                  <a:pt x="7726" y="18"/>
                  <a:pt x="7720" y="18"/>
                  <a:pt x="7714" y="18"/>
                </a:cubicBezTo>
                <a:cubicBezTo>
                  <a:pt x="7696" y="18"/>
                  <a:pt x="7696" y="18"/>
                  <a:pt x="7696" y="18"/>
                </a:cubicBezTo>
                <a:cubicBezTo>
                  <a:pt x="7690" y="18"/>
                  <a:pt x="7684" y="18"/>
                  <a:pt x="7672" y="18"/>
                </a:cubicBezTo>
                <a:cubicBezTo>
                  <a:pt x="7660" y="18"/>
                  <a:pt x="7654" y="12"/>
                  <a:pt x="7648" y="12"/>
                </a:cubicBezTo>
                <a:cubicBezTo>
                  <a:pt x="7643" y="12"/>
                  <a:pt x="7643" y="6"/>
                  <a:pt x="7637" y="6"/>
                </a:cubicBezTo>
                <a:cubicBezTo>
                  <a:pt x="7631" y="6"/>
                  <a:pt x="7631" y="6"/>
                  <a:pt x="7625" y="6"/>
                </a:cubicBezTo>
                <a:cubicBezTo>
                  <a:pt x="7619" y="0"/>
                  <a:pt x="7613" y="6"/>
                  <a:pt x="7601" y="6"/>
                </a:cubicBezTo>
                <a:cubicBezTo>
                  <a:pt x="7589" y="6"/>
                  <a:pt x="7583" y="6"/>
                  <a:pt x="7577" y="6"/>
                </a:cubicBezTo>
                <a:cubicBezTo>
                  <a:pt x="7571" y="6"/>
                  <a:pt x="7566" y="6"/>
                  <a:pt x="7566" y="6"/>
                </a:cubicBezTo>
                <a:cubicBezTo>
                  <a:pt x="7554" y="6"/>
                  <a:pt x="7548" y="6"/>
                  <a:pt x="7536" y="6"/>
                </a:cubicBezTo>
                <a:cubicBezTo>
                  <a:pt x="7524" y="6"/>
                  <a:pt x="7524" y="6"/>
                  <a:pt x="7524" y="6"/>
                </a:cubicBezTo>
                <a:cubicBezTo>
                  <a:pt x="7512" y="6"/>
                  <a:pt x="7506" y="0"/>
                  <a:pt x="7500" y="0"/>
                </a:cubicBezTo>
                <a:cubicBezTo>
                  <a:pt x="7405" y="0"/>
                  <a:pt x="7352" y="0"/>
                  <a:pt x="7257" y="0"/>
                </a:cubicBezTo>
                <a:cubicBezTo>
                  <a:pt x="7245" y="0"/>
                  <a:pt x="7239" y="0"/>
                  <a:pt x="7234" y="6"/>
                </a:cubicBezTo>
                <a:cubicBezTo>
                  <a:pt x="7227" y="6"/>
                  <a:pt x="7222" y="6"/>
                  <a:pt x="7222" y="6"/>
                </a:cubicBezTo>
                <a:cubicBezTo>
                  <a:pt x="7216" y="6"/>
                  <a:pt x="7210" y="12"/>
                  <a:pt x="7204" y="12"/>
                </a:cubicBezTo>
                <a:cubicBezTo>
                  <a:pt x="7204" y="18"/>
                  <a:pt x="7198" y="24"/>
                  <a:pt x="7192" y="24"/>
                </a:cubicBezTo>
                <a:cubicBezTo>
                  <a:pt x="7192" y="24"/>
                  <a:pt x="7186" y="24"/>
                  <a:pt x="7180" y="24"/>
                </a:cubicBezTo>
                <a:cubicBezTo>
                  <a:pt x="7168" y="24"/>
                  <a:pt x="7168" y="24"/>
                  <a:pt x="7168" y="24"/>
                </a:cubicBezTo>
                <a:cubicBezTo>
                  <a:pt x="7162" y="24"/>
                  <a:pt x="7162" y="24"/>
                  <a:pt x="7156" y="24"/>
                </a:cubicBezTo>
                <a:cubicBezTo>
                  <a:pt x="7139" y="24"/>
                  <a:pt x="7139" y="24"/>
                  <a:pt x="7139" y="24"/>
                </a:cubicBezTo>
                <a:cubicBezTo>
                  <a:pt x="7139" y="24"/>
                  <a:pt x="7133" y="18"/>
                  <a:pt x="7127" y="18"/>
                </a:cubicBezTo>
                <a:cubicBezTo>
                  <a:pt x="7121" y="18"/>
                  <a:pt x="7115" y="18"/>
                  <a:pt x="7109" y="18"/>
                </a:cubicBezTo>
                <a:cubicBezTo>
                  <a:pt x="7103" y="18"/>
                  <a:pt x="7097" y="18"/>
                  <a:pt x="7091" y="18"/>
                </a:cubicBezTo>
                <a:cubicBezTo>
                  <a:pt x="7073" y="18"/>
                  <a:pt x="7068" y="30"/>
                  <a:pt x="7056" y="36"/>
                </a:cubicBezTo>
                <a:cubicBezTo>
                  <a:pt x="7061" y="42"/>
                  <a:pt x="7061" y="54"/>
                  <a:pt x="7061" y="59"/>
                </a:cubicBezTo>
                <a:cubicBezTo>
                  <a:pt x="7068" y="65"/>
                  <a:pt x="7068" y="65"/>
                  <a:pt x="7068" y="71"/>
                </a:cubicBezTo>
                <a:cubicBezTo>
                  <a:pt x="7068" y="83"/>
                  <a:pt x="7056" y="83"/>
                  <a:pt x="7050" y="89"/>
                </a:cubicBezTo>
                <a:cubicBezTo>
                  <a:pt x="7044" y="89"/>
                  <a:pt x="7038" y="89"/>
                  <a:pt x="7026" y="89"/>
                </a:cubicBezTo>
                <a:cubicBezTo>
                  <a:pt x="7014" y="89"/>
                  <a:pt x="7008" y="89"/>
                  <a:pt x="7002" y="83"/>
                </a:cubicBezTo>
                <a:cubicBezTo>
                  <a:pt x="6996" y="83"/>
                  <a:pt x="6996" y="77"/>
                  <a:pt x="6990" y="77"/>
                </a:cubicBezTo>
                <a:cubicBezTo>
                  <a:pt x="6931" y="77"/>
                  <a:pt x="6931" y="77"/>
                  <a:pt x="6931" y="77"/>
                </a:cubicBezTo>
                <a:cubicBezTo>
                  <a:pt x="6913" y="77"/>
                  <a:pt x="6907" y="65"/>
                  <a:pt x="6890" y="54"/>
                </a:cubicBezTo>
                <a:lnTo>
                  <a:pt x="6884" y="54"/>
                </a:lnTo>
                <a:cubicBezTo>
                  <a:pt x="6866" y="54"/>
                  <a:pt x="6860" y="47"/>
                  <a:pt x="6848" y="47"/>
                </a:cubicBezTo>
                <a:cubicBezTo>
                  <a:pt x="6842" y="47"/>
                  <a:pt x="6842" y="47"/>
                  <a:pt x="6836" y="47"/>
                </a:cubicBezTo>
                <a:cubicBezTo>
                  <a:pt x="6830" y="54"/>
                  <a:pt x="6824" y="54"/>
                  <a:pt x="6824" y="54"/>
                </a:cubicBezTo>
                <a:cubicBezTo>
                  <a:pt x="6818" y="54"/>
                  <a:pt x="6818" y="59"/>
                  <a:pt x="6813" y="65"/>
                </a:cubicBezTo>
                <a:cubicBezTo>
                  <a:pt x="6813" y="65"/>
                  <a:pt x="6807" y="71"/>
                  <a:pt x="6801" y="71"/>
                </a:cubicBezTo>
                <a:cubicBezTo>
                  <a:pt x="6789" y="71"/>
                  <a:pt x="6783" y="71"/>
                  <a:pt x="6777" y="71"/>
                </a:cubicBezTo>
                <a:cubicBezTo>
                  <a:pt x="6765" y="71"/>
                  <a:pt x="6765" y="71"/>
                  <a:pt x="6765" y="71"/>
                </a:cubicBezTo>
                <a:cubicBezTo>
                  <a:pt x="6759" y="71"/>
                  <a:pt x="6759" y="71"/>
                  <a:pt x="6753" y="71"/>
                </a:cubicBezTo>
                <a:cubicBezTo>
                  <a:pt x="6747" y="71"/>
                  <a:pt x="6741" y="59"/>
                  <a:pt x="6735" y="59"/>
                </a:cubicBezTo>
                <a:cubicBezTo>
                  <a:pt x="6724" y="59"/>
                  <a:pt x="6718" y="65"/>
                  <a:pt x="6706" y="71"/>
                </a:cubicBezTo>
                <a:cubicBezTo>
                  <a:pt x="6688" y="71"/>
                  <a:pt x="6676" y="65"/>
                  <a:pt x="6658" y="65"/>
                </a:cubicBezTo>
                <a:lnTo>
                  <a:pt x="6652" y="65"/>
                </a:lnTo>
                <a:lnTo>
                  <a:pt x="6646" y="71"/>
                </a:lnTo>
                <a:lnTo>
                  <a:pt x="6641" y="71"/>
                </a:lnTo>
                <a:lnTo>
                  <a:pt x="6635" y="71"/>
                </a:lnTo>
                <a:cubicBezTo>
                  <a:pt x="6629" y="71"/>
                  <a:pt x="6623" y="77"/>
                  <a:pt x="6623" y="77"/>
                </a:cubicBezTo>
                <a:cubicBezTo>
                  <a:pt x="6617" y="77"/>
                  <a:pt x="6611" y="83"/>
                  <a:pt x="6605" y="83"/>
                </a:cubicBezTo>
                <a:cubicBezTo>
                  <a:pt x="6605" y="89"/>
                  <a:pt x="6611" y="89"/>
                  <a:pt x="6611" y="95"/>
                </a:cubicBezTo>
                <a:cubicBezTo>
                  <a:pt x="6617" y="101"/>
                  <a:pt x="6617" y="101"/>
                  <a:pt x="6617" y="101"/>
                </a:cubicBezTo>
                <a:cubicBezTo>
                  <a:pt x="6623" y="101"/>
                  <a:pt x="6623" y="101"/>
                  <a:pt x="6623" y="107"/>
                </a:cubicBezTo>
                <a:cubicBezTo>
                  <a:pt x="6629" y="107"/>
                  <a:pt x="6629" y="101"/>
                  <a:pt x="6635" y="107"/>
                </a:cubicBezTo>
                <a:cubicBezTo>
                  <a:pt x="6641" y="107"/>
                  <a:pt x="6641" y="107"/>
                  <a:pt x="6646" y="113"/>
                </a:cubicBezTo>
                <a:cubicBezTo>
                  <a:pt x="6652" y="113"/>
                  <a:pt x="6652" y="113"/>
                  <a:pt x="6652" y="119"/>
                </a:cubicBezTo>
                <a:cubicBezTo>
                  <a:pt x="6658" y="119"/>
                  <a:pt x="6658" y="119"/>
                  <a:pt x="6658" y="125"/>
                </a:cubicBezTo>
                <a:cubicBezTo>
                  <a:pt x="6658" y="125"/>
                  <a:pt x="6664" y="125"/>
                  <a:pt x="6664" y="131"/>
                </a:cubicBezTo>
                <a:cubicBezTo>
                  <a:pt x="6664" y="131"/>
                  <a:pt x="6664" y="136"/>
                  <a:pt x="6664" y="142"/>
                </a:cubicBezTo>
                <a:cubicBezTo>
                  <a:pt x="6670" y="148"/>
                  <a:pt x="6664" y="148"/>
                  <a:pt x="6664" y="154"/>
                </a:cubicBezTo>
                <a:cubicBezTo>
                  <a:pt x="6658" y="148"/>
                  <a:pt x="6658" y="148"/>
                  <a:pt x="6658" y="148"/>
                </a:cubicBezTo>
                <a:lnTo>
                  <a:pt x="6658" y="148"/>
                </a:lnTo>
                <a:cubicBezTo>
                  <a:pt x="6652" y="142"/>
                  <a:pt x="6652" y="142"/>
                  <a:pt x="6652" y="142"/>
                </a:cubicBezTo>
                <a:cubicBezTo>
                  <a:pt x="6652" y="136"/>
                  <a:pt x="6646" y="142"/>
                  <a:pt x="6646" y="142"/>
                </a:cubicBezTo>
                <a:cubicBezTo>
                  <a:pt x="6646" y="136"/>
                  <a:pt x="6641" y="136"/>
                  <a:pt x="6641" y="136"/>
                </a:cubicBezTo>
                <a:cubicBezTo>
                  <a:pt x="6635" y="136"/>
                  <a:pt x="6635" y="136"/>
                  <a:pt x="6635" y="136"/>
                </a:cubicBezTo>
                <a:cubicBezTo>
                  <a:pt x="6629" y="136"/>
                  <a:pt x="6629" y="131"/>
                  <a:pt x="6623" y="131"/>
                </a:cubicBezTo>
                <a:cubicBezTo>
                  <a:pt x="6623" y="131"/>
                  <a:pt x="6623" y="131"/>
                  <a:pt x="6617" y="131"/>
                </a:cubicBezTo>
                <a:cubicBezTo>
                  <a:pt x="6617" y="131"/>
                  <a:pt x="6617" y="131"/>
                  <a:pt x="6611" y="131"/>
                </a:cubicBezTo>
                <a:cubicBezTo>
                  <a:pt x="6611" y="125"/>
                  <a:pt x="6611" y="125"/>
                  <a:pt x="6605" y="125"/>
                </a:cubicBezTo>
                <a:cubicBezTo>
                  <a:pt x="6605" y="125"/>
                  <a:pt x="6605" y="125"/>
                  <a:pt x="6599" y="125"/>
                </a:cubicBezTo>
                <a:lnTo>
                  <a:pt x="6593" y="125"/>
                </a:lnTo>
                <a:cubicBezTo>
                  <a:pt x="6587" y="125"/>
                  <a:pt x="6587" y="125"/>
                  <a:pt x="6581" y="125"/>
                </a:cubicBezTo>
                <a:cubicBezTo>
                  <a:pt x="6575" y="125"/>
                  <a:pt x="6575" y="125"/>
                  <a:pt x="6569" y="125"/>
                </a:cubicBezTo>
                <a:cubicBezTo>
                  <a:pt x="6569" y="125"/>
                  <a:pt x="6563" y="125"/>
                  <a:pt x="6563" y="131"/>
                </a:cubicBezTo>
                <a:cubicBezTo>
                  <a:pt x="6563" y="131"/>
                  <a:pt x="6563" y="131"/>
                  <a:pt x="6563" y="136"/>
                </a:cubicBezTo>
                <a:cubicBezTo>
                  <a:pt x="6563" y="136"/>
                  <a:pt x="6563" y="136"/>
                  <a:pt x="6563" y="142"/>
                </a:cubicBezTo>
                <a:cubicBezTo>
                  <a:pt x="6563" y="148"/>
                  <a:pt x="6563" y="148"/>
                  <a:pt x="6569" y="154"/>
                </a:cubicBezTo>
                <a:cubicBezTo>
                  <a:pt x="6569" y="154"/>
                  <a:pt x="6569" y="154"/>
                  <a:pt x="6575" y="160"/>
                </a:cubicBezTo>
                <a:cubicBezTo>
                  <a:pt x="6575" y="160"/>
                  <a:pt x="6575" y="160"/>
                  <a:pt x="6581" y="166"/>
                </a:cubicBezTo>
                <a:cubicBezTo>
                  <a:pt x="6587" y="166"/>
                  <a:pt x="6587" y="166"/>
                  <a:pt x="6593" y="172"/>
                </a:cubicBezTo>
                <a:cubicBezTo>
                  <a:pt x="6599" y="172"/>
                  <a:pt x="6605" y="172"/>
                  <a:pt x="6605" y="178"/>
                </a:cubicBezTo>
                <a:cubicBezTo>
                  <a:pt x="6611" y="178"/>
                  <a:pt x="6611" y="178"/>
                  <a:pt x="6611" y="178"/>
                </a:cubicBezTo>
                <a:cubicBezTo>
                  <a:pt x="6617" y="178"/>
                  <a:pt x="6617" y="178"/>
                  <a:pt x="6617" y="178"/>
                </a:cubicBezTo>
                <a:cubicBezTo>
                  <a:pt x="6623" y="178"/>
                  <a:pt x="6623" y="178"/>
                  <a:pt x="6623" y="184"/>
                </a:cubicBezTo>
                <a:cubicBezTo>
                  <a:pt x="6629" y="184"/>
                  <a:pt x="6635" y="184"/>
                  <a:pt x="6641" y="184"/>
                </a:cubicBezTo>
                <a:cubicBezTo>
                  <a:pt x="6652" y="184"/>
                  <a:pt x="6652" y="184"/>
                  <a:pt x="6652" y="184"/>
                </a:cubicBezTo>
                <a:lnTo>
                  <a:pt x="6658" y="184"/>
                </a:lnTo>
                <a:lnTo>
                  <a:pt x="6664" y="184"/>
                </a:lnTo>
                <a:cubicBezTo>
                  <a:pt x="6664" y="190"/>
                  <a:pt x="6670" y="190"/>
                  <a:pt x="6670" y="190"/>
                </a:cubicBezTo>
                <a:cubicBezTo>
                  <a:pt x="6676" y="196"/>
                  <a:pt x="6676" y="196"/>
                  <a:pt x="6682" y="202"/>
                </a:cubicBezTo>
                <a:cubicBezTo>
                  <a:pt x="6682" y="202"/>
                  <a:pt x="6682" y="202"/>
                  <a:pt x="6688" y="208"/>
                </a:cubicBezTo>
                <a:cubicBezTo>
                  <a:pt x="6688" y="208"/>
                  <a:pt x="6694" y="213"/>
                  <a:pt x="6694" y="220"/>
                </a:cubicBezTo>
                <a:cubicBezTo>
                  <a:pt x="6700" y="220"/>
                  <a:pt x="6700" y="220"/>
                  <a:pt x="6700" y="225"/>
                </a:cubicBezTo>
                <a:cubicBezTo>
                  <a:pt x="6700" y="225"/>
                  <a:pt x="6706" y="225"/>
                  <a:pt x="6706" y="231"/>
                </a:cubicBezTo>
                <a:cubicBezTo>
                  <a:pt x="6706" y="231"/>
                  <a:pt x="6706" y="231"/>
                  <a:pt x="6706" y="237"/>
                </a:cubicBezTo>
                <a:lnTo>
                  <a:pt x="6706" y="243"/>
                </a:lnTo>
                <a:cubicBezTo>
                  <a:pt x="6706" y="249"/>
                  <a:pt x="6706" y="255"/>
                  <a:pt x="6700" y="255"/>
                </a:cubicBezTo>
                <a:cubicBezTo>
                  <a:pt x="6700" y="255"/>
                  <a:pt x="6700" y="255"/>
                  <a:pt x="6694" y="255"/>
                </a:cubicBezTo>
                <a:cubicBezTo>
                  <a:pt x="6688" y="255"/>
                  <a:pt x="6688" y="249"/>
                  <a:pt x="6682" y="249"/>
                </a:cubicBezTo>
                <a:lnTo>
                  <a:pt x="6676" y="249"/>
                </a:lnTo>
                <a:cubicBezTo>
                  <a:pt x="6670" y="249"/>
                  <a:pt x="6670" y="249"/>
                  <a:pt x="6670" y="249"/>
                </a:cubicBezTo>
                <a:cubicBezTo>
                  <a:pt x="6664" y="249"/>
                  <a:pt x="6664" y="243"/>
                  <a:pt x="6658" y="243"/>
                </a:cubicBezTo>
                <a:cubicBezTo>
                  <a:pt x="6652" y="243"/>
                  <a:pt x="6652" y="237"/>
                  <a:pt x="6646" y="237"/>
                </a:cubicBezTo>
                <a:cubicBezTo>
                  <a:pt x="6646" y="237"/>
                  <a:pt x="6646" y="237"/>
                  <a:pt x="6641" y="237"/>
                </a:cubicBezTo>
                <a:cubicBezTo>
                  <a:pt x="6641" y="237"/>
                  <a:pt x="6641" y="237"/>
                  <a:pt x="6635" y="231"/>
                </a:cubicBezTo>
                <a:lnTo>
                  <a:pt x="6629" y="231"/>
                </a:lnTo>
                <a:cubicBezTo>
                  <a:pt x="6623" y="231"/>
                  <a:pt x="6623" y="225"/>
                  <a:pt x="6617" y="225"/>
                </a:cubicBezTo>
                <a:cubicBezTo>
                  <a:pt x="6617" y="225"/>
                  <a:pt x="6617" y="225"/>
                  <a:pt x="6611" y="225"/>
                </a:cubicBezTo>
                <a:cubicBezTo>
                  <a:pt x="6605" y="225"/>
                  <a:pt x="6599" y="220"/>
                  <a:pt x="6593" y="220"/>
                </a:cubicBezTo>
                <a:cubicBezTo>
                  <a:pt x="6587" y="220"/>
                  <a:pt x="6587" y="220"/>
                  <a:pt x="6581" y="220"/>
                </a:cubicBezTo>
                <a:cubicBezTo>
                  <a:pt x="6575" y="213"/>
                  <a:pt x="6575" y="213"/>
                  <a:pt x="6569" y="208"/>
                </a:cubicBezTo>
                <a:cubicBezTo>
                  <a:pt x="6563" y="208"/>
                  <a:pt x="6563" y="208"/>
                  <a:pt x="6563" y="208"/>
                </a:cubicBezTo>
                <a:cubicBezTo>
                  <a:pt x="6558" y="208"/>
                  <a:pt x="6558" y="202"/>
                  <a:pt x="6558" y="202"/>
                </a:cubicBezTo>
                <a:cubicBezTo>
                  <a:pt x="6552" y="202"/>
                  <a:pt x="6552" y="202"/>
                  <a:pt x="6552" y="202"/>
                </a:cubicBezTo>
                <a:cubicBezTo>
                  <a:pt x="6546" y="196"/>
                  <a:pt x="6546" y="196"/>
                  <a:pt x="6540" y="196"/>
                </a:cubicBezTo>
                <a:cubicBezTo>
                  <a:pt x="6540" y="190"/>
                  <a:pt x="6534" y="190"/>
                  <a:pt x="6534" y="190"/>
                </a:cubicBezTo>
                <a:lnTo>
                  <a:pt x="6528" y="184"/>
                </a:lnTo>
                <a:lnTo>
                  <a:pt x="6522" y="178"/>
                </a:lnTo>
                <a:cubicBezTo>
                  <a:pt x="6516" y="178"/>
                  <a:pt x="6516" y="178"/>
                  <a:pt x="6516" y="178"/>
                </a:cubicBezTo>
                <a:cubicBezTo>
                  <a:pt x="6510" y="178"/>
                  <a:pt x="6510" y="172"/>
                  <a:pt x="6510" y="172"/>
                </a:cubicBezTo>
                <a:cubicBezTo>
                  <a:pt x="6504" y="172"/>
                  <a:pt x="6504" y="172"/>
                  <a:pt x="6504" y="172"/>
                </a:cubicBezTo>
                <a:cubicBezTo>
                  <a:pt x="6498" y="172"/>
                  <a:pt x="6498" y="172"/>
                  <a:pt x="6492" y="172"/>
                </a:cubicBezTo>
                <a:cubicBezTo>
                  <a:pt x="6469" y="172"/>
                  <a:pt x="6469" y="172"/>
                  <a:pt x="6469" y="172"/>
                </a:cubicBezTo>
                <a:lnTo>
                  <a:pt x="6463" y="172"/>
                </a:lnTo>
                <a:cubicBezTo>
                  <a:pt x="6457" y="172"/>
                  <a:pt x="6451" y="166"/>
                  <a:pt x="6451" y="166"/>
                </a:cubicBezTo>
                <a:cubicBezTo>
                  <a:pt x="6445" y="166"/>
                  <a:pt x="6439" y="166"/>
                  <a:pt x="6439" y="166"/>
                </a:cubicBezTo>
                <a:cubicBezTo>
                  <a:pt x="6433" y="160"/>
                  <a:pt x="6427" y="154"/>
                  <a:pt x="6421" y="154"/>
                </a:cubicBezTo>
                <a:cubicBezTo>
                  <a:pt x="6397" y="154"/>
                  <a:pt x="6386" y="160"/>
                  <a:pt x="6362" y="160"/>
                </a:cubicBezTo>
                <a:cubicBezTo>
                  <a:pt x="6362" y="160"/>
                  <a:pt x="6362" y="160"/>
                  <a:pt x="6362" y="166"/>
                </a:cubicBezTo>
                <a:cubicBezTo>
                  <a:pt x="6362" y="166"/>
                  <a:pt x="6368" y="166"/>
                  <a:pt x="6368" y="172"/>
                </a:cubicBezTo>
                <a:cubicBezTo>
                  <a:pt x="6374" y="178"/>
                  <a:pt x="6374" y="178"/>
                  <a:pt x="6380" y="184"/>
                </a:cubicBezTo>
                <a:cubicBezTo>
                  <a:pt x="6386" y="190"/>
                  <a:pt x="6386" y="190"/>
                  <a:pt x="6391" y="190"/>
                </a:cubicBezTo>
                <a:cubicBezTo>
                  <a:pt x="6391" y="196"/>
                  <a:pt x="6397" y="190"/>
                  <a:pt x="6397" y="190"/>
                </a:cubicBezTo>
                <a:cubicBezTo>
                  <a:pt x="6403" y="196"/>
                  <a:pt x="6403" y="196"/>
                  <a:pt x="6403" y="196"/>
                </a:cubicBezTo>
                <a:cubicBezTo>
                  <a:pt x="6409" y="196"/>
                  <a:pt x="6409" y="202"/>
                  <a:pt x="6409" y="202"/>
                </a:cubicBezTo>
                <a:cubicBezTo>
                  <a:pt x="6409" y="208"/>
                  <a:pt x="6415" y="208"/>
                  <a:pt x="6421" y="213"/>
                </a:cubicBezTo>
                <a:cubicBezTo>
                  <a:pt x="6421" y="213"/>
                  <a:pt x="6421" y="213"/>
                  <a:pt x="6427" y="213"/>
                </a:cubicBezTo>
                <a:cubicBezTo>
                  <a:pt x="6427" y="220"/>
                  <a:pt x="6427" y="220"/>
                  <a:pt x="6427" y="225"/>
                </a:cubicBezTo>
                <a:cubicBezTo>
                  <a:pt x="6433" y="225"/>
                  <a:pt x="6433" y="225"/>
                  <a:pt x="6439" y="225"/>
                </a:cubicBezTo>
                <a:cubicBezTo>
                  <a:pt x="6439" y="231"/>
                  <a:pt x="6439" y="237"/>
                  <a:pt x="6445" y="237"/>
                </a:cubicBezTo>
                <a:cubicBezTo>
                  <a:pt x="6445" y="243"/>
                  <a:pt x="6445" y="243"/>
                  <a:pt x="6445" y="243"/>
                </a:cubicBezTo>
                <a:cubicBezTo>
                  <a:pt x="6445" y="249"/>
                  <a:pt x="6445" y="249"/>
                  <a:pt x="6451" y="255"/>
                </a:cubicBezTo>
                <a:cubicBezTo>
                  <a:pt x="6451" y="255"/>
                  <a:pt x="6451" y="261"/>
                  <a:pt x="6451" y="267"/>
                </a:cubicBezTo>
                <a:cubicBezTo>
                  <a:pt x="6451" y="273"/>
                  <a:pt x="6451" y="273"/>
                  <a:pt x="6451" y="273"/>
                </a:cubicBezTo>
                <a:cubicBezTo>
                  <a:pt x="6439" y="273"/>
                  <a:pt x="6439" y="273"/>
                  <a:pt x="6439" y="273"/>
                </a:cubicBezTo>
                <a:cubicBezTo>
                  <a:pt x="6433" y="273"/>
                  <a:pt x="6433" y="273"/>
                  <a:pt x="6433" y="273"/>
                </a:cubicBezTo>
                <a:cubicBezTo>
                  <a:pt x="6427" y="273"/>
                  <a:pt x="6427" y="273"/>
                  <a:pt x="6421" y="267"/>
                </a:cubicBezTo>
                <a:cubicBezTo>
                  <a:pt x="6421" y="267"/>
                  <a:pt x="6421" y="267"/>
                  <a:pt x="6421" y="261"/>
                </a:cubicBezTo>
                <a:cubicBezTo>
                  <a:pt x="6415" y="261"/>
                  <a:pt x="6409" y="261"/>
                  <a:pt x="6409" y="261"/>
                </a:cubicBezTo>
                <a:lnTo>
                  <a:pt x="6409" y="255"/>
                </a:lnTo>
                <a:cubicBezTo>
                  <a:pt x="6403" y="255"/>
                  <a:pt x="6403" y="255"/>
                  <a:pt x="6403" y="249"/>
                </a:cubicBezTo>
                <a:cubicBezTo>
                  <a:pt x="6397" y="249"/>
                  <a:pt x="6397" y="249"/>
                  <a:pt x="6391" y="243"/>
                </a:cubicBezTo>
                <a:cubicBezTo>
                  <a:pt x="6391" y="243"/>
                  <a:pt x="6386" y="243"/>
                  <a:pt x="6386" y="237"/>
                </a:cubicBezTo>
                <a:cubicBezTo>
                  <a:pt x="6386" y="237"/>
                  <a:pt x="6380" y="237"/>
                  <a:pt x="6380" y="231"/>
                </a:cubicBezTo>
                <a:cubicBezTo>
                  <a:pt x="6374" y="231"/>
                  <a:pt x="6368" y="225"/>
                  <a:pt x="6362" y="225"/>
                </a:cubicBezTo>
                <a:cubicBezTo>
                  <a:pt x="6362" y="225"/>
                  <a:pt x="6362" y="220"/>
                  <a:pt x="6356" y="220"/>
                </a:cubicBezTo>
                <a:cubicBezTo>
                  <a:pt x="6356" y="220"/>
                  <a:pt x="6356" y="220"/>
                  <a:pt x="6350" y="220"/>
                </a:cubicBezTo>
                <a:cubicBezTo>
                  <a:pt x="6350" y="213"/>
                  <a:pt x="6350" y="213"/>
                  <a:pt x="6344" y="213"/>
                </a:cubicBezTo>
                <a:cubicBezTo>
                  <a:pt x="6344" y="208"/>
                  <a:pt x="6338" y="208"/>
                  <a:pt x="6338" y="202"/>
                </a:cubicBezTo>
                <a:cubicBezTo>
                  <a:pt x="6332" y="202"/>
                  <a:pt x="6332" y="202"/>
                  <a:pt x="6332" y="202"/>
                </a:cubicBezTo>
                <a:cubicBezTo>
                  <a:pt x="6326" y="202"/>
                  <a:pt x="6326" y="202"/>
                  <a:pt x="6326" y="202"/>
                </a:cubicBezTo>
                <a:cubicBezTo>
                  <a:pt x="6320" y="202"/>
                  <a:pt x="6314" y="202"/>
                  <a:pt x="6309" y="196"/>
                </a:cubicBezTo>
                <a:lnTo>
                  <a:pt x="6303" y="196"/>
                </a:lnTo>
                <a:cubicBezTo>
                  <a:pt x="6303" y="190"/>
                  <a:pt x="6303" y="190"/>
                  <a:pt x="6303" y="184"/>
                </a:cubicBezTo>
                <a:lnTo>
                  <a:pt x="6297" y="184"/>
                </a:lnTo>
                <a:cubicBezTo>
                  <a:pt x="6297" y="178"/>
                  <a:pt x="6291" y="178"/>
                  <a:pt x="6291" y="178"/>
                </a:cubicBezTo>
                <a:cubicBezTo>
                  <a:pt x="6285" y="178"/>
                  <a:pt x="6285" y="178"/>
                  <a:pt x="6279" y="178"/>
                </a:cubicBezTo>
                <a:cubicBezTo>
                  <a:pt x="6279" y="178"/>
                  <a:pt x="6279" y="178"/>
                  <a:pt x="6273" y="178"/>
                </a:cubicBezTo>
                <a:cubicBezTo>
                  <a:pt x="6273" y="178"/>
                  <a:pt x="6267" y="172"/>
                  <a:pt x="6261" y="172"/>
                </a:cubicBezTo>
                <a:cubicBezTo>
                  <a:pt x="6243" y="172"/>
                  <a:pt x="6243" y="172"/>
                  <a:pt x="6243" y="172"/>
                </a:cubicBezTo>
                <a:cubicBezTo>
                  <a:pt x="6243" y="184"/>
                  <a:pt x="6243" y="184"/>
                  <a:pt x="6243" y="184"/>
                </a:cubicBezTo>
                <a:cubicBezTo>
                  <a:pt x="6243" y="190"/>
                  <a:pt x="6243" y="190"/>
                  <a:pt x="6249" y="196"/>
                </a:cubicBezTo>
                <a:cubicBezTo>
                  <a:pt x="6249" y="202"/>
                  <a:pt x="6255" y="208"/>
                  <a:pt x="6255" y="213"/>
                </a:cubicBezTo>
                <a:cubicBezTo>
                  <a:pt x="6261" y="213"/>
                  <a:pt x="6261" y="220"/>
                  <a:pt x="6261" y="220"/>
                </a:cubicBezTo>
                <a:cubicBezTo>
                  <a:pt x="6261" y="225"/>
                  <a:pt x="6261" y="225"/>
                  <a:pt x="6261" y="231"/>
                </a:cubicBezTo>
                <a:cubicBezTo>
                  <a:pt x="6255" y="231"/>
                  <a:pt x="6261" y="231"/>
                  <a:pt x="6261" y="237"/>
                </a:cubicBezTo>
                <a:lnTo>
                  <a:pt x="6255" y="243"/>
                </a:lnTo>
                <a:cubicBezTo>
                  <a:pt x="6255" y="249"/>
                  <a:pt x="6255" y="249"/>
                  <a:pt x="6255" y="249"/>
                </a:cubicBezTo>
                <a:cubicBezTo>
                  <a:pt x="6255" y="249"/>
                  <a:pt x="6255" y="249"/>
                  <a:pt x="6255" y="255"/>
                </a:cubicBezTo>
                <a:cubicBezTo>
                  <a:pt x="6249" y="261"/>
                  <a:pt x="6249" y="267"/>
                  <a:pt x="6243" y="279"/>
                </a:cubicBezTo>
                <a:lnTo>
                  <a:pt x="6243" y="285"/>
                </a:lnTo>
                <a:cubicBezTo>
                  <a:pt x="6243" y="285"/>
                  <a:pt x="6243" y="291"/>
                  <a:pt x="6237" y="291"/>
                </a:cubicBezTo>
                <a:cubicBezTo>
                  <a:pt x="6237" y="291"/>
                  <a:pt x="6237" y="291"/>
                  <a:pt x="6231" y="291"/>
                </a:cubicBezTo>
                <a:cubicBezTo>
                  <a:pt x="6225" y="291"/>
                  <a:pt x="6225" y="291"/>
                  <a:pt x="6220" y="291"/>
                </a:cubicBezTo>
                <a:lnTo>
                  <a:pt x="6214" y="285"/>
                </a:lnTo>
                <a:cubicBezTo>
                  <a:pt x="6208" y="285"/>
                  <a:pt x="6202" y="279"/>
                  <a:pt x="6202" y="273"/>
                </a:cubicBezTo>
                <a:cubicBezTo>
                  <a:pt x="6202" y="273"/>
                  <a:pt x="6202" y="273"/>
                  <a:pt x="6202" y="267"/>
                </a:cubicBezTo>
                <a:cubicBezTo>
                  <a:pt x="6202" y="267"/>
                  <a:pt x="6202" y="261"/>
                  <a:pt x="6202" y="255"/>
                </a:cubicBezTo>
                <a:cubicBezTo>
                  <a:pt x="6202" y="255"/>
                  <a:pt x="6208" y="255"/>
                  <a:pt x="6208" y="249"/>
                </a:cubicBezTo>
                <a:cubicBezTo>
                  <a:pt x="6214" y="243"/>
                  <a:pt x="6214" y="243"/>
                  <a:pt x="6220" y="237"/>
                </a:cubicBezTo>
                <a:cubicBezTo>
                  <a:pt x="6220" y="237"/>
                  <a:pt x="6225" y="237"/>
                  <a:pt x="6225" y="231"/>
                </a:cubicBezTo>
                <a:cubicBezTo>
                  <a:pt x="6225" y="231"/>
                  <a:pt x="6225" y="231"/>
                  <a:pt x="6225" y="225"/>
                </a:cubicBezTo>
                <a:cubicBezTo>
                  <a:pt x="6225" y="225"/>
                  <a:pt x="6225" y="225"/>
                  <a:pt x="6225" y="220"/>
                </a:cubicBezTo>
                <a:cubicBezTo>
                  <a:pt x="6225" y="220"/>
                  <a:pt x="6220" y="220"/>
                  <a:pt x="6220" y="213"/>
                </a:cubicBezTo>
                <a:cubicBezTo>
                  <a:pt x="6220" y="213"/>
                  <a:pt x="6220" y="208"/>
                  <a:pt x="6214" y="208"/>
                </a:cubicBezTo>
                <a:cubicBezTo>
                  <a:pt x="6214" y="202"/>
                  <a:pt x="6208" y="202"/>
                  <a:pt x="6208" y="202"/>
                </a:cubicBezTo>
                <a:cubicBezTo>
                  <a:pt x="6208" y="196"/>
                  <a:pt x="6208" y="196"/>
                  <a:pt x="6208" y="196"/>
                </a:cubicBezTo>
                <a:lnTo>
                  <a:pt x="6214" y="190"/>
                </a:lnTo>
                <a:cubicBezTo>
                  <a:pt x="6208" y="184"/>
                  <a:pt x="6208" y="184"/>
                  <a:pt x="6202" y="178"/>
                </a:cubicBezTo>
                <a:cubicBezTo>
                  <a:pt x="6202" y="178"/>
                  <a:pt x="6202" y="178"/>
                  <a:pt x="6196" y="172"/>
                </a:cubicBezTo>
                <a:cubicBezTo>
                  <a:pt x="6196" y="172"/>
                  <a:pt x="6190" y="172"/>
                  <a:pt x="6190" y="166"/>
                </a:cubicBezTo>
                <a:lnTo>
                  <a:pt x="6184" y="166"/>
                </a:lnTo>
                <a:cubicBezTo>
                  <a:pt x="6178" y="160"/>
                  <a:pt x="6178" y="160"/>
                  <a:pt x="6178" y="160"/>
                </a:cubicBezTo>
                <a:cubicBezTo>
                  <a:pt x="6172" y="154"/>
                  <a:pt x="6172" y="160"/>
                  <a:pt x="6166" y="160"/>
                </a:cubicBezTo>
                <a:lnTo>
                  <a:pt x="6160" y="160"/>
                </a:lnTo>
                <a:cubicBezTo>
                  <a:pt x="6154" y="160"/>
                  <a:pt x="6154" y="160"/>
                  <a:pt x="6154" y="160"/>
                </a:cubicBezTo>
                <a:cubicBezTo>
                  <a:pt x="6148" y="160"/>
                  <a:pt x="6143" y="160"/>
                  <a:pt x="6143" y="166"/>
                </a:cubicBezTo>
                <a:cubicBezTo>
                  <a:pt x="6136" y="166"/>
                  <a:pt x="6136" y="166"/>
                  <a:pt x="6136" y="166"/>
                </a:cubicBezTo>
                <a:cubicBezTo>
                  <a:pt x="6131" y="166"/>
                  <a:pt x="6125" y="172"/>
                  <a:pt x="6119" y="172"/>
                </a:cubicBezTo>
                <a:cubicBezTo>
                  <a:pt x="6119" y="178"/>
                  <a:pt x="6119" y="178"/>
                  <a:pt x="6113" y="178"/>
                </a:cubicBezTo>
                <a:cubicBezTo>
                  <a:pt x="6113" y="178"/>
                  <a:pt x="6113" y="184"/>
                  <a:pt x="6107" y="184"/>
                </a:cubicBezTo>
                <a:cubicBezTo>
                  <a:pt x="6107" y="184"/>
                  <a:pt x="6107" y="184"/>
                  <a:pt x="6101" y="184"/>
                </a:cubicBezTo>
                <a:cubicBezTo>
                  <a:pt x="6101" y="184"/>
                  <a:pt x="6101" y="184"/>
                  <a:pt x="6095" y="184"/>
                </a:cubicBezTo>
                <a:cubicBezTo>
                  <a:pt x="6095" y="184"/>
                  <a:pt x="6095" y="190"/>
                  <a:pt x="6089" y="190"/>
                </a:cubicBezTo>
                <a:lnTo>
                  <a:pt x="6083" y="190"/>
                </a:lnTo>
                <a:cubicBezTo>
                  <a:pt x="6077" y="190"/>
                  <a:pt x="6077" y="196"/>
                  <a:pt x="6077" y="196"/>
                </a:cubicBezTo>
                <a:cubicBezTo>
                  <a:pt x="6071" y="196"/>
                  <a:pt x="6065" y="196"/>
                  <a:pt x="6065" y="196"/>
                </a:cubicBezTo>
                <a:cubicBezTo>
                  <a:pt x="6059" y="196"/>
                  <a:pt x="6059" y="196"/>
                  <a:pt x="6059" y="196"/>
                </a:cubicBezTo>
                <a:cubicBezTo>
                  <a:pt x="6024" y="196"/>
                  <a:pt x="6024" y="196"/>
                  <a:pt x="6024" y="196"/>
                </a:cubicBezTo>
                <a:cubicBezTo>
                  <a:pt x="6018" y="196"/>
                  <a:pt x="6018" y="196"/>
                  <a:pt x="6018" y="196"/>
                </a:cubicBezTo>
                <a:cubicBezTo>
                  <a:pt x="6012" y="196"/>
                  <a:pt x="6012" y="196"/>
                  <a:pt x="6006" y="202"/>
                </a:cubicBezTo>
                <a:cubicBezTo>
                  <a:pt x="6006" y="202"/>
                  <a:pt x="6006" y="202"/>
                  <a:pt x="6000" y="202"/>
                </a:cubicBezTo>
                <a:cubicBezTo>
                  <a:pt x="6000" y="202"/>
                  <a:pt x="5994" y="208"/>
                  <a:pt x="5988" y="208"/>
                </a:cubicBezTo>
                <a:lnTo>
                  <a:pt x="5988" y="208"/>
                </a:lnTo>
                <a:cubicBezTo>
                  <a:pt x="5982" y="208"/>
                  <a:pt x="5982" y="202"/>
                  <a:pt x="5977" y="202"/>
                </a:cubicBezTo>
                <a:cubicBezTo>
                  <a:pt x="5965" y="202"/>
                  <a:pt x="5959" y="208"/>
                  <a:pt x="5947" y="208"/>
                </a:cubicBezTo>
                <a:cubicBezTo>
                  <a:pt x="5941" y="208"/>
                  <a:pt x="5941" y="208"/>
                  <a:pt x="5935" y="208"/>
                </a:cubicBezTo>
                <a:cubicBezTo>
                  <a:pt x="5935" y="208"/>
                  <a:pt x="5935" y="208"/>
                  <a:pt x="5929" y="208"/>
                </a:cubicBezTo>
                <a:cubicBezTo>
                  <a:pt x="5929" y="208"/>
                  <a:pt x="5929" y="213"/>
                  <a:pt x="5923" y="213"/>
                </a:cubicBezTo>
                <a:cubicBezTo>
                  <a:pt x="5923" y="213"/>
                  <a:pt x="5929" y="220"/>
                  <a:pt x="5923" y="220"/>
                </a:cubicBezTo>
                <a:cubicBezTo>
                  <a:pt x="5929" y="220"/>
                  <a:pt x="5929" y="225"/>
                  <a:pt x="5929" y="225"/>
                </a:cubicBezTo>
                <a:lnTo>
                  <a:pt x="5935" y="225"/>
                </a:lnTo>
                <a:cubicBezTo>
                  <a:pt x="5935" y="225"/>
                  <a:pt x="5935" y="225"/>
                  <a:pt x="5941" y="225"/>
                </a:cubicBezTo>
                <a:cubicBezTo>
                  <a:pt x="5947" y="231"/>
                  <a:pt x="5947" y="225"/>
                  <a:pt x="5953" y="225"/>
                </a:cubicBezTo>
                <a:cubicBezTo>
                  <a:pt x="5959" y="231"/>
                  <a:pt x="5959" y="231"/>
                  <a:pt x="5959" y="231"/>
                </a:cubicBezTo>
                <a:cubicBezTo>
                  <a:pt x="5965" y="231"/>
                  <a:pt x="5965" y="231"/>
                  <a:pt x="5970" y="237"/>
                </a:cubicBezTo>
                <a:cubicBezTo>
                  <a:pt x="5970" y="237"/>
                  <a:pt x="5970" y="237"/>
                  <a:pt x="5977" y="243"/>
                </a:cubicBezTo>
                <a:cubicBezTo>
                  <a:pt x="5977" y="243"/>
                  <a:pt x="5977" y="243"/>
                  <a:pt x="5977" y="249"/>
                </a:cubicBezTo>
                <a:cubicBezTo>
                  <a:pt x="5977" y="249"/>
                  <a:pt x="5982" y="249"/>
                  <a:pt x="5982" y="255"/>
                </a:cubicBezTo>
                <a:cubicBezTo>
                  <a:pt x="5982" y="255"/>
                  <a:pt x="5982" y="261"/>
                  <a:pt x="5988" y="261"/>
                </a:cubicBezTo>
                <a:cubicBezTo>
                  <a:pt x="5988" y="261"/>
                  <a:pt x="5988" y="261"/>
                  <a:pt x="5994" y="261"/>
                </a:cubicBezTo>
                <a:cubicBezTo>
                  <a:pt x="6000" y="261"/>
                  <a:pt x="6000" y="267"/>
                  <a:pt x="6006" y="267"/>
                </a:cubicBezTo>
                <a:cubicBezTo>
                  <a:pt x="6006" y="267"/>
                  <a:pt x="6006" y="267"/>
                  <a:pt x="6012" y="267"/>
                </a:cubicBezTo>
                <a:cubicBezTo>
                  <a:pt x="6012" y="267"/>
                  <a:pt x="6018" y="267"/>
                  <a:pt x="6024" y="267"/>
                </a:cubicBezTo>
                <a:cubicBezTo>
                  <a:pt x="6024" y="267"/>
                  <a:pt x="6024" y="267"/>
                  <a:pt x="6030" y="267"/>
                </a:cubicBezTo>
                <a:cubicBezTo>
                  <a:pt x="6030" y="273"/>
                  <a:pt x="6030" y="273"/>
                  <a:pt x="6036" y="273"/>
                </a:cubicBezTo>
                <a:cubicBezTo>
                  <a:pt x="6036" y="279"/>
                  <a:pt x="6042" y="279"/>
                  <a:pt x="6042" y="279"/>
                </a:cubicBezTo>
                <a:cubicBezTo>
                  <a:pt x="6048" y="279"/>
                  <a:pt x="6048" y="285"/>
                  <a:pt x="6048" y="285"/>
                </a:cubicBezTo>
                <a:cubicBezTo>
                  <a:pt x="6054" y="285"/>
                  <a:pt x="6054" y="285"/>
                  <a:pt x="6054" y="285"/>
                </a:cubicBezTo>
                <a:cubicBezTo>
                  <a:pt x="6059" y="291"/>
                  <a:pt x="6059" y="291"/>
                  <a:pt x="6065" y="297"/>
                </a:cubicBezTo>
                <a:cubicBezTo>
                  <a:pt x="6059" y="302"/>
                  <a:pt x="6059" y="302"/>
                  <a:pt x="6059" y="302"/>
                </a:cubicBezTo>
                <a:cubicBezTo>
                  <a:pt x="6036" y="302"/>
                  <a:pt x="6036" y="302"/>
                  <a:pt x="6036" y="302"/>
                </a:cubicBezTo>
                <a:cubicBezTo>
                  <a:pt x="6036" y="302"/>
                  <a:pt x="6036" y="297"/>
                  <a:pt x="6030" y="297"/>
                </a:cubicBezTo>
                <a:cubicBezTo>
                  <a:pt x="6030" y="297"/>
                  <a:pt x="6030" y="297"/>
                  <a:pt x="6024" y="297"/>
                </a:cubicBezTo>
                <a:cubicBezTo>
                  <a:pt x="6024" y="297"/>
                  <a:pt x="6024" y="297"/>
                  <a:pt x="6018" y="297"/>
                </a:cubicBezTo>
                <a:cubicBezTo>
                  <a:pt x="6012" y="291"/>
                  <a:pt x="6012" y="291"/>
                  <a:pt x="6006" y="291"/>
                </a:cubicBezTo>
                <a:cubicBezTo>
                  <a:pt x="6000" y="291"/>
                  <a:pt x="6000" y="285"/>
                  <a:pt x="6000" y="285"/>
                </a:cubicBezTo>
                <a:cubicBezTo>
                  <a:pt x="5994" y="285"/>
                  <a:pt x="5994" y="279"/>
                  <a:pt x="5994" y="279"/>
                </a:cubicBezTo>
                <a:cubicBezTo>
                  <a:pt x="5988" y="279"/>
                  <a:pt x="5988" y="279"/>
                  <a:pt x="5988" y="273"/>
                </a:cubicBezTo>
                <a:cubicBezTo>
                  <a:pt x="5982" y="273"/>
                  <a:pt x="5982" y="273"/>
                  <a:pt x="5982" y="267"/>
                </a:cubicBezTo>
                <a:cubicBezTo>
                  <a:pt x="5970" y="267"/>
                  <a:pt x="5970" y="273"/>
                  <a:pt x="5959" y="267"/>
                </a:cubicBezTo>
                <a:cubicBezTo>
                  <a:pt x="5959" y="267"/>
                  <a:pt x="5959" y="267"/>
                  <a:pt x="5953" y="267"/>
                </a:cubicBezTo>
                <a:cubicBezTo>
                  <a:pt x="5947" y="267"/>
                  <a:pt x="5947" y="267"/>
                  <a:pt x="5947" y="267"/>
                </a:cubicBezTo>
                <a:cubicBezTo>
                  <a:pt x="5947" y="267"/>
                  <a:pt x="5947" y="267"/>
                  <a:pt x="5941" y="267"/>
                </a:cubicBezTo>
                <a:cubicBezTo>
                  <a:pt x="5935" y="267"/>
                  <a:pt x="5935" y="261"/>
                  <a:pt x="5935" y="261"/>
                </a:cubicBezTo>
                <a:cubicBezTo>
                  <a:pt x="5929" y="255"/>
                  <a:pt x="5929" y="255"/>
                  <a:pt x="5923" y="255"/>
                </a:cubicBezTo>
                <a:cubicBezTo>
                  <a:pt x="5917" y="255"/>
                  <a:pt x="5917" y="255"/>
                  <a:pt x="5917" y="255"/>
                </a:cubicBezTo>
                <a:cubicBezTo>
                  <a:pt x="5911" y="249"/>
                  <a:pt x="5905" y="249"/>
                  <a:pt x="5899" y="249"/>
                </a:cubicBezTo>
                <a:cubicBezTo>
                  <a:pt x="5899" y="243"/>
                  <a:pt x="5899" y="243"/>
                  <a:pt x="5893" y="243"/>
                </a:cubicBezTo>
                <a:cubicBezTo>
                  <a:pt x="5893" y="237"/>
                  <a:pt x="5888" y="237"/>
                  <a:pt x="5888" y="237"/>
                </a:cubicBezTo>
                <a:cubicBezTo>
                  <a:pt x="5888" y="231"/>
                  <a:pt x="5888" y="231"/>
                  <a:pt x="5888" y="231"/>
                </a:cubicBezTo>
                <a:cubicBezTo>
                  <a:pt x="5882" y="225"/>
                  <a:pt x="5882" y="225"/>
                  <a:pt x="5882" y="225"/>
                </a:cubicBezTo>
                <a:cubicBezTo>
                  <a:pt x="5876" y="225"/>
                  <a:pt x="5876" y="225"/>
                  <a:pt x="5876" y="225"/>
                </a:cubicBezTo>
                <a:cubicBezTo>
                  <a:pt x="5864" y="225"/>
                  <a:pt x="5858" y="225"/>
                  <a:pt x="5852" y="231"/>
                </a:cubicBezTo>
                <a:cubicBezTo>
                  <a:pt x="5846" y="231"/>
                  <a:pt x="5846" y="231"/>
                  <a:pt x="5846" y="231"/>
                </a:cubicBezTo>
                <a:cubicBezTo>
                  <a:pt x="5840" y="231"/>
                  <a:pt x="5840" y="231"/>
                  <a:pt x="5840" y="237"/>
                </a:cubicBezTo>
                <a:cubicBezTo>
                  <a:pt x="5834" y="237"/>
                  <a:pt x="5834" y="237"/>
                  <a:pt x="5834" y="237"/>
                </a:cubicBezTo>
                <a:cubicBezTo>
                  <a:pt x="5828" y="243"/>
                  <a:pt x="5828" y="237"/>
                  <a:pt x="5822" y="243"/>
                </a:cubicBezTo>
                <a:cubicBezTo>
                  <a:pt x="5822" y="243"/>
                  <a:pt x="5822" y="243"/>
                  <a:pt x="5816" y="243"/>
                </a:cubicBezTo>
                <a:cubicBezTo>
                  <a:pt x="5816" y="249"/>
                  <a:pt x="5811" y="249"/>
                  <a:pt x="5804" y="249"/>
                </a:cubicBezTo>
                <a:cubicBezTo>
                  <a:pt x="5804" y="249"/>
                  <a:pt x="5799" y="249"/>
                  <a:pt x="5799" y="255"/>
                </a:cubicBezTo>
                <a:cubicBezTo>
                  <a:pt x="5793" y="255"/>
                  <a:pt x="5793" y="255"/>
                  <a:pt x="5793" y="261"/>
                </a:cubicBezTo>
                <a:cubicBezTo>
                  <a:pt x="5793" y="267"/>
                  <a:pt x="5793" y="273"/>
                  <a:pt x="5799" y="273"/>
                </a:cubicBezTo>
                <a:cubicBezTo>
                  <a:pt x="5799" y="279"/>
                  <a:pt x="5804" y="279"/>
                  <a:pt x="5804" y="279"/>
                </a:cubicBezTo>
                <a:cubicBezTo>
                  <a:pt x="5804" y="285"/>
                  <a:pt x="5804" y="285"/>
                  <a:pt x="5804" y="285"/>
                </a:cubicBezTo>
                <a:cubicBezTo>
                  <a:pt x="5811" y="291"/>
                  <a:pt x="5811" y="291"/>
                  <a:pt x="5811" y="291"/>
                </a:cubicBezTo>
                <a:cubicBezTo>
                  <a:pt x="5811" y="338"/>
                  <a:pt x="5811" y="338"/>
                  <a:pt x="5811" y="338"/>
                </a:cubicBezTo>
                <a:cubicBezTo>
                  <a:pt x="5775" y="338"/>
                  <a:pt x="5775" y="338"/>
                  <a:pt x="5775" y="338"/>
                </a:cubicBezTo>
                <a:cubicBezTo>
                  <a:pt x="5769" y="338"/>
                  <a:pt x="5769" y="338"/>
                  <a:pt x="5763" y="338"/>
                </a:cubicBezTo>
                <a:cubicBezTo>
                  <a:pt x="5757" y="332"/>
                  <a:pt x="5757" y="332"/>
                  <a:pt x="5757" y="332"/>
                </a:cubicBezTo>
                <a:cubicBezTo>
                  <a:pt x="5751" y="332"/>
                  <a:pt x="5751" y="326"/>
                  <a:pt x="5751" y="326"/>
                </a:cubicBezTo>
                <a:cubicBezTo>
                  <a:pt x="5745" y="326"/>
                  <a:pt x="5745" y="326"/>
                  <a:pt x="5745" y="326"/>
                </a:cubicBezTo>
                <a:cubicBezTo>
                  <a:pt x="5716" y="326"/>
                  <a:pt x="5704" y="320"/>
                  <a:pt x="5680" y="320"/>
                </a:cubicBezTo>
                <a:cubicBezTo>
                  <a:pt x="5680" y="326"/>
                  <a:pt x="5674" y="326"/>
                  <a:pt x="5674" y="326"/>
                </a:cubicBezTo>
                <a:cubicBezTo>
                  <a:pt x="5668" y="332"/>
                  <a:pt x="5668" y="332"/>
                  <a:pt x="5668" y="338"/>
                </a:cubicBezTo>
                <a:lnTo>
                  <a:pt x="5662" y="344"/>
                </a:lnTo>
                <a:cubicBezTo>
                  <a:pt x="5656" y="344"/>
                  <a:pt x="5656" y="344"/>
                  <a:pt x="5650" y="344"/>
                </a:cubicBezTo>
                <a:cubicBezTo>
                  <a:pt x="5645" y="350"/>
                  <a:pt x="5638" y="350"/>
                  <a:pt x="5633" y="356"/>
                </a:cubicBezTo>
                <a:cubicBezTo>
                  <a:pt x="5627" y="356"/>
                  <a:pt x="5627" y="356"/>
                  <a:pt x="5621" y="356"/>
                </a:cubicBezTo>
                <a:cubicBezTo>
                  <a:pt x="5615" y="356"/>
                  <a:pt x="5615" y="362"/>
                  <a:pt x="5609" y="368"/>
                </a:cubicBezTo>
                <a:cubicBezTo>
                  <a:pt x="5603" y="374"/>
                  <a:pt x="5603" y="374"/>
                  <a:pt x="5603" y="374"/>
                </a:cubicBezTo>
                <a:cubicBezTo>
                  <a:pt x="5603" y="374"/>
                  <a:pt x="5597" y="379"/>
                  <a:pt x="5591" y="379"/>
                </a:cubicBezTo>
                <a:cubicBezTo>
                  <a:pt x="5591" y="386"/>
                  <a:pt x="5591" y="386"/>
                  <a:pt x="5585" y="386"/>
                </a:cubicBezTo>
                <a:lnTo>
                  <a:pt x="5579" y="386"/>
                </a:lnTo>
                <a:cubicBezTo>
                  <a:pt x="5579" y="391"/>
                  <a:pt x="5573" y="386"/>
                  <a:pt x="5567" y="386"/>
                </a:cubicBezTo>
                <a:lnTo>
                  <a:pt x="5561" y="386"/>
                </a:lnTo>
                <a:cubicBezTo>
                  <a:pt x="5556" y="386"/>
                  <a:pt x="5556" y="391"/>
                  <a:pt x="5550" y="391"/>
                </a:cubicBezTo>
                <a:cubicBezTo>
                  <a:pt x="5550" y="391"/>
                  <a:pt x="5550" y="391"/>
                  <a:pt x="5544" y="391"/>
                </a:cubicBezTo>
                <a:lnTo>
                  <a:pt x="5538" y="391"/>
                </a:lnTo>
                <a:cubicBezTo>
                  <a:pt x="5538" y="397"/>
                  <a:pt x="5532" y="397"/>
                  <a:pt x="5532" y="397"/>
                </a:cubicBezTo>
                <a:cubicBezTo>
                  <a:pt x="5526" y="397"/>
                  <a:pt x="5526" y="403"/>
                  <a:pt x="5526" y="403"/>
                </a:cubicBezTo>
                <a:cubicBezTo>
                  <a:pt x="5520" y="403"/>
                  <a:pt x="5520" y="403"/>
                  <a:pt x="5520" y="403"/>
                </a:cubicBezTo>
                <a:lnTo>
                  <a:pt x="5520" y="409"/>
                </a:lnTo>
                <a:cubicBezTo>
                  <a:pt x="5514" y="415"/>
                  <a:pt x="5514" y="415"/>
                  <a:pt x="5514" y="415"/>
                </a:cubicBezTo>
                <a:cubicBezTo>
                  <a:pt x="5508" y="415"/>
                  <a:pt x="5508" y="415"/>
                  <a:pt x="5508" y="415"/>
                </a:cubicBezTo>
                <a:cubicBezTo>
                  <a:pt x="5502" y="415"/>
                  <a:pt x="5502" y="415"/>
                  <a:pt x="5502" y="415"/>
                </a:cubicBezTo>
                <a:cubicBezTo>
                  <a:pt x="5496" y="415"/>
                  <a:pt x="5496" y="421"/>
                  <a:pt x="5496" y="421"/>
                </a:cubicBezTo>
                <a:cubicBezTo>
                  <a:pt x="5496" y="427"/>
                  <a:pt x="5490" y="433"/>
                  <a:pt x="5484" y="439"/>
                </a:cubicBezTo>
                <a:cubicBezTo>
                  <a:pt x="5484" y="439"/>
                  <a:pt x="5484" y="439"/>
                  <a:pt x="5484" y="445"/>
                </a:cubicBezTo>
                <a:lnTo>
                  <a:pt x="5479" y="445"/>
                </a:lnTo>
                <a:cubicBezTo>
                  <a:pt x="5479" y="445"/>
                  <a:pt x="5472" y="445"/>
                  <a:pt x="5472" y="451"/>
                </a:cubicBezTo>
                <a:cubicBezTo>
                  <a:pt x="5472" y="457"/>
                  <a:pt x="5472" y="457"/>
                  <a:pt x="5472" y="463"/>
                </a:cubicBezTo>
                <a:cubicBezTo>
                  <a:pt x="5484" y="463"/>
                  <a:pt x="5484" y="463"/>
                  <a:pt x="5484" y="463"/>
                </a:cubicBezTo>
                <a:cubicBezTo>
                  <a:pt x="5490" y="463"/>
                  <a:pt x="5490" y="463"/>
                  <a:pt x="5496" y="463"/>
                </a:cubicBezTo>
                <a:cubicBezTo>
                  <a:pt x="5502" y="463"/>
                  <a:pt x="5508" y="463"/>
                  <a:pt x="5514" y="468"/>
                </a:cubicBezTo>
                <a:cubicBezTo>
                  <a:pt x="5514" y="468"/>
                  <a:pt x="5514" y="468"/>
                  <a:pt x="5520" y="468"/>
                </a:cubicBezTo>
                <a:cubicBezTo>
                  <a:pt x="5520" y="474"/>
                  <a:pt x="5520" y="474"/>
                  <a:pt x="5520" y="474"/>
                </a:cubicBezTo>
                <a:cubicBezTo>
                  <a:pt x="5526" y="474"/>
                  <a:pt x="5526" y="474"/>
                  <a:pt x="5526" y="474"/>
                </a:cubicBezTo>
                <a:cubicBezTo>
                  <a:pt x="5532" y="474"/>
                  <a:pt x="5538" y="474"/>
                  <a:pt x="5544" y="474"/>
                </a:cubicBezTo>
                <a:cubicBezTo>
                  <a:pt x="5550" y="474"/>
                  <a:pt x="5556" y="480"/>
                  <a:pt x="5561" y="474"/>
                </a:cubicBezTo>
                <a:cubicBezTo>
                  <a:pt x="5567" y="474"/>
                  <a:pt x="5573" y="474"/>
                  <a:pt x="5573" y="474"/>
                </a:cubicBezTo>
                <a:cubicBezTo>
                  <a:pt x="5579" y="474"/>
                  <a:pt x="5579" y="474"/>
                  <a:pt x="5579" y="468"/>
                </a:cubicBezTo>
                <a:cubicBezTo>
                  <a:pt x="5585" y="468"/>
                  <a:pt x="5585" y="468"/>
                  <a:pt x="5585" y="463"/>
                </a:cubicBezTo>
                <a:cubicBezTo>
                  <a:pt x="5591" y="463"/>
                  <a:pt x="5591" y="463"/>
                  <a:pt x="5597" y="463"/>
                </a:cubicBezTo>
                <a:cubicBezTo>
                  <a:pt x="5603" y="463"/>
                  <a:pt x="5603" y="468"/>
                  <a:pt x="5603" y="474"/>
                </a:cubicBezTo>
                <a:cubicBezTo>
                  <a:pt x="5603" y="474"/>
                  <a:pt x="5603" y="480"/>
                  <a:pt x="5603" y="486"/>
                </a:cubicBezTo>
                <a:lnTo>
                  <a:pt x="5603" y="492"/>
                </a:lnTo>
                <a:cubicBezTo>
                  <a:pt x="5603" y="498"/>
                  <a:pt x="5603" y="498"/>
                  <a:pt x="5609" y="498"/>
                </a:cubicBezTo>
                <a:cubicBezTo>
                  <a:pt x="5609" y="504"/>
                  <a:pt x="5609" y="504"/>
                  <a:pt x="5609" y="504"/>
                </a:cubicBezTo>
                <a:cubicBezTo>
                  <a:pt x="5609" y="510"/>
                  <a:pt x="5609" y="510"/>
                  <a:pt x="5609" y="510"/>
                </a:cubicBezTo>
                <a:cubicBezTo>
                  <a:pt x="5609" y="540"/>
                  <a:pt x="5609" y="540"/>
                  <a:pt x="5609" y="540"/>
                </a:cubicBezTo>
                <a:cubicBezTo>
                  <a:pt x="5609" y="552"/>
                  <a:pt x="5603" y="557"/>
                  <a:pt x="5597" y="569"/>
                </a:cubicBezTo>
                <a:cubicBezTo>
                  <a:pt x="5591" y="569"/>
                  <a:pt x="5591" y="569"/>
                  <a:pt x="5591" y="569"/>
                </a:cubicBezTo>
                <a:cubicBezTo>
                  <a:pt x="5585" y="575"/>
                  <a:pt x="5585" y="575"/>
                  <a:pt x="5585" y="575"/>
                </a:cubicBezTo>
                <a:cubicBezTo>
                  <a:pt x="5579" y="575"/>
                  <a:pt x="5573" y="575"/>
                  <a:pt x="5567" y="575"/>
                </a:cubicBezTo>
                <a:cubicBezTo>
                  <a:pt x="5561" y="575"/>
                  <a:pt x="5561" y="575"/>
                  <a:pt x="5561" y="575"/>
                </a:cubicBezTo>
                <a:cubicBezTo>
                  <a:pt x="5556" y="575"/>
                  <a:pt x="5556" y="575"/>
                  <a:pt x="5550" y="575"/>
                </a:cubicBezTo>
                <a:cubicBezTo>
                  <a:pt x="5550" y="575"/>
                  <a:pt x="5544" y="575"/>
                  <a:pt x="5538" y="575"/>
                </a:cubicBezTo>
                <a:cubicBezTo>
                  <a:pt x="5532" y="575"/>
                  <a:pt x="5532" y="575"/>
                  <a:pt x="5526" y="575"/>
                </a:cubicBezTo>
                <a:cubicBezTo>
                  <a:pt x="5526" y="581"/>
                  <a:pt x="5526" y="581"/>
                  <a:pt x="5520" y="581"/>
                </a:cubicBezTo>
                <a:cubicBezTo>
                  <a:pt x="5520" y="587"/>
                  <a:pt x="5514" y="587"/>
                  <a:pt x="5514" y="587"/>
                </a:cubicBezTo>
                <a:cubicBezTo>
                  <a:pt x="5508" y="587"/>
                  <a:pt x="5508" y="587"/>
                  <a:pt x="5502" y="587"/>
                </a:cubicBezTo>
                <a:cubicBezTo>
                  <a:pt x="5479" y="587"/>
                  <a:pt x="5479" y="587"/>
                  <a:pt x="5479" y="587"/>
                </a:cubicBezTo>
                <a:cubicBezTo>
                  <a:pt x="5472" y="587"/>
                  <a:pt x="5467" y="587"/>
                  <a:pt x="5455" y="587"/>
                </a:cubicBezTo>
                <a:cubicBezTo>
                  <a:pt x="5455" y="587"/>
                  <a:pt x="5455" y="587"/>
                  <a:pt x="5449" y="587"/>
                </a:cubicBezTo>
                <a:cubicBezTo>
                  <a:pt x="5449" y="587"/>
                  <a:pt x="5449" y="581"/>
                  <a:pt x="5443" y="581"/>
                </a:cubicBezTo>
                <a:cubicBezTo>
                  <a:pt x="5437" y="581"/>
                  <a:pt x="5437" y="581"/>
                  <a:pt x="5431" y="581"/>
                </a:cubicBezTo>
                <a:cubicBezTo>
                  <a:pt x="5425" y="581"/>
                  <a:pt x="5419" y="581"/>
                  <a:pt x="5413" y="581"/>
                </a:cubicBezTo>
                <a:cubicBezTo>
                  <a:pt x="5407" y="587"/>
                  <a:pt x="5401" y="587"/>
                  <a:pt x="5401" y="587"/>
                </a:cubicBezTo>
                <a:cubicBezTo>
                  <a:pt x="5401" y="593"/>
                  <a:pt x="5395" y="593"/>
                  <a:pt x="5395" y="599"/>
                </a:cubicBezTo>
                <a:lnTo>
                  <a:pt x="5395" y="605"/>
                </a:lnTo>
                <a:cubicBezTo>
                  <a:pt x="5395" y="611"/>
                  <a:pt x="5390" y="617"/>
                  <a:pt x="5384" y="617"/>
                </a:cubicBezTo>
                <a:cubicBezTo>
                  <a:pt x="5384" y="617"/>
                  <a:pt x="5384" y="617"/>
                  <a:pt x="5378" y="617"/>
                </a:cubicBezTo>
                <a:cubicBezTo>
                  <a:pt x="5348" y="617"/>
                  <a:pt x="5348" y="617"/>
                  <a:pt x="5348" y="617"/>
                </a:cubicBezTo>
                <a:cubicBezTo>
                  <a:pt x="5342" y="617"/>
                  <a:pt x="5342" y="623"/>
                  <a:pt x="5336" y="629"/>
                </a:cubicBezTo>
                <a:cubicBezTo>
                  <a:pt x="5330" y="629"/>
                  <a:pt x="5330" y="629"/>
                  <a:pt x="5330" y="629"/>
                </a:cubicBezTo>
                <a:cubicBezTo>
                  <a:pt x="5324" y="629"/>
                  <a:pt x="5318" y="634"/>
                  <a:pt x="5312" y="634"/>
                </a:cubicBezTo>
                <a:cubicBezTo>
                  <a:pt x="5306" y="634"/>
                  <a:pt x="5306" y="634"/>
                  <a:pt x="5301" y="634"/>
                </a:cubicBezTo>
                <a:lnTo>
                  <a:pt x="5295" y="629"/>
                </a:lnTo>
                <a:cubicBezTo>
                  <a:pt x="5289" y="629"/>
                  <a:pt x="5283" y="629"/>
                  <a:pt x="5277" y="629"/>
                </a:cubicBezTo>
                <a:cubicBezTo>
                  <a:pt x="5277" y="629"/>
                  <a:pt x="5271" y="629"/>
                  <a:pt x="5265" y="629"/>
                </a:cubicBezTo>
                <a:cubicBezTo>
                  <a:pt x="5265" y="629"/>
                  <a:pt x="5259" y="629"/>
                  <a:pt x="5259" y="634"/>
                </a:cubicBezTo>
                <a:cubicBezTo>
                  <a:pt x="5253" y="634"/>
                  <a:pt x="5253" y="634"/>
                  <a:pt x="5253" y="634"/>
                </a:cubicBezTo>
                <a:cubicBezTo>
                  <a:pt x="5247" y="634"/>
                  <a:pt x="5247" y="634"/>
                  <a:pt x="5241" y="634"/>
                </a:cubicBezTo>
                <a:cubicBezTo>
                  <a:pt x="5241" y="634"/>
                  <a:pt x="5235" y="634"/>
                  <a:pt x="5235" y="640"/>
                </a:cubicBezTo>
                <a:cubicBezTo>
                  <a:pt x="5235" y="640"/>
                  <a:pt x="5235" y="640"/>
                  <a:pt x="5235" y="646"/>
                </a:cubicBezTo>
                <a:cubicBezTo>
                  <a:pt x="5235" y="646"/>
                  <a:pt x="5235" y="646"/>
                  <a:pt x="5235" y="652"/>
                </a:cubicBezTo>
                <a:cubicBezTo>
                  <a:pt x="5235" y="652"/>
                  <a:pt x="5235" y="652"/>
                  <a:pt x="5229" y="658"/>
                </a:cubicBezTo>
                <a:cubicBezTo>
                  <a:pt x="5229" y="658"/>
                  <a:pt x="5229" y="658"/>
                  <a:pt x="5229" y="664"/>
                </a:cubicBezTo>
                <a:lnTo>
                  <a:pt x="5224" y="664"/>
                </a:lnTo>
                <a:cubicBezTo>
                  <a:pt x="5194" y="664"/>
                  <a:pt x="5194" y="664"/>
                  <a:pt x="5194" y="664"/>
                </a:cubicBezTo>
                <a:cubicBezTo>
                  <a:pt x="5188" y="664"/>
                  <a:pt x="5188" y="664"/>
                  <a:pt x="5188" y="670"/>
                </a:cubicBezTo>
                <a:cubicBezTo>
                  <a:pt x="5182" y="676"/>
                  <a:pt x="5182" y="676"/>
                  <a:pt x="5182" y="682"/>
                </a:cubicBezTo>
                <a:cubicBezTo>
                  <a:pt x="5182" y="682"/>
                  <a:pt x="5182" y="688"/>
                  <a:pt x="5182" y="694"/>
                </a:cubicBezTo>
                <a:cubicBezTo>
                  <a:pt x="5188" y="694"/>
                  <a:pt x="5188" y="700"/>
                  <a:pt x="5188" y="706"/>
                </a:cubicBezTo>
                <a:cubicBezTo>
                  <a:pt x="5194" y="706"/>
                  <a:pt x="5200" y="711"/>
                  <a:pt x="5200" y="711"/>
                </a:cubicBezTo>
                <a:cubicBezTo>
                  <a:pt x="5206" y="718"/>
                  <a:pt x="5206" y="723"/>
                  <a:pt x="5206" y="723"/>
                </a:cubicBezTo>
                <a:cubicBezTo>
                  <a:pt x="5212" y="723"/>
                  <a:pt x="5218" y="723"/>
                  <a:pt x="5218" y="723"/>
                </a:cubicBezTo>
                <a:cubicBezTo>
                  <a:pt x="5224" y="723"/>
                  <a:pt x="5229" y="723"/>
                  <a:pt x="5229" y="723"/>
                </a:cubicBezTo>
                <a:cubicBezTo>
                  <a:pt x="5235" y="723"/>
                  <a:pt x="5241" y="723"/>
                  <a:pt x="5241" y="723"/>
                </a:cubicBezTo>
                <a:cubicBezTo>
                  <a:pt x="5253" y="729"/>
                  <a:pt x="5259" y="729"/>
                  <a:pt x="5265" y="735"/>
                </a:cubicBezTo>
                <a:cubicBezTo>
                  <a:pt x="5271" y="735"/>
                  <a:pt x="5265" y="741"/>
                  <a:pt x="5271" y="747"/>
                </a:cubicBezTo>
                <a:cubicBezTo>
                  <a:pt x="5330" y="747"/>
                  <a:pt x="5330" y="747"/>
                  <a:pt x="5330" y="747"/>
                </a:cubicBezTo>
                <a:cubicBezTo>
                  <a:pt x="5348" y="759"/>
                  <a:pt x="5348" y="759"/>
                  <a:pt x="5348" y="759"/>
                </a:cubicBezTo>
                <a:cubicBezTo>
                  <a:pt x="5354" y="759"/>
                  <a:pt x="5360" y="759"/>
                  <a:pt x="5360" y="759"/>
                </a:cubicBezTo>
                <a:cubicBezTo>
                  <a:pt x="5360" y="759"/>
                  <a:pt x="5360" y="765"/>
                  <a:pt x="5366" y="765"/>
                </a:cubicBezTo>
                <a:cubicBezTo>
                  <a:pt x="5366" y="765"/>
                  <a:pt x="5372" y="771"/>
                  <a:pt x="5378" y="771"/>
                </a:cubicBezTo>
                <a:cubicBezTo>
                  <a:pt x="5384" y="771"/>
                  <a:pt x="5384" y="771"/>
                  <a:pt x="5390" y="771"/>
                </a:cubicBezTo>
                <a:lnTo>
                  <a:pt x="5395" y="771"/>
                </a:lnTo>
                <a:cubicBezTo>
                  <a:pt x="5407" y="771"/>
                  <a:pt x="5407" y="771"/>
                  <a:pt x="5407" y="771"/>
                </a:cubicBezTo>
                <a:cubicBezTo>
                  <a:pt x="5413" y="771"/>
                  <a:pt x="5413" y="771"/>
                  <a:pt x="5419" y="771"/>
                </a:cubicBezTo>
                <a:cubicBezTo>
                  <a:pt x="5419" y="771"/>
                  <a:pt x="5419" y="771"/>
                  <a:pt x="5425" y="771"/>
                </a:cubicBezTo>
                <a:cubicBezTo>
                  <a:pt x="5431" y="771"/>
                  <a:pt x="5431" y="765"/>
                  <a:pt x="5437" y="765"/>
                </a:cubicBezTo>
                <a:lnTo>
                  <a:pt x="5443" y="765"/>
                </a:lnTo>
                <a:cubicBezTo>
                  <a:pt x="5479" y="765"/>
                  <a:pt x="5479" y="765"/>
                  <a:pt x="5479" y="765"/>
                </a:cubicBezTo>
                <a:cubicBezTo>
                  <a:pt x="5479" y="765"/>
                  <a:pt x="5484" y="759"/>
                  <a:pt x="5490" y="759"/>
                </a:cubicBezTo>
                <a:cubicBezTo>
                  <a:pt x="5496" y="759"/>
                  <a:pt x="5496" y="759"/>
                  <a:pt x="5502" y="759"/>
                </a:cubicBezTo>
                <a:cubicBezTo>
                  <a:pt x="5508" y="759"/>
                  <a:pt x="5508" y="759"/>
                  <a:pt x="5508" y="759"/>
                </a:cubicBezTo>
                <a:cubicBezTo>
                  <a:pt x="5514" y="759"/>
                  <a:pt x="5514" y="759"/>
                  <a:pt x="5520" y="759"/>
                </a:cubicBezTo>
                <a:cubicBezTo>
                  <a:pt x="5520" y="759"/>
                  <a:pt x="5520" y="759"/>
                  <a:pt x="5526" y="759"/>
                </a:cubicBezTo>
                <a:cubicBezTo>
                  <a:pt x="5526" y="783"/>
                  <a:pt x="5526" y="783"/>
                  <a:pt x="5526" y="783"/>
                </a:cubicBezTo>
                <a:cubicBezTo>
                  <a:pt x="5526" y="783"/>
                  <a:pt x="5520" y="789"/>
                  <a:pt x="5520" y="795"/>
                </a:cubicBezTo>
                <a:cubicBezTo>
                  <a:pt x="5514" y="795"/>
                  <a:pt x="5514" y="795"/>
                  <a:pt x="5514" y="795"/>
                </a:cubicBezTo>
                <a:cubicBezTo>
                  <a:pt x="5508" y="795"/>
                  <a:pt x="5508" y="795"/>
                  <a:pt x="5502" y="800"/>
                </a:cubicBezTo>
                <a:lnTo>
                  <a:pt x="5496" y="800"/>
                </a:lnTo>
                <a:cubicBezTo>
                  <a:pt x="5490" y="806"/>
                  <a:pt x="5490" y="812"/>
                  <a:pt x="5490" y="812"/>
                </a:cubicBezTo>
                <a:cubicBezTo>
                  <a:pt x="5484" y="812"/>
                  <a:pt x="5484" y="812"/>
                  <a:pt x="5484" y="812"/>
                </a:cubicBezTo>
                <a:cubicBezTo>
                  <a:pt x="5479" y="812"/>
                  <a:pt x="5479" y="812"/>
                  <a:pt x="5479" y="812"/>
                </a:cubicBezTo>
                <a:cubicBezTo>
                  <a:pt x="5472" y="812"/>
                  <a:pt x="5472" y="806"/>
                  <a:pt x="5467" y="806"/>
                </a:cubicBezTo>
                <a:cubicBezTo>
                  <a:pt x="5467" y="806"/>
                  <a:pt x="5467" y="806"/>
                  <a:pt x="5461" y="806"/>
                </a:cubicBezTo>
                <a:cubicBezTo>
                  <a:pt x="5461" y="806"/>
                  <a:pt x="5461" y="806"/>
                  <a:pt x="5455" y="800"/>
                </a:cubicBezTo>
                <a:cubicBezTo>
                  <a:pt x="5455" y="800"/>
                  <a:pt x="5455" y="800"/>
                  <a:pt x="5449" y="800"/>
                </a:cubicBezTo>
                <a:cubicBezTo>
                  <a:pt x="5437" y="800"/>
                  <a:pt x="5437" y="800"/>
                  <a:pt x="5437" y="800"/>
                </a:cubicBezTo>
                <a:cubicBezTo>
                  <a:pt x="5431" y="800"/>
                  <a:pt x="5425" y="800"/>
                  <a:pt x="5419" y="800"/>
                </a:cubicBezTo>
                <a:cubicBezTo>
                  <a:pt x="5419" y="806"/>
                  <a:pt x="5413" y="806"/>
                  <a:pt x="5413" y="806"/>
                </a:cubicBezTo>
                <a:cubicBezTo>
                  <a:pt x="5407" y="812"/>
                  <a:pt x="5401" y="812"/>
                  <a:pt x="5395" y="812"/>
                </a:cubicBezTo>
                <a:cubicBezTo>
                  <a:pt x="5390" y="812"/>
                  <a:pt x="5390" y="812"/>
                  <a:pt x="5390" y="812"/>
                </a:cubicBezTo>
                <a:cubicBezTo>
                  <a:pt x="5384" y="812"/>
                  <a:pt x="5384" y="806"/>
                  <a:pt x="5378" y="806"/>
                </a:cubicBezTo>
                <a:cubicBezTo>
                  <a:pt x="5378" y="806"/>
                  <a:pt x="5378" y="812"/>
                  <a:pt x="5372" y="806"/>
                </a:cubicBezTo>
                <a:cubicBezTo>
                  <a:pt x="5366" y="806"/>
                  <a:pt x="5366" y="806"/>
                  <a:pt x="5360" y="800"/>
                </a:cubicBezTo>
                <a:cubicBezTo>
                  <a:pt x="5354" y="800"/>
                  <a:pt x="5354" y="800"/>
                  <a:pt x="5348" y="800"/>
                </a:cubicBezTo>
                <a:cubicBezTo>
                  <a:pt x="5342" y="800"/>
                  <a:pt x="5342" y="800"/>
                  <a:pt x="5342" y="800"/>
                </a:cubicBezTo>
                <a:cubicBezTo>
                  <a:pt x="5336" y="800"/>
                  <a:pt x="5336" y="806"/>
                  <a:pt x="5336" y="806"/>
                </a:cubicBezTo>
                <a:cubicBezTo>
                  <a:pt x="5336" y="812"/>
                  <a:pt x="5330" y="812"/>
                  <a:pt x="5330" y="818"/>
                </a:cubicBezTo>
                <a:cubicBezTo>
                  <a:pt x="5301" y="818"/>
                  <a:pt x="5301" y="818"/>
                  <a:pt x="5301" y="818"/>
                </a:cubicBezTo>
                <a:cubicBezTo>
                  <a:pt x="5295" y="818"/>
                  <a:pt x="5295" y="818"/>
                  <a:pt x="5295" y="824"/>
                </a:cubicBezTo>
                <a:cubicBezTo>
                  <a:pt x="5289" y="824"/>
                  <a:pt x="5289" y="824"/>
                  <a:pt x="5289" y="830"/>
                </a:cubicBezTo>
                <a:cubicBezTo>
                  <a:pt x="5289" y="836"/>
                  <a:pt x="5295" y="842"/>
                  <a:pt x="5301" y="848"/>
                </a:cubicBezTo>
                <a:cubicBezTo>
                  <a:pt x="5301" y="848"/>
                  <a:pt x="5306" y="848"/>
                  <a:pt x="5306" y="854"/>
                </a:cubicBezTo>
                <a:cubicBezTo>
                  <a:pt x="5312" y="854"/>
                  <a:pt x="5312" y="854"/>
                  <a:pt x="5312" y="854"/>
                </a:cubicBezTo>
                <a:cubicBezTo>
                  <a:pt x="5324" y="860"/>
                  <a:pt x="5324" y="854"/>
                  <a:pt x="5330" y="854"/>
                </a:cubicBezTo>
                <a:cubicBezTo>
                  <a:pt x="5342" y="860"/>
                  <a:pt x="5342" y="860"/>
                  <a:pt x="5348" y="866"/>
                </a:cubicBezTo>
                <a:cubicBezTo>
                  <a:pt x="5354" y="866"/>
                  <a:pt x="5360" y="866"/>
                  <a:pt x="5366" y="872"/>
                </a:cubicBezTo>
                <a:cubicBezTo>
                  <a:pt x="5372" y="872"/>
                  <a:pt x="5372" y="872"/>
                  <a:pt x="5378" y="872"/>
                </a:cubicBezTo>
                <a:cubicBezTo>
                  <a:pt x="5384" y="877"/>
                  <a:pt x="5390" y="877"/>
                  <a:pt x="5395" y="884"/>
                </a:cubicBezTo>
                <a:cubicBezTo>
                  <a:pt x="5401" y="884"/>
                  <a:pt x="5401" y="884"/>
                  <a:pt x="5401" y="884"/>
                </a:cubicBezTo>
                <a:cubicBezTo>
                  <a:pt x="5395" y="884"/>
                  <a:pt x="5390" y="884"/>
                  <a:pt x="5384" y="884"/>
                </a:cubicBezTo>
                <a:cubicBezTo>
                  <a:pt x="5384" y="889"/>
                  <a:pt x="5378" y="889"/>
                  <a:pt x="5378" y="889"/>
                </a:cubicBezTo>
                <a:lnTo>
                  <a:pt x="5378" y="895"/>
                </a:lnTo>
                <a:cubicBezTo>
                  <a:pt x="5378" y="895"/>
                  <a:pt x="5378" y="901"/>
                  <a:pt x="5384" y="901"/>
                </a:cubicBezTo>
                <a:cubicBezTo>
                  <a:pt x="5384" y="901"/>
                  <a:pt x="5384" y="901"/>
                  <a:pt x="5390" y="901"/>
                </a:cubicBezTo>
                <a:cubicBezTo>
                  <a:pt x="5390" y="907"/>
                  <a:pt x="5395" y="907"/>
                  <a:pt x="5401" y="907"/>
                </a:cubicBezTo>
                <a:lnTo>
                  <a:pt x="5401" y="913"/>
                </a:lnTo>
                <a:cubicBezTo>
                  <a:pt x="5407" y="913"/>
                  <a:pt x="5407" y="919"/>
                  <a:pt x="5407" y="919"/>
                </a:cubicBezTo>
                <a:cubicBezTo>
                  <a:pt x="5407" y="919"/>
                  <a:pt x="5407" y="925"/>
                  <a:pt x="5413" y="925"/>
                </a:cubicBezTo>
                <a:cubicBezTo>
                  <a:pt x="5413" y="925"/>
                  <a:pt x="5413" y="925"/>
                  <a:pt x="5419" y="925"/>
                </a:cubicBezTo>
                <a:cubicBezTo>
                  <a:pt x="5419" y="931"/>
                  <a:pt x="5419" y="931"/>
                  <a:pt x="5425" y="931"/>
                </a:cubicBezTo>
                <a:cubicBezTo>
                  <a:pt x="5425" y="931"/>
                  <a:pt x="5425" y="931"/>
                  <a:pt x="5431" y="931"/>
                </a:cubicBezTo>
                <a:cubicBezTo>
                  <a:pt x="5431" y="937"/>
                  <a:pt x="5431" y="937"/>
                  <a:pt x="5437" y="937"/>
                </a:cubicBezTo>
                <a:cubicBezTo>
                  <a:pt x="5443" y="937"/>
                  <a:pt x="5443" y="937"/>
                  <a:pt x="5449" y="943"/>
                </a:cubicBezTo>
                <a:lnTo>
                  <a:pt x="5455" y="943"/>
                </a:lnTo>
                <a:cubicBezTo>
                  <a:pt x="5461" y="949"/>
                  <a:pt x="5461" y="949"/>
                  <a:pt x="5461" y="949"/>
                </a:cubicBezTo>
                <a:cubicBezTo>
                  <a:pt x="5467" y="955"/>
                  <a:pt x="5467" y="955"/>
                  <a:pt x="5472" y="955"/>
                </a:cubicBezTo>
                <a:cubicBezTo>
                  <a:pt x="5479" y="955"/>
                  <a:pt x="5484" y="955"/>
                  <a:pt x="5490" y="955"/>
                </a:cubicBezTo>
                <a:lnTo>
                  <a:pt x="5490" y="955"/>
                </a:lnTo>
                <a:cubicBezTo>
                  <a:pt x="5496" y="955"/>
                  <a:pt x="5496" y="955"/>
                  <a:pt x="5496" y="955"/>
                </a:cubicBezTo>
                <a:cubicBezTo>
                  <a:pt x="5502" y="955"/>
                  <a:pt x="5502" y="955"/>
                  <a:pt x="5502" y="955"/>
                </a:cubicBezTo>
                <a:cubicBezTo>
                  <a:pt x="5502" y="949"/>
                  <a:pt x="5502" y="949"/>
                  <a:pt x="5502" y="949"/>
                </a:cubicBezTo>
                <a:cubicBezTo>
                  <a:pt x="5502" y="943"/>
                  <a:pt x="5496" y="943"/>
                  <a:pt x="5496" y="937"/>
                </a:cubicBezTo>
                <a:cubicBezTo>
                  <a:pt x="5496" y="937"/>
                  <a:pt x="5490" y="937"/>
                  <a:pt x="5490" y="931"/>
                </a:cubicBezTo>
                <a:cubicBezTo>
                  <a:pt x="5490" y="931"/>
                  <a:pt x="5490" y="925"/>
                  <a:pt x="5496" y="925"/>
                </a:cubicBezTo>
                <a:lnTo>
                  <a:pt x="5496" y="925"/>
                </a:lnTo>
                <a:cubicBezTo>
                  <a:pt x="5502" y="925"/>
                  <a:pt x="5508" y="925"/>
                  <a:pt x="5514" y="925"/>
                </a:cubicBezTo>
                <a:cubicBezTo>
                  <a:pt x="5520" y="925"/>
                  <a:pt x="5526" y="925"/>
                  <a:pt x="5532" y="925"/>
                </a:cubicBezTo>
                <a:cubicBezTo>
                  <a:pt x="5538" y="925"/>
                  <a:pt x="5544" y="925"/>
                  <a:pt x="5550" y="931"/>
                </a:cubicBezTo>
                <a:cubicBezTo>
                  <a:pt x="5550" y="931"/>
                  <a:pt x="5550" y="931"/>
                  <a:pt x="5556" y="931"/>
                </a:cubicBezTo>
                <a:cubicBezTo>
                  <a:pt x="5556" y="931"/>
                  <a:pt x="5556" y="931"/>
                  <a:pt x="5561" y="931"/>
                </a:cubicBezTo>
                <a:cubicBezTo>
                  <a:pt x="5561" y="931"/>
                  <a:pt x="5561" y="937"/>
                  <a:pt x="5567" y="937"/>
                </a:cubicBezTo>
                <a:cubicBezTo>
                  <a:pt x="5567" y="937"/>
                  <a:pt x="5567" y="937"/>
                  <a:pt x="5573" y="937"/>
                </a:cubicBezTo>
                <a:cubicBezTo>
                  <a:pt x="5573" y="925"/>
                  <a:pt x="5573" y="925"/>
                  <a:pt x="5573" y="925"/>
                </a:cubicBezTo>
                <a:cubicBezTo>
                  <a:pt x="5597" y="925"/>
                  <a:pt x="5597" y="925"/>
                  <a:pt x="5597" y="925"/>
                </a:cubicBezTo>
                <a:cubicBezTo>
                  <a:pt x="5597" y="925"/>
                  <a:pt x="5597" y="925"/>
                  <a:pt x="5603" y="925"/>
                </a:cubicBezTo>
                <a:cubicBezTo>
                  <a:pt x="5603" y="931"/>
                  <a:pt x="5603" y="931"/>
                  <a:pt x="5609" y="931"/>
                </a:cubicBezTo>
                <a:cubicBezTo>
                  <a:pt x="5615" y="931"/>
                  <a:pt x="5615" y="931"/>
                  <a:pt x="5621" y="931"/>
                </a:cubicBezTo>
                <a:cubicBezTo>
                  <a:pt x="5627" y="931"/>
                  <a:pt x="5633" y="937"/>
                  <a:pt x="5638" y="931"/>
                </a:cubicBezTo>
                <a:cubicBezTo>
                  <a:pt x="5638" y="931"/>
                  <a:pt x="5638" y="925"/>
                  <a:pt x="5645" y="925"/>
                </a:cubicBezTo>
                <a:cubicBezTo>
                  <a:pt x="5645" y="925"/>
                  <a:pt x="5645" y="925"/>
                  <a:pt x="5650" y="925"/>
                </a:cubicBezTo>
                <a:lnTo>
                  <a:pt x="5650" y="919"/>
                </a:lnTo>
                <a:cubicBezTo>
                  <a:pt x="5656" y="919"/>
                  <a:pt x="5656" y="919"/>
                  <a:pt x="5656" y="919"/>
                </a:cubicBezTo>
                <a:cubicBezTo>
                  <a:pt x="5662" y="919"/>
                  <a:pt x="5668" y="919"/>
                  <a:pt x="5668" y="919"/>
                </a:cubicBezTo>
                <a:cubicBezTo>
                  <a:pt x="5674" y="919"/>
                  <a:pt x="5674" y="913"/>
                  <a:pt x="5674" y="913"/>
                </a:cubicBezTo>
                <a:lnTo>
                  <a:pt x="5680" y="907"/>
                </a:lnTo>
                <a:cubicBezTo>
                  <a:pt x="5686" y="907"/>
                  <a:pt x="5686" y="901"/>
                  <a:pt x="5686" y="901"/>
                </a:cubicBezTo>
                <a:cubicBezTo>
                  <a:pt x="5692" y="901"/>
                  <a:pt x="5698" y="907"/>
                  <a:pt x="5704" y="907"/>
                </a:cubicBezTo>
                <a:cubicBezTo>
                  <a:pt x="5710" y="907"/>
                  <a:pt x="5710" y="913"/>
                  <a:pt x="5716" y="913"/>
                </a:cubicBezTo>
                <a:cubicBezTo>
                  <a:pt x="5716" y="919"/>
                  <a:pt x="5716" y="919"/>
                  <a:pt x="5722" y="919"/>
                </a:cubicBezTo>
                <a:cubicBezTo>
                  <a:pt x="5739" y="919"/>
                  <a:pt x="5739" y="919"/>
                  <a:pt x="5739" y="919"/>
                </a:cubicBezTo>
                <a:cubicBezTo>
                  <a:pt x="5745" y="919"/>
                  <a:pt x="5751" y="919"/>
                  <a:pt x="5757" y="919"/>
                </a:cubicBezTo>
                <a:cubicBezTo>
                  <a:pt x="5757" y="919"/>
                  <a:pt x="5757" y="919"/>
                  <a:pt x="5763" y="919"/>
                </a:cubicBezTo>
                <a:cubicBezTo>
                  <a:pt x="5763" y="919"/>
                  <a:pt x="5763" y="925"/>
                  <a:pt x="5769" y="925"/>
                </a:cubicBezTo>
                <a:cubicBezTo>
                  <a:pt x="5775" y="925"/>
                  <a:pt x="5781" y="925"/>
                  <a:pt x="5787" y="931"/>
                </a:cubicBezTo>
                <a:cubicBezTo>
                  <a:pt x="5787" y="931"/>
                  <a:pt x="5787" y="937"/>
                  <a:pt x="5793" y="937"/>
                </a:cubicBezTo>
                <a:cubicBezTo>
                  <a:pt x="5793" y="937"/>
                  <a:pt x="5799" y="937"/>
                  <a:pt x="5799" y="943"/>
                </a:cubicBezTo>
                <a:lnTo>
                  <a:pt x="5804" y="943"/>
                </a:lnTo>
                <a:cubicBezTo>
                  <a:pt x="5846" y="943"/>
                  <a:pt x="5846" y="943"/>
                  <a:pt x="5846" y="943"/>
                </a:cubicBezTo>
                <a:cubicBezTo>
                  <a:pt x="5846" y="943"/>
                  <a:pt x="5846" y="943"/>
                  <a:pt x="5852" y="943"/>
                </a:cubicBezTo>
                <a:cubicBezTo>
                  <a:pt x="5852" y="943"/>
                  <a:pt x="5852" y="943"/>
                  <a:pt x="5858" y="943"/>
                </a:cubicBezTo>
                <a:cubicBezTo>
                  <a:pt x="5864" y="949"/>
                  <a:pt x="5864" y="949"/>
                  <a:pt x="5876" y="955"/>
                </a:cubicBezTo>
                <a:cubicBezTo>
                  <a:pt x="5876" y="955"/>
                  <a:pt x="5876" y="961"/>
                  <a:pt x="5882" y="961"/>
                </a:cubicBezTo>
                <a:cubicBezTo>
                  <a:pt x="5888" y="961"/>
                  <a:pt x="5888" y="961"/>
                  <a:pt x="5893" y="961"/>
                </a:cubicBezTo>
                <a:cubicBezTo>
                  <a:pt x="5899" y="961"/>
                  <a:pt x="5899" y="961"/>
                  <a:pt x="5899" y="961"/>
                </a:cubicBezTo>
                <a:cubicBezTo>
                  <a:pt x="5905" y="961"/>
                  <a:pt x="5905" y="961"/>
                  <a:pt x="5905" y="961"/>
                </a:cubicBezTo>
                <a:cubicBezTo>
                  <a:pt x="5911" y="961"/>
                  <a:pt x="5911" y="966"/>
                  <a:pt x="5911" y="966"/>
                </a:cubicBezTo>
                <a:cubicBezTo>
                  <a:pt x="5917" y="972"/>
                  <a:pt x="5917" y="972"/>
                  <a:pt x="5923" y="978"/>
                </a:cubicBezTo>
                <a:cubicBezTo>
                  <a:pt x="5923" y="978"/>
                  <a:pt x="5929" y="978"/>
                  <a:pt x="5929" y="984"/>
                </a:cubicBezTo>
                <a:cubicBezTo>
                  <a:pt x="5935" y="984"/>
                  <a:pt x="5935" y="984"/>
                  <a:pt x="5941" y="984"/>
                </a:cubicBezTo>
                <a:cubicBezTo>
                  <a:pt x="5947" y="984"/>
                  <a:pt x="5947" y="984"/>
                  <a:pt x="5947" y="984"/>
                </a:cubicBezTo>
                <a:cubicBezTo>
                  <a:pt x="5953" y="984"/>
                  <a:pt x="5953" y="984"/>
                  <a:pt x="5959" y="984"/>
                </a:cubicBezTo>
                <a:cubicBezTo>
                  <a:pt x="5959" y="984"/>
                  <a:pt x="5959" y="990"/>
                  <a:pt x="5965" y="990"/>
                </a:cubicBezTo>
                <a:cubicBezTo>
                  <a:pt x="5965" y="996"/>
                  <a:pt x="5970" y="996"/>
                  <a:pt x="5970" y="1002"/>
                </a:cubicBezTo>
                <a:cubicBezTo>
                  <a:pt x="5970" y="1038"/>
                  <a:pt x="5970" y="1038"/>
                  <a:pt x="5970" y="1038"/>
                </a:cubicBezTo>
                <a:cubicBezTo>
                  <a:pt x="5970" y="1044"/>
                  <a:pt x="5977" y="1050"/>
                  <a:pt x="5977" y="1050"/>
                </a:cubicBezTo>
                <a:cubicBezTo>
                  <a:pt x="5982" y="1055"/>
                  <a:pt x="5982" y="1055"/>
                  <a:pt x="5982" y="1055"/>
                </a:cubicBezTo>
                <a:cubicBezTo>
                  <a:pt x="5982" y="1061"/>
                  <a:pt x="5988" y="1061"/>
                  <a:pt x="5988" y="1061"/>
                </a:cubicBezTo>
                <a:cubicBezTo>
                  <a:pt x="5988" y="1061"/>
                  <a:pt x="5994" y="1061"/>
                  <a:pt x="5994" y="1067"/>
                </a:cubicBezTo>
                <a:cubicBezTo>
                  <a:pt x="5994" y="1067"/>
                  <a:pt x="6000" y="1061"/>
                  <a:pt x="6000" y="1067"/>
                </a:cubicBezTo>
                <a:cubicBezTo>
                  <a:pt x="6006" y="1067"/>
                  <a:pt x="6006" y="1067"/>
                  <a:pt x="6012" y="1067"/>
                </a:cubicBezTo>
                <a:cubicBezTo>
                  <a:pt x="6012" y="1067"/>
                  <a:pt x="6012" y="1073"/>
                  <a:pt x="6018" y="1073"/>
                </a:cubicBezTo>
                <a:lnTo>
                  <a:pt x="6024" y="1073"/>
                </a:lnTo>
                <a:cubicBezTo>
                  <a:pt x="6024" y="1079"/>
                  <a:pt x="6024" y="1079"/>
                  <a:pt x="6030" y="1079"/>
                </a:cubicBezTo>
                <a:cubicBezTo>
                  <a:pt x="6030" y="1085"/>
                  <a:pt x="6030" y="1091"/>
                  <a:pt x="6036" y="1091"/>
                </a:cubicBezTo>
                <a:cubicBezTo>
                  <a:pt x="6036" y="1097"/>
                  <a:pt x="6036" y="1097"/>
                  <a:pt x="6036" y="1097"/>
                </a:cubicBezTo>
                <a:cubicBezTo>
                  <a:pt x="6036" y="1103"/>
                  <a:pt x="6036" y="1103"/>
                  <a:pt x="6042" y="1103"/>
                </a:cubicBezTo>
                <a:cubicBezTo>
                  <a:pt x="6042" y="1109"/>
                  <a:pt x="6048" y="1109"/>
                  <a:pt x="6048" y="1115"/>
                </a:cubicBezTo>
                <a:cubicBezTo>
                  <a:pt x="6054" y="1115"/>
                  <a:pt x="6054" y="1121"/>
                  <a:pt x="6054" y="1121"/>
                </a:cubicBezTo>
                <a:cubicBezTo>
                  <a:pt x="6059" y="1121"/>
                  <a:pt x="6059" y="1127"/>
                  <a:pt x="6059" y="1127"/>
                </a:cubicBezTo>
                <a:cubicBezTo>
                  <a:pt x="6059" y="1132"/>
                  <a:pt x="6065" y="1132"/>
                  <a:pt x="6065" y="1132"/>
                </a:cubicBezTo>
                <a:cubicBezTo>
                  <a:pt x="6065" y="1138"/>
                  <a:pt x="6071" y="1138"/>
                  <a:pt x="6071" y="1138"/>
                </a:cubicBezTo>
                <a:cubicBezTo>
                  <a:pt x="6071" y="1144"/>
                  <a:pt x="6071" y="1144"/>
                  <a:pt x="6077" y="1150"/>
                </a:cubicBezTo>
                <a:cubicBezTo>
                  <a:pt x="6077" y="1156"/>
                  <a:pt x="6077" y="1156"/>
                  <a:pt x="6077" y="1162"/>
                </a:cubicBezTo>
                <a:cubicBezTo>
                  <a:pt x="6083" y="1162"/>
                  <a:pt x="6083" y="1168"/>
                  <a:pt x="6083" y="1168"/>
                </a:cubicBezTo>
                <a:cubicBezTo>
                  <a:pt x="6083" y="1174"/>
                  <a:pt x="6089" y="1180"/>
                  <a:pt x="6095" y="1186"/>
                </a:cubicBezTo>
                <a:cubicBezTo>
                  <a:pt x="6095" y="1186"/>
                  <a:pt x="6095" y="1186"/>
                  <a:pt x="6101" y="1192"/>
                </a:cubicBezTo>
                <a:cubicBezTo>
                  <a:pt x="6101" y="1192"/>
                  <a:pt x="6107" y="1198"/>
                  <a:pt x="6113" y="1198"/>
                </a:cubicBezTo>
                <a:lnTo>
                  <a:pt x="6113" y="1204"/>
                </a:lnTo>
                <a:cubicBezTo>
                  <a:pt x="6113" y="1210"/>
                  <a:pt x="6113" y="1210"/>
                  <a:pt x="6113" y="1210"/>
                </a:cubicBezTo>
                <a:cubicBezTo>
                  <a:pt x="6113" y="1215"/>
                  <a:pt x="6113" y="1215"/>
                  <a:pt x="6113" y="1221"/>
                </a:cubicBezTo>
                <a:cubicBezTo>
                  <a:pt x="6113" y="1221"/>
                  <a:pt x="6107" y="1221"/>
                  <a:pt x="6107" y="1227"/>
                </a:cubicBezTo>
                <a:cubicBezTo>
                  <a:pt x="6107" y="1233"/>
                  <a:pt x="6113" y="1233"/>
                  <a:pt x="6113" y="1233"/>
                </a:cubicBezTo>
                <a:cubicBezTo>
                  <a:pt x="6119" y="1245"/>
                  <a:pt x="6125" y="1245"/>
                  <a:pt x="6125" y="1251"/>
                </a:cubicBezTo>
                <a:cubicBezTo>
                  <a:pt x="6125" y="1281"/>
                  <a:pt x="6125" y="1281"/>
                  <a:pt x="6125" y="1281"/>
                </a:cubicBezTo>
                <a:cubicBezTo>
                  <a:pt x="6125" y="1287"/>
                  <a:pt x="6119" y="1287"/>
                  <a:pt x="6119" y="1293"/>
                </a:cubicBezTo>
                <a:lnTo>
                  <a:pt x="6113" y="1299"/>
                </a:lnTo>
                <a:cubicBezTo>
                  <a:pt x="6113" y="1304"/>
                  <a:pt x="6113" y="1304"/>
                  <a:pt x="6113" y="1310"/>
                </a:cubicBezTo>
                <a:cubicBezTo>
                  <a:pt x="6143" y="1310"/>
                  <a:pt x="6143" y="1310"/>
                  <a:pt x="6143" y="1310"/>
                </a:cubicBezTo>
                <a:cubicBezTo>
                  <a:pt x="6143" y="1334"/>
                  <a:pt x="6143" y="1334"/>
                  <a:pt x="6143" y="1334"/>
                </a:cubicBezTo>
                <a:cubicBezTo>
                  <a:pt x="6136" y="1334"/>
                  <a:pt x="6131" y="1334"/>
                  <a:pt x="6125" y="1334"/>
                </a:cubicBezTo>
                <a:cubicBezTo>
                  <a:pt x="6125" y="1334"/>
                  <a:pt x="6119" y="1340"/>
                  <a:pt x="6113" y="1340"/>
                </a:cubicBezTo>
                <a:lnTo>
                  <a:pt x="6113" y="1346"/>
                </a:lnTo>
                <a:cubicBezTo>
                  <a:pt x="6113" y="1358"/>
                  <a:pt x="6119" y="1358"/>
                  <a:pt x="6119" y="1370"/>
                </a:cubicBezTo>
                <a:cubicBezTo>
                  <a:pt x="6119" y="1376"/>
                  <a:pt x="6119" y="1382"/>
                  <a:pt x="6119" y="1387"/>
                </a:cubicBezTo>
                <a:cubicBezTo>
                  <a:pt x="6095" y="1387"/>
                  <a:pt x="6095" y="1387"/>
                  <a:pt x="6095" y="1387"/>
                </a:cubicBezTo>
                <a:cubicBezTo>
                  <a:pt x="6095" y="1411"/>
                  <a:pt x="6095" y="1411"/>
                  <a:pt x="6095" y="1411"/>
                </a:cubicBezTo>
                <a:cubicBezTo>
                  <a:pt x="6101" y="1411"/>
                  <a:pt x="6101" y="1423"/>
                  <a:pt x="6107" y="1423"/>
                </a:cubicBezTo>
                <a:cubicBezTo>
                  <a:pt x="6113" y="1429"/>
                  <a:pt x="6119" y="1429"/>
                  <a:pt x="6125" y="1429"/>
                </a:cubicBezTo>
                <a:cubicBezTo>
                  <a:pt x="6136" y="1429"/>
                  <a:pt x="6136" y="1429"/>
                  <a:pt x="6136" y="1429"/>
                </a:cubicBezTo>
                <a:cubicBezTo>
                  <a:pt x="6143" y="1429"/>
                  <a:pt x="6148" y="1429"/>
                  <a:pt x="6148" y="1429"/>
                </a:cubicBezTo>
                <a:cubicBezTo>
                  <a:pt x="6154" y="1435"/>
                  <a:pt x="6154" y="1435"/>
                  <a:pt x="6160" y="1435"/>
                </a:cubicBezTo>
                <a:cubicBezTo>
                  <a:pt x="6220" y="1435"/>
                  <a:pt x="6220" y="1435"/>
                  <a:pt x="6220" y="1435"/>
                </a:cubicBezTo>
                <a:cubicBezTo>
                  <a:pt x="6220" y="1429"/>
                  <a:pt x="6220" y="1423"/>
                  <a:pt x="6220" y="1417"/>
                </a:cubicBezTo>
                <a:lnTo>
                  <a:pt x="6225" y="1411"/>
                </a:lnTo>
                <a:cubicBezTo>
                  <a:pt x="6231" y="1411"/>
                  <a:pt x="6237" y="1411"/>
                  <a:pt x="6249" y="1411"/>
                </a:cubicBezTo>
                <a:cubicBezTo>
                  <a:pt x="6249" y="1411"/>
                  <a:pt x="6255" y="1411"/>
                  <a:pt x="6261" y="1411"/>
                </a:cubicBezTo>
                <a:lnTo>
                  <a:pt x="6267" y="1411"/>
                </a:lnTo>
                <a:cubicBezTo>
                  <a:pt x="6273" y="1417"/>
                  <a:pt x="6273" y="1417"/>
                  <a:pt x="6273" y="1423"/>
                </a:cubicBezTo>
                <a:cubicBezTo>
                  <a:pt x="6273" y="1429"/>
                  <a:pt x="6273" y="1435"/>
                  <a:pt x="6273" y="1435"/>
                </a:cubicBezTo>
                <a:cubicBezTo>
                  <a:pt x="6273" y="1441"/>
                  <a:pt x="6279" y="1447"/>
                  <a:pt x="6279" y="1447"/>
                </a:cubicBezTo>
                <a:cubicBezTo>
                  <a:pt x="6285" y="1453"/>
                  <a:pt x="6285" y="1459"/>
                  <a:pt x="6291" y="1459"/>
                </a:cubicBezTo>
                <a:cubicBezTo>
                  <a:pt x="6297" y="1465"/>
                  <a:pt x="6297" y="1470"/>
                  <a:pt x="6303" y="1470"/>
                </a:cubicBezTo>
                <a:cubicBezTo>
                  <a:pt x="6309" y="1470"/>
                  <a:pt x="6314" y="1470"/>
                  <a:pt x="6314" y="1470"/>
                </a:cubicBezTo>
                <a:cubicBezTo>
                  <a:pt x="6320" y="1470"/>
                  <a:pt x="6326" y="1470"/>
                  <a:pt x="6326" y="1470"/>
                </a:cubicBezTo>
                <a:cubicBezTo>
                  <a:pt x="6332" y="1470"/>
                  <a:pt x="6332" y="1470"/>
                  <a:pt x="6338" y="1476"/>
                </a:cubicBezTo>
                <a:cubicBezTo>
                  <a:pt x="6344" y="1476"/>
                  <a:pt x="6344" y="1476"/>
                  <a:pt x="6350" y="1482"/>
                </a:cubicBezTo>
                <a:cubicBezTo>
                  <a:pt x="6356" y="1482"/>
                  <a:pt x="6356" y="1488"/>
                  <a:pt x="6356" y="1494"/>
                </a:cubicBezTo>
                <a:cubicBezTo>
                  <a:pt x="6362" y="1494"/>
                  <a:pt x="6368" y="1494"/>
                  <a:pt x="6368" y="1500"/>
                </a:cubicBezTo>
                <a:cubicBezTo>
                  <a:pt x="6374" y="1500"/>
                  <a:pt x="6374" y="1506"/>
                  <a:pt x="6374" y="1512"/>
                </a:cubicBezTo>
                <a:cubicBezTo>
                  <a:pt x="6368" y="1524"/>
                  <a:pt x="6368" y="1524"/>
                  <a:pt x="6368" y="1524"/>
                </a:cubicBezTo>
                <a:cubicBezTo>
                  <a:pt x="6350" y="1524"/>
                  <a:pt x="6350" y="1524"/>
                  <a:pt x="6350" y="1524"/>
                </a:cubicBezTo>
                <a:cubicBezTo>
                  <a:pt x="6344" y="1524"/>
                  <a:pt x="6338" y="1518"/>
                  <a:pt x="6332" y="1518"/>
                </a:cubicBezTo>
                <a:cubicBezTo>
                  <a:pt x="6309" y="1518"/>
                  <a:pt x="6309" y="1518"/>
                  <a:pt x="6309" y="1518"/>
                </a:cubicBezTo>
                <a:cubicBezTo>
                  <a:pt x="6297" y="1518"/>
                  <a:pt x="6285" y="1524"/>
                  <a:pt x="6273" y="1518"/>
                </a:cubicBezTo>
                <a:cubicBezTo>
                  <a:pt x="6273" y="1518"/>
                  <a:pt x="6267" y="1512"/>
                  <a:pt x="6261" y="1512"/>
                </a:cubicBezTo>
                <a:cubicBezTo>
                  <a:pt x="6261" y="1512"/>
                  <a:pt x="6267" y="1500"/>
                  <a:pt x="6261" y="1500"/>
                </a:cubicBezTo>
                <a:cubicBezTo>
                  <a:pt x="6255" y="1500"/>
                  <a:pt x="6255" y="1500"/>
                  <a:pt x="6249" y="1500"/>
                </a:cubicBezTo>
                <a:cubicBezTo>
                  <a:pt x="6243" y="1500"/>
                  <a:pt x="6237" y="1500"/>
                  <a:pt x="6225" y="1494"/>
                </a:cubicBezTo>
                <a:cubicBezTo>
                  <a:pt x="6220" y="1494"/>
                  <a:pt x="6214" y="1494"/>
                  <a:pt x="6202" y="1494"/>
                </a:cubicBezTo>
                <a:cubicBezTo>
                  <a:pt x="6190" y="1494"/>
                  <a:pt x="6178" y="1500"/>
                  <a:pt x="6166" y="1500"/>
                </a:cubicBezTo>
                <a:cubicBezTo>
                  <a:pt x="6172" y="1512"/>
                  <a:pt x="6172" y="1518"/>
                  <a:pt x="6178" y="1524"/>
                </a:cubicBezTo>
                <a:cubicBezTo>
                  <a:pt x="6178" y="1530"/>
                  <a:pt x="6184" y="1530"/>
                  <a:pt x="6190" y="1536"/>
                </a:cubicBezTo>
                <a:cubicBezTo>
                  <a:pt x="6190" y="1536"/>
                  <a:pt x="6196" y="1542"/>
                  <a:pt x="6196" y="1548"/>
                </a:cubicBezTo>
                <a:cubicBezTo>
                  <a:pt x="6196" y="1554"/>
                  <a:pt x="6190" y="1554"/>
                  <a:pt x="6190" y="1559"/>
                </a:cubicBezTo>
                <a:cubicBezTo>
                  <a:pt x="6184" y="1559"/>
                  <a:pt x="6178" y="1559"/>
                  <a:pt x="6172" y="1559"/>
                </a:cubicBezTo>
                <a:cubicBezTo>
                  <a:pt x="6166" y="1559"/>
                  <a:pt x="6160" y="1565"/>
                  <a:pt x="6160" y="1571"/>
                </a:cubicBezTo>
                <a:cubicBezTo>
                  <a:pt x="6154" y="1571"/>
                  <a:pt x="6148" y="1577"/>
                  <a:pt x="6148" y="1583"/>
                </a:cubicBezTo>
                <a:cubicBezTo>
                  <a:pt x="6148" y="1595"/>
                  <a:pt x="6148" y="1601"/>
                  <a:pt x="6154" y="1601"/>
                </a:cubicBezTo>
                <a:cubicBezTo>
                  <a:pt x="6166" y="1613"/>
                  <a:pt x="6172" y="1601"/>
                  <a:pt x="6190" y="1607"/>
                </a:cubicBezTo>
                <a:cubicBezTo>
                  <a:pt x="6196" y="1607"/>
                  <a:pt x="6202" y="1613"/>
                  <a:pt x="6208" y="1619"/>
                </a:cubicBezTo>
                <a:cubicBezTo>
                  <a:pt x="6225" y="1625"/>
                  <a:pt x="6225" y="1642"/>
                  <a:pt x="6243" y="1642"/>
                </a:cubicBezTo>
                <a:cubicBezTo>
                  <a:pt x="6249" y="1642"/>
                  <a:pt x="6249" y="1636"/>
                  <a:pt x="6255" y="1631"/>
                </a:cubicBezTo>
                <a:cubicBezTo>
                  <a:pt x="6261" y="1625"/>
                  <a:pt x="6261" y="1613"/>
                  <a:pt x="6273" y="1613"/>
                </a:cubicBezTo>
                <a:cubicBezTo>
                  <a:pt x="6291" y="1613"/>
                  <a:pt x="6297" y="1613"/>
                  <a:pt x="6309" y="1613"/>
                </a:cubicBezTo>
                <a:cubicBezTo>
                  <a:pt x="6309" y="1571"/>
                  <a:pt x="6309" y="1571"/>
                  <a:pt x="6309" y="1571"/>
                </a:cubicBezTo>
                <a:cubicBezTo>
                  <a:pt x="6297" y="1571"/>
                  <a:pt x="6291" y="1577"/>
                  <a:pt x="6279" y="1571"/>
                </a:cubicBezTo>
                <a:cubicBezTo>
                  <a:pt x="6273" y="1571"/>
                  <a:pt x="6273" y="1571"/>
                  <a:pt x="6267" y="1571"/>
                </a:cubicBezTo>
                <a:cubicBezTo>
                  <a:pt x="6261" y="1571"/>
                  <a:pt x="6267" y="1559"/>
                  <a:pt x="6261" y="1559"/>
                </a:cubicBezTo>
                <a:cubicBezTo>
                  <a:pt x="6255" y="1559"/>
                  <a:pt x="6255" y="1559"/>
                  <a:pt x="6249" y="1559"/>
                </a:cubicBezTo>
                <a:cubicBezTo>
                  <a:pt x="6249" y="1559"/>
                  <a:pt x="6243" y="1559"/>
                  <a:pt x="6237" y="1559"/>
                </a:cubicBezTo>
                <a:cubicBezTo>
                  <a:pt x="6243" y="1548"/>
                  <a:pt x="6243" y="1548"/>
                  <a:pt x="6243" y="1548"/>
                </a:cubicBezTo>
                <a:cubicBezTo>
                  <a:pt x="6267" y="1548"/>
                  <a:pt x="6267" y="1548"/>
                  <a:pt x="6267" y="1548"/>
                </a:cubicBezTo>
                <a:cubicBezTo>
                  <a:pt x="6273" y="1548"/>
                  <a:pt x="6273" y="1548"/>
                  <a:pt x="6279" y="1548"/>
                </a:cubicBezTo>
                <a:cubicBezTo>
                  <a:pt x="6285" y="1554"/>
                  <a:pt x="6285" y="1554"/>
                  <a:pt x="6291" y="1559"/>
                </a:cubicBezTo>
                <a:cubicBezTo>
                  <a:pt x="6297" y="1559"/>
                  <a:pt x="6297" y="1559"/>
                  <a:pt x="6303" y="1565"/>
                </a:cubicBezTo>
                <a:cubicBezTo>
                  <a:pt x="6303" y="1565"/>
                  <a:pt x="6309" y="1565"/>
                  <a:pt x="6314" y="1565"/>
                </a:cubicBezTo>
                <a:cubicBezTo>
                  <a:pt x="6320" y="1565"/>
                  <a:pt x="6320" y="1565"/>
                  <a:pt x="6326" y="1565"/>
                </a:cubicBezTo>
                <a:cubicBezTo>
                  <a:pt x="6350" y="1565"/>
                  <a:pt x="6350" y="1565"/>
                  <a:pt x="6350" y="1565"/>
                </a:cubicBezTo>
                <a:cubicBezTo>
                  <a:pt x="6356" y="1565"/>
                  <a:pt x="6368" y="1565"/>
                  <a:pt x="6374" y="1571"/>
                </a:cubicBezTo>
                <a:cubicBezTo>
                  <a:pt x="6380" y="1571"/>
                  <a:pt x="6386" y="1577"/>
                  <a:pt x="6386" y="1583"/>
                </a:cubicBezTo>
                <a:cubicBezTo>
                  <a:pt x="6386" y="1589"/>
                  <a:pt x="6386" y="1589"/>
                  <a:pt x="6386" y="1589"/>
                </a:cubicBezTo>
                <a:cubicBezTo>
                  <a:pt x="6386" y="1595"/>
                  <a:pt x="6374" y="1595"/>
                  <a:pt x="6374" y="1601"/>
                </a:cubicBezTo>
                <a:cubicBezTo>
                  <a:pt x="6368" y="1601"/>
                  <a:pt x="6374" y="1607"/>
                  <a:pt x="6374" y="1613"/>
                </a:cubicBezTo>
                <a:cubicBezTo>
                  <a:pt x="6368" y="1619"/>
                  <a:pt x="6362" y="1619"/>
                  <a:pt x="6362" y="1625"/>
                </a:cubicBezTo>
                <a:cubicBezTo>
                  <a:pt x="6362" y="1631"/>
                  <a:pt x="6362" y="1631"/>
                  <a:pt x="6362" y="1631"/>
                </a:cubicBezTo>
                <a:cubicBezTo>
                  <a:pt x="6362" y="1636"/>
                  <a:pt x="6368" y="1636"/>
                  <a:pt x="6368" y="1642"/>
                </a:cubicBezTo>
                <a:cubicBezTo>
                  <a:pt x="6374" y="1642"/>
                  <a:pt x="6380" y="1648"/>
                  <a:pt x="6380" y="1648"/>
                </a:cubicBezTo>
                <a:cubicBezTo>
                  <a:pt x="6386" y="1654"/>
                  <a:pt x="6386" y="1660"/>
                  <a:pt x="6386" y="1666"/>
                </a:cubicBezTo>
                <a:cubicBezTo>
                  <a:pt x="6386" y="1696"/>
                  <a:pt x="6386" y="1696"/>
                  <a:pt x="6386" y="1696"/>
                </a:cubicBezTo>
                <a:cubicBezTo>
                  <a:pt x="6356" y="1696"/>
                  <a:pt x="6356" y="1696"/>
                  <a:pt x="6356" y="1696"/>
                </a:cubicBezTo>
                <a:cubicBezTo>
                  <a:pt x="6350" y="1696"/>
                  <a:pt x="6350" y="1690"/>
                  <a:pt x="6344" y="1696"/>
                </a:cubicBezTo>
                <a:cubicBezTo>
                  <a:pt x="6338" y="1696"/>
                  <a:pt x="6338" y="1702"/>
                  <a:pt x="6332" y="1702"/>
                </a:cubicBezTo>
                <a:cubicBezTo>
                  <a:pt x="6326" y="1708"/>
                  <a:pt x="6326" y="1714"/>
                  <a:pt x="6326" y="1714"/>
                </a:cubicBezTo>
                <a:cubicBezTo>
                  <a:pt x="6320" y="1714"/>
                  <a:pt x="6314" y="1714"/>
                  <a:pt x="6309" y="1714"/>
                </a:cubicBezTo>
                <a:cubicBezTo>
                  <a:pt x="6297" y="1714"/>
                  <a:pt x="6297" y="1714"/>
                  <a:pt x="6297" y="1714"/>
                </a:cubicBezTo>
                <a:cubicBezTo>
                  <a:pt x="6291" y="1714"/>
                  <a:pt x="6291" y="1708"/>
                  <a:pt x="6285" y="1708"/>
                </a:cubicBezTo>
                <a:cubicBezTo>
                  <a:pt x="6285" y="1708"/>
                  <a:pt x="6279" y="1714"/>
                  <a:pt x="6273" y="1714"/>
                </a:cubicBezTo>
                <a:cubicBezTo>
                  <a:pt x="6273" y="1767"/>
                  <a:pt x="6273" y="1767"/>
                  <a:pt x="6273" y="1767"/>
                </a:cubicBezTo>
                <a:cubicBezTo>
                  <a:pt x="6267" y="1767"/>
                  <a:pt x="6261" y="1767"/>
                  <a:pt x="6261" y="1767"/>
                </a:cubicBezTo>
                <a:cubicBezTo>
                  <a:pt x="6255" y="1761"/>
                  <a:pt x="6249" y="1761"/>
                  <a:pt x="6243" y="1761"/>
                </a:cubicBezTo>
                <a:cubicBezTo>
                  <a:pt x="6237" y="1761"/>
                  <a:pt x="6243" y="1767"/>
                  <a:pt x="6237" y="1773"/>
                </a:cubicBezTo>
                <a:cubicBezTo>
                  <a:pt x="6231" y="1773"/>
                  <a:pt x="6225" y="1773"/>
                  <a:pt x="6225" y="1779"/>
                </a:cubicBezTo>
                <a:cubicBezTo>
                  <a:pt x="6220" y="1779"/>
                  <a:pt x="6214" y="1779"/>
                  <a:pt x="6214" y="1779"/>
                </a:cubicBezTo>
                <a:cubicBezTo>
                  <a:pt x="6208" y="1779"/>
                  <a:pt x="6202" y="1779"/>
                  <a:pt x="6202" y="1785"/>
                </a:cubicBezTo>
                <a:cubicBezTo>
                  <a:pt x="6196" y="1785"/>
                  <a:pt x="6196" y="1797"/>
                  <a:pt x="6196" y="1802"/>
                </a:cubicBezTo>
                <a:cubicBezTo>
                  <a:pt x="6196" y="1809"/>
                  <a:pt x="6196" y="1809"/>
                  <a:pt x="6196" y="1809"/>
                </a:cubicBezTo>
                <a:cubicBezTo>
                  <a:pt x="6196" y="1814"/>
                  <a:pt x="6202" y="1820"/>
                  <a:pt x="6202" y="1820"/>
                </a:cubicBezTo>
                <a:cubicBezTo>
                  <a:pt x="6208" y="1826"/>
                  <a:pt x="6208" y="1832"/>
                  <a:pt x="6214" y="1838"/>
                </a:cubicBezTo>
                <a:cubicBezTo>
                  <a:pt x="6214" y="1838"/>
                  <a:pt x="6220" y="1838"/>
                  <a:pt x="6225" y="1838"/>
                </a:cubicBezTo>
                <a:cubicBezTo>
                  <a:pt x="6225" y="1844"/>
                  <a:pt x="6231" y="1844"/>
                  <a:pt x="6237" y="1844"/>
                </a:cubicBezTo>
                <a:cubicBezTo>
                  <a:pt x="6243" y="1844"/>
                  <a:pt x="6243" y="1850"/>
                  <a:pt x="6249" y="1850"/>
                </a:cubicBezTo>
                <a:cubicBezTo>
                  <a:pt x="6249" y="1856"/>
                  <a:pt x="6255" y="1856"/>
                  <a:pt x="6261" y="1856"/>
                </a:cubicBezTo>
                <a:cubicBezTo>
                  <a:pt x="6261" y="1862"/>
                  <a:pt x="6261" y="1874"/>
                  <a:pt x="6261" y="1880"/>
                </a:cubicBezTo>
                <a:cubicBezTo>
                  <a:pt x="6255" y="1880"/>
                  <a:pt x="6249" y="1880"/>
                  <a:pt x="6243" y="1886"/>
                </a:cubicBezTo>
                <a:cubicBezTo>
                  <a:pt x="6237" y="1886"/>
                  <a:pt x="6231" y="1897"/>
                  <a:pt x="6231" y="1903"/>
                </a:cubicBezTo>
                <a:cubicBezTo>
                  <a:pt x="6231" y="1915"/>
                  <a:pt x="6243" y="1921"/>
                  <a:pt x="6249" y="1933"/>
                </a:cubicBezTo>
                <a:cubicBezTo>
                  <a:pt x="6249" y="1939"/>
                  <a:pt x="6255" y="1945"/>
                  <a:pt x="6261" y="1957"/>
                </a:cubicBezTo>
                <a:lnTo>
                  <a:pt x="6261" y="1963"/>
                </a:lnTo>
                <a:cubicBezTo>
                  <a:pt x="6267" y="1968"/>
                  <a:pt x="6273" y="1968"/>
                  <a:pt x="6279" y="1968"/>
                </a:cubicBezTo>
                <a:cubicBezTo>
                  <a:pt x="6285" y="1968"/>
                  <a:pt x="6291" y="1968"/>
                  <a:pt x="6297" y="1963"/>
                </a:cubicBezTo>
                <a:cubicBezTo>
                  <a:pt x="6303" y="1963"/>
                  <a:pt x="6303" y="1957"/>
                  <a:pt x="6309" y="1957"/>
                </a:cubicBezTo>
                <a:cubicBezTo>
                  <a:pt x="6309" y="1951"/>
                  <a:pt x="6314" y="1957"/>
                  <a:pt x="6320" y="1957"/>
                </a:cubicBezTo>
                <a:cubicBezTo>
                  <a:pt x="6332" y="1957"/>
                  <a:pt x="6332" y="1957"/>
                  <a:pt x="6332" y="1957"/>
                </a:cubicBezTo>
                <a:cubicBezTo>
                  <a:pt x="6332" y="1957"/>
                  <a:pt x="6338" y="1957"/>
                  <a:pt x="6344" y="1957"/>
                </a:cubicBezTo>
                <a:cubicBezTo>
                  <a:pt x="6344" y="1963"/>
                  <a:pt x="6344" y="1968"/>
                  <a:pt x="6344" y="1968"/>
                </a:cubicBezTo>
                <a:cubicBezTo>
                  <a:pt x="6338" y="1975"/>
                  <a:pt x="6344" y="1980"/>
                  <a:pt x="6338" y="1980"/>
                </a:cubicBezTo>
                <a:cubicBezTo>
                  <a:pt x="6338" y="1986"/>
                  <a:pt x="6332" y="1980"/>
                  <a:pt x="6326" y="1980"/>
                </a:cubicBezTo>
                <a:cubicBezTo>
                  <a:pt x="6326" y="1986"/>
                  <a:pt x="6320" y="1986"/>
                  <a:pt x="6314" y="1986"/>
                </a:cubicBezTo>
                <a:cubicBezTo>
                  <a:pt x="6314" y="1992"/>
                  <a:pt x="6314" y="1998"/>
                  <a:pt x="6314" y="1998"/>
                </a:cubicBezTo>
                <a:cubicBezTo>
                  <a:pt x="6314" y="2004"/>
                  <a:pt x="6309" y="2004"/>
                  <a:pt x="6309" y="2010"/>
                </a:cubicBezTo>
                <a:cubicBezTo>
                  <a:pt x="6309" y="2016"/>
                  <a:pt x="6297" y="2016"/>
                  <a:pt x="6297" y="2028"/>
                </a:cubicBezTo>
                <a:cubicBezTo>
                  <a:pt x="6297" y="2034"/>
                  <a:pt x="6303" y="2034"/>
                  <a:pt x="6303" y="2040"/>
                </a:cubicBezTo>
                <a:cubicBezTo>
                  <a:pt x="6303" y="2052"/>
                  <a:pt x="6303" y="2057"/>
                  <a:pt x="6309" y="2063"/>
                </a:cubicBezTo>
                <a:cubicBezTo>
                  <a:pt x="6314" y="2069"/>
                  <a:pt x="6314" y="2075"/>
                  <a:pt x="6320" y="2075"/>
                </a:cubicBezTo>
                <a:cubicBezTo>
                  <a:pt x="6320" y="2081"/>
                  <a:pt x="6326" y="2075"/>
                  <a:pt x="6332" y="2075"/>
                </a:cubicBezTo>
                <a:cubicBezTo>
                  <a:pt x="6332" y="2075"/>
                  <a:pt x="6338" y="2075"/>
                  <a:pt x="6344" y="2075"/>
                </a:cubicBezTo>
                <a:lnTo>
                  <a:pt x="6350" y="2069"/>
                </a:lnTo>
                <a:cubicBezTo>
                  <a:pt x="6356" y="2063"/>
                  <a:pt x="6356" y="2057"/>
                  <a:pt x="6362" y="2057"/>
                </a:cubicBezTo>
                <a:cubicBezTo>
                  <a:pt x="6362" y="2052"/>
                  <a:pt x="6362" y="2046"/>
                  <a:pt x="6368" y="2046"/>
                </a:cubicBezTo>
                <a:cubicBezTo>
                  <a:pt x="6368" y="2046"/>
                  <a:pt x="6374" y="2040"/>
                  <a:pt x="6380" y="2040"/>
                </a:cubicBezTo>
                <a:cubicBezTo>
                  <a:pt x="6386" y="2040"/>
                  <a:pt x="6391" y="2046"/>
                  <a:pt x="6397" y="2046"/>
                </a:cubicBezTo>
                <a:cubicBezTo>
                  <a:pt x="6397" y="2093"/>
                  <a:pt x="6397" y="2093"/>
                  <a:pt x="6397" y="2093"/>
                </a:cubicBezTo>
                <a:cubicBezTo>
                  <a:pt x="6391" y="2093"/>
                  <a:pt x="6391" y="2099"/>
                  <a:pt x="6386" y="2105"/>
                </a:cubicBezTo>
                <a:cubicBezTo>
                  <a:pt x="6386" y="2105"/>
                  <a:pt x="6380" y="2105"/>
                  <a:pt x="6374" y="2105"/>
                </a:cubicBezTo>
                <a:cubicBezTo>
                  <a:pt x="6374" y="2105"/>
                  <a:pt x="6368" y="2111"/>
                  <a:pt x="6362" y="2111"/>
                </a:cubicBezTo>
                <a:cubicBezTo>
                  <a:pt x="6362" y="2117"/>
                  <a:pt x="6356" y="2117"/>
                  <a:pt x="6350" y="2123"/>
                </a:cubicBezTo>
                <a:cubicBezTo>
                  <a:pt x="6350" y="2129"/>
                  <a:pt x="6350" y="2134"/>
                  <a:pt x="6350" y="2141"/>
                </a:cubicBezTo>
                <a:cubicBezTo>
                  <a:pt x="6350" y="2146"/>
                  <a:pt x="6350" y="2152"/>
                  <a:pt x="6356" y="2158"/>
                </a:cubicBezTo>
                <a:cubicBezTo>
                  <a:pt x="6356" y="2158"/>
                  <a:pt x="6362" y="2164"/>
                  <a:pt x="6368" y="2164"/>
                </a:cubicBezTo>
                <a:cubicBezTo>
                  <a:pt x="6374" y="2170"/>
                  <a:pt x="6374" y="2170"/>
                  <a:pt x="6380" y="2176"/>
                </a:cubicBezTo>
                <a:cubicBezTo>
                  <a:pt x="6386" y="2188"/>
                  <a:pt x="6391" y="2200"/>
                  <a:pt x="6403" y="2212"/>
                </a:cubicBezTo>
                <a:cubicBezTo>
                  <a:pt x="6409" y="2212"/>
                  <a:pt x="6415" y="2218"/>
                  <a:pt x="6415" y="2218"/>
                </a:cubicBezTo>
                <a:cubicBezTo>
                  <a:pt x="6415" y="2223"/>
                  <a:pt x="6421" y="2223"/>
                  <a:pt x="6421" y="2229"/>
                </a:cubicBezTo>
                <a:cubicBezTo>
                  <a:pt x="6421" y="2235"/>
                  <a:pt x="6421" y="2241"/>
                  <a:pt x="6421" y="2241"/>
                </a:cubicBezTo>
                <a:cubicBezTo>
                  <a:pt x="6421" y="2253"/>
                  <a:pt x="6433" y="2259"/>
                  <a:pt x="6433" y="2265"/>
                </a:cubicBezTo>
                <a:cubicBezTo>
                  <a:pt x="6439" y="2271"/>
                  <a:pt x="6439" y="2283"/>
                  <a:pt x="6439" y="2289"/>
                </a:cubicBezTo>
                <a:cubicBezTo>
                  <a:pt x="6445" y="2300"/>
                  <a:pt x="6457" y="2300"/>
                  <a:pt x="6463" y="2307"/>
                </a:cubicBezTo>
                <a:cubicBezTo>
                  <a:pt x="6469" y="2312"/>
                  <a:pt x="6475" y="2312"/>
                  <a:pt x="6475" y="2312"/>
                </a:cubicBezTo>
                <a:cubicBezTo>
                  <a:pt x="6480" y="2318"/>
                  <a:pt x="6480" y="2318"/>
                  <a:pt x="6486" y="2324"/>
                </a:cubicBezTo>
                <a:cubicBezTo>
                  <a:pt x="6486" y="2330"/>
                  <a:pt x="6480" y="2342"/>
                  <a:pt x="6486" y="2348"/>
                </a:cubicBezTo>
                <a:cubicBezTo>
                  <a:pt x="6486" y="2354"/>
                  <a:pt x="6486" y="2354"/>
                  <a:pt x="6492" y="2360"/>
                </a:cubicBezTo>
                <a:cubicBezTo>
                  <a:pt x="6504" y="2366"/>
                  <a:pt x="6516" y="2366"/>
                  <a:pt x="6528" y="2372"/>
                </a:cubicBezTo>
                <a:cubicBezTo>
                  <a:pt x="6540" y="2372"/>
                  <a:pt x="6540" y="2384"/>
                  <a:pt x="6552" y="2389"/>
                </a:cubicBezTo>
                <a:cubicBezTo>
                  <a:pt x="6552" y="2389"/>
                  <a:pt x="6552" y="2395"/>
                  <a:pt x="6558" y="2401"/>
                </a:cubicBezTo>
                <a:cubicBezTo>
                  <a:pt x="6563" y="2401"/>
                  <a:pt x="6563" y="2401"/>
                  <a:pt x="6569" y="2401"/>
                </a:cubicBezTo>
                <a:cubicBezTo>
                  <a:pt x="6581" y="2401"/>
                  <a:pt x="6581" y="2401"/>
                  <a:pt x="6581" y="2401"/>
                </a:cubicBezTo>
                <a:cubicBezTo>
                  <a:pt x="6587" y="2401"/>
                  <a:pt x="6587" y="2395"/>
                  <a:pt x="6593" y="2395"/>
                </a:cubicBezTo>
                <a:cubicBezTo>
                  <a:pt x="6599" y="2389"/>
                  <a:pt x="6605" y="2389"/>
                  <a:pt x="6611" y="2389"/>
                </a:cubicBezTo>
                <a:cubicBezTo>
                  <a:pt x="6617" y="2389"/>
                  <a:pt x="6617" y="2389"/>
                  <a:pt x="6617" y="2389"/>
                </a:cubicBezTo>
                <a:cubicBezTo>
                  <a:pt x="6617" y="2389"/>
                  <a:pt x="6623" y="2395"/>
                  <a:pt x="6629" y="2395"/>
                </a:cubicBezTo>
                <a:cubicBezTo>
                  <a:pt x="6629" y="2395"/>
                  <a:pt x="6635" y="2389"/>
                  <a:pt x="6641" y="2395"/>
                </a:cubicBezTo>
                <a:cubicBezTo>
                  <a:pt x="6641" y="2395"/>
                  <a:pt x="6641" y="2401"/>
                  <a:pt x="6641" y="2407"/>
                </a:cubicBezTo>
                <a:cubicBezTo>
                  <a:pt x="6641" y="2407"/>
                  <a:pt x="6641" y="2413"/>
                  <a:pt x="6646" y="2419"/>
                </a:cubicBezTo>
                <a:cubicBezTo>
                  <a:pt x="6646" y="2425"/>
                  <a:pt x="6652" y="2425"/>
                  <a:pt x="6658" y="2425"/>
                </a:cubicBezTo>
                <a:cubicBezTo>
                  <a:pt x="6664" y="2431"/>
                  <a:pt x="6664" y="2431"/>
                  <a:pt x="6670" y="2431"/>
                </a:cubicBezTo>
                <a:cubicBezTo>
                  <a:pt x="6682" y="2437"/>
                  <a:pt x="6688" y="2431"/>
                  <a:pt x="6694" y="2431"/>
                </a:cubicBezTo>
                <a:cubicBezTo>
                  <a:pt x="6700" y="2437"/>
                  <a:pt x="6706" y="2437"/>
                  <a:pt x="6706" y="2443"/>
                </a:cubicBezTo>
                <a:cubicBezTo>
                  <a:pt x="6706" y="2449"/>
                  <a:pt x="6706" y="2455"/>
                  <a:pt x="6712" y="2455"/>
                </a:cubicBezTo>
                <a:cubicBezTo>
                  <a:pt x="6712" y="2461"/>
                  <a:pt x="6718" y="2466"/>
                  <a:pt x="6724" y="2466"/>
                </a:cubicBezTo>
                <a:cubicBezTo>
                  <a:pt x="6729" y="2466"/>
                  <a:pt x="6735" y="2466"/>
                  <a:pt x="6741" y="2466"/>
                </a:cubicBezTo>
                <a:cubicBezTo>
                  <a:pt x="6753" y="2466"/>
                  <a:pt x="6759" y="2473"/>
                  <a:pt x="6765" y="2466"/>
                </a:cubicBezTo>
                <a:cubicBezTo>
                  <a:pt x="6771" y="2466"/>
                  <a:pt x="6771" y="2461"/>
                  <a:pt x="6777" y="2461"/>
                </a:cubicBezTo>
                <a:cubicBezTo>
                  <a:pt x="6783" y="2455"/>
                  <a:pt x="6783" y="2455"/>
                  <a:pt x="6789" y="2455"/>
                </a:cubicBezTo>
                <a:cubicBezTo>
                  <a:pt x="6795" y="2449"/>
                  <a:pt x="6801" y="2449"/>
                  <a:pt x="6801" y="2443"/>
                </a:cubicBezTo>
                <a:cubicBezTo>
                  <a:pt x="6801" y="2443"/>
                  <a:pt x="6801" y="2437"/>
                  <a:pt x="6801" y="2431"/>
                </a:cubicBezTo>
                <a:cubicBezTo>
                  <a:pt x="6801" y="2419"/>
                  <a:pt x="6801" y="2419"/>
                  <a:pt x="6801" y="2419"/>
                </a:cubicBezTo>
                <a:cubicBezTo>
                  <a:pt x="6801" y="2401"/>
                  <a:pt x="6801" y="2389"/>
                  <a:pt x="6807" y="2378"/>
                </a:cubicBezTo>
                <a:cubicBezTo>
                  <a:pt x="6813" y="2366"/>
                  <a:pt x="6824" y="2366"/>
                  <a:pt x="6830" y="2354"/>
                </a:cubicBezTo>
                <a:cubicBezTo>
                  <a:pt x="6830" y="2354"/>
                  <a:pt x="6830" y="2348"/>
                  <a:pt x="6836" y="2342"/>
                </a:cubicBezTo>
                <a:cubicBezTo>
                  <a:pt x="6836" y="2342"/>
                  <a:pt x="6842" y="2336"/>
                  <a:pt x="6842" y="2330"/>
                </a:cubicBezTo>
                <a:cubicBezTo>
                  <a:pt x="6842" y="2324"/>
                  <a:pt x="6836" y="2318"/>
                  <a:pt x="6836" y="2312"/>
                </a:cubicBezTo>
                <a:cubicBezTo>
                  <a:pt x="6836" y="2307"/>
                  <a:pt x="6836" y="2307"/>
                  <a:pt x="6836" y="2300"/>
                </a:cubicBezTo>
                <a:cubicBezTo>
                  <a:pt x="6836" y="2295"/>
                  <a:pt x="6836" y="2295"/>
                  <a:pt x="6836" y="2289"/>
                </a:cubicBezTo>
                <a:cubicBezTo>
                  <a:pt x="6836" y="2277"/>
                  <a:pt x="6836" y="2271"/>
                  <a:pt x="6836" y="2265"/>
                </a:cubicBezTo>
                <a:cubicBezTo>
                  <a:pt x="6830" y="2259"/>
                  <a:pt x="6824" y="2259"/>
                  <a:pt x="6824" y="2259"/>
                </a:cubicBezTo>
                <a:cubicBezTo>
                  <a:pt x="6824" y="2253"/>
                  <a:pt x="6818" y="2247"/>
                  <a:pt x="6818" y="2247"/>
                </a:cubicBezTo>
                <a:cubicBezTo>
                  <a:pt x="6818" y="2241"/>
                  <a:pt x="6813" y="2235"/>
                  <a:pt x="6813" y="2235"/>
                </a:cubicBezTo>
                <a:cubicBezTo>
                  <a:pt x="6813" y="2223"/>
                  <a:pt x="6830" y="2218"/>
                  <a:pt x="6842" y="2218"/>
                </a:cubicBezTo>
                <a:cubicBezTo>
                  <a:pt x="6854" y="2218"/>
                  <a:pt x="6854" y="2218"/>
                  <a:pt x="6854" y="2218"/>
                </a:cubicBezTo>
                <a:cubicBezTo>
                  <a:pt x="6860" y="2218"/>
                  <a:pt x="6860" y="2218"/>
                  <a:pt x="6866" y="2218"/>
                </a:cubicBezTo>
                <a:cubicBezTo>
                  <a:pt x="6878" y="2218"/>
                  <a:pt x="6884" y="2218"/>
                  <a:pt x="6890" y="2218"/>
                </a:cubicBezTo>
                <a:cubicBezTo>
                  <a:pt x="6890" y="2206"/>
                  <a:pt x="6890" y="2206"/>
                  <a:pt x="6890" y="2194"/>
                </a:cubicBezTo>
                <a:lnTo>
                  <a:pt x="6890" y="2188"/>
                </a:lnTo>
                <a:cubicBezTo>
                  <a:pt x="6890" y="2182"/>
                  <a:pt x="6895" y="2176"/>
                  <a:pt x="6895" y="2176"/>
                </a:cubicBezTo>
                <a:cubicBezTo>
                  <a:pt x="6901" y="2170"/>
                  <a:pt x="6901" y="2170"/>
                  <a:pt x="6907" y="2164"/>
                </a:cubicBezTo>
                <a:cubicBezTo>
                  <a:pt x="6913" y="2164"/>
                  <a:pt x="6919" y="2164"/>
                  <a:pt x="6919" y="2164"/>
                </a:cubicBezTo>
                <a:cubicBezTo>
                  <a:pt x="6925" y="2164"/>
                  <a:pt x="6925" y="2158"/>
                  <a:pt x="6931" y="2158"/>
                </a:cubicBezTo>
                <a:cubicBezTo>
                  <a:pt x="6931" y="2099"/>
                  <a:pt x="6931" y="2099"/>
                  <a:pt x="6931" y="2099"/>
                </a:cubicBezTo>
                <a:cubicBezTo>
                  <a:pt x="6937" y="2093"/>
                  <a:pt x="6943" y="2093"/>
                  <a:pt x="6943" y="2087"/>
                </a:cubicBezTo>
                <a:cubicBezTo>
                  <a:pt x="6943" y="2081"/>
                  <a:pt x="6943" y="2075"/>
                  <a:pt x="6943" y="2069"/>
                </a:cubicBezTo>
                <a:cubicBezTo>
                  <a:pt x="6937" y="2063"/>
                  <a:pt x="6937" y="2063"/>
                  <a:pt x="6937" y="2057"/>
                </a:cubicBezTo>
                <a:cubicBezTo>
                  <a:pt x="6931" y="2052"/>
                  <a:pt x="6937" y="2052"/>
                  <a:pt x="6931" y="2046"/>
                </a:cubicBezTo>
                <a:cubicBezTo>
                  <a:pt x="6931" y="2040"/>
                  <a:pt x="6919" y="2046"/>
                  <a:pt x="6919" y="2040"/>
                </a:cubicBezTo>
                <a:cubicBezTo>
                  <a:pt x="6919" y="2034"/>
                  <a:pt x="6919" y="2028"/>
                  <a:pt x="6925" y="2022"/>
                </a:cubicBezTo>
                <a:cubicBezTo>
                  <a:pt x="6931" y="2022"/>
                  <a:pt x="6937" y="2022"/>
                  <a:pt x="6937" y="2022"/>
                </a:cubicBezTo>
                <a:cubicBezTo>
                  <a:pt x="6943" y="2022"/>
                  <a:pt x="6955" y="2022"/>
                  <a:pt x="6961" y="2022"/>
                </a:cubicBezTo>
                <a:cubicBezTo>
                  <a:pt x="6967" y="2016"/>
                  <a:pt x="6967" y="2016"/>
                  <a:pt x="6973" y="2016"/>
                </a:cubicBezTo>
                <a:cubicBezTo>
                  <a:pt x="6979" y="2010"/>
                  <a:pt x="6979" y="2010"/>
                  <a:pt x="6984" y="2004"/>
                </a:cubicBezTo>
                <a:cubicBezTo>
                  <a:pt x="6984" y="2004"/>
                  <a:pt x="6984" y="1998"/>
                  <a:pt x="6984" y="1992"/>
                </a:cubicBezTo>
                <a:cubicBezTo>
                  <a:pt x="6984" y="1992"/>
                  <a:pt x="6984" y="1986"/>
                  <a:pt x="6984" y="1980"/>
                </a:cubicBezTo>
                <a:cubicBezTo>
                  <a:pt x="6984" y="1980"/>
                  <a:pt x="6984" y="1975"/>
                  <a:pt x="6984" y="1968"/>
                </a:cubicBezTo>
                <a:cubicBezTo>
                  <a:pt x="7056" y="1968"/>
                  <a:pt x="7056" y="1968"/>
                  <a:pt x="7056" y="1968"/>
                </a:cubicBezTo>
                <a:cubicBezTo>
                  <a:pt x="7056" y="1957"/>
                  <a:pt x="7056" y="1951"/>
                  <a:pt x="7056" y="1939"/>
                </a:cubicBezTo>
                <a:cubicBezTo>
                  <a:pt x="7056" y="1933"/>
                  <a:pt x="7056" y="1933"/>
                  <a:pt x="7056" y="1927"/>
                </a:cubicBezTo>
                <a:cubicBezTo>
                  <a:pt x="7097" y="1927"/>
                  <a:pt x="7097" y="1927"/>
                  <a:pt x="7097" y="1927"/>
                </a:cubicBezTo>
                <a:cubicBezTo>
                  <a:pt x="7097" y="1939"/>
                  <a:pt x="7091" y="1951"/>
                  <a:pt x="7097" y="1963"/>
                </a:cubicBezTo>
                <a:cubicBezTo>
                  <a:pt x="7097" y="1968"/>
                  <a:pt x="7097" y="1968"/>
                  <a:pt x="7097" y="1975"/>
                </a:cubicBezTo>
                <a:cubicBezTo>
                  <a:pt x="7103" y="1975"/>
                  <a:pt x="7109" y="1975"/>
                  <a:pt x="7121" y="1975"/>
                </a:cubicBezTo>
                <a:cubicBezTo>
                  <a:pt x="7127" y="1975"/>
                  <a:pt x="7127" y="1975"/>
                  <a:pt x="7133" y="1975"/>
                </a:cubicBezTo>
                <a:cubicBezTo>
                  <a:pt x="7145" y="1975"/>
                  <a:pt x="7150" y="1963"/>
                  <a:pt x="7162" y="1957"/>
                </a:cubicBezTo>
                <a:cubicBezTo>
                  <a:pt x="7168" y="1951"/>
                  <a:pt x="7168" y="1945"/>
                  <a:pt x="7174" y="1945"/>
                </a:cubicBezTo>
                <a:cubicBezTo>
                  <a:pt x="7180" y="1939"/>
                  <a:pt x="7180" y="1933"/>
                  <a:pt x="7186" y="1933"/>
                </a:cubicBezTo>
                <a:cubicBezTo>
                  <a:pt x="7192" y="1927"/>
                  <a:pt x="7192" y="1927"/>
                  <a:pt x="7198" y="1927"/>
                </a:cubicBezTo>
                <a:cubicBezTo>
                  <a:pt x="7210" y="1927"/>
                  <a:pt x="7210" y="1927"/>
                  <a:pt x="7210" y="1927"/>
                </a:cubicBezTo>
                <a:cubicBezTo>
                  <a:pt x="7216" y="1927"/>
                  <a:pt x="7222" y="1927"/>
                  <a:pt x="7234" y="1927"/>
                </a:cubicBezTo>
                <a:cubicBezTo>
                  <a:pt x="7234" y="1927"/>
                  <a:pt x="7239" y="1921"/>
                  <a:pt x="7245" y="1921"/>
                </a:cubicBezTo>
                <a:cubicBezTo>
                  <a:pt x="7245" y="1915"/>
                  <a:pt x="7251" y="1921"/>
                  <a:pt x="7257" y="1915"/>
                </a:cubicBezTo>
                <a:cubicBezTo>
                  <a:pt x="7257" y="1915"/>
                  <a:pt x="7251" y="1909"/>
                  <a:pt x="7257" y="1903"/>
                </a:cubicBezTo>
                <a:cubicBezTo>
                  <a:pt x="7263" y="1891"/>
                  <a:pt x="7263" y="1891"/>
                  <a:pt x="7263" y="1891"/>
                </a:cubicBezTo>
                <a:lnTo>
                  <a:pt x="7269" y="1886"/>
                </a:lnTo>
                <a:cubicBezTo>
                  <a:pt x="7275" y="1880"/>
                  <a:pt x="7281" y="1880"/>
                  <a:pt x="7281" y="1880"/>
                </a:cubicBezTo>
                <a:cubicBezTo>
                  <a:pt x="7287" y="1874"/>
                  <a:pt x="7293" y="1874"/>
                  <a:pt x="7293" y="1874"/>
                </a:cubicBezTo>
                <a:cubicBezTo>
                  <a:pt x="7299" y="1868"/>
                  <a:pt x="7299" y="1862"/>
                  <a:pt x="7299" y="1862"/>
                </a:cubicBezTo>
                <a:cubicBezTo>
                  <a:pt x="7305" y="1856"/>
                  <a:pt x="7305" y="1850"/>
                  <a:pt x="7311" y="1850"/>
                </a:cubicBezTo>
                <a:cubicBezTo>
                  <a:pt x="7311" y="1844"/>
                  <a:pt x="7316" y="1850"/>
                  <a:pt x="7322" y="1844"/>
                </a:cubicBezTo>
                <a:cubicBezTo>
                  <a:pt x="7328" y="1838"/>
                  <a:pt x="7328" y="1832"/>
                  <a:pt x="7334" y="1820"/>
                </a:cubicBezTo>
                <a:cubicBezTo>
                  <a:pt x="7334" y="1820"/>
                  <a:pt x="7334" y="1814"/>
                  <a:pt x="7340" y="1809"/>
                </a:cubicBezTo>
                <a:cubicBezTo>
                  <a:pt x="7340" y="1809"/>
                  <a:pt x="7346" y="1809"/>
                  <a:pt x="7352" y="1809"/>
                </a:cubicBezTo>
                <a:cubicBezTo>
                  <a:pt x="7358" y="1809"/>
                  <a:pt x="7358" y="1809"/>
                  <a:pt x="7364" y="1802"/>
                </a:cubicBezTo>
                <a:cubicBezTo>
                  <a:pt x="7364" y="1802"/>
                  <a:pt x="7364" y="1797"/>
                  <a:pt x="7364" y="1791"/>
                </a:cubicBezTo>
                <a:cubicBezTo>
                  <a:pt x="7364" y="1785"/>
                  <a:pt x="7370" y="1785"/>
                  <a:pt x="7370" y="1779"/>
                </a:cubicBezTo>
                <a:cubicBezTo>
                  <a:pt x="7376" y="1779"/>
                  <a:pt x="7382" y="1779"/>
                  <a:pt x="7382" y="1779"/>
                </a:cubicBezTo>
                <a:cubicBezTo>
                  <a:pt x="7388" y="1773"/>
                  <a:pt x="7393" y="1773"/>
                  <a:pt x="7393" y="1767"/>
                </a:cubicBezTo>
                <a:cubicBezTo>
                  <a:pt x="7400" y="1755"/>
                  <a:pt x="7393" y="1743"/>
                  <a:pt x="7393" y="1731"/>
                </a:cubicBezTo>
                <a:close/>
                <a:moveTo>
                  <a:pt x="4281" y="848"/>
                </a:moveTo>
                <a:lnTo>
                  <a:pt x="4281" y="848"/>
                </a:lnTo>
                <a:cubicBezTo>
                  <a:pt x="4322" y="889"/>
                  <a:pt x="4322" y="889"/>
                  <a:pt x="4322" y="889"/>
                </a:cubicBezTo>
                <a:cubicBezTo>
                  <a:pt x="4370" y="907"/>
                  <a:pt x="4370" y="907"/>
                  <a:pt x="4370" y="907"/>
                </a:cubicBezTo>
                <a:cubicBezTo>
                  <a:pt x="4423" y="889"/>
                  <a:pt x="4423" y="889"/>
                  <a:pt x="4423" y="889"/>
                </a:cubicBezTo>
                <a:cubicBezTo>
                  <a:pt x="4423" y="889"/>
                  <a:pt x="4423" y="877"/>
                  <a:pt x="4447" y="889"/>
                </a:cubicBezTo>
                <a:cubicBezTo>
                  <a:pt x="4470" y="895"/>
                  <a:pt x="4482" y="901"/>
                  <a:pt x="4494" y="901"/>
                </a:cubicBezTo>
                <a:cubicBezTo>
                  <a:pt x="4512" y="901"/>
                  <a:pt x="4536" y="913"/>
                  <a:pt x="4536" y="901"/>
                </a:cubicBezTo>
                <a:cubicBezTo>
                  <a:pt x="4542" y="889"/>
                  <a:pt x="4571" y="877"/>
                  <a:pt x="4571" y="877"/>
                </a:cubicBezTo>
                <a:cubicBezTo>
                  <a:pt x="4571" y="877"/>
                  <a:pt x="4595" y="895"/>
                  <a:pt x="4607" y="895"/>
                </a:cubicBezTo>
                <a:cubicBezTo>
                  <a:pt x="4619" y="895"/>
                  <a:pt x="4642" y="901"/>
                  <a:pt x="4648" y="895"/>
                </a:cubicBezTo>
                <a:cubicBezTo>
                  <a:pt x="4660" y="889"/>
                  <a:pt x="4654" y="889"/>
                  <a:pt x="4672" y="889"/>
                </a:cubicBezTo>
                <a:cubicBezTo>
                  <a:pt x="4720" y="889"/>
                  <a:pt x="4720" y="889"/>
                  <a:pt x="4720" y="889"/>
                </a:cubicBezTo>
                <a:cubicBezTo>
                  <a:pt x="4725" y="901"/>
                  <a:pt x="4702" y="919"/>
                  <a:pt x="4714" y="925"/>
                </a:cubicBezTo>
                <a:cubicBezTo>
                  <a:pt x="4755" y="931"/>
                  <a:pt x="4773" y="919"/>
                  <a:pt x="4773" y="919"/>
                </a:cubicBezTo>
                <a:cubicBezTo>
                  <a:pt x="4808" y="919"/>
                  <a:pt x="4808" y="919"/>
                  <a:pt x="4808" y="919"/>
                </a:cubicBezTo>
                <a:cubicBezTo>
                  <a:pt x="4856" y="901"/>
                  <a:pt x="4856" y="901"/>
                  <a:pt x="4856" y="901"/>
                </a:cubicBezTo>
                <a:cubicBezTo>
                  <a:pt x="4856" y="901"/>
                  <a:pt x="4856" y="889"/>
                  <a:pt x="4880" y="889"/>
                </a:cubicBezTo>
                <a:cubicBezTo>
                  <a:pt x="4897" y="889"/>
                  <a:pt x="4909" y="860"/>
                  <a:pt x="4909" y="860"/>
                </a:cubicBezTo>
                <a:cubicBezTo>
                  <a:pt x="4897" y="824"/>
                  <a:pt x="4897" y="824"/>
                  <a:pt x="4897" y="824"/>
                </a:cubicBezTo>
                <a:cubicBezTo>
                  <a:pt x="4856" y="848"/>
                  <a:pt x="4856" y="848"/>
                  <a:pt x="4856" y="848"/>
                </a:cubicBezTo>
                <a:cubicBezTo>
                  <a:pt x="4838" y="800"/>
                  <a:pt x="4838" y="800"/>
                  <a:pt x="4838" y="800"/>
                </a:cubicBezTo>
                <a:cubicBezTo>
                  <a:pt x="4886" y="795"/>
                  <a:pt x="4886" y="795"/>
                  <a:pt x="4886" y="795"/>
                </a:cubicBezTo>
                <a:cubicBezTo>
                  <a:pt x="4903" y="753"/>
                  <a:pt x="4903" y="753"/>
                  <a:pt x="4903" y="753"/>
                </a:cubicBezTo>
                <a:cubicBezTo>
                  <a:pt x="4886" y="718"/>
                  <a:pt x="4886" y="718"/>
                  <a:pt x="4886" y="718"/>
                </a:cubicBezTo>
                <a:cubicBezTo>
                  <a:pt x="4921" y="718"/>
                  <a:pt x="4921" y="718"/>
                  <a:pt x="4921" y="718"/>
                </a:cubicBezTo>
                <a:cubicBezTo>
                  <a:pt x="4980" y="723"/>
                  <a:pt x="4980" y="723"/>
                  <a:pt x="4980" y="723"/>
                </a:cubicBezTo>
                <a:cubicBezTo>
                  <a:pt x="4980" y="723"/>
                  <a:pt x="4998" y="723"/>
                  <a:pt x="5010" y="718"/>
                </a:cubicBezTo>
                <a:cubicBezTo>
                  <a:pt x="5016" y="706"/>
                  <a:pt x="5010" y="676"/>
                  <a:pt x="5010" y="676"/>
                </a:cubicBezTo>
                <a:cubicBezTo>
                  <a:pt x="5010" y="676"/>
                  <a:pt x="4957" y="646"/>
                  <a:pt x="4986" y="646"/>
                </a:cubicBezTo>
                <a:cubicBezTo>
                  <a:pt x="5034" y="646"/>
                  <a:pt x="5034" y="646"/>
                  <a:pt x="5034" y="646"/>
                </a:cubicBezTo>
                <a:cubicBezTo>
                  <a:pt x="5052" y="646"/>
                  <a:pt x="5063" y="652"/>
                  <a:pt x="5063" y="640"/>
                </a:cubicBezTo>
                <a:cubicBezTo>
                  <a:pt x="5063" y="623"/>
                  <a:pt x="5040" y="599"/>
                  <a:pt x="5040" y="599"/>
                </a:cubicBezTo>
                <a:cubicBezTo>
                  <a:pt x="5040" y="599"/>
                  <a:pt x="5010" y="599"/>
                  <a:pt x="4992" y="587"/>
                </a:cubicBezTo>
                <a:cubicBezTo>
                  <a:pt x="4980" y="575"/>
                  <a:pt x="4951" y="581"/>
                  <a:pt x="4951" y="581"/>
                </a:cubicBezTo>
                <a:cubicBezTo>
                  <a:pt x="4909" y="599"/>
                  <a:pt x="4909" y="599"/>
                  <a:pt x="4909" y="599"/>
                </a:cubicBezTo>
                <a:cubicBezTo>
                  <a:pt x="4880" y="617"/>
                  <a:pt x="4880" y="617"/>
                  <a:pt x="4880" y="617"/>
                </a:cubicBezTo>
                <a:cubicBezTo>
                  <a:pt x="4874" y="587"/>
                  <a:pt x="4874" y="587"/>
                  <a:pt x="4874" y="587"/>
                </a:cubicBezTo>
                <a:cubicBezTo>
                  <a:pt x="4915" y="575"/>
                  <a:pt x="4915" y="575"/>
                  <a:pt x="4915" y="575"/>
                </a:cubicBezTo>
                <a:cubicBezTo>
                  <a:pt x="4915" y="575"/>
                  <a:pt x="4909" y="563"/>
                  <a:pt x="4921" y="557"/>
                </a:cubicBezTo>
                <a:cubicBezTo>
                  <a:pt x="4933" y="557"/>
                  <a:pt x="4957" y="540"/>
                  <a:pt x="4957" y="540"/>
                </a:cubicBezTo>
                <a:cubicBezTo>
                  <a:pt x="4998" y="540"/>
                  <a:pt x="4998" y="540"/>
                  <a:pt x="4998" y="540"/>
                </a:cubicBezTo>
                <a:cubicBezTo>
                  <a:pt x="5016" y="563"/>
                  <a:pt x="5016" y="563"/>
                  <a:pt x="5016" y="563"/>
                </a:cubicBezTo>
                <a:cubicBezTo>
                  <a:pt x="5075" y="569"/>
                  <a:pt x="5075" y="569"/>
                  <a:pt x="5075" y="569"/>
                </a:cubicBezTo>
                <a:cubicBezTo>
                  <a:pt x="5075" y="569"/>
                  <a:pt x="5099" y="575"/>
                  <a:pt x="5111" y="563"/>
                </a:cubicBezTo>
                <a:cubicBezTo>
                  <a:pt x="5123" y="552"/>
                  <a:pt x="5152" y="534"/>
                  <a:pt x="5152" y="534"/>
                </a:cubicBezTo>
                <a:cubicBezTo>
                  <a:pt x="5105" y="498"/>
                  <a:pt x="5105" y="498"/>
                  <a:pt x="5105" y="498"/>
                </a:cubicBezTo>
                <a:cubicBezTo>
                  <a:pt x="5158" y="492"/>
                  <a:pt x="5158" y="492"/>
                  <a:pt x="5158" y="492"/>
                </a:cubicBezTo>
                <a:cubicBezTo>
                  <a:pt x="5182" y="522"/>
                  <a:pt x="5182" y="522"/>
                  <a:pt x="5182" y="522"/>
                </a:cubicBezTo>
                <a:cubicBezTo>
                  <a:pt x="5229" y="516"/>
                  <a:pt x="5229" y="516"/>
                  <a:pt x="5229" y="516"/>
                </a:cubicBezTo>
                <a:cubicBezTo>
                  <a:pt x="5283" y="498"/>
                  <a:pt x="5283" y="498"/>
                  <a:pt x="5283" y="498"/>
                </a:cubicBezTo>
                <a:cubicBezTo>
                  <a:pt x="5259" y="463"/>
                  <a:pt x="5259" y="463"/>
                  <a:pt x="5259" y="463"/>
                </a:cubicBezTo>
                <a:cubicBezTo>
                  <a:pt x="5224" y="445"/>
                  <a:pt x="5224" y="445"/>
                  <a:pt x="5224" y="445"/>
                </a:cubicBezTo>
                <a:cubicBezTo>
                  <a:pt x="5289" y="445"/>
                  <a:pt x="5289" y="445"/>
                  <a:pt x="5289" y="445"/>
                </a:cubicBezTo>
                <a:cubicBezTo>
                  <a:pt x="5330" y="445"/>
                  <a:pt x="5330" y="445"/>
                  <a:pt x="5330" y="445"/>
                </a:cubicBezTo>
                <a:cubicBezTo>
                  <a:pt x="5348" y="421"/>
                  <a:pt x="5348" y="421"/>
                  <a:pt x="5348" y="421"/>
                </a:cubicBezTo>
                <a:cubicBezTo>
                  <a:pt x="5401" y="409"/>
                  <a:pt x="5401" y="409"/>
                  <a:pt x="5401" y="409"/>
                </a:cubicBezTo>
                <a:cubicBezTo>
                  <a:pt x="5449" y="374"/>
                  <a:pt x="5449" y="374"/>
                  <a:pt x="5449" y="374"/>
                </a:cubicBezTo>
                <a:cubicBezTo>
                  <a:pt x="5449" y="374"/>
                  <a:pt x="5496" y="356"/>
                  <a:pt x="5508" y="356"/>
                </a:cubicBezTo>
                <a:cubicBezTo>
                  <a:pt x="5526" y="350"/>
                  <a:pt x="5561" y="320"/>
                  <a:pt x="5561" y="320"/>
                </a:cubicBezTo>
                <a:cubicBezTo>
                  <a:pt x="5615" y="314"/>
                  <a:pt x="5615" y="314"/>
                  <a:pt x="5615" y="314"/>
                </a:cubicBezTo>
                <a:cubicBezTo>
                  <a:pt x="5645" y="297"/>
                  <a:pt x="5645" y="297"/>
                  <a:pt x="5645" y="297"/>
                </a:cubicBezTo>
                <a:cubicBezTo>
                  <a:pt x="5621" y="267"/>
                  <a:pt x="5621" y="267"/>
                  <a:pt x="5621" y="267"/>
                </a:cubicBezTo>
                <a:cubicBezTo>
                  <a:pt x="5621" y="267"/>
                  <a:pt x="5591" y="285"/>
                  <a:pt x="5579" y="285"/>
                </a:cubicBezTo>
                <a:cubicBezTo>
                  <a:pt x="5573" y="285"/>
                  <a:pt x="5532" y="308"/>
                  <a:pt x="5520" y="297"/>
                </a:cubicBezTo>
                <a:cubicBezTo>
                  <a:pt x="5508" y="291"/>
                  <a:pt x="5520" y="285"/>
                  <a:pt x="5496" y="285"/>
                </a:cubicBezTo>
                <a:cubicBezTo>
                  <a:pt x="5472" y="285"/>
                  <a:pt x="5425" y="291"/>
                  <a:pt x="5425" y="291"/>
                </a:cubicBezTo>
                <a:cubicBezTo>
                  <a:pt x="5437" y="261"/>
                  <a:pt x="5437" y="261"/>
                  <a:pt x="5437" y="261"/>
                </a:cubicBezTo>
                <a:cubicBezTo>
                  <a:pt x="5490" y="255"/>
                  <a:pt x="5490" y="255"/>
                  <a:pt x="5490" y="255"/>
                </a:cubicBezTo>
                <a:cubicBezTo>
                  <a:pt x="5556" y="255"/>
                  <a:pt x="5556" y="255"/>
                  <a:pt x="5556" y="255"/>
                </a:cubicBezTo>
                <a:cubicBezTo>
                  <a:pt x="5615" y="255"/>
                  <a:pt x="5615" y="255"/>
                  <a:pt x="5615" y="255"/>
                </a:cubicBezTo>
                <a:cubicBezTo>
                  <a:pt x="5615" y="255"/>
                  <a:pt x="5650" y="237"/>
                  <a:pt x="5674" y="237"/>
                </a:cubicBezTo>
                <a:cubicBezTo>
                  <a:pt x="5698" y="237"/>
                  <a:pt x="5733" y="220"/>
                  <a:pt x="5733" y="220"/>
                </a:cubicBezTo>
                <a:cubicBezTo>
                  <a:pt x="5799" y="220"/>
                  <a:pt x="5799" y="220"/>
                  <a:pt x="5799" y="220"/>
                </a:cubicBezTo>
                <a:cubicBezTo>
                  <a:pt x="5799" y="220"/>
                  <a:pt x="5804" y="196"/>
                  <a:pt x="5811" y="184"/>
                </a:cubicBezTo>
                <a:cubicBezTo>
                  <a:pt x="5822" y="166"/>
                  <a:pt x="5804" y="148"/>
                  <a:pt x="5804" y="148"/>
                </a:cubicBezTo>
                <a:cubicBezTo>
                  <a:pt x="5751" y="160"/>
                  <a:pt x="5751" y="160"/>
                  <a:pt x="5751" y="160"/>
                </a:cubicBezTo>
                <a:cubicBezTo>
                  <a:pt x="5710" y="154"/>
                  <a:pt x="5710" y="154"/>
                  <a:pt x="5710" y="154"/>
                </a:cubicBezTo>
                <a:cubicBezTo>
                  <a:pt x="5698" y="125"/>
                  <a:pt x="5698" y="125"/>
                  <a:pt x="5698" y="125"/>
                </a:cubicBezTo>
                <a:cubicBezTo>
                  <a:pt x="5645" y="95"/>
                  <a:pt x="5645" y="95"/>
                  <a:pt x="5645" y="95"/>
                </a:cubicBezTo>
                <a:cubicBezTo>
                  <a:pt x="5597" y="107"/>
                  <a:pt x="5597" y="107"/>
                  <a:pt x="5597" y="107"/>
                </a:cubicBezTo>
                <a:cubicBezTo>
                  <a:pt x="5538" y="107"/>
                  <a:pt x="5538" y="107"/>
                  <a:pt x="5538" y="107"/>
                </a:cubicBezTo>
                <a:cubicBezTo>
                  <a:pt x="5472" y="125"/>
                  <a:pt x="5472" y="125"/>
                  <a:pt x="5472" y="125"/>
                </a:cubicBezTo>
                <a:cubicBezTo>
                  <a:pt x="5479" y="101"/>
                  <a:pt x="5479" y="101"/>
                  <a:pt x="5479" y="101"/>
                </a:cubicBezTo>
                <a:cubicBezTo>
                  <a:pt x="5425" y="95"/>
                  <a:pt x="5425" y="95"/>
                  <a:pt x="5425" y="95"/>
                </a:cubicBezTo>
                <a:cubicBezTo>
                  <a:pt x="5425" y="95"/>
                  <a:pt x="5390" y="107"/>
                  <a:pt x="5384" y="101"/>
                </a:cubicBezTo>
                <a:cubicBezTo>
                  <a:pt x="5378" y="89"/>
                  <a:pt x="5372" y="77"/>
                  <a:pt x="5372" y="77"/>
                </a:cubicBezTo>
                <a:cubicBezTo>
                  <a:pt x="5330" y="77"/>
                  <a:pt x="5330" y="77"/>
                  <a:pt x="5330" y="77"/>
                </a:cubicBezTo>
                <a:cubicBezTo>
                  <a:pt x="5301" y="59"/>
                  <a:pt x="5271" y="59"/>
                  <a:pt x="5271" y="59"/>
                </a:cubicBezTo>
                <a:cubicBezTo>
                  <a:pt x="5271" y="59"/>
                  <a:pt x="5271" y="107"/>
                  <a:pt x="5265" y="101"/>
                </a:cubicBezTo>
                <a:cubicBezTo>
                  <a:pt x="5253" y="101"/>
                  <a:pt x="5241" y="113"/>
                  <a:pt x="5229" y="101"/>
                </a:cubicBezTo>
                <a:cubicBezTo>
                  <a:pt x="5218" y="83"/>
                  <a:pt x="5224" y="77"/>
                  <a:pt x="5206" y="77"/>
                </a:cubicBezTo>
                <a:cubicBezTo>
                  <a:pt x="5188" y="77"/>
                  <a:pt x="5182" y="77"/>
                  <a:pt x="5170" y="77"/>
                </a:cubicBezTo>
                <a:cubicBezTo>
                  <a:pt x="5158" y="77"/>
                  <a:pt x="5158" y="107"/>
                  <a:pt x="5158" y="107"/>
                </a:cubicBezTo>
                <a:cubicBezTo>
                  <a:pt x="5140" y="125"/>
                  <a:pt x="5105" y="107"/>
                  <a:pt x="5105" y="107"/>
                </a:cubicBezTo>
                <a:cubicBezTo>
                  <a:pt x="5075" y="77"/>
                  <a:pt x="5052" y="77"/>
                  <a:pt x="5052" y="77"/>
                </a:cubicBezTo>
                <a:cubicBezTo>
                  <a:pt x="4998" y="71"/>
                  <a:pt x="4998" y="71"/>
                  <a:pt x="4998" y="71"/>
                </a:cubicBezTo>
                <a:cubicBezTo>
                  <a:pt x="4998" y="71"/>
                  <a:pt x="4957" y="59"/>
                  <a:pt x="4957" y="71"/>
                </a:cubicBezTo>
                <a:cubicBezTo>
                  <a:pt x="4945" y="101"/>
                  <a:pt x="4957" y="125"/>
                  <a:pt x="4957" y="125"/>
                </a:cubicBezTo>
                <a:cubicBezTo>
                  <a:pt x="4933" y="125"/>
                  <a:pt x="4933" y="125"/>
                  <a:pt x="4933" y="125"/>
                </a:cubicBezTo>
                <a:cubicBezTo>
                  <a:pt x="4897" y="107"/>
                  <a:pt x="4897" y="107"/>
                  <a:pt x="4897" y="107"/>
                </a:cubicBezTo>
                <a:cubicBezTo>
                  <a:pt x="4897" y="107"/>
                  <a:pt x="4891" y="95"/>
                  <a:pt x="4874" y="95"/>
                </a:cubicBezTo>
                <a:cubicBezTo>
                  <a:pt x="4820" y="95"/>
                  <a:pt x="4820" y="95"/>
                  <a:pt x="4820" y="95"/>
                </a:cubicBezTo>
                <a:cubicBezTo>
                  <a:pt x="4820" y="119"/>
                  <a:pt x="4820" y="119"/>
                  <a:pt x="4820" y="119"/>
                </a:cubicBezTo>
                <a:cubicBezTo>
                  <a:pt x="4773" y="119"/>
                  <a:pt x="4773" y="119"/>
                  <a:pt x="4773" y="119"/>
                </a:cubicBezTo>
                <a:cubicBezTo>
                  <a:pt x="4749" y="107"/>
                  <a:pt x="4702" y="113"/>
                  <a:pt x="4702" y="113"/>
                </a:cubicBezTo>
                <a:cubicBezTo>
                  <a:pt x="4684" y="131"/>
                  <a:pt x="4648" y="136"/>
                  <a:pt x="4648" y="136"/>
                </a:cubicBezTo>
                <a:cubicBezTo>
                  <a:pt x="4619" y="172"/>
                  <a:pt x="4619" y="172"/>
                  <a:pt x="4619" y="172"/>
                </a:cubicBezTo>
                <a:cubicBezTo>
                  <a:pt x="4684" y="172"/>
                  <a:pt x="4684" y="172"/>
                  <a:pt x="4684" y="172"/>
                </a:cubicBezTo>
                <a:cubicBezTo>
                  <a:pt x="4702" y="184"/>
                  <a:pt x="4767" y="202"/>
                  <a:pt x="4767" y="202"/>
                </a:cubicBezTo>
                <a:cubicBezTo>
                  <a:pt x="4767" y="202"/>
                  <a:pt x="4785" y="190"/>
                  <a:pt x="4791" y="202"/>
                </a:cubicBezTo>
                <a:cubicBezTo>
                  <a:pt x="4797" y="220"/>
                  <a:pt x="4802" y="237"/>
                  <a:pt x="4802" y="237"/>
                </a:cubicBezTo>
                <a:cubicBezTo>
                  <a:pt x="4802" y="237"/>
                  <a:pt x="4761" y="243"/>
                  <a:pt x="4749" y="231"/>
                </a:cubicBezTo>
                <a:cubicBezTo>
                  <a:pt x="4737" y="220"/>
                  <a:pt x="4725" y="208"/>
                  <a:pt x="4708" y="208"/>
                </a:cubicBezTo>
                <a:cubicBezTo>
                  <a:pt x="4648" y="208"/>
                  <a:pt x="4648" y="208"/>
                  <a:pt x="4648" y="208"/>
                </a:cubicBezTo>
                <a:cubicBezTo>
                  <a:pt x="4648" y="208"/>
                  <a:pt x="4613" y="202"/>
                  <a:pt x="4601" y="190"/>
                </a:cubicBezTo>
                <a:cubicBezTo>
                  <a:pt x="4595" y="184"/>
                  <a:pt x="4589" y="160"/>
                  <a:pt x="4571" y="160"/>
                </a:cubicBezTo>
                <a:cubicBezTo>
                  <a:pt x="4559" y="166"/>
                  <a:pt x="4530" y="166"/>
                  <a:pt x="4530" y="166"/>
                </a:cubicBezTo>
                <a:cubicBezTo>
                  <a:pt x="4494" y="148"/>
                  <a:pt x="4494" y="148"/>
                  <a:pt x="4494" y="148"/>
                </a:cubicBezTo>
                <a:cubicBezTo>
                  <a:pt x="4494" y="148"/>
                  <a:pt x="4482" y="142"/>
                  <a:pt x="4470" y="148"/>
                </a:cubicBezTo>
                <a:cubicBezTo>
                  <a:pt x="4441" y="154"/>
                  <a:pt x="4441" y="154"/>
                  <a:pt x="4441" y="154"/>
                </a:cubicBezTo>
                <a:cubicBezTo>
                  <a:pt x="4435" y="178"/>
                  <a:pt x="4435" y="178"/>
                  <a:pt x="4435" y="178"/>
                </a:cubicBezTo>
                <a:cubicBezTo>
                  <a:pt x="4435" y="178"/>
                  <a:pt x="4447" y="208"/>
                  <a:pt x="4435" y="208"/>
                </a:cubicBezTo>
                <a:cubicBezTo>
                  <a:pt x="4393" y="208"/>
                  <a:pt x="4393" y="208"/>
                  <a:pt x="4393" y="208"/>
                </a:cubicBezTo>
                <a:cubicBezTo>
                  <a:pt x="4346" y="196"/>
                  <a:pt x="4346" y="196"/>
                  <a:pt x="4346" y="196"/>
                </a:cubicBezTo>
                <a:cubicBezTo>
                  <a:pt x="4322" y="196"/>
                  <a:pt x="4322" y="196"/>
                  <a:pt x="4322" y="196"/>
                </a:cubicBezTo>
                <a:cubicBezTo>
                  <a:pt x="4293" y="220"/>
                  <a:pt x="4293" y="220"/>
                  <a:pt x="4293" y="220"/>
                </a:cubicBezTo>
                <a:cubicBezTo>
                  <a:pt x="4293" y="220"/>
                  <a:pt x="4281" y="231"/>
                  <a:pt x="4269" y="231"/>
                </a:cubicBezTo>
                <a:cubicBezTo>
                  <a:pt x="4239" y="231"/>
                  <a:pt x="4239" y="231"/>
                  <a:pt x="4239" y="231"/>
                </a:cubicBezTo>
                <a:cubicBezTo>
                  <a:pt x="4210" y="231"/>
                  <a:pt x="4210" y="231"/>
                  <a:pt x="4210" y="231"/>
                </a:cubicBezTo>
                <a:cubicBezTo>
                  <a:pt x="4204" y="255"/>
                  <a:pt x="4204" y="255"/>
                  <a:pt x="4204" y="255"/>
                </a:cubicBezTo>
                <a:cubicBezTo>
                  <a:pt x="4144" y="249"/>
                  <a:pt x="4144" y="249"/>
                  <a:pt x="4144" y="249"/>
                </a:cubicBezTo>
                <a:cubicBezTo>
                  <a:pt x="4144" y="273"/>
                  <a:pt x="4144" y="273"/>
                  <a:pt x="4144" y="273"/>
                </a:cubicBezTo>
                <a:cubicBezTo>
                  <a:pt x="4180" y="279"/>
                  <a:pt x="4180" y="279"/>
                  <a:pt x="4180" y="279"/>
                </a:cubicBezTo>
                <a:cubicBezTo>
                  <a:pt x="4198" y="285"/>
                  <a:pt x="4198" y="285"/>
                  <a:pt x="4198" y="285"/>
                </a:cubicBezTo>
                <a:cubicBezTo>
                  <a:pt x="4198" y="320"/>
                  <a:pt x="4198" y="320"/>
                  <a:pt x="4198" y="320"/>
                </a:cubicBezTo>
                <a:cubicBezTo>
                  <a:pt x="4245" y="332"/>
                  <a:pt x="4245" y="332"/>
                  <a:pt x="4245" y="332"/>
                </a:cubicBezTo>
                <a:cubicBezTo>
                  <a:pt x="4245" y="332"/>
                  <a:pt x="4257" y="362"/>
                  <a:pt x="4269" y="362"/>
                </a:cubicBezTo>
                <a:cubicBezTo>
                  <a:pt x="4281" y="362"/>
                  <a:pt x="4316" y="362"/>
                  <a:pt x="4316" y="362"/>
                </a:cubicBezTo>
                <a:cubicBezTo>
                  <a:pt x="4316" y="362"/>
                  <a:pt x="4340" y="374"/>
                  <a:pt x="4358" y="379"/>
                </a:cubicBezTo>
                <a:cubicBezTo>
                  <a:pt x="4381" y="386"/>
                  <a:pt x="4411" y="386"/>
                  <a:pt x="4411" y="386"/>
                </a:cubicBezTo>
                <a:cubicBezTo>
                  <a:pt x="4435" y="350"/>
                  <a:pt x="4435" y="350"/>
                  <a:pt x="4435" y="350"/>
                </a:cubicBezTo>
                <a:cubicBezTo>
                  <a:pt x="4453" y="332"/>
                  <a:pt x="4453" y="332"/>
                  <a:pt x="4453" y="332"/>
                </a:cubicBezTo>
                <a:cubicBezTo>
                  <a:pt x="4512" y="326"/>
                  <a:pt x="4512" y="326"/>
                  <a:pt x="4512" y="326"/>
                </a:cubicBezTo>
                <a:cubicBezTo>
                  <a:pt x="4476" y="350"/>
                  <a:pt x="4476" y="350"/>
                  <a:pt x="4476" y="350"/>
                </a:cubicBezTo>
                <a:cubicBezTo>
                  <a:pt x="4447" y="386"/>
                  <a:pt x="4447" y="386"/>
                  <a:pt x="4447" y="386"/>
                </a:cubicBezTo>
                <a:cubicBezTo>
                  <a:pt x="4453" y="415"/>
                  <a:pt x="4453" y="415"/>
                  <a:pt x="4453" y="415"/>
                </a:cubicBezTo>
                <a:cubicBezTo>
                  <a:pt x="4536" y="415"/>
                  <a:pt x="4536" y="415"/>
                  <a:pt x="4536" y="415"/>
                </a:cubicBezTo>
                <a:cubicBezTo>
                  <a:pt x="4536" y="415"/>
                  <a:pt x="4601" y="433"/>
                  <a:pt x="4607" y="415"/>
                </a:cubicBezTo>
                <a:cubicBezTo>
                  <a:pt x="4613" y="397"/>
                  <a:pt x="4631" y="379"/>
                  <a:pt x="4631" y="379"/>
                </a:cubicBezTo>
                <a:cubicBezTo>
                  <a:pt x="4684" y="386"/>
                  <a:pt x="4684" y="386"/>
                  <a:pt x="4684" y="386"/>
                </a:cubicBezTo>
                <a:cubicBezTo>
                  <a:pt x="4755" y="386"/>
                  <a:pt x="4755" y="386"/>
                  <a:pt x="4755" y="386"/>
                </a:cubicBezTo>
                <a:cubicBezTo>
                  <a:pt x="4802" y="356"/>
                  <a:pt x="4802" y="356"/>
                  <a:pt x="4802" y="356"/>
                </a:cubicBezTo>
                <a:cubicBezTo>
                  <a:pt x="4826" y="332"/>
                  <a:pt x="4826" y="332"/>
                  <a:pt x="4826" y="332"/>
                </a:cubicBezTo>
                <a:cubicBezTo>
                  <a:pt x="4832" y="314"/>
                  <a:pt x="4832" y="314"/>
                  <a:pt x="4832" y="314"/>
                </a:cubicBezTo>
                <a:cubicBezTo>
                  <a:pt x="4832" y="314"/>
                  <a:pt x="4856" y="314"/>
                  <a:pt x="4874" y="314"/>
                </a:cubicBezTo>
                <a:cubicBezTo>
                  <a:pt x="4886" y="308"/>
                  <a:pt x="4921" y="291"/>
                  <a:pt x="4921" y="291"/>
                </a:cubicBezTo>
                <a:cubicBezTo>
                  <a:pt x="4969" y="297"/>
                  <a:pt x="4969" y="297"/>
                  <a:pt x="4969" y="297"/>
                </a:cubicBezTo>
                <a:cubicBezTo>
                  <a:pt x="4939" y="302"/>
                  <a:pt x="4939" y="302"/>
                  <a:pt x="4939" y="302"/>
                </a:cubicBezTo>
                <a:cubicBezTo>
                  <a:pt x="4891" y="326"/>
                  <a:pt x="4891" y="326"/>
                  <a:pt x="4891" y="326"/>
                </a:cubicBezTo>
                <a:cubicBezTo>
                  <a:pt x="4868" y="338"/>
                  <a:pt x="4844" y="356"/>
                  <a:pt x="4844" y="356"/>
                </a:cubicBezTo>
                <a:cubicBezTo>
                  <a:pt x="4909" y="350"/>
                  <a:pt x="4909" y="350"/>
                  <a:pt x="4909" y="350"/>
                </a:cubicBezTo>
                <a:cubicBezTo>
                  <a:pt x="4939" y="356"/>
                  <a:pt x="4939" y="356"/>
                  <a:pt x="4939" y="356"/>
                </a:cubicBezTo>
                <a:cubicBezTo>
                  <a:pt x="4963" y="362"/>
                  <a:pt x="4963" y="362"/>
                  <a:pt x="4963" y="362"/>
                </a:cubicBezTo>
                <a:cubicBezTo>
                  <a:pt x="4945" y="386"/>
                  <a:pt x="4945" y="386"/>
                  <a:pt x="4945" y="386"/>
                </a:cubicBezTo>
                <a:cubicBezTo>
                  <a:pt x="4880" y="386"/>
                  <a:pt x="4880" y="386"/>
                  <a:pt x="4880" y="386"/>
                </a:cubicBezTo>
                <a:cubicBezTo>
                  <a:pt x="4832" y="386"/>
                  <a:pt x="4832" y="386"/>
                  <a:pt x="4832" y="386"/>
                </a:cubicBezTo>
                <a:cubicBezTo>
                  <a:pt x="4802" y="397"/>
                  <a:pt x="4802" y="397"/>
                  <a:pt x="4802" y="397"/>
                </a:cubicBezTo>
                <a:cubicBezTo>
                  <a:pt x="4773" y="403"/>
                  <a:pt x="4773" y="403"/>
                  <a:pt x="4773" y="403"/>
                </a:cubicBezTo>
                <a:cubicBezTo>
                  <a:pt x="4749" y="415"/>
                  <a:pt x="4708" y="415"/>
                  <a:pt x="4708" y="415"/>
                </a:cubicBezTo>
                <a:cubicBezTo>
                  <a:pt x="4672" y="415"/>
                  <a:pt x="4672" y="415"/>
                  <a:pt x="4672" y="415"/>
                </a:cubicBezTo>
                <a:cubicBezTo>
                  <a:pt x="4636" y="421"/>
                  <a:pt x="4636" y="421"/>
                  <a:pt x="4636" y="421"/>
                </a:cubicBezTo>
                <a:cubicBezTo>
                  <a:pt x="4636" y="451"/>
                  <a:pt x="4636" y="451"/>
                  <a:pt x="4636" y="451"/>
                </a:cubicBezTo>
                <a:cubicBezTo>
                  <a:pt x="4672" y="457"/>
                  <a:pt x="4672" y="457"/>
                  <a:pt x="4672" y="457"/>
                </a:cubicBezTo>
                <a:cubicBezTo>
                  <a:pt x="4702" y="474"/>
                  <a:pt x="4702" y="474"/>
                  <a:pt x="4702" y="474"/>
                </a:cubicBezTo>
                <a:cubicBezTo>
                  <a:pt x="4714" y="504"/>
                  <a:pt x="4714" y="504"/>
                  <a:pt x="4714" y="504"/>
                </a:cubicBezTo>
                <a:cubicBezTo>
                  <a:pt x="4791" y="516"/>
                  <a:pt x="4791" y="516"/>
                  <a:pt x="4791" y="516"/>
                </a:cubicBezTo>
                <a:cubicBezTo>
                  <a:pt x="4755" y="522"/>
                  <a:pt x="4755" y="522"/>
                  <a:pt x="4755" y="522"/>
                </a:cubicBezTo>
                <a:cubicBezTo>
                  <a:pt x="4714" y="516"/>
                  <a:pt x="4714" y="516"/>
                  <a:pt x="4714" y="516"/>
                </a:cubicBezTo>
                <a:cubicBezTo>
                  <a:pt x="4714" y="516"/>
                  <a:pt x="4672" y="492"/>
                  <a:pt x="4654" y="486"/>
                </a:cubicBezTo>
                <a:cubicBezTo>
                  <a:pt x="4642" y="480"/>
                  <a:pt x="4595" y="445"/>
                  <a:pt x="4583" y="445"/>
                </a:cubicBezTo>
                <a:cubicBezTo>
                  <a:pt x="4571" y="445"/>
                  <a:pt x="4524" y="439"/>
                  <a:pt x="4524" y="439"/>
                </a:cubicBezTo>
                <a:cubicBezTo>
                  <a:pt x="4441" y="433"/>
                  <a:pt x="4441" y="433"/>
                  <a:pt x="4441" y="433"/>
                </a:cubicBezTo>
                <a:cubicBezTo>
                  <a:pt x="4435" y="463"/>
                  <a:pt x="4435" y="463"/>
                  <a:pt x="4435" y="463"/>
                </a:cubicBezTo>
                <a:cubicBezTo>
                  <a:pt x="4465" y="492"/>
                  <a:pt x="4465" y="492"/>
                  <a:pt x="4465" y="492"/>
                </a:cubicBezTo>
                <a:cubicBezTo>
                  <a:pt x="4506" y="522"/>
                  <a:pt x="4506" y="522"/>
                  <a:pt x="4506" y="522"/>
                </a:cubicBezTo>
                <a:cubicBezTo>
                  <a:pt x="4583" y="569"/>
                  <a:pt x="4583" y="569"/>
                  <a:pt x="4583" y="569"/>
                </a:cubicBezTo>
                <a:cubicBezTo>
                  <a:pt x="4631" y="587"/>
                  <a:pt x="4631" y="587"/>
                  <a:pt x="4631" y="587"/>
                </a:cubicBezTo>
                <a:cubicBezTo>
                  <a:pt x="4708" y="593"/>
                  <a:pt x="4708" y="593"/>
                  <a:pt x="4708" y="593"/>
                </a:cubicBezTo>
                <a:cubicBezTo>
                  <a:pt x="4708" y="593"/>
                  <a:pt x="4702" y="617"/>
                  <a:pt x="4690" y="617"/>
                </a:cubicBezTo>
                <a:cubicBezTo>
                  <a:pt x="4678" y="617"/>
                  <a:pt x="4660" y="611"/>
                  <a:pt x="4660" y="629"/>
                </a:cubicBezTo>
                <a:cubicBezTo>
                  <a:pt x="4660" y="658"/>
                  <a:pt x="4660" y="658"/>
                  <a:pt x="4660" y="658"/>
                </a:cubicBezTo>
                <a:cubicBezTo>
                  <a:pt x="4589" y="611"/>
                  <a:pt x="4589" y="611"/>
                  <a:pt x="4589" y="611"/>
                </a:cubicBezTo>
                <a:cubicBezTo>
                  <a:pt x="4542" y="605"/>
                  <a:pt x="4542" y="605"/>
                  <a:pt x="4542" y="605"/>
                </a:cubicBezTo>
                <a:cubicBezTo>
                  <a:pt x="4482" y="611"/>
                  <a:pt x="4482" y="611"/>
                  <a:pt x="4482" y="611"/>
                </a:cubicBezTo>
                <a:cubicBezTo>
                  <a:pt x="4435" y="617"/>
                  <a:pt x="4435" y="617"/>
                  <a:pt x="4435" y="617"/>
                </a:cubicBezTo>
                <a:cubicBezTo>
                  <a:pt x="4393" y="640"/>
                  <a:pt x="4393" y="640"/>
                  <a:pt x="4393" y="640"/>
                </a:cubicBezTo>
                <a:cubicBezTo>
                  <a:pt x="4393" y="670"/>
                  <a:pt x="4393" y="670"/>
                  <a:pt x="4393" y="670"/>
                </a:cubicBezTo>
                <a:cubicBezTo>
                  <a:pt x="4399" y="694"/>
                  <a:pt x="4399" y="694"/>
                  <a:pt x="4399" y="694"/>
                </a:cubicBezTo>
                <a:cubicBezTo>
                  <a:pt x="4441" y="700"/>
                  <a:pt x="4441" y="700"/>
                  <a:pt x="4441" y="700"/>
                </a:cubicBezTo>
                <a:cubicBezTo>
                  <a:pt x="4500" y="700"/>
                  <a:pt x="4500" y="700"/>
                  <a:pt x="4500" y="700"/>
                </a:cubicBezTo>
                <a:cubicBezTo>
                  <a:pt x="4554" y="694"/>
                  <a:pt x="4554" y="694"/>
                  <a:pt x="4554" y="694"/>
                </a:cubicBezTo>
                <a:cubicBezTo>
                  <a:pt x="4506" y="723"/>
                  <a:pt x="4506" y="723"/>
                  <a:pt x="4506" y="723"/>
                </a:cubicBezTo>
                <a:cubicBezTo>
                  <a:pt x="4518" y="753"/>
                  <a:pt x="4518" y="753"/>
                  <a:pt x="4518" y="753"/>
                </a:cubicBezTo>
                <a:cubicBezTo>
                  <a:pt x="4565" y="759"/>
                  <a:pt x="4565" y="759"/>
                  <a:pt x="4565" y="759"/>
                </a:cubicBezTo>
                <a:cubicBezTo>
                  <a:pt x="4565" y="759"/>
                  <a:pt x="4577" y="753"/>
                  <a:pt x="4595" y="747"/>
                </a:cubicBezTo>
                <a:cubicBezTo>
                  <a:pt x="4607" y="741"/>
                  <a:pt x="4654" y="711"/>
                  <a:pt x="4654" y="711"/>
                </a:cubicBezTo>
                <a:cubicBezTo>
                  <a:pt x="4636" y="747"/>
                  <a:pt x="4636" y="747"/>
                  <a:pt x="4636" y="747"/>
                </a:cubicBezTo>
                <a:cubicBezTo>
                  <a:pt x="4589" y="777"/>
                  <a:pt x="4589" y="777"/>
                  <a:pt x="4589" y="777"/>
                </a:cubicBezTo>
                <a:cubicBezTo>
                  <a:pt x="4542" y="783"/>
                  <a:pt x="4542" y="783"/>
                  <a:pt x="4542" y="783"/>
                </a:cubicBezTo>
                <a:cubicBezTo>
                  <a:pt x="4459" y="753"/>
                  <a:pt x="4459" y="753"/>
                  <a:pt x="4459" y="753"/>
                </a:cubicBezTo>
                <a:cubicBezTo>
                  <a:pt x="4459" y="753"/>
                  <a:pt x="4423" y="723"/>
                  <a:pt x="4399" y="723"/>
                </a:cubicBezTo>
                <a:cubicBezTo>
                  <a:pt x="4376" y="723"/>
                  <a:pt x="4334" y="729"/>
                  <a:pt x="4334" y="729"/>
                </a:cubicBezTo>
                <a:cubicBezTo>
                  <a:pt x="4346" y="759"/>
                  <a:pt x="4346" y="759"/>
                  <a:pt x="4346" y="759"/>
                </a:cubicBezTo>
                <a:cubicBezTo>
                  <a:pt x="4346" y="759"/>
                  <a:pt x="4370" y="806"/>
                  <a:pt x="4358" y="806"/>
                </a:cubicBezTo>
                <a:cubicBezTo>
                  <a:pt x="4346" y="806"/>
                  <a:pt x="4304" y="812"/>
                  <a:pt x="4304" y="812"/>
                </a:cubicBezTo>
                <a:lnTo>
                  <a:pt x="4281" y="848"/>
                </a:lnTo>
                <a:close/>
                <a:moveTo>
                  <a:pt x="4304" y="658"/>
                </a:moveTo>
                <a:lnTo>
                  <a:pt x="4304" y="658"/>
                </a:lnTo>
                <a:cubicBezTo>
                  <a:pt x="4334" y="658"/>
                  <a:pt x="4334" y="658"/>
                  <a:pt x="4334" y="658"/>
                </a:cubicBezTo>
                <a:cubicBezTo>
                  <a:pt x="4346" y="658"/>
                  <a:pt x="4340" y="634"/>
                  <a:pt x="4340" y="634"/>
                </a:cubicBezTo>
                <a:cubicBezTo>
                  <a:pt x="4340" y="599"/>
                  <a:pt x="4340" y="599"/>
                  <a:pt x="4340" y="599"/>
                </a:cubicBezTo>
                <a:cubicBezTo>
                  <a:pt x="4388" y="617"/>
                  <a:pt x="4388" y="617"/>
                  <a:pt x="4388" y="617"/>
                </a:cubicBezTo>
                <a:cubicBezTo>
                  <a:pt x="4388" y="617"/>
                  <a:pt x="4399" y="605"/>
                  <a:pt x="4399" y="593"/>
                </a:cubicBezTo>
                <a:cubicBezTo>
                  <a:pt x="4399" y="581"/>
                  <a:pt x="4435" y="593"/>
                  <a:pt x="4453" y="599"/>
                </a:cubicBezTo>
                <a:cubicBezTo>
                  <a:pt x="4465" y="605"/>
                  <a:pt x="4488" y="569"/>
                  <a:pt x="4488" y="569"/>
                </a:cubicBezTo>
                <a:cubicBezTo>
                  <a:pt x="4488" y="528"/>
                  <a:pt x="4488" y="528"/>
                  <a:pt x="4488" y="528"/>
                </a:cubicBezTo>
                <a:cubicBezTo>
                  <a:pt x="4429" y="510"/>
                  <a:pt x="4429" y="510"/>
                  <a:pt x="4429" y="510"/>
                </a:cubicBezTo>
                <a:cubicBezTo>
                  <a:pt x="4429" y="510"/>
                  <a:pt x="4417" y="510"/>
                  <a:pt x="4393" y="498"/>
                </a:cubicBezTo>
                <a:cubicBezTo>
                  <a:pt x="4376" y="474"/>
                  <a:pt x="4376" y="474"/>
                  <a:pt x="4376" y="474"/>
                </a:cubicBezTo>
                <a:cubicBezTo>
                  <a:pt x="4376" y="451"/>
                  <a:pt x="4376" y="451"/>
                  <a:pt x="4376" y="451"/>
                </a:cubicBezTo>
                <a:cubicBezTo>
                  <a:pt x="4340" y="427"/>
                  <a:pt x="4340" y="427"/>
                  <a:pt x="4340" y="427"/>
                </a:cubicBezTo>
                <a:cubicBezTo>
                  <a:pt x="4340" y="427"/>
                  <a:pt x="4328" y="451"/>
                  <a:pt x="4316" y="451"/>
                </a:cubicBezTo>
                <a:cubicBezTo>
                  <a:pt x="4304" y="445"/>
                  <a:pt x="4293" y="433"/>
                  <a:pt x="4293" y="421"/>
                </a:cubicBezTo>
                <a:cubicBezTo>
                  <a:pt x="4293" y="409"/>
                  <a:pt x="4275" y="403"/>
                  <a:pt x="4263" y="397"/>
                </a:cubicBezTo>
                <a:cubicBezTo>
                  <a:pt x="4257" y="391"/>
                  <a:pt x="4233" y="391"/>
                  <a:pt x="4204" y="379"/>
                </a:cubicBezTo>
                <a:cubicBezTo>
                  <a:pt x="4180" y="374"/>
                  <a:pt x="4174" y="350"/>
                  <a:pt x="4174" y="350"/>
                </a:cubicBezTo>
                <a:cubicBezTo>
                  <a:pt x="4144" y="326"/>
                  <a:pt x="4144" y="326"/>
                  <a:pt x="4144" y="326"/>
                </a:cubicBezTo>
                <a:cubicBezTo>
                  <a:pt x="4144" y="326"/>
                  <a:pt x="4109" y="297"/>
                  <a:pt x="4097" y="291"/>
                </a:cubicBezTo>
                <a:cubicBezTo>
                  <a:pt x="4085" y="291"/>
                  <a:pt x="4067" y="291"/>
                  <a:pt x="4067" y="291"/>
                </a:cubicBezTo>
                <a:cubicBezTo>
                  <a:pt x="4067" y="291"/>
                  <a:pt x="4008" y="297"/>
                  <a:pt x="4008" y="314"/>
                </a:cubicBezTo>
                <a:cubicBezTo>
                  <a:pt x="4049" y="314"/>
                  <a:pt x="4049" y="314"/>
                  <a:pt x="4049" y="314"/>
                </a:cubicBezTo>
                <a:cubicBezTo>
                  <a:pt x="4067" y="314"/>
                  <a:pt x="4061" y="320"/>
                  <a:pt x="4067" y="338"/>
                </a:cubicBezTo>
                <a:cubicBezTo>
                  <a:pt x="4067" y="350"/>
                  <a:pt x="4032" y="344"/>
                  <a:pt x="4032" y="344"/>
                </a:cubicBezTo>
                <a:cubicBezTo>
                  <a:pt x="3978" y="344"/>
                  <a:pt x="3978" y="344"/>
                  <a:pt x="3978" y="344"/>
                </a:cubicBezTo>
                <a:cubicBezTo>
                  <a:pt x="3955" y="350"/>
                  <a:pt x="3955" y="350"/>
                  <a:pt x="3955" y="350"/>
                </a:cubicBezTo>
                <a:cubicBezTo>
                  <a:pt x="3955" y="350"/>
                  <a:pt x="3978" y="368"/>
                  <a:pt x="3990" y="374"/>
                </a:cubicBezTo>
                <a:cubicBezTo>
                  <a:pt x="4008" y="379"/>
                  <a:pt x="3996" y="403"/>
                  <a:pt x="3996" y="403"/>
                </a:cubicBezTo>
                <a:cubicBezTo>
                  <a:pt x="3949" y="397"/>
                  <a:pt x="3949" y="397"/>
                  <a:pt x="3949" y="397"/>
                </a:cubicBezTo>
                <a:cubicBezTo>
                  <a:pt x="3919" y="403"/>
                  <a:pt x="3919" y="403"/>
                  <a:pt x="3919" y="403"/>
                </a:cubicBezTo>
                <a:cubicBezTo>
                  <a:pt x="3925" y="439"/>
                  <a:pt x="3925" y="439"/>
                  <a:pt x="3925" y="439"/>
                </a:cubicBezTo>
                <a:cubicBezTo>
                  <a:pt x="3895" y="457"/>
                  <a:pt x="3895" y="457"/>
                  <a:pt x="3895" y="457"/>
                </a:cubicBezTo>
                <a:cubicBezTo>
                  <a:pt x="3895" y="492"/>
                  <a:pt x="3895" y="492"/>
                  <a:pt x="3895" y="492"/>
                </a:cubicBezTo>
                <a:cubicBezTo>
                  <a:pt x="3937" y="492"/>
                  <a:pt x="3937" y="492"/>
                  <a:pt x="3937" y="492"/>
                </a:cubicBezTo>
                <a:cubicBezTo>
                  <a:pt x="3937" y="534"/>
                  <a:pt x="3937" y="534"/>
                  <a:pt x="3937" y="534"/>
                </a:cubicBezTo>
                <a:cubicBezTo>
                  <a:pt x="3978" y="557"/>
                  <a:pt x="3978" y="557"/>
                  <a:pt x="3978" y="557"/>
                </a:cubicBezTo>
                <a:cubicBezTo>
                  <a:pt x="4020" y="552"/>
                  <a:pt x="4020" y="552"/>
                  <a:pt x="4020" y="552"/>
                </a:cubicBezTo>
                <a:cubicBezTo>
                  <a:pt x="4061" y="540"/>
                  <a:pt x="4061" y="540"/>
                  <a:pt x="4061" y="540"/>
                </a:cubicBezTo>
                <a:cubicBezTo>
                  <a:pt x="4115" y="534"/>
                  <a:pt x="4115" y="534"/>
                  <a:pt x="4115" y="534"/>
                </a:cubicBezTo>
                <a:cubicBezTo>
                  <a:pt x="4138" y="563"/>
                  <a:pt x="4138" y="563"/>
                  <a:pt x="4138" y="563"/>
                </a:cubicBezTo>
                <a:cubicBezTo>
                  <a:pt x="4138" y="563"/>
                  <a:pt x="4103" y="575"/>
                  <a:pt x="4091" y="575"/>
                </a:cubicBezTo>
                <a:cubicBezTo>
                  <a:pt x="4044" y="575"/>
                  <a:pt x="4044" y="575"/>
                  <a:pt x="4044" y="575"/>
                </a:cubicBezTo>
                <a:cubicBezTo>
                  <a:pt x="4008" y="593"/>
                  <a:pt x="4008" y="593"/>
                  <a:pt x="4008" y="593"/>
                </a:cubicBezTo>
                <a:cubicBezTo>
                  <a:pt x="4056" y="623"/>
                  <a:pt x="4056" y="623"/>
                  <a:pt x="4056" y="623"/>
                </a:cubicBezTo>
                <a:cubicBezTo>
                  <a:pt x="4085" y="658"/>
                  <a:pt x="4085" y="658"/>
                  <a:pt x="4085" y="658"/>
                </a:cubicBezTo>
                <a:cubicBezTo>
                  <a:pt x="4168" y="676"/>
                  <a:pt x="4168" y="676"/>
                  <a:pt x="4168" y="676"/>
                </a:cubicBezTo>
                <a:cubicBezTo>
                  <a:pt x="4227" y="670"/>
                  <a:pt x="4227" y="670"/>
                  <a:pt x="4227" y="670"/>
                </a:cubicBezTo>
                <a:cubicBezTo>
                  <a:pt x="4287" y="682"/>
                  <a:pt x="4287" y="682"/>
                  <a:pt x="4287" y="682"/>
                </a:cubicBezTo>
                <a:lnTo>
                  <a:pt x="4304" y="658"/>
                </a:lnTo>
                <a:close/>
                <a:moveTo>
                  <a:pt x="4156" y="759"/>
                </a:moveTo>
                <a:lnTo>
                  <a:pt x="4156" y="759"/>
                </a:lnTo>
                <a:cubicBezTo>
                  <a:pt x="4133" y="800"/>
                  <a:pt x="4133" y="800"/>
                  <a:pt x="4133" y="800"/>
                </a:cubicBezTo>
                <a:cubicBezTo>
                  <a:pt x="4215" y="806"/>
                  <a:pt x="4215" y="806"/>
                  <a:pt x="4215" y="806"/>
                </a:cubicBezTo>
                <a:cubicBezTo>
                  <a:pt x="4263" y="789"/>
                  <a:pt x="4263" y="789"/>
                  <a:pt x="4263" y="789"/>
                </a:cubicBezTo>
                <a:cubicBezTo>
                  <a:pt x="4263" y="789"/>
                  <a:pt x="4233" y="753"/>
                  <a:pt x="4222" y="747"/>
                </a:cubicBezTo>
                <a:lnTo>
                  <a:pt x="4156" y="759"/>
                </a:lnTo>
                <a:close/>
                <a:moveTo>
                  <a:pt x="4204" y="1103"/>
                </a:moveTo>
                <a:lnTo>
                  <a:pt x="4204" y="1103"/>
                </a:lnTo>
                <a:cubicBezTo>
                  <a:pt x="4281" y="1097"/>
                  <a:pt x="4281" y="1097"/>
                  <a:pt x="4281" y="1097"/>
                </a:cubicBezTo>
                <a:cubicBezTo>
                  <a:pt x="4316" y="1073"/>
                  <a:pt x="4316" y="1073"/>
                  <a:pt x="4316" y="1073"/>
                </a:cubicBezTo>
                <a:cubicBezTo>
                  <a:pt x="4316" y="1073"/>
                  <a:pt x="4352" y="1103"/>
                  <a:pt x="4370" y="1109"/>
                </a:cubicBezTo>
                <a:cubicBezTo>
                  <a:pt x="4381" y="1121"/>
                  <a:pt x="4453" y="1115"/>
                  <a:pt x="4453" y="1115"/>
                </a:cubicBezTo>
                <a:cubicBezTo>
                  <a:pt x="4547" y="1115"/>
                  <a:pt x="4547" y="1115"/>
                  <a:pt x="4547" y="1115"/>
                </a:cubicBezTo>
                <a:cubicBezTo>
                  <a:pt x="4589" y="1103"/>
                  <a:pt x="4589" y="1103"/>
                  <a:pt x="4589" y="1103"/>
                </a:cubicBezTo>
                <a:cubicBezTo>
                  <a:pt x="4607" y="1085"/>
                  <a:pt x="4607" y="1085"/>
                  <a:pt x="4607" y="1085"/>
                </a:cubicBezTo>
                <a:cubicBezTo>
                  <a:pt x="4636" y="1109"/>
                  <a:pt x="4636" y="1109"/>
                  <a:pt x="4636" y="1109"/>
                </a:cubicBezTo>
                <a:cubicBezTo>
                  <a:pt x="4684" y="1103"/>
                  <a:pt x="4684" y="1103"/>
                  <a:pt x="4684" y="1103"/>
                </a:cubicBezTo>
                <a:cubicBezTo>
                  <a:pt x="4684" y="1103"/>
                  <a:pt x="4755" y="1097"/>
                  <a:pt x="4767" y="1097"/>
                </a:cubicBezTo>
                <a:cubicBezTo>
                  <a:pt x="4785" y="1097"/>
                  <a:pt x="4773" y="1073"/>
                  <a:pt x="4773" y="1061"/>
                </a:cubicBezTo>
                <a:cubicBezTo>
                  <a:pt x="4773" y="1050"/>
                  <a:pt x="4802" y="1044"/>
                  <a:pt x="4802" y="1044"/>
                </a:cubicBezTo>
                <a:cubicBezTo>
                  <a:pt x="4797" y="996"/>
                  <a:pt x="4797" y="996"/>
                  <a:pt x="4797" y="996"/>
                </a:cubicBezTo>
                <a:cubicBezTo>
                  <a:pt x="4725" y="978"/>
                  <a:pt x="4725" y="978"/>
                  <a:pt x="4725" y="978"/>
                </a:cubicBezTo>
                <a:cubicBezTo>
                  <a:pt x="4642" y="961"/>
                  <a:pt x="4642" y="961"/>
                  <a:pt x="4642" y="961"/>
                </a:cubicBezTo>
                <a:cubicBezTo>
                  <a:pt x="4583" y="978"/>
                  <a:pt x="4583" y="978"/>
                  <a:pt x="4583" y="978"/>
                </a:cubicBezTo>
                <a:cubicBezTo>
                  <a:pt x="4494" y="1002"/>
                  <a:pt x="4494" y="1002"/>
                  <a:pt x="4494" y="1002"/>
                </a:cubicBezTo>
                <a:cubicBezTo>
                  <a:pt x="4435" y="1008"/>
                  <a:pt x="4435" y="1008"/>
                  <a:pt x="4435" y="1008"/>
                </a:cubicBezTo>
                <a:cubicBezTo>
                  <a:pt x="4358" y="990"/>
                  <a:pt x="4358" y="990"/>
                  <a:pt x="4358" y="990"/>
                </a:cubicBezTo>
                <a:cubicBezTo>
                  <a:pt x="4293" y="996"/>
                  <a:pt x="4293" y="996"/>
                  <a:pt x="4293" y="996"/>
                </a:cubicBezTo>
                <a:cubicBezTo>
                  <a:pt x="4239" y="955"/>
                  <a:pt x="4239" y="955"/>
                  <a:pt x="4239" y="955"/>
                </a:cubicBezTo>
                <a:cubicBezTo>
                  <a:pt x="4233" y="907"/>
                  <a:pt x="4233" y="907"/>
                  <a:pt x="4233" y="907"/>
                </a:cubicBezTo>
                <a:cubicBezTo>
                  <a:pt x="4210" y="872"/>
                  <a:pt x="4210" y="872"/>
                  <a:pt x="4210" y="872"/>
                </a:cubicBezTo>
                <a:cubicBezTo>
                  <a:pt x="4138" y="872"/>
                  <a:pt x="4138" y="872"/>
                  <a:pt x="4138" y="872"/>
                </a:cubicBezTo>
                <a:cubicBezTo>
                  <a:pt x="4091" y="877"/>
                  <a:pt x="4091" y="877"/>
                  <a:pt x="4091" y="877"/>
                </a:cubicBezTo>
                <a:cubicBezTo>
                  <a:pt x="4091" y="877"/>
                  <a:pt x="4109" y="925"/>
                  <a:pt x="4109" y="937"/>
                </a:cubicBezTo>
                <a:cubicBezTo>
                  <a:pt x="4115" y="949"/>
                  <a:pt x="4144" y="990"/>
                  <a:pt x="4144" y="990"/>
                </a:cubicBezTo>
                <a:cubicBezTo>
                  <a:pt x="4115" y="1032"/>
                  <a:pt x="4115" y="1032"/>
                  <a:pt x="4115" y="1032"/>
                </a:cubicBezTo>
                <a:cubicBezTo>
                  <a:pt x="4150" y="1067"/>
                  <a:pt x="4150" y="1067"/>
                  <a:pt x="4150" y="1067"/>
                </a:cubicBezTo>
                <a:lnTo>
                  <a:pt x="4204" y="1103"/>
                </a:lnTo>
                <a:close/>
                <a:moveTo>
                  <a:pt x="3806" y="1115"/>
                </a:moveTo>
                <a:lnTo>
                  <a:pt x="3806" y="1115"/>
                </a:lnTo>
                <a:cubicBezTo>
                  <a:pt x="3848" y="1115"/>
                  <a:pt x="3848" y="1115"/>
                  <a:pt x="3848" y="1115"/>
                </a:cubicBezTo>
                <a:cubicBezTo>
                  <a:pt x="3830" y="1091"/>
                  <a:pt x="3830" y="1091"/>
                  <a:pt x="3830" y="1091"/>
                </a:cubicBezTo>
                <a:lnTo>
                  <a:pt x="3806" y="1115"/>
                </a:lnTo>
                <a:close/>
                <a:moveTo>
                  <a:pt x="3895" y="1044"/>
                </a:moveTo>
                <a:lnTo>
                  <a:pt x="3895" y="1044"/>
                </a:lnTo>
                <a:cubicBezTo>
                  <a:pt x="3937" y="1079"/>
                  <a:pt x="3937" y="1079"/>
                  <a:pt x="3937" y="1079"/>
                </a:cubicBezTo>
                <a:cubicBezTo>
                  <a:pt x="3978" y="1079"/>
                  <a:pt x="3978" y="1079"/>
                  <a:pt x="3978" y="1079"/>
                </a:cubicBezTo>
                <a:cubicBezTo>
                  <a:pt x="4020" y="1097"/>
                  <a:pt x="4020" y="1097"/>
                  <a:pt x="4020" y="1097"/>
                </a:cubicBezTo>
                <a:cubicBezTo>
                  <a:pt x="4049" y="1085"/>
                  <a:pt x="4049" y="1085"/>
                  <a:pt x="4049" y="1085"/>
                </a:cubicBezTo>
                <a:cubicBezTo>
                  <a:pt x="4061" y="1038"/>
                  <a:pt x="4061" y="1038"/>
                  <a:pt x="4061" y="1038"/>
                </a:cubicBezTo>
                <a:cubicBezTo>
                  <a:pt x="4026" y="1020"/>
                  <a:pt x="4026" y="1020"/>
                  <a:pt x="4026" y="1020"/>
                </a:cubicBezTo>
                <a:cubicBezTo>
                  <a:pt x="4002" y="984"/>
                  <a:pt x="4002" y="984"/>
                  <a:pt x="4002" y="984"/>
                </a:cubicBezTo>
                <a:cubicBezTo>
                  <a:pt x="3961" y="990"/>
                  <a:pt x="3961" y="990"/>
                  <a:pt x="3961" y="990"/>
                </a:cubicBezTo>
                <a:cubicBezTo>
                  <a:pt x="3907" y="1014"/>
                  <a:pt x="3907" y="1014"/>
                  <a:pt x="3907" y="1014"/>
                </a:cubicBezTo>
                <a:lnTo>
                  <a:pt x="3895" y="1044"/>
                </a:lnTo>
                <a:close/>
                <a:moveTo>
                  <a:pt x="4032" y="919"/>
                </a:moveTo>
                <a:lnTo>
                  <a:pt x="4032" y="919"/>
                </a:lnTo>
                <a:cubicBezTo>
                  <a:pt x="4067" y="889"/>
                  <a:pt x="4067" y="889"/>
                  <a:pt x="4067" y="889"/>
                </a:cubicBezTo>
                <a:cubicBezTo>
                  <a:pt x="4061" y="866"/>
                  <a:pt x="4061" y="866"/>
                  <a:pt x="4061" y="866"/>
                </a:cubicBezTo>
                <a:cubicBezTo>
                  <a:pt x="4026" y="830"/>
                  <a:pt x="4026" y="830"/>
                  <a:pt x="4026" y="830"/>
                </a:cubicBezTo>
                <a:cubicBezTo>
                  <a:pt x="3967" y="830"/>
                  <a:pt x="3967" y="830"/>
                  <a:pt x="3967" y="830"/>
                </a:cubicBezTo>
                <a:cubicBezTo>
                  <a:pt x="3937" y="818"/>
                  <a:pt x="3937" y="818"/>
                  <a:pt x="3937" y="818"/>
                </a:cubicBezTo>
                <a:cubicBezTo>
                  <a:pt x="3883" y="824"/>
                  <a:pt x="3883" y="824"/>
                  <a:pt x="3883" y="824"/>
                </a:cubicBezTo>
                <a:cubicBezTo>
                  <a:pt x="3878" y="866"/>
                  <a:pt x="3878" y="866"/>
                  <a:pt x="3878" y="866"/>
                </a:cubicBezTo>
                <a:cubicBezTo>
                  <a:pt x="3931" y="889"/>
                  <a:pt x="3931" y="889"/>
                  <a:pt x="3931" y="889"/>
                </a:cubicBezTo>
                <a:cubicBezTo>
                  <a:pt x="3978" y="919"/>
                  <a:pt x="3978" y="919"/>
                  <a:pt x="3978" y="919"/>
                </a:cubicBezTo>
                <a:lnTo>
                  <a:pt x="4032" y="919"/>
                </a:lnTo>
                <a:close/>
                <a:moveTo>
                  <a:pt x="3919" y="783"/>
                </a:moveTo>
                <a:lnTo>
                  <a:pt x="3919" y="783"/>
                </a:lnTo>
                <a:cubicBezTo>
                  <a:pt x="3984" y="783"/>
                  <a:pt x="3984" y="783"/>
                  <a:pt x="3984" y="783"/>
                </a:cubicBezTo>
                <a:cubicBezTo>
                  <a:pt x="4026" y="771"/>
                  <a:pt x="4026" y="771"/>
                  <a:pt x="4026" y="771"/>
                </a:cubicBezTo>
                <a:cubicBezTo>
                  <a:pt x="4067" y="765"/>
                  <a:pt x="4067" y="765"/>
                  <a:pt x="4067" y="765"/>
                </a:cubicBezTo>
                <a:cubicBezTo>
                  <a:pt x="4067" y="735"/>
                  <a:pt x="4067" y="735"/>
                  <a:pt x="4067" y="735"/>
                </a:cubicBezTo>
                <a:cubicBezTo>
                  <a:pt x="4008" y="735"/>
                  <a:pt x="4008" y="735"/>
                  <a:pt x="4008" y="735"/>
                </a:cubicBezTo>
                <a:cubicBezTo>
                  <a:pt x="3949" y="735"/>
                  <a:pt x="3949" y="735"/>
                  <a:pt x="3949" y="735"/>
                </a:cubicBezTo>
                <a:cubicBezTo>
                  <a:pt x="3919" y="759"/>
                  <a:pt x="3919" y="759"/>
                  <a:pt x="3919" y="759"/>
                </a:cubicBezTo>
                <a:lnTo>
                  <a:pt x="3919" y="783"/>
                </a:lnTo>
                <a:close/>
                <a:moveTo>
                  <a:pt x="3931" y="711"/>
                </a:moveTo>
                <a:lnTo>
                  <a:pt x="3931" y="711"/>
                </a:lnTo>
                <a:cubicBezTo>
                  <a:pt x="3972" y="706"/>
                  <a:pt x="3972" y="706"/>
                  <a:pt x="3972" y="706"/>
                </a:cubicBezTo>
                <a:cubicBezTo>
                  <a:pt x="3984" y="682"/>
                  <a:pt x="3984" y="682"/>
                  <a:pt x="3984" y="682"/>
                </a:cubicBezTo>
                <a:cubicBezTo>
                  <a:pt x="3937" y="646"/>
                  <a:pt x="3937" y="646"/>
                  <a:pt x="3937" y="646"/>
                </a:cubicBezTo>
                <a:cubicBezTo>
                  <a:pt x="3872" y="640"/>
                  <a:pt x="3872" y="640"/>
                  <a:pt x="3872" y="640"/>
                </a:cubicBezTo>
                <a:cubicBezTo>
                  <a:pt x="3812" y="605"/>
                  <a:pt x="3812" y="605"/>
                  <a:pt x="3812" y="605"/>
                </a:cubicBezTo>
                <a:cubicBezTo>
                  <a:pt x="3789" y="629"/>
                  <a:pt x="3789" y="629"/>
                  <a:pt x="3789" y="629"/>
                </a:cubicBezTo>
                <a:cubicBezTo>
                  <a:pt x="3812" y="658"/>
                  <a:pt x="3812" y="658"/>
                  <a:pt x="3812" y="658"/>
                </a:cubicBezTo>
                <a:cubicBezTo>
                  <a:pt x="3830" y="711"/>
                  <a:pt x="3830" y="711"/>
                  <a:pt x="3830" y="711"/>
                </a:cubicBezTo>
                <a:cubicBezTo>
                  <a:pt x="3878" y="718"/>
                  <a:pt x="3878" y="718"/>
                  <a:pt x="3878" y="718"/>
                </a:cubicBezTo>
                <a:lnTo>
                  <a:pt x="3931" y="711"/>
                </a:lnTo>
                <a:close/>
                <a:moveTo>
                  <a:pt x="3771" y="498"/>
                </a:moveTo>
                <a:lnTo>
                  <a:pt x="3771" y="498"/>
                </a:lnTo>
                <a:cubicBezTo>
                  <a:pt x="3753" y="457"/>
                  <a:pt x="3753" y="457"/>
                  <a:pt x="3753" y="457"/>
                </a:cubicBezTo>
                <a:cubicBezTo>
                  <a:pt x="3717" y="445"/>
                  <a:pt x="3717" y="445"/>
                  <a:pt x="3717" y="445"/>
                </a:cubicBezTo>
                <a:cubicBezTo>
                  <a:pt x="3682" y="445"/>
                  <a:pt x="3682" y="445"/>
                  <a:pt x="3682" y="445"/>
                </a:cubicBezTo>
                <a:cubicBezTo>
                  <a:pt x="3682" y="480"/>
                  <a:pt x="3682" y="480"/>
                  <a:pt x="3682" y="480"/>
                </a:cubicBezTo>
                <a:cubicBezTo>
                  <a:pt x="3723" y="480"/>
                  <a:pt x="3723" y="480"/>
                  <a:pt x="3723" y="480"/>
                </a:cubicBezTo>
                <a:cubicBezTo>
                  <a:pt x="3735" y="510"/>
                  <a:pt x="3735" y="510"/>
                  <a:pt x="3735" y="510"/>
                </a:cubicBezTo>
                <a:lnTo>
                  <a:pt x="3771" y="498"/>
                </a:lnTo>
                <a:close/>
                <a:moveTo>
                  <a:pt x="3729" y="741"/>
                </a:moveTo>
                <a:lnTo>
                  <a:pt x="3729" y="741"/>
                </a:lnTo>
                <a:cubicBezTo>
                  <a:pt x="3747" y="718"/>
                  <a:pt x="3747" y="718"/>
                  <a:pt x="3747" y="718"/>
                </a:cubicBezTo>
                <a:cubicBezTo>
                  <a:pt x="3735" y="682"/>
                  <a:pt x="3735" y="682"/>
                  <a:pt x="3735" y="682"/>
                </a:cubicBezTo>
                <a:cubicBezTo>
                  <a:pt x="3706" y="658"/>
                  <a:pt x="3706" y="658"/>
                  <a:pt x="3706" y="658"/>
                </a:cubicBezTo>
                <a:cubicBezTo>
                  <a:pt x="3694" y="629"/>
                  <a:pt x="3694" y="629"/>
                  <a:pt x="3694" y="629"/>
                </a:cubicBezTo>
                <a:cubicBezTo>
                  <a:pt x="3646" y="611"/>
                  <a:pt x="3646" y="611"/>
                  <a:pt x="3646" y="611"/>
                </a:cubicBezTo>
                <a:cubicBezTo>
                  <a:pt x="3617" y="587"/>
                  <a:pt x="3617" y="587"/>
                  <a:pt x="3617" y="587"/>
                </a:cubicBezTo>
                <a:cubicBezTo>
                  <a:pt x="3581" y="593"/>
                  <a:pt x="3581" y="593"/>
                  <a:pt x="3581" y="593"/>
                </a:cubicBezTo>
                <a:cubicBezTo>
                  <a:pt x="3551" y="569"/>
                  <a:pt x="3551" y="569"/>
                  <a:pt x="3551" y="569"/>
                </a:cubicBezTo>
                <a:cubicBezTo>
                  <a:pt x="3504" y="552"/>
                  <a:pt x="3504" y="552"/>
                  <a:pt x="3504" y="552"/>
                </a:cubicBezTo>
                <a:cubicBezTo>
                  <a:pt x="3474" y="557"/>
                  <a:pt x="3474" y="557"/>
                  <a:pt x="3474" y="557"/>
                </a:cubicBezTo>
                <a:cubicBezTo>
                  <a:pt x="3385" y="569"/>
                  <a:pt x="3385" y="569"/>
                  <a:pt x="3385" y="569"/>
                </a:cubicBezTo>
                <a:cubicBezTo>
                  <a:pt x="3409" y="599"/>
                  <a:pt x="3409" y="599"/>
                  <a:pt x="3409" y="599"/>
                </a:cubicBezTo>
                <a:cubicBezTo>
                  <a:pt x="3439" y="599"/>
                  <a:pt x="3439" y="599"/>
                  <a:pt x="3439" y="599"/>
                </a:cubicBezTo>
                <a:cubicBezTo>
                  <a:pt x="3468" y="611"/>
                  <a:pt x="3468" y="611"/>
                  <a:pt x="3468" y="611"/>
                </a:cubicBezTo>
                <a:cubicBezTo>
                  <a:pt x="3480" y="646"/>
                  <a:pt x="3480" y="646"/>
                  <a:pt x="3480" y="646"/>
                </a:cubicBezTo>
                <a:cubicBezTo>
                  <a:pt x="3427" y="646"/>
                  <a:pt x="3427" y="646"/>
                  <a:pt x="3427" y="646"/>
                </a:cubicBezTo>
                <a:cubicBezTo>
                  <a:pt x="3445" y="676"/>
                  <a:pt x="3445" y="676"/>
                  <a:pt x="3445" y="676"/>
                </a:cubicBezTo>
                <a:cubicBezTo>
                  <a:pt x="3480" y="676"/>
                  <a:pt x="3480" y="676"/>
                  <a:pt x="3480" y="676"/>
                </a:cubicBezTo>
                <a:cubicBezTo>
                  <a:pt x="3498" y="694"/>
                  <a:pt x="3498" y="694"/>
                  <a:pt x="3498" y="694"/>
                </a:cubicBezTo>
                <a:cubicBezTo>
                  <a:pt x="3534" y="682"/>
                  <a:pt x="3534" y="682"/>
                  <a:pt x="3534" y="682"/>
                </a:cubicBezTo>
                <a:cubicBezTo>
                  <a:pt x="3563" y="682"/>
                  <a:pt x="3563" y="682"/>
                  <a:pt x="3563" y="682"/>
                </a:cubicBezTo>
                <a:cubicBezTo>
                  <a:pt x="3629" y="688"/>
                  <a:pt x="3629" y="688"/>
                  <a:pt x="3629" y="688"/>
                </a:cubicBezTo>
                <a:cubicBezTo>
                  <a:pt x="3682" y="729"/>
                  <a:pt x="3682" y="729"/>
                  <a:pt x="3682" y="729"/>
                </a:cubicBezTo>
                <a:lnTo>
                  <a:pt x="3729" y="741"/>
                </a:lnTo>
                <a:close/>
                <a:moveTo>
                  <a:pt x="3623" y="747"/>
                </a:moveTo>
                <a:lnTo>
                  <a:pt x="3623" y="747"/>
                </a:lnTo>
                <a:cubicBezTo>
                  <a:pt x="3587" y="723"/>
                  <a:pt x="3587" y="723"/>
                  <a:pt x="3587" y="723"/>
                </a:cubicBezTo>
                <a:cubicBezTo>
                  <a:pt x="3534" y="723"/>
                  <a:pt x="3534" y="723"/>
                  <a:pt x="3534" y="723"/>
                </a:cubicBezTo>
                <a:cubicBezTo>
                  <a:pt x="3540" y="759"/>
                  <a:pt x="3540" y="759"/>
                  <a:pt x="3540" y="759"/>
                </a:cubicBezTo>
                <a:cubicBezTo>
                  <a:pt x="3587" y="759"/>
                  <a:pt x="3587" y="759"/>
                  <a:pt x="3587" y="759"/>
                </a:cubicBezTo>
                <a:lnTo>
                  <a:pt x="3623" y="747"/>
                </a:lnTo>
                <a:close/>
                <a:moveTo>
                  <a:pt x="3599" y="996"/>
                </a:moveTo>
                <a:lnTo>
                  <a:pt x="3599" y="996"/>
                </a:lnTo>
                <a:cubicBezTo>
                  <a:pt x="3635" y="984"/>
                  <a:pt x="3635" y="984"/>
                  <a:pt x="3635" y="984"/>
                </a:cubicBezTo>
                <a:cubicBezTo>
                  <a:pt x="3658" y="978"/>
                  <a:pt x="3658" y="978"/>
                  <a:pt x="3658" y="978"/>
                </a:cubicBezTo>
                <a:cubicBezTo>
                  <a:pt x="3682" y="1008"/>
                  <a:pt x="3682" y="1008"/>
                  <a:pt x="3682" y="1008"/>
                </a:cubicBezTo>
                <a:cubicBezTo>
                  <a:pt x="3706" y="1055"/>
                  <a:pt x="3706" y="1055"/>
                  <a:pt x="3706" y="1055"/>
                </a:cubicBezTo>
                <a:cubicBezTo>
                  <a:pt x="3729" y="1044"/>
                  <a:pt x="3729" y="1044"/>
                  <a:pt x="3729" y="1044"/>
                </a:cubicBezTo>
                <a:cubicBezTo>
                  <a:pt x="3783" y="1038"/>
                  <a:pt x="3783" y="1038"/>
                  <a:pt x="3783" y="1038"/>
                </a:cubicBezTo>
                <a:cubicBezTo>
                  <a:pt x="3812" y="1032"/>
                  <a:pt x="3812" y="1032"/>
                  <a:pt x="3812" y="1032"/>
                </a:cubicBezTo>
                <a:cubicBezTo>
                  <a:pt x="3818" y="1002"/>
                  <a:pt x="3818" y="1002"/>
                  <a:pt x="3818" y="1002"/>
                </a:cubicBezTo>
                <a:cubicBezTo>
                  <a:pt x="3818" y="955"/>
                  <a:pt x="3818" y="955"/>
                  <a:pt x="3818" y="955"/>
                </a:cubicBezTo>
                <a:cubicBezTo>
                  <a:pt x="3818" y="955"/>
                  <a:pt x="3824" y="943"/>
                  <a:pt x="3836" y="937"/>
                </a:cubicBezTo>
                <a:cubicBezTo>
                  <a:pt x="3848" y="925"/>
                  <a:pt x="3824" y="901"/>
                  <a:pt x="3824" y="901"/>
                </a:cubicBezTo>
                <a:cubicBezTo>
                  <a:pt x="3824" y="901"/>
                  <a:pt x="3795" y="877"/>
                  <a:pt x="3777" y="877"/>
                </a:cubicBezTo>
                <a:cubicBezTo>
                  <a:pt x="3765" y="877"/>
                  <a:pt x="3747" y="895"/>
                  <a:pt x="3747" y="895"/>
                </a:cubicBezTo>
                <a:cubicBezTo>
                  <a:pt x="3694" y="866"/>
                  <a:pt x="3694" y="866"/>
                  <a:pt x="3694" y="866"/>
                </a:cubicBezTo>
                <a:cubicBezTo>
                  <a:pt x="3646" y="866"/>
                  <a:pt x="3646" y="866"/>
                  <a:pt x="3646" y="866"/>
                </a:cubicBezTo>
                <a:cubicBezTo>
                  <a:pt x="3682" y="889"/>
                  <a:pt x="3682" y="889"/>
                  <a:pt x="3682" y="889"/>
                </a:cubicBezTo>
                <a:cubicBezTo>
                  <a:pt x="3682" y="889"/>
                  <a:pt x="3712" y="925"/>
                  <a:pt x="3723" y="943"/>
                </a:cubicBezTo>
                <a:cubicBezTo>
                  <a:pt x="3729" y="961"/>
                  <a:pt x="3688" y="949"/>
                  <a:pt x="3688" y="949"/>
                </a:cubicBezTo>
                <a:cubicBezTo>
                  <a:pt x="3629" y="889"/>
                  <a:pt x="3629" y="889"/>
                  <a:pt x="3629" y="889"/>
                </a:cubicBezTo>
                <a:cubicBezTo>
                  <a:pt x="3587" y="889"/>
                  <a:pt x="3587" y="889"/>
                  <a:pt x="3587" y="889"/>
                </a:cubicBezTo>
                <a:cubicBezTo>
                  <a:pt x="3587" y="925"/>
                  <a:pt x="3587" y="925"/>
                  <a:pt x="3587" y="925"/>
                </a:cubicBezTo>
                <a:cubicBezTo>
                  <a:pt x="3599" y="961"/>
                  <a:pt x="3599" y="961"/>
                  <a:pt x="3599" y="961"/>
                </a:cubicBezTo>
                <a:cubicBezTo>
                  <a:pt x="3551" y="931"/>
                  <a:pt x="3551" y="931"/>
                  <a:pt x="3551" y="931"/>
                </a:cubicBezTo>
                <a:cubicBezTo>
                  <a:pt x="3522" y="877"/>
                  <a:pt x="3522" y="877"/>
                  <a:pt x="3522" y="877"/>
                </a:cubicBezTo>
                <a:cubicBezTo>
                  <a:pt x="3451" y="848"/>
                  <a:pt x="3451" y="848"/>
                  <a:pt x="3451" y="848"/>
                </a:cubicBezTo>
                <a:cubicBezTo>
                  <a:pt x="3445" y="895"/>
                  <a:pt x="3445" y="895"/>
                  <a:pt x="3445" y="895"/>
                </a:cubicBezTo>
                <a:cubicBezTo>
                  <a:pt x="3468" y="925"/>
                  <a:pt x="3468" y="925"/>
                  <a:pt x="3468" y="925"/>
                </a:cubicBezTo>
                <a:cubicBezTo>
                  <a:pt x="3468" y="925"/>
                  <a:pt x="3528" y="966"/>
                  <a:pt x="3534" y="978"/>
                </a:cubicBezTo>
                <a:lnTo>
                  <a:pt x="3599" y="996"/>
                </a:lnTo>
                <a:close/>
                <a:moveTo>
                  <a:pt x="3433" y="1020"/>
                </a:moveTo>
                <a:lnTo>
                  <a:pt x="3433" y="1020"/>
                </a:lnTo>
                <a:cubicBezTo>
                  <a:pt x="3445" y="1050"/>
                  <a:pt x="3445" y="1050"/>
                  <a:pt x="3445" y="1050"/>
                </a:cubicBezTo>
                <a:cubicBezTo>
                  <a:pt x="3480" y="1050"/>
                  <a:pt x="3480" y="1050"/>
                  <a:pt x="3480" y="1050"/>
                </a:cubicBezTo>
                <a:cubicBezTo>
                  <a:pt x="3480" y="1050"/>
                  <a:pt x="3492" y="1032"/>
                  <a:pt x="3492" y="1026"/>
                </a:cubicBezTo>
                <a:cubicBezTo>
                  <a:pt x="3492" y="1014"/>
                  <a:pt x="3451" y="996"/>
                  <a:pt x="3451" y="1008"/>
                </a:cubicBezTo>
                <a:cubicBezTo>
                  <a:pt x="3457" y="1020"/>
                  <a:pt x="3433" y="1020"/>
                  <a:pt x="3433" y="1020"/>
                </a:cubicBezTo>
                <a:close/>
                <a:moveTo>
                  <a:pt x="3451" y="806"/>
                </a:moveTo>
                <a:lnTo>
                  <a:pt x="3451" y="806"/>
                </a:lnTo>
                <a:cubicBezTo>
                  <a:pt x="3415" y="759"/>
                  <a:pt x="3415" y="759"/>
                  <a:pt x="3415" y="759"/>
                </a:cubicBezTo>
                <a:cubicBezTo>
                  <a:pt x="3368" y="729"/>
                  <a:pt x="3368" y="729"/>
                  <a:pt x="3368" y="729"/>
                </a:cubicBezTo>
                <a:cubicBezTo>
                  <a:pt x="3368" y="729"/>
                  <a:pt x="3362" y="753"/>
                  <a:pt x="3374" y="771"/>
                </a:cubicBezTo>
                <a:cubicBezTo>
                  <a:pt x="3380" y="789"/>
                  <a:pt x="3421" y="818"/>
                  <a:pt x="3421" y="818"/>
                </a:cubicBezTo>
                <a:lnTo>
                  <a:pt x="3451" y="806"/>
                </a:lnTo>
                <a:close/>
                <a:moveTo>
                  <a:pt x="4939" y="1832"/>
                </a:moveTo>
                <a:lnTo>
                  <a:pt x="4939" y="1832"/>
                </a:lnTo>
                <a:cubicBezTo>
                  <a:pt x="4986" y="1838"/>
                  <a:pt x="4986" y="1838"/>
                  <a:pt x="4986" y="1838"/>
                </a:cubicBezTo>
                <a:cubicBezTo>
                  <a:pt x="5040" y="1826"/>
                  <a:pt x="5040" y="1826"/>
                  <a:pt x="5040" y="1826"/>
                </a:cubicBezTo>
                <a:cubicBezTo>
                  <a:pt x="5063" y="1785"/>
                  <a:pt x="5063" y="1785"/>
                  <a:pt x="5063" y="1785"/>
                </a:cubicBezTo>
                <a:cubicBezTo>
                  <a:pt x="5040" y="1743"/>
                  <a:pt x="5040" y="1743"/>
                  <a:pt x="5040" y="1743"/>
                </a:cubicBezTo>
                <a:cubicBezTo>
                  <a:pt x="5040" y="1743"/>
                  <a:pt x="4969" y="1743"/>
                  <a:pt x="4957" y="1743"/>
                </a:cubicBezTo>
                <a:cubicBezTo>
                  <a:pt x="4951" y="1743"/>
                  <a:pt x="4915" y="1797"/>
                  <a:pt x="4915" y="1797"/>
                </a:cubicBezTo>
                <a:lnTo>
                  <a:pt x="4939" y="1832"/>
                </a:lnTo>
                <a:close/>
                <a:moveTo>
                  <a:pt x="4020" y="1346"/>
                </a:moveTo>
                <a:lnTo>
                  <a:pt x="4020" y="1346"/>
                </a:lnTo>
                <a:cubicBezTo>
                  <a:pt x="4056" y="1322"/>
                  <a:pt x="4056" y="1322"/>
                  <a:pt x="4056" y="1322"/>
                </a:cubicBezTo>
                <a:cubicBezTo>
                  <a:pt x="4061" y="1281"/>
                  <a:pt x="4061" y="1281"/>
                  <a:pt x="4061" y="1281"/>
                </a:cubicBezTo>
                <a:cubicBezTo>
                  <a:pt x="4115" y="1293"/>
                  <a:pt x="4115" y="1293"/>
                  <a:pt x="4115" y="1293"/>
                </a:cubicBezTo>
                <a:cubicBezTo>
                  <a:pt x="4150" y="1269"/>
                  <a:pt x="4150" y="1269"/>
                  <a:pt x="4150" y="1269"/>
                </a:cubicBezTo>
                <a:cubicBezTo>
                  <a:pt x="4180" y="1221"/>
                  <a:pt x="4180" y="1221"/>
                  <a:pt x="4180" y="1221"/>
                </a:cubicBezTo>
                <a:cubicBezTo>
                  <a:pt x="4215" y="1186"/>
                  <a:pt x="4215" y="1186"/>
                  <a:pt x="4215" y="1186"/>
                </a:cubicBezTo>
                <a:cubicBezTo>
                  <a:pt x="4215" y="1186"/>
                  <a:pt x="4180" y="1162"/>
                  <a:pt x="4162" y="1162"/>
                </a:cubicBezTo>
                <a:cubicBezTo>
                  <a:pt x="4109" y="1162"/>
                  <a:pt x="4109" y="1162"/>
                  <a:pt x="4109" y="1162"/>
                </a:cubicBezTo>
                <a:cubicBezTo>
                  <a:pt x="4061" y="1144"/>
                  <a:pt x="4061" y="1144"/>
                  <a:pt x="4061" y="1144"/>
                </a:cubicBezTo>
                <a:cubicBezTo>
                  <a:pt x="4061" y="1144"/>
                  <a:pt x="3996" y="1144"/>
                  <a:pt x="3984" y="1144"/>
                </a:cubicBezTo>
                <a:cubicBezTo>
                  <a:pt x="3972" y="1144"/>
                  <a:pt x="3984" y="1168"/>
                  <a:pt x="3984" y="1186"/>
                </a:cubicBezTo>
                <a:cubicBezTo>
                  <a:pt x="3984" y="1198"/>
                  <a:pt x="3949" y="1210"/>
                  <a:pt x="3949" y="1210"/>
                </a:cubicBezTo>
                <a:cubicBezTo>
                  <a:pt x="3949" y="1281"/>
                  <a:pt x="3949" y="1281"/>
                  <a:pt x="3949" y="1281"/>
                </a:cubicBezTo>
                <a:cubicBezTo>
                  <a:pt x="3949" y="1281"/>
                  <a:pt x="3961" y="1346"/>
                  <a:pt x="3961" y="1358"/>
                </a:cubicBezTo>
                <a:lnTo>
                  <a:pt x="4020" y="1346"/>
                </a:lnTo>
                <a:close/>
                <a:moveTo>
                  <a:pt x="3765" y="1435"/>
                </a:moveTo>
                <a:lnTo>
                  <a:pt x="3765" y="1435"/>
                </a:lnTo>
                <a:cubicBezTo>
                  <a:pt x="3777" y="1435"/>
                  <a:pt x="3806" y="1405"/>
                  <a:pt x="3806" y="1405"/>
                </a:cubicBezTo>
                <a:cubicBezTo>
                  <a:pt x="3872" y="1399"/>
                  <a:pt x="3872" y="1399"/>
                  <a:pt x="3872" y="1399"/>
                </a:cubicBezTo>
                <a:cubicBezTo>
                  <a:pt x="3895" y="1352"/>
                  <a:pt x="3895" y="1352"/>
                  <a:pt x="3895" y="1352"/>
                </a:cubicBezTo>
                <a:cubicBezTo>
                  <a:pt x="3878" y="1316"/>
                  <a:pt x="3878" y="1316"/>
                  <a:pt x="3878" y="1316"/>
                </a:cubicBezTo>
                <a:cubicBezTo>
                  <a:pt x="3836" y="1281"/>
                  <a:pt x="3836" y="1281"/>
                  <a:pt x="3836" y="1281"/>
                </a:cubicBezTo>
                <a:cubicBezTo>
                  <a:pt x="3801" y="1263"/>
                  <a:pt x="3801" y="1263"/>
                  <a:pt x="3801" y="1263"/>
                </a:cubicBezTo>
                <a:cubicBezTo>
                  <a:pt x="3848" y="1239"/>
                  <a:pt x="3848" y="1239"/>
                  <a:pt x="3848" y="1239"/>
                </a:cubicBezTo>
                <a:cubicBezTo>
                  <a:pt x="3848" y="1239"/>
                  <a:pt x="3860" y="1227"/>
                  <a:pt x="3848" y="1210"/>
                </a:cubicBezTo>
                <a:cubicBezTo>
                  <a:pt x="3836" y="1198"/>
                  <a:pt x="3806" y="1174"/>
                  <a:pt x="3806" y="1174"/>
                </a:cubicBezTo>
                <a:cubicBezTo>
                  <a:pt x="3789" y="1150"/>
                  <a:pt x="3789" y="1150"/>
                  <a:pt x="3789" y="1150"/>
                </a:cubicBezTo>
                <a:cubicBezTo>
                  <a:pt x="3741" y="1156"/>
                  <a:pt x="3741" y="1156"/>
                  <a:pt x="3741" y="1156"/>
                </a:cubicBezTo>
                <a:cubicBezTo>
                  <a:pt x="3735" y="1186"/>
                  <a:pt x="3735" y="1186"/>
                  <a:pt x="3735" y="1186"/>
                </a:cubicBezTo>
                <a:cubicBezTo>
                  <a:pt x="3717" y="1186"/>
                  <a:pt x="3717" y="1186"/>
                  <a:pt x="3717" y="1186"/>
                </a:cubicBezTo>
                <a:cubicBezTo>
                  <a:pt x="3676" y="1174"/>
                  <a:pt x="3676" y="1174"/>
                  <a:pt x="3676" y="1174"/>
                </a:cubicBezTo>
                <a:cubicBezTo>
                  <a:pt x="3635" y="1186"/>
                  <a:pt x="3635" y="1186"/>
                  <a:pt x="3635" y="1186"/>
                </a:cubicBezTo>
                <a:cubicBezTo>
                  <a:pt x="3640" y="1215"/>
                  <a:pt x="3640" y="1215"/>
                  <a:pt x="3640" y="1215"/>
                </a:cubicBezTo>
                <a:cubicBezTo>
                  <a:pt x="3676" y="1251"/>
                  <a:pt x="3676" y="1251"/>
                  <a:pt x="3676" y="1251"/>
                </a:cubicBezTo>
                <a:cubicBezTo>
                  <a:pt x="3664" y="1287"/>
                  <a:pt x="3664" y="1287"/>
                  <a:pt x="3664" y="1287"/>
                </a:cubicBezTo>
                <a:cubicBezTo>
                  <a:pt x="3664" y="1287"/>
                  <a:pt x="3646" y="1304"/>
                  <a:pt x="3635" y="1299"/>
                </a:cubicBezTo>
                <a:cubicBezTo>
                  <a:pt x="3623" y="1293"/>
                  <a:pt x="3593" y="1269"/>
                  <a:pt x="3593" y="1269"/>
                </a:cubicBezTo>
                <a:cubicBezTo>
                  <a:pt x="3563" y="1269"/>
                  <a:pt x="3563" y="1269"/>
                  <a:pt x="3563" y="1269"/>
                </a:cubicBezTo>
                <a:cubicBezTo>
                  <a:pt x="3557" y="1304"/>
                  <a:pt x="3557" y="1304"/>
                  <a:pt x="3557" y="1304"/>
                </a:cubicBezTo>
                <a:cubicBezTo>
                  <a:pt x="3599" y="1328"/>
                  <a:pt x="3599" y="1328"/>
                  <a:pt x="3599" y="1328"/>
                </a:cubicBezTo>
                <a:cubicBezTo>
                  <a:pt x="3629" y="1346"/>
                  <a:pt x="3629" y="1346"/>
                  <a:pt x="3629" y="1346"/>
                </a:cubicBezTo>
                <a:cubicBezTo>
                  <a:pt x="3676" y="1358"/>
                  <a:pt x="3676" y="1358"/>
                  <a:pt x="3676" y="1358"/>
                </a:cubicBezTo>
                <a:cubicBezTo>
                  <a:pt x="3676" y="1358"/>
                  <a:pt x="3700" y="1393"/>
                  <a:pt x="3700" y="1405"/>
                </a:cubicBezTo>
                <a:cubicBezTo>
                  <a:pt x="3700" y="1417"/>
                  <a:pt x="3765" y="1435"/>
                  <a:pt x="3765" y="1435"/>
                </a:cubicBezTo>
                <a:close/>
                <a:moveTo>
                  <a:pt x="3445" y="1257"/>
                </a:moveTo>
                <a:lnTo>
                  <a:pt x="3445" y="1257"/>
                </a:lnTo>
                <a:cubicBezTo>
                  <a:pt x="3457" y="1215"/>
                  <a:pt x="3457" y="1215"/>
                  <a:pt x="3457" y="1215"/>
                </a:cubicBezTo>
                <a:cubicBezTo>
                  <a:pt x="3433" y="1192"/>
                  <a:pt x="3433" y="1192"/>
                  <a:pt x="3433" y="1192"/>
                </a:cubicBezTo>
                <a:cubicBezTo>
                  <a:pt x="3344" y="1180"/>
                  <a:pt x="3344" y="1180"/>
                  <a:pt x="3344" y="1180"/>
                </a:cubicBezTo>
                <a:cubicBezTo>
                  <a:pt x="3326" y="1204"/>
                  <a:pt x="3326" y="1204"/>
                  <a:pt x="3326" y="1204"/>
                </a:cubicBezTo>
                <a:cubicBezTo>
                  <a:pt x="3326" y="1204"/>
                  <a:pt x="3362" y="1233"/>
                  <a:pt x="3374" y="1239"/>
                </a:cubicBezTo>
                <a:cubicBezTo>
                  <a:pt x="3385" y="1239"/>
                  <a:pt x="3415" y="1281"/>
                  <a:pt x="3415" y="1281"/>
                </a:cubicBezTo>
                <a:lnTo>
                  <a:pt x="3445" y="1257"/>
                </a:lnTo>
                <a:close/>
                <a:moveTo>
                  <a:pt x="3261" y="1192"/>
                </a:moveTo>
                <a:lnTo>
                  <a:pt x="3261" y="1192"/>
                </a:lnTo>
                <a:cubicBezTo>
                  <a:pt x="3237" y="1210"/>
                  <a:pt x="3237" y="1210"/>
                  <a:pt x="3237" y="1210"/>
                </a:cubicBezTo>
                <a:cubicBezTo>
                  <a:pt x="3279" y="1215"/>
                  <a:pt x="3279" y="1215"/>
                  <a:pt x="3279" y="1215"/>
                </a:cubicBezTo>
                <a:cubicBezTo>
                  <a:pt x="3291" y="1186"/>
                  <a:pt x="3291" y="1186"/>
                  <a:pt x="3291" y="1186"/>
                </a:cubicBezTo>
                <a:lnTo>
                  <a:pt x="3261" y="1192"/>
                </a:lnTo>
                <a:close/>
                <a:moveTo>
                  <a:pt x="2982" y="670"/>
                </a:moveTo>
                <a:lnTo>
                  <a:pt x="2982" y="670"/>
                </a:lnTo>
                <a:cubicBezTo>
                  <a:pt x="3030" y="670"/>
                  <a:pt x="3030" y="670"/>
                  <a:pt x="3030" y="670"/>
                </a:cubicBezTo>
                <a:cubicBezTo>
                  <a:pt x="3101" y="670"/>
                  <a:pt x="3101" y="670"/>
                  <a:pt x="3101" y="670"/>
                </a:cubicBezTo>
                <a:cubicBezTo>
                  <a:pt x="3184" y="670"/>
                  <a:pt x="3184" y="670"/>
                  <a:pt x="3184" y="670"/>
                </a:cubicBezTo>
                <a:cubicBezTo>
                  <a:pt x="3184" y="670"/>
                  <a:pt x="3190" y="646"/>
                  <a:pt x="3172" y="640"/>
                </a:cubicBezTo>
                <a:cubicBezTo>
                  <a:pt x="3160" y="640"/>
                  <a:pt x="3119" y="623"/>
                  <a:pt x="3119" y="623"/>
                </a:cubicBezTo>
                <a:cubicBezTo>
                  <a:pt x="3065" y="629"/>
                  <a:pt x="3065" y="629"/>
                  <a:pt x="3065" y="629"/>
                </a:cubicBezTo>
                <a:cubicBezTo>
                  <a:pt x="3024" y="640"/>
                  <a:pt x="3024" y="640"/>
                  <a:pt x="3024" y="640"/>
                </a:cubicBezTo>
                <a:lnTo>
                  <a:pt x="2982" y="670"/>
                </a:lnTo>
                <a:close/>
                <a:moveTo>
                  <a:pt x="3036" y="800"/>
                </a:moveTo>
                <a:lnTo>
                  <a:pt x="3036" y="800"/>
                </a:lnTo>
                <a:cubicBezTo>
                  <a:pt x="3071" y="789"/>
                  <a:pt x="3071" y="789"/>
                  <a:pt x="3071" y="789"/>
                </a:cubicBezTo>
                <a:cubicBezTo>
                  <a:pt x="3131" y="783"/>
                  <a:pt x="3131" y="783"/>
                  <a:pt x="3131" y="783"/>
                </a:cubicBezTo>
                <a:cubicBezTo>
                  <a:pt x="3148" y="759"/>
                  <a:pt x="3148" y="759"/>
                  <a:pt x="3148" y="759"/>
                </a:cubicBezTo>
                <a:cubicBezTo>
                  <a:pt x="3119" y="735"/>
                  <a:pt x="3119" y="735"/>
                  <a:pt x="3119" y="735"/>
                </a:cubicBezTo>
                <a:cubicBezTo>
                  <a:pt x="3148" y="729"/>
                  <a:pt x="3148" y="729"/>
                  <a:pt x="3148" y="729"/>
                </a:cubicBezTo>
                <a:cubicBezTo>
                  <a:pt x="3166" y="706"/>
                  <a:pt x="3166" y="706"/>
                  <a:pt x="3166" y="706"/>
                </a:cubicBezTo>
                <a:cubicBezTo>
                  <a:pt x="3131" y="706"/>
                  <a:pt x="3131" y="706"/>
                  <a:pt x="3131" y="706"/>
                </a:cubicBezTo>
                <a:cubicBezTo>
                  <a:pt x="3059" y="706"/>
                  <a:pt x="3059" y="706"/>
                  <a:pt x="3059" y="706"/>
                </a:cubicBezTo>
                <a:cubicBezTo>
                  <a:pt x="3018" y="718"/>
                  <a:pt x="3018" y="718"/>
                  <a:pt x="3018" y="718"/>
                </a:cubicBezTo>
                <a:cubicBezTo>
                  <a:pt x="2976" y="741"/>
                  <a:pt x="2976" y="741"/>
                  <a:pt x="2976" y="741"/>
                </a:cubicBezTo>
                <a:cubicBezTo>
                  <a:pt x="3012" y="795"/>
                  <a:pt x="3012" y="795"/>
                  <a:pt x="3012" y="795"/>
                </a:cubicBezTo>
                <a:lnTo>
                  <a:pt x="3036" y="800"/>
                </a:lnTo>
                <a:close/>
                <a:moveTo>
                  <a:pt x="2941" y="747"/>
                </a:moveTo>
                <a:lnTo>
                  <a:pt x="2941" y="747"/>
                </a:lnTo>
                <a:cubicBezTo>
                  <a:pt x="2935" y="711"/>
                  <a:pt x="2935" y="711"/>
                  <a:pt x="2935" y="711"/>
                </a:cubicBezTo>
                <a:cubicBezTo>
                  <a:pt x="2887" y="694"/>
                  <a:pt x="2887" y="694"/>
                  <a:pt x="2887" y="694"/>
                </a:cubicBezTo>
                <a:cubicBezTo>
                  <a:pt x="2864" y="694"/>
                  <a:pt x="2864" y="694"/>
                  <a:pt x="2864" y="694"/>
                </a:cubicBezTo>
                <a:cubicBezTo>
                  <a:pt x="2876" y="723"/>
                  <a:pt x="2876" y="723"/>
                  <a:pt x="2876" y="723"/>
                </a:cubicBezTo>
                <a:cubicBezTo>
                  <a:pt x="2893" y="741"/>
                  <a:pt x="2893" y="741"/>
                  <a:pt x="2893" y="741"/>
                </a:cubicBezTo>
                <a:lnTo>
                  <a:pt x="2941" y="747"/>
                </a:lnTo>
                <a:close/>
                <a:moveTo>
                  <a:pt x="2881" y="889"/>
                </a:moveTo>
                <a:lnTo>
                  <a:pt x="2881" y="889"/>
                </a:lnTo>
                <a:cubicBezTo>
                  <a:pt x="2828" y="907"/>
                  <a:pt x="2828" y="907"/>
                  <a:pt x="2828" y="907"/>
                </a:cubicBezTo>
                <a:cubicBezTo>
                  <a:pt x="2799" y="949"/>
                  <a:pt x="2799" y="949"/>
                  <a:pt x="2799" y="949"/>
                </a:cubicBezTo>
                <a:cubicBezTo>
                  <a:pt x="2769" y="972"/>
                  <a:pt x="2769" y="972"/>
                  <a:pt x="2769" y="972"/>
                </a:cubicBezTo>
                <a:cubicBezTo>
                  <a:pt x="2739" y="1008"/>
                  <a:pt x="2739" y="1008"/>
                  <a:pt x="2739" y="1008"/>
                </a:cubicBezTo>
                <a:cubicBezTo>
                  <a:pt x="2745" y="1038"/>
                  <a:pt x="2745" y="1038"/>
                  <a:pt x="2745" y="1038"/>
                </a:cubicBezTo>
                <a:cubicBezTo>
                  <a:pt x="2804" y="1044"/>
                  <a:pt x="2804" y="1044"/>
                  <a:pt x="2804" y="1044"/>
                </a:cubicBezTo>
                <a:cubicBezTo>
                  <a:pt x="2864" y="1055"/>
                  <a:pt x="2864" y="1055"/>
                  <a:pt x="2864" y="1055"/>
                </a:cubicBezTo>
                <a:cubicBezTo>
                  <a:pt x="2911" y="1050"/>
                  <a:pt x="2911" y="1050"/>
                  <a:pt x="2911" y="1050"/>
                </a:cubicBezTo>
                <a:cubicBezTo>
                  <a:pt x="2953" y="1032"/>
                  <a:pt x="2953" y="1032"/>
                  <a:pt x="2953" y="1032"/>
                </a:cubicBezTo>
                <a:cubicBezTo>
                  <a:pt x="3030" y="1044"/>
                  <a:pt x="3030" y="1044"/>
                  <a:pt x="3030" y="1044"/>
                </a:cubicBezTo>
                <a:cubicBezTo>
                  <a:pt x="3077" y="1044"/>
                  <a:pt x="3077" y="1044"/>
                  <a:pt x="3077" y="1044"/>
                </a:cubicBezTo>
                <a:cubicBezTo>
                  <a:pt x="3059" y="1061"/>
                  <a:pt x="3018" y="1061"/>
                  <a:pt x="3018" y="1061"/>
                </a:cubicBezTo>
                <a:cubicBezTo>
                  <a:pt x="2965" y="1061"/>
                  <a:pt x="2965" y="1061"/>
                  <a:pt x="2965" y="1061"/>
                </a:cubicBezTo>
                <a:cubicBezTo>
                  <a:pt x="2929" y="1079"/>
                  <a:pt x="2929" y="1079"/>
                  <a:pt x="2929" y="1079"/>
                </a:cubicBezTo>
                <a:cubicBezTo>
                  <a:pt x="2935" y="1109"/>
                  <a:pt x="2935" y="1109"/>
                  <a:pt x="2935" y="1109"/>
                </a:cubicBezTo>
                <a:cubicBezTo>
                  <a:pt x="2965" y="1121"/>
                  <a:pt x="2965" y="1121"/>
                  <a:pt x="2965" y="1121"/>
                </a:cubicBezTo>
                <a:cubicBezTo>
                  <a:pt x="3036" y="1121"/>
                  <a:pt x="3036" y="1121"/>
                  <a:pt x="3036" y="1121"/>
                </a:cubicBezTo>
                <a:cubicBezTo>
                  <a:pt x="3107" y="1097"/>
                  <a:pt x="3107" y="1097"/>
                  <a:pt x="3107" y="1097"/>
                </a:cubicBezTo>
                <a:cubicBezTo>
                  <a:pt x="3154" y="1061"/>
                  <a:pt x="3154" y="1061"/>
                  <a:pt x="3154" y="1061"/>
                </a:cubicBezTo>
                <a:cubicBezTo>
                  <a:pt x="3208" y="1055"/>
                  <a:pt x="3208" y="1055"/>
                  <a:pt x="3208" y="1055"/>
                </a:cubicBezTo>
                <a:cubicBezTo>
                  <a:pt x="3273" y="1055"/>
                  <a:pt x="3273" y="1055"/>
                  <a:pt x="3273" y="1055"/>
                </a:cubicBezTo>
                <a:cubicBezTo>
                  <a:pt x="3344" y="1055"/>
                  <a:pt x="3344" y="1055"/>
                  <a:pt x="3344" y="1055"/>
                </a:cubicBezTo>
                <a:cubicBezTo>
                  <a:pt x="3368" y="1026"/>
                  <a:pt x="3368" y="1026"/>
                  <a:pt x="3368" y="1026"/>
                </a:cubicBezTo>
                <a:cubicBezTo>
                  <a:pt x="3385" y="961"/>
                  <a:pt x="3385" y="961"/>
                  <a:pt x="3385" y="961"/>
                </a:cubicBezTo>
                <a:cubicBezTo>
                  <a:pt x="3362" y="943"/>
                  <a:pt x="3362" y="943"/>
                  <a:pt x="3362" y="943"/>
                </a:cubicBezTo>
                <a:cubicBezTo>
                  <a:pt x="3332" y="943"/>
                  <a:pt x="3332" y="943"/>
                  <a:pt x="3332" y="943"/>
                </a:cubicBezTo>
                <a:cubicBezTo>
                  <a:pt x="3326" y="966"/>
                  <a:pt x="3326" y="966"/>
                  <a:pt x="3326" y="966"/>
                </a:cubicBezTo>
                <a:cubicBezTo>
                  <a:pt x="3285" y="955"/>
                  <a:pt x="3285" y="955"/>
                  <a:pt x="3285" y="955"/>
                </a:cubicBezTo>
                <a:cubicBezTo>
                  <a:pt x="3237" y="913"/>
                  <a:pt x="3237" y="913"/>
                  <a:pt x="3237" y="913"/>
                </a:cubicBezTo>
                <a:cubicBezTo>
                  <a:pt x="3237" y="884"/>
                  <a:pt x="3237" y="884"/>
                  <a:pt x="3237" y="884"/>
                </a:cubicBezTo>
                <a:cubicBezTo>
                  <a:pt x="3219" y="854"/>
                  <a:pt x="3219" y="854"/>
                  <a:pt x="3219" y="854"/>
                </a:cubicBezTo>
                <a:cubicBezTo>
                  <a:pt x="3178" y="854"/>
                  <a:pt x="3178" y="854"/>
                  <a:pt x="3178" y="854"/>
                </a:cubicBezTo>
                <a:cubicBezTo>
                  <a:pt x="3160" y="872"/>
                  <a:pt x="3160" y="872"/>
                  <a:pt x="3160" y="872"/>
                </a:cubicBezTo>
                <a:cubicBezTo>
                  <a:pt x="3131" y="877"/>
                  <a:pt x="3131" y="877"/>
                  <a:pt x="3131" y="877"/>
                </a:cubicBezTo>
                <a:cubicBezTo>
                  <a:pt x="3131" y="901"/>
                  <a:pt x="3131" y="901"/>
                  <a:pt x="3131" y="901"/>
                </a:cubicBezTo>
                <a:cubicBezTo>
                  <a:pt x="3166" y="925"/>
                  <a:pt x="3166" y="925"/>
                  <a:pt x="3166" y="925"/>
                </a:cubicBezTo>
                <a:cubicBezTo>
                  <a:pt x="3166" y="949"/>
                  <a:pt x="3160" y="966"/>
                  <a:pt x="3160" y="966"/>
                </a:cubicBezTo>
                <a:cubicBezTo>
                  <a:pt x="3202" y="972"/>
                  <a:pt x="3202" y="972"/>
                  <a:pt x="3202" y="972"/>
                </a:cubicBezTo>
                <a:cubicBezTo>
                  <a:pt x="3202" y="972"/>
                  <a:pt x="3213" y="996"/>
                  <a:pt x="3202" y="996"/>
                </a:cubicBezTo>
                <a:cubicBezTo>
                  <a:pt x="3190" y="1002"/>
                  <a:pt x="3166" y="1002"/>
                  <a:pt x="3166" y="1002"/>
                </a:cubicBezTo>
                <a:cubicBezTo>
                  <a:pt x="3107" y="1002"/>
                  <a:pt x="3107" y="1002"/>
                  <a:pt x="3107" y="1002"/>
                </a:cubicBezTo>
                <a:cubicBezTo>
                  <a:pt x="3071" y="978"/>
                  <a:pt x="3071" y="978"/>
                  <a:pt x="3071" y="978"/>
                </a:cubicBezTo>
                <a:cubicBezTo>
                  <a:pt x="3036" y="931"/>
                  <a:pt x="3036" y="931"/>
                  <a:pt x="3036" y="931"/>
                </a:cubicBezTo>
                <a:cubicBezTo>
                  <a:pt x="2988" y="913"/>
                  <a:pt x="2988" y="913"/>
                  <a:pt x="2988" y="913"/>
                </a:cubicBezTo>
                <a:cubicBezTo>
                  <a:pt x="2953" y="913"/>
                  <a:pt x="2953" y="913"/>
                  <a:pt x="2953" y="913"/>
                </a:cubicBezTo>
                <a:cubicBezTo>
                  <a:pt x="2911" y="895"/>
                  <a:pt x="2911" y="895"/>
                  <a:pt x="2911" y="895"/>
                </a:cubicBezTo>
                <a:lnTo>
                  <a:pt x="2881" y="889"/>
                </a:lnTo>
                <a:close/>
                <a:moveTo>
                  <a:pt x="2899" y="836"/>
                </a:moveTo>
                <a:lnTo>
                  <a:pt x="2899" y="836"/>
                </a:lnTo>
                <a:cubicBezTo>
                  <a:pt x="2905" y="860"/>
                  <a:pt x="2905" y="860"/>
                  <a:pt x="2905" y="860"/>
                </a:cubicBezTo>
                <a:cubicBezTo>
                  <a:pt x="2965" y="866"/>
                  <a:pt x="2965" y="866"/>
                  <a:pt x="2965" y="866"/>
                </a:cubicBezTo>
                <a:cubicBezTo>
                  <a:pt x="2965" y="836"/>
                  <a:pt x="2965" y="836"/>
                  <a:pt x="2965" y="836"/>
                </a:cubicBezTo>
                <a:cubicBezTo>
                  <a:pt x="2965" y="836"/>
                  <a:pt x="2899" y="848"/>
                  <a:pt x="2899" y="836"/>
                </a:cubicBezTo>
                <a:close/>
                <a:moveTo>
                  <a:pt x="2668" y="955"/>
                </a:moveTo>
                <a:lnTo>
                  <a:pt x="2668" y="955"/>
                </a:lnTo>
                <a:cubicBezTo>
                  <a:pt x="2644" y="990"/>
                  <a:pt x="2644" y="990"/>
                  <a:pt x="2644" y="990"/>
                </a:cubicBezTo>
                <a:cubicBezTo>
                  <a:pt x="2698" y="1002"/>
                  <a:pt x="2698" y="1002"/>
                  <a:pt x="2698" y="1002"/>
                </a:cubicBezTo>
                <a:cubicBezTo>
                  <a:pt x="2721" y="943"/>
                  <a:pt x="2721" y="943"/>
                  <a:pt x="2721" y="943"/>
                </a:cubicBezTo>
                <a:lnTo>
                  <a:pt x="2668" y="955"/>
                </a:lnTo>
                <a:close/>
                <a:moveTo>
                  <a:pt x="2763" y="884"/>
                </a:moveTo>
                <a:lnTo>
                  <a:pt x="2763" y="884"/>
                </a:lnTo>
                <a:cubicBezTo>
                  <a:pt x="2810" y="872"/>
                  <a:pt x="2810" y="872"/>
                  <a:pt x="2810" y="872"/>
                </a:cubicBezTo>
                <a:cubicBezTo>
                  <a:pt x="2822" y="812"/>
                  <a:pt x="2822" y="812"/>
                  <a:pt x="2822" y="812"/>
                </a:cubicBezTo>
                <a:cubicBezTo>
                  <a:pt x="2840" y="777"/>
                  <a:pt x="2840" y="777"/>
                  <a:pt x="2840" y="777"/>
                </a:cubicBezTo>
                <a:cubicBezTo>
                  <a:pt x="2781" y="765"/>
                  <a:pt x="2781" y="765"/>
                  <a:pt x="2781" y="765"/>
                </a:cubicBezTo>
                <a:cubicBezTo>
                  <a:pt x="2745" y="795"/>
                  <a:pt x="2745" y="795"/>
                  <a:pt x="2745" y="795"/>
                </a:cubicBezTo>
                <a:cubicBezTo>
                  <a:pt x="2680" y="795"/>
                  <a:pt x="2680" y="795"/>
                  <a:pt x="2680" y="795"/>
                </a:cubicBezTo>
                <a:cubicBezTo>
                  <a:pt x="2638" y="789"/>
                  <a:pt x="2638" y="789"/>
                  <a:pt x="2638" y="789"/>
                </a:cubicBezTo>
                <a:cubicBezTo>
                  <a:pt x="2638" y="789"/>
                  <a:pt x="2609" y="836"/>
                  <a:pt x="2597" y="848"/>
                </a:cubicBezTo>
                <a:cubicBezTo>
                  <a:pt x="2591" y="860"/>
                  <a:pt x="2555" y="889"/>
                  <a:pt x="2555" y="889"/>
                </a:cubicBezTo>
                <a:cubicBezTo>
                  <a:pt x="2502" y="889"/>
                  <a:pt x="2502" y="889"/>
                  <a:pt x="2502" y="889"/>
                </a:cubicBezTo>
                <a:cubicBezTo>
                  <a:pt x="2455" y="913"/>
                  <a:pt x="2455" y="913"/>
                  <a:pt x="2455" y="913"/>
                </a:cubicBezTo>
                <a:cubicBezTo>
                  <a:pt x="2478" y="949"/>
                  <a:pt x="2478" y="949"/>
                  <a:pt x="2478" y="949"/>
                </a:cubicBezTo>
                <a:cubicBezTo>
                  <a:pt x="2532" y="966"/>
                  <a:pt x="2532" y="966"/>
                  <a:pt x="2532" y="966"/>
                </a:cubicBezTo>
                <a:cubicBezTo>
                  <a:pt x="2555" y="937"/>
                  <a:pt x="2555" y="937"/>
                  <a:pt x="2555" y="937"/>
                </a:cubicBezTo>
                <a:cubicBezTo>
                  <a:pt x="2591" y="961"/>
                  <a:pt x="2591" y="961"/>
                  <a:pt x="2591" y="961"/>
                </a:cubicBezTo>
                <a:cubicBezTo>
                  <a:pt x="2621" y="943"/>
                  <a:pt x="2621" y="943"/>
                  <a:pt x="2621" y="943"/>
                </a:cubicBezTo>
                <a:cubicBezTo>
                  <a:pt x="2626" y="919"/>
                  <a:pt x="2626" y="919"/>
                  <a:pt x="2626" y="919"/>
                </a:cubicBezTo>
                <a:cubicBezTo>
                  <a:pt x="2662" y="919"/>
                  <a:pt x="2662" y="919"/>
                  <a:pt x="2662" y="919"/>
                </a:cubicBezTo>
                <a:cubicBezTo>
                  <a:pt x="2674" y="884"/>
                  <a:pt x="2674" y="884"/>
                  <a:pt x="2674" y="884"/>
                </a:cubicBezTo>
                <a:cubicBezTo>
                  <a:pt x="2710" y="860"/>
                  <a:pt x="2710" y="860"/>
                  <a:pt x="2710" y="860"/>
                </a:cubicBezTo>
                <a:cubicBezTo>
                  <a:pt x="2733" y="895"/>
                  <a:pt x="2733" y="895"/>
                  <a:pt x="2733" y="895"/>
                </a:cubicBezTo>
                <a:lnTo>
                  <a:pt x="2763" y="884"/>
                </a:lnTo>
                <a:close/>
                <a:moveTo>
                  <a:pt x="2799" y="1631"/>
                </a:moveTo>
                <a:lnTo>
                  <a:pt x="2799" y="1631"/>
                </a:lnTo>
                <a:cubicBezTo>
                  <a:pt x="2876" y="1636"/>
                  <a:pt x="2876" y="1636"/>
                  <a:pt x="2876" y="1636"/>
                </a:cubicBezTo>
                <a:cubicBezTo>
                  <a:pt x="2935" y="1636"/>
                  <a:pt x="2935" y="1636"/>
                  <a:pt x="2935" y="1636"/>
                </a:cubicBezTo>
                <a:cubicBezTo>
                  <a:pt x="2965" y="1690"/>
                  <a:pt x="2965" y="1690"/>
                  <a:pt x="2965" y="1690"/>
                </a:cubicBezTo>
                <a:cubicBezTo>
                  <a:pt x="3006" y="1714"/>
                  <a:pt x="3006" y="1714"/>
                  <a:pt x="3006" y="1714"/>
                </a:cubicBezTo>
                <a:cubicBezTo>
                  <a:pt x="3083" y="1714"/>
                  <a:pt x="3083" y="1714"/>
                  <a:pt x="3083" y="1714"/>
                </a:cubicBezTo>
                <a:cubicBezTo>
                  <a:pt x="3154" y="1708"/>
                  <a:pt x="3154" y="1708"/>
                  <a:pt x="3154" y="1708"/>
                </a:cubicBezTo>
                <a:cubicBezTo>
                  <a:pt x="3202" y="1684"/>
                  <a:pt x="3202" y="1684"/>
                  <a:pt x="3202" y="1684"/>
                </a:cubicBezTo>
                <a:cubicBezTo>
                  <a:pt x="3255" y="1666"/>
                  <a:pt x="3255" y="1666"/>
                  <a:pt x="3255" y="1666"/>
                </a:cubicBezTo>
                <a:cubicBezTo>
                  <a:pt x="3302" y="1642"/>
                  <a:pt x="3302" y="1642"/>
                  <a:pt x="3302" y="1642"/>
                </a:cubicBezTo>
                <a:cubicBezTo>
                  <a:pt x="3332" y="1625"/>
                  <a:pt x="3332" y="1625"/>
                  <a:pt x="3332" y="1625"/>
                </a:cubicBezTo>
                <a:cubicBezTo>
                  <a:pt x="3356" y="1642"/>
                  <a:pt x="3356" y="1642"/>
                  <a:pt x="3356" y="1642"/>
                </a:cubicBezTo>
                <a:cubicBezTo>
                  <a:pt x="3385" y="1636"/>
                  <a:pt x="3385" y="1636"/>
                  <a:pt x="3385" y="1636"/>
                </a:cubicBezTo>
                <a:cubicBezTo>
                  <a:pt x="3468" y="1678"/>
                  <a:pt x="3468" y="1678"/>
                  <a:pt x="3468" y="1678"/>
                </a:cubicBezTo>
                <a:cubicBezTo>
                  <a:pt x="3522" y="1678"/>
                  <a:pt x="3522" y="1678"/>
                  <a:pt x="3522" y="1678"/>
                </a:cubicBezTo>
                <a:cubicBezTo>
                  <a:pt x="3569" y="1672"/>
                  <a:pt x="3569" y="1672"/>
                  <a:pt x="3569" y="1672"/>
                </a:cubicBezTo>
                <a:cubicBezTo>
                  <a:pt x="3587" y="1636"/>
                  <a:pt x="3587" y="1636"/>
                  <a:pt x="3587" y="1636"/>
                </a:cubicBezTo>
                <a:cubicBezTo>
                  <a:pt x="3551" y="1607"/>
                  <a:pt x="3551" y="1607"/>
                  <a:pt x="3551" y="1607"/>
                </a:cubicBezTo>
                <a:cubicBezTo>
                  <a:pt x="3581" y="1601"/>
                  <a:pt x="3581" y="1601"/>
                  <a:pt x="3581" y="1601"/>
                </a:cubicBezTo>
                <a:cubicBezTo>
                  <a:pt x="3629" y="1595"/>
                  <a:pt x="3629" y="1595"/>
                  <a:pt x="3629" y="1595"/>
                </a:cubicBezTo>
                <a:cubicBezTo>
                  <a:pt x="3640" y="1571"/>
                  <a:pt x="3640" y="1571"/>
                  <a:pt x="3640" y="1571"/>
                </a:cubicBezTo>
                <a:cubicBezTo>
                  <a:pt x="3593" y="1542"/>
                  <a:pt x="3593" y="1542"/>
                  <a:pt x="3593" y="1542"/>
                </a:cubicBezTo>
                <a:cubicBezTo>
                  <a:pt x="3498" y="1506"/>
                  <a:pt x="3498" y="1506"/>
                  <a:pt x="3498" y="1506"/>
                </a:cubicBezTo>
                <a:cubicBezTo>
                  <a:pt x="3451" y="1459"/>
                  <a:pt x="3451" y="1459"/>
                  <a:pt x="3451" y="1459"/>
                </a:cubicBezTo>
                <a:cubicBezTo>
                  <a:pt x="3462" y="1411"/>
                  <a:pt x="3462" y="1411"/>
                  <a:pt x="3462" y="1411"/>
                </a:cubicBezTo>
                <a:cubicBezTo>
                  <a:pt x="3415" y="1382"/>
                  <a:pt x="3415" y="1382"/>
                  <a:pt x="3415" y="1382"/>
                </a:cubicBezTo>
                <a:cubicBezTo>
                  <a:pt x="3409" y="1316"/>
                  <a:pt x="3409" y="1316"/>
                  <a:pt x="3409" y="1316"/>
                </a:cubicBezTo>
                <a:cubicBezTo>
                  <a:pt x="3374" y="1269"/>
                  <a:pt x="3374" y="1269"/>
                  <a:pt x="3374" y="1269"/>
                </a:cubicBezTo>
                <a:cubicBezTo>
                  <a:pt x="3314" y="1245"/>
                  <a:pt x="3314" y="1245"/>
                  <a:pt x="3314" y="1245"/>
                </a:cubicBezTo>
                <a:cubicBezTo>
                  <a:pt x="3261" y="1245"/>
                  <a:pt x="3261" y="1245"/>
                  <a:pt x="3261" y="1245"/>
                </a:cubicBezTo>
                <a:cubicBezTo>
                  <a:pt x="3261" y="1293"/>
                  <a:pt x="3261" y="1293"/>
                  <a:pt x="3261" y="1293"/>
                </a:cubicBezTo>
                <a:cubicBezTo>
                  <a:pt x="3267" y="1328"/>
                  <a:pt x="3267" y="1328"/>
                  <a:pt x="3267" y="1328"/>
                </a:cubicBezTo>
                <a:cubicBezTo>
                  <a:pt x="3297" y="1376"/>
                  <a:pt x="3297" y="1376"/>
                  <a:pt x="3297" y="1376"/>
                </a:cubicBezTo>
                <a:cubicBezTo>
                  <a:pt x="3279" y="1393"/>
                  <a:pt x="3279" y="1393"/>
                  <a:pt x="3279" y="1393"/>
                </a:cubicBezTo>
                <a:cubicBezTo>
                  <a:pt x="3255" y="1393"/>
                  <a:pt x="3255" y="1393"/>
                  <a:pt x="3255" y="1393"/>
                </a:cubicBezTo>
                <a:cubicBezTo>
                  <a:pt x="3231" y="1370"/>
                  <a:pt x="3231" y="1370"/>
                  <a:pt x="3231" y="1370"/>
                </a:cubicBezTo>
                <a:cubicBezTo>
                  <a:pt x="3225" y="1340"/>
                  <a:pt x="3225" y="1340"/>
                  <a:pt x="3225" y="1340"/>
                </a:cubicBezTo>
                <a:cubicBezTo>
                  <a:pt x="3213" y="1310"/>
                  <a:pt x="3213" y="1310"/>
                  <a:pt x="3213" y="1310"/>
                </a:cubicBezTo>
                <a:cubicBezTo>
                  <a:pt x="3172" y="1263"/>
                  <a:pt x="3172" y="1263"/>
                  <a:pt x="3172" y="1263"/>
                </a:cubicBezTo>
                <a:cubicBezTo>
                  <a:pt x="3125" y="1263"/>
                  <a:pt x="3125" y="1263"/>
                  <a:pt x="3125" y="1263"/>
                </a:cubicBezTo>
                <a:cubicBezTo>
                  <a:pt x="3136" y="1293"/>
                  <a:pt x="3136" y="1293"/>
                  <a:pt x="3136" y="1293"/>
                </a:cubicBezTo>
                <a:cubicBezTo>
                  <a:pt x="3154" y="1316"/>
                  <a:pt x="3154" y="1316"/>
                  <a:pt x="3154" y="1316"/>
                </a:cubicBezTo>
                <a:cubicBezTo>
                  <a:pt x="3107" y="1316"/>
                  <a:pt x="3107" y="1316"/>
                  <a:pt x="3107" y="1316"/>
                </a:cubicBezTo>
                <a:cubicBezTo>
                  <a:pt x="3107" y="1340"/>
                  <a:pt x="3107" y="1340"/>
                  <a:pt x="3107" y="1340"/>
                </a:cubicBezTo>
                <a:cubicBezTo>
                  <a:pt x="3065" y="1346"/>
                  <a:pt x="3065" y="1346"/>
                  <a:pt x="3065" y="1346"/>
                </a:cubicBezTo>
                <a:cubicBezTo>
                  <a:pt x="3071" y="1322"/>
                  <a:pt x="3071" y="1322"/>
                  <a:pt x="3071" y="1322"/>
                </a:cubicBezTo>
                <a:cubicBezTo>
                  <a:pt x="3083" y="1287"/>
                  <a:pt x="3083" y="1287"/>
                  <a:pt x="3083" y="1287"/>
                </a:cubicBezTo>
                <a:cubicBezTo>
                  <a:pt x="3047" y="1287"/>
                  <a:pt x="3047" y="1287"/>
                  <a:pt x="3047" y="1287"/>
                </a:cubicBezTo>
                <a:cubicBezTo>
                  <a:pt x="3006" y="1269"/>
                  <a:pt x="3006" y="1269"/>
                  <a:pt x="3006" y="1269"/>
                </a:cubicBezTo>
                <a:cubicBezTo>
                  <a:pt x="2965" y="1275"/>
                  <a:pt x="2965" y="1275"/>
                  <a:pt x="2965" y="1275"/>
                </a:cubicBezTo>
                <a:cubicBezTo>
                  <a:pt x="2958" y="1304"/>
                  <a:pt x="2958" y="1304"/>
                  <a:pt x="2958" y="1304"/>
                </a:cubicBezTo>
                <a:cubicBezTo>
                  <a:pt x="2923" y="1299"/>
                  <a:pt x="2923" y="1299"/>
                  <a:pt x="2923" y="1299"/>
                </a:cubicBezTo>
                <a:cubicBezTo>
                  <a:pt x="2935" y="1281"/>
                  <a:pt x="2935" y="1281"/>
                  <a:pt x="2935" y="1281"/>
                </a:cubicBezTo>
                <a:cubicBezTo>
                  <a:pt x="2923" y="1239"/>
                  <a:pt x="2923" y="1239"/>
                  <a:pt x="2923" y="1239"/>
                </a:cubicBezTo>
                <a:cubicBezTo>
                  <a:pt x="2899" y="1233"/>
                  <a:pt x="2899" y="1233"/>
                  <a:pt x="2899" y="1233"/>
                </a:cubicBezTo>
                <a:cubicBezTo>
                  <a:pt x="2852" y="1233"/>
                  <a:pt x="2852" y="1233"/>
                  <a:pt x="2852" y="1233"/>
                </a:cubicBezTo>
                <a:cubicBezTo>
                  <a:pt x="2816" y="1263"/>
                  <a:pt x="2816" y="1263"/>
                  <a:pt x="2816" y="1263"/>
                </a:cubicBezTo>
                <a:cubicBezTo>
                  <a:pt x="2781" y="1275"/>
                  <a:pt x="2781" y="1275"/>
                  <a:pt x="2781" y="1275"/>
                </a:cubicBezTo>
                <a:cubicBezTo>
                  <a:pt x="2733" y="1287"/>
                  <a:pt x="2733" y="1287"/>
                  <a:pt x="2733" y="1287"/>
                </a:cubicBezTo>
                <a:cubicBezTo>
                  <a:pt x="2698" y="1310"/>
                  <a:pt x="2698" y="1310"/>
                  <a:pt x="2698" y="1310"/>
                </a:cubicBezTo>
                <a:cubicBezTo>
                  <a:pt x="2704" y="1352"/>
                  <a:pt x="2704" y="1352"/>
                  <a:pt x="2704" y="1352"/>
                </a:cubicBezTo>
                <a:cubicBezTo>
                  <a:pt x="2656" y="1382"/>
                  <a:pt x="2656" y="1382"/>
                  <a:pt x="2656" y="1382"/>
                </a:cubicBezTo>
                <a:cubicBezTo>
                  <a:pt x="2656" y="1405"/>
                  <a:pt x="2656" y="1405"/>
                  <a:pt x="2656" y="1405"/>
                </a:cubicBezTo>
                <a:cubicBezTo>
                  <a:pt x="2692" y="1405"/>
                  <a:pt x="2692" y="1405"/>
                  <a:pt x="2692" y="1405"/>
                </a:cubicBezTo>
                <a:cubicBezTo>
                  <a:pt x="2715" y="1423"/>
                  <a:pt x="2715" y="1423"/>
                  <a:pt x="2715" y="1423"/>
                </a:cubicBezTo>
                <a:cubicBezTo>
                  <a:pt x="2757" y="1411"/>
                  <a:pt x="2757" y="1411"/>
                  <a:pt x="2757" y="1411"/>
                </a:cubicBezTo>
                <a:cubicBezTo>
                  <a:pt x="2810" y="1405"/>
                  <a:pt x="2810" y="1405"/>
                  <a:pt x="2810" y="1405"/>
                </a:cubicBezTo>
                <a:cubicBezTo>
                  <a:pt x="2846" y="1429"/>
                  <a:pt x="2846" y="1429"/>
                  <a:pt x="2846" y="1429"/>
                </a:cubicBezTo>
                <a:cubicBezTo>
                  <a:pt x="2792" y="1447"/>
                  <a:pt x="2792" y="1447"/>
                  <a:pt x="2792" y="1447"/>
                </a:cubicBezTo>
                <a:cubicBezTo>
                  <a:pt x="2745" y="1459"/>
                  <a:pt x="2745" y="1459"/>
                  <a:pt x="2745" y="1459"/>
                </a:cubicBezTo>
                <a:cubicBezTo>
                  <a:pt x="2721" y="1482"/>
                  <a:pt x="2721" y="1482"/>
                  <a:pt x="2721" y="1482"/>
                </a:cubicBezTo>
                <a:cubicBezTo>
                  <a:pt x="2787" y="1506"/>
                  <a:pt x="2787" y="1506"/>
                  <a:pt x="2787" y="1506"/>
                </a:cubicBezTo>
                <a:cubicBezTo>
                  <a:pt x="2846" y="1506"/>
                  <a:pt x="2846" y="1506"/>
                  <a:pt x="2846" y="1506"/>
                </a:cubicBezTo>
                <a:cubicBezTo>
                  <a:pt x="2917" y="1500"/>
                  <a:pt x="2917" y="1500"/>
                  <a:pt x="2917" y="1500"/>
                </a:cubicBezTo>
                <a:cubicBezTo>
                  <a:pt x="2976" y="1500"/>
                  <a:pt x="2976" y="1500"/>
                  <a:pt x="2976" y="1500"/>
                </a:cubicBezTo>
                <a:cubicBezTo>
                  <a:pt x="2976" y="1500"/>
                  <a:pt x="3012" y="1518"/>
                  <a:pt x="3024" y="1518"/>
                </a:cubicBezTo>
                <a:cubicBezTo>
                  <a:pt x="3036" y="1524"/>
                  <a:pt x="3018" y="1548"/>
                  <a:pt x="3018" y="1548"/>
                </a:cubicBezTo>
                <a:cubicBezTo>
                  <a:pt x="2917" y="1548"/>
                  <a:pt x="2917" y="1548"/>
                  <a:pt x="2917" y="1548"/>
                </a:cubicBezTo>
                <a:cubicBezTo>
                  <a:pt x="2828" y="1548"/>
                  <a:pt x="2828" y="1548"/>
                  <a:pt x="2828" y="1548"/>
                </a:cubicBezTo>
                <a:cubicBezTo>
                  <a:pt x="2763" y="1571"/>
                  <a:pt x="2763" y="1571"/>
                  <a:pt x="2763" y="1571"/>
                </a:cubicBezTo>
                <a:lnTo>
                  <a:pt x="2799" y="1631"/>
                </a:lnTo>
                <a:close/>
                <a:moveTo>
                  <a:pt x="3279" y="1743"/>
                </a:moveTo>
                <a:lnTo>
                  <a:pt x="3279" y="1743"/>
                </a:lnTo>
                <a:cubicBezTo>
                  <a:pt x="3326" y="1720"/>
                  <a:pt x="3326" y="1720"/>
                  <a:pt x="3326" y="1720"/>
                </a:cubicBezTo>
                <a:cubicBezTo>
                  <a:pt x="3368" y="1714"/>
                  <a:pt x="3368" y="1714"/>
                  <a:pt x="3368" y="1714"/>
                </a:cubicBezTo>
                <a:cubicBezTo>
                  <a:pt x="3374" y="1672"/>
                  <a:pt x="3374" y="1672"/>
                  <a:pt x="3374" y="1672"/>
                </a:cubicBezTo>
                <a:cubicBezTo>
                  <a:pt x="3297" y="1696"/>
                  <a:pt x="3297" y="1696"/>
                  <a:pt x="3297" y="1696"/>
                </a:cubicBezTo>
                <a:cubicBezTo>
                  <a:pt x="3219" y="1731"/>
                  <a:pt x="3219" y="1731"/>
                  <a:pt x="3219" y="1731"/>
                </a:cubicBezTo>
                <a:lnTo>
                  <a:pt x="3279" y="1743"/>
                </a:lnTo>
                <a:close/>
                <a:moveTo>
                  <a:pt x="2484" y="1435"/>
                </a:moveTo>
                <a:lnTo>
                  <a:pt x="2484" y="1435"/>
                </a:lnTo>
                <a:cubicBezTo>
                  <a:pt x="2544" y="1435"/>
                  <a:pt x="2544" y="1435"/>
                  <a:pt x="2544" y="1435"/>
                </a:cubicBezTo>
                <a:cubicBezTo>
                  <a:pt x="2579" y="1405"/>
                  <a:pt x="2579" y="1405"/>
                  <a:pt x="2579" y="1405"/>
                </a:cubicBezTo>
                <a:cubicBezTo>
                  <a:pt x="2591" y="1352"/>
                  <a:pt x="2591" y="1352"/>
                  <a:pt x="2591" y="1352"/>
                </a:cubicBezTo>
                <a:cubicBezTo>
                  <a:pt x="2591" y="1352"/>
                  <a:pt x="2644" y="1328"/>
                  <a:pt x="2644" y="1316"/>
                </a:cubicBezTo>
                <a:cubicBezTo>
                  <a:pt x="2650" y="1304"/>
                  <a:pt x="2686" y="1281"/>
                  <a:pt x="2686" y="1281"/>
                </a:cubicBezTo>
                <a:cubicBezTo>
                  <a:pt x="2787" y="1239"/>
                  <a:pt x="2787" y="1239"/>
                  <a:pt x="2787" y="1239"/>
                </a:cubicBezTo>
                <a:cubicBezTo>
                  <a:pt x="2852" y="1221"/>
                  <a:pt x="2852" y="1221"/>
                  <a:pt x="2852" y="1221"/>
                </a:cubicBezTo>
                <a:cubicBezTo>
                  <a:pt x="2846" y="1186"/>
                  <a:pt x="2846" y="1186"/>
                  <a:pt x="2846" y="1186"/>
                </a:cubicBezTo>
                <a:cubicBezTo>
                  <a:pt x="2763" y="1138"/>
                  <a:pt x="2763" y="1138"/>
                  <a:pt x="2763" y="1138"/>
                </a:cubicBezTo>
                <a:cubicBezTo>
                  <a:pt x="2721" y="1132"/>
                  <a:pt x="2721" y="1132"/>
                  <a:pt x="2721" y="1132"/>
                </a:cubicBezTo>
                <a:cubicBezTo>
                  <a:pt x="2662" y="1156"/>
                  <a:pt x="2662" y="1156"/>
                  <a:pt x="2662" y="1156"/>
                </a:cubicBezTo>
                <a:cubicBezTo>
                  <a:pt x="2603" y="1132"/>
                  <a:pt x="2603" y="1132"/>
                  <a:pt x="2603" y="1132"/>
                </a:cubicBezTo>
                <a:cubicBezTo>
                  <a:pt x="2538" y="1109"/>
                  <a:pt x="2538" y="1109"/>
                  <a:pt x="2538" y="1109"/>
                </a:cubicBezTo>
                <a:cubicBezTo>
                  <a:pt x="2460" y="1109"/>
                  <a:pt x="2460" y="1109"/>
                  <a:pt x="2460" y="1109"/>
                </a:cubicBezTo>
                <a:cubicBezTo>
                  <a:pt x="2360" y="1115"/>
                  <a:pt x="2360" y="1115"/>
                  <a:pt x="2360" y="1115"/>
                </a:cubicBezTo>
                <a:cubicBezTo>
                  <a:pt x="2360" y="1144"/>
                  <a:pt x="2360" y="1144"/>
                  <a:pt x="2360" y="1144"/>
                </a:cubicBezTo>
                <a:cubicBezTo>
                  <a:pt x="2378" y="1192"/>
                  <a:pt x="2378" y="1192"/>
                  <a:pt x="2378" y="1192"/>
                </a:cubicBezTo>
                <a:cubicBezTo>
                  <a:pt x="2360" y="1269"/>
                  <a:pt x="2360" y="1269"/>
                  <a:pt x="2360" y="1269"/>
                </a:cubicBezTo>
                <a:cubicBezTo>
                  <a:pt x="2277" y="1370"/>
                  <a:pt x="2277" y="1370"/>
                  <a:pt x="2277" y="1370"/>
                </a:cubicBezTo>
                <a:cubicBezTo>
                  <a:pt x="2378" y="1399"/>
                  <a:pt x="2378" y="1399"/>
                  <a:pt x="2378" y="1399"/>
                </a:cubicBezTo>
                <a:cubicBezTo>
                  <a:pt x="2431" y="1476"/>
                  <a:pt x="2431" y="1476"/>
                  <a:pt x="2431" y="1476"/>
                </a:cubicBezTo>
                <a:lnTo>
                  <a:pt x="2484" y="1435"/>
                </a:lnTo>
                <a:close/>
                <a:moveTo>
                  <a:pt x="107" y="2466"/>
                </a:moveTo>
                <a:lnTo>
                  <a:pt x="107" y="2466"/>
                </a:lnTo>
                <a:cubicBezTo>
                  <a:pt x="89" y="2425"/>
                  <a:pt x="89" y="2425"/>
                  <a:pt x="89" y="2425"/>
                </a:cubicBezTo>
                <a:cubicBezTo>
                  <a:pt x="41" y="2425"/>
                  <a:pt x="41" y="2425"/>
                  <a:pt x="41" y="2425"/>
                </a:cubicBezTo>
                <a:cubicBezTo>
                  <a:pt x="24" y="2443"/>
                  <a:pt x="24" y="2443"/>
                  <a:pt x="24" y="2443"/>
                </a:cubicBezTo>
                <a:cubicBezTo>
                  <a:pt x="30" y="2478"/>
                  <a:pt x="30" y="2478"/>
                  <a:pt x="30" y="2478"/>
                </a:cubicBezTo>
                <a:cubicBezTo>
                  <a:pt x="83" y="2478"/>
                  <a:pt x="83" y="2478"/>
                  <a:pt x="83" y="2478"/>
                </a:cubicBezTo>
                <a:lnTo>
                  <a:pt x="107" y="2466"/>
                </a:lnTo>
                <a:close/>
                <a:moveTo>
                  <a:pt x="1061" y="2407"/>
                </a:moveTo>
                <a:lnTo>
                  <a:pt x="1061" y="2407"/>
                </a:lnTo>
                <a:cubicBezTo>
                  <a:pt x="1061" y="2407"/>
                  <a:pt x="1049" y="2395"/>
                  <a:pt x="1049" y="2384"/>
                </a:cubicBezTo>
                <a:cubicBezTo>
                  <a:pt x="1049" y="2372"/>
                  <a:pt x="1079" y="2372"/>
                  <a:pt x="1079" y="2372"/>
                </a:cubicBezTo>
                <a:cubicBezTo>
                  <a:pt x="1150" y="2378"/>
                  <a:pt x="1150" y="2378"/>
                  <a:pt x="1150" y="2378"/>
                </a:cubicBezTo>
                <a:cubicBezTo>
                  <a:pt x="1210" y="2419"/>
                  <a:pt x="1210" y="2419"/>
                  <a:pt x="1210" y="2419"/>
                </a:cubicBezTo>
                <a:cubicBezTo>
                  <a:pt x="1275" y="2455"/>
                  <a:pt x="1275" y="2455"/>
                  <a:pt x="1275" y="2455"/>
                </a:cubicBezTo>
                <a:cubicBezTo>
                  <a:pt x="1346" y="2473"/>
                  <a:pt x="1346" y="2473"/>
                  <a:pt x="1346" y="2473"/>
                </a:cubicBezTo>
                <a:cubicBezTo>
                  <a:pt x="1405" y="2455"/>
                  <a:pt x="1405" y="2455"/>
                  <a:pt x="1405" y="2455"/>
                </a:cubicBezTo>
                <a:cubicBezTo>
                  <a:pt x="1453" y="2478"/>
                  <a:pt x="1453" y="2478"/>
                  <a:pt x="1453" y="2478"/>
                </a:cubicBezTo>
                <a:cubicBezTo>
                  <a:pt x="1494" y="2478"/>
                  <a:pt x="1494" y="2478"/>
                  <a:pt x="1494" y="2478"/>
                </a:cubicBezTo>
                <a:cubicBezTo>
                  <a:pt x="1542" y="2514"/>
                  <a:pt x="1542" y="2514"/>
                  <a:pt x="1542" y="2514"/>
                </a:cubicBezTo>
                <a:cubicBezTo>
                  <a:pt x="1613" y="2550"/>
                  <a:pt x="1613" y="2550"/>
                  <a:pt x="1613" y="2550"/>
                </a:cubicBezTo>
                <a:cubicBezTo>
                  <a:pt x="1648" y="2585"/>
                  <a:pt x="1648" y="2585"/>
                  <a:pt x="1648" y="2585"/>
                </a:cubicBezTo>
                <a:cubicBezTo>
                  <a:pt x="1648" y="2585"/>
                  <a:pt x="1696" y="2603"/>
                  <a:pt x="1708" y="2603"/>
                </a:cubicBezTo>
                <a:cubicBezTo>
                  <a:pt x="1719" y="2603"/>
                  <a:pt x="1731" y="2591"/>
                  <a:pt x="1731" y="2591"/>
                </a:cubicBezTo>
                <a:cubicBezTo>
                  <a:pt x="1779" y="2615"/>
                  <a:pt x="1779" y="2615"/>
                  <a:pt x="1779" y="2615"/>
                </a:cubicBezTo>
                <a:cubicBezTo>
                  <a:pt x="1802" y="2656"/>
                  <a:pt x="1802" y="2656"/>
                  <a:pt x="1802" y="2656"/>
                </a:cubicBezTo>
                <a:cubicBezTo>
                  <a:pt x="1874" y="2674"/>
                  <a:pt x="1874" y="2674"/>
                  <a:pt x="1874" y="2674"/>
                </a:cubicBezTo>
                <a:cubicBezTo>
                  <a:pt x="1862" y="2710"/>
                  <a:pt x="1862" y="2710"/>
                  <a:pt x="1862" y="2710"/>
                </a:cubicBezTo>
                <a:cubicBezTo>
                  <a:pt x="1921" y="2733"/>
                  <a:pt x="1921" y="2733"/>
                  <a:pt x="1921" y="2733"/>
                </a:cubicBezTo>
                <a:cubicBezTo>
                  <a:pt x="1909" y="2769"/>
                  <a:pt x="1909" y="2769"/>
                  <a:pt x="1909" y="2769"/>
                </a:cubicBezTo>
                <a:cubicBezTo>
                  <a:pt x="1951" y="2787"/>
                  <a:pt x="1951" y="2787"/>
                  <a:pt x="1951" y="2787"/>
                </a:cubicBezTo>
                <a:cubicBezTo>
                  <a:pt x="1992" y="2793"/>
                  <a:pt x="1992" y="2793"/>
                  <a:pt x="1992" y="2793"/>
                </a:cubicBezTo>
                <a:cubicBezTo>
                  <a:pt x="1992" y="2828"/>
                  <a:pt x="1992" y="2828"/>
                  <a:pt x="1992" y="2828"/>
                </a:cubicBezTo>
                <a:cubicBezTo>
                  <a:pt x="2028" y="2876"/>
                  <a:pt x="2028" y="2876"/>
                  <a:pt x="2028" y="2876"/>
                </a:cubicBezTo>
                <a:cubicBezTo>
                  <a:pt x="2034" y="2923"/>
                  <a:pt x="2034" y="2923"/>
                  <a:pt x="2034" y="2923"/>
                </a:cubicBezTo>
                <a:cubicBezTo>
                  <a:pt x="2051" y="2965"/>
                  <a:pt x="2051" y="2965"/>
                  <a:pt x="2051" y="2965"/>
                </a:cubicBezTo>
                <a:cubicBezTo>
                  <a:pt x="2105" y="2971"/>
                  <a:pt x="2105" y="2971"/>
                  <a:pt x="2105" y="2971"/>
                </a:cubicBezTo>
                <a:cubicBezTo>
                  <a:pt x="2117" y="3030"/>
                  <a:pt x="2117" y="3030"/>
                  <a:pt x="2117" y="3030"/>
                </a:cubicBezTo>
                <a:cubicBezTo>
                  <a:pt x="2170" y="3077"/>
                  <a:pt x="2170" y="3077"/>
                  <a:pt x="2170" y="3077"/>
                </a:cubicBezTo>
                <a:cubicBezTo>
                  <a:pt x="2182" y="3113"/>
                  <a:pt x="2182" y="3113"/>
                  <a:pt x="2182" y="3113"/>
                </a:cubicBezTo>
                <a:cubicBezTo>
                  <a:pt x="2241" y="3142"/>
                  <a:pt x="2241" y="3142"/>
                  <a:pt x="2241" y="3142"/>
                </a:cubicBezTo>
                <a:cubicBezTo>
                  <a:pt x="2294" y="3166"/>
                  <a:pt x="2294" y="3166"/>
                  <a:pt x="2294" y="3166"/>
                </a:cubicBezTo>
                <a:cubicBezTo>
                  <a:pt x="2336" y="3178"/>
                  <a:pt x="2336" y="3178"/>
                  <a:pt x="2336" y="3178"/>
                </a:cubicBezTo>
                <a:cubicBezTo>
                  <a:pt x="2348" y="3208"/>
                  <a:pt x="2348" y="3208"/>
                  <a:pt x="2348" y="3208"/>
                </a:cubicBezTo>
                <a:cubicBezTo>
                  <a:pt x="2407" y="3243"/>
                  <a:pt x="2407" y="3243"/>
                  <a:pt x="2407" y="3243"/>
                </a:cubicBezTo>
                <a:cubicBezTo>
                  <a:pt x="2449" y="3273"/>
                  <a:pt x="2449" y="3273"/>
                  <a:pt x="2449" y="3273"/>
                </a:cubicBezTo>
                <a:cubicBezTo>
                  <a:pt x="2472" y="3344"/>
                  <a:pt x="2472" y="3344"/>
                  <a:pt x="2472" y="3344"/>
                </a:cubicBezTo>
                <a:cubicBezTo>
                  <a:pt x="2472" y="3397"/>
                  <a:pt x="2472" y="3397"/>
                  <a:pt x="2472" y="3397"/>
                </a:cubicBezTo>
                <a:cubicBezTo>
                  <a:pt x="2437" y="3362"/>
                  <a:pt x="2437" y="3362"/>
                  <a:pt x="2437" y="3362"/>
                </a:cubicBezTo>
                <a:cubicBezTo>
                  <a:pt x="2401" y="3320"/>
                  <a:pt x="2401" y="3320"/>
                  <a:pt x="2401" y="3320"/>
                </a:cubicBezTo>
                <a:cubicBezTo>
                  <a:pt x="2395" y="3291"/>
                  <a:pt x="2395" y="3291"/>
                  <a:pt x="2395" y="3291"/>
                </a:cubicBezTo>
                <a:cubicBezTo>
                  <a:pt x="2348" y="3261"/>
                  <a:pt x="2348" y="3261"/>
                  <a:pt x="2348" y="3261"/>
                </a:cubicBezTo>
                <a:cubicBezTo>
                  <a:pt x="2318" y="3249"/>
                  <a:pt x="2318" y="3249"/>
                  <a:pt x="2318" y="3249"/>
                </a:cubicBezTo>
                <a:cubicBezTo>
                  <a:pt x="2312" y="3202"/>
                  <a:pt x="2312" y="3202"/>
                  <a:pt x="2312" y="3202"/>
                </a:cubicBezTo>
                <a:cubicBezTo>
                  <a:pt x="2271" y="3202"/>
                  <a:pt x="2271" y="3202"/>
                  <a:pt x="2271" y="3202"/>
                </a:cubicBezTo>
                <a:cubicBezTo>
                  <a:pt x="2241" y="3184"/>
                  <a:pt x="2241" y="3184"/>
                  <a:pt x="2241" y="3184"/>
                </a:cubicBezTo>
                <a:cubicBezTo>
                  <a:pt x="2212" y="3172"/>
                  <a:pt x="2212" y="3172"/>
                  <a:pt x="2212" y="3172"/>
                </a:cubicBezTo>
                <a:cubicBezTo>
                  <a:pt x="2182" y="3160"/>
                  <a:pt x="2182" y="3160"/>
                  <a:pt x="2182" y="3160"/>
                </a:cubicBezTo>
                <a:cubicBezTo>
                  <a:pt x="2152" y="3166"/>
                  <a:pt x="2152" y="3166"/>
                  <a:pt x="2152" y="3166"/>
                </a:cubicBezTo>
                <a:cubicBezTo>
                  <a:pt x="2182" y="3202"/>
                  <a:pt x="2182" y="3202"/>
                  <a:pt x="2182" y="3202"/>
                </a:cubicBezTo>
                <a:cubicBezTo>
                  <a:pt x="2217" y="3225"/>
                  <a:pt x="2217" y="3225"/>
                  <a:pt x="2217" y="3225"/>
                </a:cubicBezTo>
                <a:cubicBezTo>
                  <a:pt x="2253" y="3261"/>
                  <a:pt x="2253" y="3261"/>
                  <a:pt x="2253" y="3261"/>
                </a:cubicBezTo>
                <a:cubicBezTo>
                  <a:pt x="2330" y="3309"/>
                  <a:pt x="2330" y="3309"/>
                  <a:pt x="2330" y="3309"/>
                </a:cubicBezTo>
                <a:cubicBezTo>
                  <a:pt x="2354" y="3362"/>
                  <a:pt x="2354" y="3362"/>
                  <a:pt x="2354" y="3362"/>
                </a:cubicBezTo>
                <a:cubicBezTo>
                  <a:pt x="2383" y="3433"/>
                  <a:pt x="2383" y="3433"/>
                  <a:pt x="2383" y="3433"/>
                </a:cubicBezTo>
                <a:cubicBezTo>
                  <a:pt x="2383" y="3486"/>
                  <a:pt x="2383" y="3486"/>
                  <a:pt x="2383" y="3486"/>
                </a:cubicBezTo>
                <a:cubicBezTo>
                  <a:pt x="2378" y="3563"/>
                  <a:pt x="2378" y="3563"/>
                  <a:pt x="2378" y="3563"/>
                </a:cubicBezTo>
                <a:cubicBezTo>
                  <a:pt x="2378" y="3646"/>
                  <a:pt x="2378" y="3646"/>
                  <a:pt x="2378" y="3646"/>
                </a:cubicBezTo>
                <a:cubicBezTo>
                  <a:pt x="2348" y="3664"/>
                  <a:pt x="2348" y="3664"/>
                  <a:pt x="2348" y="3664"/>
                </a:cubicBezTo>
                <a:cubicBezTo>
                  <a:pt x="2348" y="3718"/>
                  <a:pt x="2348" y="3718"/>
                  <a:pt x="2348" y="3718"/>
                </a:cubicBezTo>
                <a:cubicBezTo>
                  <a:pt x="2383" y="3777"/>
                  <a:pt x="2383" y="3777"/>
                  <a:pt x="2383" y="3777"/>
                </a:cubicBezTo>
                <a:cubicBezTo>
                  <a:pt x="2372" y="3830"/>
                  <a:pt x="2372" y="3830"/>
                  <a:pt x="2372" y="3830"/>
                </a:cubicBezTo>
                <a:cubicBezTo>
                  <a:pt x="2378" y="3872"/>
                  <a:pt x="2378" y="3872"/>
                  <a:pt x="2378" y="3872"/>
                </a:cubicBezTo>
                <a:cubicBezTo>
                  <a:pt x="2401" y="3907"/>
                  <a:pt x="2401" y="3907"/>
                  <a:pt x="2401" y="3907"/>
                </a:cubicBezTo>
                <a:cubicBezTo>
                  <a:pt x="2401" y="3961"/>
                  <a:pt x="2401" y="3961"/>
                  <a:pt x="2401" y="3961"/>
                </a:cubicBezTo>
                <a:cubicBezTo>
                  <a:pt x="2431" y="4008"/>
                  <a:pt x="2431" y="4008"/>
                  <a:pt x="2431" y="4008"/>
                </a:cubicBezTo>
                <a:cubicBezTo>
                  <a:pt x="2472" y="4044"/>
                  <a:pt x="2472" y="4044"/>
                  <a:pt x="2472" y="4044"/>
                </a:cubicBezTo>
                <a:cubicBezTo>
                  <a:pt x="2496" y="4121"/>
                  <a:pt x="2496" y="4121"/>
                  <a:pt x="2496" y="4121"/>
                </a:cubicBezTo>
                <a:cubicBezTo>
                  <a:pt x="2538" y="4156"/>
                  <a:pt x="2538" y="4156"/>
                  <a:pt x="2538" y="4156"/>
                </a:cubicBezTo>
                <a:cubicBezTo>
                  <a:pt x="2544" y="4192"/>
                  <a:pt x="2544" y="4192"/>
                  <a:pt x="2544" y="4192"/>
                </a:cubicBezTo>
                <a:cubicBezTo>
                  <a:pt x="2579" y="4239"/>
                  <a:pt x="2579" y="4239"/>
                  <a:pt x="2579" y="4239"/>
                </a:cubicBezTo>
                <a:cubicBezTo>
                  <a:pt x="2633" y="4239"/>
                  <a:pt x="2633" y="4239"/>
                  <a:pt x="2633" y="4239"/>
                </a:cubicBezTo>
                <a:cubicBezTo>
                  <a:pt x="2668" y="4269"/>
                  <a:pt x="2668" y="4269"/>
                  <a:pt x="2668" y="4269"/>
                </a:cubicBezTo>
                <a:cubicBezTo>
                  <a:pt x="2721" y="4299"/>
                  <a:pt x="2721" y="4299"/>
                  <a:pt x="2721" y="4299"/>
                </a:cubicBezTo>
                <a:cubicBezTo>
                  <a:pt x="2763" y="4340"/>
                  <a:pt x="2763" y="4340"/>
                  <a:pt x="2763" y="4340"/>
                </a:cubicBezTo>
                <a:cubicBezTo>
                  <a:pt x="2775" y="4387"/>
                  <a:pt x="2775" y="4387"/>
                  <a:pt x="2775" y="4387"/>
                </a:cubicBezTo>
                <a:cubicBezTo>
                  <a:pt x="2799" y="4435"/>
                  <a:pt x="2799" y="4435"/>
                  <a:pt x="2799" y="4435"/>
                </a:cubicBezTo>
                <a:cubicBezTo>
                  <a:pt x="2822" y="4512"/>
                  <a:pt x="2822" y="4512"/>
                  <a:pt x="2822" y="4512"/>
                </a:cubicBezTo>
                <a:cubicBezTo>
                  <a:pt x="2858" y="4548"/>
                  <a:pt x="2858" y="4548"/>
                  <a:pt x="2858" y="4548"/>
                </a:cubicBezTo>
                <a:cubicBezTo>
                  <a:pt x="2899" y="4589"/>
                  <a:pt x="2899" y="4589"/>
                  <a:pt x="2899" y="4589"/>
                </a:cubicBezTo>
                <a:cubicBezTo>
                  <a:pt x="2911" y="4619"/>
                  <a:pt x="2911" y="4619"/>
                  <a:pt x="2911" y="4619"/>
                </a:cubicBezTo>
                <a:cubicBezTo>
                  <a:pt x="2876" y="4642"/>
                  <a:pt x="2876" y="4642"/>
                  <a:pt x="2876" y="4642"/>
                </a:cubicBezTo>
                <a:cubicBezTo>
                  <a:pt x="2899" y="4672"/>
                  <a:pt x="2899" y="4672"/>
                  <a:pt x="2899" y="4672"/>
                </a:cubicBezTo>
                <a:cubicBezTo>
                  <a:pt x="2941" y="4708"/>
                  <a:pt x="2941" y="4708"/>
                  <a:pt x="2941" y="4708"/>
                </a:cubicBezTo>
                <a:cubicBezTo>
                  <a:pt x="2994" y="4737"/>
                  <a:pt x="2994" y="4737"/>
                  <a:pt x="2994" y="4737"/>
                </a:cubicBezTo>
                <a:cubicBezTo>
                  <a:pt x="3030" y="4779"/>
                  <a:pt x="3030" y="4779"/>
                  <a:pt x="3030" y="4779"/>
                </a:cubicBezTo>
                <a:cubicBezTo>
                  <a:pt x="3024" y="4809"/>
                  <a:pt x="3024" y="4809"/>
                  <a:pt x="3024" y="4809"/>
                </a:cubicBezTo>
                <a:cubicBezTo>
                  <a:pt x="3030" y="4832"/>
                  <a:pt x="3030" y="4832"/>
                  <a:pt x="3030" y="4832"/>
                </a:cubicBezTo>
                <a:cubicBezTo>
                  <a:pt x="3077" y="4850"/>
                  <a:pt x="3077" y="4850"/>
                  <a:pt x="3077" y="4850"/>
                </a:cubicBezTo>
                <a:cubicBezTo>
                  <a:pt x="3113" y="4886"/>
                  <a:pt x="3113" y="4886"/>
                  <a:pt x="3113" y="4886"/>
                </a:cubicBezTo>
                <a:cubicBezTo>
                  <a:pt x="3142" y="4915"/>
                  <a:pt x="3142" y="4915"/>
                  <a:pt x="3142" y="4915"/>
                </a:cubicBezTo>
                <a:cubicBezTo>
                  <a:pt x="3148" y="4951"/>
                  <a:pt x="3148" y="4951"/>
                  <a:pt x="3148" y="4951"/>
                </a:cubicBezTo>
                <a:cubicBezTo>
                  <a:pt x="3172" y="4939"/>
                  <a:pt x="3172" y="4939"/>
                  <a:pt x="3172" y="4939"/>
                </a:cubicBezTo>
                <a:cubicBezTo>
                  <a:pt x="3178" y="4897"/>
                  <a:pt x="3178" y="4897"/>
                  <a:pt x="3178" y="4897"/>
                </a:cubicBezTo>
                <a:cubicBezTo>
                  <a:pt x="3160" y="4856"/>
                  <a:pt x="3160" y="4856"/>
                  <a:pt x="3160" y="4856"/>
                </a:cubicBezTo>
                <a:cubicBezTo>
                  <a:pt x="3119" y="4838"/>
                  <a:pt x="3119" y="4838"/>
                  <a:pt x="3119" y="4838"/>
                </a:cubicBezTo>
                <a:cubicBezTo>
                  <a:pt x="3113" y="4803"/>
                  <a:pt x="3113" y="4803"/>
                  <a:pt x="3113" y="4803"/>
                </a:cubicBezTo>
                <a:cubicBezTo>
                  <a:pt x="3071" y="4773"/>
                  <a:pt x="3071" y="4773"/>
                  <a:pt x="3071" y="4773"/>
                </a:cubicBezTo>
                <a:cubicBezTo>
                  <a:pt x="3053" y="4726"/>
                  <a:pt x="3053" y="4726"/>
                  <a:pt x="3053" y="4726"/>
                </a:cubicBezTo>
                <a:cubicBezTo>
                  <a:pt x="3036" y="4678"/>
                  <a:pt x="3036" y="4678"/>
                  <a:pt x="3036" y="4678"/>
                </a:cubicBezTo>
                <a:cubicBezTo>
                  <a:pt x="3000" y="4642"/>
                  <a:pt x="3000" y="4642"/>
                  <a:pt x="3000" y="4642"/>
                </a:cubicBezTo>
                <a:cubicBezTo>
                  <a:pt x="2988" y="4595"/>
                  <a:pt x="2988" y="4595"/>
                  <a:pt x="2988" y="4595"/>
                </a:cubicBezTo>
                <a:cubicBezTo>
                  <a:pt x="2953" y="4583"/>
                  <a:pt x="2953" y="4583"/>
                  <a:pt x="2953" y="4583"/>
                </a:cubicBezTo>
                <a:cubicBezTo>
                  <a:pt x="2929" y="4524"/>
                  <a:pt x="2929" y="4524"/>
                  <a:pt x="2929" y="4524"/>
                </a:cubicBezTo>
                <a:cubicBezTo>
                  <a:pt x="2887" y="4476"/>
                  <a:pt x="2887" y="4476"/>
                  <a:pt x="2887" y="4476"/>
                </a:cubicBezTo>
                <a:cubicBezTo>
                  <a:pt x="2881" y="4417"/>
                  <a:pt x="2881" y="4417"/>
                  <a:pt x="2881" y="4417"/>
                </a:cubicBezTo>
                <a:cubicBezTo>
                  <a:pt x="2917" y="4411"/>
                  <a:pt x="2917" y="4411"/>
                  <a:pt x="2917" y="4411"/>
                </a:cubicBezTo>
                <a:cubicBezTo>
                  <a:pt x="2965" y="4429"/>
                  <a:pt x="2965" y="4429"/>
                  <a:pt x="2965" y="4429"/>
                </a:cubicBezTo>
                <a:cubicBezTo>
                  <a:pt x="2994" y="4465"/>
                  <a:pt x="2994" y="4465"/>
                  <a:pt x="2994" y="4465"/>
                </a:cubicBezTo>
                <a:cubicBezTo>
                  <a:pt x="2994" y="4518"/>
                  <a:pt x="2994" y="4518"/>
                  <a:pt x="2994" y="4518"/>
                </a:cubicBezTo>
                <a:cubicBezTo>
                  <a:pt x="3047" y="4589"/>
                  <a:pt x="3047" y="4589"/>
                  <a:pt x="3047" y="4589"/>
                </a:cubicBezTo>
                <a:cubicBezTo>
                  <a:pt x="3101" y="4648"/>
                  <a:pt x="3101" y="4648"/>
                  <a:pt x="3101" y="4648"/>
                </a:cubicBezTo>
                <a:cubicBezTo>
                  <a:pt x="3148" y="4690"/>
                  <a:pt x="3148" y="4690"/>
                  <a:pt x="3148" y="4690"/>
                </a:cubicBezTo>
                <a:cubicBezTo>
                  <a:pt x="3184" y="4731"/>
                  <a:pt x="3184" y="4731"/>
                  <a:pt x="3184" y="4731"/>
                </a:cubicBezTo>
                <a:cubicBezTo>
                  <a:pt x="3190" y="4773"/>
                  <a:pt x="3190" y="4773"/>
                  <a:pt x="3190" y="4773"/>
                </a:cubicBezTo>
                <a:cubicBezTo>
                  <a:pt x="3243" y="4803"/>
                  <a:pt x="3243" y="4803"/>
                  <a:pt x="3243" y="4803"/>
                </a:cubicBezTo>
                <a:cubicBezTo>
                  <a:pt x="3279" y="4844"/>
                  <a:pt x="3279" y="4844"/>
                  <a:pt x="3279" y="4844"/>
                </a:cubicBezTo>
                <a:cubicBezTo>
                  <a:pt x="3308" y="4892"/>
                  <a:pt x="3308" y="4892"/>
                  <a:pt x="3308" y="4892"/>
                </a:cubicBezTo>
                <a:cubicBezTo>
                  <a:pt x="3368" y="4957"/>
                  <a:pt x="3368" y="4957"/>
                  <a:pt x="3368" y="4957"/>
                </a:cubicBezTo>
                <a:cubicBezTo>
                  <a:pt x="3391" y="5010"/>
                  <a:pt x="3391" y="5010"/>
                  <a:pt x="3391" y="5010"/>
                </a:cubicBezTo>
                <a:cubicBezTo>
                  <a:pt x="3421" y="5034"/>
                  <a:pt x="3421" y="5034"/>
                  <a:pt x="3421" y="5034"/>
                </a:cubicBezTo>
                <a:cubicBezTo>
                  <a:pt x="3391" y="5052"/>
                  <a:pt x="3391" y="5052"/>
                  <a:pt x="3391" y="5052"/>
                </a:cubicBezTo>
                <a:cubicBezTo>
                  <a:pt x="3385" y="5087"/>
                  <a:pt x="3385" y="5087"/>
                  <a:pt x="3385" y="5087"/>
                </a:cubicBezTo>
                <a:cubicBezTo>
                  <a:pt x="3451" y="5141"/>
                  <a:pt x="3451" y="5141"/>
                  <a:pt x="3451" y="5141"/>
                </a:cubicBezTo>
                <a:cubicBezTo>
                  <a:pt x="3504" y="5182"/>
                  <a:pt x="3504" y="5182"/>
                  <a:pt x="3504" y="5182"/>
                </a:cubicBezTo>
                <a:cubicBezTo>
                  <a:pt x="3569" y="5200"/>
                  <a:pt x="3569" y="5200"/>
                  <a:pt x="3569" y="5200"/>
                </a:cubicBezTo>
                <a:cubicBezTo>
                  <a:pt x="3640" y="5241"/>
                  <a:pt x="3640" y="5241"/>
                  <a:pt x="3640" y="5241"/>
                </a:cubicBezTo>
                <a:cubicBezTo>
                  <a:pt x="3717" y="5277"/>
                  <a:pt x="3717" y="5277"/>
                  <a:pt x="3717" y="5277"/>
                </a:cubicBezTo>
                <a:cubicBezTo>
                  <a:pt x="3806" y="5318"/>
                  <a:pt x="3806" y="5318"/>
                  <a:pt x="3806" y="5318"/>
                </a:cubicBezTo>
                <a:cubicBezTo>
                  <a:pt x="3878" y="5342"/>
                  <a:pt x="3878" y="5342"/>
                  <a:pt x="3878" y="5342"/>
                </a:cubicBezTo>
                <a:cubicBezTo>
                  <a:pt x="3925" y="5336"/>
                  <a:pt x="3925" y="5336"/>
                  <a:pt x="3925" y="5336"/>
                </a:cubicBezTo>
                <a:cubicBezTo>
                  <a:pt x="3937" y="5312"/>
                  <a:pt x="3937" y="5312"/>
                  <a:pt x="3937" y="5312"/>
                </a:cubicBezTo>
                <a:cubicBezTo>
                  <a:pt x="3990" y="5307"/>
                  <a:pt x="3990" y="5307"/>
                  <a:pt x="3990" y="5307"/>
                </a:cubicBezTo>
                <a:cubicBezTo>
                  <a:pt x="4044" y="5336"/>
                  <a:pt x="4044" y="5336"/>
                  <a:pt x="4044" y="5336"/>
                </a:cubicBezTo>
                <a:cubicBezTo>
                  <a:pt x="4109" y="5384"/>
                  <a:pt x="4109" y="5384"/>
                  <a:pt x="4109" y="5384"/>
                </a:cubicBezTo>
                <a:cubicBezTo>
                  <a:pt x="4144" y="5425"/>
                  <a:pt x="4144" y="5425"/>
                  <a:pt x="4144" y="5425"/>
                </a:cubicBezTo>
                <a:cubicBezTo>
                  <a:pt x="4192" y="5425"/>
                  <a:pt x="4192" y="5425"/>
                  <a:pt x="4192" y="5425"/>
                </a:cubicBezTo>
                <a:cubicBezTo>
                  <a:pt x="4215" y="5425"/>
                  <a:pt x="4215" y="5425"/>
                  <a:pt x="4215" y="5425"/>
                </a:cubicBezTo>
                <a:cubicBezTo>
                  <a:pt x="4245" y="5437"/>
                  <a:pt x="4245" y="5437"/>
                  <a:pt x="4245" y="5437"/>
                </a:cubicBezTo>
                <a:cubicBezTo>
                  <a:pt x="4275" y="5478"/>
                  <a:pt x="4275" y="5478"/>
                  <a:pt x="4275" y="5478"/>
                </a:cubicBezTo>
                <a:cubicBezTo>
                  <a:pt x="4340" y="5496"/>
                  <a:pt x="4340" y="5496"/>
                  <a:pt x="4340" y="5496"/>
                </a:cubicBezTo>
                <a:cubicBezTo>
                  <a:pt x="4340" y="5473"/>
                  <a:pt x="4340" y="5473"/>
                  <a:pt x="4340" y="5473"/>
                </a:cubicBezTo>
                <a:cubicBezTo>
                  <a:pt x="4376" y="5490"/>
                  <a:pt x="4376" y="5490"/>
                  <a:pt x="4376" y="5490"/>
                </a:cubicBezTo>
                <a:cubicBezTo>
                  <a:pt x="4411" y="5538"/>
                  <a:pt x="4411" y="5538"/>
                  <a:pt x="4411" y="5538"/>
                </a:cubicBezTo>
                <a:cubicBezTo>
                  <a:pt x="4411" y="5538"/>
                  <a:pt x="4459" y="5591"/>
                  <a:pt x="4470" y="5603"/>
                </a:cubicBezTo>
                <a:cubicBezTo>
                  <a:pt x="4482" y="5609"/>
                  <a:pt x="4465" y="5651"/>
                  <a:pt x="4465" y="5651"/>
                </a:cubicBezTo>
                <a:cubicBezTo>
                  <a:pt x="4488" y="5674"/>
                  <a:pt x="4488" y="5674"/>
                  <a:pt x="4488" y="5674"/>
                </a:cubicBezTo>
                <a:cubicBezTo>
                  <a:pt x="4512" y="5662"/>
                  <a:pt x="4512" y="5662"/>
                  <a:pt x="4512" y="5662"/>
                </a:cubicBezTo>
                <a:cubicBezTo>
                  <a:pt x="4547" y="5680"/>
                  <a:pt x="4547" y="5680"/>
                  <a:pt x="4547" y="5680"/>
                </a:cubicBezTo>
                <a:cubicBezTo>
                  <a:pt x="4595" y="5728"/>
                  <a:pt x="4595" y="5728"/>
                  <a:pt x="4595" y="5728"/>
                </a:cubicBezTo>
                <a:cubicBezTo>
                  <a:pt x="4595" y="5728"/>
                  <a:pt x="4631" y="5757"/>
                  <a:pt x="4648" y="5739"/>
                </a:cubicBezTo>
                <a:cubicBezTo>
                  <a:pt x="4731" y="5787"/>
                  <a:pt x="4731" y="5787"/>
                  <a:pt x="4731" y="5787"/>
                </a:cubicBezTo>
                <a:cubicBezTo>
                  <a:pt x="4779" y="5805"/>
                  <a:pt x="4779" y="5805"/>
                  <a:pt x="4779" y="5805"/>
                </a:cubicBezTo>
                <a:cubicBezTo>
                  <a:pt x="4773" y="5757"/>
                  <a:pt x="4773" y="5757"/>
                  <a:pt x="4773" y="5757"/>
                </a:cubicBezTo>
                <a:cubicBezTo>
                  <a:pt x="4797" y="5728"/>
                  <a:pt x="4797" y="5728"/>
                  <a:pt x="4797" y="5728"/>
                </a:cubicBezTo>
                <a:cubicBezTo>
                  <a:pt x="4880" y="5733"/>
                  <a:pt x="4880" y="5733"/>
                  <a:pt x="4880" y="5733"/>
                </a:cubicBezTo>
                <a:cubicBezTo>
                  <a:pt x="4886" y="5763"/>
                  <a:pt x="4886" y="5763"/>
                  <a:pt x="4886" y="5763"/>
                </a:cubicBezTo>
                <a:cubicBezTo>
                  <a:pt x="4909" y="5763"/>
                  <a:pt x="4909" y="5763"/>
                  <a:pt x="4909" y="5763"/>
                </a:cubicBezTo>
                <a:cubicBezTo>
                  <a:pt x="4927" y="5728"/>
                  <a:pt x="4927" y="5728"/>
                  <a:pt x="4927" y="5728"/>
                </a:cubicBezTo>
                <a:cubicBezTo>
                  <a:pt x="4897" y="5692"/>
                  <a:pt x="4897" y="5692"/>
                  <a:pt x="4897" y="5692"/>
                </a:cubicBezTo>
                <a:cubicBezTo>
                  <a:pt x="4814" y="5692"/>
                  <a:pt x="4814" y="5692"/>
                  <a:pt x="4814" y="5692"/>
                </a:cubicBezTo>
                <a:cubicBezTo>
                  <a:pt x="4761" y="5686"/>
                  <a:pt x="4761" y="5686"/>
                  <a:pt x="4761" y="5686"/>
                </a:cubicBezTo>
                <a:cubicBezTo>
                  <a:pt x="4678" y="5680"/>
                  <a:pt x="4678" y="5680"/>
                  <a:pt x="4678" y="5680"/>
                </a:cubicBezTo>
                <a:cubicBezTo>
                  <a:pt x="4642" y="5656"/>
                  <a:pt x="4642" y="5656"/>
                  <a:pt x="4642" y="5656"/>
                </a:cubicBezTo>
                <a:cubicBezTo>
                  <a:pt x="4589" y="5603"/>
                  <a:pt x="4589" y="5603"/>
                  <a:pt x="4589" y="5603"/>
                </a:cubicBezTo>
                <a:cubicBezTo>
                  <a:pt x="4595" y="5562"/>
                  <a:pt x="4595" y="5562"/>
                  <a:pt x="4595" y="5562"/>
                </a:cubicBezTo>
                <a:cubicBezTo>
                  <a:pt x="4595" y="5502"/>
                  <a:pt x="4595" y="5502"/>
                  <a:pt x="4595" y="5502"/>
                </a:cubicBezTo>
                <a:cubicBezTo>
                  <a:pt x="4613" y="5431"/>
                  <a:pt x="4613" y="5431"/>
                  <a:pt x="4613" y="5431"/>
                </a:cubicBezTo>
                <a:cubicBezTo>
                  <a:pt x="4613" y="5384"/>
                  <a:pt x="4613" y="5384"/>
                  <a:pt x="4613" y="5384"/>
                </a:cubicBezTo>
                <a:cubicBezTo>
                  <a:pt x="4583" y="5342"/>
                  <a:pt x="4583" y="5342"/>
                  <a:pt x="4583" y="5342"/>
                </a:cubicBezTo>
                <a:cubicBezTo>
                  <a:pt x="4536" y="5318"/>
                  <a:pt x="4536" y="5318"/>
                  <a:pt x="4536" y="5318"/>
                </a:cubicBezTo>
                <a:cubicBezTo>
                  <a:pt x="4459" y="5324"/>
                  <a:pt x="4459" y="5324"/>
                  <a:pt x="4459" y="5324"/>
                </a:cubicBezTo>
                <a:cubicBezTo>
                  <a:pt x="4405" y="5312"/>
                  <a:pt x="4405" y="5312"/>
                  <a:pt x="4405" y="5312"/>
                </a:cubicBezTo>
                <a:cubicBezTo>
                  <a:pt x="4340" y="5336"/>
                  <a:pt x="4340" y="5336"/>
                  <a:pt x="4340" y="5336"/>
                </a:cubicBezTo>
                <a:cubicBezTo>
                  <a:pt x="4304" y="5312"/>
                  <a:pt x="4304" y="5312"/>
                  <a:pt x="4304" y="5312"/>
                </a:cubicBezTo>
                <a:cubicBezTo>
                  <a:pt x="4340" y="5283"/>
                  <a:pt x="4340" y="5283"/>
                  <a:pt x="4340" y="5283"/>
                </a:cubicBezTo>
                <a:cubicBezTo>
                  <a:pt x="4340" y="5230"/>
                  <a:pt x="4340" y="5230"/>
                  <a:pt x="4340" y="5230"/>
                </a:cubicBezTo>
                <a:cubicBezTo>
                  <a:pt x="4352" y="5200"/>
                  <a:pt x="4352" y="5200"/>
                  <a:pt x="4352" y="5200"/>
                </a:cubicBezTo>
                <a:cubicBezTo>
                  <a:pt x="4376" y="5146"/>
                  <a:pt x="4376" y="5146"/>
                  <a:pt x="4376" y="5146"/>
                </a:cubicBezTo>
                <a:cubicBezTo>
                  <a:pt x="4376" y="5093"/>
                  <a:pt x="4376" y="5093"/>
                  <a:pt x="4376" y="5093"/>
                </a:cubicBezTo>
                <a:cubicBezTo>
                  <a:pt x="4411" y="5069"/>
                  <a:pt x="4411" y="5069"/>
                  <a:pt x="4411" y="5069"/>
                </a:cubicBezTo>
                <a:cubicBezTo>
                  <a:pt x="4417" y="5028"/>
                  <a:pt x="4417" y="5028"/>
                  <a:pt x="4417" y="5028"/>
                </a:cubicBezTo>
                <a:cubicBezTo>
                  <a:pt x="4388" y="5010"/>
                  <a:pt x="4388" y="5010"/>
                  <a:pt x="4388" y="5010"/>
                </a:cubicBezTo>
                <a:cubicBezTo>
                  <a:pt x="4304" y="5016"/>
                  <a:pt x="4304" y="5016"/>
                  <a:pt x="4304" y="5016"/>
                </a:cubicBezTo>
                <a:cubicBezTo>
                  <a:pt x="4251" y="5022"/>
                  <a:pt x="4251" y="5022"/>
                  <a:pt x="4251" y="5022"/>
                </a:cubicBezTo>
                <a:cubicBezTo>
                  <a:pt x="4227" y="5063"/>
                  <a:pt x="4227" y="5063"/>
                  <a:pt x="4227" y="5063"/>
                </a:cubicBezTo>
                <a:cubicBezTo>
                  <a:pt x="4204" y="5123"/>
                  <a:pt x="4204" y="5123"/>
                  <a:pt x="4204" y="5123"/>
                </a:cubicBezTo>
                <a:cubicBezTo>
                  <a:pt x="4180" y="5176"/>
                  <a:pt x="4180" y="5176"/>
                  <a:pt x="4180" y="5176"/>
                </a:cubicBezTo>
                <a:cubicBezTo>
                  <a:pt x="4133" y="5182"/>
                  <a:pt x="4133" y="5182"/>
                  <a:pt x="4133" y="5182"/>
                </a:cubicBezTo>
                <a:cubicBezTo>
                  <a:pt x="4067" y="5200"/>
                  <a:pt x="4067" y="5200"/>
                  <a:pt x="4067" y="5200"/>
                </a:cubicBezTo>
                <a:cubicBezTo>
                  <a:pt x="3996" y="5206"/>
                  <a:pt x="3996" y="5206"/>
                  <a:pt x="3996" y="5206"/>
                </a:cubicBezTo>
                <a:cubicBezTo>
                  <a:pt x="3967" y="5170"/>
                  <a:pt x="3967" y="5170"/>
                  <a:pt x="3967" y="5170"/>
                </a:cubicBezTo>
                <a:cubicBezTo>
                  <a:pt x="3907" y="5141"/>
                  <a:pt x="3907" y="5141"/>
                  <a:pt x="3907" y="5141"/>
                </a:cubicBezTo>
                <a:cubicBezTo>
                  <a:pt x="3890" y="5093"/>
                  <a:pt x="3890" y="5093"/>
                  <a:pt x="3890" y="5093"/>
                </a:cubicBezTo>
                <a:cubicBezTo>
                  <a:pt x="3848" y="5034"/>
                  <a:pt x="3848" y="5034"/>
                  <a:pt x="3848" y="5034"/>
                </a:cubicBezTo>
                <a:cubicBezTo>
                  <a:pt x="3824" y="4933"/>
                  <a:pt x="3824" y="4933"/>
                  <a:pt x="3824" y="4933"/>
                </a:cubicBezTo>
                <a:cubicBezTo>
                  <a:pt x="3818" y="4856"/>
                  <a:pt x="3818" y="4856"/>
                  <a:pt x="3818" y="4856"/>
                </a:cubicBezTo>
                <a:cubicBezTo>
                  <a:pt x="3848" y="4803"/>
                  <a:pt x="3848" y="4803"/>
                  <a:pt x="3848" y="4803"/>
                </a:cubicBezTo>
                <a:cubicBezTo>
                  <a:pt x="3860" y="4731"/>
                  <a:pt x="3860" y="4731"/>
                  <a:pt x="3860" y="4731"/>
                </a:cubicBezTo>
                <a:cubicBezTo>
                  <a:pt x="3830" y="4666"/>
                  <a:pt x="3830" y="4666"/>
                  <a:pt x="3830" y="4666"/>
                </a:cubicBezTo>
                <a:cubicBezTo>
                  <a:pt x="3883" y="4601"/>
                  <a:pt x="3883" y="4601"/>
                  <a:pt x="3883" y="4601"/>
                </a:cubicBezTo>
                <a:cubicBezTo>
                  <a:pt x="3925" y="4595"/>
                  <a:pt x="3925" y="4595"/>
                  <a:pt x="3925" y="4595"/>
                </a:cubicBezTo>
                <a:cubicBezTo>
                  <a:pt x="3967" y="4565"/>
                  <a:pt x="3967" y="4565"/>
                  <a:pt x="3967" y="4565"/>
                </a:cubicBezTo>
                <a:cubicBezTo>
                  <a:pt x="4014" y="4524"/>
                  <a:pt x="4014" y="4524"/>
                  <a:pt x="4014" y="4524"/>
                </a:cubicBezTo>
                <a:cubicBezTo>
                  <a:pt x="4073" y="4530"/>
                  <a:pt x="4073" y="4530"/>
                  <a:pt x="4073" y="4530"/>
                </a:cubicBezTo>
                <a:cubicBezTo>
                  <a:pt x="4115" y="4548"/>
                  <a:pt x="4115" y="4548"/>
                  <a:pt x="4115" y="4548"/>
                </a:cubicBezTo>
                <a:cubicBezTo>
                  <a:pt x="4150" y="4530"/>
                  <a:pt x="4150" y="4530"/>
                  <a:pt x="4150" y="4530"/>
                </a:cubicBezTo>
                <a:cubicBezTo>
                  <a:pt x="4180" y="4571"/>
                  <a:pt x="4180" y="4571"/>
                  <a:pt x="4180" y="4571"/>
                </a:cubicBezTo>
                <a:cubicBezTo>
                  <a:pt x="4227" y="4571"/>
                  <a:pt x="4227" y="4571"/>
                  <a:pt x="4227" y="4571"/>
                </a:cubicBezTo>
                <a:cubicBezTo>
                  <a:pt x="4269" y="4565"/>
                  <a:pt x="4269" y="4565"/>
                  <a:pt x="4269" y="4565"/>
                </a:cubicBezTo>
                <a:cubicBezTo>
                  <a:pt x="4263" y="4536"/>
                  <a:pt x="4263" y="4536"/>
                  <a:pt x="4263" y="4536"/>
                </a:cubicBezTo>
                <a:cubicBezTo>
                  <a:pt x="4275" y="4494"/>
                  <a:pt x="4275" y="4494"/>
                  <a:pt x="4275" y="4494"/>
                </a:cubicBezTo>
                <a:cubicBezTo>
                  <a:pt x="4340" y="4488"/>
                  <a:pt x="4340" y="4488"/>
                  <a:pt x="4340" y="4488"/>
                </a:cubicBezTo>
                <a:cubicBezTo>
                  <a:pt x="4381" y="4482"/>
                  <a:pt x="4381" y="4482"/>
                  <a:pt x="4381" y="4482"/>
                </a:cubicBezTo>
                <a:cubicBezTo>
                  <a:pt x="4459" y="4494"/>
                  <a:pt x="4459" y="4494"/>
                  <a:pt x="4459" y="4494"/>
                </a:cubicBezTo>
                <a:cubicBezTo>
                  <a:pt x="4494" y="4530"/>
                  <a:pt x="4494" y="4530"/>
                  <a:pt x="4494" y="4530"/>
                </a:cubicBezTo>
                <a:cubicBezTo>
                  <a:pt x="4518" y="4530"/>
                  <a:pt x="4518" y="4530"/>
                  <a:pt x="4518" y="4530"/>
                </a:cubicBezTo>
                <a:cubicBezTo>
                  <a:pt x="4536" y="4506"/>
                  <a:pt x="4536" y="4506"/>
                  <a:pt x="4536" y="4506"/>
                </a:cubicBezTo>
                <a:cubicBezTo>
                  <a:pt x="4559" y="4500"/>
                  <a:pt x="4559" y="4500"/>
                  <a:pt x="4559" y="4500"/>
                </a:cubicBezTo>
                <a:cubicBezTo>
                  <a:pt x="4595" y="4536"/>
                  <a:pt x="4595" y="4536"/>
                  <a:pt x="4595" y="4536"/>
                </a:cubicBezTo>
                <a:cubicBezTo>
                  <a:pt x="4631" y="4577"/>
                  <a:pt x="4631" y="4577"/>
                  <a:pt x="4631" y="4577"/>
                </a:cubicBezTo>
                <a:cubicBezTo>
                  <a:pt x="4631" y="4631"/>
                  <a:pt x="4631" y="4631"/>
                  <a:pt x="4631" y="4631"/>
                </a:cubicBezTo>
                <a:cubicBezTo>
                  <a:pt x="4648" y="4654"/>
                  <a:pt x="4648" y="4654"/>
                  <a:pt x="4648" y="4654"/>
                </a:cubicBezTo>
                <a:cubicBezTo>
                  <a:pt x="4654" y="4690"/>
                  <a:pt x="4654" y="4690"/>
                  <a:pt x="4654" y="4690"/>
                </a:cubicBezTo>
                <a:cubicBezTo>
                  <a:pt x="4684" y="4714"/>
                  <a:pt x="4684" y="4714"/>
                  <a:pt x="4684" y="4714"/>
                </a:cubicBezTo>
                <a:cubicBezTo>
                  <a:pt x="4696" y="4743"/>
                  <a:pt x="4696" y="4743"/>
                  <a:pt x="4696" y="4743"/>
                </a:cubicBezTo>
                <a:cubicBezTo>
                  <a:pt x="4725" y="4761"/>
                  <a:pt x="4725" y="4761"/>
                  <a:pt x="4725" y="4761"/>
                </a:cubicBezTo>
                <a:cubicBezTo>
                  <a:pt x="4731" y="4803"/>
                  <a:pt x="4731" y="4803"/>
                  <a:pt x="4731" y="4803"/>
                </a:cubicBezTo>
                <a:cubicBezTo>
                  <a:pt x="4761" y="4809"/>
                  <a:pt x="4761" y="4809"/>
                  <a:pt x="4761" y="4809"/>
                </a:cubicBezTo>
                <a:cubicBezTo>
                  <a:pt x="4779" y="4785"/>
                  <a:pt x="4779" y="4785"/>
                  <a:pt x="4779" y="4785"/>
                </a:cubicBezTo>
                <a:cubicBezTo>
                  <a:pt x="4791" y="4743"/>
                  <a:pt x="4791" y="4743"/>
                  <a:pt x="4791" y="4743"/>
                </a:cubicBezTo>
                <a:cubicBezTo>
                  <a:pt x="4773" y="4696"/>
                  <a:pt x="4773" y="4696"/>
                  <a:pt x="4773" y="4696"/>
                </a:cubicBezTo>
                <a:cubicBezTo>
                  <a:pt x="4755" y="4619"/>
                  <a:pt x="4755" y="4619"/>
                  <a:pt x="4755" y="4619"/>
                </a:cubicBezTo>
                <a:cubicBezTo>
                  <a:pt x="4720" y="4554"/>
                  <a:pt x="4720" y="4554"/>
                  <a:pt x="4720" y="4554"/>
                </a:cubicBezTo>
                <a:cubicBezTo>
                  <a:pt x="4720" y="4471"/>
                  <a:pt x="4720" y="4471"/>
                  <a:pt x="4720" y="4471"/>
                </a:cubicBezTo>
                <a:cubicBezTo>
                  <a:pt x="4720" y="4459"/>
                  <a:pt x="4737" y="4411"/>
                  <a:pt x="4737" y="4411"/>
                </a:cubicBezTo>
                <a:cubicBezTo>
                  <a:pt x="4773" y="4346"/>
                  <a:pt x="4773" y="4346"/>
                  <a:pt x="4773" y="4346"/>
                </a:cubicBezTo>
                <a:cubicBezTo>
                  <a:pt x="4820" y="4328"/>
                  <a:pt x="4820" y="4328"/>
                  <a:pt x="4820" y="4328"/>
                </a:cubicBezTo>
                <a:cubicBezTo>
                  <a:pt x="4880" y="4275"/>
                  <a:pt x="4880" y="4275"/>
                  <a:pt x="4880" y="4275"/>
                </a:cubicBezTo>
                <a:cubicBezTo>
                  <a:pt x="4933" y="4239"/>
                  <a:pt x="4933" y="4239"/>
                  <a:pt x="4933" y="4239"/>
                </a:cubicBezTo>
                <a:cubicBezTo>
                  <a:pt x="4980" y="4221"/>
                  <a:pt x="4980" y="4221"/>
                  <a:pt x="4980" y="4221"/>
                </a:cubicBezTo>
                <a:cubicBezTo>
                  <a:pt x="4992" y="4186"/>
                  <a:pt x="4992" y="4186"/>
                  <a:pt x="4992" y="4186"/>
                </a:cubicBezTo>
                <a:cubicBezTo>
                  <a:pt x="5034" y="4162"/>
                  <a:pt x="5034" y="4162"/>
                  <a:pt x="5034" y="4162"/>
                </a:cubicBezTo>
                <a:cubicBezTo>
                  <a:pt x="4998" y="4097"/>
                  <a:pt x="4998" y="4097"/>
                  <a:pt x="4998" y="4097"/>
                </a:cubicBezTo>
                <a:cubicBezTo>
                  <a:pt x="4969" y="4067"/>
                  <a:pt x="4969" y="4067"/>
                  <a:pt x="4969" y="4067"/>
                </a:cubicBezTo>
                <a:cubicBezTo>
                  <a:pt x="4980" y="4038"/>
                  <a:pt x="4980" y="4038"/>
                  <a:pt x="4980" y="4038"/>
                </a:cubicBezTo>
                <a:cubicBezTo>
                  <a:pt x="4957" y="4002"/>
                  <a:pt x="4957" y="4002"/>
                  <a:pt x="4957" y="4002"/>
                </a:cubicBezTo>
                <a:cubicBezTo>
                  <a:pt x="4998" y="3984"/>
                  <a:pt x="4998" y="3984"/>
                  <a:pt x="4998" y="3984"/>
                </a:cubicBezTo>
                <a:cubicBezTo>
                  <a:pt x="5034" y="4032"/>
                  <a:pt x="5034" y="4032"/>
                  <a:pt x="5034" y="4032"/>
                </a:cubicBezTo>
                <a:cubicBezTo>
                  <a:pt x="5052" y="3984"/>
                  <a:pt x="5052" y="3984"/>
                  <a:pt x="5052" y="3984"/>
                </a:cubicBezTo>
                <a:cubicBezTo>
                  <a:pt x="5075" y="3943"/>
                  <a:pt x="5075" y="3943"/>
                  <a:pt x="5075" y="3943"/>
                </a:cubicBezTo>
                <a:cubicBezTo>
                  <a:pt x="5105" y="3919"/>
                  <a:pt x="5105" y="3919"/>
                  <a:pt x="5105" y="3919"/>
                </a:cubicBezTo>
                <a:cubicBezTo>
                  <a:pt x="5129" y="3830"/>
                  <a:pt x="5129" y="3830"/>
                  <a:pt x="5129" y="3830"/>
                </a:cubicBezTo>
                <a:cubicBezTo>
                  <a:pt x="5206" y="3830"/>
                  <a:pt x="5206" y="3830"/>
                  <a:pt x="5206" y="3830"/>
                </a:cubicBezTo>
                <a:cubicBezTo>
                  <a:pt x="5253" y="3807"/>
                  <a:pt x="5253" y="3807"/>
                  <a:pt x="5253" y="3807"/>
                </a:cubicBezTo>
                <a:cubicBezTo>
                  <a:pt x="5312" y="3801"/>
                  <a:pt x="5312" y="3801"/>
                  <a:pt x="5312" y="3801"/>
                </a:cubicBezTo>
                <a:cubicBezTo>
                  <a:pt x="5295" y="3765"/>
                  <a:pt x="5295" y="3765"/>
                  <a:pt x="5295" y="3765"/>
                </a:cubicBezTo>
                <a:cubicBezTo>
                  <a:pt x="5295" y="3694"/>
                  <a:pt x="5295" y="3694"/>
                  <a:pt x="5295" y="3694"/>
                </a:cubicBezTo>
                <a:cubicBezTo>
                  <a:pt x="5336" y="3641"/>
                  <a:pt x="5336" y="3641"/>
                  <a:pt x="5336" y="3641"/>
                </a:cubicBezTo>
                <a:cubicBezTo>
                  <a:pt x="5378" y="3641"/>
                  <a:pt x="5378" y="3641"/>
                  <a:pt x="5378" y="3641"/>
                </a:cubicBezTo>
                <a:cubicBezTo>
                  <a:pt x="5395" y="3605"/>
                  <a:pt x="5395" y="3605"/>
                  <a:pt x="5395" y="3605"/>
                </a:cubicBezTo>
                <a:cubicBezTo>
                  <a:pt x="5455" y="3611"/>
                  <a:pt x="5455" y="3611"/>
                  <a:pt x="5455" y="3611"/>
                </a:cubicBezTo>
                <a:cubicBezTo>
                  <a:pt x="5508" y="3575"/>
                  <a:pt x="5508" y="3575"/>
                  <a:pt x="5508" y="3575"/>
                </a:cubicBezTo>
                <a:cubicBezTo>
                  <a:pt x="5544" y="3534"/>
                  <a:pt x="5544" y="3534"/>
                  <a:pt x="5544" y="3534"/>
                </a:cubicBezTo>
                <a:cubicBezTo>
                  <a:pt x="5609" y="3528"/>
                  <a:pt x="5609" y="3528"/>
                  <a:pt x="5609" y="3528"/>
                </a:cubicBezTo>
                <a:cubicBezTo>
                  <a:pt x="5609" y="3528"/>
                  <a:pt x="5668" y="3540"/>
                  <a:pt x="5680" y="3546"/>
                </a:cubicBezTo>
                <a:cubicBezTo>
                  <a:pt x="5692" y="3546"/>
                  <a:pt x="5662" y="3569"/>
                  <a:pt x="5662" y="3569"/>
                </a:cubicBezTo>
                <a:cubicBezTo>
                  <a:pt x="5585" y="3569"/>
                  <a:pt x="5585" y="3569"/>
                  <a:pt x="5585" y="3569"/>
                </a:cubicBezTo>
                <a:cubicBezTo>
                  <a:pt x="5585" y="3569"/>
                  <a:pt x="5561" y="3587"/>
                  <a:pt x="5550" y="3593"/>
                </a:cubicBezTo>
                <a:cubicBezTo>
                  <a:pt x="5538" y="3599"/>
                  <a:pt x="5550" y="3646"/>
                  <a:pt x="5550" y="3646"/>
                </a:cubicBezTo>
                <a:cubicBezTo>
                  <a:pt x="5579" y="3658"/>
                  <a:pt x="5579" y="3658"/>
                  <a:pt x="5579" y="3658"/>
                </a:cubicBezTo>
                <a:cubicBezTo>
                  <a:pt x="5615" y="3629"/>
                  <a:pt x="5615" y="3629"/>
                  <a:pt x="5615" y="3629"/>
                </a:cubicBezTo>
                <a:cubicBezTo>
                  <a:pt x="5638" y="3611"/>
                  <a:pt x="5638" y="3611"/>
                  <a:pt x="5638" y="3611"/>
                </a:cubicBezTo>
                <a:cubicBezTo>
                  <a:pt x="5686" y="3599"/>
                  <a:pt x="5686" y="3599"/>
                  <a:pt x="5686" y="3599"/>
                </a:cubicBezTo>
                <a:cubicBezTo>
                  <a:pt x="5739" y="3575"/>
                  <a:pt x="5739" y="3575"/>
                  <a:pt x="5739" y="3575"/>
                </a:cubicBezTo>
                <a:cubicBezTo>
                  <a:pt x="5793" y="3563"/>
                  <a:pt x="5793" y="3563"/>
                  <a:pt x="5793" y="3563"/>
                </a:cubicBezTo>
                <a:cubicBezTo>
                  <a:pt x="5828" y="3510"/>
                  <a:pt x="5828" y="3510"/>
                  <a:pt x="5828" y="3510"/>
                </a:cubicBezTo>
                <a:cubicBezTo>
                  <a:pt x="5870" y="3480"/>
                  <a:pt x="5870" y="3480"/>
                  <a:pt x="5870" y="3480"/>
                </a:cubicBezTo>
                <a:cubicBezTo>
                  <a:pt x="5876" y="3439"/>
                  <a:pt x="5876" y="3439"/>
                  <a:pt x="5876" y="3439"/>
                </a:cubicBezTo>
                <a:cubicBezTo>
                  <a:pt x="5822" y="3451"/>
                  <a:pt x="5822" y="3451"/>
                  <a:pt x="5822" y="3451"/>
                </a:cubicBezTo>
                <a:cubicBezTo>
                  <a:pt x="5787" y="3510"/>
                  <a:pt x="5787" y="3510"/>
                  <a:pt x="5787" y="3510"/>
                </a:cubicBezTo>
                <a:cubicBezTo>
                  <a:pt x="5722" y="3516"/>
                  <a:pt x="5722" y="3516"/>
                  <a:pt x="5722" y="3516"/>
                </a:cubicBezTo>
                <a:cubicBezTo>
                  <a:pt x="5668" y="3492"/>
                  <a:pt x="5668" y="3492"/>
                  <a:pt x="5668" y="3492"/>
                </a:cubicBezTo>
                <a:cubicBezTo>
                  <a:pt x="5615" y="3445"/>
                  <a:pt x="5615" y="3445"/>
                  <a:pt x="5615" y="3445"/>
                </a:cubicBezTo>
                <a:cubicBezTo>
                  <a:pt x="5585" y="3374"/>
                  <a:pt x="5585" y="3374"/>
                  <a:pt x="5585" y="3374"/>
                </a:cubicBezTo>
                <a:cubicBezTo>
                  <a:pt x="5638" y="3338"/>
                  <a:pt x="5638" y="3338"/>
                  <a:pt x="5638" y="3338"/>
                </a:cubicBezTo>
                <a:cubicBezTo>
                  <a:pt x="5633" y="3273"/>
                  <a:pt x="5633" y="3273"/>
                  <a:pt x="5633" y="3273"/>
                </a:cubicBezTo>
                <a:cubicBezTo>
                  <a:pt x="5561" y="3267"/>
                  <a:pt x="5561" y="3267"/>
                  <a:pt x="5561" y="3267"/>
                </a:cubicBezTo>
                <a:cubicBezTo>
                  <a:pt x="5484" y="3291"/>
                  <a:pt x="5484" y="3291"/>
                  <a:pt x="5484" y="3291"/>
                </a:cubicBezTo>
                <a:cubicBezTo>
                  <a:pt x="5401" y="3344"/>
                  <a:pt x="5401" y="3344"/>
                  <a:pt x="5401" y="3344"/>
                </a:cubicBezTo>
                <a:cubicBezTo>
                  <a:pt x="5318" y="3421"/>
                  <a:pt x="5318" y="3421"/>
                  <a:pt x="5318" y="3421"/>
                </a:cubicBezTo>
                <a:cubicBezTo>
                  <a:pt x="5253" y="3468"/>
                  <a:pt x="5253" y="3468"/>
                  <a:pt x="5253" y="3468"/>
                </a:cubicBezTo>
                <a:cubicBezTo>
                  <a:pt x="5277" y="3421"/>
                  <a:pt x="5277" y="3421"/>
                  <a:pt x="5277" y="3421"/>
                </a:cubicBezTo>
                <a:cubicBezTo>
                  <a:pt x="5318" y="3380"/>
                  <a:pt x="5318" y="3380"/>
                  <a:pt x="5318" y="3380"/>
                </a:cubicBezTo>
                <a:cubicBezTo>
                  <a:pt x="5342" y="3356"/>
                  <a:pt x="5342" y="3356"/>
                  <a:pt x="5342" y="3356"/>
                </a:cubicBezTo>
                <a:cubicBezTo>
                  <a:pt x="5277" y="3338"/>
                  <a:pt x="5277" y="3338"/>
                  <a:pt x="5277" y="3338"/>
                </a:cubicBezTo>
                <a:cubicBezTo>
                  <a:pt x="5360" y="3338"/>
                  <a:pt x="5360" y="3338"/>
                  <a:pt x="5360" y="3338"/>
                </a:cubicBezTo>
                <a:cubicBezTo>
                  <a:pt x="5378" y="3297"/>
                  <a:pt x="5378" y="3297"/>
                  <a:pt x="5378" y="3297"/>
                </a:cubicBezTo>
                <a:cubicBezTo>
                  <a:pt x="5425" y="3261"/>
                  <a:pt x="5425" y="3261"/>
                  <a:pt x="5425" y="3261"/>
                </a:cubicBezTo>
                <a:cubicBezTo>
                  <a:pt x="5479" y="3261"/>
                  <a:pt x="5479" y="3261"/>
                  <a:pt x="5479" y="3261"/>
                </a:cubicBezTo>
                <a:cubicBezTo>
                  <a:pt x="5502" y="3214"/>
                  <a:pt x="5502" y="3214"/>
                  <a:pt x="5502" y="3214"/>
                </a:cubicBezTo>
                <a:cubicBezTo>
                  <a:pt x="5550" y="3196"/>
                  <a:pt x="5550" y="3196"/>
                  <a:pt x="5550" y="3196"/>
                </a:cubicBezTo>
                <a:cubicBezTo>
                  <a:pt x="5621" y="3196"/>
                  <a:pt x="5621" y="3196"/>
                  <a:pt x="5621" y="3196"/>
                </a:cubicBezTo>
                <a:cubicBezTo>
                  <a:pt x="5745" y="3190"/>
                  <a:pt x="5745" y="3190"/>
                  <a:pt x="5745" y="3190"/>
                </a:cubicBezTo>
                <a:cubicBezTo>
                  <a:pt x="5811" y="3202"/>
                  <a:pt x="5811" y="3202"/>
                  <a:pt x="5811" y="3202"/>
                </a:cubicBezTo>
                <a:cubicBezTo>
                  <a:pt x="5864" y="3202"/>
                  <a:pt x="5864" y="3202"/>
                  <a:pt x="5864" y="3202"/>
                </a:cubicBezTo>
                <a:cubicBezTo>
                  <a:pt x="5917" y="3166"/>
                  <a:pt x="5917" y="3166"/>
                  <a:pt x="5917" y="3166"/>
                </a:cubicBezTo>
                <a:cubicBezTo>
                  <a:pt x="5959" y="3113"/>
                  <a:pt x="5959" y="3113"/>
                  <a:pt x="5959" y="3113"/>
                </a:cubicBezTo>
                <a:cubicBezTo>
                  <a:pt x="6042" y="3107"/>
                  <a:pt x="6042" y="3107"/>
                  <a:pt x="6042" y="3107"/>
                </a:cubicBezTo>
                <a:cubicBezTo>
                  <a:pt x="6089" y="3089"/>
                  <a:pt x="6089" y="3089"/>
                  <a:pt x="6089" y="3089"/>
                </a:cubicBezTo>
                <a:cubicBezTo>
                  <a:pt x="6113" y="3065"/>
                  <a:pt x="6113" y="3065"/>
                  <a:pt x="6113" y="3065"/>
                </a:cubicBezTo>
                <a:cubicBezTo>
                  <a:pt x="6083" y="3042"/>
                  <a:pt x="6083" y="3042"/>
                  <a:pt x="6083" y="3042"/>
                </a:cubicBezTo>
                <a:cubicBezTo>
                  <a:pt x="6101" y="3018"/>
                  <a:pt x="6101" y="3018"/>
                  <a:pt x="6101" y="3018"/>
                </a:cubicBezTo>
                <a:cubicBezTo>
                  <a:pt x="6107" y="2971"/>
                  <a:pt x="6107" y="2971"/>
                  <a:pt x="6107" y="2971"/>
                </a:cubicBezTo>
                <a:cubicBezTo>
                  <a:pt x="6042" y="2959"/>
                  <a:pt x="6042" y="2959"/>
                  <a:pt x="6042" y="2959"/>
                </a:cubicBezTo>
                <a:cubicBezTo>
                  <a:pt x="6036" y="2935"/>
                  <a:pt x="6036" y="2935"/>
                  <a:pt x="6036" y="2935"/>
                </a:cubicBezTo>
                <a:cubicBezTo>
                  <a:pt x="5965" y="2935"/>
                  <a:pt x="5965" y="2935"/>
                  <a:pt x="5965" y="2935"/>
                </a:cubicBezTo>
                <a:cubicBezTo>
                  <a:pt x="5917" y="2959"/>
                  <a:pt x="5917" y="2959"/>
                  <a:pt x="5917" y="2959"/>
                </a:cubicBezTo>
                <a:cubicBezTo>
                  <a:pt x="5882" y="2982"/>
                  <a:pt x="5882" y="2982"/>
                  <a:pt x="5882" y="2982"/>
                </a:cubicBezTo>
                <a:cubicBezTo>
                  <a:pt x="5852" y="2971"/>
                  <a:pt x="5852" y="2971"/>
                  <a:pt x="5852" y="2971"/>
                </a:cubicBezTo>
                <a:cubicBezTo>
                  <a:pt x="5864" y="2941"/>
                  <a:pt x="5864" y="2941"/>
                  <a:pt x="5864" y="2941"/>
                </a:cubicBezTo>
                <a:cubicBezTo>
                  <a:pt x="5923" y="2917"/>
                  <a:pt x="5923" y="2917"/>
                  <a:pt x="5923" y="2917"/>
                </a:cubicBezTo>
                <a:cubicBezTo>
                  <a:pt x="5994" y="2899"/>
                  <a:pt x="5994" y="2899"/>
                  <a:pt x="5994" y="2899"/>
                </a:cubicBezTo>
                <a:cubicBezTo>
                  <a:pt x="6030" y="2876"/>
                  <a:pt x="6030" y="2876"/>
                  <a:pt x="6030" y="2876"/>
                </a:cubicBezTo>
                <a:cubicBezTo>
                  <a:pt x="5982" y="2870"/>
                  <a:pt x="5982" y="2870"/>
                  <a:pt x="5982" y="2870"/>
                </a:cubicBezTo>
                <a:cubicBezTo>
                  <a:pt x="5935" y="2846"/>
                  <a:pt x="5935" y="2846"/>
                  <a:pt x="5935" y="2846"/>
                </a:cubicBezTo>
                <a:cubicBezTo>
                  <a:pt x="5876" y="2828"/>
                  <a:pt x="5876" y="2828"/>
                  <a:pt x="5876" y="2828"/>
                </a:cubicBezTo>
                <a:cubicBezTo>
                  <a:pt x="5840" y="2799"/>
                  <a:pt x="5840" y="2799"/>
                  <a:pt x="5840" y="2799"/>
                </a:cubicBezTo>
                <a:cubicBezTo>
                  <a:pt x="5799" y="2763"/>
                  <a:pt x="5799" y="2763"/>
                  <a:pt x="5799" y="2763"/>
                </a:cubicBezTo>
                <a:cubicBezTo>
                  <a:pt x="5781" y="2727"/>
                  <a:pt x="5781" y="2727"/>
                  <a:pt x="5781" y="2727"/>
                </a:cubicBezTo>
                <a:cubicBezTo>
                  <a:pt x="5804" y="2727"/>
                  <a:pt x="5804" y="2727"/>
                  <a:pt x="5804" y="2727"/>
                </a:cubicBezTo>
                <a:cubicBezTo>
                  <a:pt x="5811" y="2704"/>
                  <a:pt x="5811" y="2704"/>
                  <a:pt x="5811" y="2704"/>
                </a:cubicBezTo>
                <a:cubicBezTo>
                  <a:pt x="5775" y="2650"/>
                  <a:pt x="5775" y="2650"/>
                  <a:pt x="5775" y="2650"/>
                </a:cubicBezTo>
                <a:cubicBezTo>
                  <a:pt x="5727" y="2585"/>
                  <a:pt x="5727" y="2585"/>
                  <a:pt x="5727" y="2585"/>
                </a:cubicBezTo>
                <a:cubicBezTo>
                  <a:pt x="5656" y="2484"/>
                  <a:pt x="5656" y="2484"/>
                  <a:pt x="5656" y="2484"/>
                </a:cubicBezTo>
                <a:cubicBezTo>
                  <a:pt x="5633" y="2431"/>
                  <a:pt x="5633" y="2431"/>
                  <a:pt x="5633" y="2431"/>
                </a:cubicBezTo>
                <a:cubicBezTo>
                  <a:pt x="5579" y="2496"/>
                  <a:pt x="5579" y="2496"/>
                  <a:pt x="5579" y="2496"/>
                </a:cubicBezTo>
                <a:cubicBezTo>
                  <a:pt x="5579" y="2550"/>
                  <a:pt x="5579" y="2550"/>
                  <a:pt x="5579" y="2550"/>
                </a:cubicBezTo>
                <a:cubicBezTo>
                  <a:pt x="5526" y="2573"/>
                  <a:pt x="5526" y="2573"/>
                  <a:pt x="5526" y="2573"/>
                </a:cubicBezTo>
                <a:cubicBezTo>
                  <a:pt x="5496" y="2609"/>
                  <a:pt x="5496" y="2609"/>
                  <a:pt x="5496" y="2609"/>
                </a:cubicBezTo>
                <a:cubicBezTo>
                  <a:pt x="5443" y="2603"/>
                  <a:pt x="5443" y="2603"/>
                  <a:pt x="5443" y="2603"/>
                </a:cubicBezTo>
                <a:cubicBezTo>
                  <a:pt x="5431" y="2573"/>
                  <a:pt x="5431" y="2573"/>
                  <a:pt x="5431" y="2573"/>
                </a:cubicBezTo>
                <a:cubicBezTo>
                  <a:pt x="5395" y="2544"/>
                  <a:pt x="5395" y="2544"/>
                  <a:pt x="5395" y="2544"/>
                </a:cubicBezTo>
                <a:cubicBezTo>
                  <a:pt x="5342" y="2555"/>
                  <a:pt x="5342" y="2555"/>
                  <a:pt x="5342" y="2555"/>
                </a:cubicBezTo>
                <a:cubicBezTo>
                  <a:pt x="5360" y="2496"/>
                  <a:pt x="5360" y="2496"/>
                  <a:pt x="5360" y="2496"/>
                </a:cubicBezTo>
                <a:cubicBezTo>
                  <a:pt x="5360" y="2419"/>
                  <a:pt x="5360" y="2419"/>
                  <a:pt x="5360" y="2419"/>
                </a:cubicBezTo>
                <a:cubicBezTo>
                  <a:pt x="5354" y="2372"/>
                  <a:pt x="5354" y="2372"/>
                  <a:pt x="5354" y="2372"/>
                </a:cubicBezTo>
                <a:cubicBezTo>
                  <a:pt x="5295" y="2372"/>
                  <a:pt x="5295" y="2372"/>
                  <a:pt x="5295" y="2372"/>
                </a:cubicBezTo>
                <a:cubicBezTo>
                  <a:pt x="5247" y="2342"/>
                  <a:pt x="5247" y="2342"/>
                  <a:pt x="5247" y="2342"/>
                </a:cubicBezTo>
                <a:cubicBezTo>
                  <a:pt x="5200" y="2295"/>
                  <a:pt x="5200" y="2295"/>
                  <a:pt x="5200" y="2295"/>
                </a:cubicBezTo>
                <a:cubicBezTo>
                  <a:pt x="5117" y="2247"/>
                  <a:pt x="5117" y="2247"/>
                  <a:pt x="5117" y="2247"/>
                </a:cubicBezTo>
                <a:cubicBezTo>
                  <a:pt x="5093" y="2265"/>
                  <a:pt x="5093" y="2265"/>
                  <a:pt x="5093" y="2265"/>
                </a:cubicBezTo>
                <a:cubicBezTo>
                  <a:pt x="5022" y="2265"/>
                  <a:pt x="5022" y="2265"/>
                  <a:pt x="5022" y="2265"/>
                </a:cubicBezTo>
                <a:cubicBezTo>
                  <a:pt x="4992" y="2247"/>
                  <a:pt x="4992" y="2247"/>
                  <a:pt x="4992" y="2247"/>
                </a:cubicBezTo>
                <a:cubicBezTo>
                  <a:pt x="4915" y="2247"/>
                  <a:pt x="4915" y="2247"/>
                  <a:pt x="4915" y="2247"/>
                </a:cubicBezTo>
                <a:cubicBezTo>
                  <a:pt x="4886" y="2277"/>
                  <a:pt x="4886" y="2277"/>
                  <a:pt x="4886" y="2277"/>
                </a:cubicBezTo>
                <a:cubicBezTo>
                  <a:pt x="4915" y="2324"/>
                  <a:pt x="4915" y="2324"/>
                  <a:pt x="4915" y="2324"/>
                </a:cubicBezTo>
                <a:cubicBezTo>
                  <a:pt x="4903" y="2384"/>
                  <a:pt x="4903" y="2384"/>
                  <a:pt x="4903" y="2384"/>
                </a:cubicBezTo>
                <a:cubicBezTo>
                  <a:pt x="4909" y="2425"/>
                  <a:pt x="4909" y="2425"/>
                  <a:pt x="4909" y="2425"/>
                </a:cubicBezTo>
                <a:cubicBezTo>
                  <a:pt x="4939" y="2478"/>
                  <a:pt x="4939" y="2478"/>
                  <a:pt x="4939" y="2478"/>
                </a:cubicBezTo>
                <a:cubicBezTo>
                  <a:pt x="4897" y="2478"/>
                  <a:pt x="4897" y="2478"/>
                  <a:pt x="4897" y="2478"/>
                </a:cubicBezTo>
                <a:cubicBezTo>
                  <a:pt x="4897" y="2532"/>
                  <a:pt x="4897" y="2532"/>
                  <a:pt x="4897" y="2532"/>
                </a:cubicBezTo>
                <a:cubicBezTo>
                  <a:pt x="4874" y="2561"/>
                  <a:pt x="4874" y="2561"/>
                  <a:pt x="4874" y="2561"/>
                </a:cubicBezTo>
                <a:cubicBezTo>
                  <a:pt x="4909" y="2579"/>
                  <a:pt x="4909" y="2579"/>
                  <a:pt x="4909" y="2579"/>
                </a:cubicBezTo>
                <a:cubicBezTo>
                  <a:pt x="4957" y="2621"/>
                  <a:pt x="4957" y="2621"/>
                  <a:pt x="4957" y="2621"/>
                </a:cubicBezTo>
                <a:cubicBezTo>
                  <a:pt x="4974" y="2686"/>
                  <a:pt x="4974" y="2686"/>
                  <a:pt x="4974" y="2686"/>
                </a:cubicBezTo>
                <a:cubicBezTo>
                  <a:pt x="4974" y="2757"/>
                  <a:pt x="4974" y="2757"/>
                  <a:pt x="4974" y="2757"/>
                </a:cubicBezTo>
                <a:cubicBezTo>
                  <a:pt x="4939" y="2810"/>
                  <a:pt x="4939" y="2810"/>
                  <a:pt x="4939" y="2810"/>
                </a:cubicBezTo>
                <a:cubicBezTo>
                  <a:pt x="4886" y="2852"/>
                  <a:pt x="4886" y="2852"/>
                  <a:pt x="4886" y="2852"/>
                </a:cubicBezTo>
                <a:cubicBezTo>
                  <a:pt x="4814" y="2858"/>
                  <a:pt x="4814" y="2858"/>
                  <a:pt x="4814" y="2858"/>
                </a:cubicBezTo>
                <a:cubicBezTo>
                  <a:pt x="4856" y="2923"/>
                  <a:pt x="4856" y="2923"/>
                  <a:pt x="4856" y="2923"/>
                </a:cubicBezTo>
                <a:cubicBezTo>
                  <a:pt x="4856" y="3000"/>
                  <a:pt x="4856" y="3000"/>
                  <a:pt x="4856" y="3000"/>
                </a:cubicBezTo>
                <a:cubicBezTo>
                  <a:pt x="4874" y="3048"/>
                  <a:pt x="4874" y="3048"/>
                  <a:pt x="4874" y="3048"/>
                </a:cubicBezTo>
                <a:cubicBezTo>
                  <a:pt x="4862" y="3083"/>
                  <a:pt x="4862" y="3083"/>
                  <a:pt x="4862" y="3083"/>
                </a:cubicBezTo>
                <a:cubicBezTo>
                  <a:pt x="4832" y="3131"/>
                  <a:pt x="4832" y="3131"/>
                  <a:pt x="4832" y="3131"/>
                </a:cubicBezTo>
                <a:cubicBezTo>
                  <a:pt x="4761" y="3137"/>
                  <a:pt x="4761" y="3137"/>
                  <a:pt x="4761" y="3137"/>
                </a:cubicBezTo>
                <a:cubicBezTo>
                  <a:pt x="4725" y="3071"/>
                  <a:pt x="4725" y="3071"/>
                  <a:pt x="4725" y="3071"/>
                </a:cubicBezTo>
                <a:cubicBezTo>
                  <a:pt x="4672" y="3018"/>
                  <a:pt x="4672" y="3018"/>
                  <a:pt x="4672" y="3018"/>
                </a:cubicBezTo>
                <a:cubicBezTo>
                  <a:pt x="4672" y="2965"/>
                  <a:pt x="4672" y="2965"/>
                  <a:pt x="4672" y="2965"/>
                </a:cubicBezTo>
                <a:cubicBezTo>
                  <a:pt x="4660" y="2899"/>
                  <a:pt x="4660" y="2899"/>
                  <a:pt x="4660" y="2899"/>
                </a:cubicBezTo>
                <a:cubicBezTo>
                  <a:pt x="4666" y="2840"/>
                  <a:pt x="4666" y="2840"/>
                  <a:pt x="4666" y="2840"/>
                </a:cubicBezTo>
                <a:cubicBezTo>
                  <a:pt x="4577" y="2828"/>
                  <a:pt x="4577" y="2828"/>
                  <a:pt x="4577" y="2828"/>
                </a:cubicBezTo>
                <a:cubicBezTo>
                  <a:pt x="4512" y="2828"/>
                  <a:pt x="4512" y="2828"/>
                  <a:pt x="4512" y="2828"/>
                </a:cubicBezTo>
                <a:cubicBezTo>
                  <a:pt x="4482" y="2805"/>
                  <a:pt x="4482" y="2805"/>
                  <a:pt x="4482" y="2805"/>
                </a:cubicBezTo>
                <a:cubicBezTo>
                  <a:pt x="4399" y="2787"/>
                  <a:pt x="4399" y="2787"/>
                  <a:pt x="4399" y="2787"/>
                </a:cubicBezTo>
                <a:cubicBezTo>
                  <a:pt x="4364" y="2751"/>
                  <a:pt x="4364" y="2751"/>
                  <a:pt x="4364" y="2751"/>
                </a:cubicBezTo>
                <a:cubicBezTo>
                  <a:pt x="4293" y="2716"/>
                  <a:pt x="4293" y="2716"/>
                  <a:pt x="4293" y="2716"/>
                </a:cubicBezTo>
                <a:cubicBezTo>
                  <a:pt x="4222" y="2674"/>
                  <a:pt x="4222" y="2674"/>
                  <a:pt x="4222" y="2674"/>
                </a:cubicBezTo>
                <a:cubicBezTo>
                  <a:pt x="4121" y="2698"/>
                  <a:pt x="4121" y="2698"/>
                  <a:pt x="4121" y="2698"/>
                </a:cubicBezTo>
                <a:cubicBezTo>
                  <a:pt x="4103" y="2662"/>
                  <a:pt x="4103" y="2662"/>
                  <a:pt x="4103" y="2662"/>
                </a:cubicBezTo>
                <a:cubicBezTo>
                  <a:pt x="4061" y="2573"/>
                  <a:pt x="4061" y="2573"/>
                  <a:pt x="4061" y="2573"/>
                </a:cubicBezTo>
                <a:cubicBezTo>
                  <a:pt x="4014" y="2555"/>
                  <a:pt x="4014" y="2555"/>
                  <a:pt x="4014" y="2555"/>
                </a:cubicBezTo>
                <a:cubicBezTo>
                  <a:pt x="3978" y="2520"/>
                  <a:pt x="3978" y="2520"/>
                  <a:pt x="3978" y="2520"/>
                </a:cubicBezTo>
                <a:cubicBezTo>
                  <a:pt x="3990" y="2413"/>
                  <a:pt x="3990" y="2413"/>
                  <a:pt x="3990" y="2413"/>
                </a:cubicBezTo>
                <a:cubicBezTo>
                  <a:pt x="4038" y="2336"/>
                  <a:pt x="4038" y="2336"/>
                  <a:pt x="4038" y="2336"/>
                </a:cubicBezTo>
                <a:cubicBezTo>
                  <a:pt x="4091" y="2265"/>
                  <a:pt x="4091" y="2265"/>
                  <a:pt x="4091" y="2265"/>
                </a:cubicBezTo>
                <a:cubicBezTo>
                  <a:pt x="4150" y="2235"/>
                  <a:pt x="4150" y="2235"/>
                  <a:pt x="4150" y="2235"/>
                </a:cubicBezTo>
                <a:cubicBezTo>
                  <a:pt x="4198" y="2200"/>
                  <a:pt x="4198" y="2200"/>
                  <a:pt x="4198" y="2200"/>
                </a:cubicBezTo>
                <a:cubicBezTo>
                  <a:pt x="4180" y="2158"/>
                  <a:pt x="4180" y="2158"/>
                  <a:pt x="4180" y="2158"/>
                </a:cubicBezTo>
                <a:cubicBezTo>
                  <a:pt x="4103" y="2141"/>
                  <a:pt x="4103" y="2141"/>
                  <a:pt x="4103" y="2141"/>
                </a:cubicBezTo>
                <a:cubicBezTo>
                  <a:pt x="4014" y="2111"/>
                  <a:pt x="4014" y="2111"/>
                  <a:pt x="4014" y="2111"/>
                </a:cubicBezTo>
                <a:cubicBezTo>
                  <a:pt x="4115" y="2129"/>
                  <a:pt x="4115" y="2129"/>
                  <a:pt x="4115" y="2129"/>
                </a:cubicBezTo>
                <a:cubicBezTo>
                  <a:pt x="4198" y="2146"/>
                  <a:pt x="4198" y="2146"/>
                  <a:pt x="4198" y="2146"/>
                </a:cubicBezTo>
                <a:cubicBezTo>
                  <a:pt x="4239" y="2141"/>
                  <a:pt x="4239" y="2141"/>
                  <a:pt x="4239" y="2141"/>
                </a:cubicBezTo>
                <a:cubicBezTo>
                  <a:pt x="4245" y="2099"/>
                  <a:pt x="4245" y="2099"/>
                  <a:pt x="4245" y="2099"/>
                </a:cubicBezTo>
                <a:cubicBezTo>
                  <a:pt x="4316" y="2117"/>
                  <a:pt x="4316" y="2117"/>
                  <a:pt x="4316" y="2117"/>
                </a:cubicBezTo>
                <a:cubicBezTo>
                  <a:pt x="4352" y="2111"/>
                  <a:pt x="4352" y="2111"/>
                  <a:pt x="4352" y="2111"/>
                </a:cubicBezTo>
                <a:cubicBezTo>
                  <a:pt x="4358" y="2075"/>
                  <a:pt x="4358" y="2075"/>
                  <a:pt x="4358" y="2075"/>
                </a:cubicBezTo>
                <a:cubicBezTo>
                  <a:pt x="4381" y="2063"/>
                  <a:pt x="4381" y="2063"/>
                  <a:pt x="4381" y="2063"/>
                </a:cubicBezTo>
                <a:cubicBezTo>
                  <a:pt x="4399" y="2016"/>
                  <a:pt x="4399" y="2016"/>
                  <a:pt x="4399" y="2016"/>
                </a:cubicBezTo>
                <a:cubicBezTo>
                  <a:pt x="4346" y="2010"/>
                  <a:pt x="4346" y="2010"/>
                  <a:pt x="4346" y="2010"/>
                </a:cubicBezTo>
                <a:cubicBezTo>
                  <a:pt x="4287" y="2004"/>
                  <a:pt x="4287" y="2004"/>
                  <a:pt x="4287" y="2004"/>
                </a:cubicBezTo>
                <a:cubicBezTo>
                  <a:pt x="4263" y="1980"/>
                  <a:pt x="4263" y="1980"/>
                  <a:pt x="4263" y="1980"/>
                </a:cubicBezTo>
                <a:cubicBezTo>
                  <a:pt x="4192" y="1951"/>
                  <a:pt x="4192" y="1951"/>
                  <a:pt x="4192" y="1951"/>
                </a:cubicBezTo>
                <a:cubicBezTo>
                  <a:pt x="4239" y="1957"/>
                  <a:pt x="4239" y="1957"/>
                  <a:pt x="4239" y="1957"/>
                </a:cubicBezTo>
                <a:cubicBezTo>
                  <a:pt x="4316" y="1975"/>
                  <a:pt x="4316" y="1975"/>
                  <a:pt x="4316" y="1975"/>
                </a:cubicBezTo>
                <a:cubicBezTo>
                  <a:pt x="4370" y="1992"/>
                  <a:pt x="4370" y="1992"/>
                  <a:pt x="4370" y="1992"/>
                </a:cubicBezTo>
                <a:cubicBezTo>
                  <a:pt x="4417" y="1975"/>
                  <a:pt x="4417" y="1975"/>
                  <a:pt x="4417" y="1975"/>
                </a:cubicBezTo>
                <a:cubicBezTo>
                  <a:pt x="4453" y="1933"/>
                  <a:pt x="4453" y="1933"/>
                  <a:pt x="4453" y="1933"/>
                </a:cubicBezTo>
                <a:cubicBezTo>
                  <a:pt x="4417" y="1897"/>
                  <a:pt x="4417" y="1897"/>
                  <a:pt x="4417" y="1897"/>
                </a:cubicBezTo>
                <a:cubicBezTo>
                  <a:pt x="4470" y="1897"/>
                  <a:pt x="4470" y="1897"/>
                  <a:pt x="4470" y="1897"/>
                </a:cubicBezTo>
                <a:cubicBezTo>
                  <a:pt x="4500" y="1927"/>
                  <a:pt x="4500" y="1927"/>
                  <a:pt x="4500" y="1927"/>
                </a:cubicBezTo>
                <a:cubicBezTo>
                  <a:pt x="4476" y="1963"/>
                  <a:pt x="4476" y="1963"/>
                  <a:pt x="4476" y="1963"/>
                </a:cubicBezTo>
                <a:cubicBezTo>
                  <a:pt x="4453" y="2028"/>
                  <a:pt x="4453" y="2028"/>
                  <a:pt x="4453" y="2028"/>
                </a:cubicBezTo>
                <a:cubicBezTo>
                  <a:pt x="4453" y="2105"/>
                  <a:pt x="4453" y="2105"/>
                  <a:pt x="4453" y="2105"/>
                </a:cubicBezTo>
                <a:cubicBezTo>
                  <a:pt x="4399" y="2117"/>
                  <a:pt x="4399" y="2117"/>
                  <a:pt x="4399" y="2117"/>
                </a:cubicBezTo>
                <a:cubicBezTo>
                  <a:pt x="4417" y="2152"/>
                  <a:pt x="4417" y="2152"/>
                  <a:pt x="4417" y="2152"/>
                </a:cubicBezTo>
                <a:cubicBezTo>
                  <a:pt x="4470" y="2158"/>
                  <a:pt x="4470" y="2158"/>
                  <a:pt x="4470" y="2158"/>
                </a:cubicBezTo>
                <a:cubicBezTo>
                  <a:pt x="4470" y="2188"/>
                  <a:pt x="4470" y="2188"/>
                  <a:pt x="4470" y="2188"/>
                </a:cubicBezTo>
                <a:cubicBezTo>
                  <a:pt x="4470" y="2188"/>
                  <a:pt x="4524" y="2200"/>
                  <a:pt x="4542" y="2182"/>
                </a:cubicBezTo>
                <a:cubicBezTo>
                  <a:pt x="4559" y="2141"/>
                  <a:pt x="4559" y="2141"/>
                  <a:pt x="4559" y="2141"/>
                </a:cubicBezTo>
                <a:cubicBezTo>
                  <a:pt x="4631" y="2146"/>
                  <a:pt x="4631" y="2146"/>
                  <a:pt x="4631" y="2146"/>
                </a:cubicBezTo>
                <a:cubicBezTo>
                  <a:pt x="4666" y="2152"/>
                  <a:pt x="4666" y="2152"/>
                  <a:pt x="4666" y="2152"/>
                </a:cubicBezTo>
                <a:cubicBezTo>
                  <a:pt x="4702" y="2170"/>
                  <a:pt x="4702" y="2170"/>
                  <a:pt x="4702" y="2170"/>
                </a:cubicBezTo>
                <a:cubicBezTo>
                  <a:pt x="4755" y="2170"/>
                  <a:pt x="4755" y="2170"/>
                  <a:pt x="4755" y="2170"/>
                </a:cubicBezTo>
                <a:cubicBezTo>
                  <a:pt x="4761" y="2123"/>
                  <a:pt x="4761" y="2123"/>
                  <a:pt x="4761" y="2123"/>
                </a:cubicBezTo>
                <a:cubicBezTo>
                  <a:pt x="4708" y="2111"/>
                  <a:pt x="4708" y="2111"/>
                  <a:pt x="4708" y="2111"/>
                </a:cubicBezTo>
                <a:cubicBezTo>
                  <a:pt x="4684" y="2057"/>
                  <a:pt x="4684" y="2057"/>
                  <a:pt x="4684" y="2057"/>
                </a:cubicBezTo>
                <a:cubicBezTo>
                  <a:pt x="4619" y="2052"/>
                  <a:pt x="4619" y="2052"/>
                  <a:pt x="4619" y="2052"/>
                </a:cubicBezTo>
                <a:cubicBezTo>
                  <a:pt x="4565" y="2010"/>
                  <a:pt x="4565" y="2010"/>
                  <a:pt x="4565" y="2010"/>
                </a:cubicBezTo>
                <a:cubicBezTo>
                  <a:pt x="4518" y="1998"/>
                  <a:pt x="4518" y="1998"/>
                  <a:pt x="4518" y="1998"/>
                </a:cubicBezTo>
                <a:cubicBezTo>
                  <a:pt x="4518" y="1968"/>
                  <a:pt x="4518" y="1968"/>
                  <a:pt x="4518" y="1968"/>
                </a:cubicBezTo>
                <a:cubicBezTo>
                  <a:pt x="4565" y="1975"/>
                  <a:pt x="4565" y="1975"/>
                  <a:pt x="4565" y="1975"/>
                </a:cubicBezTo>
                <a:cubicBezTo>
                  <a:pt x="4583" y="1957"/>
                  <a:pt x="4583" y="1957"/>
                  <a:pt x="4583" y="1957"/>
                </a:cubicBezTo>
                <a:cubicBezTo>
                  <a:pt x="4577" y="1927"/>
                  <a:pt x="4577" y="1927"/>
                  <a:pt x="4577" y="1927"/>
                </a:cubicBezTo>
                <a:cubicBezTo>
                  <a:pt x="4631" y="1927"/>
                  <a:pt x="4631" y="1927"/>
                  <a:pt x="4631" y="1927"/>
                </a:cubicBezTo>
                <a:cubicBezTo>
                  <a:pt x="4648" y="1891"/>
                  <a:pt x="4648" y="1891"/>
                  <a:pt x="4648" y="1891"/>
                </a:cubicBezTo>
                <a:cubicBezTo>
                  <a:pt x="4702" y="1856"/>
                  <a:pt x="4702" y="1856"/>
                  <a:pt x="4702" y="1856"/>
                </a:cubicBezTo>
                <a:cubicBezTo>
                  <a:pt x="4720" y="1820"/>
                  <a:pt x="4720" y="1820"/>
                  <a:pt x="4720" y="1820"/>
                </a:cubicBezTo>
                <a:cubicBezTo>
                  <a:pt x="4690" y="1791"/>
                  <a:pt x="4690" y="1791"/>
                  <a:pt x="4690" y="1791"/>
                </a:cubicBezTo>
                <a:cubicBezTo>
                  <a:pt x="4666" y="1731"/>
                  <a:pt x="4666" y="1731"/>
                  <a:pt x="4666" y="1731"/>
                </a:cubicBezTo>
                <a:cubicBezTo>
                  <a:pt x="4714" y="1725"/>
                  <a:pt x="4714" y="1725"/>
                  <a:pt x="4714" y="1725"/>
                </a:cubicBezTo>
                <a:cubicBezTo>
                  <a:pt x="4725" y="1678"/>
                  <a:pt x="4725" y="1678"/>
                  <a:pt x="4725" y="1678"/>
                </a:cubicBezTo>
                <a:cubicBezTo>
                  <a:pt x="4690" y="1636"/>
                  <a:pt x="4690" y="1636"/>
                  <a:pt x="4690" y="1636"/>
                </a:cubicBezTo>
                <a:cubicBezTo>
                  <a:pt x="4642" y="1613"/>
                  <a:pt x="4642" y="1613"/>
                  <a:pt x="4642" y="1613"/>
                </a:cubicBezTo>
                <a:cubicBezTo>
                  <a:pt x="4571" y="1577"/>
                  <a:pt x="4571" y="1577"/>
                  <a:pt x="4571" y="1577"/>
                </a:cubicBezTo>
                <a:cubicBezTo>
                  <a:pt x="4648" y="1577"/>
                  <a:pt x="4648" y="1577"/>
                  <a:pt x="4648" y="1577"/>
                </a:cubicBezTo>
                <a:cubicBezTo>
                  <a:pt x="4654" y="1559"/>
                  <a:pt x="4654" y="1559"/>
                  <a:pt x="4654" y="1559"/>
                </a:cubicBezTo>
                <a:cubicBezTo>
                  <a:pt x="4714" y="1565"/>
                  <a:pt x="4714" y="1565"/>
                  <a:pt x="4714" y="1565"/>
                </a:cubicBezTo>
                <a:cubicBezTo>
                  <a:pt x="4755" y="1589"/>
                  <a:pt x="4755" y="1589"/>
                  <a:pt x="4755" y="1589"/>
                </a:cubicBezTo>
                <a:cubicBezTo>
                  <a:pt x="4814" y="1583"/>
                  <a:pt x="4814" y="1583"/>
                  <a:pt x="4814" y="1583"/>
                </a:cubicBezTo>
                <a:cubicBezTo>
                  <a:pt x="4868" y="1571"/>
                  <a:pt x="4868" y="1571"/>
                  <a:pt x="4868" y="1571"/>
                </a:cubicBezTo>
                <a:cubicBezTo>
                  <a:pt x="4820" y="1530"/>
                  <a:pt x="4820" y="1530"/>
                  <a:pt x="4820" y="1530"/>
                </a:cubicBezTo>
                <a:cubicBezTo>
                  <a:pt x="4856" y="1524"/>
                  <a:pt x="4856" y="1524"/>
                  <a:pt x="4856" y="1524"/>
                </a:cubicBezTo>
                <a:cubicBezTo>
                  <a:pt x="4903" y="1571"/>
                  <a:pt x="4903" y="1571"/>
                  <a:pt x="4903" y="1571"/>
                </a:cubicBezTo>
                <a:cubicBezTo>
                  <a:pt x="4957" y="1577"/>
                  <a:pt x="4957" y="1577"/>
                  <a:pt x="4957" y="1577"/>
                </a:cubicBezTo>
                <a:cubicBezTo>
                  <a:pt x="4980" y="1625"/>
                  <a:pt x="4980" y="1625"/>
                  <a:pt x="4980" y="1625"/>
                </a:cubicBezTo>
                <a:cubicBezTo>
                  <a:pt x="5022" y="1631"/>
                  <a:pt x="5022" y="1631"/>
                  <a:pt x="5022" y="1631"/>
                </a:cubicBezTo>
                <a:cubicBezTo>
                  <a:pt x="5040" y="1666"/>
                  <a:pt x="5040" y="1666"/>
                  <a:pt x="5040" y="1666"/>
                </a:cubicBezTo>
                <a:cubicBezTo>
                  <a:pt x="5087" y="1684"/>
                  <a:pt x="5087" y="1684"/>
                  <a:pt x="5087" y="1684"/>
                </a:cubicBezTo>
                <a:cubicBezTo>
                  <a:pt x="5111" y="1725"/>
                  <a:pt x="5111" y="1725"/>
                  <a:pt x="5111" y="1725"/>
                </a:cubicBezTo>
                <a:cubicBezTo>
                  <a:pt x="5158" y="1743"/>
                  <a:pt x="5158" y="1743"/>
                  <a:pt x="5158" y="1743"/>
                </a:cubicBezTo>
                <a:cubicBezTo>
                  <a:pt x="5194" y="1785"/>
                  <a:pt x="5194" y="1785"/>
                  <a:pt x="5194" y="1785"/>
                </a:cubicBezTo>
                <a:cubicBezTo>
                  <a:pt x="5206" y="1838"/>
                  <a:pt x="5206" y="1838"/>
                  <a:pt x="5206" y="1838"/>
                </a:cubicBezTo>
                <a:cubicBezTo>
                  <a:pt x="5146" y="1891"/>
                  <a:pt x="5146" y="1891"/>
                  <a:pt x="5146" y="1891"/>
                </a:cubicBezTo>
                <a:cubicBezTo>
                  <a:pt x="5099" y="1945"/>
                  <a:pt x="5099" y="1945"/>
                  <a:pt x="5099" y="1945"/>
                </a:cubicBezTo>
                <a:cubicBezTo>
                  <a:pt x="5123" y="1998"/>
                  <a:pt x="5123" y="1998"/>
                  <a:pt x="5123" y="1998"/>
                </a:cubicBezTo>
                <a:cubicBezTo>
                  <a:pt x="5040" y="2010"/>
                  <a:pt x="5040" y="2010"/>
                  <a:pt x="5040" y="2010"/>
                </a:cubicBezTo>
                <a:cubicBezTo>
                  <a:pt x="4992" y="1998"/>
                  <a:pt x="4992" y="1998"/>
                  <a:pt x="4992" y="1998"/>
                </a:cubicBezTo>
                <a:cubicBezTo>
                  <a:pt x="4945" y="1998"/>
                  <a:pt x="4945" y="1998"/>
                  <a:pt x="4945" y="1998"/>
                </a:cubicBezTo>
                <a:cubicBezTo>
                  <a:pt x="4886" y="2040"/>
                  <a:pt x="4886" y="2040"/>
                  <a:pt x="4886" y="2040"/>
                </a:cubicBezTo>
                <a:cubicBezTo>
                  <a:pt x="4886" y="2087"/>
                  <a:pt x="4886" y="2087"/>
                  <a:pt x="4886" y="2087"/>
                </a:cubicBezTo>
                <a:cubicBezTo>
                  <a:pt x="4957" y="2099"/>
                  <a:pt x="4957" y="2099"/>
                  <a:pt x="4957" y="2099"/>
                </a:cubicBezTo>
                <a:cubicBezTo>
                  <a:pt x="5016" y="2093"/>
                  <a:pt x="5016" y="2093"/>
                  <a:pt x="5016" y="2093"/>
                </a:cubicBezTo>
                <a:cubicBezTo>
                  <a:pt x="5028" y="2069"/>
                  <a:pt x="5028" y="2069"/>
                  <a:pt x="5028" y="2069"/>
                </a:cubicBezTo>
                <a:cubicBezTo>
                  <a:pt x="5052" y="2052"/>
                  <a:pt x="5052" y="2052"/>
                  <a:pt x="5052" y="2052"/>
                </a:cubicBezTo>
                <a:cubicBezTo>
                  <a:pt x="5093" y="2063"/>
                  <a:pt x="5093" y="2063"/>
                  <a:pt x="5093" y="2063"/>
                </a:cubicBezTo>
                <a:cubicBezTo>
                  <a:pt x="5158" y="2081"/>
                  <a:pt x="5158" y="2081"/>
                  <a:pt x="5158" y="2081"/>
                </a:cubicBezTo>
                <a:cubicBezTo>
                  <a:pt x="5224" y="2146"/>
                  <a:pt x="5224" y="2146"/>
                  <a:pt x="5224" y="2146"/>
                </a:cubicBezTo>
                <a:cubicBezTo>
                  <a:pt x="5241" y="2182"/>
                  <a:pt x="5241" y="2182"/>
                  <a:pt x="5241" y="2182"/>
                </a:cubicBezTo>
                <a:cubicBezTo>
                  <a:pt x="5277" y="2223"/>
                  <a:pt x="5277" y="2223"/>
                  <a:pt x="5277" y="2223"/>
                </a:cubicBezTo>
                <a:cubicBezTo>
                  <a:pt x="5336" y="2223"/>
                  <a:pt x="5336" y="2223"/>
                  <a:pt x="5336" y="2223"/>
                </a:cubicBezTo>
                <a:cubicBezTo>
                  <a:pt x="5395" y="2277"/>
                  <a:pt x="5395" y="2277"/>
                  <a:pt x="5395" y="2277"/>
                </a:cubicBezTo>
                <a:cubicBezTo>
                  <a:pt x="5484" y="2283"/>
                  <a:pt x="5484" y="2283"/>
                  <a:pt x="5484" y="2283"/>
                </a:cubicBezTo>
                <a:cubicBezTo>
                  <a:pt x="5544" y="2307"/>
                  <a:pt x="5544" y="2307"/>
                  <a:pt x="5544" y="2307"/>
                </a:cubicBezTo>
                <a:cubicBezTo>
                  <a:pt x="5550" y="2271"/>
                  <a:pt x="5550" y="2271"/>
                  <a:pt x="5550" y="2271"/>
                </a:cubicBezTo>
                <a:cubicBezTo>
                  <a:pt x="5455" y="2200"/>
                  <a:pt x="5455" y="2200"/>
                  <a:pt x="5455" y="2200"/>
                </a:cubicBezTo>
                <a:cubicBezTo>
                  <a:pt x="5413" y="2170"/>
                  <a:pt x="5413" y="2170"/>
                  <a:pt x="5413" y="2170"/>
                </a:cubicBezTo>
                <a:cubicBezTo>
                  <a:pt x="5395" y="2134"/>
                  <a:pt x="5395" y="2134"/>
                  <a:pt x="5395" y="2134"/>
                </a:cubicBezTo>
                <a:cubicBezTo>
                  <a:pt x="5455" y="2170"/>
                  <a:pt x="5455" y="2170"/>
                  <a:pt x="5455" y="2170"/>
                </a:cubicBezTo>
                <a:cubicBezTo>
                  <a:pt x="5561" y="2223"/>
                  <a:pt x="5561" y="2223"/>
                  <a:pt x="5561" y="2223"/>
                </a:cubicBezTo>
                <a:cubicBezTo>
                  <a:pt x="5615" y="2253"/>
                  <a:pt x="5615" y="2253"/>
                  <a:pt x="5615" y="2253"/>
                </a:cubicBezTo>
                <a:cubicBezTo>
                  <a:pt x="5615" y="2200"/>
                  <a:pt x="5615" y="2200"/>
                  <a:pt x="5615" y="2200"/>
                </a:cubicBezTo>
                <a:cubicBezTo>
                  <a:pt x="5650" y="2158"/>
                  <a:pt x="5650" y="2158"/>
                  <a:pt x="5650" y="2158"/>
                </a:cubicBezTo>
                <a:cubicBezTo>
                  <a:pt x="5597" y="2129"/>
                  <a:pt x="5597" y="2129"/>
                  <a:pt x="5597" y="2129"/>
                </a:cubicBezTo>
                <a:cubicBezTo>
                  <a:pt x="5585" y="2057"/>
                  <a:pt x="5585" y="2057"/>
                  <a:pt x="5585" y="2057"/>
                </a:cubicBezTo>
                <a:cubicBezTo>
                  <a:pt x="5514" y="2034"/>
                  <a:pt x="5514" y="2034"/>
                  <a:pt x="5514" y="2034"/>
                </a:cubicBezTo>
                <a:cubicBezTo>
                  <a:pt x="5425" y="1939"/>
                  <a:pt x="5425" y="1939"/>
                  <a:pt x="5425" y="1939"/>
                </a:cubicBezTo>
                <a:cubicBezTo>
                  <a:pt x="5455" y="1915"/>
                  <a:pt x="5455" y="1915"/>
                  <a:pt x="5455" y="1915"/>
                </a:cubicBezTo>
                <a:cubicBezTo>
                  <a:pt x="5484" y="1891"/>
                  <a:pt x="5484" y="1891"/>
                  <a:pt x="5484" y="1891"/>
                </a:cubicBezTo>
                <a:cubicBezTo>
                  <a:pt x="5597" y="1975"/>
                  <a:pt x="5597" y="1975"/>
                  <a:pt x="5597" y="1975"/>
                </a:cubicBezTo>
                <a:cubicBezTo>
                  <a:pt x="5638" y="2034"/>
                  <a:pt x="5638" y="2034"/>
                  <a:pt x="5638" y="2034"/>
                </a:cubicBezTo>
                <a:cubicBezTo>
                  <a:pt x="5686" y="2040"/>
                  <a:pt x="5686" y="2040"/>
                  <a:pt x="5686" y="2040"/>
                </a:cubicBezTo>
                <a:cubicBezTo>
                  <a:pt x="5704" y="1975"/>
                  <a:pt x="5704" y="1975"/>
                  <a:pt x="5704" y="1975"/>
                </a:cubicBezTo>
                <a:cubicBezTo>
                  <a:pt x="5763" y="1957"/>
                  <a:pt x="5763" y="1957"/>
                  <a:pt x="5763" y="1957"/>
                </a:cubicBezTo>
                <a:cubicBezTo>
                  <a:pt x="5769" y="1927"/>
                  <a:pt x="5769" y="1927"/>
                  <a:pt x="5769" y="1927"/>
                </a:cubicBezTo>
                <a:cubicBezTo>
                  <a:pt x="5811" y="1927"/>
                  <a:pt x="5811" y="1927"/>
                  <a:pt x="5811" y="1927"/>
                </a:cubicBezTo>
                <a:cubicBezTo>
                  <a:pt x="5828" y="1897"/>
                  <a:pt x="5828" y="1897"/>
                  <a:pt x="5828" y="1897"/>
                </a:cubicBezTo>
                <a:cubicBezTo>
                  <a:pt x="5822" y="1856"/>
                  <a:pt x="5822" y="1856"/>
                  <a:pt x="5822" y="1856"/>
                </a:cubicBezTo>
                <a:cubicBezTo>
                  <a:pt x="5745" y="1856"/>
                  <a:pt x="5745" y="1856"/>
                  <a:pt x="5745" y="1856"/>
                </a:cubicBezTo>
                <a:cubicBezTo>
                  <a:pt x="5745" y="1832"/>
                  <a:pt x="5745" y="1832"/>
                  <a:pt x="5745" y="1832"/>
                </a:cubicBezTo>
                <a:cubicBezTo>
                  <a:pt x="5698" y="1797"/>
                  <a:pt x="5698" y="1797"/>
                  <a:pt x="5698" y="1797"/>
                </a:cubicBezTo>
                <a:cubicBezTo>
                  <a:pt x="5662" y="1791"/>
                  <a:pt x="5662" y="1791"/>
                  <a:pt x="5662" y="1791"/>
                </a:cubicBezTo>
                <a:cubicBezTo>
                  <a:pt x="5609" y="1767"/>
                  <a:pt x="5609" y="1767"/>
                  <a:pt x="5609" y="1767"/>
                </a:cubicBezTo>
                <a:cubicBezTo>
                  <a:pt x="5573" y="1767"/>
                  <a:pt x="5573" y="1767"/>
                  <a:pt x="5573" y="1767"/>
                </a:cubicBezTo>
                <a:cubicBezTo>
                  <a:pt x="5561" y="1737"/>
                  <a:pt x="5561" y="1737"/>
                  <a:pt x="5561" y="1737"/>
                </a:cubicBezTo>
                <a:cubicBezTo>
                  <a:pt x="5544" y="1708"/>
                  <a:pt x="5544" y="1708"/>
                  <a:pt x="5544" y="1708"/>
                </a:cubicBezTo>
                <a:cubicBezTo>
                  <a:pt x="5479" y="1708"/>
                  <a:pt x="5479" y="1708"/>
                  <a:pt x="5479" y="1708"/>
                </a:cubicBezTo>
                <a:cubicBezTo>
                  <a:pt x="5449" y="1708"/>
                  <a:pt x="5449" y="1708"/>
                  <a:pt x="5449" y="1708"/>
                </a:cubicBezTo>
                <a:cubicBezTo>
                  <a:pt x="5449" y="1654"/>
                  <a:pt x="5449" y="1654"/>
                  <a:pt x="5449" y="1654"/>
                </a:cubicBezTo>
                <a:cubicBezTo>
                  <a:pt x="5496" y="1654"/>
                  <a:pt x="5496" y="1654"/>
                  <a:pt x="5496" y="1654"/>
                </a:cubicBezTo>
                <a:cubicBezTo>
                  <a:pt x="5520" y="1636"/>
                  <a:pt x="5520" y="1636"/>
                  <a:pt x="5520" y="1636"/>
                </a:cubicBezTo>
                <a:cubicBezTo>
                  <a:pt x="5455" y="1619"/>
                  <a:pt x="5455" y="1619"/>
                  <a:pt x="5455" y="1619"/>
                </a:cubicBezTo>
                <a:cubicBezTo>
                  <a:pt x="5467" y="1595"/>
                  <a:pt x="5467" y="1595"/>
                  <a:pt x="5467" y="1595"/>
                </a:cubicBezTo>
                <a:cubicBezTo>
                  <a:pt x="5496" y="1589"/>
                  <a:pt x="5496" y="1589"/>
                  <a:pt x="5496" y="1589"/>
                </a:cubicBezTo>
                <a:cubicBezTo>
                  <a:pt x="5461" y="1559"/>
                  <a:pt x="5461" y="1559"/>
                  <a:pt x="5461" y="1559"/>
                </a:cubicBezTo>
                <a:cubicBezTo>
                  <a:pt x="5407" y="1542"/>
                  <a:pt x="5407" y="1542"/>
                  <a:pt x="5407" y="1542"/>
                </a:cubicBezTo>
                <a:cubicBezTo>
                  <a:pt x="5425" y="1512"/>
                  <a:pt x="5425" y="1512"/>
                  <a:pt x="5425" y="1512"/>
                </a:cubicBezTo>
                <a:cubicBezTo>
                  <a:pt x="5372" y="1488"/>
                  <a:pt x="5372" y="1488"/>
                  <a:pt x="5372" y="1488"/>
                </a:cubicBezTo>
                <a:cubicBezTo>
                  <a:pt x="5312" y="1494"/>
                  <a:pt x="5312" y="1494"/>
                  <a:pt x="5312" y="1494"/>
                </a:cubicBezTo>
                <a:cubicBezTo>
                  <a:pt x="5306" y="1465"/>
                  <a:pt x="5306" y="1465"/>
                  <a:pt x="5306" y="1465"/>
                </a:cubicBezTo>
                <a:cubicBezTo>
                  <a:pt x="5259" y="1465"/>
                  <a:pt x="5259" y="1465"/>
                  <a:pt x="5259" y="1465"/>
                </a:cubicBezTo>
                <a:cubicBezTo>
                  <a:pt x="5235" y="1459"/>
                  <a:pt x="5235" y="1459"/>
                  <a:pt x="5235" y="1459"/>
                </a:cubicBezTo>
                <a:cubicBezTo>
                  <a:pt x="5277" y="1429"/>
                  <a:pt x="5277" y="1429"/>
                  <a:pt x="5277" y="1429"/>
                </a:cubicBezTo>
                <a:cubicBezTo>
                  <a:pt x="5224" y="1417"/>
                  <a:pt x="5224" y="1417"/>
                  <a:pt x="5224" y="1417"/>
                </a:cubicBezTo>
                <a:cubicBezTo>
                  <a:pt x="5152" y="1429"/>
                  <a:pt x="5152" y="1429"/>
                  <a:pt x="5152" y="1429"/>
                </a:cubicBezTo>
                <a:cubicBezTo>
                  <a:pt x="5111" y="1387"/>
                  <a:pt x="5111" y="1387"/>
                  <a:pt x="5111" y="1387"/>
                </a:cubicBezTo>
                <a:cubicBezTo>
                  <a:pt x="5105" y="1358"/>
                  <a:pt x="5105" y="1358"/>
                  <a:pt x="5105" y="1358"/>
                </a:cubicBezTo>
                <a:cubicBezTo>
                  <a:pt x="5057" y="1358"/>
                  <a:pt x="5057" y="1358"/>
                  <a:pt x="5057" y="1358"/>
                </a:cubicBezTo>
                <a:cubicBezTo>
                  <a:pt x="5057" y="1328"/>
                  <a:pt x="5057" y="1328"/>
                  <a:pt x="5057" y="1328"/>
                </a:cubicBezTo>
                <a:cubicBezTo>
                  <a:pt x="4986" y="1304"/>
                  <a:pt x="4986" y="1304"/>
                  <a:pt x="4986" y="1304"/>
                </a:cubicBezTo>
                <a:cubicBezTo>
                  <a:pt x="4897" y="1304"/>
                  <a:pt x="4897" y="1304"/>
                  <a:pt x="4897" y="1304"/>
                </a:cubicBezTo>
                <a:cubicBezTo>
                  <a:pt x="4886" y="1328"/>
                  <a:pt x="4886" y="1328"/>
                  <a:pt x="4886" y="1328"/>
                </a:cubicBezTo>
                <a:cubicBezTo>
                  <a:pt x="4844" y="1334"/>
                  <a:pt x="4844" y="1334"/>
                  <a:pt x="4844" y="1334"/>
                </a:cubicBezTo>
                <a:cubicBezTo>
                  <a:pt x="4802" y="1328"/>
                  <a:pt x="4802" y="1328"/>
                  <a:pt x="4802" y="1328"/>
                </a:cubicBezTo>
                <a:cubicBezTo>
                  <a:pt x="4785" y="1358"/>
                  <a:pt x="4785" y="1358"/>
                  <a:pt x="4785" y="1358"/>
                </a:cubicBezTo>
                <a:cubicBezTo>
                  <a:pt x="4743" y="1358"/>
                  <a:pt x="4743" y="1358"/>
                  <a:pt x="4743" y="1358"/>
                </a:cubicBezTo>
                <a:cubicBezTo>
                  <a:pt x="4737" y="1322"/>
                  <a:pt x="4737" y="1322"/>
                  <a:pt x="4737" y="1322"/>
                </a:cubicBezTo>
                <a:cubicBezTo>
                  <a:pt x="4767" y="1281"/>
                  <a:pt x="4767" y="1281"/>
                  <a:pt x="4767" y="1281"/>
                </a:cubicBezTo>
                <a:cubicBezTo>
                  <a:pt x="4725" y="1233"/>
                  <a:pt x="4725" y="1233"/>
                  <a:pt x="4725" y="1233"/>
                </a:cubicBezTo>
                <a:cubicBezTo>
                  <a:pt x="4702" y="1186"/>
                  <a:pt x="4702" y="1186"/>
                  <a:pt x="4702" y="1186"/>
                </a:cubicBezTo>
                <a:cubicBezTo>
                  <a:pt x="4625" y="1186"/>
                  <a:pt x="4625" y="1186"/>
                  <a:pt x="4625" y="1186"/>
                </a:cubicBezTo>
                <a:cubicBezTo>
                  <a:pt x="4583" y="1221"/>
                  <a:pt x="4583" y="1221"/>
                  <a:pt x="4583" y="1221"/>
                </a:cubicBezTo>
                <a:cubicBezTo>
                  <a:pt x="4530" y="1221"/>
                  <a:pt x="4530" y="1221"/>
                  <a:pt x="4530" y="1221"/>
                </a:cubicBezTo>
                <a:cubicBezTo>
                  <a:pt x="4494" y="1245"/>
                  <a:pt x="4494" y="1245"/>
                  <a:pt x="4494" y="1245"/>
                </a:cubicBezTo>
                <a:cubicBezTo>
                  <a:pt x="4488" y="1293"/>
                  <a:pt x="4488" y="1293"/>
                  <a:pt x="4488" y="1293"/>
                </a:cubicBezTo>
                <a:cubicBezTo>
                  <a:pt x="4518" y="1340"/>
                  <a:pt x="4518" y="1340"/>
                  <a:pt x="4518" y="1340"/>
                </a:cubicBezTo>
                <a:cubicBezTo>
                  <a:pt x="4494" y="1370"/>
                  <a:pt x="4494" y="1370"/>
                  <a:pt x="4494" y="1370"/>
                </a:cubicBezTo>
                <a:cubicBezTo>
                  <a:pt x="4542" y="1429"/>
                  <a:pt x="4542" y="1429"/>
                  <a:pt x="4542" y="1429"/>
                </a:cubicBezTo>
                <a:cubicBezTo>
                  <a:pt x="4506" y="1435"/>
                  <a:pt x="4506" y="1435"/>
                  <a:pt x="4506" y="1435"/>
                </a:cubicBezTo>
                <a:cubicBezTo>
                  <a:pt x="4453" y="1387"/>
                  <a:pt x="4453" y="1387"/>
                  <a:pt x="4453" y="1387"/>
                </a:cubicBezTo>
                <a:cubicBezTo>
                  <a:pt x="4435" y="1316"/>
                  <a:pt x="4435" y="1316"/>
                  <a:pt x="4435" y="1316"/>
                </a:cubicBezTo>
                <a:cubicBezTo>
                  <a:pt x="4429" y="1269"/>
                  <a:pt x="4429" y="1269"/>
                  <a:pt x="4429" y="1269"/>
                </a:cubicBezTo>
                <a:cubicBezTo>
                  <a:pt x="4470" y="1221"/>
                  <a:pt x="4470" y="1221"/>
                  <a:pt x="4470" y="1221"/>
                </a:cubicBezTo>
                <a:cubicBezTo>
                  <a:pt x="4524" y="1186"/>
                  <a:pt x="4524" y="1186"/>
                  <a:pt x="4524" y="1186"/>
                </a:cubicBezTo>
                <a:cubicBezTo>
                  <a:pt x="4447" y="1186"/>
                  <a:pt x="4447" y="1186"/>
                  <a:pt x="4447" y="1186"/>
                </a:cubicBezTo>
                <a:cubicBezTo>
                  <a:pt x="4370" y="1192"/>
                  <a:pt x="4370" y="1192"/>
                  <a:pt x="4370" y="1192"/>
                </a:cubicBezTo>
                <a:cubicBezTo>
                  <a:pt x="4299" y="1251"/>
                  <a:pt x="4299" y="1251"/>
                  <a:pt x="4299" y="1251"/>
                </a:cubicBezTo>
                <a:cubicBezTo>
                  <a:pt x="4257" y="1328"/>
                  <a:pt x="4257" y="1328"/>
                  <a:pt x="4257" y="1328"/>
                </a:cubicBezTo>
                <a:cubicBezTo>
                  <a:pt x="4251" y="1429"/>
                  <a:pt x="4251" y="1429"/>
                  <a:pt x="4251" y="1429"/>
                </a:cubicBezTo>
                <a:cubicBezTo>
                  <a:pt x="4316" y="1441"/>
                  <a:pt x="4316" y="1441"/>
                  <a:pt x="4316" y="1441"/>
                </a:cubicBezTo>
                <a:cubicBezTo>
                  <a:pt x="4364" y="1441"/>
                  <a:pt x="4364" y="1441"/>
                  <a:pt x="4364" y="1441"/>
                </a:cubicBezTo>
                <a:cubicBezTo>
                  <a:pt x="4381" y="1482"/>
                  <a:pt x="4381" y="1482"/>
                  <a:pt x="4381" y="1482"/>
                </a:cubicBezTo>
                <a:cubicBezTo>
                  <a:pt x="4334" y="1470"/>
                  <a:pt x="4334" y="1470"/>
                  <a:pt x="4334" y="1470"/>
                </a:cubicBezTo>
                <a:cubicBezTo>
                  <a:pt x="4275" y="1488"/>
                  <a:pt x="4275" y="1488"/>
                  <a:pt x="4275" y="1488"/>
                </a:cubicBezTo>
                <a:cubicBezTo>
                  <a:pt x="4322" y="1530"/>
                  <a:pt x="4322" y="1530"/>
                  <a:pt x="4322" y="1530"/>
                </a:cubicBezTo>
                <a:cubicBezTo>
                  <a:pt x="4388" y="1530"/>
                  <a:pt x="4388" y="1530"/>
                  <a:pt x="4388" y="1530"/>
                </a:cubicBezTo>
                <a:cubicBezTo>
                  <a:pt x="4417" y="1518"/>
                  <a:pt x="4417" y="1518"/>
                  <a:pt x="4417" y="1518"/>
                </a:cubicBezTo>
                <a:cubicBezTo>
                  <a:pt x="4459" y="1548"/>
                  <a:pt x="4459" y="1548"/>
                  <a:pt x="4459" y="1548"/>
                </a:cubicBezTo>
                <a:cubicBezTo>
                  <a:pt x="4542" y="1571"/>
                  <a:pt x="4542" y="1571"/>
                  <a:pt x="4542" y="1571"/>
                </a:cubicBezTo>
                <a:cubicBezTo>
                  <a:pt x="4494" y="1589"/>
                  <a:pt x="4494" y="1589"/>
                  <a:pt x="4494" y="1589"/>
                </a:cubicBezTo>
                <a:cubicBezTo>
                  <a:pt x="4488" y="1631"/>
                  <a:pt x="4488" y="1631"/>
                  <a:pt x="4488" y="1631"/>
                </a:cubicBezTo>
                <a:cubicBezTo>
                  <a:pt x="4524" y="1654"/>
                  <a:pt x="4524" y="1654"/>
                  <a:pt x="4524" y="1654"/>
                </a:cubicBezTo>
                <a:cubicBezTo>
                  <a:pt x="4470" y="1731"/>
                  <a:pt x="4470" y="1731"/>
                  <a:pt x="4470" y="1731"/>
                </a:cubicBezTo>
                <a:cubicBezTo>
                  <a:pt x="4441" y="1791"/>
                  <a:pt x="4441" y="1791"/>
                  <a:pt x="4441" y="1791"/>
                </a:cubicBezTo>
                <a:cubicBezTo>
                  <a:pt x="4405" y="1832"/>
                  <a:pt x="4405" y="1832"/>
                  <a:pt x="4405" y="1832"/>
                </a:cubicBezTo>
                <a:cubicBezTo>
                  <a:pt x="4364" y="1814"/>
                  <a:pt x="4364" y="1814"/>
                  <a:pt x="4364" y="1814"/>
                </a:cubicBezTo>
                <a:cubicBezTo>
                  <a:pt x="4340" y="1749"/>
                  <a:pt x="4340" y="1749"/>
                  <a:pt x="4340" y="1749"/>
                </a:cubicBezTo>
                <a:cubicBezTo>
                  <a:pt x="4364" y="1708"/>
                  <a:pt x="4364" y="1708"/>
                  <a:pt x="4364" y="1708"/>
                </a:cubicBezTo>
                <a:cubicBezTo>
                  <a:pt x="4293" y="1648"/>
                  <a:pt x="4293" y="1648"/>
                  <a:pt x="4293" y="1648"/>
                </a:cubicBezTo>
                <a:cubicBezTo>
                  <a:pt x="4239" y="1696"/>
                  <a:pt x="4239" y="1696"/>
                  <a:pt x="4239" y="1696"/>
                </a:cubicBezTo>
                <a:cubicBezTo>
                  <a:pt x="4156" y="1607"/>
                  <a:pt x="4156" y="1607"/>
                  <a:pt x="4156" y="1607"/>
                </a:cubicBezTo>
                <a:cubicBezTo>
                  <a:pt x="4127" y="1595"/>
                  <a:pt x="4127" y="1595"/>
                  <a:pt x="4127" y="1595"/>
                </a:cubicBezTo>
                <a:cubicBezTo>
                  <a:pt x="4133" y="1548"/>
                  <a:pt x="4133" y="1548"/>
                  <a:pt x="4133" y="1548"/>
                </a:cubicBezTo>
                <a:cubicBezTo>
                  <a:pt x="4121" y="1494"/>
                  <a:pt x="4121" y="1494"/>
                  <a:pt x="4121" y="1494"/>
                </a:cubicBezTo>
                <a:cubicBezTo>
                  <a:pt x="4085" y="1494"/>
                  <a:pt x="4085" y="1494"/>
                  <a:pt x="4085" y="1494"/>
                </a:cubicBezTo>
                <a:cubicBezTo>
                  <a:pt x="4085" y="1447"/>
                  <a:pt x="4085" y="1447"/>
                  <a:pt x="4085" y="1447"/>
                </a:cubicBezTo>
                <a:cubicBezTo>
                  <a:pt x="4026" y="1399"/>
                  <a:pt x="4026" y="1399"/>
                  <a:pt x="4026" y="1399"/>
                </a:cubicBezTo>
                <a:cubicBezTo>
                  <a:pt x="3955" y="1399"/>
                  <a:pt x="3955" y="1399"/>
                  <a:pt x="3955" y="1399"/>
                </a:cubicBezTo>
                <a:cubicBezTo>
                  <a:pt x="3943" y="1423"/>
                  <a:pt x="3943" y="1423"/>
                  <a:pt x="3943" y="1423"/>
                </a:cubicBezTo>
                <a:cubicBezTo>
                  <a:pt x="3907" y="1429"/>
                  <a:pt x="3907" y="1429"/>
                  <a:pt x="3907" y="1429"/>
                </a:cubicBezTo>
                <a:cubicBezTo>
                  <a:pt x="3878" y="1476"/>
                  <a:pt x="3878" y="1476"/>
                  <a:pt x="3878" y="1476"/>
                </a:cubicBezTo>
                <a:cubicBezTo>
                  <a:pt x="3895" y="1512"/>
                  <a:pt x="3895" y="1512"/>
                  <a:pt x="3895" y="1512"/>
                </a:cubicBezTo>
                <a:cubicBezTo>
                  <a:pt x="3883" y="1542"/>
                  <a:pt x="3883" y="1542"/>
                  <a:pt x="3883" y="1542"/>
                </a:cubicBezTo>
                <a:cubicBezTo>
                  <a:pt x="3943" y="1589"/>
                  <a:pt x="3943" y="1589"/>
                  <a:pt x="3943" y="1589"/>
                </a:cubicBezTo>
                <a:cubicBezTo>
                  <a:pt x="3996" y="1619"/>
                  <a:pt x="3996" y="1619"/>
                  <a:pt x="3996" y="1619"/>
                </a:cubicBezTo>
                <a:cubicBezTo>
                  <a:pt x="3978" y="1660"/>
                  <a:pt x="3978" y="1660"/>
                  <a:pt x="3978" y="1660"/>
                </a:cubicBezTo>
                <a:cubicBezTo>
                  <a:pt x="3919" y="1648"/>
                  <a:pt x="3919" y="1648"/>
                  <a:pt x="3919" y="1648"/>
                </a:cubicBezTo>
                <a:cubicBezTo>
                  <a:pt x="3937" y="1702"/>
                  <a:pt x="3937" y="1702"/>
                  <a:pt x="3937" y="1702"/>
                </a:cubicBezTo>
                <a:cubicBezTo>
                  <a:pt x="3990" y="1696"/>
                  <a:pt x="3990" y="1696"/>
                  <a:pt x="3990" y="1696"/>
                </a:cubicBezTo>
                <a:cubicBezTo>
                  <a:pt x="4044" y="1660"/>
                  <a:pt x="4044" y="1660"/>
                  <a:pt x="4044" y="1660"/>
                </a:cubicBezTo>
                <a:cubicBezTo>
                  <a:pt x="4044" y="1714"/>
                  <a:pt x="4044" y="1714"/>
                  <a:pt x="4044" y="1714"/>
                </a:cubicBezTo>
                <a:cubicBezTo>
                  <a:pt x="3949" y="1767"/>
                  <a:pt x="3949" y="1767"/>
                  <a:pt x="3949" y="1767"/>
                </a:cubicBezTo>
                <a:cubicBezTo>
                  <a:pt x="3955" y="1838"/>
                  <a:pt x="3955" y="1838"/>
                  <a:pt x="3955" y="1838"/>
                </a:cubicBezTo>
                <a:cubicBezTo>
                  <a:pt x="3890" y="1802"/>
                  <a:pt x="3890" y="1802"/>
                  <a:pt x="3890" y="1802"/>
                </a:cubicBezTo>
                <a:cubicBezTo>
                  <a:pt x="3907" y="1749"/>
                  <a:pt x="3907" y="1749"/>
                  <a:pt x="3907" y="1749"/>
                </a:cubicBezTo>
                <a:cubicBezTo>
                  <a:pt x="3872" y="1749"/>
                  <a:pt x="3872" y="1749"/>
                  <a:pt x="3872" y="1749"/>
                </a:cubicBezTo>
                <a:cubicBezTo>
                  <a:pt x="3866" y="1702"/>
                  <a:pt x="3866" y="1702"/>
                  <a:pt x="3866" y="1702"/>
                </a:cubicBezTo>
                <a:cubicBezTo>
                  <a:pt x="3901" y="1702"/>
                  <a:pt x="3901" y="1702"/>
                  <a:pt x="3901" y="1702"/>
                </a:cubicBezTo>
                <a:cubicBezTo>
                  <a:pt x="3890" y="1631"/>
                  <a:pt x="3890" y="1631"/>
                  <a:pt x="3890" y="1631"/>
                </a:cubicBezTo>
                <a:cubicBezTo>
                  <a:pt x="3801" y="1583"/>
                  <a:pt x="3801" y="1583"/>
                  <a:pt x="3801" y="1583"/>
                </a:cubicBezTo>
                <a:cubicBezTo>
                  <a:pt x="3783" y="1636"/>
                  <a:pt x="3783" y="1636"/>
                  <a:pt x="3783" y="1636"/>
                </a:cubicBezTo>
                <a:cubicBezTo>
                  <a:pt x="3729" y="1660"/>
                  <a:pt x="3729" y="1660"/>
                  <a:pt x="3729" y="1660"/>
                </a:cubicBezTo>
                <a:cubicBezTo>
                  <a:pt x="3812" y="1714"/>
                  <a:pt x="3812" y="1714"/>
                  <a:pt x="3812" y="1714"/>
                </a:cubicBezTo>
                <a:cubicBezTo>
                  <a:pt x="3777" y="1743"/>
                  <a:pt x="3777" y="1743"/>
                  <a:pt x="3777" y="1743"/>
                </a:cubicBezTo>
                <a:cubicBezTo>
                  <a:pt x="3759" y="1785"/>
                  <a:pt x="3759" y="1785"/>
                  <a:pt x="3759" y="1785"/>
                </a:cubicBezTo>
                <a:cubicBezTo>
                  <a:pt x="3605" y="1791"/>
                  <a:pt x="3605" y="1791"/>
                  <a:pt x="3605" y="1791"/>
                </a:cubicBezTo>
                <a:cubicBezTo>
                  <a:pt x="3528" y="1761"/>
                  <a:pt x="3528" y="1761"/>
                  <a:pt x="3528" y="1761"/>
                </a:cubicBezTo>
                <a:cubicBezTo>
                  <a:pt x="3474" y="1749"/>
                  <a:pt x="3474" y="1749"/>
                  <a:pt x="3474" y="1749"/>
                </a:cubicBezTo>
                <a:cubicBezTo>
                  <a:pt x="3397" y="1708"/>
                  <a:pt x="3397" y="1708"/>
                  <a:pt x="3397" y="1708"/>
                </a:cubicBezTo>
                <a:cubicBezTo>
                  <a:pt x="3344" y="1737"/>
                  <a:pt x="3344" y="1737"/>
                  <a:pt x="3344" y="1737"/>
                </a:cubicBezTo>
                <a:cubicBezTo>
                  <a:pt x="3267" y="1773"/>
                  <a:pt x="3267" y="1773"/>
                  <a:pt x="3267" y="1773"/>
                </a:cubicBezTo>
                <a:cubicBezTo>
                  <a:pt x="3285" y="1820"/>
                  <a:pt x="3285" y="1820"/>
                  <a:pt x="3285" y="1820"/>
                </a:cubicBezTo>
                <a:cubicBezTo>
                  <a:pt x="3273" y="1897"/>
                  <a:pt x="3273" y="1897"/>
                  <a:pt x="3273" y="1897"/>
                </a:cubicBezTo>
                <a:cubicBezTo>
                  <a:pt x="3225" y="1809"/>
                  <a:pt x="3225" y="1809"/>
                  <a:pt x="3225" y="1809"/>
                </a:cubicBezTo>
                <a:cubicBezTo>
                  <a:pt x="3148" y="1773"/>
                  <a:pt x="3148" y="1773"/>
                  <a:pt x="3148" y="1773"/>
                </a:cubicBezTo>
                <a:cubicBezTo>
                  <a:pt x="3065" y="1791"/>
                  <a:pt x="3065" y="1791"/>
                  <a:pt x="3065" y="1791"/>
                </a:cubicBezTo>
                <a:cubicBezTo>
                  <a:pt x="2876" y="1773"/>
                  <a:pt x="2876" y="1773"/>
                  <a:pt x="2876" y="1773"/>
                </a:cubicBezTo>
                <a:cubicBezTo>
                  <a:pt x="2876" y="1749"/>
                  <a:pt x="2876" y="1749"/>
                  <a:pt x="2876" y="1749"/>
                </a:cubicBezTo>
                <a:cubicBezTo>
                  <a:pt x="2941" y="1725"/>
                  <a:pt x="2941" y="1725"/>
                  <a:pt x="2941" y="1725"/>
                </a:cubicBezTo>
                <a:cubicBezTo>
                  <a:pt x="2846" y="1678"/>
                  <a:pt x="2846" y="1678"/>
                  <a:pt x="2846" y="1678"/>
                </a:cubicBezTo>
                <a:cubicBezTo>
                  <a:pt x="2787" y="1678"/>
                  <a:pt x="2787" y="1678"/>
                  <a:pt x="2787" y="1678"/>
                </a:cubicBezTo>
                <a:cubicBezTo>
                  <a:pt x="2615" y="1631"/>
                  <a:pt x="2615" y="1631"/>
                  <a:pt x="2615" y="1631"/>
                </a:cubicBezTo>
                <a:cubicBezTo>
                  <a:pt x="2573" y="1595"/>
                  <a:pt x="2573" y="1595"/>
                  <a:pt x="2573" y="1595"/>
                </a:cubicBezTo>
                <a:cubicBezTo>
                  <a:pt x="2496" y="1583"/>
                  <a:pt x="2496" y="1583"/>
                  <a:pt x="2496" y="1583"/>
                </a:cubicBezTo>
                <a:cubicBezTo>
                  <a:pt x="2449" y="1589"/>
                  <a:pt x="2449" y="1589"/>
                  <a:pt x="2449" y="1589"/>
                </a:cubicBezTo>
                <a:cubicBezTo>
                  <a:pt x="2431" y="1619"/>
                  <a:pt x="2431" y="1619"/>
                  <a:pt x="2431" y="1619"/>
                </a:cubicBezTo>
                <a:cubicBezTo>
                  <a:pt x="2389" y="1631"/>
                  <a:pt x="2389" y="1631"/>
                  <a:pt x="2389" y="1631"/>
                </a:cubicBezTo>
                <a:cubicBezTo>
                  <a:pt x="2342" y="1559"/>
                  <a:pt x="2342" y="1559"/>
                  <a:pt x="2342" y="1559"/>
                </a:cubicBezTo>
                <a:cubicBezTo>
                  <a:pt x="2318" y="1619"/>
                  <a:pt x="2318" y="1619"/>
                  <a:pt x="2318" y="1619"/>
                </a:cubicBezTo>
                <a:cubicBezTo>
                  <a:pt x="2265" y="1613"/>
                  <a:pt x="2265" y="1613"/>
                  <a:pt x="2265" y="1613"/>
                </a:cubicBezTo>
                <a:cubicBezTo>
                  <a:pt x="2217" y="1530"/>
                  <a:pt x="2217" y="1530"/>
                  <a:pt x="2217" y="1530"/>
                </a:cubicBezTo>
                <a:cubicBezTo>
                  <a:pt x="2158" y="1512"/>
                  <a:pt x="2158" y="1512"/>
                  <a:pt x="2158" y="1512"/>
                </a:cubicBezTo>
                <a:cubicBezTo>
                  <a:pt x="2140" y="1571"/>
                  <a:pt x="2140" y="1571"/>
                  <a:pt x="2140" y="1571"/>
                </a:cubicBezTo>
                <a:cubicBezTo>
                  <a:pt x="2105" y="1601"/>
                  <a:pt x="2105" y="1601"/>
                  <a:pt x="2105" y="1601"/>
                </a:cubicBezTo>
                <a:cubicBezTo>
                  <a:pt x="2045" y="1613"/>
                  <a:pt x="2045" y="1613"/>
                  <a:pt x="2045" y="1613"/>
                </a:cubicBezTo>
                <a:cubicBezTo>
                  <a:pt x="1974" y="1636"/>
                  <a:pt x="1974" y="1636"/>
                  <a:pt x="1974" y="1636"/>
                </a:cubicBezTo>
                <a:cubicBezTo>
                  <a:pt x="1897" y="1672"/>
                  <a:pt x="1897" y="1672"/>
                  <a:pt x="1897" y="1672"/>
                </a:cubicBezTo>
                <a:cubicBezTo>
                  <a:pt x="1957" y="1619"/>
                  <a:pt x="1957" y="1619"/>
                  <a:pt x="1957" y="1619"/>
                </a:cubicBezTo>
                <a:cubicBezTo>
                  <a:pt x="2022" y="1601"/>
                  <a:pt x="2022" y="1601"/>
                  <a:pt x="2022" y="1601"/>
                </a:cubicBezTo>
                <a:cubicBezTo>
                  <a:pt x="2069" y="1583"/>
                  <a:pt x="2069" y="1583"/>
                  <a:pt x="2069" y="1583"/>
                </a:cubicBezTo>
                <a:cubicBezTo>
                  <a:pt x="2087" y="1554"/>
                  <a:pt x="2087" y="1554"/>
                  <a:pt x="2087" y="1554"/>
                </a:cubicBezTo>
                <a:cubicBezTo>
                  <a:pt x="2063" y="1548"/>
                  <a:pt x="2063" y="1548"/>
                  <a:pt x="2063" y="1548"/>
                </a:cubicBezTo>
                <a:cubicBezTo>
                  <a:pt x="1986" y="1571"/>
                  <a:pt x="1986" y="1571"/>
                  <a:pt x="1986" y="1571"/>
                </a:cubicBezTo>
                <a:cubicBezTo>
                  <a:pt x="1897" y="1613"/>
                  <a:pt x="1897" y="1613"/>
                  <a:pt x="1897" y="1613"/>
                </a:cubicBezTo>
                <a:cubicBezTo>
                  <a:pt x="1850" y="1613"/>
                  <a:pt x="1850" y="1613"/>
                  <a:pt x="1850" y="1613"/>
                </a:cubicBezTo>
                <a:cubicBezTo>
                  <a:pt x="1802" y="1613"/>
                  <a:pt x="1802" y="1613"/>
                  <a:pt x="1802" y="1613"/>
                </a:cubicBezTo>
                <a:cubicBezTo>
                  <a:pt x="1713" y="1666"/>
                  <a:pt x="1713" y="1666"/>
                  <a:pt x="1713" y="1666"/>
                </a:cubicBezTo>
                <a:cubicBezTo>
                  <a:pt x="1624" y="1654"/>
                  <a:pt x="1624" y="1654"/>
                  <a:pt x="1624" y="1654"/>
                </a:cubicBezTo>
                <a:cubicBezTo>
                  <a:pt x="1553" y="1601"/>
                  <a:pt x="1553" y="1601"/>
                  <a:pt x="1553" y="1601"/>
                </a:cubicBezTo>
                <a:cubicBezTo>
                  <a:pt x="1423" y="1595"/>
                  <a:pt x="1423" y="1595"/>
                  <a:pt x="1423" y="1595"/>
                </a:cubicBezTo>
                <a:cubicBezTo>
                  <a:pt x="1376" y="1571"/>
                  <a:pt x="1376" y="1571"/>
                  <a:pt x="1376" y="1571"/>
                </a:cubicBezTo>
                <a:cubicBezTo>
                  <a:pt x="1310" y="1559"/>
                  <a:pt x="1310" y="1559"/>
                  <a:pt x="1310" y="1559"/>
                </a:cubicBezTo>
                <a:cubicBezTo>
                  <a:pt x="1233" y="1571"/>
                  <a:pt x="1233" y="1571"/>
                  <a:pt x="1233" y="1571"/>
                </a:cubicBezTo>
                <a:cubicBezTo>
                  <a:pt x="1180" y="1548"/>
                  <a:pt x="1180" y="1548"/>
                  <a:pt x="1180" y="1548"/>
                </a:cubicBezTo>
                <a:cubicBezTo>
                  <a:pt x="1097" y="1548"/>
                  <a:pt x="1097" y="1548"/>
                  <a:pt x="1097" y="1548"/>
                </a:cubicBezTo>
                <a:cubicBezTo>
                  <a:pt x="1008" y="1524"/>
                  <a:pt x="1008" y="1524"/>
                  <a:pt x="1008" y="1524"/>
                </a:cubicBezTo>
                <a:cubicBezTo>
                  <a:pt x="931" y="1524"/>
                  <a:pt x="931" y="1524"/>
                  <a:pt x="931" y="1524"/>
                </a:cubicBezTo>
                <a:cubicBezTo>
                  <a:pt x="866" y="1524"/>
                  <a:pt x="866" y="1524"/>
                  <a:pt x="866" y="1524"/>
                </a:cubicBezTo>
                <a:cubicBezTo>
                  <a:pt x="848" y="1482"/>
                  <a:pt x="848" y="1482"/>
                  <a:pt x="848" y="1482"/>
                </a:cubicBezTo>
                <a:cubicBezTo>
                  <a:pt x="723" y="1476"/>
                  <a:pt x="723" y="1476"/>
                  <a:pt x="723" y="1476"/>
                </a:cubicBezTo>
                <a:cubicBezTo>
                  <a:pt x="670" y="1482"/>
                  <a:pt x="670" y="1482"/>
                  <a:pt x="670" y="1482"/>
                </a:cubicBezTo>
                <a:cubicBezTo>
                  <a:pt x="688" y="1453"/>
                  <a:pt x="688" y="1453"/>
                  <a:pt x="688" y="1453"/>
                </a:cubicBezTo>
                <a:cubicBezTo>
                  <a:pt x="611" y="1447"/>
                  <a:pt x="611" y="1447"/>
                  <a:pt x="611" y="1447"/>
                </a:cubicBezTo>
                <a:cubicBezTo>
                  <a:pt x="545" y="1488"/>
                  <a:pt x="545" y="1488"/>
                  <a:pt x="545" y="1488"/>
                </a:cubicBezTo>
                <a:cubicBezTo>
                  <a:pt x="445" y="1488"/>
                  <a:pt x="445" y="1488"/>
                  <a:pt x="445" y="1488"/>
                </a:cubicBezTo>
                <a:cubicBezTo>
                  <a:pt x="368" y="1542"/>
                  <a:pt x="368" y="1542"/>
                  <a:pt x="368" y="1542"/>
                </a:cubicBezTo>
                <a:cubicBezTo>
                  <a:pt x="308" y="1542"/>
                  <a:pt x="308" y="1542"/>
                  <a:pt x="308" y="1542"/>
                </a:cubicBezTo>
                <a:cubicBezTo>
                  <a:pt x="255" y="1583"/>
                  <a:pt x="255" y="1583"/>
                  <a:pt x="255" y="1583"/>
                </a:cubicBezTo>
                <a:cubicBezTo>
                  <a:pt x="249" y="1636"/>
                  <a:pt x="249" y="1636"/>
                  <a:pt x="249" y="1636"/>
                </a:cubicBezTo>
                <a:cubicBezTo>
                  <a:pt x="184" y="1678"/>
                  <a:pt x="184" y="1678"/>
                  <a:pt x="184" y="1678"/>
                </a:cubicBezTo>
                <a:cubicBezTo>
                  <a:pt x="83" y="1678"/>
                  <a:pt x="83" y="1678"/>
                  <a:pt x="83" y="1678"/>
                </a:cubicBezTo>
                <a:cubicBezTo>
                  <a:pt x="65" y="1737"/>
                  <a:pt x="65" y="1737"/>
                  <a:pt x="65" y="1737"/>
                </a:cubicBezTo>
                <a:cubicBezTo>
                  <a:pt x="184" y="1791"/>
                  <a:pt x="184" y="1791"/>
                  <a:pt x="184" y="1791"/>
                </a:cubicBezTo>
                <a:cubicBezTo>
                  <a:pt x="219" y="1844"/>
                  <a:pt x="219" y="1844"/>
                  <a:pt x="219" y="1844"/>
                </a:cubicBezTo>
                <a:cubicBezTo>
                  <a:pt x="285" y="1868"/>
                  <a:pt x="285" y="1868"/>
                  <a:pt x="285" y="1868"/>
                </a:cubicBezTo>
                <a:cubicBezTo>
                  <a:pt x="332" y="1933"/>
                  <a:pt x="332" y="1933"/>
                  <a:pt x="332" y="1933"/>
                </a:cubicBezTo>
                <a:cubicBezTo>
                  <a:pt x="267" y="1945"/>
                  <a:pt x="267" y="1945"/>
                  <a:pt x="267" y="1945"/>
                </a:cubicBezTo>
                <a:cubicBezTo>
                  <a:pt x="207" y="1933"/>
                  <a:pt x="207" y="1933"/>
                  <a:pt x="207" y="1933"/>
                </a:cubicBezTo>
                <a:cubicBezTo>
                  <a:pt x="201" y="1880"/>
                  <a:pt x="201" y="1880"/>
                  <a:pt x="201" y="1880"/>
                </a:cubicBezTo>
                <a:cubicBezTo>
                  <a:pt x="130" y="1921"/>
                  <a:pt x="130" y="1921"/>
                  <a:pt x="130" y="1921"/>
                </a:cubicBezTo>
                <a:cubicBezTo>
                  <a:pt x="71" y="1927"/>
                  <a:pt x="71" y="1927"/>
                  <a:pt x="71" y="1927"/>
                </a:cubicBezTo>
                <a:cubicBezTo>
                  <a:pt x="0" y="1980"/>
                  <a:pt x="0" y="1980"/>
                  <a:pt x="0" y="1980"/>
                </a:cubicBezTo>
                <a:cubicBezTo>
                  <a:pt x="30" y="2004"/>
                  <a:pt x="30" y="2004"/>
                  <a:pt x="30" y="2004"/>
                </a:cubicBezTo>
                <a:cubicBezTo>
                  <a:pt x="71" y="2034"/>
                  <a:pt x="71" y="2034"/>
                  <a:pt x="71" y="2034"/>
                </a:cubicBezTo>
                <a:cubicBezTo>
                  <a:pt x="95" y="2093"/>
                  <a:pt x="95" y="2093"/>
                  <a:pt x="95" y="2093"/>
                </a:cubicBezTo>
                <a:cubicBezTo>
                  <a:pt x="279" y="2075"/>
                  <a:pt x="279" y="2075"/>
                  <a:pt x="279" y="2075"/>
                </a:cubicBezTo>
                <a:cubicBezTo>
                  <a:pt x="326" y="2046"/>
                  <a:pt x="326" y="2046"/>
                  <a:pt x="326" y="2046"/>
                </a:cubicBezTo>
                <a:cubicBezTo>
                  <a:pt x="373" y="2052"/>
                  <a:pt x="373" y="2052"/>
                  <a:pt x="373" y="2052"/>
                </a:cubicBezTo>
                <a:cubicBezTo>
                  <a:pt x="362" y="2105"/>
                  <a:pt x="362" y="2105"/>
                  <a:pt x="362" y="2105"/>
                </a:cubicBezTo>
                <a:cubicBezTo>
                  <a:pt x="362" y="2170"/>
                  <a:pt x="362" y="2170"/>
                  <a:pt x="362" y="2170"/>
                </a:cubicBezTo>
                <a:cubicBezTo>
                  <a:pt x="296" y="2170"/>
                  <a:pt x="296" y="2170"/>
                  <a:pt x="296" y="2170"/>
                </a:cubicBezTo>
                <a:cubicBezTo>
                  <a:pt x="231" y="2194"/>
                  <a:pt x="231" y="2194"/>
                  <a:pt x="231" y="2194"/>
                </a:cubicBezTo>
                <a:cubicBezTo>
                  <a:pt x="172" y="2188"/>
                  <a:pt x="172" y="2188"/>
                  <a:pt x="172" y="2188"/>
                </a:cubicBezTo>
                <a:cubicBezTo>
                  <a:pt x="154" y="2253"/>
                  <a:pt x="154" y="2253"/>
                  <a:pt x="154" y="2253"/>
                </a:cubicBezTo>
                <a:cubicBezTo>
                  <a:pt x="89" y="2312"/>
                  <a:pt x="89" y="2312"/>
                  <a:pt x="89" y="2312"/>
                </a:cubicBezTo>
                <a:cubicBezTo>
                  <a:pt x="101" y="2354"/>
                  <a:pt x="101" y="2354"/>
                  <a:pt x="101" y="2354"/>
                </a:cubicBezTo>
                <a:cubicBezTo>
                  <a:pt x="130" y="2360"/>
                  <a:pt x="130" y="2360"/>
                  <a:pt x="130" y="2360"/>
                </a:cubicBezTo>
                <a:cubicBezTo>
                  <a:pt x="142" y="2395"/>
                  <a:pt x="142" y="2395"/>
                  <a:pt x="142" y="2395"/>
                </a:cubicBezTo>
                <a:cubicBezTo>
                  <a:pt x="172" y="2449"/>
                  <a:pt x="172" y="2449"/>
                  <a:pt x="172" y="2449"/>
                </a:cubicBezTo>
                <a:cubicBezTo>
                  <a:pt x="249" y="2478"/>
                  <a:pt x="249" y="2478"/>
                  <a:pt x="249" y="2478"/>
                </a:cubicBezTo>
                <a:cubicBezTo>
                  <a:pt x="285" y="2431"/>
                  <a:pt x="285" y="2431"/>
                  <a:pt x="285" y="2431"/>
                </a:cubicBezTo>
                <a:cubicBezTo>
                  <a:pt x="326" y="2490"/>
                  <a:pt x="326" y="2490"/>
                  <a:pt x="326" y="2490"/>
                </a:cubicBezTo>
                <a:cubicBezTo>
                  <a:pt x="320" y="2573"/>
                  <a:pt x="320" y="2573"/>
                  <a:pt x="320" y="2573"/>
                </a:cubicBezTo>
                <a:cubicBezTo>
                  <a:pt x="356" y="2573"/>
                  <a:pt x="356" y="2573"/>
                  <a:pt x="356" y="2573"/>
                </a:cubicBezTo>
                <a:cubicBezTo>
                  <a:pt x="385" y="2555"/>
                  <a:pt x="385" y="2555"/>
                  <a:pt x="385" y="2555"/>
                </a:cubicBezTo>
                <a:cubicBezTo>
                  <a:pt x="445" y="2555"/>
                  <a:pt x="445" y="2555"/>
                  <a:pt x="445" y="2555"/>
                </a:cubicBezTo>
                <a:cubicBezTo>
                  <a:pt x="486" y="2573"/>
                  <a:pt x="486" y="2573"/>
                  <a:pt x="486" y="2573"/>
                </a:cubicBezTo>
                <a:cubicBezTo>
                  <a:pt x="504" y="2538"/>
                  <a:pt x="504" y="2538"/>
                  <a:pt x="504" y="2538"/>
                </a:cubicBezTo>
                <a:cubicBezTo>
                  <a:pt x="545" y="2567"/>
                  <a:pt x="545" y="2567"/>
                  <a:pt x="545" y="2567"/>
                </a:cubicBezTo>
                <a:cubicBezTo>
                  <a:pt x="587" y="2544"/>
                  <a:pt x="587" y="2544"/>
                  <a:pt x="587" y="2544"/>
                </a:cubicBezTo>
                <a:cubicBezTo>
                  <a:pt x="587" y="2544"/>
                  <a:pt x="563" y="2597"/>
                  <a:pt x="563" y="2615"/>
                </a:cubicBezTo>
                <a:cubicBezTo>
                  <a:pt x="563" y="2632"/>
                  <a:pt x="528" y="2656"/>
                  <a:pt x="510" y="2662"/>
                </a:cubicBezTo>
                <a:cubicBezTo>
                  <a:pt x="492" y="2674"/>
                  <a:pt x="421" y="2733"/>
                  <a:pt x="421" y="2733"/>
                </a:cubicBezTo>
                <a:cubicBezTo>
                  <a:pt x="391" y="2775"/>
                  <a:pt x="391" y="2775"/>
                  <a:pt x="391" y="2775"/>
                </a:cubicBezTo>
                <a:cubicBezTo>
                  <a:pt x="332" y="2775"/>
                  <a:pt x="332" y="2775"/>
                  <a:pt x="332" y="2775"/>
                </a:cubicBezTo>
                <a:cubicBezTo>
                  <a:pt x="279" y="2816"/>
                  <a:pt x="279" y="2816"/>
                  <a:pt x="279" y="2816"/>
                </a:cubicBezTo>
                <a:cubicBezTo>
                  <a:pt x="201" y="2834"/>
                  <a:pt x="201" y="2834"/>
                  <a:pt x="201" y="2834"/>
                </a:cubicBezTo>
                <a:cubicBezTo>
                  <a:pt x="136" y="2887"/>
                  <a:pt x="136" y="2887"/>
                  <a:pt x="136" y="2887"/>
                </a:cubicBezTo>
                <a:cubicBezTo>
                  <a:pt x="172" y="2905"/>
                  <a:pt x="172" y="2905"/>
                  <a:pt x="172" y="2905"/>
                </a:cubicBezTo>
                <a:cubicBezTo>
                  <a:pt x="237" y="2858"/>
                  <a:pt x="237" y="2858"/>
                  <a:pt x="237" y="2858"/>
                </a:cubicBezTo>
                <a:cubicBezTo>
                  <a:pt x="279" y="2852"/>
                  <a:pt x="279" y="2852"/>
                  <a:pt x="279" y="2852"/>
                </a:cubicBezTo>
                <a:cubicBezTo>
                  <a:pt x="350" y="2816"/>
                  <a:pt x="350" y="2816"/>
                  <a:pt x="350" y="2816"/>
                </a:cubicBezTo>
                <a:cubicBezTo>
                  <a:pt x="433" y="2781"/>
                  <a:pt x="433" y="2781"/>
                  <a:pt x="433" y="2781"/>
                </a:cubicBezTo>
                <a:cubicBezTo>
                  <a:pt x="593" y="2704"/>
                  <a:pt x="593" y="2704"/>
                  <a:pt x="593" y="2704"/>
                </a:cubicBezTo>
                <a:cubicBezTo>
                  <a:pt x="616" y="2656"/>
                  <a:pt x="616" y="2656"/>
                  <a:pt x="616" y="2656"/>
                </a:cubicBezTo>
                <a:cubicBezTo>
                  <a:pt x="789" y="2561"/>
                  <a:pt x="789" y="2561"/>
                  <a:pt x="789" y="2561"/>
                </a:cubicBezTo>
                <a:cubicBezTo>
                  <a:pt x="741" y="2496"/>
                  <a:pt x="741" y="2496"/>
                  <a:pt x="741" y="2496"/>
                </a:cubicBezTo>
                <a:cubicBezTo>
                  <a:pt x="830" y="2449"/>
                  <a:pt x="830" y="2449"/>
                  <a:pt x="830" y="2449"/>
                </a:cubicBezTo>
                <a:cubicBezTo>
                  <a:pt x="871" y="2372"/>
                  <a:pt x="871" y="2372"/>
                  <a:pt x="871" y="2372"/>
                </a:cubicBezTo>
                <a:cubicBezTo>
                  <a:pt x="949" y="2354"/>
                  <a:pt x="949" y="2354"/>
                  <a:pt x="949" y="2354"/>
                </a:cubicBezTo>
                <a:cubicBezTo>
                  <a:pt x="990" y="2378"/>
                  <a:pt x="990" y="2378"/>
                  <a:pt x="990" y="2378"/>
                </a:cubicBezTo>
                <a:cubicBezTo>
                  <a:pt x="901" y="2413"/>
                  <a:pt x="901" y="2413"/>
                  <a:pt x="901" y="2413"/>
                </a:cubicBezTo>
                <a:cubicBezTo>
                  <a:pt x="877" y="2461"/>
                  <a:pt x="877" y="2461"/>
                  <a:pt x="877" y="2461"/>
                </a:cubicBezTo>
                <a:cubicBezTo>
                  <a:pt x="889" y="2508"/>
                  <a:pt x="889" y="2508"/>
                  <a:pt x="889" y="2508"/>
                </a:cubicBezTo>
                <a:cubicBezTo>
                  <a:pt x="1002" y="2455"/>
                  <a:pt x="1002" y="2455"/>
                  <a:pt x="1002" y="2455"/>
                </a:cubicBezTo>
                <a:cubicBezTo>
                  <a:pt x="1079" y="2443"/>
                  <a:pt x="1079" y="2443"/>
                  <a:pt x="1079" y="2443"/>
                </a:cubicBezTo>
                <a:lnTo>
                  <a:pt x="1061" y="2407"/>
                </a:lnTo>
                <a:close/>
                <a:moveTo>
                  <a:pt x="830" y="2639"/>
                </a:moveTo>
                <a:lnTo>
                  <a:pt x="830" y="2639"/>
                </a:lnTo>
                <a:cubicBezTo>
                  <a:pt x="830" y="2585"/>
                  <a:pt x="830" y="2585"/>
                  <a:pt x="830" y="2585"/>
                </a:cubicBezTo>
                <a:cubicBezTo>
                  <a:pt x="789" y="2615"/>
                  <a:pt x="789" y="2615"/>
                  <a:pt x="789" y="2615"/>
                </a:cubicBezTo>
                <a:cubicBezTo>
                  <a:pt x="711" y="2662"/>
                  <a:pt x="711" y="2662"/>
                  <a:pt x="711" y="2662"/>
                </a:cubicBezTo>
                <a:cubicBezTo>
                  <a:pt x="735" y="2716"/>
                  <a:pt x="735" y="2716"/>
                  <a:pt x="735" y="2716"/>
                </a:cubicBezTo>
                <a:cubicBezTo>
                  <a:pt x="789" y="2686"/>
                  <a:pt x="789" y="2686"/>
                  <a:pt x="789" y="2686"/>
                </a:cubicBezTo>
                <a:lnTo>
                  <a:pt x="830" y="2639"/>
                </a:lnTo>
                <a:close/>
              </a:path>
            </a:pathLst>
          </a:custGeom>
          <a:solidFill>
            <a:schemeClr val="bg1">
              <a:lumMod val="75000"/>
            </a:schemeClr>
          </a:solidFill>
          <a:ln>
            <a:noFill/>
          </a:ln>
          <a:effectLst/>
        </p:spPr>
        <p:txBody>
          <a:bodyPr wrap="none" anchor="ctr"/>
          <a:lstStyle/>
          <a:p>
            <a:endParaRPr lang="en-US">
              <a:latin typeface="Source Sans Pro Regular" charset="0"/>
            </a:endParaRPr>
          </a:p>
        </p:txBody>
      </p:sp>
      <p:sp>
        <p:nvSpPr>
          <p:cNvPr id="51" name="Freeform 510"/>
          <p:cNvSpPr>
            <a:spLocks noChangeArrowheads="1"/>
          </p:cNvSpPr>
          <p:nvPr/>
        </p:nvSpPr>
        <p:spPr bwMode="auto">
          <a:xfrm>
            <a:off x="14223250" y="5048442"/>
            <a:ext cx="1156316" cy="1447736"/>
          </a:xfrm>
          <a:custGeom>
            <a:avLst/>
            <a:gdLst>
              <a:gd name="T0" fmla="*/ 569 w 1139"/>
              <a:gd name="T1" fmla="*/ 0 h 1424"/>
              <a:gd name="T2" fmla="*/ 569 w 1139"/>
              <a:gd name="T3" fmla="*/ 0 h 1424"/>
              <a:gd name="T4" fmla="*/ 0 w 1139"/>
              <a:gd name="T5" fmla="*/ 569 h 1424"/>
              <a:gd name="T6" fmla="*/ 569 w 1139"/>
              <a:gd name="T7" fmla="*/ 1423 h 1424"/>
              <a:gd name="T8" fmla="*/ 1138 w 1139"/>
              <a:gd name="T9" fmla="*/ 569 h 1424"/>
              <a:gd name="T10" fmla="*/ 569 w 1139"/>
              <a:gd name="T11" fmla="*/ 0 h 1424"/>
              <a:gd name="T12" fmla="*/ 569 w 1139"/>
              <a:gd name="T13" fmla="*/ 925 h 1424"/>
              <a:gd name="T14" fmla="*/ 569 w 1139"/>
              <a:gd name="T15" fmla="*/ 925 h 1424"/>
              <a:gd name="T16" fmla="*/ 213 w 1139"/>
              <a:gd name="T17" fmla="*/ 569 h 1424"/>
              <a:gd name="T18" fmla="*/ 569 w 1139"/>
              <a:gd name="T19" fmla="*/ 219 h 1424"/>
              <a:gd name="T20" fmla="*/ 925 w 1139"/>
              <a:gd name="T21" fmla="*/ 569 h 1424"/>
              <a:gd name="T22" fmla="*/ 569 w 1139"/>
              <a:gd name="T23" fmla="*/ 925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9" h="1424">
                <a:moveTo>
                  <a:pt x="569" y="0"/>
                </a:moveTo>
                <a:lnTo>
                  <a:pt x="569" y="0"/>
                </a:lnTo>
                <a:cubicBezTo>
                  <a:pt x="255" y="0"/>
                  <a:pt x="0" y="255"/>
                  <a:pt x="0" y="569"/>
                </a:cubicBezTo>
                <a:cubicBezTo>
                  <a:pt x="0" y="889"/>
                  <a:pt x="374" y="1423"/>
                  <a:pt x="569" y="1423"/>
                </a:cubicBezTo>
                <a:cubicBezTo>
                  <a:pt x="765" y="1423"/>
                  <a:pt x="1138" y="889"/>
                  <a:pt x="1138" y="569"/>
                </a:cubicBezTo>
                <a:cubicBezTo>
                  <a:pt x="1138" y="255"/>
                  <a:pt x="883" y="0"/>
                  <a:pt x="569" y="0"/>
                </a:cubicBezTo>
                <a:close/>
                <a:moveTo>
                  <a:pt x="569" y="925"/>
                </a:moveTo>
                <a:lnTo>
                  <a:pt x="569" y="925"/>
                </a:lnTo>
                <a:cubicBezTo>
                  <a:pt x="374" y="925"/>
                  <a:pt x="213" y="765"/>
                  <a:pt x="213" y="569"/>
                </a:cubicBezTo>
                <a:cubicBezTo>
                  <a:pt x="213" y="373"/>
                  <a:pt x="374" y="219"/>
                  <a:pt x="569" y="219"/>
                </a:cubicBezTo>
                <a:cubicBezTo>
                  <a:pt x="765" y="219"/>
                  <a:pt x="925" y="373"/>
                  <a:pt x="925" y="569"/>
                </a:cubicBezTo>
                <a:cubicBezTo>
                  <a:pt x="925" y="765"/>
                  <a:pt x="765" y="925"/>
                  <a:pt x="569" y="925"/>
                </a:cubicBezTo>
                <a:close/>
              </a:path>
            </a:pathLst>
          </a:custGeom>
          <a:solidFill>
            <a:schemeClr val="accent4"/>
          </a:solidFill>
          <a:ln>
            <a:noFill/>
          </a:ln>
          <a:effectLst/>
        </p:spPr>
        <p:txBody>
          <a:bodyPr wrap="none" anchor="ctr"/>
          <a:lstStyle/>
          <a:p>
            <a:endParaRPr lang="en-US">
              <a:latin typeface="Lato" charset="0"/>
              <a:ea typeface="Lato" charset="0"/>
              <a:cs typeface="Lato" charset="0"/>
            </a:endParaRPr>
          </a:p>
        </p:txBody>
      </p:sp>
      <p:sp>
        <p:nvSpPr>
          <p:cNvPr id="52" name="Freeform 511"/>
          <p:cNvSpPr>
            <a:spLocks noChangeArrowheads="1"/>
          </p:cNvSpPr>
          <p:nvPr/>
        </p:nvSpPr>
        <p:spPr bwMode="auto">
          <a:xfrm>
            <a:off x="6135704" y="5490851"/>
            <a:ext cx="1165282" cy="1447728"/>
          </a:xfrm>
          <a:custGeom>
            <a:avLst/>
            <a:gdLst>
              <a:gd name="T0" fmla="*/ 569 w 1145"/>
              <a:gd name="T1" fmla="*/ 0 h 1424"/>
              <a:gd name="T2" fmla="*/ 569 w 1145"/>
              <a:gd name="T3" fmla="*/ 0 h 1424"/>
              <a:gd name="T4" fmla="*/ 0 w 1145"/>
              <a:gd name="T5" fmla="*/ 569 h 1424"/>
              <a:gd name="T6" fmla="*/ 569 w 1145"/>
              <a:gd name="T7" fmla="*/ 1423 h 1424"/>
              <a:gd name="T8" fmla="*/ 1144 w 1145"/>
              <a:gd name="T9" fmla="*/ 569 h 1424"/>
              <a:gd name="T10" fmla="*/ 569 w 1145"/>
              <a:gd name="T11" fmla="*/ 0 h 1424"/>
              <a:gd name="T12" fmla="*/ 569 w 1145"/>
              <a:gd name="T13" fmla="*/ 925 h 1424"/>
              <a:gd name="T14" fmla="*/ 569 w 1145"/>
              <a:gd name="T15" fmla="*/ 925 h 1424"/>
              <a:gd name="T16" fmla="*/ 219 w 1145"/>
              <a:gd name="T17" fmla="*/ 569 h 1424"/>
              <a:gd name="T18" fmla="*/ 569 w 1145"/>
              <a:gd name="T19" fmla="*/ 219 h 1424"/>
              <a:gd name="T20" fmla="*/ 925 w 1145"/>
              <a:gd name="T21" fmla="*/ 569 h 1424"/>
              <a:gd name="T22" fmla="*/ 569 w 1145"/>
              <a:gd name="T23" fmla="*/ 925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5" h="1424">
                <a:moveTo>
                  <a:pt x="569" y="0"/>
                </a:moveTo>
                <a:lnTo>
                  <a:pt x="569" y="0"/>
                </a:lnTo>
                <a:cubicBezTo>
                  <a:pt x="254" y="0"/>
                  <a:pt x="0" y="254"/>
                  <a:pt x="0" y="569"/>
                </a:cubicBezTo>
                <a:cubicBezTo>
                  <a:pt x="0" y="889"/>
                  <a:pt x="373" y="1423"/>
                  <a:pt x="569" y="1423"/>
                </a:cubicBezTo>
                <a:cubicBezTo>
                  <a:pt x="770" y="1423"/>
                  <a:pt x="1144" y="889"/>
                  <a:pt x="1144" y="569"/>
                </a:cubicBezTo>
                <a:cubicBezTo>
                  <a:pt x="1144" y="254"/>
                  <a:pt x="889" y="0"/>
                  <a:pt x="569" y="0"/>
                </a:cubicBezTo>
                <a:close/>
                <a:moveTo>
                  <a:pt x="569" y="925"/>
                </a:moveTo>
                <a:lnTo>
                  <a:pt x="569" y="925"/>
                </a:lnTo>
                <a:cubicBezTo>
                  <a:pt x="379" y="925"/>
                  <a:pt x="219" y="764"/>
                  <a:pt x="219" y="569"/>
                </a:cubicBezTo>
                <a:cubicBezTo>
                  <a:pt x="219" y="379"/>
                  <a:pt x="379" y="219"/>
                  <a:pt x="569" y="219"/>
                </a:cubicBezTo>
                <a:cubicBezTo>
                  <a:pt x="764" y="219"/>
                  <a:pt x="925" y="379"/>
                  <a:pt x="925" y="569"/>
                </a:cubicBezTo>
                <a:cubicBezTo>
                  <a:pt x="925" y="764"/>
                  <a:pt x="764" y="925"/>
                  <a:pt x="569" y="925"/>
                </a:cubicBezTo>
                <a:close/>
              </a:path>
            </a:pathLst>
          </a:custGeom>
          <a:solidFill>
            <a:schemeClr val="accent2"/>
          </a:solidFill>
          <a:ln>
            <a:noFill/>
          </a:ln>
          <a:effectLst/>
        </p:spPr>
        <p:txBody>
          <a:bodyPr wrap="none" anchor="ctr"/>
          <a:lstStyle/>
          <a:p>
            <a:endParaRPr lang="en-US">
              <a:latin typeface="Lato" charset="0"/>
              <a:ea typeface="Lato" charset="0"/>
              <a:cs typeface="Lato" charset="0"/>
            </a:endParaRPr>
          </a:p>
        </p:txBody>
      </p:sp>
      <p:sp>
        <p:nvSpPr>
          <p:cNvPr id="54" name="Freeform 513"/>
          <p:cNvSpPr>
            <a:spLocks noChangeArrowheads="1"/>
          </p:cNvSpPr>
          <p:nvPr/>
        </p:nvSpPr>
        <p:spPr bwMode="auto">
          <a:xfrm>
            <a:off x="17967280" y="9133475"/>
            <a:ext cx="1156316" cy="1452214"/>
          </a:xfrm>
          <a:custGeom>
            <a:avLst/>
            <a:gdLst>
              <a:gd name="T0" fmla="*/ 569 w 1139"/>
              <a:gd name="T1" fmla="*/ 0 h 1430"/>
              <a:gd name="T2" fmla="*/ 569 w 1139"/>
              <a:gd name="T3" fmla="*/ 0 h 1430"/>
              <a:gd name="T4" fmla="*/ 0 w 1139"/>
              <a:gd name="T5" fmla="*/ 576 h 1430"/>
              <a:gd name="T6" fmla="*/ 569 w 1139"/>
              <a:gd name="T7" fmla="*/ 1429 h 1430"/>
              <a:gd name="T8" fmla="*/ 1138 w 1139"/>
              <a:gd name="T9" fmla="*/ 576 h 1430"/>
              <a:gd name="T10" fmla="*/ 569 w 1139"/>
              <a:gd name="T11" fmla="*/ 0 h 1430"/>
              <a:gd name="T12" fmla="*/ 569 w 1139"/>
              <a:gd name="T13" fmla="*/ 925 h 1430"/>
              <a:gd name="T14" fmla="*/ 569 w 1139"/>
              <a:gd name="T15" fmla="*/ 925 h 1430"/>
              <a:gd name="T16" fmla="*/ 213 w 1139"/>
              <a:gd name="T17" fmla="*/ 576 h 1430"/>
              <a:gd name="T18" fmla="*/ 569 w 1139"/>
              <a:gd name="T19" fmla="*/ 220 h 1430"/>
              <a:gd name="T20" fmla="*/ 919 w 1139"/>
              <a:gd name="T21" fmla="*/ 576 h 1430"/>
              <a:gd name="T22" fmla="*/ 569 w 1139"/>
              <a:gd name="T23" fmla="*/ 925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9" h="1430">
                <a:moveTo>
                  <a:pt x="569" y="0"/>
                </a:moveTo>
                <a:lnTo>
                  <a:pt x="569" y="0"/>
                </a:lnTo>
                <a:cubicBezTo>
                  <a:pt x="255" y="0"/>
                  <a:pt x="0" y="255"/>
                  <a:pt x="0" y="576"/>
                </a:cubicBezTo>
                <a:cubicBezTo>
                  <a:pt x="0" y="890"/>
                  <a:pt x="367" y="1429"/>
                  <a:pt x="569" y="1429"/>
                </a:cubicBezTo>
                <a:cubicBezTo>
                  <a:pt x="765" y="1429"/>
                  <a:pt x="1138" y="890"/>
                  <a:pt x="1138" y="576"/>
                </a:cubicBezTo>
                <a:cubicBezTo>
                  <a:pt x="1138" y="255"/>
                  <a:pt x="883" y="0"/>
                  <a:pt x="569" y="0"/>
                </a:cubicBezTo>
                <a:close/>
                <a:moveTo>
                  <a:pt x="569" y="925"/>
                </a:moveTo>
                <a:lnTo>
                  <a:pt x="569" y="925"/>
                </a:lnTo>
                <a:cubicBezTo>
                  <a:pt x="373" y="925"/>
                  <a:pt x="213" y="765"/>
                  <a:pt x="213" y="576"/>
                </a:cubicBezTo>
                <a:cubicBezTo>
                  <a:pt x="213" y="380"/>
                  <a:pt x="373" y="220"/>
                  <a:pt x="569" y="220"/>
                </a:cubicBezTo>
                <a:cubicBezTo>
                  <a:pt x="765" y="220"/>
                  <a:pt x="919" y="380"/>
                  <a:pt x="919" y="576"/>
                </a:cubicBezTo>
                <a:cubicBezTo>
                  <a:pt x="919" y="765"/>
                  <a:pt x="765" y="925"/>
                  <a:pt x="569" y="925"/>
                </a:cubicBezTo>
                <a:close/>
              </a:path>
            </a:pathLst>
          </a:custGeom>
          <a:solidFill>
            <a:schemeClr val="accent3"/>
          </a:solidFill>
          <a:ln>
            <a:noFill/>
          </a:ln>
          <a:effectLst/>
        </p:spPr>
        <p:txBody>
          <a:bodyPr wrap="none" anchor="ctr"/>
          <a:lstStyle/>
          <a:p>
            <a:endParaRPr lang="en-US">
              <a:latin typeface="Lato" charset="0"/>
              <a:ea typeface="Lato" charset="0"/>
              <a:cs typeface="Lato" charset="0"/>
            </a:endParaRPr>
          </a:p>
        </p:txBody>
      </p:sp>
      <p:sp>
        <p:nvSpPr>
          <p:cNvPr id="55" name="Freeform 514"/>
          <p:cNvSpPr>
            <a:spLocks noChangeArrowheads="1"/>
          </p:cNvSpPr>
          <p:nvPr/>
        </p:nvSpPr>
        <p:spPr bwMode="auto">
          <a:xfrm>
            <a:off x="17291043" y="4324580"/>
            <a:ext cx="1156316" cy="1447730"/>
          </a:xfrm>
          <a:custGeom>
            <a:avLst/>
            <a:gdLst>
              <a:gd name="T0" fmla="*/ 569 w 1139"/>
              <a:gd name="T1" fmla="*/ 0 h 1424"/>
              <a:gd name="T2" fmla="*/ 569 w 1139"/>
              <a:gd name="T3" fmla="*/ 0 h 1424"/>
              <a:gd name="T4" fmla="*/ 0 w 1139"/>
              <a:gd name="T5" fmla="*/ 569 h 1424"/>
              <a:gd name="T6" fmla="*/ 569 w 1139"/>
              <a:gd name="T7" fmla="*/ 1423 h 1424"/>
              <a:gd name="T8" fmla="*/ 1138 w 1139"/>
              <a:gd name="T9" fmla="*/ 569 h 1424"/>
              <a:gd name="T10" fmla="*/ 569 w 1139"/>
              <a:gd name="T11" fmla="*/ 0 h 1424"/>
              <a:gd name="T12" fmla="*/ 569 w 1139"/>
              <a:gd name="T13" fmla="*/ 919 h 1424"/>
              <a:gd name="T14" fmla="*/ 569 w 1139"/>
              <a:gd name="T15" fmla="*/ 919 h 1424"/>
              <a:gd name="T16" fmla="*/ 219 w 1139"/>
              <a:gd name="T17" fmla="*/ 569 h 1424"/>
              <a:gd name="T18" fmla="*/ 569 w 1139"/>
              <a:gd name="T19" fmla="*/ 213 h 1424"/>
              <a:gd name="T20" fmla="*/ 925 w 1139"/>
              <a:gd name="T21" fmla="*/ 569 h 1424"/>
              <a:gd name="T22" fmla="*/ 569 w 1139"/>
              <a:gd name="T23" fmla="*/ 919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9" h="1424">
                <a:moveTo>
                  <a:pt x="569" y="0"/>
                </a:moveTo>
                <a:lnTo>
                  <a:pt x="569" y="0"/>
                </a:lnTo>
                <a:cubicBezTo>
                  <a:pt x="255" y="0"/>
                  <a:pt x="0" y="255"/>
                  <a:pt x="0" y="569"/>
                </a:cubicBezTo>
                <a:cubicBezTo>
                  <a:pt x="0" y="883"/>
                  <a:pt x="373" y="1423"/>
                  <a:pt x="569" y="1423"/>
                </a:cubicBezTo>
                <a:cubicBezTo>
                  <a:pt x="771" y="1423"/>
                  <a:pt x="1138" y="883"/>
                  <a:pt x="1138" y="569"/>
                </a:cubicBezTo>
                <a:cubicBezTo>
                  <a:pt x="1138" y="255"/>
                  <a:pt x="883" y="0"/>
                  <a:pt x="569" y="0"/>
                </a:cubicBezTo>
                <a:close/>
                <a:moveTo>
                  <a:pt x="569" y="919"/>
                </a:moveTo>
                <a:lnTo>
                  <a:pt x="569" y="919"/>
                </a:lnTo>
                <a:cubicBezTo>
                  <a:pt x="373" y="919"/>
                  <a:pt x="219" y="765"/>
                  <a:pt x="219" y="569"/>
                </a:cubicBezTo>
                <a:cubicBezTo>
                  <a:pt x="219" y="373"/>
                  <a:pt x="373" y="213"/>
                  <a:pt x="569" y="213"/>
                </a:cubicBezTo>
                <a:cubicBezTo>
                  <a:pt x="765" y="213"/>
                  <a:pt x="925" y="373"/>
                  <a:pt x="925" y="569"/>
                </a:cubicBezTo>
                <a:cubicBezTo>
                  <a:pt x="925" y="765"/>
                  <a:pt x="765" y="919"/>
                  <a:pt x="569" y="919"/>
                </a:cubicBezTo>
                <a:close/>
              </a:path>
            </a:pathLst>
          </a:custGeom>
          <a:solidFill>
            <a:schemeClr val="accent2"/>
          </a:solidFill>
          <a:ln>
            <a:noFill/>
          </a:ln>
          <a:effectLst/>
        </p:spPr>
        <p:txBody>
          <a:bodyPr wrap="none" anchor="ctr"/>
          <a:lstStyle/>
          <a:p>
            <a:endParaRPr lang="en-US">
              <a:latin typeface="Lato" charset="0"/>
              <a:ea typeface="Lato" charset="0"/>
              <a:cs typeface="Lato" charset="0"/>
            </a:endParaRPr>
          </a:p>
        </p:txBody>
      </p:sp>
      <p:sp>
        <p:nvSpPr>
          <p:cNvPr id="56" name="Freeform 515"/>
          <p:cNvSpPr>
            <a:spLocks noChangeArrowheads="1"/>
          </p:cNvSpPr>
          <p:nvPr/>
        </p:nvSpPr>
        <p:spPr bwMode="auto">
          <a:xfrm>
            <a:off x="8320668" y="8216811"/>
            <a:ext cx="1165282" cy="1447734"/>
          </a:xfrm>
          <a:custGeom>
            <a:avLst/>
            <a:gdLst>
              <a:gd name="T0" fmla="*/ 569 w 1145"/>
              <a:gd name="T1" fmla="*/ 0 h 1423"/>
              <a:gd name="T2" fmla="*/ 569 w 1145"/>
              <a:gd name="T3" fmla="*/ 0 h 1423"/>
              <a:gd name="T4" fmla="*/ 0 w 1145"/>
              <a:gd name="T5" fmla="*/ 568 h 1423"/>
              <a:gd name="T6" fmla="*/ 569 w 1145"/>
              <a:gd name="T7" fmla="*/ 1422 h 1423"/>
              <a:gd name="T8" fmla="*/ 1144 w 1145"/>
              <a:gd name="T9" fmla="*/ 568 h 1423"/>
              <a:gd name="T10" fmla="*/ 569 w 1145"/>
              <a:gd name="T11" fmla="*/ 0 h 1423"/>
              <a:gd name="T12" fmla="*/ 569 w 1145"/>
              <a:gd name="T13" fmla="*/ 924 h 1423"/>
              <a:gd name="T14" fmla="*/ 569 w 1145"/>
              <a:gd name="T15" fmla="*/ 924 h 1423"/>
              <a:gd name="T16" fmla="*/ 220 w 1145"/>
              <a:gd name="T17" fmla="*/ 568 h 1423"/>
              <a:gd name="T18" fmla="*/ 569 w 1145"/>
              <a:gd name="T19" fmla="*/ 218 h 1423"/>
              <a:gd name="T20" fmla="*/ 925 w 1145"/>
              <a:gd name="T21" fmla="*/ 568 h 1423"/>
              <a:gd name="T22" fmla="*/ 569 w 1145"/>
              <a:gd name="T23" fmla="*/ 924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5" h="1423">
                <a:moveTo>
                  <a:pt x="569" y="0"/>
                </a:moveTo>
                <a:lnTo>
                  <a:pt x="569" y="0"/>
                </a:lnTo>
                <a:cubicBezTo>
                  <a:pt x="255" y="0"/>
                  <a:pt x="0" y="254"/>
                  <a:pt x="0" y="568"/>
                </a:cubicBezTo>
                <a:cubicBezTo>
                  <a:pt x="0" y="882"/>
                  <a:pt x="374" y="1422"/>
                  <a:pt x="569" y="1422"/>
                </a:cubicBezTo>
                <a:cubicBezTo>
                  <a:pt x="771" y="1422"/>
                  <a:pt x="1144" y="882"/>
                  <a:pt x="1144" y="568"/>
                </a:cubicBezTo>
                <a:cubicBezTo>
                  <a:pt x="1144" y="254"/>
                  <a:pt x="884" y="0"/>
                  <a:pt x="569" y="0"/>
                </a:cubicBezTo>
                <a:close/>
                <a:moveTo>
                  <a:pt x="569" y="924"/>
                </a:moveTo>
                <a:lnTo>
                  <a:pt x="569" y="924"/>
                </a:lnTo>
                <a:cubicBezTo>
                  <a:pt x="374" y="924"/>
                  <a:pt x="220" y="764"/>
                  <a:pt x="220" y="568"/>
                </a:cubicBezTo>
                <a:cubicBezTo>
                  <a:pt x="220" y="373"/>
                  <a:pt x="374" y="218"/>
                  <a:pt x="569" y="218"/>
                </a:cubicBezTo>
                <a:cubicBezTo>
                  <a:pt x="765" y="218"/>
                  <a:pt x="925" y="373"/>
                  <a:pt x="925" y="568"/>
                </a:cubicBezTo>
                <a:cubicBezTo>
                  <a:pt x="925" y="764"/>
                  <a:pt x="765" y="924"/>
                  <a:pt x="569" y="924"/>
                </a:cubicBezTo>
                <a:close/>
              </a:path>
            </a:pathLst>
          </a:custGeom>
          <a:solidFill>
            <a:schemeClr val="accent3"/>
          </a:solidFill>
          <a:ln>
            <a:noFill/>
          </a:ln>
          <a:effectLst/>
        </p:spPr>
        <p:txBody>
          <a:bodyPr wrap="none" anchor="ctr"/>
          <a:lstStyle/>
          <a:p>
            <a:endParaRPr lang="en-US">
              <a:latin typeface="Lato" charset="0"/>
              <a:ea typeface="Lato" charset="0"/>
              <a:cs typeface="Lato" charset="0"/>
            </a:endParaRPr>
          </a:p>
        </p:txBody>
      </p:sp>
      <p:sp>
        <p:nvSpPr>
          <p:cNvPr id="57" name="Freeform 516"/>
          <p:cNvSpPr>
            <a:spLocks noChangeArrowheads="1"/>
          </p:cNvSpPr>
          <p:nvPr/>
        </p:nvSpPr>
        <p:spPr bwMode="auto">
          <a:xfrm>
            <a:off x="12360611" y="7997975"/>
            <a:ext cx="1165282" cy="1447734"/>
          </a:xfrm>
          <a:custGeom>
            <a:avLst/>
            <a:gdLst>
              <a:gd name="T0" fmla="*/ 569 w 1145"/>
              <a:gd name="T1" fmla="*/ 0 h 1423"/>
              <a:gd name="T2" fmla="*/ 569 w 1145"/>
              <a:gd name="T3" fmla="*/ 0 h 1423"/>
              <a:gd name="T4" fmla="*/ 0 w 1145"/>
              <a:gd name="T5" fmla="*/ 568 h 1423"/>
              <a:gd name="T6" fmla="*/ 569 w 1145"/>
              <a:gd name="T7" fmla="*/ 1422 h 1423"/>
              <a:gd name="T8" fmla="*/ 1144 w 1145"/>
              <a:gd name="T9" fmla="*/ 568 h 1423"/>
              <a:gd name="T10" fmla="*/ 569 w 1145"/>
              <a:gd name="T11" fmla="*/ 0 h 1423"/>
              <a:gd name="T12" fmla="*/ 569 w 1145"/>
              <a:gd name="T13" fmla="*/ 924 h 1423"/>
              <a:gd name="T14" fmla="*/ 569 w 1145"/>
              <a:gd name="T15" fmla="*/ 924 h 1423"/>
              <a:gd name="T16" fmla="*/ 219 w 1145"/>
              <a:gd name="T17" fmla="*/ 568 h 1423"/>
              <a:gd name="T18" fmla="*/ 569 w 1145"/>
              <a:gd name="T19" fmla="*/ 219 h 1423"/>
              <a:gd name="T20" fmla="*/ 925 w 1145"/>
              <a:gd name="T21" fmla="*/ 568 h 1423"/>
              <a:gd name="T22" fmla="*/ 569 w 1145"/>
              <a:gd name="T23" fmla="*/ 924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5" h="1423">
                <a:moveTo>
                  <a:pt x="569" y="0"/>
                </a:moveTo>
                <a:lnTo>
                  <a:pt x="569" y="0"/>
                </a:lnTo>
                <a:cubicBezTo>
                  <a:pt x="255" y="0"/>
                  <a:pt x="0" y="255"/>
                  <a:pt x="0" y="568"/>
                </a:cubicBezTo>
                <a:cubicBezTo>
                  <a:pt x="0" y="882"/>
                  <a:pt x="373" y="1422"/>
                  <a:pt x="569" y="1422"/>
                </a:cubicBezTo>
                <a:cubicBezTo>
                  <a:pt x="771" y="1422"/>
                  <a:pt x="1144" y="882"/>
                  <a:pt x="1144" y="568"/>
                </a:cubicBezTo>
                <a:cubicBezTo>
                  <a:pt x="1144" y="255"/>
                  <a:pt x="889" y="0"/>
                  <a:pt x="569" y="0"/>
                </a:cubicBezTo>
                <a:close/>
                <a:moveTo>
                  <a:pt x="569" y="924"/>
                </a:moveTo>
                <a:lnTo>
                  <a:pt x="569" y="924"/>
                </a:lnTo>
                <a:cubicBezTo>
                  <a:pt x="379" y="924"/>
                  <a:pt x="219" y="764"/>
                  <a:pt x="219" y="568"/>
                </a:cubicBezTo>
                <a:cubicBezTo>
                  <a:pt x="219" y="374"/>
                  <a:pt x="379" y="219"/>
                  <a:pt x="569" y="219"/>
                </a:cubicBezTo>
                <a:cubicBezTo>
                  <a:pt x="765" y="219"/>
                  <a:pt x="925" y="374"/>
                  <a:pt x="925" y="568"/>
                </a:cubicBezTo>
                <a:cubicBezTo>
                  <a:pt x="925" y="764"/>
                  <a:pt x="765" y="924"/>
                  <a:pt x="569" y="924"/>
                </a:cubicBezTo>
                <a:close/>
              </a:path>
            </a:pathLst>
          </a:custGeom>
          <a:solidFill>
            <a:schemeClr val="accent1"/>
          </a:solidFill>
          <a:ln>
            <a:noFill/>
          </a:ln>
          <a:effectLst/>
        </p:spPr>
        <p:txBody>
          <a:bodyPr wrap="none" anchor="ctr"/>
          <a:lstStyle/>
          <a:p>
            <a:endParaRPr lang="en-US">
              <a:latin typeface="Lato" charset="0"/>
              <a:ea typeface="Lato" charset="0"/>
              <a:cs typeface="Lato" charset="0"/>
            </a:endParaRPr>
          </a:p>
        </p:txBody>
      </p:sp>
      <p:sp>
        <p:nvSpPr>
          <p:cNvPr id="16" name="Rectangle 15"/>
          <p:cNvSpPr>
            <a:spLocks/>
          </p:cNvSpPr>
          <p:nvPr/>
        </p:nvSpPr>
        <p:spPr bwMode="auto">
          <a:xfrm>
            <a:off x="8480497" y="884637"/>
            <a:ext cx="7495643"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r>
              <a:rPr lang="en-US" sz="7200" b="1" dirty="0" smtClean="0">
                <a:solidFill>
                  <a:schemeClr val="tx2"/>
                </a:solidFill>
                <a:latin typeface="Montserrat" charset="0"/>
                <a:ea typeface="Montserrat" charset="0"/>
                <a:cs typeface="Montserrat" charset="0"/>
                <a:sym typeface="Bebas Neue" charset="0"/>
              </a:rPr>
              <a:t>Worldwide Map</a:t>
            </a:r>
            <a:endParaRPr lang="en-US" sz="7200" b="1" dirty="0">
              <a:solidFill>
                <a:schemeClr val="tx2"/>
              </a:solidFill>
              <a:latin typeface="Montserrat" charset="0"/>
              <a:ea typeface="Montserrat" charset="0"/>
              <a:cs typeface="Montserrat" charset="0"/>
              <a:sym typeface="Bebas Neue" charset="0"/>
            </a:endParaRPr>
          </a:p>
        </p:txBody>
      </p:sp>
      <p:cxnSp>
        <p:nvCxnSpPr>
          <p:cNvPr id="17" name="Straight Connector 16"/>
          <p:cNvCxnSpPr/>
          <p:nvPr/>
        </p:nvCxnSpPr>
        <p:spPr>
          <a:xfrm flipV="1">
            <a:off x="11795797" y="2328871"/>
            <a:ext cx="741120" cy="42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11305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a:spLocks/>
          </p:cNvSpPr>
          <p:nvPr/>
        </p:nvSpPr>
        <p:spPr bwMode="auto">
          <a:xfrm>
            <a:off x="9701177" y="884637"/>
            <a:ext cx="5054269"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r>
              <a:rPr lang="en-US" sz="7200" b="1" dirty="0" smtClean="0">
                <a:solidFill>
                  <a:schemeClr val="tx2"/>
                </a:solidFill>
                <a:latin typeface="Montserrat" charset="0"/>
                <a:ea typeface="Montserrat" charset="0"/>
                <a:cs typeface="Montserrat" charset="0"/>
                <a:sym typeface="Bebas Neue" charset="0"/>
              </a:rPr>
              <a:t>Pie Graphs</a:t>
            </a:r>
            <a:endParaRPr lang="en-US" sz="7200" b="1" dirty="0">
              <a:solidFill>
                <a:schemeClr val="tx2"/>
              </a:solidFill>
              <a:latin typeface="Montserrat" charset="0"/>
              <a:ea typeface="Montserrat" charset="0"/>
              <a:cs typeface="Montserrat" charset="0"/>
              <a:sym typeface="Bebas Neue" charset="0"/>
            </a:endParaRPr>
          </a:p>
        </p:txBody>
      </p:sp>
      <p:cxnSp>
        <p:nvCxnSpPr>
          <p:cNvPr id="38" name="Straight Connector 37"/>
          <p:cNvCxnSpPr/>
          <p:nvPr/>
        </p:nvCxnSpPr>
        <p:spPr>
          <a:xfrm flipV="1">
            <a:off x="11795797" y="2328871"/>
            <a:ext cx="741120" cy="42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Chart 2"/>
          <p:cNvGraphicFramePr/>
          <p:nvPr>
            <p:extLst>
              <p:ext uri="{D42A27DB-BD31-4B8C-83A1-F6EECF244321}">
                <p14:modId xmlns:p14="http://schemas.microsoft.com/office/powerpoint/2010/main" val="784500096"/>
              </p:ext>
            </p:extLst>
          </p:nvPr>
        </p:nvGraphicFramePr>
        <p:xfrm>
          <a:off x="13182449" y="3158032"/>
          <a:ext cx="9050890" cy="6721949"/>
        </p:xfrm>
        <a:graphic>
          <a:graphicData uri="http://schemas.openxmlformats.org/drawingml/2006/chart">
            <c:chart xmlns:c="http://schemas.openxmlformats.org/drawingml/2006/chart" xmlns:r="http://schemas.openxmlformats.org/officeDocument/2006/relationships" r:id="rId2"/>
          </a:graphicData>
        </a:graphic>
      </p:graphicFrame>
      <p:sp>
        <p:nvSpPr>
          <p:cNvPr id="160" name="Subtitle 2"/>
          <p:cNvSpPr txBox="1">
            <a:spLocks/>
          </p:cNvSpPr>
          <p:nvPr/>
        </p:nvSpPr>
        <p:spPr>
          <a:xfrm>
            <a:off x="14612998" y="10080699"/>
            <a:ext cx="6195174" cy="175849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dirty="0">
                <a:solidFill>
                  <a:schemeClr val="tx1"/>
                </a:solidFill>
                <a:latin typeface="Lato Light" charset="0"/>
                <a:ea typeface="Lato Light" charset="0"/>
                <a:cs typeface="Lato Light" charset="0"/>
              </a:rPr>
              <a:t>Frequently, your initial font choice is taken out of your awesome hands also we are companies often specify </a:t>
            </a:r>
            <a:r>
              <a:rPr lang="en-US">
                <a:solidFill>
                  <a:schemeClr val="tx1"/>
                </a:solidFill>
                <a:latin typeface="Lato Light" charset="0"/>
                <a:ea typeface="Lato Light" charset="0"/>
                <a:cs typeface="Lato Light" charset="0"/>
              </a:rPr>
              <a:t>a </a:t>
            </a:r>
            <a:r>
              <a:rPr lang="en-US" smtClean="0">
                <a:solidFill>
                  <a:schemeClr val="tx1"/>
                </a:solidFill>
                <a:latin typeface="Lato Light" charset="0"/>
                <a:ea typeface="Lato Light" charset="0"/>
                <a:cs typeface="Lato Light" charset="0"/>
              </a:rPr>
              <a:t>typeface</a:t>
            </a:r>
            <a:endParaRPr lang="en-US" dirty="0">
              <a:solidFill>
                <a:schemeClr val="tx1"/>
              </a:solidFill>
              <a:latin typeface="Lato Light" charset="0"/>
              <a:ea typeface="Lato Light" charset="0"/>
              <a:cs typeface="Lato Light" charset="0"/>
            </a:endParaRPr>
          </a:p>
        </p:txBody>
      </p:sp>
      <p:graphicFrame>
        <p:nvGraphicFramePr>
          <p:cNvPr id="161" name="Chart 160"/>
          <p:cNvGraphicFramePr/>
          <p:nvPr>
            <p:extLst>
              <p:ext uri="{D42A27DB-BD31-4B8C-83A1-F6EECF244321}">
                <p14:modId xmlns:p14="http://schemas.microsoft.com/office/powerpoint/2010/main" val="1122390044"/>
              </p:ext>
            </p:extLst>
          </p:nvPr>
        </p:nvGraphicFramePr>
        <p:xfrm>
          <a:off x="1875112" y="3158032"/>
          <a:ext cx="9050890" cy="6721949"/>
        </p:xfrm>
        <a:graphic>
          <a:graphicData uri="http://schemas.openxmlformats.org/drawingml/2006/chart">
            <c:chart xmlns:c="http://schemas.openxmlformats.org/drawingml/2006/chart" xmlns:r="http://schemas.openxmlformats.org/officeDocument/2006/relationships" r:id="rId3"/>
          </a:graphicData>
        </a:graphic>
      </p:graphicFrame>
      <p:sp>
        <p:nvSpPr>
          <p:cNvPr id="162" name="Subtitle 2"/>
          <p:cNvSpPr txBox="1">
            <a:spLocks/>
          </p:cNvSpPr>
          <p:nvPr/>
        </p:nvSpPr>
        <p:spPr>
          <a:xfrm>
            <a:off x="3305661" y="10080699"/>
            <a:ext cx="6195174" cy="175849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dirty="0">
                <a:solidFill>
                  <a:schemeClr val="tx1"/>
                </a:solidFill>
                <a:latin typeface="Lato Light" charset="0"/>
                <a:ea typeface="Lato Light" charset="0"/>
                <a:cs typeface="Lato Light" charset="0"/>
              </a:rPr>
              <a:t>Frequently, your initial font choice is taken out of your awesome hands also we are companies often specify </a:t>
            </a:r>
            <a:r>
              <a:rPr lang="en-US">
                <a:solidFill>
                  <a:schemeClr val="tx1"/>
                </a:solidFill>
                <a:latin typeface="Lato Light" charset="0"/>
                <a:ea typeface="Lato Light" charset="0"/>
                <a:cs typeface="Lato Light" charset="0"/>
              </a:rPr>
              <a:t>a </a:t>
            </a:r>
            <a:r>
              <a:rPr lang="en-US" smtClean="0">
                <a:solidFill>
                  <a:schemeClr val="tx1"/>
                </a:solidFill>
                <a:latin typeface="Lato Light" charset="0"/>
                <a:ea typeface="Lato Light" charset="0"/>
                <a:cs typeface="Lato Light" charset="0"/>
              </a:rPr>
              <a:t>typeface</a:t>
            </a:r>
            <a:endParaRPr lang="en-US" dirty="0">
              <a:solidFill>
                <a:schemeClr val="tx1"/>
              </a:solidFill>
              <a:latin typeface="Lato Light" charset="0"/>
              <a:ea typeface="Lato Light" charset="0"/>
              <a:cs typeface="Lato Light" charset="0"/>
            </a:endParaRPr>
          </a:p>
        </p:txBody>
      </p:sp>
    </p:spTree>
    <p:extLst>
      <p:ext uri="{BB962C8B-B14F-4D97-AF65-F5344CB8AC3E}">
        <p14:creationId xmlns:p14="http://schemas.microsoft.com/office/powerpoint/2010/main" val="5092488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TextBox 393"/>
          <p:cNvSpPr txBox="1"/>
          <p:nvPr/>
        </p:nvSpPr>
        <p:spPr>
          <a:xfrm>
            <a:off x="1818687" y="7424966"/>
            <a:ext cx="20784548" cy="3534348"/>
          </a:xfrm>
          <a:prstGeom prst="rect">
            <a:avLst/>
          </a:prstGeom>
          <a:noFill/>
        </p:spPr>
        <p:txBody>
          <a:bodyPr wrap="square" lIns="0" tIns="0" rIns="0" bIns="0" numCol="1" spcCol="959784">
            <a:noAutofit/>
          </a:bodyPr>
          <a:lstStyle/>
          <a:p>
            <a:pPr algn="just">
              <a:lnSpc>
                <a:spcPts val="3790"/>
              </a:lnSpc>
            </a:pPr>
            <a:r>
              <a:rPr lang="en-US" sz="2400" dirty="0">
                <a:latin typeface="Lato Light" charset="0"/>
                <a:ea typeface="Lato Light" charset="0"/>
                <a:cs typeface="Lato Light" charset="0"/>
              </a:rPr>
              <a:t>Frequently, your initial font choice is taken out of your hands; companies often specify a typeface, or even a set of fonts, as part of their brand guidelines. Occasionally you’ll find a job has specific requirements, such as limited room that might require a condensed face, or a lot of legal text that might require a face that’s highly legible at small sizes. However, if you find yourself with an entirely blank page, with unlimited options, the natural place to start is the largest proportion of text, and that is probably your body copy.</a:t>
            </a:r>
          </a:p>
          <a:p>
            <a:pPr algn="just">
              <a:lnSpc>
                <a:spcPts val="3790"/>
              </a:lnSpc>
            </a:pPr>
            <a:endParaRPr lang="en-US" sz="2400" dirty="0">
              <a:latin typeface="Lato Light" charset="0"/>
              <a:ea typeface="Lato Light" charset="0"/>
              <a:cs typeface="Lato Light" charset="0"/>
            </a:endParaRPr>
          </a:p>
          <a:p>
            <a:pPr algn="just">
              <a:lnSpc>
                <a:spcPts val="3790"/>
              </a:lnSpc>
            </a:pPr>
            <a:r>
              <a:rPr lang="en-US" sz="2400" dirty="0">
                <a:latin typeface="Lato Light" charset="0"/>
                <a:ea typeface="Lato Light" charset="0"/>
                <a:cs typeface="Lato Light" charset="0"/>
              </a:rPr>
              <a:t>When selecting a typeface for body text, your primary concern should be readability. Don’t concern yourself with personality at this stage. I’m of the school of thought that believes that you’re better off mastering a few typefaces.</a:t>
            </a:r>
          </a:p>
        </p:txBody>
      </p:sp>
      <p:sp>
        <p:nvSpPr>
          <p:cNvPr id="7" name="Rectangle 6"/>
          <p:cNvSpPr>
            <a:spLocks/>
          </p:cNvSpPr>
          <p:nvPr/>
        </p:nvSpPr>
        <p:spPr bwMode="auto">
          <a:xfrm>
            <a:off x="9943204" y="4920967"/>
            <a:ext cx="4570162"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r>
              <a:rPr lang="en-US" sz="7200" b="1" dirty="0" smtClean="0">
                <a:solidFill>
                  <a:schemeClr val="tx2"/>
                </a:solidFill>
                <a:latin typeface="Montserrat" charset="0"/>
                <a:ea typeface="Montserrat" charset="0"/>
                <a:cs typeface="Montserrat" charset="0"/>
                <a:sym typeface="Bebas Neue" charset="0"/>
              </a:rPr>
              <a:t>About Us!</a:t>
            </a:r>
            <a:endParaRPr lang="en-US" sz="7200" b="1" dirty="0">
              <a:solidFill>
                <a:schemeClr val="tx2"/>
              </a:solidFill>
              <a:latin typeface="Montserrat" charset="0"/>
              <a:ea typeface="Montserrat" charset="0"/>
              <a:cs typeface="Montserrat" charset="0"/>
              <a:sym typeface="Bebas Neue" charset="0"/>
            </a:endParaRPr>
          </a:p>
        </p:txBody>
      </p:sp>
      <p:cxnSp>
        <p:nvCxnSpPr>
          <p:cNvPr id="11" name="Straight Connector 10"/>
          <p:cNvCxnSpPr/>
          <p:nvPr/>
        </p:nvCxnSpPr>
        <p:spPr>
          <a:xfrm flipV="1">
            <a:off x="11795797" y="6365201"/>
            <a:ext cx="741120" cy="42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Freeform 3"/>
          <p:cNvSpPr>
            <a:spLocks noChangeArrowheads="1"/>
          </p:cNvSpPr>
          <p:nvPr/>
        </p:nvSpPr>
        <p:spPr bwMode="auto">
          <a:xfrm>
            <a:off x="10826051" y="1460146"/>
            <a:ext cx="2770156" cy="2308966"/>
          </a:xfrm>
          <a:custGeom>
            <a:avLst/>
            <a:gdLst>
              <a:gd name="T0" fmla="*/ 8005 w 8105"/>
              <a:gd name="T1" fmla="*/ 1673 h 6754"/>
              <a:gd name="T2" fmla="*/ 8005 w 8105"/>
              <a:gd name="T3" fmla="*/ 1673 h 6754"/>
              <a:gd name="T4" fmla="*/ 7759 w 8105"/>
              <a:gd name="T5" fmla="*/ 1673 h 6754"/>
              <a:gd name="T6" fmla="*/ 5636 w 8105"/>
              <a:gd name="T7" fmla="*/ 3294 h 6754"/>
              <a:gd name="T8" fmla="*/ 4240 w 8105"/>
              <a:gd name="T9" fmla="*/ 148 h 6754"/>
              <a:gd name="T10" fmla="*/ 3867 w 8105"/>
              <a:gd name="T11" fmla="*/ 148 h 6754"/>
              <a:gd name="T12" fmla="*/ 2458 w 8105"/>
              <a:gd name="T13" fmla="*/ 3332 h 6754"/>
              <a:gd name="T14" fmla="*/ 352 w 8105"/>
              <a:gd name="T15" fmla="*/ 1677 h 6754"/>
              <a:gd name="T16" fmla="*/ 102 w 8105"/>
              <a:gd name="T17" fmla="*/ 1673 h 6754"/>
              <a:gd name="T18" fmla="*/ 36 w 8105"/>
              <a:gd name="T19" fmla="*/ 1912 h 6754"/>
              <a:gd name="T20" fmla="*/ 1498 w 8105"/>
              <a:gd name="T21" fmla="*/ 5688 h 6754"/>
              <a:gd name="T22" fmla="*/ 1688 w 8105"/>
              <a:gd name="T23" fmla="*/ 5818 h 6754"/>
              <a:gd name="T24" fmla="*/ 6420 w 8105"/>
              <a:gd name="T25" fmla="*/ 5818 h 6754"/>
              <a:gd name="T26" fmla="*/ 6610 w 8105"/>
              <a:gd name="T27" fmla="*/ 5688 h 6754"/>
              <a:gd name="T28" fmla="*/ 8072 w 8105"/>
              <a:gd name="T29" fmla="*/ 1912 h 6754"/>
              <a:gd name="T30" fmla="*/ 8005 w 8105"/>
              <a:gd name="T31" fmla="*/ 1673 h 6754"/>
              <a:gd name="T32" fmla="*/ 4054 w 8105"/>
              <a:gd name="T33" fmla="*/ 735 h 6754"/>
              <a:gd name="T34" fmla="*/ 4054 w 8105"/>
              <a:gd name="T35" fmla="*/ 735 h 6754"/>
              <a:gd name="T36" fmla="*/ 5298 w 8105"/>
              <a:gd name="T37" fmla="*/ 3551 h 6754"/>
              <a:gd name="T38" fmla="*/ 3998 w 8105"/>
              <a:gd name="T39" fmla="*/ 4542 h 6754"/>
              <a:gd name="T40" fmla="*/ 2788 w 8105"/>
              <a:gd name="T41" fmla="*/ 3593 h 6754"/>
              <a:gd name="T42" fmla="*/ 4054 w 8105"/>
              <a:gd name="T43" fmla="*/ 735 h 6754"/>
              <a:gd name="T44" fmla="*/ 2285 w 8105"/>
              <a:gd name="T45" fmla="*/ 3719 h 6754"/>
              <a:gd name="T46" fmla="*/ 2285 w 8105"/>
              <a:gd name="T47" fmla="*/ 3719 h 6754"/>
              <a:gd name="T48" fmla="*/ 1691 w 8105"/>
              <a:gd name="T49" fmla="*/ 5059 h 6754"/>
              <a:gd name="T50" fmla="*/ 686 w 8105"/>
              <a:gd name="T51" fmla="*/ 2461 h 6754"/>
              <a:gd name="T52" fmla="*/ 2285 w 8105"/>
              <a:gd name="T53" fmla="*/ 3719 h 6754"/>
              <a:gd name="T54" fmla="*/ 1983 w 8105"/>
              <a:gd name="T55" fmla="*/ 5410 h 6754"/>
              <a:gd name="T56" fmla="*/ 1983 w 8105"/>
              <a:gd name="T57" fmla="*/ 5410 h 6754"/>
              <a:gd name="T58" fmla="*/ 2620 w 8105"/>
              <a:gd name="T59" fmla="*/ 3980 h 6754"/>
              <a:gd name="T60" fmla="*/ 3664 w 8105"/>
              <a:gd name="T61" fmla="*/ 4799 h 6754"/>
              <a:gd name="T62" fmla="*/ 2866 w 8105"/>
              <a:gd name="T63" fmla="*/ 5410 h 6754"/>
              <a:gd name="T64" fmla="*/ 1983 w 8105"/>
              <a:gd name="T65" fmla="*/ 5410 h 6754"/>
              <a:gd name="T66" fmla="*/ 3540 w 8105"/>
              <a:gd name="T67" fmla="*/ 5410 h 6754"/>
              <a:gd name="T68" fmla="*/ 3540 w 8105"/>
              <a:gd name="T69" fmla="*/ 5410 h 6754"/>
              <a:gd name="T70" fmla="*/ 3994 w 8105"/>
              <a:gd name="T71" fmla="*/ 5062 h 6754"/>
              <a:gd name="T72" fmla="*/ 4437 w 8105"/>
              <a:gd name="T73" fmla="*/ 5410 h 6754"/>
              <a:gd name="T74" fmla="*/ 3540 w 8105"/>
              <a:gd name="T75" fmla="*/ 5410 h 6754"/>
              <a:gd name="T76" fmla="*/ 5084 w 8105"/>
              <a:gd name="T77" fmla="*/ 5396 h 6754"/>
              <a:gd name="T78" fmla="*/ 5084 w 8105"/>
              <a:gd name="T79" fmla="*/ 5396 h 6754"/>
              <a:gd name="T80" fmla="*/ 4331 w 8105"/>
              <a:gd name="T81" fmla="*/ 4806 h 6754"/>
              <a:gd name="T82" fmla="*/ 5470 w 8105"/>
              <a:gd name="T83" fmla="*/ 3934 h 6754"/>
              <a:gd name="T84" fmla="*/ 6121 w 8105"/>
              <a:gd name="T85" fmla="*/ 5410 h 6754"/>
              <a:gd name="T86" fmla="*/ 5098 w 8105"/>
              <a:gd name="T87" fmla="*/ 5410 h 6754"/>
              <a:gd name="T88" fmla="*/ 5084 w 8105"/>
              <a:gd name="T89" fmla="*/ 5396 h 6754"/>
              <a:gd name="T90" fmla="*/ 6416 w 8105"/>
              <a:gd name="T91" fmla="*/ 5059 h 6754"/>
              <a:gd name="T92" fmla="*/ 6416 w 8105"/>
              <a:gd name="T93" fmla="*/ 5059 h 6754"/>
              <a:gd name="T94" fmla="*/ 5804 w 8105"/>
              <a:gd name="T95" fmla="*/ 3677 h 6754"/>
              <a:gd name="T96" fmla="*/ 7429 w 8105"/>
              <a:gd name="T97" fmla="*/ 2440 h 6754"/>
              <a:gd name="T98" fmla="*/ 6416 w 8105"/>
              <a:gd name="T99" fmla="*/ 5059 h 6754"/>
              <a:gd name="T100" fmla="*/ 6602 w 8105"/>
              <a:gd name="T101" fmla="*/ 6549 h 6754"/>
              <a:gd name="T102" fmla="*/ 6602 w 8105"/>
              <a:gd name="T103" fmla="*/ 6549 h 6754"/>
              <a:gd name="T104" fmla="*/ 6399 w 8105"/>
              <a:gd name="T105" fmla="*/ 6753 h 6754"/>
              <a:gd name="T106" fmla="*/ 1709 w 8105"/>
              <a:gd name="T107" fmla="*/ 6753 h 6754"/>
              <a:gd name="T108" fmla="*/ 1505 w 8105"/>
              <a:gd name="T109" fmla="*/ 6549 h 6754"/>
              <a:gd name="T110" fmla="*/ 1709 w 8105"/>
              <a:gd name="T111" fmla="*/ 6345 h 6754"/>
              <a:gd name="T112" fmla="*/ 6399 w 8105"/>
              <a:gd name="T113" fmla="*/ 6345 h 6754"/>
              <a:gd name="T114" fmla="*/ 6602 w 8105"/>
              <a:gd name="T115" fmla="*/ 6549 h 6754"/>
              <a:gd name="T116" fmla="*/ 6602 w 8105"/>
              <a:gd name="T117" fmla="*/ 6549 h 6754"/>
              <a:gd name="T118" fmla="*/ 6602 w 8105"/>
              <a:gd name="T119" fmla="*/ 6549 h 6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05" h="6754">
                <a:moveTo>
                  <a:pt x="8005" y="1673"/>
                </a:moveTo>
                <a:lnTo>
                  <a:pt x="8005" y="1673"/>
                </a:lnTo>
                <a:cubicBezTo>
                  <a:pt x="7931" y="1617"/>
                  <a:pt x="7829" y="1617"/>
                  <a:pt x="7759" y="1673"/>
                </a:cubicBezTo>
                <a:cubicBezTo>
                  <a:pt x="5636" y="3294"/>
                  <a:pt x="5636" y="3294"/>
                  <a:pt x="5636" y="3294"/>
                </a:cubicBezTo>
                <a:cubicBezTo>
                  <a:pt x="4240" y="148"/>
                  <a:pt x="4240" y="148"/>
                  <a:pt x="4240" y="148"/>
                </a:cubicBezTo>
                <a:cubicBezTo>
                  <a:pt x="4177" y="0"/>
                  <a:pt x="3931" y="0"/>
                  <a:pt x="3867" y="148"/>
                </a:cubicBezTo>
                <a:cubicBezTo>
                  <a:pt x="2458" y="3332"/>
                  <a:pt x="2458" y="3332"/>
                  <a:pt x="2458" y="3332"/>
                </a:cubicBezTo>
                <a:cubicBezTo>
                  <a:pt x="352" y="1677"/>
                  <a:pt x="352" y="1677"/>
                  <a:pt x="352" y="1677"/>
                </a:cubicBezTo>
                <a:cubicBezTo>
                  <a:pt x="282" y="1617"/>
                  <a:pt x="180" y="1617"/>
                  <a:pt x="102" y="1673"/>
                </a:cubicBezTo>
                <a:cubicBezTo>
                  <a:pt x="32" y="1726"/>
                  <a:pt x="0" y="1824"/>
                  <a:pt x="36" y="1912"/>
                </a:cubicBezTo>
                <a:cubicBezTo>
                  <a:pt x="1498" y="5688"/>
                  <a:pt x="1498" y="5688"/>
                  <a:pt x="1498" y="5688"/>
                </a:cubicBezTo>
                <a:cubicBezTo>
                  <a:pt x="1526" y="5765"/>
                  <a:pt x="1604" y="5818"/>
                  <a:pt x="1688" y="5818"/>
                </a:cubicBezTo>
                <a:cubicBezTo>
                  <a:pt x="6420" y="5818"/>
                  <a:pt x="6420" y="5818"/>
                  <a:pt x="6420" y="5818"/>
                </a:cubicBezTo>
                <a:cubicBezTo>
                  <a:pt x="6504" y="5818"/>
                  <a:pt x="6582" y="5765"/>
                  <a:pt x="6610" y="5688"/>
                </a:cubicBezTo>
                <a:cubicBezTo>
                  <a:pt x="8072" y="1912"/>
                  <a:pt x="8072" y="1912"/>
                  <a:pt x="8072" y="1912"/>
                </a:cubicBezTo>
                <a:cubicBezTo>
                  <a:pt x="8104" y="1824"/>
                  <a:pt x="8079" y="1729"/>
                  <a:pt x="8005" y="1673"/>
                </a:cubicBezTo>
                <a:close/>
                <a:moveTo>
                  <a:pt x="4054" y="735"/>
                </a:moveTo>
                <a:lnTo>
                  <a:pt x="4054" y="735"/>
                </a:lnTo>
                <a:cubicBezTo>
                  <a:pt x="5298" y="3551"/>
                  <a:pt x="5298" y="3551"/>
                  <a:pt x="5298" y="3551"/>
                </a:cubicBezTo>
                <a:cubicBezTo>
                  <a:pt x="3998" y="4542"/>
                  <a:pt x="3998" y="4542"/>
                  <a:pt x="3998" y="4542"/>
                </a:cubicBezTo>
                <a:cubicBezTo>
                  <a:pt x="2788" y="3593"/>
                  <a:pt x="2788" y="3593"/>
                  <a:pt x="2788" y="3593"/>
                </a:cubicBezTo>
                <a:lnTo>
                  <a:pt x="4054" y="735"/>
                </a:lnTo>
                <a:close/>
                <a:moveTo>
                  <a:pt x="2285" y="3719"/>
                </a:moveTo>
                <a:lnTo>
                  <a:pt x="2285" y="3719"/>
                </a:lnTo>
                <a:cubicBezTo>
                  <a:pt x="1691" y="5059"/>
                  <a:pt x="1691" y="5059"/>
                  <a:pt x="1691" y="5059"/>
                </a:cubicBezTo>
                <a:cubicBezTo>
                  <a:pt x="686" y="2461"/>
                  <a:pt x="686" y="2461"/>
                  <a:pt x="686" y="2461"/>
                </a:cubicBezTo>
                <a:lnTo>
                  <a:pt x="2285" y="3719"/>
                </a:lnTo>
                <a:close/>
                <a:moveTo>
                  <a:pt x="1983" y="5410"/>
                </a:moveTo>
                <a:lnTo>
                  <a:pt x="1983" y="5410"/>
                </a:lnTo>
                <a:cubicBezTo>
                  <a:pt x="2620" y="3980"/>
                  <a:pt x="2620" y="3980"/>
                  <a:pt x="2620" y="3980"/>
                </a:cubicBezTo>
                <a:cubicBezTo>
                  <a:pt x="3664" y="4799"/>
                  <a:pt x="3664" y="4799"/>
                  <a:pt x="3664" y="4799"/>
                </a:cubicBezTo>
                <a:cubicBezTo>
                  <a:pt x="2866" y="5410"/>
                  <a:pt x="2866" y="5410"/>
                  <a:pt x="2866" y="5410"/>
                </a:cubicBezTo>
                <a:lnTo>
                  <a:pt x="1983" y="5410"/>
                </a:lnTo>
                <a:close/>
                <a:moveTo>
                  <a:pt x="3540" y="5410"/>
                </a:moveTo>
                <a:lnTo>
                  <a:pt x="3540" y="5410"/>
                </a:lnTo>
                <a:cubicBezTo>
                  <a:pt x="3994" y="5062"/>
                  <a:pt x="3994" y="5062"/>
                  <a:pt x="3994" y="5062"/>
                </a:cubicBezTo>
                <a:cubicBezTo>
                  <a:pt x="4437" y="5410"/>
                  <a:pt x="4437" y="5410"/>
                  <a:pt x="4437" y="5410"/>
                </a:cubicBezTo>
                <a:lnTo>
                  <a:pt x="3540" y="5410"/>
                </a:lnTo>
                <a:close/>
                <a:moveTo>
                  <a:pt x="5084" y="5396"/>
                </a:moveTo>
                <a:lnTo>
                  <a:pt x="5084" y="5396"/>
                </a:lnTo>
                <a:cubicBezTo>
                  <a:pt x="4331" y="4806"/>
                  <a:pt x="4331" y="4806"/>
                  <a:pt x="4331" y="4806"/>
                </a:cubicBezTo>
                <a:cubicBezTo>
                  <a:pt x="5470" y="3934"/>
                  <a:pt x="5470" y="3934"/>
                  <a:pt x="5470" y="3934"/>
                </a:cubicBezTo>
                <a:cubicBezTo>
                  <a:pt x="6121" y="5410"/>
                  <a:pt x="6121" y="5410"/>
                  <a:pt x="6121" y="5410"/>
                </a:cubicBezTo>
                <a:cubicBezTo>
                  <a:pt x="5098" y="5410"/>
                  <a:pt x="5098" y="5410"/>
                  <a:pt x="5098" y="5410"/>
                </a:cubicBezTo>
                <a:cubicBezTo>
                  <a:pt x="5094" y="5403"/>
                  <a:pt x="5091" y="5400"/>
                  <a:pt x="5084" y="5396"/>
                </a:cubicBezTo>
                <a:close/>
                <a:moveTo>
                  <a:pt x="6416" y="5059"/>
                </a:moveTo>
                <a:lnTo>
                  <a:pt x="6416" y="5059"/>
                </a:lnTo>
                <a:cubicBezTo>
                  <a:pt x="5804" y="3677"/>
                  <a:pt x="5804" y="3677"/>
                  <a:pt x="5804" y="3677"/>
                </a:cubicBezTo>
                <a:cubicBezTo>
                  <a:pt x="7429" y="2440"/>
                  <a:pt x="7429" y="2440"/>
                  <a:pt x="7429" y="2440"/>
                </a:cubicBezTo>
                <a:lnTo>
                  <a:pt x="6416" y="5059"/>
                </a:lnTo>
                <a:close/>
                <a:moveTo>
                  <a:pt x="6602" y="6549"/>
                </a:moveTo>
                <a:lnTo>
                  <a:pt x="6602" y="6549"/>
                </a:lnTo>
                <a:cubicBezTo>
                  <a:pt x="6602" y="6662"/>
                  <a:pt x="6511" y="6753"/>
                  <a:pt x="6399" y="6753"/>
                </a:cubicBezTo>
                <a:cubicBezTo>
                  <a:pt x="1709" y="6753"/>
                  <a:pt x="1709" y="6753"/>
                  <a:pt x="1709" y="6753"/>
                </a:cubicBezTo>
                <a:cubicBezTo>
                  <a:pt x="1596" y="6753"/>
                  <a:pt x="1505" y="6662"/>
                  <a:pt x="1505" y="6549"/>
                </a:cubicBezTo>
                <a:cubicBezTo>
                  <a:pt x="1505" y="6437"/>
                  <a:pt x="1596" y="6345"/>
                  <a:pt x="1709" y="6345"/>
                </a:cubicBezTo>
                <a:cubicBezTo>
                  <a:pt x="6399" y="6345"/>
                  <a:pt x="6399" y="6345"/>
                  <a:pt x="6399" y="6345"/>
                </a:cubicBezTo>
                <a:cubicBezTo>
                  <a:pt x="6511" y="6345"/>
                  <a:pt x="6602" y="6437"/>
                  <a:pt x="6602" y="6549"/>
                </a:cubicBezTo>
                <a:close/>
                <a:moveTo>
                  <a:pt x="6602" y="6549"/>
                </a:moveTo>
                <a:lnTo>
                  <a:pt x="6602" y="6549"/>
                </a:lnTo>
                <a:close/>
              </a:path>
            </a:pathLst>
          </a:custGeom>
          <a:solidFill>
            <a:schemeClr val="tx2"/>
          </a:solidFill>
          <a:ln>
            <a:noFill/>
          </a:ln>
          <a:effectLst/>
        </p:spPr>
        <p:txBody>
          <a:bodyPr wrap="none" anchor="ctr"/>
          <a:lstStyle/>
          <a:p>
            <a:endParaRPr lang="en-US" sz="7197"/>
          </a:p>
        </p:txBody>
      </p:sp>
    </p:spTree>
    <p:extLst>
      <p:ext uri="{BB962C8B-B14F-4D97-AF65-F5344CB8AC3E}">
        <p14:creationId xmlns:p14="http://schemas.microsoft.com/office/powerpoint/2010/main" val="6079523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a:spLocks/>
          </p:cNvSpPr>
          <p:nvPr/>
        </p:nvSpPr>
        <p:spPr bwMode="auto">
          <a:xfrm>
            <a:off x="4798388" y="884637"/>
            <a:ext cx="14859837"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r>
              <a:rPr lang="en-US" sz="7200" b="1" dirty="0" smtClean="0">
                <a:solidFill>
                  <a:schemeClr val="tx2"/>
                </a:solidFill>
                <a:latin typeface="Montserrat" charset="0"/>
                <a:ea typeface="Montserrat" charset="0"/>
                <a:cs typeface="Montserrat" charset="0"/>
                <a:sym typeface="Bebas Neue" charset="0"/>
              </a:rPr>
              <a:t>Revenue from the latest 3 Years</a:t>
            </a:r>
            <a:endParaRPr lang="en-US" sz="7200" b="1" dirty="0">
              <a:solidFill>
                <a:schemeClr val="tx2"/>
              </a:solidFill>
              <a:latin typeface="Montserrat" charset="0"/>
              <a:ea typeface="Montserrat" charset="0"/>
              <a:cs typeface="Montserrat" charset="0"/>
              <a:sym typeface="Bebas Neue" charset="0"/>
            </a:endParaRPr>
          </a:p>
        </p:txBody>
      </p:sp>
      <p:cxnSp>
        <p:nvCxnSpPr>
          <p:cNvPr id="38" name="Straight Connector 37"/>
          <p:cNvCxnSpPr/>
          <p:nvPr/>
        </p:nvCxnSpPr>
        <p:spPr>
          <a:xfrm flipV="1">
            <a:off x="11795797" y="2328871"/>
            <a:ext cx="741120" cy="42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Subtitle 2"/>
          <p:cNvSpPr txBox="1">
            <a:spLocks/>
          </p:cNvSpPr>
          <p:nvPr/>
        </p:nvSpPr>
        <p:spPr bwMode="auto">
          <a:xfrm>
            <a:off x="2137516" y="9681937"/>
            <a:ext cx="8511520" cy="1245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490" tIns="108745" rIns="217490" bIns="108745">
            <a:spAutoFit/>
          </a:bodyPr>
          <a:lstStyle>
            <a:lvl1pPr defTabSz="1087438">
              <a:lnSpc>
                <a:spcPct val="90000"/>
              </a:lnSpc>
              <a:spcBef>
                <a:spcPts val="2000"/>
              </a:spcBef>
              <a:buFont typeface="Arial" charset="0"/>
              <a:buChar char="•"/>
              <a:defRPr sz="5500">
                <a:solidFill>
                  <a:schemeClr val="tx1"/>
                </a:solidFill>
                <a:latin typeface="Lato Light" charset="0"/>
                <a:ea typeface="Lato Light" charset="0"/>
                <a:cs typeface="Lato Light" charset="0"/>
              </a:defRPr>
            </a:lvl1pPr>
            <a:lvl2pPr marL="1087438" defTabSz="1087438">
              <a:lnSpc>
                <a:spcPct val="90000"/>
              </a:lnSpc>
              <a:spcBef>
                <a:spcPts val="1000"/>
              </a:spcBef>
              <a:buFont typeface="Arial" charset="0"/>
              <a:buChar char="•"/>
              <a:defRPr sz="4700">
                <a:solidFill>
                  <a:schemeClr val="tx1"/>
                </a:solidFill>
                <a:latin typeface="Lato Light" charset="0"/>
                <a:ea typeface="Lato Light" charset="0"/>
                <a:cs typeface="Lato Light" charset="0"/>
              </a:defRPr>
            </a:lvl2pPr>
            <a:lvl3pPr marL="2174875" defTabSz="1087438">
              <a:lnSpc>
                <a:spcPct val="90000"/>
              </a:lnSpc>
              <a:spcBef>
                <a:spcPts val="1000"/>
              </a:spcBef>
              <a:buFont typeface="Arial" charset="0"/>
              <a:buChar char="•"/>
              <a:defRPr sz="3900">
                <a:solidFill>
                  <a:schemeClr val="tx1"/>
                </a:solidFill>
                <a:latin typeface="Lato Light" charset="0"/>
                <a:ea typeface="Lato Light" charset="0"/>
                <a:cs typeface="Lato Light" charset="0"/>
              </a:defRPr>
            </a:lvl3pPr>
            <a:lvl4pPr marL="3262313"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4pPr>
            <a:lvl5pPr marL="4349750"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5pPr>
            <a:lvl6pPr marL="48069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6pPr>
            <a:lvl7pPr marL="52641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7pPr>
            <a:lvl8pPr marL="57213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8pPr>
            <a:lvl9pPr marL="61785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9pPr>
          </a:lstStyle>
          <a:p>
            <a:pPr algn="just">
              <a:lnSpc>
                <a:spcPts val="4040"/>
              </a:lnSpc>
              <a:buNone/>
            </a:pPr>
            <a:r>
              <a:rPr lang="en-US" sz="2800" dirty="0"/>
              <a:t>Frequently, your initial font choice is taken out of your awesome hands also</a:t>
            </a:r>
          </a:p>
        </p:txBody>
      </p:sp>
      <p:sp>
        <p:nvSpPr>
          <p:cNvPr id="32" name="TextBox 12"/>
          <p:cNvSpPr txBox="1">
            <a:spLocks noChangeArrowheads="1"/>
          </p:cNvSpPr>
          <p:nvPr/>
        </p:nvSpPr>
        <p:spPr bwMode="auto">
          <a:xfrm>
            <a:off x="2299595" y="9031260"/>
            <a:ext cx="119776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eaLnBrk="1" hangingPunct="1"/>
            <a:r>
              <a:rPr lang="en-US" altLang="en-US" sz="3400" b="1" dirty="0" smtClean="0">
                <a:solidFill>
                  <a:schemeClr val="tx2"/>
                </a:solidFill>
                <a:latin typeface="Lato" charset="0"/>
                <a:ea typeface="Lato" charset="0"/>
                <a:cs typeface="Lato" charset="0"/>
              </a:rPr>
              <a:t>2018</a:t>
            </a:r>
            <a:endParaRPr lang="en-US" altLang="en-US" sz="3400" b="1" dirty="0">
              <a:solidFill>
                <a:schemeClr val="tx2"/>
              </a:solidFill>
              <a:latin typeface="Lato" charset="0"/>
              <a:ea typeface="Lato" charset="0"/>
              <a:cs typeface="Lato" charset="0"/>
            </a:endParaRPr>
          </a:p>
        </p:txBody>
      </p:sp>
      <p:sp>
        <p:nvSpPr>
          <p:cNvPr id="33" name="Subtitle 2"/>
          <p:cNvSpPr txBox="1">
            <a:spLocks/>
          </p:cNvSpPr>
          <p:nvPr/>
        </p:nvSpPr>
        <p:spPr bwMode="auto">
          <a:xfrm>
            <a:off x="2194667" y="4662262"/>
            <a:ext cx="8514188" cy="1245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490" tIns="108745" rIns="217490" bIns="108745">
            <a:spAutoFit/>
          </a:bodyPr>
          <a:lstStyle>
            <a:lvl1pPr defTabSz="1087438">
              <a:lnSpc>
                <a:spcPct val="90000"/>
              </a:lnSpc>
              <a:spcBef>
                <a:spcPts val="2000"/>
              </a:spcBef>
              <a:buFont typeface="Arial" charset="0"/>
              <a:buChar char="•"/>
              <a:defRPr sz="5500">
                <a:solidFill>
                  <a:schemeClr val="tx1"/>
                </a:solidFill>
                <a:latin typeface="Lato Light" charset="0"/>
                <a:ea typeface="Lato Light" charset="0"/>
                <a:cs typeface="Lato Light" charset="0"/>
              </a:defRPr>
            </a:lvl1pPr>
            <a:lvl2pPr marL="1087438" defTabSz="1087438">
              <a:lnSpc>
                <a:spcPct val="90000"/>
              </a:lnSpc>
              <a:spcBef>
                <a:spcPts val="1000"/>
              </a:spcBef>
              <a:buFont typeface="Arial" charset="0"/>
              <a:buChar char="•"/>
              <a:defRPr sz="4700">
                <a:solidFill>
                  <a:schemeClr val="tx1"/>
                </a:solidFill>
                <a:latin typeface="Lato Light" charset="0"/>
                <a:ea typeface="Lato Light" charset="0"/>
                <a:cs typeface="Lato Light" charset="0"/>
              </a:defRPr>
            </a:lvl2pPr>
            <a:lvl3pPr marL="2174875" defTabSz="1087438">
              <a:lnSpc>
                <a:spcPct val="90000"/>
              </a:lnSpc>
              <a:spcBef>
                <a:spcPts val="1000"/>
              </a:spcBef>
              <a:buFont typeface="Arial" charset="0"/>
              <a:buChar char="•"/>
              <a:defRPr sz="3900">
                <a:solidFill>
                  <a:schemeClr val="tx1"/>
                </a:solidFill>
                <a:latin typeface="Lato Light" charset="0"/>
                <a:ea typeface="Lato Light" charset="0"/>
                <a:cs typeface="Lato Light" charset="0"/>
              </a:defRPr>
            </a:lvl3pPr>
            <a:lvl4pPr marL="3262313"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4pPr>
            <a:lvl5pPr marL="4349750"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5pPr>
            <a:lvl6pPr marL="48069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6pPr>
            <a:lvl7pPr marL="52641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7pPr>
            <a:lvl8pPr marL="57213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8pPr>
            <a:lvl9pPr marL="61785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9pPr>
          </a:lstStyle>
          <a:p>
            <a:pPr algn="just">
              <a:lnSpc>
                <a:spcPts val="4040"/>
              </a:lnSpc>
              <a:buNone/>
            </a:pPr>
            <a:r>
              <a:rPr lang="en-US" sz="2800" dirty="0"/>
              <a:t>Frequently, your initial font choice is taken out of your awesome hands </a:t>
            </a:r>
            <a:r>
              <a:rPr lang="en-US" sz="2800" dirty="0" smtClean="0"/>
              <a:t>also</a:t>
            </a:r>
            <a:endParaRPr lang="en-US" sz="2800" dirty="0"/>
          </a:p>
        </p:txBody>
      </p:sp>
      <p:sp>
        <p:nvSpPr>
          <p:cNvPr id="34" name="TextBox 16"/>
          <p:cNvSpPr txBox="1">
            <a:spLocks noChangeArrowheads="1"/>
          </p:cNvSpPr>
          <p:nvPr/>
        </p:nvSpPr>
        <p:spPr bwMode="auto">
          <a:xfrm>
            <a:off x="2356745" y="4011585"/>
            <a:ext cx="119776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eaLnBrk="1" hangingPunct="1"/>
            <a:r>
              <a:rPr lang="en-US" altLang="en-US" sz="3400" b="1" dirty="0" smtClean="0">
                <a:solidFill>
                  <a:schemeClr val="tx2"/>
                </a:solidFill>
                <a:latin typeface="Lato" charset="0"/>
                <a:ea typeface="Lato" charset="0"/>
                <a:cs typeface="Lato" charset="0"/>
              </a:rPr>
              <a:t>2016</a:t>
            </a:r>
            <a:endParaRPr lang="en-US" altLang="en-US" sz="3400" b="1" dirty="0">
              <a:solidFill>
                <a:schemeClr val="tx2"/>
              </a:solidFill>
              <a:latin typeface="Lato" charset="0"/>
              <a:ea typeface="Lato" charset="0"/>
              <a:cs typeface="Lato" charset="0"/>
            </a:endParaRPr>
          </a:p>
        </p:txBody>
      </p:sp>
      <p:sp>
        <p:nvSpPr>
          <p:cNvPr id="36" name="Subtitle 2"/>
          <p:cNvSpPr txBox="1">
            <a:spLocks/>
          </p:cNvSpPr>
          <p:nvPr/>
        </p:nvSpPr>
        <p:spPr bwMode="auto">
          <a:xfrm>
            <a:off x="2194666" y="7134000"/>
            <a:ext cx="8514188" cy="1245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490" tIns="108745" rIns="217490" bIns="108745">
            <a:spAutoFit/>
          </a:bodyPr>
          <a:lstStyle>
            <a:lvl1pPr defTabSz="1087438">
              <a:lnSpc>
                <a:spcPct val="90000"/>
              </a:lnSpc>
              <a:spcBef>
                <a:spcPts val="2000"/>
              </a:spcBef>
              <a:buFont typeface="Arial" charset="0"/>
              <a:buChar char="•"/>
              <a:defRPr sz="5500">
                <a:solidFill>
                  <a:schemeClr val="tx1"/>
                </a:solidFill>
                <a:latin typeface="Lato Light" charset="0"/>
                <a:ea typeface="Lato Light" charset="0"/>
                <a:cs typeface="Lato Light" charset="0"/>
              </a:defRPr>
            </a:lvl1pPr>
            <a:lvl2pPr marL="1087438" defTabSz="1087438">
              <a:lnSpc>
                <a:spcPct val="90000"/>
              </a:lnSpc>
              <a:spcBef>
                <a:spcPts val="1000"/>
              </a:spcBef>
              <a:buFont typeface="Arial" charset="0"/>
              <a:buChar char="•"/>
              <a:defRPr sz="4700">
                <a:solidFill>
                  <a:schemeClr val="tx1"/>
                </a:solidFill>
                <a:latin typeface="Lato Light" charset="0"/>
                <a:ea typeface="Lato Light" charset="0"/>
                <a:cs typeface="Lato Light" charset="0"/>
              </a:defRPr>
            </a:lvl2pPr>
            <a:lvl3pPr marL="2174875" defTabSz="1087438">
              <a:lnSpc>
                <a:spcPct val="90000"/>
              </a:lnSpc>
              <a:spcBef>
                <a:spcPts val="1000"/>
              </a:spcBef>
              <a:buFont typeface="Arial" charset="0"/>
              <a:buChar char="•"/>
              <a:defRPr sz="3900">
                <a:solidFill>
                  <a:schemeClr val="tx1"/>
                </a:solidFill>
                <a:latin typeface="Lato Light" charset="0"/>
                <a:ea typeface="Lato Light" charset="0"/>
                <a:cs typeface="Lato Light" charset="0"/>
              </a:defRPr>
            </a:lvl3pPr>
            <a:lvl4pPr marL="3262313"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4pPr>
            <a:lvl5pPr marL="4349750"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5pPr>
            <a:lvl6pPr marL="48069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6pPr>
            <a:lvl7pPr marL="52641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7pPr>
            <a:lvl8pPr marL="57213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8pPr>
            <a:lvl9pPr marL="61785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9pPr>
          </a:lstStyle>
          <a:p>
            <a:pPr algn="just">
              <a:lnSpc>
                <a:spcPts val="4040"/>
              </a:lnSpc>
              <a:buNone/>
            </a:pPr>
            <a:r>
              <a:rPr lang="en-US" sz="2800" dirty="0"/>
              <a:t>Frequently, your initial font choice is taken out of your awesome hands also</a:t>
            </a:r>
          </a:p>
        </p:txBody>
      </p:sp>
      <p:sp>
        <p:nvSpPr>
          <p:cNvPr id="37" name="TextBox 20"/>
          <p:cNvSpPr txBox="1">
            <a:spLocks noChangeArrowheads="1"/>
          </p:cNvSpPr>
          <p:nvPr/>
        </p:nvSpPr>
        <p:spPr bwMode="auto">
          <a:xfrm>
            <a:off x="2356745" y="6482530"/>
            <a:ext cx="119776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eaLnBrk="1" hangingPunct="1"/>
            <a:r>
              <a:rPr lang="en-US" altLang="en-US" sz="3400" b="1" dirty="0" smtClean="0">
                <a:solidFill>
                  <a:schemeClr val="tx2"/>
                </a:solidFill>
                <a:latin typeface="Lato" charset="0"/>
                <a:ea typeface="Lato" charset="0"/>
                <a:cs typeface="Lato" charset="0"/>
              </a:rPr>
              <a:t>2017</a:t>
            </a:r>
            <a:endParaRPr lang="en-US" altLang="en-US" sz="3400" b="1" dirty="0">
              <a:solidFill>
                <a:schemeClr val="tx2"/>
              </a:solidFill>
              <a:latin typeface="Lato" charset="0"/>
              <a:ea typeface="Lato" charset="0"/>
              <a:cs typeface="Lato" charset="0"/>
            </a:endParaRPr>
          </a:p>
        </p:txBody>
      </p:sp>
      <p:sp>
        <p:nvSpPr>
          <p:cNvPr id="2" name="Rectangle 1"/>
          <p:cNvSpPr/>
          <p:nvPr/>
        </p:nvSpPr>
        <p:spPr>
          <a:xfrm>
            <a:off x="1962615" y="9165072"/>
            <a:ext cx="109728"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962615" y="4123095"/>
            <a:ext cx="109728" cy="1600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962615" y="6623222"/>
            <a:ext cx="109728" cy="160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hart 2"/>
          <p:cNvGraphicFramePr/>
          <p:nvPr>
            <p:extLst/>
          </p:nvPr>
        </p:nvGraphicFramePr>
        <p:xfrm>
          <a:off x="12228306" y="4173786"/>
          <a:ext cx="10438020" cy="6753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2415449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a:spLocks/>
          </p:cNvSpPr>
          <p:nvPr/>
        </p:nvSpPr>
        <p:spPr bwMode="auto">
          <a:xfrm>
            <a:off x="4798388" y="884637"/>
            <a:ext cx="14859837"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r>
              <a:rPr lang="en-US" sz="7200" b="1" dirty="0" smtClean="0">
                <a:solidFill>
                  <a:schemeClr val="tx2"/>
                </a:solidFill>
                <a:latin typeface="Montserrat" charset="0"/>
                <a:ea typeface="Montserrat" charset="0"/>
                <a:cs typeface="Montserrat" charset="0"/>
                <a:sym typeface="Bebas Neue" charset="0"/>
              </a:rPr>
              <a:t>Revenue from the latest 3 Years</a:t>
            </a:r>
            <a:endParaRPr lang="en-US" sz="7200" b="1" dirty="0">
              <a:solidFill>
                <a:schemeClr val="tx2"/>
              </a:solidFill>
              <a:latin typeface="Montserrat" charset="0"/>
              <a:ea typeface="Montserrat" charset="0"/>
              <a:cs typeface="Montserrat" charset="0"/>
              <a:sym typeface="Bebas Neue" charset="0"/>
            </a:endParaRPr>
          </a:p>
        </p:txBody>
      </p:sp>
      <p:cxnSp>
        <p:nvCxnSpPr>
          <p:cNvPr id="38" name="Straight Connector 37"/>
          <p:cNvCxnSpPr/>
          <p:nvPr/>
        </p:nvCxnSpPr>
        <p:spPr>
          <a:xfrm flipV="1">
            <a:off x="11795797" y="2328871"/>
            <a:ext cx="741120" cy="42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Chart 3"/>
          <p:cNvGraphicFramePr/>
          <p:nvPr>
            <p:extLst>
              <p:ext uri="{D42A27DB-BD31-4B8C-83A1-F6EECF244321}">
                <p14:modId xmlns:p14="http://schemas.microsoft.com/office/powerpoint/2010/main" val="96726699"/>
              </p:ext>
            </p:extLst>
          </p:nvPr>
        </p:nvGraphicFramePr>
        <p:xfrm>
          <a:off x="1666388" y="4113066"/>
          <a:ext cx="20999938" cy="65921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274118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a:spLocks/>
          </p:cNvSpPr>
          <p:nvPr/>
        </p:nvSpPr>
        <p:spPr bwMode="auto">
          <a:xfrm>
            <a:off x="9701177" y="884637"/>
            <a:ext cx="5054269"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r>
              <a:rPr lang="en-US" sz="7200" b="1" dirty="0" smtClean="0">
                <a:solidFill>
                  <a:schemeClr val="tx2"/>
                </a:solidFill>
                <a:latin typeface="Montserrat" charset="0"/>
                <a:ea typeface="Montserrat" charset="0"/>
                <a:cs typeface="Montserrat" charset="0"/>
                <a:sym typeface="Bebas Neue" charset="0"/>
              </a:rPr>
              <a:t>Pie Graphs</a:t>
            </a:r>
            <a:endParaRPr lang="en-US" sz="7200" b="1" dirty="0">
              <a:solidFill>
                <a:schemeClr val="tx2"/>
              </a:solidFill>
              <a:latin typeface="Montserrat" charset="0"/>
              <a:ea typeface="Montserrat" charset="0"/>
              <a:cs typeface="Montserrat" charset="0"/>
              <a:sym typeface="Bebas Neue" charset="0"/>
            </a:endParaRPr>
          </a:p>
        </p:txBody>
      </p:sp>
      <p:cxnSp>
        <p:nvCxnSpPr>
          <p:cNvPr id="38" name="Straight Connector 37"/>
          <p:cNvCxnSpPr/>
          <p:nvPr/>
        </p:nvCxnSpPr>
        <p:spPr>
          <a:xfrm flipV="1">
            <a:off x="11795797" y="2328871"/>
            <a:ext cx="741120" cy="42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61" name="Chart 160"/>
          <p:cNvGraphicFramePr/>
          <p:nvPr>
            <p:extLst>
              <p:ext uri="{D42A27DB-BD31-4B8C-83A1-F6EECF244321}">
                <p14:modId xmlns:p14="http://schemas.microsoft.com/office/powerpoint/2010/main" val="1695788683"/>
              </p:ext>
            </p:extLst>
          </p:nvPr>
        </p:nvGraphicFramePr>
        <p:xfrm>
          <a:off x="7640912" y="3693291"/>
          <a:ext cx="9050890" cy="6721949"/>
        </p:xfrm>
        <a:graphic>
          <a:graphicData uri="http://schemas.openxmlformats.org/drawingml/2006/chart">
            <c:chart xmlns:c="http://schemas.openxmlformats.org/drawingml/2006/chart" xmlns:r="http://schemas.openxmlformats.org/officeDocument/2006/relationships" r:id="rId2"/>
          </a:graphicData>
        </a:graphic>
      </p:graphicFrame>
      <p:sp>
        <p:nvSpPr>
          <p:cNvPr id="8" name="Subtitle 2"/>
          <p:cNvSpPr txBox="1">
            <a:spLocks/>
          </p:cNvSpPr>
          <p:nvPr/>
        </p:nvSpPr>
        <p:spPr bwMode="auto">
          <a:xfrm>
            <a:off x="2844800" y="4592575"/>
            <a:ext cx="5064125"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490" tIns="108745" rIns="217490" bIns="108745">
            <a:spAutoFit/>
          </a:bodyPr>
          <a:lstStyle>
            <a:lvl1pPr defTabSz="1087438">
              <a:lnSpc>
                <a:spcPct val="90000"/>
              </a:lnSpc>
              <a:spcBef>
                <a:spcPts val="2000"/>
              </a:spcBef>
              <a:buFont typeface="Arial" charset="0"/>
              <a:buChar char="•"/>
              <a:defRPr sz="5500">
                <a:solidFill>
                  <a:schemeClr val="tx1"/>
                </a:solidFill>
                <a:latin typeface="Lato Light" charset="0"/>
                <a:ea typeface="Lato Light" charset="0"/>
                <a:cs typeface="Lato Light" charset="0"/>
              </a:defRPr>
            </a:lvl1pPr>
            <a:lvl2pPr marL="1087438" defTabSz="1087438">
              <a:lnSpc>
                <a:spcPct val="90000"/>
              </a:lnSpc>
              <a:spcBef>
                <a:spcPts val="1000"/>
              </a:spcBef>
              <a:buFont typeface="Arial" charset="0"/>
              <a:buChar char="•"/>
              <a:defRPr sz="4700">
                <a:solidFill>
                  <a:schemeClr val="tx1"/>
                </a:solidFill>
                <a:latin typeface="Lato Light" charset="0"/>
                <a:ea typeface="Lato Light" charset="0"/>
                <a:cs typeface="Lato Light" charset="0"/>
              </a:defRPr>
            </a:lvl2pPr>
            <a:lvl3pPr marL="2174875" defTabSz="1087438">
              <a:lnSpc>
                <a:spcPct val="90000"/>
              </a:lnSpc>
              <a:spcBef>
                <a:spcPts val="1000"/>
              </a:spcBef>
              <a:buFont typeface="Arial" charset="0"/>
              <a:buChar char="•"/>
              <a:defRPr sz="3900">
                <a:solidFill>
                  <a:schemeClr val="tx1"/>
                </a:solidFill>
                <a:latin typeface="Lato Light" charset="0"/>
                <a:ea typeface="Lato Light" charset="0"/>
                <a:cs typeface="Lato Light" charset="0"/>
              </a:defRPr>
            </a:lvl3pPr>
            <a:lvl4pPr marL="3262313"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4pPr>
            <a:lvl5pPr marL="4349750"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5pPr>
            <a:lvl6pPr marL="48069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6pPr>
            <a:lvl7pPr marL="52641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7pPr>
            <a:lvl8pPr marL="57213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8pPr>
            <a:lvl9pPr marL="61785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9pPr>
          </a:lstStyle>
          <a:p>
            <a:pPr eaLnBrk="1" hangingPunct="1">
              <a:lnSpc>
                <a:spcPts val="4038"/>
              </a:lnSpc>
              <a:spcBef>
                <a:spcPct val="20000"/>
              </a:spcBef>
              <a:buFont typeface="Arial" charset="0"/>
              <a:buNone/>
            </a:pPr>
            <a:r>
              <a:rPr lang="en-US" altLang="en-US" sz="2600"/>
              <a:t>Phenomenon whereby something new</a:t>
            </a:r>
          </a:p>
        </p:txBody>
      </p:sp>
      <p:sp>
        <p:nvSpPr>
          <p:cNvPr id="9" name="TextBox 16"/>
          <p:cNvSpPr txBox="1">
            <a:spLocks noChangeArrowheads="1"/>
          </p:cNvSpPr>
          <p:nvPr/>
        </p:nvSpPr>
        <p:spPr bwMode="auto">
          <a:xfrm>
            <a:off x="2962275" y="4033775"/>
            <a:ext cx="29384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eaLnBrk="1" hangingPunct="1"/>
            <a:r>
              <a:rPr lang="en-US" altLang="en-US" sz="2200" b="1">
                <a:solidFill>
                  <a:schemeClr val="tx2"/>
                </a:solidFill>
                <a:latin typeface="Lato" charset="0"/>
                <a:ea typeface="Lato" charset="0"/>
                <a:cs typeface="Lato" charset="0"/>
              </a:rPr>
              <a:t>COMPUTER REPAIRS</a:t>
            </a:r>
          </a:p>
        </p:txBody>
      </p:sp>
      <p:sp>
        <p:nvSpPr>
          <p:cNvPr id="10" name="Subtitle 2"/>
          <p:cNvSpPr txBox="1">
            <a:spLocks/>
          </p:cNvSpPr>
          <p:nvPr/>
        </p:nvSpPr>
        <p:spPr bwMode="auto">
          <a:xfrm>
            <a:off x="16411575" y="4600513"/>
            <a:ext cx="5127625"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490" tIns="108745" rIns="217490" bIns="108745">
            <a:spAutoFit/>
          </a:bodyPr>
          <a:lstStyle>
            <a:lvl1pPr defTabSz="1087438">
              <a:lnSpc>
                <a:spcPct val="90000"/>
              </a:lnSpc>
              <a:spcBef>
                <a:spcPts val="2000"/>
              </a:spcBef>
              <a:buFont typeface="Arial" charset="0"/>
              <a:buChar char="•"/>
              <a:defRPr sz="5500">
                <a:solidFill>
                  <a:schemeClr val="tx1"/>
                </a:solidFill>
                <a:latin typeface="Lato Light" charset="0"/>
                <a:ea typeface="Lato Light" charset="0"/>
                <a:cs typeface="Lato Light" charset="0"/>
              </a:defRPr>
            </a:lvl1pPr>
            <a:lvl2pPr marL="1087438" defTabSz="1087438">
              <a:lnSpc>
                <a:spcPct val="90000"/>
              </a:lnSpc>
              <a:spcBef>
                <a:spcPts val="1000"/>
              </a:spcBef>
              <a:buFont typeface="Arial" charset="0"/>
              <a:buChar char="•"/>
              <a:defRPr sz="4700">
                <a:solidFill>
                  <a:schemeClr val="tx1"/>
                </a:solidFill>
                <a:latin typeface="Lato Light" charset="0"/>
                <a:ea typeface="Lato Light" charset="0"/>
                <a:cs typeface="Lato Light" charset="0"/>
              </a:defRPr>
            </a:lvl2pPr>
            <a:lvl3pPr marL="2174875" defTabSz="1087438">
              <a:lnSpc>
                <a:spcPct val="90000"/>
              </a:lnSpc>
              <a:spcBef>
                <a:spcPts val="1000"/>
              </a:spcBef>
              <a:buFont typeface="Arial" charset="0"/>
              <a:buChar char="•"/>
              <a:defRPr sz="3900">
                <a:solidFill>
                  <a:schemeClr val="tx1"/>
                </a:solidFill>
                <a:latin typeface="Lato Light" charset="0"/>
                <a:ea typeface="Lato Light" charset="0"/>
                <a:cs typeface="Lato Light" charset="0"/>
              </a:defRPr>
            </a:lvl3pPr>
            <a:lvl4pPr marL="3262313"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4pPr>
            <a:lvl5pPr marL="4349750"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5pPr>
            <a:lvl6pPr marL="48069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6pPr>
            <a:lvl7pPr marL="52641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7pPr>
            <a:lvl8pPr marL="57213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8pPr>
            <a:lvl9pPr marL="61785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9pPr>
          </a:lstStyle>
          <a:p>
            <a:pPr algn="r" eaLnBrk="1" hangingPunct="1">
              <a:lnSpc>
                <a:spcPts val="4038"/>
              </a:lnSpc>
              <a:spcBef>
                <a:spcPct val="20000"/>
              </a:spcBef>
              <a:buFont typeface="Arial" charset="0"/>
              <a:buNone/>
            </a:pPr>
            <a:r>
              <a:rPr lang="en-US" altLang="en-US" sz="2600"/>
              <a:t>Phenomenon whereby something new</a:t>
            </a:r>
          </a:p>
        </p:txBody>
      </p:sp>
      <p:sp>
        <p:nvSpPr>
          <p:cNvPr id="11" name="TextBox 18"/>
          <p:cNvSpPr txBox="1">
            <a:spLocks noChangeArrowheads="1"/>
          </p:cNvSpPr>
          <p:nvPr/>
        </p:nvSpPr>
        <p:spPr bwMode="auto">
          <a:xfrm>
            <a:off x="18934113" y="4043300"/>
            <a:ext cx="25114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algn="r" eaLnBrk="1" hangingPunct="1"/>
            <a:r>
              <a:rPr lang="en-US" altLang="en-US" sz="2200" b="1">
                <a:solidFill>
                  <a:schemeClr val="tx2"/>
                </a:solidFill>
                <a:latin typeface="Lato" charset="0"/>
                <a:ea typeface="Lato" charset="0"/>
                <a:cs typeface="Lato" charset="0"/>
              </a:rPr>
              <a:t>PRODUCE MUSIC</a:t>
            </a:r>
          </a:p>
        </p:txBody>
      </p:sp>
      <p:sp>
        <p:nvSpPr>
          <p:cNvPr id="12" name="Subtitle 2"/>
          <p:cNvSpPr txBox="1">
            <a:spLocks/>
          </p:cNvSpPr>
          <p:nvPr/>
        </p:nvSpPr>
        <p:spPr bwMode="auto">
          <a:xfrm>
            <a:off x="2844800" y="9093835"/>
            <a:ext cx="5064125"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490" tIns="108745" rIns="217490" bIns="108745">
            <a:spAutoFit/>
          </a:bodyPr>
          <a:lstStyle>
            <a:lvl1pPr defTabSz="1087438">
              <a:lnSpc>
                <a:spcPct val="90000"/>
              </a:lnSpc>
              <a:spcBef>
                <a:spcPts val="2000"/>
              </a:spcBef>
              <a:buFont typeface="Arial" charset="0"/>
              <a:buChar char="•"/>
              <a:defRPr sz="5500">
                <a:solidFill>
                  <a:schemeClr val="tx1"/>
                </a:solidFill>
                <a:latin typeface="Lato Light" charset="0"/>
                <a:ea typeface="Lato Light" charset="0"/>
                <a:cs typeface="Lato Light" charset="0"/>
              </a:defRPr>
            </a:lvl1pPr>
            <a:lvl2pPr marL="1087438" defTabSz="1087438">
              <a:lnSpc>
                <a:spcPct val="90000"/>
              </a:lnSpc>
              <a:spcBef>
                <a:spcPts val="1000"/>
              </a:spcBef>
              <a:buFont typeface="Arial" charset="0"/>
              <a:buChar char="•"/>
              <a:defRPr sz="4700">
                <a:solidFill>
                  <a:schemeClr val="tx1"/>
                </a:solidFill>
                <a:latin typeface="Lato Light" charset="0"/>
                <a:ea typeface="Lato Light" charset="0"/>
                <a:cs typeface="Lato Light" charset="0"/>
              </a:defRPr>
            </a:lvl2pPr>
            <a:lvl3pPr marL="2174875" defTabSz="1087438">
              <a:lnSpc>
                <a:spcPct val="90000"/>
              </a:lnSpc>
              <a:spcBef>
                <a:spcPts val="1000"/>
              </a:spcBef>
              <a:buFont typeface="Arial" charset="0"/>
              <a:buChar char="•"/>
              <a:defRPr sz="3900">
                <a:solidFill>
                  <a:schemeClr val="tx1"/>
                </a:solidFill>
                <a:latin typeface="Lato Light" charset="0"/>
                <a:ea typeface="Lato Light" charset="0"/>
                <a:cs typeface="Lato Light" charset="0"/>
              </a:defRPr>
            </a:lvl3pPr>
            <a:lvl4pPr marL="3262313"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4pPr>
            <a:lvl5pPr marL="4349750"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5pPr>
            <a:lvl6pPr marL="48069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6pPr>
            <a:lvl7pPr marL="52641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7pPr>
            <a:lvl8pPr marL="57213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8pPr>
            <a:lvl9pPr marL="61785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9pPr>
          </a:lstStyle>
          <a:p>
            <a:pPr eaLnBrk="1" hangingPunct="1">
              <a:lnSpc>
                <a:spcPts val="4038"/>
              </a:lnSpc>
              <a:spcBef>
                <a:spcPct val="20000"/>
              </a:spcBef>
              <a:buFont typeface="Arial" charset="0"/>
              <a:buNone/>
            </a:pPr>
            <a:r>
              <a:rPr lang="en-US" altLang="en-US" sz="2600"/>
              <a:t>Phenomenon whereby something new</a:t>
            </a:r>
          </a:p>
        </p:txBody>
      </p:sp>
      <p:sp>
        <p:nvSpPr>
          <p:cNvPr id="13" name="TextBox 20"/>
          <p:cNvSpPr txBox="1">
            <a:spLocks noChangeArrowheads="1"/>
          </p:cNvSpPr>
          <p:nvPr/>
        </p:nvSpPr>
        <p:spPr bwMode="auto">
          <a:xfrm>
            <a:off x="2962275" y="8535035"/>
            <a:ext cx="32607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eaLnBrk="1" hangingPunct="1"/>
            <a:r>
              <a:rPr lang="en-US" altLang="en-US" sz="2200" b="1">
                <a:solidFill>
                  <a:schemeClr val="tx2"/>
                </a:solidFill>
                <a:latin typeface="Lato" charset="0"/>
                <a:ea typeface="Lato" charset="0"/>
                <a:cs typeface="Lato" charset="0"/>
              </a:rPr>
              <a:t>CUSTOMIZE YOUR ADS</a:t>
            </a:r>
          </a:p>
        </p:txBody>
      </p:sp>
      <p:sp>
        <p:nvSpPr>
          <p:cNvPr id="14" name="Subtitle 2"/>
          <p:cNvSpPr txBox="1">
            <a:spLocks/>
          </p:cNvSpPr>
          <p:nvPr/>
        </p:nvSpPr>
        <p:spPr bwMode="auto">
          <a:xfrm>
            <a:off x="16411575" y="9093835"/>
            <a:ext cx="5127625"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490" tIns="108745" rIns="217490" bIns="108745">
            <a:spAutoFit/>
          </a:bodyPr>
          <a:lstStyle>
            <a:lvl1pPr defTabSz="1087438">
              <a:lnSpc>
                <a:spcPct val="90000"/>
              </a:lnSpc>
              <a:spcBef>
                <a:spcPts val="2000"/>
              </a:spcBef>
              <a:buFont typeface="Arial" charset="0"/>
              <a:buChar char="•"/>
              <a:defRPr sz="5500">
                <a:solidFill>
                  <a:schemeClr val="tx1"/>
                </a:solidFill>
                <a:latin typeface="Lato Light" charset="0"/>
                <a:ea typeface="Lato Light" charset="0"/>
                <a:cs typeface="Lato Light" charset="0"/>
              </a:defRPr>
            </a:lvl1pPr>
            <a:lvl2pPr marL="1087438" defTabSz="1087438">
              <a:lnSpc>
                <a:spcPct val="90000"/>
              </a:lnSpc>
              <a:spcBef>
                <a:spcPts val="1000"/>
              </a:spcBef>
              <a:buFont typeface="Arial" charset="0"/>
              <a:buChar char="•"/>
              <a:defRPr sz="4700">
                <a:solidFill>
                  <a:schemeClr val="tx1"/>
                </a:solidFill>
                <a:latin typeface="Lato Light" charset="0"/>
                <a:ea typeface="Lato Light" charset="0"/>
                <a:cs typeface="Lato Light" charset="0"/>
              </a:defRPr>
            </a:lvl2pPr>
            <a:lvl3pPr marL="2174875" defTabSz="1087438">
              <a:lnSpc>
                <a:spcPct val="90000"/>
              </a:lnSpc>
              <a:spcBef>
                <a:spcPts val="1000"/>
              </a:spcBef>
              <a:buFont typeface="Arial" charset="0"/>
              <a:buChar char="•"/>
              <a:defRPr sz="3900">
                <a:solidFill>
                  <a:schemeClr val="tx1"/>
                </a:solidFill>
                <a:latin typeface="Lato Light" charset="0"/>
                <a:ea typeface="Lato Light" charset="0"/>
                <a:cs typeface="Lato Light" charset="0"/>
              </a:defRPr>
            </a:lvl3pPr>
            <a:lvl4pPr marL="3262313"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4pPr>
            <a:lvl5pPr marL="4349750"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5pPr>
            <a:lvl6pPr marL="48069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6pPr>
            <a:lvl7pPr marL="52641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7pPr>
            <a:lvl8pPr marL="57213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8pPr>
            <a:lvl9pPr marL="61785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9pPr>
          </a:lstStyle>
          <a:p>
            <a:pPr algn="r" eaLnBrk="1" hangingPunct="1">
              <a:lnSpc>
                <a:spcPts val="4038"/>
              </a:lnSpc>
              <a:spcBef>
                <a:spcPct val="20000"/>
              </a:spcBef>
              <a:buFont typeface="Arial" charset="0"/>
              <a:buNone/>
            </a:pPr>
            <a:r>
              <a:rPr lang="en-US" altLang="en-US" sz="2600"/>
              <a:t>Phenomenon whereby something new</a:t>
            </a:r>
          </a:p>
        </p:txBody>
      </p:sp>
      <p:sp>
        <p:nvSpPr>
          <p:cNvPr id="15" name="TextBox 22"/>
          <p:cNvSpPr txBox="1">
            <a:spLocks noChangeArrowheads="1"/>
          </p:cNvSpPr>
          <p:nvPr/>
        </p:nvSpPr>
        <p:spPr bwMode="auto">
          <a:xfrm>
            <a:off x="18308638" y="8535035"/>
            <a:ext cx="312896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algn="r" eaLnBrk="1" hangingPunct="1"/>
            <a:r>
              <a:rPr lang="en-US" altLang="en-US" sz="2200" b="1">
                <a:solidFill>
                  <a:schemeClr val="tx2"/>
                </a:solidFill>
                <a:latin typeface="Lato" charset="0"/>
                <a:ea typeface="Lato" charset="0"/>
                <a:cs typeface="Lato" charset="0"/>
              </a:rPr>
              <a:t>OFFER 24/7 SUPPORT</a:t>
            </a:r>
          </a:p>
        </p:txBody>
      </p:sp>
      <p:sp>
        <p:nvSpPr>
          <p:cNvPr id="16" name="Oval 15"/>
          <p:cNvSpPr>
            <a:spLocks noChangeAspect="1"/>
          </p:cNvSpPr>
          <p:nvPr/>
        </p:nvSpPr>
        <p:spPr>
          <a:xfrm>
            <a:off x="21650325" y="4129025"/>
            <a:ext cx="1027113" cy="10271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p>
            <a:pPr algn="r" defTabSz="1828434" eaLnBrk="1" fontAlgn="auto" hangingPunct="1">
              <a:spcBef>
                <a:spcPts val="0"/>
              </a:spcBef>
              <a:spcAft>
                <a:spcPts val="0"/>
              </a:spcAft>
              <a:defRPr/>
            </a:pPr>
            <a:endParaRPr lang="bg-BG" dirty="0">
              <a:latin typeface="Lato Light" charset="0"/>
            </a:endParaRPr>
          </a:p>
        </p:txBody>
      </p:sp>
      <p:sp>
        <p:nvSpPr>
          <p:cNvPr id="17" name="Oval 16"/>
          <p:cNvSpPr>
            <a:spLocks noChangeAspect="1"/>
          </p:cNvSpPr>
          <p:nvPr/>
        </p:nvSpPr>
        <p:spPr>
          <a:xfrm>
            <a:off x="21650325" y="8646160"/>
            <a:ext cx="1027113" cy="10271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p>
            <a:pPr algn="r" defTabSz="1828434" eaLnBrk="1" fontAlgn="auto" hangingPunct="1">
              <a:spcBef>
                <a:spcPts val="0"/>
              </a:spcBef>
              <a:spcAft>
                <a:spcPts val="0"/>
              </a:spcAft>
              <a:defRPr/>
            </a:pPr>
            <a:endParaRPr lang="bg-BG" dirty="0">
              <a:latin typeface="Lato Light" charset="0"/>
            </a:endParaRPr>
          </a:p>
        </p:txBody>
      </p:sp>
      <p:sp>
        <p:nvSpPr>
          <p:cNvPr id="18" name="Oval 17"/>
          <p:cNvSpPr>
            <a:spLocks noChangeAspect="1"/>
          </p:cNvSpPr>
          <p:nvPr/>
        </p:nvSpPr>
        <p:spPr>
          <a:xfrm>
            <a:off x="1711325" y="4129025"/>
            <a:ext cx="1027113" cy="10271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p>
            <a:pPr algn="ctr" defTabSz="1828434" eaLnBrk="1" fontAlgn="auto" hangingPunct="1">
              <a:spcBef>
                <a:spcPts val="0"/>
              </a:spcBef>
              <a:spcAft>
                <a:spcPts val="0"/>
              </a:spcAft>
              <a:defRPr/>
            </a:pPr>
            <a:endParaRPr lang="bg-BG" dirty="0">
              <a:latin typeface="Lato Light" charset="0"/>
            </a:endParaRPr>
          </a:p>
        </p:txBody>
      </p:sp>
      <p:sp>
        <p:nvSpPr>
          <p:cNvPr id="19" name="Shape 2645"/>
          <p:cNvSpPr/>
          <p:nvPr/>
        </p:nvSpPr>
        <p:spPr>
          <a:xfrm>
            <a:off x="1962150" y="4435413"/>
            <a:ext cx="558800" cy="406400"/>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bg1"/>
          </a:solidFill>
          <a:ln w="12700">
            <a:miter lim="400000"/>
          </a:ln>
        </p:spPr>
        <p:txBody>
          <a:bodyPr lIns="38090" tIns="38090" rIns="38090" bIns="38090" anchor="ctr"/>
          <a:lstStyle/>
          <a:p>
            <a:pPr defTabSz="45706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solidFill>
                <a:srgbClr val="FFFFFF"/>
              </a:solidFill>
              <a:effectLst>
                <a:outerShdw blurRad="38100" dist="12700" dir="5400000" rotWithShape="0">
                  <a:srgbClr val="000000">
                    <a:alpha val="50000"/>
                  </a:srgbClr>
                </a:outerShdw>
              </a:effectLst>
              <a:latin typeface="Lato Regular" charset="0"/>
              <a:ea typeface="Lato Regular" charset="0"/>
              <a:cs typeface="Lato Regular" charset="0"/>
              <a:sym typeface="Gill Sans"/>
            </a:endParaRPr>
          </a:p>
        </p:txBody>
      </p:sp>
      <p:sp>
        <p:nvSpPr>
          <p:cNvPr id="20" name="Oval 19"/>
          <p:cNvSpPr>
            <a:spLocks noChangeAspect="1"/>
          </p:cNvSpPr>
          <p:nvPr/>
        </p:nvSpPr>
        <p:spPr>
          <a:xfrm>
            <a:off x="1711325" y="8646160"/>
            <a:ext cx="1027113" cy="10271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p>
            <a:pPr algn="ctr" defTabSz="1828434" eaLnBrk="1" fontAlgn="auto" hangingPunct="1">
              <a:spcBef>
                <a:spcPts val="0"/>
              </a:spcBef>
              <a:spcAft>
                <a:spcPts val="0"/>
              </a:spcAft>
              <a:defRPr/>
            </a:pPr>
            <a:endParaRPr lang="bg-BG" dirty="0">
              <a:latin typeface="Lato Light" charset="0"/>
            </a:endParaRPr>
          </a:p>
        </p:txBody>
      </p:sp>
      <p:sp>
        <p:nvSpPr>
          <p:cNvPr id="21" name="Shape 2550"/>
          <p:cNvSpPr/>
          <p:nvPr/>
        </p:nvSpPr>
        <p:spPr>
          <a:xfrm>
            <a:off x="1958975" y="8881110"/>
            <a:ext cx="558800" cy="558800"/>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chemeClr val="bg1"/>
          </a:solidFill>
          <a:ln w="12700">
            <a:miter lim="400000"/>
          </a:ln>
        </p:spPr>
        <p:txBody>
          <a:bodyPr lIns="38090" tIns="38090" rIns="38090" bIns="38090" anchor="ctr"/>
          <a:lstStyle/>
          <a:p>
            <a:pPr defTabSz="45706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solidFill>
                <a:schemeClr val="bg1"/>
              </a:solidFill>
              <a:effectLst>
                <a:outerShdw blurRad="38100" dist="12700" dir="5400000" rotWithShape="0">
                  <a:srgbClr val="000000">
                    <a:alpha val="50000"/>
                  </a:srgbClr>
                </a:outerShdw>
              </a:effectLst>
              <a:latin typeface="Lato Regular" charset="0"/>
              <a:ea typeface="Lato Regular" charset="0"/>
              <a:cs typeface="Lato Regular" charset="0"/>
              <a:sym typeface="Gill Sans"/>
            </a:endParaRPr>
          </a:p>
        </p:txBody>
      </p:sp>
      <p:sp>
        <p:nvSpPr>
          <p:cNvPr id="22" name="Shape 2577"/>
          <p:cNvSpPr/>
          <p:nvPr/>
        </p:nvSpPr>
        <p:spPr>
          <a:xfrm>
            <a:off x="21866225" y="4381438"/>
            <a:ext cx="508000" cy="558800"/>
          </a:xfrm>
          <a:custGeom>
            <a:avLst/>
            <a:gdLst/>
            <a:ahLst/>
            <a:cxnLst>
              <a:cxn ang="0">
                <a:pos x="wd2" y="hd2"/>
              </a:cxn>
              <a:cxn ang="5400000">
                <a:pos x="wd2" y="hd2"/>
              </a:cxn>
              <a:cxn ang="10800000">
                <a:pos x="wd2" y="hd2"/>
              </a:cxn>
              <a:cxn ang="16200000">
                <a:pos x="wd2" y="hd2"/>
              </a:cxn>
            </a:cxnLst>
            <a:rect l="0" t="0" r="r" b="b"/>
            <a:pathLst>
              <a:path w="21600" h="21600" extrusionOk="0">
                <a:moveTo>
                  <a:pt x="20520" y="4979"/>
                </a:moveTo>
                <a:lnTo>
                  <a:pt x="7560" y="6792"/>
                </a:lnTo>
                <a:lnTo>
                  <a:pt x="7560" y="2876"/>
                </a:lnTo>
                <a:lnTo>
                  <a:pt x="20520" y="1063"/>
                </a:lnTo>
                <a:cubicBezTo>
                  <a:pt x="20520" y="1063"/>
                  <a:pt x="20520" y="4979"/>
                  <a:pt x="20520" y="4979"/>
                </a:cubicBezTo>
                <a:close/>
                <a:moveTo>
                  <a:pt x="18900" y="17673"/>
                </a:moveTo>
                <a:lnTo>
                  <a:pt x="16740" y="17673"/>
                </a:lnTo>
                <a:cubicBezTo>
                  <a:pt x="15845" y="17673"/>
                  <a:pt x="15120" y="17014"/>
                  <a:pt x="15120" y="16200"/>
                </a:cubicBezTo>
                <a:cubicBezTo>
                  <a:pt x="15120" y="15387"/>
                  <a:pt x="15845" y="14727"/>
                  <a:pt x="16740" y="14727"/>
                </a:cubicBezTo>
                <a:lnTo>
                  <a:pt x="18900" y="14727"/>
                </a:lnTo>
                <a:cubicBezTo>
                  <a:pt x="19795" y="14727"/>
                  <a:pt x="20520" y="15387"/>
                  <a:pt x="20520" y="16200"/>
                </a:cubicBezTo>
                <a:cubicBezTo>
                  <a:pt x="20520" y="17014"/>
                  <a:pt x="19795" y="17673"/>
                  <a:pt x="18900" y="17673"/>
                </a:cubicBezTo>
                <a:moveTo>
                  <a:pt x="4860" y="20618"/>
                </a:moveTo>
                <a:lnTo>
                  <a:pt x="2700" y="20618"/>
                </a:lnTo>
                <a:cubicBezTo>
                  <a:pt x="1805" y="20618"/>
                  <a:pt x="1080" y="19959"/>
                  <a:pt x="1080" y="19146"/>
                </a:cubicBezTo>
                <a:cubicBezTo>
                  <a:pt x="1080" y="18332"/>
                  <a:pt x="1805" y="17673"/>
                  <a:pt x="2700" y="17673"/>
                </a:cubicBezTo>
                <a:lnTo>
                  <a:pt x="4860" y="17673"/>
                </a:lnTo>
                <a:cubicBezTo>
                  <a:pt x="5755" y="17673"/>
                  <a:pt x="6480" y="18332"/>
                  <a:pt x="6480" y="19146"/>
                </a:cubicBezTo>
                <a:cubicBezTo>
                  <a:pt x="6480" y="19959"/>
                  <a:pt x="5755" y="20618"/>
                  <a:pt x="4860" y="20618"/>
                </a:cubicBezTo>
                <a:moveTo>
                  <a:pt x="21060" y="0"/>
                </a:moveTo>
                <a:cubicBezTo>
                  <a:pt x="21031" y="0"/>
                  <a:pt x="21006" y="11"/>
                  <a:pt x="20980" y="15"/>
                </a:cubicBezTo>
                <a:lnTo>
                  <a:pt x="20978" y="6"/>
                </a:lnTo>
                <a:lnTo>
                  <a:pt x="6938" y="1969"/>
                </a:lnTo>
                <a:lnTo>
                  <a:pt x="6940" y="1979"/>
                </a:lnTo>
                <a:cubicBezTo>
                  <a:pt x="6681" y="2016"/>
                  <a:pt x="6480" y="2210"/>
                  <a:pt x="6480" y="2455"/>
                </a:cubicBezTo>
                <a:lnTo>
                  <a:pt x="6480" y="17193"/>
                </a:lnTo>
                <a:cubicBezTo>
                  <a:pt x="6028" y="16882"/>
                  <a:pt x="5471" y="16691"/>
                  <a:pt x="4860" y="16691"/>
                </a:cubicBezTo>
                <a:lnTo>
                  <a:pt x="2700" y="16691"/>
                </a:lnTo>
                <a:cubicBezTo>
                  <a:pt x="1209" y="16691"/>
                  <a:pt x="0" y="17790"/>
                  <a:pt x="0" y="19146"/>
                </a:cubicBezTo>
                <a:cubicBezTo>
                  <a:pt x="0" y="20501"/>
                  <a:pt x="1209" y="21600"/>
                  <a:pt x="2700" y="21600"/>
                </a:cubicBezTo>
                <a:lnTo>
                  <a:pt x="4860" y="21600"/>
                </a:lnTo>
                <a:cubicBezTo>
                  <a:pt x="6352" y="21600"/>
                  <a:pt x="7560" y="20501"/>
                  <a:pt x="7560" y="19146"/>
                </a:cubicBezTo>
                <a:lnTo>
                  <a:pt x="7560" y="7785"/>
                </a:lnTo>
                <a:lnTo>
                  <a:pt x="20520" y="5972"/>
                </a:lnTo>
                <a:lnTo>
                  <a:pt x="20520" y="14248"/>
                </a:lnTo>
                <a:cubicBezTo>
                  <a:pt x="20068" y="13937"/>
                  <a:pt x="19511" y="13745"/>
                  <a:pt x="18900" y="13745"/>
                </a:cubicBezTo>
                <a:lnTo>
                  <a:pt x="16740" y="13745"/>
                </a:lnTo>
                <a:cubicBezTo>
                  <a:pt x="15249" y="13745"/>
                  <a:pt x="14040" y="14845"/>
                  <a:pt x="14040" y="16200"/>
                </a:cubicBezTo>
                <a:cubicBezTo>
                  <a:pt x="14040" y="17556"/>
                  <a:pt x="15249" y="18655"/>
                  <a:pt x="16740" y="18655"/>
                </a:cubicBezTo>
                <a:lnTo>
                  <a:pt x="18900" y="18655"/>
                </a:lnTo>
                <a:cubicBezTo>
                  <a:pt x="20392" y="18655"/>
                  <a:pt x="21600" y="17556"/>
                  <a:pt x="21600" y="16200"/>
                </a:cubicBezTo>
                <a:lnTo>
                  <a:pt x="21600" y="491"/>
                </a:lnTo>
                <a:cubicBezTo>
                  <a:pt x="21600" y="220"/>
                  <a:pt x="21358" y="0"/>
                  <a:pt x="21060" y="0"/>
                </a:cubicBezTo>
              </a:path>
            </a:pathLst>
          </a:custGeom>
          <a:solidFill>
            <a:schemeClr val="bg1"/>
          </a:solidFill>
          <a:ln w="12700">
            <a:miter lim="400000"/>
          </a:ln>
        </p:spPr>
        <p:txBody>
          <a:bodyPr lIns="38090" tIns="38090" rIns="38090" bIns="38090" anchor="ctr"/>
          <a:lstStyle/>
          <a:p>
            <a:pPr algn="r" defTabSz="45706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solidFill>
                <a:srgbClr val="FFFFFF"/>
              </a:solidFill>
              <a:effectLst>
                <a:outerShdw blurRad="38100" dist="12700" dir="5400000" rotWithShape="0">
                  <a:srgbClr val="000000">
                    <a:alpha val="50000"/>
                  </a:srgbClr>
                </a:outerShdw>
              </a:effectLst>
              <a:latin typeface="Lato Regular" charset="0"/>
              <a:ea typeface="Lato Regular" charset="0"/>
              <a:cs typeface="Lato Regular" charset="0"/>
              <a:sym typeface="Gill Sans"/>
            </a:endParaRPr>
          </a:p>
        </p:txBody>
      </p:sp>
      <p:sp>
        <p:nvSpPr>
          <p:cNvPr id="23" name="Shape 2629"/>
          <p:cNvSpPr/>
          <p:nvPr/>
        </p:nvSpPr>
        <p:spPr>
          <a:xfrm>
            <a:off x="21880513" y="8908097"/>
            <a:ext cx="558800" cy="558800"/>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chemeClr val="bg1"/>
          </a:solidFill>
          <a:ln w="12700">
            <a:miter lim="400000"/>
          </a:ln>
        </p:spPr>
        <p:txBody>
          <a:bodyPr lIns="38090" tIns="38090" rIns="38090" bIns="38090" anchor="ctr"/>
          <a:lstStyle/>
          <a:p>
            <a:pPr algn="r" defTabSz="45706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solidFill>
                <a:srgbClr val="FFFFFF"/>
              </a:solidFill>
              <a:effectLst>
                <a:outerShdw blurRad="38100" dist="12700" dir="5400000" rotWithShape="0">
                  <a:srgbClr val="000000">
                    <a:alpha val="50000"/>
                  </a:srgbClr>
                </a:outerShdw>
              </a:effectLst>
              <a:latin typeface="Lato Regular" charset="0"/>
              <a:ea typeface="Lato Regular" charset="0"/>
              <a:cs typeface="Lato Regular" charset="0"/>
              <a:sym typeface="Gill Sans"/>
            </a:endParaRPr>
          </a:p>
        </p:txBody>
      </p:sp>
    </p:spTree>
    <p:extLst>
      <p:ext uri="{BB962C8B-B14F-4D97-AF65-F5344CB8AC3E}">
        <p14:creationId xmlns:p14="http://schemas.microsoft.com/office/powerpoint/2010/main" val="18531499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a:spLocks/>
          </p:cNvSpPr>
          <p:nvPr/>
        </p:nvSpPr>
        <p:spPr bwMode="auto">
          <a:xfrm>
            <a:off x="7591630" y="884637"/>
            <a:ext cx="9273372"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r>
              <a:rPr lang="en-US" sz="7200" b="1" dirty="0" smtClean="0">
                <a:solidFill>
                  <a:schemeClr val="tx2"/>
                </a:solidFill>
                <a:latin typeface="Montserrat" charset="0"/>
                <a:ea typeface="Montserrat" charset="0"/>
                <a:cs typeface="Montserrat" charset="0"/>
                <a:sym typeface="Bebas Neue" charset="0"/>
              </a:rPr>
              <a:t>Text in One Column</a:t>
            </a:r>
            <a:endParaRPr lang="en-US" sz="7200" b="1" dirty="0">
              <a:solidFill>
                <a:schemeClr val="tx2"/>
              </a:solidFill>
              <a:latin typeface="Montserrat" charset="0"/>
              <a:ea typeface="Montserrat" charset="0"/>
              <a:cs typeface="Montserrat" charset="0"/>
              <a:sym typeface="Bebas Neue" charset="0"/>
            </a:endParaRPr>
          </a:p>
        </p:txBody>
      </p:sp>
      <p:cxnSp>
        <p:nvCxnSpPr>
          <p:cNvPr id="38" name="Straight Connector 37"/>
          <p:cNvCxnSpPr/>
          <p:nvPr/>
        </p:nvCxnSpPr>
        <p:spPr>
          <a:xfrm flipV="1">
            <a:off x="11795797" y="2328871"/>
            <a:ext cx="741120" cy="42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Subtitle 2"/>
          <p:cNvSpPr txBox="1">
            <a:spLocks/>
          </p:cNvSpPr>
          <p:nvPr/>
        </p:nvSpPr>
        <p:spPr>
          <a:xfrm>
            <a:off x="1980958" y="3389578"/>
            <a:ext cx="20424243" cy="8982013"/>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3740"/>
              </a:lnSpc>
            </a:pPr>
            <a:r>
              <a:rPr lang="en-US" dirty="0">
                <a:solidFill>
                  <a:schemeClr val="tx1"/>
                </a:solidFill>
                <a:latin typeface="Lato Light" charset="0"/>
                <a:ea typeface="Lato Light" charset="0"/>
                <a:cs typeface="Lato Light" charset="0"/>
              </a:rPr>
              <a:t>Mobile social media refers to the combination of mobile devices and social media. This is a group of mobile marketing applications that allow the creation and exchange of user-generated content. Due to the fact that mobile social media run on mobile devices, they differ from traditional social media by incorporating new factors such as the current location of the user or the time delay between sending and receiving messages. According to Andreas Kaplan, mobile social media applications can be differentiated among four </a:t>
            </a:r>
            <a:r>
              <a:rPr lang="en-US" dirty="0" smtClean="0">
                <a:solidFill>
                  <a:schemeClr val="tx1"/>
                </a:solidFill>
                <a:latin typeface="Lato Light" charset="0"/>
                <a:ea typeface="Lato Light" charset="0"/>
                <a:cs typeface="Lato Light" charset="0"/>
              </a:rPr>
              <a:t>types </a:t>
            </a:r>
            <a:r>
              <a:rPr lang="en-US" dirty="0">
                <a:solidFill>
                  <a:schemeClr val="tx1"/>
                </a:solidFill>
                <a:latin typeface="Lato Light" charset="0"/>
                <a:ea typeface="Lato Light" charset="0"/>
                <a:cs typeface="Lato Light" charset="0"/>
              </a:rPr>
              <a:t>group of mobile marketing applications that allow the creation and exchange of user-generated content. </a:t>
            </a:r>
            <a:endParaRPr lang="en-US" dirty="0" smtClean="0">
              <a:solidFill>
                <a:schemeClr val="tx1"/>
              </a:solidFill>
              <a:latin typeface="Lato Light" charset="0"/>
              <a:ea typeface="Lato Light" charset="0"/>
              <a:cs typeface="Lato Light" charset="0"/>
            </a:endParaRPr>
          </a:p>
          <a:p>
            <a:pPr algn="just">
              <a:lnSpc>
                <a:spcPts val="3740"/>
              </a:lnSpc>
            </a:pPr>
            <a:endParaRPr lang="en-US" dirty="0">
              <a:solidFill>
                <a:schemeClr val="tx1"/>
              </a:solidFill>
              <a:latin typeface="Lato Light" charset="0"/>
              <a:ea typeface="Lato Light" charset="0"/>
              <a:cs typeface="Lato Light" charset="0"/>
            </a:endParaRPr>
          </a:p>
          <a:p>
            <a:pPr algn="just">
              <a:lnSpc>
                <a:spcPts val="3740"/>
              </a:lnSpc>
            </a:pPr>
            <a:r>
              <a:rPr lang="en-US" dirty="0" smtClean="0">
                <a:solidFill>
                  <a:schemeClr val="tx1"/>
                </a:solidFill>
                <a:latin typeface="Lato Light" charset="0"/>
                <a:ea typeface="Lato Light" charset="0"/>
                <a:cs typeface="Lato Light" charset="0"/>
              </a:rPr>
              <a:t>Due </a:t>
            </a:r>
            <a:r>
              <a:rPr lang="en-US" dirty="0">
                <a:solidFill>
                  <a:schemeClr val="tx1"/>
                </a:solidFill>
                <a:latin typeface="Lato Light" charset="0"/>
                <a:ea typeface="Lato Light" charset="0"/>
                <a:cs typeface="Lato Light" charset="0"/>
              </a:rPr>
              <a:t>to the fact that mobile social media run on mobile devices, they differ from traditional social media by incorporating new factors such as the current location of the user or the time the current location of the user or the time delay between sending and receiving messages. According to Andreas Kaplan, mobile social media applications can be differentiated among four types group of mobile marketing applications that allow the creation and exchange of user-generated delay between sending and receiving messages. According to Andreas Kaplan, mobile social media applications can be differentiated among four </a:t>
            </a:r>
            <a:r>
              <a:rPr lang="en-US" dirty="0" smtClean="0">
                <a:solidFill>
                  <a:schemeClr val="tx1"/>
                </a:solidFill>
                <a:latin typeface="Lato Light" charset="0"/>
                <a:ea typeface="Lato Light" charset="0"/>
                <a:cs typeface="Lato Light" charset="0"/>
              </a:rPr>
              <a:t>types mobile </a:t>
            </a:r>
            <a:r>
              <a:rPr lang="en-US" dirty="0">
                <a:solidFill>
                  <a:schemeClr val="tx1"/>
                </a:solidFill>
                <a:latin typeface="Lato Light" charset="0"/>
                <a:ea typeface="Lato Light" charset="0"/>
                <a:cs typeface="Lato Light" charset="0"/>
              </a:rPr>
              <a:t>social media refers to the combination of mobile devices and social media. This is a group of mobile marketing applications that allow the creation and exchange of user-generated content. Due to the fact that mobile social media run on mobile devices, they differ from traditional social media by incorporating new factors such as the current location of the user or the time delay between sending and receiving messages. </a:t>
            </a:r>
            <a:r>
              <a:rPr lang="en-US" dirty="0" smtClean="0">
                <a:solidFill>
                  <a:schemeClr val="tx1"/>
                </a:solidFill>
                <a:latin typeface="Lato Light" charset="0"/>
                <a:ea typeface="Lato Light" charset="0"/>
                <a:cs typeface="Lato Light" charset="0"/>
              </a:rPr>
              <a:t>According </a:t>
            </a:r>
            <a:r>
              <a:rPr lang="en-US" dirty="0">
                <a:solidFill>
                  <a:schemeClr val="tx1"/>
                </a:solidFill>
                <a:latin typeface="Lato Light" charset="0"/>
                <a:ea typeface="Lato Light" charset="0"/>
                <a:cs typeface="Lato Light" charset="0"/>
              </a:rPr>
              <a:t>to Andreas Kaplan, mobile social media applications can be differentiated among four types group of mobile marketing applications that allow the creation and exchange of user-generated content. Due to the fact that mobile social media run on mobile devices, they differ from traditional social media by incorporating new factors such as the current location of the user or the time delay between sending and receiving messages. According to Andreas Kaplan, mobile social media applications can be differentiated among four types</a:t>
            </a:r>
          </a:p>
          <a:p>
            <a:pPr algn="just">
              <a:lnSpc>
                <a:spcPts val="3740"/>
              </a:lnSpc>
            </a:pPr>
            <a:endParaRPr lang="en-US" dirty="0">
              <a:solidFill>
                <a:schemeClr val="tx1"/>
              </a:solidFill>
              <a:latin typeface="Lato Light" charset="0"/>
              <a:ea typeface="Lato Light" charset="0"/>
              <a:cs typeface="Lato Light" charset="0"/>
            </a:endParaRPr>
          </a:p>
        </p:txBody>
      </p:sp>
    </p:spTree>
    <p:extLst>
      <p:ext uri="{BB962C8B-B14F-4D97-AF65-F5344CB8AC3E}">
        <p14:creationId xmlns:p14="http://schemas.microsoft.com/office/powerpoint/2010/main" val="10866484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a:spLocks/>
          </p:cNvSpPr>
          <p:nvPr/>
        </p:nvSpPr>
        <p:spPr bwMode="auto">
          <a:xfrm>
            <a:off x="7307097" y="884637"/>
            <a:ext cx="9842439"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r>
              <a:rPr lang="en-US" sz="7200" b="1" dirty="0" smtClean="0">
                <a:solidFill>
                  <a:schemeClr val="tx2"/>
                </a:solidFill>
                <a:latin typeface="Montserrat" charset="0"/>
                <a:ea typeface="Montserrat" charset="0"/>
                <a:cs typeface="Montserrat" charset="0"/>
                <a:sym typeface="Bebas Neue" charset="0"/>
              </a:rPr>
              <a:t>Text in Two Columns</a:t>
            </a:r>
            <a:endParaRPr lang="en-US" sz="7200" b="1" dirty="0">
              <a:solidFill>
                <a:schemeClr val="tx2"/>
              </a:solidFill>
              <a:latin typeface="Montserrat" charset="0"/>
              <a:ea typeface="Montserrat" charset="0"/>
              <a:cs typeface="Montserrat" charset="0"/>
              <a:sym typeface="Bebas Neue" charset="0"/>
            </a:endParaRPr>
          </a:p>
        </p:txBody>
      </p:sp>
      <p:cxnSp>
        <p:nvCxnSpPr>
          <p:cNvPr id="38" name="Straight Connector 37"/>
          <p:cNvCxnSpPr/>
          <p:nvPr/>
        </p:nvCxnSpPr>
        <p:spPr>
          <a:xfrm flipV="1">
            <a:off x="11795797" y="2328871"/>
            <a:ext cx="741120" cy="42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Subtitle 2"/>
          <p:cNvSpPr txBox="1">
            <a:spLocks/>
          </p:cNvSpPr>
          <p:nvPr/>
        </p:nvSpPr>
        <p:spPr>
          <a:xfrm>
            <a:off x="12849151" y="3389578"/>
            <a:ext cx="9571705" cy="6387969"/>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3740"/>
              </a:lnSpc>
            </a:pPr>
            <a:r>
              <a:rPr lang="en-US" dirty="0">
                <a:solidFill>
                  <a:schemeClr val="tx1"/>
                </a:solidFill>
                <a:latin typeface="Lato Light" charset="0"/>
                <a:ea typeface="Lato Light" charset="0"/>
                <a:cs typeface="Lato Light" charset="0"/>
              </a:rPr>
              <a:t>Mobile social media refers to the combination of mobile devices and social media. This is a group of mobile marketing applications that allow the creation and exchange of user-generated content. Due to the fact that mobile social media run on mobile devices, they differ from traditional </a:t>
            </a:r>
            <a:r>
              <a:rPr lang="en-US" dirty="0" smtClean="0">
                <a:solidFill>
                  <a:schemeClr val="tx1"/>
                </a:solidFill>
                <a:latin typeface="Lato Light" charset="0"/>
                <a:ea typeface="Lato Light" charset="0"/>
                <a:cs typeface="Lato Light" charset="0"/>
              </a:rPr>
              <a:t>social due </a:t>
            </a:r>
            <a:r>
              <a:rPr lang="en-US" dirty="0">
                <a:solidFill>
                  <a:schemeClr val="tx1"/>
                </a:solidFill>
                <a:latin typeface="Lato Light" charset="0"/>
                <a:ea typeface="Lato Light" charset="0"/>
                <a:cs typeface="Lato Light" charset="0"/>
              </a:rPr>
              <a:t>to the fact that mobile social media run on mobile devices, they differ from traditional social media by incorporating new factors such as the current location of the user or the time the current location of the user or the time delay between sending and receiving messages. According to Andreas Kaplan, mobile social media applications can be differentiated among four types group of mobile marketing applications that allow the creation and exchange of user-generated delay between sending and receiving messages. </a:t>
            </a:r>
          </a:p>
        </p:txBody>
      </p:sp>
      <p:sp>
        <p:nvSpPr>
          <p:cNvPr id="5" name="Subtitle 2"/>
          <p:cNvSpPr txBox="1">
            <a:spLocks/>
          </p:cNvSpPr>
          <p:nvPr/>
        </p:nvSpPr>
        <p:spPr>
          <a:xfrm>
            <a:off x="1980958" y="3389578"/>
            <a:ext cx="9571705" cy="890814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3740"/>
              </a:lnSpc>
            </a:pPr>
            <a:r>
              <a:rPr lang="en-US" dirty="0">
                <a:solidFill>
                  <a:schemeClr val="tx1"/>
                </a:solidFill>
                <a:latin typeface="Lato Light" charset="0"/>
                <a:ea typeface="Lato Light" charset="0"/>
                <a:cs typeface="Lato Light" charset="0"/>
              </a:rPr>
              <a:t>Mobile social media refers to the combination of mobile devices and social media. This is a group of mobile marketing applications that allow the creation and exchange of user-generated content. Due to the fact that mobile social media run on mobile devices, they differ from traditional social media by incorporating new factors such as the current </a:t>
            </a:r>
            <a:r>
              <a:rPr lang="en-US" dirty="0" smtClean="0">
                <a:solidFill>
                  <a:schemeClr val="tx1"/>
                </a:solidFill>
                <a:latin typeface="Lato Light" charset="0"/>
                <a:ea typeface="Lato Light" charset="0"/>
                <a:cs typeface="Lato Light" charset="0"/>
              </a:rPr>
              <a:t>location.</a:t>
            </a:r>
          </a:p>
          <a:p>
            <a:pPr algn="just">
              <a:lnSpc>
                <a:spcPts val="3740"/>
              </a:lnSpc>
            </a:pPr>
            <a:endParaRPr lang="en-US" dirty="0">
              <a:solidFill>
                <a:schemeClr val="tx1"/>
              </a:solidFill>
              <a:latin typeface="Lato Light" charset="0"/>
              <a:ea typeface="Lato Light" charset="0"/>
              <a:cs typeface="Lato Light" charset="0"/>
            </a:endParaRPr>
          </a:p>
          <a:p>
            <a:pPr algn="just">
              <a:lnSpc>
                <a:spcPts val="3740"/>
              </a:lnSpc>
            </a:pPr>
            <a:r>
              <a:rPr lang="en-US" dirty="0" smtClean="0">
                <a:solidFill>
                  <a:schemeClr val="tx1"/>
                </a:solidFill>
                <a:latin typeface="Lato Light" charset="0"/>
                <a:ea typeface="Lato Light" charset="0"/>
                <a:cs typeface="Lato Light" charset="0"/>
              </a:rPr>
              <a:t>Due </a:t>
            </a:r>
            <a:r>
              <a:rPr lang="en-US" dirty="0">
                <a:solidFill>
                  <a:schemeClr val="tx1"/>
                </a:solidFill>
                <a:latin typeface="Lato Light" charset="0"/>
                <a:ea typeface="Lato Light" charset="0"/>
                <a:cs typeface="Lato Light" charset="0"/>
              </a:rPr>
              <a:t>to the fact that mobile social media run on mobile devices, they differ from traditional social media by incorporating new factors such as the current location of the user or the time the current location of the user or the time delay between sending and receiving messages. According to Andreas Kaplan, mobile social media applications can be differentiated among four types group of mobile marketing applications that allow the creation and exchange of user-generated delay between sending and receiving messages. According to Andreas Kaplan, mobile social media applications can be differentiated among four </a:t>
            </a:r>
            <a:r>
              <a:rPr lang="en-US" dirty="0" smtClean="0">
                <a:solidFill>
                  <a:schemeClr val="tx1"/>
                </a:solidFill>
                <a:latin typeface="Lato Light" charset="0"/>
                <a:ea typeface="Lato Light" charset="0"/>
                <a:cs typeface="Lato Light" charset="0"/>
              </a:rPr>
              <a:t>types mobile </a:t>
            </a:r>
            <a:r>
              <a:rPr lang="en-US" dirty="0">
                <a:solidFill>
                  <a:schemeClr val="tx1"/>
                </a:solidFill>
                <a:latin typeface="Lato Light" charset="0"/>
                <a:ea typeface="Lato Light" charset="0"/>
                <a:cs typeface="Lato Light" charset="0"/>
              </a:rPr>
              <a:t>social media refers to the combination of mobile devices and social media. </a:t>
            </a:r>
          </a:p>
        </p:txBody>
      </p:sp>
    </p:spTree>
    <p:extLst>
      <p:ext uri="{BB962C8B-B14F-4D97-AF65-F5344CB8AC3E}">
        <p14:creationId xmlns:p14="http://schemas.microsoft.com/office/powerpoint/2010/main" val="20985803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a:spLocks/>
          </p:cNvSpPr>
          <p:nvPr/>
        </p:nvSpPr>
        <p:spPr bwMode="auto">
          <a:xfrm>
            <a:off x="6967261" y="884637"/>
            <a:ext cx="10522112"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r>
              <a:rPr lang="en-US" sz="7200" b="1" dirty="0" smtClean="0">
                <a:solidFill>
                  <a:schemeClr val="tx2"/>
                </a:solidFill>
                <a:latin typeface="Montserrat" charset="0"/>
                <a:ea typeface="Montserrat" charset="0"/>
                <a:cs typeface="Montserrat" charset="0"/>
                <a:sym typeface="Bebas Neue" charset="0"/>
              </a:rPr>
              <a:t>Text in Three Columns</a:t>
            </a:r>
            <a:endParaRPr lang="en-US" sz="7200" b="1" dirty="0">
              <a:solidFill>
                <a:schemeClr val="tx2"/>
              </a:solidFill>
              <a:latin typeface="Montserrat" charset="0"/>
              <a:ea typeface="Montserrat" charset="0"/>
              <a:cs typeface="Montserrat" charset="0"/>
              <a:sym typeface="Bebas Neue" charset="0"/>
            </a:endParaRPr>
          </a:p>
        </p:txBody>
      </p:sp>
      <p:cxnSp>
        <p:nvCxnSpPr>
          <p:cNvPr id="38" name="Straight Connector 37"/>
          <p:cNvCxnSpPr/>
          <p:nvPr/>
        </p:nvCxnSpPr>
        <p:spPr>
          <a:xfrm flipV="1">
            <a:off x="11795797" y="2328871"/>
            <a:ext cx="741120" cy="42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Subtitle 2"/>
          <p:cNvSpPr txBox="1">
            <a:spLocks/>
          </p:cNvSpPr>
          <p:nvPr/>
        </p:nvSpPr>
        <p:spPr>
          <a:xfrm>
            <a:off x="15892495" y="3389578"/>
            <a:ext cx="6538574" cy="6387969"/>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3740"/>
              </a:lnSpc>
            </a:pPr>
            <a:r>
              <a:rPr lang="en-US" dirty="0">
                <a:solidFill>
                  <a:schemeClr val="tx1"/>
                </a:solidFill>
                <a:latin typeface="Lato Light" charset="0"/>
                <a:ea typeface="Lato Light" charset="0"/>
                <a:cs typeface="Lato Light" charset="0"/>
              </a:rPr>
              <a:t>Mobile social media refers to the combination of mobile devices and social media. This is a group of mobile marketing applications that allow the creation and exchange of user-generated content. Due to the fact that mobile social media run on mobile devices, </a:t>
            </a:r>
            <a:r>
              <a:rPr lang="en-US" dirty="0" smtClean="0">
                <a:solidFill>
                  <a:schemeClr val="tx1"/>
                </a:solidFill>
                <a:latin typeface="Lato Light" charset="0"/>
                <a:ea typeface="Lato Light" charset="0"/>
                <a:cs typeface="Lato Light" charset="0"/>
              </a:rPr>
              <a:t>media </a:t>
            </a:r>
            <a:r>
              <a:rPr lang="en-US" dirty="0">
                <a:solidFill>
                  <a:schemeClr val="tx1"/>
                </a:solidFill>
                <a:latin typeface="Lato Light" charset="0"/>
                <a:ea typeface="Lato Light" charset="0"/>
                <a:cs typeface="Lato Light" charset="0"/>
              </a:rPr>
              <a:t>by incorporating new factors such as the current location of the user or the time the current location of the user or the time delay between sending and receiving messages. According to Andreas Kaplan, mobile social media applications can be </a:t>
            </a:r>
            <a:r>
              <a:rPr lang="en-US" dirty="0" smtClean="0">
                <a:solidFill>
                  <a:schemeClr val="tx1"/>
                </a:solidFill>
                <a:latin typeface="Lato Light" charset="0"/>
                <a:ea typeface="Lato Light" charset="0"/>
                <a:cs typeface="Lato Light" charset="0"/>
              </a:rPr>
              <a:t>differentiated</a:t>
            </a:r>
            <a:endParaRPr lang="en-US" dirty="0">
              <a:solidFill>
                <a:schemeClr val="tx1"/>
              </a:solidFill>
              <a:latin typeface="Lato Light" charset="0"/>
              <a:ea typeface="Lato Light" charset="0"/>
              <a:cs typeface="Lato Light" charset="0"/>
            </a:endParaRPr>
          </a:p>
        </p:txBody>
      </p:sp>
      <p:sp>
        <p:nvSpPr>
          <p:cNvPr id="6" name="Subtitle 2"/>
          <p:cNvSpPr txBox="1">
            <a:spLocks/>
          </p:cNvSpPr>
          <p:nvPr/>
        </p:nvSpPr>
        <p:spPr>
          <a:xfrm>
            <a:off x="1980959" y="3389578"/>
            <a:ext cx="6538574" cy="9709391"/>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3740"/>
              </a:lnSpc>
            </a:pPr>
            <a:r>
              <a:rPr lang="en-US" dirty="0">
                <a:solidFill>
                  <a:schemeClr val="tx1"/>
                </a:solidFill>
                <a:latin typeface="Lato Light" charset="0"/>
                <a:ea typeface="Lato Light" charset="0"/>
                <a:cs typeface="Lato Light" charset="0"/>
              </a:rPr>
              <a:t>Mobile social media refers to the combination of mobile devices and social media. This is a group of mobile marketing applications that allow the creation and exchange of user-generated content. </a:t>
            </a:r>
            <a:r>
              <a:rPr lang="en-US" dirty="0" smtClean="0">
                <a:solidFill>
                  <a:schemeClr val="tx1"/>
                </a:solidFill>
                <a:latin typeface="Lato Light" charset="0"/>
                <a:ea typeface="Lato Light" charset="0"/>
                <a:cs typeface="Lato Light" charset="0"/>
              </a:rPr>
              <a:t>Due to the fact that mobile social media run on mobile devices, they differ from traditional social media by to the fact that mobile social media run on mobile devices, they differ from traditional social media by incorporating new factors such as the current location of the user or the time the current location of the user or the time delay between sending and receiving messages. According to Andreas Kaplan, mobile social media applications can be differentiated among four types group of mobile marketing applications that allow the creation and exchange of user-generated delay between sending and receiving messages. </a:t>
            </a:r>
            <a:endParaRPr lang="en-US" dirty="0">
              <a:solidFill>
                <a:schemeClr val="tx1"/>
              </a:solidFill>
              <a:latin typeface="Lato Light" charset="0"/>
              <a:ea typeface="Lato Light" charset="0"/>
              <a:cs typeface="Lato Light" charset="0"/>
            </a:endParaRPr>
          </a:p>
        </p:txBody>
      </p:sp>
      <p:sp>
        <p:nvSpPr>
          <p:cNvPr id="7" name="Subtitle 2"/>
          <p:cNvSpPr txBox="1">
            <a:spLocks/>
          </p:cNvSpPr>
          <p:nvPr/>
        </p:nvSpPr>
        <p:spPr>
          <a:xfrm>
            <a:off x="8936727" y="3389578"/>
            <a:ext cx="6538574" cy="9234902"/>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3740"/>
              </a:lnSpc>
            </a:pPr>
            <a:r>
              <a:rPr lang="en-US" dirty="0">
                <a:solidFill>
                  <a:schemeClr val="tx1"/>
                </a:solidFill>
                <a:latin typeface="Lato Light" charset="0"/>
                <a:ea typeface="Lato Light" charset="0"/>
                <a:cs typeface="Lato Light" charset="0"/>
              </a:rPr>
              <a:t>Mobile social media refers to the combination </a:t>
            </a:r>
            <a:r>
              <a:rPr lang="en-US" dirty="0" smtClean="0">
                <a:solidFill>
                  <a:schemeClr val="tx1"/>
                </a:solidFill>
                <a:latin typeface="Lato Light" charset="0"/>
                <a:ea typeface="Lato Light" charset="0"/>
                <a:cs typeface="Lato Light" charset="0"/>
              </a:rPr>
              <a:t>of </a:t>
            </a:r>
            <a:r>
              <a:rPr lang="en-US" dirty="0">
                <a:solidFill>
                  <a:schemeClr val="tx1"/>
                </a:solidFill>
                <a:latin typeface="Lato Light" charset="0"/>
                <a:ea typeface="Lato Light" charset="0"/>
                <a:cs typeface="Lato Light" charset="0"/>
              </a:rPr>
              <a:t>mobile marketing applications that allow the creation and exchange of user-generated content. Due to the fact that mobile social media run on mobile devices, </a:t>
            </a:r>
            <a:r>
              <a:rPr lang="en-US" dirty="0" smtClean="0">
                <a:solidFill>
                  <a:schemeClr val="tx1"/>
                </a:solidFill>
                <a:latin typeface="Lato Light" charset="0"/>
                <a:ea typeface="Lato Light" charset="0"/>
                <a:cs typeface="Lato Light" charset="0"/>
              </a:rPr>
              <a:t>media </a:t>
            </a:r>
            <a:r>
              <a:rPr lang="en-US" dirty="0">
                <a:solidFill>
                  <a:schemeClr val="tx1"/>
                </a:solidFill>
                <a:latin typeface="Lato Light" charset="0"/>
                <a:ea typeface="Lato Light" charset="0"/>
                <a:cs typeface="Lato Light" charset="0"/>
              </a:rPr>
              <a:t>by incorporating new factors such as the current location of the user or the time the current location of the user or the time delay between sending and receiving messages. According to Andreas Kaplan, mobile social media applications can be differentiated among four types group of mobile marketing applications that allow the creation and exchange of user-generated delay between sending and receiving messages. According to Andreas Kaplan, mobile social media applications can be differentiated among four </a:t>
            </a:r>
            <a:r>
              <a:rPr lang="en-US" dirty="0" smtClean="0">
                <a:solidFill>
                  <a:schemeClr val="tx1"/>
                </a:solidFill>
                <a:latin typeface="Lato Light" charset="0"/>
                <a:ea typeface="Lato Light" charset="0"/>
                <a:cs typeface="Lato Light" charset="0"/>
              </a:rPr>
              <a:t>types mobile </a:t>
            </a:r>
            <a:r>
              <a:rPr lang="en-US" dirty="0">
                <a:solidFill>
                  <a:schemeClr val="tx1"/>
                </a:solidFill>
                <a:latin typeface="Lato Light" charset="0"/>
                <a:ea typeface="Lato Light" charset="0"/>
                <a:cs typeface="Lato Light" charset="0"/>
              </a:rPr>
              <a:t>social media refers to the combination of mobile devices and social media. </a:t>
            </a:r>
          </a:p>
        </p:txBody>
      </p:sp>
    </p:spTree>
    <p:extLst>
      <p:ext uri="{BB962C8B-B14F-4D97-AF65-F5344CB8AC3E}">
        <p14:creationId xmlns:p14="http://schemas.microsoft.com/office/powerpoint/2010/main" val="1069764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11325" y="1698141"/>
            <a:ext cx="6596678" cy="1066959"/>
          </a:xfrm>
          <a:prstGeom prst="rect">
            <a:avLst/>
          </a:prstGeom>
          <a:noFill/>
        </p:spPr>
        <p:txBody>
          <a:bodyPr wrap="none" rtlCol="0" anchor="t" anchorCtr="0">
            <a:spAutoFit/>
          </a:bodyPr>
          <a:lstStyle/>
          <a:p>
            <a:pPr algn="r">
              <a:lnSpc>
                <a:spcPts val="7600"/>
              </a:lnSpc>
            </a:pPr>
            <a:r>
              <a:rPr lang="en-US" sz="7600" b="1" smtClean="0">
                <a:solidFill>
                  <a:schemeClr val="tx2"/>
                </a:solidFill>
                <a:latin typeface="Montserrat Semi Bold" charset="0"/>
                <a:ea typeface="Montserrat Semi Bold" charset="0"/>
                <a:cs typeface="Montserrat Semi Bold" charset="0"/>
              </a:rPr>
              <a:t>CONTACT US</a:t>
            </a:r>
            <a:endParaRPr lang="en-US" sz="7600" b="1" dirty="0" smtClean="0">
              <a:solidFill>
                <a:schemeClr val="bg1">
                  <a:lumMod val="85000"/>
                </a:schemeClr>
              </a:solidFill>
              <a:latin typeface="Montserrat Semi Bold" charset="0"/>
              <a:ea typeface="Montserrat Semi Bold" charset="0"/>
              <a:cs typeface="Montserrat Semi Bold" charset="0"/>
            </a:endParaRPr>
          </a:p>
        </p:txBody>
      </p:sp>
      <p:sp>
        <p:nvSpPr>
          <p:cNvPr id="14" name="Subtitle 2"/>
          <p:cNvSpPr txBox="1">
            <a:spLocks/>
          </p:cNvSpPr>
          <p:nvPr/>
        </p:nvSpPr>
        <p:spPr>
          <a:xfrm>
            <a:off x="2429874" y="9602919"/>
            <a:ext cx="4900278" cy="2220162"/>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3640"/>
              </a:lnSpc>
            </a:pPr>
            <a:r>
              <a:rPr lang="en-US" sz="2300" dirty="0" smtClean="0">
                <a:solidFill>
                  <a:schemeClr val="tx1"/>
                </a:solidFill>
                <a:latin typeface="Lato Light" charset="0"/>
                <a:ea typeface="Lato Light" charset="0"/>
                <a:cs typeface="Lato Light" charset="0"/>
              </a:rPr>
              <a:t>PHONE: 123 – 001-3450-080</a:t>
            </a:r>
          </a:p>
          <a:p>
            <a:pPr algn="r">
              <a:lnSpc>
                <a:spcPts val="3640"/>
              </a:lnSpc>
            </a:pPr>
            <a:r>
              <a:rPr lang="en-US" sz="2300" dirty="0" smtClean="0">
                <a:solidFill>
                  <a:schemeClr val="tx1"/>
                </a:solidFill>
                <a:latin typeface="Lato Light" charset="0"/>
                <a:ea typeface="Lato Light" charset="0"/>
                <a:cs typeface="Lato Light" charset="0"/>
              </a:rPr>
              <a:t>PBOX: MKL4532</a:t>
            </a:r>
            <a:endParaRPr lang="en-US" sz="2300" dirty="0">
              <a:solidFill>
                <a:schemeClr val="tx1"/>
              </a:solidFill>
              <a:latin typeface="Lato Light" charset="0"/>
              <a:ea typeface="Lato Light" charset="0"/>
              <a:cs typeface="Lato Light" charset="0"/>
            </a:endParaRPr>
          </a:p>
          <a:p>
            <a:pPr algn="r">
              <a:lnSpc>
                <a:spcPts val="3640"/>
              </a:lnSpc>
            </a:pPr>
            <a:r>
              <a:rPr lang="en-US" sz="2300" dirty="0" smtClean="0">
                <a:solidFill>
                  <a:schemeClr val="tx1"/>
                </a:solidFill>
                <a:latin typeface="Lato Light" charset="0"/>
                <a:ea typeface="Lato Light" charset="0"/>
                <a:cs typeface="Lato Light" charset="0"/>
              </a:rPr>
              <a:t>EMAIL: MYNAME@DOMAIN.COM</a:t>
            </a:r>
          </a:p>
        </p:txBody>
      </p:sp>
      <p:sp>
        <p:nvSpPr>
          <p:cNvPr id="15" name="TextBox 14"/>
          <p:cNvSpPr txBox="1"/>
          <p:nvPr/>
        </p:nvSpPr>
        <p:spPr>
          <a:xfrm>
            <a:off x="4802303" y="5693566"/>
            <a:ext cx="3445174" cy="461665"/>
          </a:xfrm>
          <a:prstGeom prst="rect">
            <a:avLst/>
          </a:prstGeom>
          <a:noFill/>
        </p:spPr>
        <p:txBody>
          <a:bodyPr wrap="none" rtlCol="0" anchor="ctr" anchorCtr="0">
            <a:spAutoFit/>
          </a:bodyPr>
          <a:lstStyle/>
          <a:p>
            <a:pPr algn="r"/>
            <a:r>
              <a:rPr lang="en-US" sz="2400" b="1" dirty="0" smtClean="0">
                <a:solidFill>
                  <a:schemeClr val="tx2"/>
                </a:solidFill>
                <a:latin typeface="Montserrat" charset="0"/>
                <a:ea typeface="Montserrat" charset="0"/>
                <a:cs typeface="Montserrat" charset="0"/>
              </a:rPr>
              <a:t>OUR HEADQUARTER</a:t>
            </a:r>
            <a:endParaRPr lang="en-US" sz="2400" b="1" dirty="0">
              <a:solidFill>
                <a:schemeClr val="tx2"/>
              </a:solidFill>
              <a:latin typeface="Montserrat" charset="0"/>
              <a:ea typeface="Montserrat" charset="0"/>
              <a:cs typeface="Montserrat" charset="0"/>
            </a:endParaRPr>
          </a:p>
        </p:txBody>
      </p:sp>
      <p:sp>
        <p:nvSpPr>
          <p:cNvPr id="17" name="Subtitle 2"/>
          <p:cNvSpPr txBox="1">
            <a:spLocks/>
          </p:cNvSpPr>
          <p:nvPr/>
        </p:nvSpPr>
        <p:spPr>
          <a:xfrm>
            <a:off x="2541383" y="3322826"/>
            <a:ext cx="5839906" cy="1604608"/>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3640"/>
              </a:lnSpc>
            </a:pPr>
            <a:r>
              <a:rPr lang="en-US" sz="2500" dirty="0">
                <a:solidFill>
                  <a:schemeClr val="tx2">
                    <a:lumMod val="50000"/>
                    <a:lumOff val="50000"/>
                  </a:schemeClr>
                </a:solidFill>
                <a:latin typeface="Lato Light" charset="0"/>
                <a:ea typeface="Lato Light" charset="0"/>
                <a:cs typeface="Lato Light" charset="0"/>
              </a:rPr>
              <a:t>Frequently, your initial font choice is taken out of your hands; companies often specify a </a:t>
            </a:r>
            <a:r>
              <a:rPr lang="en-US" sz="2500" dirty="0" smtClean="0">
                <a:solidFill>
                  <a:schemeClr val="tx2">
                    <a:lumMod val="50000"/>
                    <a:lumOff val="50000"/>
                  </a:schemeClr>
                </a:solidFill>
                <a:latin typeface="Lato Light" charset="0"/>
                <a:ea typeface="Lato Light" charset="0"/>
                <a:cs typeface="Lato Light" charset="0"/>
              </a:rPr>
              <a:t>typeface.</a:t>
            </a:r>
          </a:p>
        </p:txBody>
      </p:sp>
      <p:sp>
        <p:nvSpPr>
          <p:cNvPr id="18" name="Subtitle 2"/>
          <p:cNvSpPr txBox="1">
            <a:spLocks/>
          </p:cNvSpPr>
          <p:nvPr/>
        </p:nvSpPr>
        <p:spPr>
          <a:xfrm>
            <a:off x="3672550" y="7045172"/>
            <a:ext cx="3657601" cy="174618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3640"/>
              </a:lnSpc>
            </a:pPr>
            <a:r>
              <a:rPr lang="en-US" sz="2300" dirty="0" smtClean="0">
                <a:solidFill>
                  <a:schemeClr val="tx1"/>
                </a:solidFill>
                <a:latin typeface="Lato Light" charset="0"/>
                <a:ea typeface="Lato Light" charset="0"/>
                <a:cs typeface="Lato Light" charset="0"/>
              </a:rPr>
              <a:t>123 BARKER, </a:t>
            </a:r>
          </a:p>
          <a:p>
            <a:pPr algn="r">
              <a:lnSpc>
                <a:spcPts val="3640"/>
              </a:lnSpc>
            </a:pPr>
            <a:r>
              <a:rPr lang="en-US" sz="2300" dirty="0" smtClean="0">
                <a:solidFill>
                  <a:schemeClr val="tx1"/>
                </a:solidFill>
                <a:latin typeface="Lato Light" charset="0"/>
                <a:ea typeface="Lato Light" charset="0"/>
                <a:cs typeface="Lato Light" charset="0"/>
              </a:rPr>
              <a:t>PHILADELPHIA</a:t>
            </a:r>
            <a:endParaRPr lang="en-US" sz="2300" dirty="0">
              <a:solidFill>
                <a:schemeClr val="tx1"/>
              </a:solidFill>
              <a:latin typeface="Lato Light" charset="0"/>
              <a:ea typeface="Lato Light" charset="0"/>
              <a:cs typeface="Lato Light" charset="0"/>
            </a:endParaRPr>
          </a:p>
          <a:p>
            <a:pPr algn="r">
              <a:lnSpc>
                <a:spcPts val="3640"/>
              </a:lnSpc>
            </a:pPr>
            <a:r>
              <a:rPr lang="en-US" sz="2300" dirty="0" smtClean="0">
                <a:solidFill>
                  <a:schemeClr val="tx1"/>
                </a:solidFill>
                <a:latin typeface="Lato Light" charset="0"/>
                <a:ea typeface="Lato Light" charset="0"/>
                <a:cs typeface="Lato Light" charset="0"/>
              </a:rPr>
              <a:t>UNITED SATES  94044</a:t>
            </a:r>
          </a:p>
        </p:txBody>
      </p:sp>
      <p:grpSp>
        <p:nvGrpSpPr>
          <p:cNvPr id="32" name="Group 31"/>
          <p:cNvGrpSpPr/>
          <p:nvPr/>
        </p:nvGrpSpPr>
        <p:grpSpPr>
          <a:xfrm>
            <a:off x="7574658" y="7236718"/>
            <a:ext cx="621122" cy="501001"/>
            <a:chOff x="19517684" y="3211903"/>
            <a:chExt cx="621122" cy="501001"/>
          </a:xfrm>
        </p:grpSpPr>
        <p:sp>
          <p:nvSpPr>
            <p:cNvPr id="33" name="Freeform 18"/>
            <p:cNvSpPr>
              <a:spLocks noChangeArrowheads="1"/>
            </p:cNvSpPr>
            <p:nvPr/>
          </p:nvSpPr>
          <p:spPr bwMode="auto">
            <a:xfrm>
              <a:off x="19784300" y="3291010"/>
              <a:ext cx="79104" cy="79104"/>
            </a:xfrm>
            <a:custGeom>
              <a:avLst/>
              <a:gdLst>
                <a:gd name="T0" fmla="*/ 119 w 120"/>
                <a:gd name="T1" fmla="*/ 60 h 120"/>
                <a:gd name="T2" fmla="*/ 119 w 120"/>
                <a:gd name="T3" fmla="*/ 60 h 120"/>
                <a:gd name="T4" fmla="*/ 60 w 120"/>
                <a:gd name="T5" fmla="*/ 0 h 120"/>
                <a:gd name="T6" fmla="*/ 0 w 120"/>
                <a:gd name="T7" fmla="*/ 60 h 120"/>
                <a:gd name="T8" fmla="*/ 60 w 120"/>
                <a:gd name="T9" fmla="*/ 119 h 120"/>
                <a:gd name="T10" fmla="*/ 119 w 120"/>
                <a:gd name="T11" fmla="*/ 60 h 120"/>
              </a:gdLst>
              <a:ahLst/>
              <a:cxnLst>
                <a:cxn ang="0">
                  <a:pos x="T0" y="T1"/>
                </a:cxn>
                <a:cxn ang="0">
                  <a:pos x="T2" y="T3"/>
                </a:cxn>
                <a:cxn ang="0">
                  <a:pos x="T4" y="T5"/>
                </a:cxn>
                <a:cxn ang="0">
                  <a:pos x="T6" y="T7"/>
                </a:cxn>
                <a:cxn ang="0">
                  <a:pos x="T8" y="T9"/>
                </a:cxn>
                <a:cxn ang="0">
                  <a:pos x="T10" y="T11"/>
                </a:cxn>
              </a:cxnLst>
              <a:rect l="0" t="0" r="r" b="b"/>
              <a:pathLst>
                <a:path w="120" h="120">
                  <a:moveTo>
                    <a:pt x="119" y="60"/>
                  </a:moveTo>
                  <a:lnTo>
                    <a:pt x="119" y="60"/>
                  </a:lnTo>
                  <a:cubicBezTo>
                    <a:pt x="119" y="30"/>
                    <a:pt x="97" y="0"/>
                    <a:pt x="60" y="0"/>
                  </a:cubicBezTo>
                  <a:cubicBezTo>
                    <a:pt x="30" y="0"/>
                    <a:pt x="0" y="30"/>
                    <a:pt x="0" y="60"/>
                  </a:cubicBezTo>
                  <a:cubicBezTo>
                    <a:pt x="0" y="97"/>
                    <a:pt x="30" y="119"/>
                    <a:pt x="60" y="119"/>
                  </a:cubicBezTo>
                  <a:cubicBezTo>
                    <a:pt x="97" y="119"/>
                    <a:pt x="119" y="97"/>
                    <a:pt x="119" y="60"/>
                  </a:cubicBezTo>
                </a:path>
              </a:pathLst>
            </a:custGeom>
            <a:noFill/>
            <a:ln w="3429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chemeClr val="bg1">
                    <a:lumMod val="85000"/>
                  </a:schemeClr>
                </a:solidFill>
                <a:latin typeface="Lato Light" charset="0"/>
              </a:endParaRPr>
            </a:p>
          </p:txBody>
        </p:sp>
        <p:sp>
          <p:nvSpPr>
            <p:cNvPr id="34" name="Freeform 19"/>
            <p:cNvSpPr>
              <a:spLocks noChangeArrowheads="1"/>
            </p:cNvSpPr>
            <p:nvPr/>
          </p:nvSpPr>
          <p:spPr bwMode="auto">
            <a:xfrm>
              <a:off x="19693474" y="3211903"/>
              <a:ext cx="263684" cy="401387"/>
            </a:xfrm>
            <a:custGeom>
              <a:avLst/>
              <a:gdLst>
                <a:gd name="T0" fmla="*/ 389 w 397"/>
                <a:gd name="T1" fmla="*/ 209 h 605"/>
                <a:gd name="T2" fmla="*/ 389 w 397"/>
                <a:gd name="T3" fmla="*/ 209 h 605"/>
                <a:gd name="T4" fmla="*/ 195 w 397"/>
                <a:gd name="T5" fmla="*/ 0 h 605"/>
                <a:gd name="T6" fmla="*/ 0 w 397"/>
                <a:gd name="T7" fmla="*/ 209 h 605"/>
                <a:gd name="T8" fmla="*/ 195 w 397"/>
                <a:gd name="T9" fmla="*/ 604 h 605"/>
                <a:gd name="T10" fmla="*/ 389 w 397"/>
                <a:gd name="T11" fmla="*/ 209 h 605"/>
              </a:gdLst>
              <a:ahLst/>
              <a:cxnLst>
                <a:cxn ang="0">
                  <a:pos x="T0" y="T1"/>
                </a:cxn>
                <a:cxn ang="0">
                  <a:pos x="T2" y="T3"/>
                </a:cxn>
                <a:cxn ang="0">
                  <a:pos x="T4" y="T5"/>
                </a:cxn>
                <a:cxn ang="0">
                  <a:pos x="T6" y="T7"/>
                </a:cxn>
                <a:cxn ang="0">
                  <a:pos x="T8" y="T9"/>
                </a:cxn>
                <a:cxn ang="0">
                  <a:pos x="T10" y="T11"/>
                </a:cxn>
              </a:cxnLst>
              <a:rect l="0" t="0" r="r" b="b"/>
              <a:pathLst>
                <a:path w="397" h="605">
                  <a:moveTo>
                    <a:pt x="389" y="209"/>
                  </a:moveTo>
                  <a:lnTo>
                    <a:pt x="389" y="209"/>
                  </a:lnTo>
                  <a:cubicBezTo>
                    <a:pt x="389" y="97"/>
                    <a:pt x="307" y="0"/>
                    <a:pt x="195" y="0"/>
                  </a:cubicBezTo>
                  <a:cubicBezTo>
                    <a:pt x="90" y="0"/>
                    <a:pt x="0" y="97"/>
                    <a:pt x="0" y="209"/>
                  </a:cubicBezTo>
                  <a:cubicBezTo>
                    <a:pt x="0" y="358"/>
                    <a:pt x="195" y="604"/>
                    <a:pt x="195" y="604"/>
                  </a:cubicBezTo>
                  <a:cubicBezTo>
                    <a:pt x="195" y="604"/>
                    <a:pt x="396" y="358"/>
                    <a:pt x="389" y="209"/>
                  </a:cubicBezTo>
                </a:path>
              </a:pathLst>
            </a:custGeom>
            <a:noFill/>
            <a:ln w="3429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chemeClr val="bg1">
                    <a:lumMod val="85000"/>
                  </a:schemeClr>
                </a:solidFill>
                <a:latin typeface="Lato Light" charset="0"/>
              </a:endParaRPr>
            </a:p>
          </p:txBody>
        </p:sp>
        <p:sp>
          <p:nvSpPr>
            <p:cNvPr id="35" name="Freeform 20"/>
            <p:cNvSpPr>
              <a:spLocks noChangeArrowheads="1"/>
            </p:cNvSpPr>
            <p:nvPr/>
          </p:nvSpPr>
          <p:spPr bwMode="auto">
            <a:xfrm>
              <a:off x="19517684" y="3507816"/>
              <a:ext cx="621122" cy="205088"/>
            </a:xfrm>
            <a:custGeom>
              <a:avLst/>
              <a:gdLst>
                <a:gd name="T0" fmla="*/ 298 w 934"/>
                <a:gd name="T1" fmla="*/ 0 h 307"/>
                <a:gd name="T2" fmla="*/ 164 w 934"/>
                <a:gd name="T3" fmla="*/ 0 h 307"/>
                <a:gd name="T4" fmla="*/ 0 w 934"/>
                <a:gd name="T5" fmla="*/ 306 h 307"/>
                <a:gd name="T6" fmla="*/ 463 w 934"/>
                <a:gd name="T7" fmla="*/ 306 h 307"/>
                <a:gd name="T8" fmla="*/ 933 w 934"/>
                <a:gd name="T9" fmla="*/ 306 h 307"/>
                <a:gd name="T10" fmla="*/ 769 w 934"/>
                <a:gd name="T11" fmla="*/ 0 h 307"/>
                <a:gd name="T12" fmla="*/ 627 w 934"/>
                <a:gd name="T13" fmla="*/ 0 h 307"/>
              </a:gdLst>
              <a:ahLst/>
              <a:cxnLst>
                <a:cxn ang="0">
                  <a:pos x="T0" y="T1"/>
                </a:cxn>
                <a:cxn ang="0">
                  <a:pos x="T2" y="T3"/>
                </a:cxn>
                <a:cxn ang="0">
                  <a:pos x="T4" y="T5"/>
                </a:cxn>
                <a:cxn ang="0">
                  <a:pos x="T6" y="T7"/>
                </a:cxn>
                <a:cxn ang="0">
                  <a:pos x="T8" y="T9"/>
                </a:cxn>
                <a:cxn ang="0">
                  <a:pos x="T10" y="T11"/>
                </a:cxn>
                <a:cxn ang="0">
                  <a:pos x="T12" y="T13"/>
                </a:cxn>
              </a:cxnLst>
              <a:rect l="0" t="0" r="r" b="b"/>
              <a:pathLst>
                <a:path w="934" h="307">
                  <a:moveTo>
                    <a:pt x="298" y="0"/>
                  </a:moveTo>
                  <a:lnTo>
                    <a:pt x="164" y="0"/>
                  </a:lnTo>
                  <a:lnTo>
                    <a:pt x="0" y="306"/>
                  </a:lnTo>
                  <a:lnTo>
                    <a:pt x="463" y="306"/>
                  </a:lnTo>
                  <a:lnTo>
                    <a:pt x="933" y="306"/>
                  </a:lnTo>
                  <a:lnTo>
                    <a:pt x="769" y="0"/>
                  </a:lnTo>
                  <a:lnTo>
                    <a:pt x="627" y="0"/>
                  </a:lnTo>
                </a:path>
              </a:pathLst>
            </a:custGeom>
            <a:noFill/>
            <a:ln w="3429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chemeClr val="bg1">
                    <a:lumMod val="85000"/>
                  </a:schemeClr>
                </a:solidFill>
                <a:latin typeface="Lato Light" charset="0"/>
              </a:endParaRPr>
            </a:p>
          </p:txBody>
        </p:sp>
      </p:grpSp>
      <p:grpSp>
        <p:nvGrpSpPr>
          <p:cNvPr id="36" name="Group 35"/>
          <p:cNvGrpSpPr/>
          <p:nvPr/>
        </p:nvGrpSpPr>
        <p:grpSpPr>
          <a:xfrm>
            <a:off x="7552356" y="9746736"/>
            <a:ext cx="626982" cy="621122"/>
            <a:chOff x="22066630" y="3150377"/>
            <a:chExt cx="626982" cy="621122"/>
          </a:xfrm>
        </p:grpSpPr>
        <p:sp>
          <p:nvSpPr>
            <p:cNvPr id="37" name="Freeform 27"/>
            <p:cNvSpPr>
              <a:spLocks noChangeArrowheads="1"/>
            </p:cNvSpPr>
            <p:nvPr/>
          </p:nvSpPr>
          <p:spPr bwMode="auto">
            <a:xfrm>
              <a:off x="22069559" y="3150377"/>
              <a:ext cx="621122" cy="621122"/>
            </a:xfrm>
            <a:custGeom>
              <a:avLst/>
              <a:gdLst>
                <a:gd name="T0" fmla="*/ 463 w 934"/>
                <a:gd name="T1" fmla="*/ 0 h 934"/>
                <a:gd name="T2" fmla="*/ 463 w 934"/>
                <a:gd name="T3" fmla="*/ 0 h 934"/>
                <a:gd name="T4" fmla="*/ 933 w 934"/>
                <a:gd name="T5" fmla="*/ 463 h 934"/>
                <a:gd name="T6" fmla="*/ 463 w 934"/>
                <a:gd name="T7" fmla="*/ 933 h 934"/>
                <a:gd name="T8" fmla="*/ 0 w 934"/>
                <a:gd name="T9" fmla="*/ 463 h 934"/>
                <a:gd name="T10" fmla="*/ 463 w 934"/>
                <a:gd name="T11" fmla="*/ 0 h 934"/>
              </a:gdLst>
              <a:ahLst/>
              <a:cxnLst>
                <a:cxn ang="0">
                  <a:pos x="T0" y="T1"/>
                </a:cxn>
                <a:cxn ang="0">
                  <a:pos x="T2" y="T3"/>
                </a:cxn>
                <a:cxn ang="0">
                  <a:pos x="T4" y="T5"/>
                </a:cxn>
                <a:cxn ang="0">
                  <a:pos x="T6" y="T7"/>
                </a:cxn>
                <a:cxn ang="0">
                  <a:pos x="T8" y="T9"/>
                </a:cxn>
                <a:cxn ang="0">
                  <a:pos x="T10" y="T11"/>
                </a:cxn>
              </a:cxnLst>
              <a:rect l="0" t="0" r="r" b="b"/>
              <a:pathLst>
                <a:path w="934" h="934">
                  <a:moveTo>
                    <a:pt x="463" y="0"/>
                  </a:moveTo>
                  <a:lnTo>
                    <a:pt x="463" y="0"/>
                  </a:lnTo>
                  <a:cubicBezTo>
                    <a:pt x="724" y="0"/>
                    <a:pt x="933" y="209"/>
                    <a:pt x="933" y="463"/>
                  </a:cubicBezTo>
                  <a:cubicBezTo>
                    <a:pt x="933" y="724"/>
                    <a:pt x="724" y="933"/>
                    <a:pt x="463" y="933"/>
                  </a:cubicBezTo>
                  <a:cubicBezTo>
                    <a:pt x="209" y="933"/>
                    <a:pt x="0" y="724"/>
                    <a:pt x="0" y="463"/>
                  </a:cubicBezTo>
                  <a:cubicBezTo>
                    <a:pt x="0" y="209"/>
                    <a:pt x="209" y="0"/>
                    <a:pt x="463" y="0"/>
                  </a:cubicBezTo>
                </a:path>
              </a:pathLst>
            </a:custGeom>
            <a:noFill/>
            <a:ln w="3429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chemeClr val="bg1">
                    <a:lumMod val="85000"/>
                  </a:schemeClr>
                </a:solidFill>
                <a:latin typeface="Lato Light" charset="0"/>
              </a:endParaRPr>
            </a:p>
          </p:txBody>
        </p:sp>
        <p:sp>
          <p:nvSpPr>
            <p:cNvPr id="38" name="Line 28"/>
            <p:cNvSpPr>
              <a:spLocks noChangeShapeType="1"/>
            </p:cNvSpPr>
            <p:nvPr/>
          </p:nvSpPr>
          <p:spPr bwMode="auto">
            <a:xfrm>
              <a:off x="22377189" y="3150377"/>
              <a:ext cx="2931" cy="621122"/>
            </a:xfrm>
            <a:prstGeom prst="line">
              <a:avLst/>
            </a:prstGeom>
            <a:noFill/>
            <a:ln w="34290" cap="flat">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chemeClr val="bg1">
                    <a:lumMod val="85000"/>
                  </a:schemeClr>
                </a:solidFill>
                <a:latin typeface="Lato Light" charset="0"/>
              </a:endParaRPr>
            </a:p>
          </p:txBody>
        </p:sp>
        <p:sp>
          <p:nvSpPr>
            <p:cNvPr id="39" name="Line 29"/>
            <p:cNvSpPr>
              <a:spLocks noChangeShapeType="1"/>
            </p:cNvSpPr>
            <p:nvPr/>
          </p:nvSpPr>
          <p:spPr bwMode="auto">
            <a:xfrm flipH="1">
              <a:off x="22066630" y="3458007"/>
              <a:ext cx="626982" cy="2931"/>
            </a:xfrm>
            <a:prstGeom prst="line">
              <a:avLst/>
            </a:prstGeom>
            <a:noFill/>
            <a:ln w="34290" cap="flat">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chemeClr val="bg1">
                    <a:lumMod val="85000"/>
                  </a:schemeClr>
                </a:solidFill>
                <a:latin typeface="Lato Light" charset="0"/>
              </a:endParaRPr>
            </a:p>
          </p:txBody>
        </p:sp>
        <p:sp>
          <p:nvSpPr>
            <p:cNvPr id="42" name="Freeform 30"/>
            <p:cNvSpPr>
              <a:spLocks noChangeArrowheads="1"/>
            </p:cNvSpPr>
            <p:nvPr/>
          </p:nvSpPr>
          <p:spPr bwMode="auto">
            <a:xfrm>
              <a:off x="22218979" y="3150377"/>
              <a:ext cx="140631" cy="621122"/>
            </a:xfrm>
            <a:custGeom>
              <a:avLst/>
              <a:gdLst>
                <a:gd name="T0" fmla="*/ 209 w 210"/>
                <a:gd name="T1" fmla="*/ 0 h 934"/>
                <a:gd name="T2" fmla="*/ 209 w 210"/>
                <a:gd name="T3" fmla="*/ 0 h 934"/>
                <a:gd name="T4" fmla="*/ 0 w 210"/>
                <a:gd name="T5" fmla="*/ 463 h 934"/>
                <a:gd name="T6" fmla="*/ 209 w 210"/>
                <a:gd name="T7" fmla="*/ 933 h 934"/>
              </a:gdLst>
              <a:ahLst/>
              <a:cxnLst>
                <a:cxn ang="0">
                  <a:pos x="T0" y="T1"/>
                </a:cxn>
                <a:cxn ang="0">
                  <a:pos x="T2" y="T3"/>
                </a:cxn>
                <a:cxn ang="0">
                  <a:pos x="T4" y="T5"/>
                </a:cxn>
                <a:cxn ang="0">
                  <a:pos x="T6" y="T7"/>
                </a:cxn>
              </a:cxnLst>
              <a:rect l="0" t="0" r="r" b="b"/>
              <a:pathLst>
                <a:path w="210" h="934">
                  <a:moveTo>
                    <a:pt x="209" y="0"/>
                  </a:moveTo>
                  <a:lnTo>
                    <a:pt x="209" y="0"/>
                  </a:lnTo>
                  <a:cubicBezTo>
                    <a:pt x="209" y="0"/>
                    <a:pt x="0" y="164"/>
                    <a:pt x="0" y="463"/>
                  </a:cubicBezTo>
                  <a:cubicBezTo>
                    <a:pt x="0" y="769"/>
                    <a:pt x="209" y="933"/>
                    <a:pt x="209" y="933"/>
                  </a:cubicBezTo>
                </a:path>
              </a:pathLst>
            </a:custGeom>
            <a:noFill/>
            <a:ln w="3429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chemeClr val="bg1">
                    <a:lumMod val="85000"/>
                  </a:schemeClr>
                </a:solidFill>
                <a:latin typeface="Lato Light" charset="0"/>
              </a:endParaRPr>
            </a:p>
          </p:txBody>
        </p:sp>
        <p:sp>
          <p:nvSpPr>
            <p:cNvPr id="43" name="Freeform 31"/>
            <p:cNvSpPr>
              <a:spLocks noChangeArrowheads="1"/>
            </p:cNvSpPr>
            <p:nvPr/>
          </p:nvSpPr>
          <p:spPr bwMode="auto">
            <a:xfrm>
              <a:off x="22397700" y="3150377"/>
              <a:ext cx="140631" cy="621122"/>
            </a:xfrm>
            <a:custGeom>
              <a:avLst/>
              <a:gdLst>
                <a:gd name="T0" fmla="*/ 0 w 210"/>
                <a:gd name="T1" fmla="*/ 0 h 934"/>
                <a:gd name="T2" fmla="*/ 0 w 210"/>
                <a:gd name="T3" fmla="*/ 0 h 934"/>
                <a:gd name="T4" fmla="*/ 209 w 210"/>
                <a:gd name="T5" fmla="*/ 463 h 934"/>
                <a:gd name="T6" fmla="*/ 0 w 210"/>
                <a:gd name="T7" fmla="*/ 933 h 934"/>
              </a:gdLst>
              <a:ahLst/>
              <a:cxnLst>
                <a:cxn ang="0">
                  <a:pos x="T0" y="T1"/>
                </a:cxn>
                <a:cxn ang="0">
                  <a:pos x="T2" y="T3"/>
                </a:cxn>
                <a:cxn ang="0">
                  <a:pos x="T4" y="T5"/>
                </a:cxn>
                <a:cxn ang="0">
                  <a:pos x="T6" y="T7"/>
                </a:cxn>
              </a:cxnLst>
              <a:rect l="0" t="0" r="r" b="b"/>
              <a:pathLst>
                <a:path w="210" h="934">
                  <a:moveTo>
                    <a:pt x="0" y="0"/>
                  </a:moveTo>
                  <a:lnTo>
                    <a:pt x="0" y="0"/>
                  </a:lnTo>
                  <a:cubicBezTo>
                    <a:pt x="0" y="0"/>
                    <a:pt x="209" y="164"/>
                    <a:pt x="209" y="463"/>
                  </a:cubicBezTo>
                  <a:cubicBezTo>
                    <a:pt x="209" y="769"/>
                    <a:pt x="0" y="933"/>
                    <a:pt x="0" y="933"/>
                  </a:cubicBezTo>
                </a:path>
              </a:pathLst>
            </a:custGeom>
            <a:noFill/>
            <a:ln w="3429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chemeClr val="bg1">
                    <a:lumMod val="85000"/>
                  </a:schemeClr>
                </a:solidFill>
                <a:latin typeface="Lato Light" charset="0"/>
              </a:endParaRPr>
            </a:p>
          </p:txBody>
        </p:sp>
        <p:sp>
          <p:nvSpPr>
            <p:cNvPr id="44" name="Freeform 32"/>
            <p:cNvSpPr>
              <a:spLocks noChangeArrowheads="1"/>
            </p:cNvSpPr>
            <p:nvPr/>
          </p:nvSpPr>
          <p:spPr bwMode="auto">
            <a:xfrm>
              <a:off x="22139875" y="3261712"/>
              <a:ext cx="480490" cy="99613"/>
            </a:xfrm>
            <a:custGeom>
              <a:avLst/>
              <a:gdLst>
                <a:gd name="T0" fmla="*/ 0 w 725"/>
                <a:gd name="T1" fmla="*/ 0 h 150"/>
                <a:gd name="T2" fmla="*/ 0 w 725"/>
                <a:gd name="T3" fmla="*/ 0 h 150"/>
                <a:gd name="T4" fmla="*/ 358 w 725"/>
                <a:gd name="T5" fmla="*/ 149 h 150"/>
                <a:gd name="T6" fmla="*/ 724 w 725"/>
                <a:gd name="T7" fmla="*/ 0 h 150"/>
              </a:gdLst>
              <a:ahLst/>
              <a:cxnLst>
                <a:cxn ang="0">
                  <a:pos x="T0" y="T1"/>
                </a:cxn>
                <a:cxn ang="0">
                  <a:pos x="T2" y="T3"/>
                </a:cxn>
                <a:cxn ang="0">
                  <a:pos x="T4" y="T5"/>
                </a:cxn>
                <a:cxn ang="0">
                  <a:pos x="T6" y="T7"/>
                </a:cxn>
              </a:cxnLst>
              <a:rect l="0" t="0" r="r" b="b"/>
              <a:pathLst>
                <a:path w="725" h="150">
                  <a:moveTo>
                    <a:pt x="0" y="0"/>
                  </a:moveTo>
                  <a:lnTo>
                    <a:pt x="0" y="0"/>
                  </a:lnTo>
                  <a:cubicBezTo>
                    <a:pt x="0" y="0"/>
                    <a:pt x="74" y="149"/>
                    <a:pt x="358" y="149"/>
                  </a:cubicBezTo>
                  <a:cubicBezTo>
                    <a:pt x="649" y="149"/>
                    <a:pt x="724" y="0"/>
                    <a:pt x="724" y="0"/>
                  </a:cubicBezTo>
                </a:path>
              </a:pathLst>
            </a:custGeom>
            <a:noFill/>
            <a:ln w="3429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chemeClr val="bg1">
                    <a:lumMod val="85000"/>
                  </a:schemeClr>
                </a:solidFill>
                <a:latin typeface="Lato Light" charset="0"/>
              </a:endParaRPr>
            </a:p>
          </p:txBody>
        </p:sp>
        <p:sp>
          <p:nvSpPr>
            <p:cNvPr id="45" name="Freeform 33"/>
            <p:cNvSpPr>
              <a:spLocks noChangeArrowheads="1"/>
            </p:cNvSpPr>
            <p:nvPr/>
          </p:nvSpPr>
          <p:spPr bwMode="auto">
            <a:xfrm>
              <a:off x="22139875" y="3563484"/>
              <a:ext cx="480490" cy="99613"/>
            </a:xfrm>
            <a:custGeom>
              <a:avLst/>
              <a:gdLst>
                <a:gd name="T0" fmla="*/ 0 w 725"/>
                <a:gd name="T1" fmla="*/ 149 h 150"/>
                <a:gd name="T2" fmla="*/ 0 w 725"/>
                <a:gd name="T3" fmla="*/ 149 h 150"/>
                <a:gd name="T4" fmla="*/ 358 w 725"/>
                <a:gd name="T5" fmla="*/ 0 h 150"/>
                <a:gd name="T6" fmla="*/ 724 w 725"/>
                <a:gd name="T7" fmla="*/ 149 h 150"/>
              </a:gdLst>
              <a:ahLst/>
              <a:cxnLst>
                <a:cxn ang="0">
                  <a:pos x="T0" y="T1"/>
                </a:cxn>
                <a:cxn ang="0">
                  <a:pos x="T2" y="T3"/>
                </a:cxn>
                <a:cxn ang="0">
                  <a:pos x="T4" y="T5"/>
                </a:cxn>
                <a:cxn ang="0">
                  <a:pos x="T6" y="T7"/>
                </a:cxn>
              </a:cxnLst>
              <a:rect l="0" t="0" r="r" b="b"/>
              <a:pathLst>
                <a:path w="725" h="150">
                  <a:moveTo>
                    <a:pt x="0" y="149"/>
                  </a:moveTo>
                  <a:lnTo>
                    <a:pt x="0" y="149"/>
                  </a:lnTo>
                  <a:cubicBezTo>
                    <a:pt x="0" y="149"/>
                    <a:pt x="74" y="0"/>
                    <a:pt x="358" y="0"/>
                  </a:cubicBezTo>
                  <a:cubicBezTo>
                    <a:pt x="649" y="0"/>
                    <a:pt x="724" y="149"/>
                    <a:pt x="724" y="149"/>
                  </a:cubicBezTo>
                </a:path>
              </a:pathLst>
            </a:custGeom>
            <a:noFill/>
            <a:ln w="3429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chemeClr val="bg1">
                    <a:lumMod val="85000"/>
                  </a:schemeClr>
                </a:solidFill>
                <a:latin typeface="Lato Light" charset="0"/>
              </a:endParaRPr>
            </a:p>
          </p:txBody>
        </p:sp>
      </p:grpSp>
      <p:sp>
        <p:nvSpPr>
          <p:cNvPr id="2" name="Picture Placeholder 1"/>
          <p:cNvSpPr>
            <a:spLocks noGrp="1"/>
          </p:cNvSpPr>
          <p:nvPr>
            <p:ph type="pic" sz="quarter" idx="16"/>
          </p:nvPr>
        </p:nvSpPr>
        <p:spPr/>
      </p:sp>
    </p:spTree>
    <p:extLst>
      <p:ext uri="{BB962C8B-B14F-4D97-AF65-F5344CB8AC3E}">
        <p14:creationId xmlns:p14="http://schemas.microsoft.com/office/powerpoint/2010/main" val="13775279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5" name="Shape 2525"/>
          <p:cNvSpPr/>
          <p:nvPr/>
        </p:nvSpPr>
        <p:spPr>
          <a:xfrm>
            <a:off x="1758542" y="394590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26" name="Shape 2526"/>
          <p:cNvSpPr/>
          <p:nvPr/>
        </p:nvSpPr>
        <p:spPr>
          <a:xfrm>
            <a:off x="2825064" y="394590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27" name="Shape 2527"/>
          <p:cNvSpPr/>
          <p:nvPr/>
        </p:nvSpPr>
        <p:spPr>
          <a:xfrm>
            <a:off x="3891586" y="394590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4236" y="10309"/>
                </a:moveTo>
                <a:lnTo>
                  <a:pt x="12694" y="10309"/>
                </a:lnTo>
                <a:cubicBezTo>
                  <a:pt x="12516" y="9622"/>
                  <a:pt x="11979" y="9084"/>
                  <a:pt x="11291" y="8906"/>
                </a:cubicBezTo>
                <a:lnTo>
                  <a:pt x="11291" y="5400"/>
                </a:lnTo>
                <a:cubicBezTo>
                  <a:pt x="11291" y="5129"/>
                  <a:pt x="11071" y="4909"/>
                  <a:pt x="10800" y="4909"/>
                </a:cubicBezTo>
                <a:cubicBezTo>
                  <a:pt x="10529" y="4909"/>
                  <a:pt x="10309" y="5129"/>
                  <a:pt x="10309" y="5400"/>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4236" y="11291"/>
                </a:lnTo>
                <a:cubicBezTo>
                  <a:pt x="14507" y="11291"/>
                  <a:pt x="14727" y="11072"/>
                  <a:pt x="14727" y="10800"/>
                </a:cubicBezTo>
                <a:cubicBezTo>
                  <a:pt x="14727" y="10529"/>
                  <a:pt x="14507" y="10309"/>
                  <a:pt x="14236" y="10309"/>
                </a:cubicBezTo>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0800" y="18655"/>
                </a:moveTo>
                <a:cubicBezTo>
                  <a:pt x="6462" y="18655"/>
                  <a:pt x="2945" y="15138"/>
                  <a:pt x="2945" y="10800"/>
                </a:cubicBezTo>
                <a:cubicBezTo>
                  <a:pt x="2945" y="6462"/>
                  <a:pt x="6462" y="2945"/>
                  <a:pt x="10800" y="2945"/>
                </a:cubicBezTo>
                <a:cubicBezTo>
                  <a:pt x="15138" y="2945"/>
                  <a:pt x="18655" y="6462"/>
                  <a:pt x="18655" y="10800"/>
                </a:cubicBezTo>
                <a:cubicBezTo>
                  <a:pt x="18655" y="15138"/>
                  <a:pt x="15138" y="18655"/>
                  <a:pt x="10800" y="18655"/>
                </a:cubicBezTo>
                <a:moveTo>
                  <a:pt x="10800" y="1964"/>
                </a:moveTo>
                <a:cubicBezTo>
                  <a:pt x="5920" y="1964"/>
                  <a:pt x="1964" y="5920"/>
                  <a:pt x="1964" y="10800"/>
                </a:cubicBezTo>
                <a:cubicBezTo>
                  <a:pt x="1964" y="15680"/>
                  <a:pt x="5920" y="19636"/>
                  <a:pt x="10800" y="19636"/>
                </a:cubicBezTo>
                <a:cubicBezTo>
                  <a:pt x="15680" y="19636"/>
                  <a:pt x="19636" y="15680"/>
                  <a:pt x="19636" y="10800"/>
                </a:cubicBezTo>
                <a:cubicBezTo>
                  <a:pt x="19636" y="5920"/>
                  <a:pt x="15680" y="1964"/>
                  <a:pt x="10800" y="196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28" name="Shape 2528"/>
          <p:cNvSpPr/>
          <p:nvPr/>
        </p:nvSpPr>
        <p:spPr>
          <a:xfrm>
            <a:off x="5034288" y="3945904"/>
            <a:ext cx="406295" cy="558655"/>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8"/>
                  <a:pt x="19645" y="20618"/>
                  <a:pt x="18900" y="20618"/>
                </a:cubicBezTo>
                <a:lnTo>
                  <a:pt x="2700" y="20618"/>
                </a:lnTo>
                <a:cubicBezTo>
                  <a:pt x="1955" y="20618"/>
                  <a:pt x="1350" y="20178"/>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4050" y="5891"/>
                </a:moveTo>
                <a:cubicBezTo>
                  <a:pt x="4050" y="3180"/>
                  <a:pt x="7072" y="982"/>
                  <a:pt x="10800" y="982"/>
                </a:cubicBezTo>
                <a:cubicBezTo>
                  <a:pt x="14528" y="982"/>
                  <a:pt x="17550" y="3180"/>
                  <a:pt x="17550" y="5891"/>
                </a:cubicBezTo>
                <a:lnTo>
                  <a:pt x="17550" y="8836"/>
                </a:lnTo>
                <a:lnTo>
                  <a:pt x="4050" y="8836"/>
                </a:lnTo>
                <a:cubicBezTo>
                  <a:pt x="4050" y="8836"/>
                  <a:pt x="4050" y="5891"/>
                  <a:pt x="4050" y="5891"/>
                </a:cubicBezTo>
                <a:close/>
                <a:moveTo>
                  <a:pt x="18900" y="8836"/>
                </a:moveTo>
                <a:lnTo>
                  <a:pt x="18900" y="5891"/>
                </a:lnTo>
                <a:cubicBezTo>
                  <a:pt x="18900" y="2638"/>
                  <a:pt x="15273" y="0"/>
                  <a:pt x="10800" y="0"/>
                </a:cubicBezTo>
                <a:cubicBezTo>
                  <a:pt x="6327" y="0"/>
                  <a:pt x="2700" y="2638"/>
                  <a:pt x="2700" y="5891"/>
                </a:cubicBez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moveTo>
                  <a:pt x="11475" y="15573"/>
                </a:moveTo>
                <a:lnTo>
                  <a:pt x="11475" y="16200"/>
                </a:lnTo>
                <a:cubicBezTo>
                  <a:pt x="11475" y="16472"/>
                  <a:pt x="11172" y="16691"/>
                  <a:pt x="10800" y="16691"/>
                </a:cubicBezTo>
                <a:cubicBezTo>
                  <a:pt x="10428" y="16691"/>
                  <a:pt x="10125" y="16472"/>
                  <a:pt x="10125" y="16200"/>
                </a:cubicBezTo>
                <a:lnTo>
                  <a:pt x="10125" y="15573"/>
                </a:lnTo>
                <a:cubicBezTo>
                  <a:pt x="9723" y="15403"/>
                  <a:pt x="9450" y="15090"/>
                  <a:pt x="9450" y="14727"/>
                </a:cubicBezTo>
                <a:cubicBezTo>
                  <a:pt x="9450" y="14186"/>
                  <a:pt x="10055" y="13745"/>
                  <a:pt x="10800" y="13745"/>
                </a:cubicBezTo>
                <a:cubicBezTo>
                  <a:pt x="11545" y="13745"/>
                  <a:pt x="12150" y="14186"/>
                  <a:pt x="12150" y="14727"/>
                </a:cubicBezTo>
                <a:cubicBezTo>
                  <a:pt x="12150" y="15090"/>
                  <a:pt x="11876" y="15403"/>
                  <a:pt x="11475" y="15573"/>
                </a:cubicBezTo>
                <a:moveTo>
                  <a:pt x="10800" y="12764"/>
                </a:moveTo>
                <a:cubicBezTo>
                  <a:pt x="9309" y="12764"/>
                  <a:pt x="8100" y="13643"/>
                  <a:pt x="8100" y="14727"/>
                </a:cubicBezTo>
                <a:cubicBezTo>
                  <a:pt x="8100" y="15232"/>
                  <a:pt x="8369" y="15687"/>
                  <a:pt x="8798" y="16034"/>
                </a:cubicBezTo>
                <a:cubicBezTo>
                  <a:pt x="8789" y="16089"/>
                  <a:pt x="8775" y="16144"/>
                  <a:pt x="8775" y="16200"/>
                </a:cubicBezTo>
                <a:cubicBezTo>
                  <a:pt x="8775" y="17014"/>
                  <a:pt x="9681" y="17673"/>
                  <a:pt x="10800" y="17673"/>
                </a:cubicBezTo>
                <a:cubicBezTo>
                  <a:pt x="11919" y="17673"/>
                  <a:pt x="12825" y="17014"/>
                  <a:pt x="12825" y="16200"/>
                </a:cubicBezTo>
                <a:cubicBezTo>
                  <a:pt x="12825" y="16144"/>
                  <a:pt x="12810" y="16089"/>
                  <a:pt x="12802" y="16034"/>
                </a:cubicBezTo>
                <a:cubicBezTo>
                  <a:pt x="13231" y="15686"/>
                  <a:pt x="13500" y="15232"/>
                  <a:pt x="13500" y="14727"/>
                </a:cubicBezTo>
                <a:cubicBezTo>
                  <a:pt x="13500" y="13643"/>
                  <a:pt x="12291" y="12764"/>
                  <a:pt x="10800" y="1276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29" name="Shape 2529"/>
          <p:cNvSpPr/>
          <p:nvPr/>
        </p:nvSpPr>
        <p:spPr>
          <a:xfrm>
            <a:off x="6100810" y="3945904"/>
            <a:ext cx="406295" cy="558655"/>
          </a:xfrm>
          <a:custGeom>
            <a:avLst/>
            <a:gdLst/>
            <a:ahLst/>
            <a:cxnLst>
              <a:cxn ang="0">
                <a:pos x="wd2" y="hd2"/>
              </a:cxn>
              <a:cxn ang="5400000">
                <a:pos x="wd2" y="hd2"/>
              </a:cxn>
              <a:cxn ang="10800000">
                <a:pos x="wd2" y="hd2"/>
              </a:cxn>
              <a:cxn ang="16200000">
                <a:pos x="wd2" y="hd2"/>
              </a:cxn>
            </a:cxnLst>
            <a:rect l="0" t="0" r="r" b="b"/>
            <a:pathLst>
              <a:path w="21600" h="21600" extrusionOk="0">
                <a:moveTo>
                  <a:pt x="11475" y="15573"/>
                </a:moveTo>
                <a:lnTo>
                  <a:pt x="11475" y="16200"/>
                </a:lnTo>
                <a:cubicBezTo>
                  <a:pt x="11475" y="16471"/>
                  <a:pt x="11172" y="16691"/>
                  <a:pt x="10800" y="16691"/>
                </a:cubicBezTo>
                <a:cubicBezTo>
                  <a:pt x="10428" y="16691"/>
                  <a:pt x="10125" y="16471"/>
                  <a:pt x="10125" y="16200"/>
                </a:cubicBezTo>
                <a:lnTo>
                  <a:pt x="10125" y="15573"/>
                </a:lnTo>
                <a:cubicBezTo>
                  <a:pt x="9723" y="15403"/>
                  <a:pt x="9450" y="15090"/>
                  <a:pt x="9450" y="14727"/>
                </a:cubicBezTo>
                <a:cubicBezTo>
                  <a:pt x="9450" y="14185"/>
                  <a:pt x="10055" y="13745"/>
                  <a:pt x="10800" y="13745"/>
                </a:cubicBezTo>
                <a:cubicBezTo>
                  <a:pt x="11545" y="13745"/>
                  <a:pt x="12150" y="14185"/>
                  <a:pt x="12150" y="14727"/>
                </a:cubicBezTo>
                <a:cubicBezTo>
                  <a:pt x="12150" y="15090"/>
                  <a:pt x="11876" y="15403"/>
                  <a:pt x="11475" y="15573"/>
                </a:cubicBezTo>
                <a:moveTo>
                  <a:pt x="10800" y="12764"/>
                </a:moveTo>
                <a:cubicBezTo>
                  <a:pt x="9309" y="12764"/>
                  <a:pt x="8100" y="13643"/>
                  <a:pt x="8100" y="14727"/>
                </a:cubicBezTo>
                <a:cubicBezTo>
                  <a:pt x="8100" y="15232"/>
                  <a:pt x="8369" y="15686"/>
                  <a:pt x="8798" y="16034"/>
                </a:cubicBezTo>
                <a:cubicBezTo>
                  <a:pt x="8789" y="16089"/>
                  <a:pt x="8775" y="16143"/>
                  <a:pt x="8775" y="16200"/>
                </a:cubicBezTo>
                <a:cubicBezTo>
                  <a:pt x="8775" y="17014"/>
                  <a:pt x="9681" y="17673"/>
                  <a:pt x="10800" y="17673"/>
                </a:cubicBezTo>
                <a:cubicBezTo>
                  <a:pt x="11919" y="17673"/>
                  <a:pt x="12825" y="17014"/>
                  <a:pt x="12825" y="16200"/>
                </a:cubicBezTo>
                <a:cubicBezTo>
                  <a:pt x="12825" y="16143"/>
                  <a:pt x="12810" y="16089"/>
                  <a:pt x="12802" y="16034"/>
                </a:cubicBezTo>
                <a:cubicBezTo>
                  <a:pt x="13231" y="15687"/>
                  <a:pt x="13500" y="15232"/>
                  <a:pt x="13500" y="14727"/>
                </a:cubicBezTo>
                <a:cubicBezTo>
                  <a:pt x="13500" y="13643"/>
                  <a:pt x="12291" y="12764"/>
                  <a:pt x="10800" y="12764"/>
                </a:cubicBezTo>
                <a:moveTo>
                  <a:pt x="20250" y="19636"/>
                </a:moveTo>
                <a:cubicBezTo>
                  <a:pt x="20250" y="20179"/>
                  <a:pt x="19645" y="20618"/>
                  <a:pt x="18900" y="20618"/>
                </a:cubicBezTo>
                <a:lnTo>
                  <a:pt x="2700" y="20618"/>
                </a:lnTo>
                <a:cubicBezTo>
                  <a:pt x="1955" y="20618"/>
                  <a:pt x="1350" y="20179"/>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18900" y="8836"/>
                </a:moveTo>
                <a:lnTo>
                  <a:pt x="18900" y="5891"/>
                </a:lnTo>
                <a:cubicBezTo>
                  <a:pt x="18900" y="2638"/>
                  <a:pt x="15273" y="0"/>
                  <a:pt x="10800" y="0"/>
                </a:cubicBezTo>
                <a:cubicBezTo>
                  <a:pt x="6327" y="0"/>
                  <a:pt x="2700" y="2638"/>
                  <a:pt x="2700" y="5891"/>
                </a:cubicBezTo>
                <a:cubicBezTo>
                  <a:pt x="2700" y="6162"/>
                  <a:pt x="3003" y="6382"/>
                  <a:pt x="3375" y="6382"/>
                </a:cubicBezTo>
                <a:cubicBezTo>
                  <a:pt x="3747" y="6382"/>
                  <a:pt x="4050" y="6162"/>
                  <a:pt x="4050" y="5891"/>
                </a:cubicBezTo>
                <a:cubicBezTo>
                  <a:pt x="4050" y="3180"/>
                  <a:pt x="7072" y="982"/>
                  <a:pt x="10800" y="982"/>
                </a:cubicBezTo>
                <a:cubicBezTo>
                  <a:pt x="14528" y="982"/>
                  <a:pt x="17550" y="3180"/>
                  <a:pt x="17550" y="5891"/>
                </a:cubicBezTo>
                <a:lnTo>
                  <a:pt x="17550" y="8836"/>
                </a:ln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30" name="Shape 2530"/>
          <p:cNvSpPr/>
          <p:nvPr/>
        </p:nvSpPr>
        <p:spPr>
          <a:xfrm>
            <a:off x="7141939" y="3945903"/>
            <a:ext cx="457082" cy="558674"/>
          </a:xfrm>
          <a:custGeom>
            <a:avLst/>
            <a:gdLst/>
            <a:ahLst/>
            <a:cxnLst>
              <a:cxn ang="0">
                <a:pos x="wd2" y="hd2"/>
              </a:cxn>
              <a:cxn ang="5400000">
                <a:pos x="wd2" y="hd2"/>
              </a:cxn>
              <a:cxn ang="10800000">
                <a:pos x="wd2" y="hd2"/>
              </a:cxn>
              <a:cxn ang="16200000">
                <a:pos x="wd2" y="hd2"/>
              </a:cxn>
            </a:cxnLst>
            <a:rect l="0" t="0" r="r" b="b"/>
            <a:pathLst>
              <a:path w="21600" h="21600" extrusionOk="0">
                <a:moveTo>
                  <a:pt x="20400" y="19636"/>
                </a:moveTo>
                <a:cubicBezTo>
                  <a:pt x="20400" y="20178"/>
                  <a:pt x="19862" y="20617"/>
                  <a:pt x="19200" y="20617"/>
                </a:cubicBezTo>
                <a:lnTo>
                  <a:pt x="6000" y="20617"/>
                </a:lnTo>
                <a:lnTo>
                  <a:pt x="6000" y="982"/>
                </a:lnTo>
                <a:lnTo>
                  <a:pt x="13200" y="982"/>
                </a:lnTo>
                <a:lnTo>
                  <a:pt x="13200" y="6872"/>
                </a:lnTo>
                <a:lnTo>
                  <a:pt x="15600" y="4909"/>
                </a:lnTo>
                <a:lnTo>
                  <a:pt x="18000" y="6872"/>
                </a:lnTo>
                <a:lnTo>
                  <a:pt x="18000" y="982"/>
                </a:lnTo>
                <a:lnTo>
                  <a:pt x="19200" y="982"/>
                </a:lnTo>
                <a:cubicBezTo>
                  <a:pt x="19862" y="982"/>
                  <a:pt x="20400" y="1422"/>
                  <a:pt x="20400" y="1964"/>
                </a:cubicBezTo>
                <a:cubicBezTo>
                  <a:pt x="20400" y="1964"/>
                  <a:pt x="20400" y="19636"/>
                  <a:pt x="20400" y="19636"/>
                </a:cubicBezTo>
                <a:close/>
                <a:moveTo>
                  <a:pt x="4800" y="20617"/>
                </a:moveTo>
                <a:lnTo>
                  <a:pt x="2400" y="20617"/>
                </a:lnTo>
                <a:cubicBezTo>
                  <a:pt x="1738" y="20617"/>
                  <a:pt x="1200" y="20178"/>
                  <a:pt x="1200" y="19636"/>
                </a:cubicBezTo>
                <a:lnTo>
                  <a:pt x="1200" y="1964"/>
                </a:lnTo>
                <a:cubicBezTo>
                  <a:pt x="1200" y="1422"/>
                  <a:pt x="1738" y="982"/>
                  <a:pt x="2400" y="982"/>
                </a:cubicBezTo>
                <a:lnTo>
                  <a:pt x="4800" y="982"/>
                </a:lnTo>
                <a:cubicBezTo>
                  <a:pt x="4800" y="982"/>
                  <a:pt x="4800" y="20617"/>
                  <a:pt x="4800" y="20617"/>
                </a:cubicBezTo>
                <a:close/>
                <a:moveTo>
                  <a:pt x="14400" y="982"/>
                </a:moveTo>
                <a:lnTo>
                  <a:pt x="16800" y="982"/>
                </a:lnTo>
                <a:lnTo>
                  <a:pt x="16800" y="4418"/>
                </a:lnTo>
                <a:lnTo>
                  <a:pt x="15600" y="3436"/>
                </a:lnTo>
                <a:lnTo>
                  <a:pt x="14400" y="4418"/>
                </a:lnTo>
                <a:cubicBezTo>
                  <a:pt x="14400" y="4418"/>
                  <a:pt x="14400" y="982"/>
                  <a:pt x="14400" y="982"/>
                </a:cubicBezTo>
                <a:close/>
                <a:moveTo>
                  <a:pt x="19200" y="0"/>
                </a:moveTo>
                <a:lnTo>
                  <a:pt x="2400" y="0"/>
                </a:lnTo>
                <a:cubicBezTo>
                  <a:pt x="1075" y="0"/>
                  <a:pt x="0" y="879"/>
                  <a:pt x="0" y="1964"/>
                </a:cubicBezTo>
                <a:lnTo>
                  <a:pt x="0" y="19636"/>
                </a:lnTo>
                <a:cubicBezTo>
                  <a:pt x="0" y="20720"/>
                  <a:pt x="1075" y="21600"/>
                  <a:pt x="2400" y="21600"/>
                </a:cubicBezTo>
                <a:lnTo>
                  <a:pt x="19200" y="21600"/>
                </a:lnTo>
                <a:cubicBezTo>
                  <a:pt x="20525" y="21600"/>
                  <a:pt x="21600" y="20720"/>
                  <a:pt x="21600" y="19636"/>
                </a:cubicBezTo>
                <a:lnTo>
                  <a:pt x="21600" y="1964"/>
                </a:lnTo>
                <a:cubicBezTo>
                  <a:pt x="21600" y="879"/>
                  <a:pt x="20525" y="0"/>
                  <a:pt x="192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31" name="Shape 2531"/>
          <p:cNvSpPr/>
          <p:nvPr/>
        </p:nvSpPr>
        <p:spPr>
          <a:xfrm>
            <a:off x="8208461" y="3945904"/>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20400" y="19636"/>
                </a:moveTo>
                <a:cubicBezTo>
                  <a:pt x="20400" y="20179"/>
                  <a:pt x="19862" y="20618"/>
                  <a:pt x="19200" y="20618"/>
                </a:cubicBezTo>
                <a:lnTo>
                  <a:pt x="7200" y="20618"/>
                </a:lnTo>
                <a:lnTo>
                  <a:pt x="7200" y="982"/>
                </a:lnTo>
                <a:lnTo>
                  <a:pt x="19200" y="982"/>
                </a:lnTo>
                <a:cubicBezTo>
                  <a:pt x="19862" y="982"/>
                  <a:pt x="20400" y="1422"/>
                  <a:pt x="20400" y="1964"/>
                </a:cubicBezTo>
                <a:cubicBezTo>
                  <a:pt x="20400" y="1964"/>
                  <a:pt x="20400" y="19636"/>
                  <a:pt x="20400" y="19636"/>
                </a:cubicBezTo>
                <a:close/>
                <a:moveTo>
                  <a:pt x="6000" y="20618"/>
                </a:moveTo>
                <a:lnTo>
                  <a:pt x="3600" y="20618"/>
                </a:lnTo>
                <a:cubicBezTo>
                  <a:pt x="2937" y="20618"/>
                  <a:pt x="2400" y="20179"/>
                  <a:pt x="2400" y="19636"/>
                </a:cubicBezTo>
                <a:lnTo>
                  <a:pt x="2400" y="18655"/>
                </a:lnTo>
                <a:lnTo>
                  <a:pt x="3000" y="18655"/>
                </a:lnTo>
                <a:cubicBezTo>
                  <a:pt x="3332" y="18655"/>
                  <a:pt x="3600" y="18435"/>
                  <a:pt x="3600" y="18164"/>
                </a:cubicBezTo>
                <a:cubicBezTo>
                  <a:pt x="3600" y="17893"/>
                  <a:pt x="3332" y="17673"/>
                  <a:pt x="3000" y="17673"/>
                </a:cubicBezTo>
                <a:lnTo>
                  <a:pt x="2400" y="17673"/>
                </a:lnTo>
                <a:lnTo>
                  <a:pt x="2400" y="15709"/>
                </a:lnTo>
                <a:lnTo>
                  <a:pt x="3000" y="15709"/>
                </a:lnTo>
                <a:cubicBezTo>
                  <a:pt x="3332" y="15709"/>
                  <a:pt x="3600" y="15490"/>
                  <a:pt x="3600" y="15218"/>
                </a:cubicBezTo>
                <a:cubicBezTo>
                  <a:pt x="3600" y="14947"/>
                  <a:pt x="3332" y="14727"/>
                  <a:pt x="3000" y="14727"/>
                </a:cubicBezTo>
                <a:lnTo>
                  <a:pt x="2400" y="14727"/>
                </a:lnTo>
                <a:lnTo>
                  <a:pt x="2400" y="12764"/>
                </a:lnTo>
                <a:lnTo>
                  <a:pt x="3000" y="12764"/>
                </a:lnTo>
                <a:cubicBezTo>
                  <a:pt x="3332" y="12764"/>
                  <a:pt x="3600" y="12544"/>
                  <a:pt x="3600" y="12273"/>
                </a:cubicBezTo>
                <a:cubicBezTo>
                  <a:pt x="3600" y="12002"/>
                  <a:pt x="3332" y="11782"/>
                  <a:pt x="3000" y="11782"/>
                </a:cubicBezTo>
                <a:lnTo>
                  <a:pt x="2400" y="11782"/>
                </a:lnTo>
                <a:lnTo>
                  <a:pt x="2400" y="9818"/>
                </a:lnTo>
                <a:lnTo>
                  <a:pt x="3000" y="9818"/>
                </a:lnTo>
                <a:cubicBezTo>
                  <a:pt x="3332" y="9818"/>
                  <a:pt x="3600" y="9599"/>
                  <a:pt x="3600" y="9327"/>
                </a:cubicBezTo>
                <a:cubicBezTo>
                  <a:pt x="3600" y="9056"/>
                  <a:pt x="3332" y="8836"/>
                  <a:pt x="3000" y="8836"/>
                </a:cubicBezTo>
                <a:lnTo>
                  <a:pt x="2400" y="8836"/>
                </a:lnTo>
                <a:lnTo>
                  <a:pt x="2400" y="6873"/>
                </a:lnTo>
                <a:lnTo>
                  <a:pt x="3000" y="6873"/>
                </a:lnTo>
                <a:cubicBezTo>
                  <a:pt x="3332" y="6873"/>
                  <a:pt x="3600" y="6653"/>
                  <a:pt x="3600" y="6382"/>
                </a:cubicBezTo>
                <a:cubicBezTo>
                  <a:pt x="3600" y="6111"/>
                  <a:pt x="3332" y="5891"/>
                  <a:pt x="3000" y="5891"/>
                </a:cubicBezTo>
                <a:lnTo>
                  <a:pt x="2400" y="5891"/>
                </a:lnTo>
                <a:lnTo>
                  <a:pt x="2400" y="3927"/>
                </a:lnTo>
                <a:lnTo>
                  <a:pt x="3000" y="3927"/>
                </a:lnTo>
                <a:cubicBezTo>
                  <a:pt x="3332" y="3927"/>
                  <a:pt x="3600" y="3708"/>
                  <a:pt x="3600" y="3436"/>
                </a:cubicBezTo>
                <a:cubicBezTo>
                  <a:pt x="3600" y="3166"/>
                  <a:pt x="3332" y="2945"/>
                  <a:pt x="3000" y="2945"/>
                </a:cubicBezTo>
                <a:lnTo>
                  <a:pt x="2400" y="2945"/>
                </a:lnTo>
                <a:lnTo>
                  <a:pt x="2400" y="1964"/>
                </a:lnTo>
                <a:cubicBezTo>
                  <a:pt x="2400" y="1422"/>
                  <a:pt x="2937" y="982"/>
                  <a:pt x="3600" y="982"/>
                </a:cubicBezTo>
                <a:lnTo>
                  <a:pt x="6000" y="982"/>
                </a:lnTo>
                <a:cubicBezTo>
                  <a:pt x="6000" y="982"/>
                  <a:pt x="6000" y="20618"/>
                  <a:pt x="6000" y="20618"/>
                </a:cubicBezTo>
                <a:close/>
                <a:moveTo>
                  <a:pt x="19200" y="0"/>
                </a:moveTo>
                <a:lnTo>
                  <a:pt x="3600" y="0"/>
                </a:lnTo>
                <a:cubicBezTo>
                  <a:pt x="2275" y="0"/>
                  <a:pt x="1200" y="879"/>
                  <a:pt x="1200" y="1964"/>
                </a:cubicBezTo>
                <a:lnTo>
                  <a:pt x="1200" y="2945"/>
                </a:lnTo>
                <a:lnTo>
                  <a:pt x="600" y="2945"/>
                </a:lnTo>
                <a:cubicBezTo>
                  <a:pt x="268" y="2945"/>
                  <a:pt x="0" y="3166"/>
                  <a:pt x="0" y="3436"/>
                </a:cubicBezTo>
                <a:cubicBezTo>
                  <a:pt x="0" y="3708"/>
                  <a:pt x="268" y="3927"/>
                  <a:pt x="600" y="3927"/>
                </a:cubicBezTo>
                <a:lnTo>
                  <a:pt x="1200" y="3927"/>
                </a:lnTo>
                <a:lnTo>
                  <a:pt x="1200" y="5891"/>
                </a:lnTo>
                <a:lnTo>
                  <a:pt x="600" y="5891"/>
                </a:lnTo>
                <a:cubicBezTo>
                  <a:pt x="268" y="5891"/>
                  <a:pt x="0" y="6111"/>
                  <a:pt x="0" y="6382"/>
                </a:cubicBezTo>
                <a:cubicBezTo>
                  <a:pt x="0" y="6653"/>
                  <a:pt x="268" y="6873"/>
                  <a:pt x="600" y="6873"/>
                </a:cubicBezTo>
                <a:lnTo>
                  <a:pt x="1200" y="6873"/>
                </a:lnTo>
                <a:lnTo>
                  <a:pt x="1200" y="8836"/>
                </a:lnTo>
                <a:lnTo>
                  <a:pt x="600" y="8836"/>
                </a:lnTo>
                <a:cubicBezTo>
                  <a:pt x="268" y="8836"/>
                  <a:pt x="0" y="9056"/>
                  <a:pt x="0" y="9327"/>
                </a:cubicBezTo>
                <a:cubicBezTo>
                  <a:pt x="0" y="9599"/>
                  <a:pt x="268" y="9818"/>
                  <a:pt x="600" y="9818"/>
                </a:cubicBezTo>
                <a:lnTo>
                  <a:pt x="1200" y="9818"/>
                </a:lnTo>
                <a:lnTo>
                  <a:pt x="1200" y="11782"/>
                </a:lnTo>
                <a:lnTo>
                  <a:pt x="600" y="11782"/>
                </a:lnTo>
                <a:cubicBezTo>
                  <a:pt x="268" y="11782"/>
                  <a:pt x="0" y="12002"/>
                  <a:pt x="0" y="12273"/>
                </a:cubicBezTo>
                <a:cubicBezTo>
                  <a:pt x="0" y="12544"/>
                  <a:pt x="268" y="12764"/>
                  <a:pt x="600" y="12764"/>
                </a:cubicBezTo>
                <a:lnTo>
                  <a:pt x="1200" y="12764"/>
                </a:lnTo>
                <a:lnTo>
                  <a:pt x="1200" y="14727"/>
                </a:lnTo>
                <a:lnTo>
                  <a:pt x="600" y="14727"/>
                </a:lnTo>
                <a:cubicBezTo>
                  <a:pt x="268" y="14727"/>
                  <a:pt x="0" y="14947"/>
                  <a:pt x="0" y="15218"/>
                </a:cubicBezTo>
                <a:cubicBezTo>
                  <a:pt x="0" y="15490"/>
                  <a:pt x="268" y="15709"/>
                  <a:pt x="600" y="15709"/>
                </a:cubicBezTo>
                <a:lnTo>
                  <a:pt x="1200" y="15709"/>
                </a:lnTo>
                <a:lnTo>
                  <a:pt x="1200" y="17673"/>
                </a:lnTo>
                <a:lnTo>
                  <a:pt x="600" y="17673"/>
                </a:lnTo>
                <a:cubicBezTo>
                  <a:pt x="268" y="17673"/>
                  <a:pt x="0" y="17893"/>
                  <a:pt x="0" y="18164"/>
                </a:cubicBezTo>
                <a:cubicBezTo>
                  <a:pt x="0" y="18435"/>
                  <a:pt x="268" y="18655"/>
                  <a:pt x="600" y="18655"/>
                </a:cubicBezTo>
                <a:lnTo>
                  <a:pt x="1200" y="18655"/>
                </a:lnTo>
                <a:lnTo>
                  <a:pt x="1200" y="19636"/>
                </a:lnTo>
                <a:cubicBezTo>
                  <a:pt x="1200" y="20721"/>
                  <a:pt x="2275" y="21600"/>
                  <a:pt x="3600" y="21600"/>
                </a:cubicBezTo>
                <a:lnTo>
                  <a:pt x="19200" y="21600"/>
                </a:lnTo>
                <a:cubicBezTo>
                  <a:pt x="20525" y="21600"/>
                  <a:pt x="21600" y="20721"/>
                  <a:pt x="21600" y="19636"/>
                </a:cubicBezTo>
                <a:lnTo>
                  <a:pt x="21600" y="1964"/>
                </a:lnTo>
                <a:cubicBezTo>
                  <a:pt x="21600" y="879"/>
                  <a:pt x="20525" y="0"/>
                  <a:pt x="192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32" name="Shape 2532"/>
          <p:cNvSpPr/>
          <p:nvPr/>
        </p:nvSpPr>
        <p:spPr>
          <a:xfrm>
            <a:off x="9274983" y="3945904"/>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7" y="20618"/>
                  <a:pt x="1200" y="20179"/>
                  <a:pt x="1200" y="19636"/>
                </a:cubicBezTo>
                <a:lnTo>
                  <a:pt x="1200" y="1964"/>
                </a:lnTo>
                <a:cubicBezTo>
                  <a:pt x="1200" y="1422"/>
                  <a:pt x="1737" y="982"/>
                  <a:pt x="2400" y="982"/>
                </a:cubicBezTo>
                <a:lnTo>
                  <a:pt x="13200" y="982"/>
                </a:lnTo>
                <a:lnTo>
                  <a:pt x="13200" y="5891"/>
                </a:lnTo>
                <a:cubicBezTo>
                  <a:pt x="13200" y="6433"/>
                  <a:pt x="13738" y="6873"/>
                  <a:pt x="14400" y="6873"/>
                </a:cubicBezTo>
                <a:lnTo>
                  <a:pt x="20400" y="6873"/>
                </a:lnTo>
                <a:cubicBezTo>
                  <a:pt x="20400" y="6873"/>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4800" y="8836"/>
                </a:moveTo>
                <a:cubicBezTo>
                  <a:pt x="4800" y="9108"/>
                  <a:pt x="5068" y="9327"/>
                  <a:pt x="5400" y="9327"/>
                </a:cubicBezTo>
                <a:lnTo>
                  <a:pt x="16200" y="9327"/>
                </a:lnTo>
                <a:cubicBezTo>
                  <a:pt x="16532" y="9327"/>
                  <a:pt x="16800" y="9108"/>
                  <a:pt x="16800" y="8836"/>
                </a:cubicBezTo>
                <a:cubicBezTo>
                  <a:pt x="16800" y="8566"/>
                  <a:pt x="16532" y="8345"/>
                  <a:pt x="16200" y="8345"/>
                </a:cubicBezTo>
                <a:lnTo>
                  <a:pt x="5400" y="8345"/>
                </a:lnTo>
                <a:cubicBezTo>
                  <a:pt x="5068" y="8345"/>
                  <a:pt x="4800" y="8566"/>
                  <a:pt x="4800" y="8836"/>
                </a:cubicBezTo>
                <a:moveTo>
                  <a:pt x="16200" y="12273"/>
                </a:moveTo>
                <a:lnTo>
                  <a:pt x="5400" y="12273"/>
                </a:lnTo>
                <a:cubicBezTo>
                  <a:pt x="5068" y="12273"/>
                  <a:pt x="4800" y="12493"/>
                  <a:pt x="4800" y="12764"/>
                </a:cubicBezTo>
                <a:cubicBezTo>
                  <a:pt x="4800" y="13035"/>
                  <a:pt x="5068" y="13255"/>
                  <a:pt x="5400" y="13255"/>
                </a:cubicBezTo>
                <a:lnTo>
                  <a:pt x="16200" y="13255"/>
                </a:lnTo>
                <a:cubicBezTo>
                  <a:pt x="16532" y="13255"/>
                  <a:pt x="16800" y="13035"/>
                  <a:pt x="16800" y="12764"/>
                </a:cubicBezTo>
                <a:cubicBezTo>
                  <a:pt x="16800" y="12493"/>
                  <a:pt x="16532" y="12273"/>
                  <a:pt x="16200" y="12273"/>
                </a:cubicBezTo>
                <a:moveTo>
                  <a:pt x="5400" y="5400"/>
                </a:moveTo>
                <a:lnTo>
                  <a:pt x="8400" y="5400"/>
                </a:lnTo>
                <a:cubicBezTo>
                  <a:pt x="8732" y="5400"/>
                  <a:pt x="9000" y="5181"/>
                  <a:pt x="9000" y="4909"/>
                </a:cubicBezTo>
                <a:cubicBezTo>
                  <a:pt x="9000" y="4638"/>
                  <a:pt x="8732" y="4418"/>
                  <a:pt x="8400" y="4418"/>
                </a:cubicBezTo>
                <a:lnTo>
                  <a:pt x="5400" y="4418"/>
                </a:lnTo>
                <a:cubicBezTo>
                  <a:pt x="5068" y="4418"/>
                  <a:pt x="4800" y="4638"/>
                  <a:pt x="4800" y="4909"/>
                </a:cubicBezTo>
                <a:cubicBezTo>
                  <a:pt x="4800" y="5181"/>
                  <a:pt x="5068" y="5400"/>
                  <a:pt x="5400" y="5400"/>
                </a:cubicBezTo>
                <a:moveTo>
                  <a:pt x="12600" y="16200"/>
                </a:moveTo>
                <a:lnTo>
                  <a:pt x="5400" y="16200"/>
                </a:lnTo>
                <a:cubicBezTo>
                  <a:pt x="5068" y="16200"/>
                  <a:pt x="4800" y="16420"/>
                  <a:pt x="4800" y="16691"/>
                </a:cubicBezTo>
                <a:cubicBezTo>
                  <a:pt x="4800" y="16962"/>
                  <a:pt x="5068" y="17182"/>
                  <a:pt x="5400" y="17182"/>
                </a:cubicBezTo>
                <a:lnTo>
                  <a:pt x="12600" y="17182"/>
                </a:lnTo>
                <a:cubicBezTo>
                  <a:pt x="12932" y="17182"/>
                  <a:pt x="13200" y="16962"/>
                  <a:pt x="13200" y="16691"/>
                </a:cubicBezTo>
                <a:cubicBezTo>
                  <a:pt x="13200" y="16420"/>
                  <a:pt x="12932" y="16200"/>
                  <a:pt x="12600" y="162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33" name="Shape 2533"/>
          <p:cNvSpPr/>
          <p:nvPr/>
        </p:nvSpPr>
        <p:spPr>
          <a:xfrm>
            <a:off x="10341506" y="3945904"/>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8836"/>
                </a:moveTo>
                <a:lnTo>
                  <a:pt x="10800" y="5967"/>
                </a:lnTo>
                <a:lnTo>
                  <a:pt x="13929" y="8836"/>
                </a:lnTo>
                <a:cubicBezTo>
                  <a:pt x="13929" y="8836"/>
                  <a:pt x="10800" y="8836"/>
                  <a:pt x="10800" y="8836"/>
                </a:cubicBezTo>
                <a:close/>
                <a:moveTo>
                  <a:pt x="14400" y="19636"/>
                </a:moveTo>
                <a:cubicBezTo>
                  <a:pt x="14400" y="20179"/>
                  <a:pt x="13862" y="20618"/>
                  <a:pt x="13200" y="20618"/>
                </a:cubicBezTo>
                <a:lnTo>
                  <a:pt x="2400" y="20618"/>
                </a:lnTo>
                <a:cubicBezTo>
                  <a:pt x="1738" y="20618"/>
                  <a:pt x="1200" y="20179"/>
                  <a:pt x="1200" y="19636"/>
                </a:cubicBezTo>
                <a:lnTo>
                  <a:pt x="1200" y="6873"/>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3"/>
                </a:cubicBezTo>
                <a:lnTo>
                  <a:pt x="0" y="19636"/>
                </a:lnTo>
                <a:cubicBezTo>
                  <a:pt x="0" y="20721"/>
                  <a:pt x="1075" y="21600"/>
                  <a:pt x="2400" y="21600"/>
                </a:cubicBezTo>
                <a:lnTo>
                  <a:pt x="13200" y="21600"/>
                </a:lnTo>
                <a:cubicBezTo>
                  <a:pt x="14525" y="21600"/>
                  <a:pt x="15600" y="20721"/>
                  <a:pt x="15600" y="19636"/>
                </a:cubicBezTo>
                <a:lnTo>
                  <a:pt x="15600" y="8836"/>
                </a:lnTo>
                <a:lnTo>
                  <a:pt x="11400" y="4909"/>
                </a:lnTo>
                <a:cubicBezTo>
                  <a:pt x="11400" y="4909"/>
                  <a:pt x="2400" y="4909"/>
                  <a:pt x="2400" y="4909"/>
                </a:cubicBezTo>
                <a:close/>
                <a:moveTo>
                  <a:pt x="16800" y="3927"/>
                </a:moveTo>
                <a:lnTo>
                  <a:pt x="16800" y="1058"/>
                </a:lnTo>
                <a:lnTo>
                  <a:pt x="19929" y="3927"/>
                </a:lnTo>
                <a:cubicBezTo>
                  <a:pt x="19929" y="3927"/>
                  <a:pt x="16800" y="3927"/>
                  <a:pt x="16800" y="3927"/>
                </a:cubicBezTo>
                <a:close/>
                <a:moveTo>
                  <a:pt x="17400" y="0"/>
                </a:moveTo>
                <a:lnTo>
                  <a:pt x="8400" y="0"/>
                </a:lnTo>
                <a:cubicBezTo>
                  <a:pt x="7075" y="0"/>
                  <a:pt x="6000" y="879"/>
                  <a:pt x="6000" y="1964"/>
                </a:cubicBezTo>
                <a:lnTo>
                  <a:pt x="6000" y="3436"/>
                </a:lnTo>
                <a:cubicBezTo>
                  <a:pt x="6000" y="3708"/>
                  <a:pt x="6268" y="3927"/>
                  <a:pt x="6600" y="3927"/>
                </a:cubicBezTo>
                <a:cubicBezTo>
                  <a:pt x="6932"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8" y="15709"/>
                  <a:pt x="16800" y="15929"/>
                  <a:pt x="16800" y="16200"/>
                </a:cubicBezTo>
                <a:cubicBezTo>
                  <a:pt x="16800" y="16472"/>
                  <a:pt x="17068" y="16691"/>
                  <a:pt x="17400" y="16691"/>
                </a:cubicBezTo>
                <a:lnTo>
                  <a:pt x="19200" y="16691"/>
                </a:lnTo>
                <a:cubicBezTo>
                  <a:pt x="20525" y="16691"/>
                  <a:pt x="21600" y="15812"/>
                  <a:pt x="21600" y="14727"/>
                </a:cubicBezTo>
                <a:lnTo>
                  <a:pt x="21600" y="3927"/>
                </a:lnTo>
                <a:cubicBezTo>
                  <a:pt x="21600" y="3927"/>
                  <a:pt x="17400" y="0"/>
                  <a:pt x="17400" y="0"/>
                </a:cubicBezTo>
                <a:close/>
                <a:moveTo>
                  <a:pt x="3600" y="12273"/>
                </a:moveTo>
                <a:cubicBezTo>
                  <a:pt x="3600" y="12544"/>
                  <a:pt x="3868" y="12764"/>
                  <a:pt x="4200" y="12764"/>
                </a:cubicBezTo>
                <a:lnTo>
                  <a:pt x="11400" y="12764"/>
                </a:lnTo>
                <a:cubicBezTo>
                  <a:pt x="11732" y="12764"/>
                  <a:pt x="12000" y="12544"/>
                  <a:pt x="12000" y="12273"/>
                </a:cubicBezTo>
                <a:cubicBezTo>
                  <a:pt x="12000" y="12002"/>
                  <a:pt x="11732" y="11782"/>
                  <a:pt x="11400" y="11782"/>
                </a:cubicBezTo>
                <a:lnTo>
                  <a:pt x="4200" y="11782"/>
                </a:lnTo>
                <a:cubicBezTo>
                  <a:pt x="3868" y="11782"/>
                  <a:pt x="3600" y="12002"/>
                  <a:pt x="3600" y="12273"/>
                </a:cubicBezTo>
                <a:moveTo>
                  <a:pt x="4200" y="9818"/>
                </a:moveTo>
                <a:lnTo>
                  <a:pt x="6600" y="9818"/>
                </a:lnTo>
                <a:cubicBezTo>
                  <a:pt x="6932" y="9818"/>
                  <a:pt x="7200" y="9599"/>
                  <a:pt x="7200" y="9327"/>
                </a:cubicBezTo>
                <a:cubicBezTo>
                  <a:pt x="7200" y="9056"/>
                  <a:pt x="6932" y="8836"/>
                  <a:pt x="6600" y="8836"/>
                </a:cubicBezTo>
                <a:lnTo>
                  <a:pt x="4200" y="8836"/>
                </a:lnTo>
                <a:cubicBezTo>
                  <a:pt x="3868" y="8836"/>
                  <a:pt x="3600" y="9056"/>
                  <a:pt x="3600" y="9327"/>
                </a:cubicBezTo>
                <a:cubicBezTo>
                  <a:pt x="3600" y="9599"/>
                  <a:pt x="3868" y="9818"/>
                  <a:pt x="4200" y="9818"/>
                </a:cubicBezTo>
                <a:moveTo>
                  <a:pt x="9000" y="17673"/>
                </a:moveTo>
                <a:lnTo>
                  <a:pt x="4200" y="17673"/>
                </a:lnTo>
                <a:cubicBezTo>
                  <a:pt x="3868" y="17673"/>
                  <a:pt x="3600" y="17893"/>
                  <a:pt x="3600" y="18164"/>
                </a:cubicBezTo>
                <a:cubicBezTo>
                  <a:pt x="3600" y="18435"/>
                  <a:pt x="3868" y="18655"/>
                  <a:pt x="4200" y="18655"/>
                </a:cubicBezTo>
                <a:lnTo>
                  <a:pt x="9000" y="18655"/>
                </a:lnTo>
                <a:cubicBezTo>
                  <a:pt x="9332" y="18655"/>
                  <a:pt x="9600" y="18435"/>
                  <a:pt x="9600" y="18164"/>
                </a:cubicBezTo>
                <a:cubicBezTo>
                  <a:pt x="9600" y="17893"/>
                  <a:pt x="9332" y="17673"/>
                  <a:pt x="9000" y="17673"/>
                </a:cubicBezTo>
                <a:moveTo>
                  <a:pt x="11400" y="14727"/>
                </a:moveTo>
                <a:lnTo>
                  <a:pt x="4200" y="14727"/>
                </a:lnTo>
                <a:cubicBezTo>
                  <a:pt x="3868" y="14727"/>
                  <a:pt x="3600" y="14947"/>
                  <a:pt x="3600" y="15218"/>
                </a:cubicBezTo>
                <a:cubicBezTo>
                  <a:pt x="3600" y="15490"/>
                  <a:pt x="3868" y="15709"/>
                  <a:pt x="4200" y="15709"/>
                </a:cubicBezTo>
                <a:lnTo>
                  <a:pt x="11400" y="15709"/>
                </a:lnTo>
                <a:cubicBezTo>
                  <a:pt x="11732" y="15709"/>
                  <a:pt x="12000" y="15490"/>
                  <a:pt x="12000" y="15218"/>
                </a:cubicBezTo>
                <a:cubicBezTo>
                  <a:pt x="12000" y="14947"/>
                  <a:pt x="11732" y="14727"/>
                  <a:pt x="11400" y="1472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34" name="Shape 2534"/>
          <p:cNvSpPr/>
          <p:nvPr/>
        </p:nvSpPr>
        <p:spPr>
          <a:xfrm>
            <a:off x="11408028" y="3945903"/>
            <a:ext cx="457082" cy="558674"/>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8"/>
                  <a:pt x="19862" y="20617"/>
                  <a:pt x="19200" y="20617"/>
                </a:cubicBezTo>
                <a:lnTo>
                  <a:pt x="2400" y="20617"/>
                </a:lnTo>
                <a:cubicBezTo>
                  <a:pt x="1738" y="20617"/>
                  <a:pt x="1200" y="20178"/>
                  <a:pt x="1200" y="19636"/>
                </a:cubicBezTo>
                <a:lnTo>
                  <a:pt x="1200" y="1964"/>
                </a:lnTo>
                <a:cubicBezTo>
                  <a:pt x="1200" y="1422"/>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0"/>
                  <a:pt x="1075" y="21600"/>
                  <a:pt x="2400" y="21600"/>
                </a:cubicBezTo>
                <a:lnTo>
                  <a:pt x="19200" y="21600"/>
                </a:lnTo>
                <a:cubicBezTo>
                  <a:pt x="20525" y="21600"/>
                  <a:pt x="21600" y="20720"/>
                  <a:pt x="21600" y="19636"/>
                </a:cubicBezTo>
                <a:lnTo>
                  <a:pt x="21600" y="5400"/>
                </a:lnTo>
                <a:cubicBezTo>
                  <a:pt x="21600" y="5400"/>
                  <a:pt x="15600" y="0"/>
                  <a:pt x="15600" y="0"/>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35" name="Shape 2535"/>
          <p:cNvSpPr/>
          <p:nvPr/>
        </p:nvSpPr>
        <p:spPr>
          <a:xfrm>
            <a:off x="1809328" y="5012426"/>
            <a:ext cx="457082" cy="558674"/>
          </a:xfrm>
          <a:custGeom>
            <a:avLst/>
            <a:gdLst/>
            <a:ahLst/>
            <a:cxnLst>
              <a:cxn ang="0">
                <a:pos x="wd2" y="hd2"/>
              </a:cxn>
              <a:cxn ang="5400000">
                <a:pos x="wd2" y="hd2"/>
              </a:cxn>
              <a:cxn ang="10800000">
                <a:pos x="wd2" y="hd2"/>
              </a:cxn>
              <a:cxn ang="16200000">
                <a:pos x="wd2" y="hd2"/>
              </a:cxn>
            </a:cxnLst>
            <a:rect l="0" t="0" r="r" b="b"/>
            <a:pathLst>
              <a:path w="21600" h="21600" extrusionOk="0">
                <a:moveTo>
                  <a:pt x="10800" y="8836"/>
                </a:moveTo>
                <a:lnTo>
                  <a:pt x="10800" y="5966"/>
                </a:lnTo>
                <a:lnTo>
                  <a:pt x="13928" y="8836"/>
                </a:lnTo>
                <a:cubicBezTo>
                  <a:pt x="13928" y="8836"/>
                  <a:pt x="10800" y="8836"/>
                  <a:pt x="10800" y="8836"/>
                </a:cubicBezTo>
                <a:close/>
                <a:moveTo>
                  <a:pt x="14400" y="19636"/>
                </a:moveTo>
                <a:cubicBezTo>
                  <a:pt x="14400" y="20178"/>
                  <a:pt x="13862" y="20617"/>
                  <a:pt x="13200" y="20617"/>
                </a:cubicBezTo>
                <a:lnTo>
                  <a:pt x="2400" y="20617"/>
                </a:lnTo>
                <a:cubicBezTo>
                  <a:pt x="1738" y="20617"/>
                  <a:pt x="1200" y="20178"/>
                  <a:pt x="1200" y="19636"/>
                </a:cubicBezTo>
                <a:lnTo>
                  <a:pt x="1200" y="6872"/>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2"/>
                </a:cubicBezTo>
                <a:lnTo>
                  <a:pt x="0" y="19636"/>
                </a:lnTo>
                <a:cubicBezTo>
                  <a:pt x="0" y="20720"/>
                  <a:pt x="1075" y="21600"/>
                  <a:pt x="2400" y="21600"/>
                </a:cubicBezTo>
                <a:lnTo>
                  <a:pt x="13200" y="21600"/>
                </a:lnTo>
                <a:cubicBezTo>
                  <a:pt x="14525" y="21600"/>
                  <a:pt x="15600" y="20720"/>
                  <a:pt x="15600" y="19636"/>
                </a:cubicBezTo>
                <a:lnTo>
                  <a:pt x="15600" y="8836"/>
                </a:lnTo>
                <a:lnTo>
                  <a:pt x="11400" y="4909"/>
                </a:lnTo>
                <a:cubicBezTo>
                  <a:pt x="11400" y="4909"/>
                  <a:pt x="2400" y="4909"/>
                  <a:pt x="2400" y="4909"/>
                </a:cubicBezTo>
                <a:close/>
                <a:moveTo>
                  <a:pt x="16800" y="3927"/>
                </a:moveTo>
                <a:lnTo>
                  <a:pt x="16800" y="1058"/>
                </a:lnTo>
                <a:lnTo>
                  <a:pt x="19928" y="3927"/>
                </a:lnTo>
                <a:cubicBezTo>
                  <a:pt x="19928" y="3927"/>
                  <a:pt x="16800" y="3927"/>
                  <a:pt x="16800" y="3927"/>
                </a:cubicBezTo>
                <a:close/>
                <a:moveTo>
                  <a:pt x="17400" y="0"/>
                </a:moveTo>
                <a:lnTo>
                  <a:pt x="8400" y="0"/>
                </a:lnTo>
                <a:cubicBezTo>
                  <a:pt x="7075" y="0"/>
                  <a:pt x="6000" y="879"/>
                  <a:pt x="6000" y="1964"/>
                </a:cubicBezTo>
                <a:lnTo>
                  <a:pt x="6000" y="3436"/>
                </a:lnTo>
                <a:cubicBezTo>
                  <a:pt x="6000" y="3708"/>
                  <a:pt x="6269" y="3927"/>
                  <a:pt x="6600" y="3927"/>
                </a:cubicBezTo>
                <a:cubicBezTo>
                  <a:pt x="6931"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9" y="15709"/>
                  <a:pt x="16800" y="15929"/>
                  <a:pt x="16800" y="16199"/>
                </a:cubicBezTo>
                <a:cubicBezTo>
                  <a:pt x="16800" y="16471"/>
                  <a:pt x="17069" y="16690"/>
                  <a:pt x="17400" y="16690"/>
                </a:cubicBezTo>
                <a:lnTo>
                  <a:pt x="19200" y="16690"/>
                </a:lnTo>
                <a:cubicBezTo>
                  <a:pt x="20525" y="16690"/>
                  <a:pt x="21600" y="15811"/>
                  <a:pt x="21600" y="14727"/>
                </a:cubicBezTo>
                <a:lnTo>
                  <a:pt x="21600" y="3927"/>
                </a:lnTo>
                <a:cubicBezTo>
                  <a:pt x="21600" y="3927"/>
                  <a:pt x="17400" y="0"/>
                  <a:pt x="17400" y="0"/>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36" name="Shape 2536"/>
          <p:cNvSpPr/>
          <p:nvPr/>
        </p:nvSpPr>
        <p:spPr>
          <a:xfrm>
            <a:off x="2825064" y="501242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4418" y="11782"/>
                </a:moveTo>
                <a:lnTo>
                  <a:pt x="14236" y="11782"/>
                </a:lnTo>
                <a:cubicBezTo>
                  <a:pt x="14507" y="11782"/>
                  <a:pt x="14727" y="11562"/>
                  <a:pt x="14727" y="11291"/>
                </a:cubicBezTo>
                <a:cubicBezTo>
                  <a:pt x="14727" y="11020"/>
                  <a:pt x="14507" y="10800"/>
                  <a:pt x="14236" y="10800"/>
                </a:cubicBezTo>
                <a:lnTo>
                  <a:pt x="4418" y="10800"/>
                </a:lnTo>
                <a:cubicBezTo>
                  <a:pt x="4147" y="10800"/>
                  <a:pt x="3927" y="11020"/>
                  <a:pt x="3927" y="11291"/>
                </a:cubicBezTo>
                <a:cubicBezTo>
                  <a:pt x="3927" y="11562"/>
                  <a:pt x="4147" y="11782"/>
                  <a:pt x="4418" y="11782"/>
                </a:cubicBezTo>
                <a:moveTo>
                  <a:pt x="20618" y="20618"/>
                </a:moveTo>
                <a:lnTo>
                  <a:pt x="5891" y="20618"/>
                </a:lnTo>
                <a:lnTo>
                  <a:pt x="5891" y="16200"/>
                </a:lnTo>
                <a:cubicBezTo>
                  <a:pt x="5891" y="15929"/>
                  <a:pt x="5671" y="15709"/>
                  <a:pt x="5400" y="15709"/>
                </a:cubicBezTo>
                <a:lnTo>
                  <a:pt x="982" y="15709"/>
                </a:lnTo>
                <a:lnTo>
                  <a:pt x="982" y="982"/>
                </a:lnTo>
                <a:lnTo>
                  <a:pt x="20618" y="982"/>
                </a:lnTo>
                <a:cubicBezTo>
                  <a:pt x="20618" y="982"/>
                  <a:pt x="20618" y="20618"/>
                  <a:pt x="20618" y="20618"/>
                </a:cubicBezTo>
                <a:close/>
                <a:moveTo>
                  <a:pt x="4909" y="20127"/>
                </a:moveTo>
                <a:lnTo>
                  <a:pt x="1473" y="16691"/>
                </a:lnTo>
                <a:lnTo>
                  <a:pt x="4909" y="16691"/>
                </a:lnTo>
                <a:cubicBezTo>
                  <a:pt x="4909" y="16691"/>
                  <a:pt x="4909" y="20127"/>
                  <a:pt x="4909" y="20127"/>
                </a:cubicBezTo>
                <a:close/>
                <a:moveTo>
                  <a:pt x="20618" y="0"/>
                </a:moveTo>
                <a:lnTo>
                  <a:pt x="982" y="0"/>
                </a:lnTo>
                <a:cubicBezTo>
                  <a:pt x="440" y="0"/>
                  <a:pt x="0" y="440"/>
                  <a:pt x="0" y="982"/>
                </a:cubicBezTo>
                <a:lnTo>
                  <a:pt x="0" y="16691"/>
                </a:lnTo>
                <a:lnTo>
                  <a:pt x="4909" y="21600"/>
                </a:lnTo>
                <a:lnTo>
                  <a:pt x="20618" y="21600"/>
                </a:lnTo>
                <a:cubicBezTo>
                  <a:pt x="21160" y="21600"/>
                  <a:pt x="21600" y="21161"/>
                  <a:pt x="21600" y="20618"/>
                </a:cubicBezTo>
                <a:lnTo>
                  <a:pt x="21600" y="982"/>
                </a:lnTo>
                <a:cubicBezTo>
                  <a:pt x="21600" y="440"/>
                  <a:pt x="21160" y="0"/>
                  <a:pt x="20618" y="0"/>
                </a:cubicBezTo>
                <a:moveTo>
                  <a:pt x="4418" y="8836"/>
                </a:moveTo>
                <a:lnTo>
                  <a:pt x="17182" y="8836"/>
                </a:lnTo>
                <a:cubicBezTo>
                  <a:pt x="17453" y="8836"/>
                  <a:pt x="17673" y="8617"/>
                  <a:pt x="17673" y="8345"/>
                </a:cubicBezTo>
                <a:cubicBezTo>
                  <a:pt x="17673" y="8075"/>
                  <a:pt x="17453" y="7855"/>
                  <a:pt x="17182" y="7855"/>
                </a:cubicBezTo>
                <a:lnTo>
                  <a:pt x="4418" y="7855"/>
                </a:lnTo>
                <a:cubicBezTo>
                  <a:pt x="4147" y="7855"/>
                  <a:pt x="3927" y="8075"/>
                  <a:pt x="3927" y="8345"/>
                </a:cubicBezTo>
                <a:cubicBezTo>
                  <a:pt x="3927" y="8617"/>
                  <a:pt x="4147" y="8836"/>
                  <a:pt x="4418" y="8836"/>
                </a:cubicBezTo>
                <a:moveTo>
                  <a:pt x="4418" y="5891"/>
                </a:moveTo>
                <a:lnTo>
                  <a:pt x="10309" y="5891"/>
                </a:lnTo>
                <a:cubicBezTo>
                  <a:pt x="10580" y="5891"/>
                  <a:pt x="10800" y="5672"/>
                  <a:pt x="10800" y="5400"/>
                </a:cubicBezTo>
                <a:cubicBezTo>
                  <a:pt x="10800" y="5129"/>
                  <a:pt x="10580" y="4909"/>
                  <a:pt x="10309" y="4909"/>
                </a:cubicBezTo>
                <a:lnTo>
                  <a:pt x="4418" y="4909"/>
                </a:lnTo>
                <a:cubicBezTo>
                  <a:pt x="4147" y="4909"/>
                  <a:pt x="3927" y="5129"/>
                  <a:pt x="3927" y="5400"/>
                </a:cubicBezTo>
                <a:cubicBezTo>
                  <a:pt x="3927" y="5672"/>
                  <a:pt x="4147" y="5891"/>
                  <a:pt x="4418" y="589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37" name="Shape 2537"/>
          <p:cNvSpPr/>
          <p:nvPr/>
        </p:nvSpPr>
        <p:spPr>
          <a:xfrm>
            <a:off x="3942373" y="5012426"/>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3600" y="13745"/>
                </a:lnTo>
                <a:cubicBezTo>
                  <a:pt x="3269" y="13745"/>
                  <a:pt x="3000" y="13966"/>
                  <a:pt x="3000" y="14236"/>
                </a:cubicBezTo>
                <a:cubicBezTo>
                  <a:pt x="3000" y="14508"/>
                  <a:pt x="3269" y="14727"/>
                  <a:pt x="3600" y="14727"/>
                </a:cubicBezTo>
                <a:lnTo>
                  <a:pt x="14400" y="14727"/>
                </a:lnTo>
                <a:cubicBezTo>
                  <a:pt x="14731" y="14727"/>
                  <a:pt x="15000" y="14508"/>
                  <a:pt x="15000" y="14236"/>
                </a:cubicBezTo>
                <a:cubicBezTo>
                  <a:pt x="15000" y="13966"/>
                  <a:pt x="14731" y="13745"/>
                  <a:pt x="14400" y="13745"/>
                </a:cubicBezTo>
                <a:moveTo>
                  <a:pt x="3000" y="11291"/>
                </a:moveTo>
                <a:cubicBezTo>
                  <a:pt x="3000" y="11562"/>
                  <a:pt x="3269" y="11782"/>
                  <a:pt x="3600" y="11782"/>
                </a:cubicBezTo>
                <a:lnTo>
                  <a:pt x="18000" y="11782"/>
                </a:lnTo>
                <a:cubicBezTo>
                  <a:pt x="18331" y="11782"/>
                  <a:pt x="18600" y="11562"/>
                  <a:pt x="18600" y="11291"/>
                </a:cubicBezTo>
                <a:cubicBezTo>
                  <a:pt x="18600" y="11020"/>
                  <a:pt x="18331" y="10800"/>
                  <a:pt x="18000" y="10800"/>
                </a:cubicBezTo>
                <a:lnTo>
                  <a:pt x="3600" y="10800"/>
                </a:lnTo>
                <a:cubicBezTo>
                  <a:pt x="3269" y="10800"/>
                  <a:pt x="3000" y="11020"/>
                  <a:pt x="3000" y="11291"/>
                </a:cubicBezTo>
                <a:moveTo>
                  <a:pt x="20400" y="20618"/>
                </a:moveTo>
                <a:lnTo>
                  <a:pt x="6600" y="20618"/>
                </a:lnTo>
                <a:lnTo>
                  <a:pt x="1200" y="16200"/>
                </a:lnTo>
                <a:lnTo>
                  <a:pt x="1200" y="2945"/>
                </a:lnTo>
                <a:lnTo>
                  <a:pt x="4200" y="2945"/>
                </a:lnTo>
                <a:lnTo>
                  <a:pt x="4200" y="4418"/>
                </a:lnTo>
                <a:cubicBezTo>
                  <a:pt x="4200" y="4690"/>
                  <a:pt x="4469" y="4909"/>
                  <a:pt x="4800" y="4909"/>
                </a:cubicBezTo>
                <a:cubicBezTo>
                  <a:pt x="5131" y="4909"/>
                  <a:pt x="5400" y="4690"/>
                  <a:pt x="5400" y="4418"/>
                </a:cubicBezTo>
                <a:lnTo>
                  <a:pt x="5400" y="2945"/>
                </a:lnTo>
                <a:lnTo>
                  <a:pt x="6600" y="2945"/>
                </a:lnTo>
                <a:lnTo>
                  <a:pt x="6600" y="4418"/>
                </a:lnTo>
                <a:cubicBezTo>
                  <a:pt x="6600" y="4690"/>
                  <a:pt x="6869" y="4909"/>
                  <a:pt x="7200" y="4909"/>
                </a:cubicBezTo>
                <a:cubicBezTo>
                  <a:pt x="7531" y="4909"/>
                  <a:pt x="7800" y="4690"/>
                  <a:pt x="7800" y="4418"/>
                </a:cubicBezTo>
                <a:lnTo>
                  <a:pt x="7800" y="2945"/>
                </a:lnTo>
                <a:lnTo>
                  <a:pt x="9000" y="2945"/>
                </a:lnTo>
                <a:lnTo>
                  <a:pt x="9000" y="4418"/>
                </a:lnTo>
                <a:cubicBezTo>
                  <a:pt x="9000" y="4690"/>
                  <a:pt x="9269" y="4909"/>
                  <a:pt x="9600" y="4909"/>
                </a:cubicBezTo>
                <a:cubicBezTo>
                  <a:pt x="9931" y="4909"/>
                  <a:pt x="10200" y="4690"/>
                  <a:pt x="10200" y="4418"/>
                </a:cubicBezTo>
                <a:lnTo>
                  <a:pt x="10200" y="2945"/>
                </a:lnTo>
                <a:lnTo>
                  <a:pt x="11400" y="2945"/>
                </a:lnTo>
                <a:lnTo>
                  <a:pt x="11400" y="4418"/>
                </a:lnTo>
                <a:cubicBezTo>
                  <a:pt x="11400" y="4690"/>
                  <a:pt x="11669" y="4909"/>
                  <a:pt x="12000" y="4909"/>
                </a:cubicBezTo>
                <a:cubicBezTo>
                  <a:pt x="12331" y="4909"/>
                  <a:pt x="12600" y="4690"/>
                  <a:pt x="12600" y="4418"/>
                </a:cubicBezTo>
                <a:lnTo>
                  <a:pt x="12600" y="2945"/>
                </a:lnTo>
                <a:lnTo>
                  <a:pt x="13800" y="2945"/>
                </a:lnTo>
                <a:lnTo>
                  <a:pt x="13800" y="4418"/>
                </a:lnTo>
                <a:cubicBezTo>
                  <a:pt x="13800" y="4690"/>
                  <a:pt x="14069" y="4909"/>
                  <a:pt x="14400" y="4909"/>
                </a:cubicBezTo>
                <a:cubicBezTo>
                  <a:pt x="14731" y="4909"/>
                  <a:pt x="15000" y="4690"/>
                  <a:pt x="15000" y="4418"/>
                </a:cubicBezTo>
                <a:lnTo>
                  <a:pt x="15000" y="2945"/>
                </a:lnTo>
                <a:lnTo>
                  <a:pt x="16200" y="2945"/>
                </a:lnTo>
                <a:lnTo>
                  <a:pt x="16200" y="4418"/>
                </a:lnTo>
                <a:cubicBezTo>
                  <a:pt x="16200" y="4690"/>
                  <a:pt x="16469" y="4909"/>
                  <a:pt x="16800" y="4909"/>
                </a:cubicBezTo>
                <a:cubicBezTo>
                  <a:pt x="17131" y="4909"/>
                  <a:pt x="17400" y="4690"/>
                  <a:pt x="17400" y="4418"/>
                </a:cubicBezTo>
                <a:lnTo>
                  <a:pt x="17400" y="2945"/>
                </a:lnTo>
                <a:lnTo>
                  <a:pt x="20400" y="2945"/>
                </a:lnTo>
                <a:cubicBezTo>
                  <a:pt x="20400" y="2945"/>
                  <a:pt x="20400" y="20618"/>
                  <a:pt x="20400" y="20618"/>
                </a:cubicBezTo>
                <a:close/>
                <a:moveTo>
                  <a:pt x="1200" y="20618"/>
                </a:moveTo>
                <a:lnTo>
                  <a:pt x="1200" y="17673"/>
                </a:lnTo>
                <a:lnTo>
                  <a:pt x="4800" y="20618"/>
                </a:lnTo>
                <a:cubicBezTo>
                  <a:pt x="4800" y="20618"/>
                  <a:pt x="1200" y="20618"/>
                  <a:pt x="1200" y="20618"/>
                </a:cubicBezTo>
                <a:close/>
                <a:moveTo>
                  <a:pt x="20400" y="1964"/>
                </a:moveTo>
                <a:lnTo>
                  <a:pt x="17400" y="1964"/>
                </a:lnTo>
                <a:lnTo>
                  <a:pt x="17400" y="491"/>
                </a:lnTo>
                <a:cubicBezTo>
                  <a:pt x="17400" y="220"/>
                  <a:pt x="17131" y="0"/>
                  <a:pt x="16800" y="0"/>
                </a:cubicBezTo>
                <a:cubicBezTo>
                  <a:pt x="16469" y="0"/>
                  <a:pt x="16200" y="220"/>
                  <a:pt x="16200" y="491"/>
                </a:cubicBezTo>
                <a:lnTo>
                  <a:pt x="16200" y="1964"/>
                </a:lnTo>
                <a:lnTo>
                  <a:pt x="15000" y="1964"/>
                </a:lnTo>
                <a:lnTo>
                  <a:pt x="15000" y="491"/>
                </a:lnTo>
                <a:cubicBezTo>
                  <a:pt x="15000" y="220"/>
                  <a:pt x="14731" y="0"/>
                  <a:pt x="14400" y="0"/>
                </a:cubicBezTo>
                <a:cubicBezTo>
                  <a:pt x="14069" y="0"/>
                  <a:pt x="13800" y="220"/>
                  <a:pt x="13800" y="491"/>
                </a:cubicBezTo>
                <a:lnTo>
                  <a:pt x="13800" y="1964"/>
                </a:lnTo>
                <a:lnTo>
                  <a:pt x="12600" y="1964"/>
                </a:lnTo>
                <a:lnTo>
                  <a:pt x="12600" y="491"/>
                </a:lnTo>
                <a:cubicBezTo>
                  <a:pt x="12600" y="220"/>
                  <a:pt x="12331" y="0"/>
                  <a:pt x="12000" y="0"/>
                </a:cubicBezTo>
                <a:cubicBezTo>
                  <a:pt x="11669" y="0"/>
                  <a:pt x="11400" y="220"/>
                  <a:pt x="11400" y="491"/>
                </a:cubicBezTo>
                <a:lnTo>
                  <a:pt x="11400" y="1964"/>
                </a:lnTo>
                <a:lnTo>
                  <a:pt x="10200" y="1964"/>
                </a:lnTo>
                <a:lnTo>
                  <a:pt x="10200" y="491"/>
                </a:lnTo>
                <a:cubicBezTo>
                  <a:pt x="10200" y="220"/>
                  <a:pt x="9931" y="0"/>
                  <a:pt x="9600" y="0"/>
                </a:cubicBezTo>
                <a:cubicBezTo>
                  <a:pt x="9269" y="0"/>
                  <a:pt x="9000" y="220"/>
                  <a:pt x="9000" y="491"/>
                </a:cubicBezTo>
                <a:lnTo>
                  <a:pt x="9000" y="1964"/>
                </a:lnTo>
                <a:lnTo>
                  <a:pt x="7800" y="1964"/>
                </a:lnTo>
                <a:lnTo>
                  <a:pt x="7800" y="491"/>
                </a:lnTo>
                <a:cubicBezTo>
                  <a:pt x="7800" y="220"/>
                  <a:pt x="7531" y="0"/>
                  <a:pt x="7200" y="0"/>
                </a:cubicBezTo>
                <a:cubicBezTo>
                  <a:pt x="6869" y="0"/>
                  <a:pt x="6600" y="220"/>
                  <a:pt x="6600" y="491"/>
                </a:cubicBezTo>
                <a:lnTo>
                  <a:pt x="6600" y="1964"/>
                </a:lnTo>
                <a:lnTo>
                  <a:pt x="5400" y="1964"/>
                </a:lnTo>
                <a:lnTo>
                  <a:pt x="5400" y="491"/>
                </a:lnTo>
                <a:cubicBezTo>
                  <a:pt x="5400" y="220"/>
                  <a:pt x="5131" y="0"/>
                  <a:pt x="4800" y="0"/>
                </a:cubicBezTo>
                <a:cubicBezTo>
                  <a:pt x="4469" y="0"/>
                  <a:pt x="4200" y="220"/>
                  <a:pt x="4200" y="491"/>
                </a:cubicBezTo>
                <a:lnTo>
                  <a:pt x="4200" y="1964"/>
                </a:lnTo>
                <a:lnTo>
                  <a:pt x="1200" y="1964"/>
                </a:lnTo>
                <a:cubicBezTo>
                  <a:pt x="538" y="1964"/>
                  <a:pt x="0" y="2404"/>
                  <a:pt x="0" y="2945"/>
                </a:cubicBezTo>
                <a:lnTo>
                  <a:pt x="0" y="20618"/>
                </a:lnTo>
                <a:cubicBezTo>
                  <a:pt x="0" y="21161"/>
                  <a:pt x="538" y="21600"/>
                  <a:pt x="1200" y="21600"/>
                </a:cubicBezTo>
                <a:lnTo>
                  <a:pt x="20400" y="21600"/>
                </a:lnTo>
                <a:cubicBezTo>
                  <a:pt x="21062" y="21600"/>
                  <a:pt x="21600" y="21161"/>
                  <a:pt x="21600" y="20618"/>
                </a:cubicBezTo>
                <a:lnTo>
                  <a:pt x="21600" y="2945"/>
                </a:lnTo>
                <a:cubicBezTo>
                  <a:pt x="21600" y="2404"/>
                  <a:pt x="21062" y="1964"/>
                  <a:pt x="20400" y="1964"/>
                </a:cubicBezTo>
                <a:moveTo>
                  <a:pt x="3600" y="8836"/>
                </a:moveTo>
                <a:lnTo>
                  <a:pt x="10800" y="8836"/>
                </a:lnTo>
                <a:cubicBezTo>
                  <a:pt x="11131" y="8836"/>
                  <a:pt x="11400" y="8617"/>
                  <a:pt x="11400" y="8345"/>
                </a:cubicBezTo>
                <a:cubicBezTo>
                  <a:pt x="11400" y="8075"/>
                  <a:pt x="11131" y="7855"/>
                  <a:pt x="10800" y="7855"/>
                </a:cubicBezTo>
                <a:lnTo>
                  <a:pt x="3600" y="7855"/>
                </a:lnTo>
                <a:cubicBezTo>
                  <a:pt x="3269" y="7855"/>
                  <a:pt x="3000" y="8075"/>
                  <a:pt x="3000" y="8345"/>
                </a:cubicBezTo>
                <a:cubicBezTo>
                  <a:pt x="3000" y="8617"/>
                  <a:pt x="3269" y="8836"/>
                  <a:pt x="3600" y="883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38" name="Shape 2538"/>
          <p:cNvSpPr/>
          <p:nvPr/>
        </p:nvSpPr>
        <p:spPr>
          <a:xfrm>
            <a:off x="5008895" y="5012426"/>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20400" y="5891"/>
                </a:moveTo>
                <a:lnTo>
                  <a:pt x="1200" y="5891"/>
                </a:lnTo>
                <a:lnTo>
                  <a:pt x="1200" y="3927"/>
                </a:lnTo>
                <a:lnTo>
                  <a:pt x="6000" y="3927"/>
                </a:lnTo>
                <a:cubicBezTo>
                  <a:pt x="6000" y="4469"/>
                  <a:pt x="6538" y="4909"/>
                  <a:pt x="7200" y="4909"/>
                </a:cubicBezTo>
                <a:lnTo>
                  <a:pt x="14400" y="4909"/>
                </a:lnTo>
                <a:cubicBezTo>
                  <a:pt x="15062" y="4909"/>
                  <a:pt x="15600" y="4469"/>
                  <a:pt x="15600" y="3927"/>
                </a:cubicBezTo>
                <a:lnTo>
                  <a:pt x="20400" y="3927"/>
                </a:lnTo>
                <a:cubicBezTo>
                  <a:pt x="20400" y="3927"/>
                  <a:pt x="20400" y="5891"/>
                  <a:pt x="20400" y="5891"/>
                </a:cubicBezTo>
                <a:close/>
                <a:moveTo>
                  <a:pt x="20400" y="20618"/>
                </a:moveTo>
                <a:lnTo>
                  <a:pt x="1200" y="20618"/>
                </a:lnTo>
                <a:lnTo>
                  <a:pt x="1200" y="6873"/>
                </a:lnTo>
                <a:lnTo>
                  <a:pt x="20400" y="6873"/>
                </a:lnTo>
                <a:cubicBezTo>
                  <a:pt x="20400" y="6873"/>
                  <a:pt x="20400" y="20618"/>
                  <a:pt x="20400" y="20618"/>
                </a:cubicBezTo>
                <a:close/>
                <a:moveTo>
                  <a:pt x="7200" y="1964"/>
                </a:moveTo>
                <a:lnTo>
                  <a:pt x="14400" y="1964"/>
                </a:lnTo>
                <a:lnTo>
                  <a:pt x="14400" y="3927"/>
                </a:lnTo>
                <a:lnTo>
                  <a:pt x="7200" y="3927"/>
                </a:lnTo>
                <a:cubicBezTo>
                  <a:pt x="7200" y="3927"/>
                  <a:pt x="7200" y="1964"/>
                  <a:pt x="7200" y="1964"/>
                </a:cubicBezTo>
                <a:close/>
                <a:moveTo>
                  <a:pt x="20400" y="2945"/>
                </a:moveTo>
                <a:lnTo>
                  <a:pt x="15600" y="2945"/>
                </a:lnTo>
                <a:lnTo>
                  <a:pt x="15600" y="1964"/>
                </a:lnTo>
                <a:cubicBezTo>
                  <a:pt x="15600" y="1422"/>
                  <a:pt x="15062" y="982"/>
                  <a:pt x="14400" y="982"/>
                </a:cubicBezTo>
                <a:lnTo>
                  <a:pt x="12000" y="982"/>
                </a:lnTo>
                <a:cubicBezTo>
                  <a:pt x="12000" y="440"/>
                  <a:pt x="11462" y="0"/>
                  <a:pt x="10800" y="0"/>
                </a:cubicBezTo>
                <a:cubicBezTo>
                  <a:pt x="10138" y="0"/>
                  <a:pt x="9600" y="440"/>
                  <a:pt x="9600" y="982"/>
                </a:cubicBezTo>
                <a:lnTo>
                  <a:pt x="7200" y="982"/>
                </a:lnTo>
                <a:cubicBezTo>
                  <a:pt x="6538" y="982"/>
                  <a:pt x="6000" y="1422"/>
                  <a:pt x="6000" y="1964"/>
                </a:cubicBezTo>
                <a:lnTo>
                  <a:pt x="6000" y="2945"/>
                </a:lnTo>
                <a:lnTo>
                  <a:pt x="1200" y="2945"/>
                </a:lnTo>
                <a:cubicBezTo>
                  <a:pt x="538" y="2945"/>
                  <a:pt x="0" y="3386"/>
                  <a:pt x="0" y="3927"/>
                </a:cubicBezTo>
                <a:lnTo>
                  <a:pt x="0" y="20618"/>
                </a:lnTo>
                <a:cubicBezTo>
                  <a:pt x="0" y="21160"/>
                  <a:pt x="538" y="21600"/>
                  <a:pt x="1200" y="21600"/>
                </a:cubicBezTo>
                <a:lnTo>
                  <a:pt x="20400" y="21600"/>
                </a:lnTo>
                <a:cubicBezTo>
                  <a:pt x="21062" y="21600"/>
                  <a:pt x="21600" y="21160"/>
                  <a:pt x="21600" y="20618"/>
                </a:cubicBezTo>
                <a:lnTo>
                  <a:pt x="21600" y="3927"/>
                </a:lnTo>
                <a:cubicBezTo>
                  <a:pt x="21600" y="3386"/>
                  <a:pt x="21062" y="2945"/>
                  <a:pt x="20400" y="2945"/>
                </a:cubicBezTo>
                <a:moveTo>
                  <a:pt x="4200" y="16691"/>
                </a:moveTo>
                <a:lnTo>
                  <a:pt x="15000" y="16691"/>
                </a:lnTo>
                <a:cubicBezTo>
                  <a:pt x="15331" y="16691"/>
                  <a:pt x="15600" y="16472"/>
                  <a:pt x="15600" y="16200"/>
                </a:cubicBezTo>
                <a:cubicBezTo>
                  <a:pt x="15600" y="15929"/>
                  <a:pt x="15331" y="15709"/>
                  <a:pt x="15000" y="15709"/>
                </a:cubicBezTo>
                <a:lnTo>
                  <a:pt x="4200" y="15709"/>
                </a:lnTo>
                <a:cubicBezTo>
                  <a:pt x="3869" y="15709"/>
                  <a:pt x="3600" y="15929"/>
                  <a:pt x="3600" y="16200"/>
                </a:cubicBezTo>
                <a:cubicBezTo>
                  <a:pt x="3600" y="16472"/>
                  <a:pt x="3869" y="16691"/>
                  <a:pt x="4200" y="16691"/>
                </a:cubicBezTo>
                <a:moveTo>
                  <a:pt x="4200" y="13745"/>
                </a:moveTo>
                <a:lnTo>
                  <a:pt x="17400" y="13745"/>
                </a:lnTo>
                <a:cubicBezTo>
                  <a:pt x="17731" y="13745"/>
                  <a:pt x="18000" y="13526"/>
                  <a:pt x="18000" y="13255"/>
                </a:cubicBezTo>
                <a:cubicBezTo>
                  <a:pt x="18000" y="12984"/>
                  <a:pt x="17731" y="12764"/>
                  <a:pt x="17400" y="12764"/>
                </a:cubicBezTo>
                <a:lnTo>
                  <a:pt x="4200" y="12764"/>
                </a:lnTo>
                <a:cubicBezTo>
                  <a:pt x="3869" y="12764"/>
                  <a:pt x="3600" y="12984"/>
                  <a:pt x="3600" y="13255"/>
                </a:cubicBezTo>
                <a:cubicBezTo>
                  <a:pt x="3600" y="13526"/>
                  <a:pt x="3869" y="13745"/>
                  <a:pt x="4200" y="13745"/>
                </a:cubicBezTo>
                <a:moveTo>
                  <a:pt x="4200" y="10800"/>
                </a:moveTo>
                <a:lnTo>
                  <a:pt x="11400" y="10800"/>
                </a:lnTo>
                <a:cubicBezTo>
                  <a:pt x="11731" y="10800"/>
                  <a:pt x="12000" y="10581"/>
                  <a:pt x="12000" y="10309"/>
                </a:cubicBezTo>
                <a:cubicBezTo>
                  <a:pt x="12000" y="10038"/>
                  <a:pt x="11731" y="9818"/>
                  <a:pt x="11400" y="9818"/>
                </a:cubicBezTo>
                <a:lnTo>
                  <a:pt x="4200" y="9818"/>
                </a:lnTo>
                <a:cubicBezTo>
                  <a:pt x="3869" y="9818"/>
                  <a:pt x="3600" y="10038"/>
                  <a:pt x="3600" y="10309"/>
                </a:cubicBezTo>
                <a:cubicBezTo>
                  <a:pt x="3600" y="10581"/>
                  <a:pt x="3869" y="10800"/>
                  <a:pt x="4200" y="108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39" name="Shape 2539"/>
          <p:cNvSpPr/>
          <p:nvPr/>
        </p:nvSpPr>
        <p:spPr>
          <a:xfrm>
            <a:off x="6024630" y="5101303"/>
            <a:ext cx="558655" cy="380902"/>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40" name="Shape 2540"/>
          <p:cNvSpPr/>
          <p:nvPr/>
        </p:nvSpPr>
        <p:spPr>
          <a:xfrm>
            <a:off x="7091153" y="501242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41" name="Shape 2541"/>
          <p:cNvSpPr/>
          <p:nvPr/>
        </p:nvSpPr>
        <p:spPr>
          <a:xfrm>
            <a:off x="8208461" y="5063213"/>
            <a:ext cx="457082" cy="457082"/>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42" name="Shape 2542"/>
          <p:cNvSpPr/>
          <p:nvPr/>
        </p:nvSpPr>
        <p:spPr>
          <a:xfrm>
            <a:off x="9224197" y="501242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8655" y="4909"/>
                </a:moveTo>
                <a:lnTo>
                  <a:pt x="19636" y="4909"/>
                </a:lnTo>
                <a:lnTo>
                  <a:pt x="19636" y="3927"/>
                </a:lnTo>
                <a:lnTo>
                  <a:pt x="18655" y="3927"/>
                </a:lnTo>
                <a:cubicBezTo>
                  <a:pt x="18655" y="3927"/>
                  <a:pt x="18655" y="4909"/>
                  <a:pt x="18655" y="4909"/>
                </a:cubicBezTo>
                <a:close/>
                <a:moveTo>
                  <a:pt x="19636" y="12764"/>
                </a:moveTo>
                <a:lnTo>
                  <a:pt x="18655" y="12764"/>
                </a:lnTo>
                <a:lnTo>
                  <a:pt x="18655" y="13745"/>
                </a:lnTo>
                <a:lnTo>
                  <a:pt x="19636" y="13745"/>
                </a:lnTo>
                <a:cubicBezTo>
                  <a:pt x="19636" y="13745"/>
                  <a:pt x="19636" y="12764"/>
                  <a:pt x="19636" y="12764"/>
                </a:cubicBezTo>
                <a:close/>
                <a:moveTo>
                  <a:pt x="18655" y="2945"/>
                </a:moveTo>
                <a:lnTo>
                  <a:pt x="19636" y="2945"/>
                </a:lnTo>
                <a:lnTo>
                  <a:pt x="19636" y="1964"/>
                </a:lnTo>
                <a:lnTo>
                  <a:pt x="18655" y="1964"/>
                </a:lnTo>
                <a:cubicBezTo>
                  <a:pt x="18655" y="1964"/>
                  <a:pt x="18655" y="2945"/>
                  <a:pt x="18655" y="2945"/>
                </a:cubicBezTo>
                <a:close/>
                <a:moveTo>
                  <a:pt x="20618" y="10309"/>
                </a:moveTo>
                <a:lnTo>
                  <a:pt x="17673" y="10309"/>
                </a:lnTo>
                <a:lnTo>
                  <a:pt x="17673" y="982"/>
                </a:lnTo>
                <a:lnTo>
                  <a:pt x="19636" y="982"/>
                </a:lnTo>
                <a:cubicBezTo>
                  <a:pt x="20178" y="982"/>
                  <a:pt x="20618" y="1422"/>
                  <a:pt x="20618" y="1964"/>
                </a:cubicBezTo>
                <a:cubicBezTo>
                  <a:pt x="20618" y="1964"/>
                  <a:pt x="20618" y="10309"/>
                  <a:pt x="20618" y="10309"/>
                </a:cubicBezTo>
                <a:close/>
                <a:moveTo>
                  <a:pt x="20618" y="19636"/>
                </a:moveTo>
                <a:cubicBezTo>
                  <a:pt x="20618" y="20178"/>
                  <a:pt x="20178" y="20618"/>
                  <a:pt x="19636" y="20618"/>
                </a:cubicBezTo>
                <a:lnTo>
                  <a:pt x="17673" y="20618"/>
                </a:lnTo>
                <a:lnTo>
                  <a:pt x="17673" y="11291"/>
                </a:lnTo>
                <a:lnTo>
                  <a:pt x="20618" y="11291"/>
                </a:lnTo>
                <a:cubicBezTo>
                  <a:pt x="20618" y="11291"/>
                  <a:pt x="20618" y="19636"/>
                  <a:pt x="20618" y="19636"/>
                </a:cubicBezTo>
                <a:close/>
                <a:moveTo>
                  <a:pt x="16691" y="10309"/>
                </a:moveTo>
                <a:lnTo>
                  <a:pt x="4909" y="10309"/>
                </a:lnTo>
                <a:lnTo>
                  <a:pt x="4909" y="982"/>
                </a:lnTo>
                <a:lnTo>
                  <a:pt x="16691" y="982"/>
                </a:lnTo>
                <a:cubicBezTo>
                  <a:pt x="16691" y="982"/>
                  <a:pt x="16691" y="10309"/>
                  <a:pt x="16691" y="10309"/>
                </a:cubicBezTo>
                <a:close/>
                <a:moveTo>
                  <a:pt x="16691" y="20618"/>
                </a:moveTo>
                <a:lnTo>
                  <a:pt x="4909" y="20618"/>
                </a:lnTo>
                <a:lnTo>
                  <a:pt x="4909" y="11291"/>
                </a:lnTo>
                <a:lnTo>
                  <a:pt x="16691" y="11291"/>
                </a:lnTo>
                <a:cubicBezTo>
                  <a:pt x="16691" y="11291"/>
                  <a:pt x="16691" y="20618"/>
                  <a:pt x="16691" y="20618"/>
                </a:cubicBezTo>
                <a:close/>
                <a:moveTo>
                  <a:pt x="3927" y="10309"/>
                </a:moveTo>
                <a:lnTo>
                  <a:pt x="982" y="10309"/>
                </a:lnTo>
                <a:lnTo>
                  <a:pt x="982" y="1964"/>
                </a:lnTo>
                <a:cubicBezTo>
                  <a:pt x="982" y="1422"/>
                  <a:pt x="1421" y="982"/>
                  <a:pt x="1964" y="982"/>
                </a:cubicBezTo>
                <a:lnTo>
                  <a:pt x="3927" y="982"/>
                </a:lnTo>
                <a:cubicBezTo>
                  <a:pt x="3927" y="982"/>
                  <a:pt x="3927" y="10309"/>
                  <a:pt x="3927" y="10309"/>
                </a:cubicBezTo>
                <a:close/>
                <a:moveTo>
                  <a:pt x="3927" y="20618"/>
                </a:moveTo>
                <a:lnTo>
                  <a:pt x="1964" y="20618"/>
                </a:lnTo>
                <a:cubicBezTo>
                  <a:pt x="1421" y="20618"/>
                  <a:pt x="982" y="20178"/>
                  <a:pt x="982" y="19636"/>
                </a:cubicBezTo>
                <a:lnTo>
                  <a:pt x="982" y="11291"/>
                </a:lnTo>
                <a:lnTo>
                  <a:pt x="3927" y="11291"/>
                </a:lnTo>
                <a:cubicBezTo>
                  <a:pt x="3927" y="11291"/>
                  <a:pt x="3927" y="20618"/>
                  <a:pt x="3927" y="20618"/>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9636" y="14727"/>
                </a:moveTo>
                <a:lnTo>
                  <a:pt x="18655" y="14727"/>
                </a:lnTo>
                <a:lnTo>
                  <a:pt x="18655" y="15709"/>
                </a:lnTo>
                <a:lnTo>
                  <a:pt x="19636" y="15709"/>
                </a:lnTo>
                <a:cubicBezTo>
                  <a:pt x="19636" y="15709"/>
                  <a:pt x="19636" y="14727"/>
                  <a:pt x="19636" y="14727"/>
                </a:cubicBezTo>
                <a:close/>
                <a:moveTo>
                  <a:pt x="18655" y="6873"/>
                </a:moveTo>
                <a:lnTo>
                  <a:pt x="19636" y="6873"/>
                </a:lnTo>
                <a:lnTo>
                  <a:pt x="19636" y="5891"/>
                </a:lnTo>
                <a:lnTo>
                  <a:pt x="18655" y="5891"/>
                </a:lnTo>
                <a:cubicBezTo>
                  <a:pt x="18655" y="5891"/>
                  <a:pt x="18655" y="6873"/>
                  <a:pt x="18655" y="6873"/>
                </a:cubicBezTo>
                <a:close/>
                <a:moveTo>
                  <a:pt x="18655" y="8836"/>
                </a:moveTo>
                <a:lnTo>
                  <a:pt x="19636" y="8836"/>
                </a:lnTo>
                <a:lnTo>
                  <a:pt x="19636" y="7855"/>
                </a:lnTo>
                <a:lnTo>
                  <a:pt x="18655" y="7855"/>
                </a:lnTo>
                <a:cubicBezTo>
                  <a:pt x="18655" y="7855"/>
                  <a:pt x="18655" y="8836"/>
                  <a:pt x="18655" y="8836"/>
                </a:cubicBezTo>
                <a:close/>
                <a:moveTo>
                  <a:pt x="19636" y="16691"/>
                </a:moveTo>
                <a:lnTo>
                  <a:pt x="18655" y="16691"/>
                </a:lnTo>
                <a:lnTo>
                  <a:pt x="18655" y="17673"/>
                </a:lnTo>
                <a:lnTo>
                  <a:pt x="19636" y="17673"/>
                </a:lnTo>
                <a:cubicBezTo>
                  <a:pt x="19636" y="17673"/>
                  <a:pt x="19636" y="16691"/>
                  <a:pt x="19636" y="16691"/>
                </a:cubicBezTo>
                <a:close/>
                <a:moveTo>
                  <a:pt x="19636" y="18655"/>
                </a:moveTo>
                <a:lnTo>
                  <a:pt x="18655" y="18655"/>
                </a:lnTo>
                <a:lnTo>
                  <a:pt x="18655" y="19636"/>
                </a:lnTo>
                <a:lnTo>
                  <a:pt x="19636" y="19636"/>
                </a:lnTo>
                <a:cubicBezTo>
                  <a:pt x="19636" y="19636"/>
                  <a:pt x="19636" y="18655"/>
                  <a:pt x="19636" y="18655"/>
                </a:cubicBezTo>
                <a:close/>
                <a:moveTo>
                  <a:pt x="2945" y="18655"/>
                </a:moveTo>
                <a:lnTo>
                  <a:pt x="1964" y="18655"/>
                </a:lnTo>
                <a:lnTo>
                  <a:pt x="1964" y="19636"/>
                </a:lnTo>
                <a:lnTo>
                  <a:pt x="2945" y="19636"/>
                </a:lnTo>
                <a:cubicBezTo>
                  <a:pt x="2945" y="19636"/>
                  <a:pt x="2945" y="18655"/>
                  <a:pt x="2945" y="18655"/>
                </a:cubicBezTo>
                <a:close/>
                <a:moveTo>
                  <a:pt x="2945" y="16691"/>
                </a:moveTo>
                <a:lnTo>
                  <a:pt x="1964" y="16691"/>
                </a:lnTo>
                <a:lnTo>
                  <a:pt x="1964" y="17673"/>
                </a:lnTo>
                <a:lnTo>
                  <a:pt x="2945" y="17673"/>
                </a:lnTo>
                <a:cubicBezTo>
                  <a:pt x="2945" y="17673"/>
                  <a:pt x="2945" y="16691"/>
                  <a:pt x="2945" y="16691"/>
                </a:cubicBezTo>
                <a:close/>
                <a:moveTo>
                  <a:pt x="1964" y="2945"/>
                </a:moveTo>
                <a:lnTo>
                  <a:pt x="2945" y="2945"/>
                </a:lnTo>
                <a:lnTo>
                  <a:pt x="2945" y="1964"/>
                </a:lnTo>
                <a:lnTo>
                  <a:pt x="1964" y="1964"/>
                </a:lnTo>
                <a:cubicBezTo>
                  <a:pt x="1964" y="1964"/>
                  <a:pt x="1964" y="2945"/>
                  <a:pt x="1964" y="2945"/>
                </a:cubicBezTo>
                <a:close/>
                <a:moveTo>
                  <a:pt x="2945" y="14727"/>
                </a:moveTo>
                <a:lnTo>
                  <a:pt x="1964" y="14727"/>
                </a:lnTo>
                <a:lnTo>
                  <a:pt x="1964" y="15709"/>
                </a:lnTo>
                <a:lnTo>
                  <a:pt x="2945" y="15709"/>
                </a:lnTo>
                <a:cubicBezTo>
                  <a:pt x="2945" y="15709"/>
                  <a:pt x="2945" y="14727"/>
                  <a:pt x="2945" y="14727"/>
                </a:cubicBezTo>
                <a:close/>
                <a:moveTo>
                  <a:pt x="2945" y="12764"/>
                </a:moveTo>
                <a:lnTo>
                  <a:pt x="1964" y="12764"/>
                </a:lnTo>
                <a:lnTo>
                  <a:pt x="1964" y="13745"/>
                </a:lnTo>
                <a:lnTo>
                  <a:pt x="2945" y="13745"/>
                </a:lnTo>
                <a:cubicBezTo>
                  <a:pt x="2945" y="13745"/>
                  <a:pt x="2945" y="12764"/>
                  <a:pt x="2945" y="12764"/>
                </a:cubicBezTo>
                <a:close/>
                <a:moveTo>
                  <a:pt x="1964" y="6873"/>
                </a:moveTo>
                <a:lnTo>
                  <a:pt x="2945" y="6873"/>
                </a:lnTo>
                <a:lnTo>
                  <a:pt x="2945" y="5891"/>
                </a:lnTo>
                <a:lnTo>
                  <a:pt x="1964" y="5891"/>
                </a:lnTo>
                <a:cubicBezTo>
                  <a:pt x="1964" y="5891"/>
                  <a:pt x="1964" y="6873"/>
                  <a:pt x="1964" y="6873"/>
                </a:cubicBezTo>
                <a:close/>
                <a:moveTo>
                  <a:pt x="1964" y="4909"/>
                </a:moveTo>
                <a:lnTo>
                  <a:pt x="2945" y="4909"/>
                </a:lnTo>
                <a:lnTo>
                  <a:pt x="2945" y="3927"/>
                </a:lnTo>
                <a:lnTo>
                  <a:pt x="1964" y="3927"/>
                </a:lnTo>
                <a:cubicBezTo>
                  <a:pt x="1964" y="3927"/>
                  <a:pt x="1964" y="4909"/>
                  <a:pt x="1964" y="4909"/>
                </a:cubicBezTo>
                <a:close/>
                <a:moveTo>
                  <a:pt x="1964" y="8836"/>
                </a:moveTo>
                <a:lnTo>
                  <a:pt x="2945" y="8836"/>
                </a:lnTo>
                <a:lnTo>
                  <a:pt x="2945" y="7855"/>
                </a:lnTo>
                <a:lnTo>
                  <a:pt x="1964" y="7855"/>
                </a:lnTo>
                <a:cubicBezTo>
                  <a:pt x="1964" y="7855"/>
                  <a:pt x="1964" y="8836"/>
                  <a:pt x="1964" y="8836"/>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43" name="Shape 2543"/>
          <p:cNvSpPr/>
          <p:nvPr/>
        </p:nvSpPr>
        <p:spPr>
          <a:xfrm>
            <a:off x="10290719" y="501242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5709" y="18655"/>
                </a:moveTo>
                <a:lnTo>
                  <a:pt x="14727" y="18655"/>
                </a:lnTo>
                <a:lnTo>
                  <a:pt x="14727" y="19636"/>
                </a:lnTo>
                <a:lnTo>
                  <a:pt x="15709" y="19636"/>
                </a:lnTo>
                <a:cubicBezTo>
                  <a:pt x="15709" y="19636"/>
                  <a:pt x="15709" y="18655"/>
                  <a:pt x="15709" y="18655"/>
                </a:cubicBezTo>
                <a:close/>
                <a:moveTo>
                  <a:pt x="15709" y="14727"/>
                </a:moveTo>
                <a:lnTo>
                  <a:pt x="14727" y="14727"/>
                </a:lnTo>
                <a:lnTo>
                  <a:pt x="14727" y="15709"/>
                </a:lnTo>
                <a:lnTo>
                  <a:pt x="15709" y="15709"/>
                </a:lnTo>
                <a:cubicBezTo>
                  <a:pt x="15709" y="15709"/>
                  <a:pt x="15709" y="14727"/>
                  <a:pt x="15709" y="14727"/>
                </a:cubicBezTo>
                <a:close/>
                <a:moveTo>
                  <a:pt x="14727" y="10800"/>
                </a:moveTo>
                <a:lnTo>
                  <a:pt x="15709" y="10800"/>
                </a:lnTo>
                <a:lnTo>
                  <a:pt x="15709" y="9818"/>
                </a:lnTo>
                <a:lnTo>
                  <a:pt x="14727" y="9818"/>
                </a:lnTo>
                <a:cubicBezTo>
                  <a:pt x="14727" y="9818"/>
                  <a:pt x="14727" y="10800"/>
                  <a:pt x="14727" y="10800"/>
                </a:cubicBezTo>
                <a:close/>
                <a:moveTo>
                  <a:pt x="15709" y="16691"/>
                </a:moveTo>
                <a:lnTo>
                  <a:pt x="14727" y="16691"/>
                </a:lnTo>
                <a:lnTo>
                  <a:pt x="14727" y="17673"/>
                </a:lnTo>
                <a:lnTo>
                  <a:pt x="15709" y="17673"/>
                </a:lnTo>
                <a:cubicBezTo>
                  <a:pt x="15709" y="17673"/>
                  <a:pt x="15709" y="16691"/>
                  <a:pt x="15709" y="16691"/>
                </a:cubicBezTo>
                <a:close/>
                <a:moveTo>
                  <a:pt x="14727" y="8836"/>
                </a:moveTo>
                <a:lnTo>
                  <a:pt x="15709" y="8836"/>
                </a:lnTo>
                <a:lnTo>
                  <a:pt x="15709" y="7855"/>
                </a:lnTo>
                <a:lnTo>
                  <a:pt x="14727" y="7855"/>
                </a:lnTo>
                <a:cubicBezTo>
                  <a:pt x="14727" y="7855"/>
                  <a:pt x="14727" y="8836"/>
                  <a:pt x="14727" y="8836"/>
                </a:cubicBezTo>
                <a:close/>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1"/>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14727" y="6873"/>
                </a:moveTo>
                <a:lnTo>
                  <a:pt x="15709" y="6873"/>
                </a:lnTo>
                <a:lnTo>
                  <a:pt x="15709" y="5891"/>
                </a:lnTo>
                <a:lnTo>
                  <a:pt x="14727" y="5891"/>
                </a:lnTo>
                <a:cubicBezTo>
                  <a:pt x="14727" y="5891"/>
                  <a:pt x="14727" y="6873"/>
                  <a:pt x="14727" y="6873"/>
                </a:cubicBezTo>
                <a:close/>
                <a:moveTo>
                  <a:pt x="16691" y="12273"/>
                </a:moveTo>
                <a:lnTo>
                  <a:pt x="13745" y="12273"/>
                </a:lnTo>
                <a:lnTo>
                  <a:pt x="13745" y="4909"/>
                </a:lnTo>
                <a:lnTo>
                  <a:pt x="15709" y="4909"/>
                </a:lnTo>
                <a:cubicBezTo>
                  <a:pt x="16251" y="4909"/>
                  <a:pt x="16691" y="5349"/>
                  <a:pt x="16691" y="5891"/>
                </a:cubicBezTo>
                <a:cubicBezTo>
                  <a:pt x="16691" y="5891"/>
                  <a:pt x="16691" y="12273"/>
                  <a:pt x="16691" y="12273"/>
                </a:cubicBezTo>
                <a:close/>
                <a:moveTo>
                  <a:pt x="16691" y="19636"/>
                </a:moveTo>
                <a:cubicBezTo>
                  <a:pt x="16691" y="20178"/>
                  <a:pt x="16251" y="20618"/>
                  <a:pt x="15709" y="20618"/>
                </a:cubicBezTo>
                <a:lnTo>
                  <a:pt x="13745" y="20618"/>
                </a:lnTo>
                <a:lnTo>
                  <a:pt x="13745" y="13255"/>
                </a:lnTo>
                <a:lnTo>
                  <a:pt x="16691" y="13255"/>
                </a:lnTo>
                <a:cubicBezTo>
                  <a:pt x="16691" y="13255"/>
                  <a:pt x="16691" y="19636"/>
                  <a:pt x="16691" y="19636"/>
                </a:cubicBezTo>
                <a:close/>
                <a:moveTo>
                  <a:pt x="12764" y="12273"/>
                </a:moveTo>
                <a:lnTo>
                  <a:pt x="4909" y="12273"/>
                </a:lnTo>
                <a:lnTo>
                  <a:pt x="4909" y="4909"/>
                </a:lnTo>
                <a:lnTo>
                  <a:pt x="12764" y="4909"/>
                </a:lnTo>
                <a:cubicBezTo>
                  <a:pt x="12764" y="4909"/>
                  <a:pt x="12764" y="12273"/>
                  <a:pt x="12764" y="12273"/>
                </a:cubicBezTo>
                <a:close/>
                <a:moveTo>
                  <a:pt x="12764" y="20618"/>
                </a:moveTo>
                <a:lnTo>
                  <a:pt x="4909" y="20618"/>
                </a:lnTo>
                <a:lnTo>
                  <a:pt x="4909" y="13255"/>
                </a:lnTo>
                <a:lnTo>
                  <a:pt x="12764" y="13255"/>
                </a:lnTo>
                <a:cubicBezTo>
                  <a:pt x="12764" y="13255"/>
                  <a:pt x="12764" y="20618"/>
                  <a:pt x="12764" y="20618"/>
                </a:cubicBezTo>
                <a:close/>
                <a:moveTo>
                  <a:pt x="3927" y="12273"/>
                </a:moveTo>
                <a:lnTo>
                  <a:pt x="982" y="12273"/>
                </a:lnTo>
                <a:lnTo>
                  <a:pt x="982" y="5891"/>
                </a:lnTo>
                <a:cubicBezTo>
                  <a:pt x="982" y="5349"/>
                  <a:pt x="1422" y="4909"/>
                  <a:pt x="1964" y="4909"/>
                </a:cubicBezTo>
                <a:lnTo>
                  <a:pt x="3927" y="4909"/>
                </a:lnTo>
                <a:cubicBezTo>
                  <a:pt x="3927" y="4909"/>
                  <a:pt x="3927" y="12273"/>
                  <a:pt x="3927" y="12273"/>
                </a:cubicBezTo>
                <a:close/>
                <a:moveTo>
                  <a:pt x="3927" y="20618"/>
                </a:moveTo>
                <a:lnTo>
                  <a:pt x="1964" y="20618"/>
                </a:lnTo>
                <a:cubicBezTo>
                  <a:pt x="1422" y="20618"/>
                  <a:pt x="982" y="20178"/>
                  <a:pt x="982" y="19636"/>
                </a:cubicBezTo>
                <a:lnTo>
                  <a:pt x="982" y="13255"/>
                </a:lnTo>
                <a:lnTo>
                  <a:pt x="3927" y="13255"/>
                </a:lnTo>
                <a:cubicBezTo>
                  <a:pt x="3927" y="13255"/>
                  <a:pt x="3927" y="20618"/>
                  <a:pt x="3927" y="20618"/>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moveTo>
                  <a:pt x="1964" y="8836"/>
                </a:moveTo>
                <a:lnTo>
                  <a:pt x="2945" y="8836"/>
                </a:lnTo>
                <a:lnTo>
                  <a:pt x="2945" y="7855"/>
                </a:lnTo>
                <a:lnTo>
                  <a:pt x="1964" y="7855"/>
                </a:lnTo>
                <a:cubicBezTo>
                  <a:pt x="1964" y="7855"/>
                  <a:pt x="1964" y="8836"/>
                  <a:pt x="1964" y="8836"/>
                </a:cubicBezTo>
                <a:close/>
                <a:moveTo>
                  <a:pt x="1964" y="10800"/>
                </a:moveTo>
                <a:lnTo>
                  <a:pt x="2945" y="10800"/>
                </a:lnTo>
                <a:lnTo>
                  <a:pt x="2945" y="9818"/>
                </a:lnTo>
                <a:lnTo>
                  <a:pt x="1964" y="9818"/>
                </a:lnTo>
                <a:cubicBezTo>
                  <a:pt x="1964" y="9818"/>
                  <a:pt x="1964" y="10800"/>
                  <a:pt x="1964" y="10800"/>
                </a:cubicBezTo>
                <a:close/>
                <a:moveTo>
                  <a:pt x="2945" y="16691"/>
                </a:moveTo>
                <a:lnTo>
                  <a:pt x="1964" y="16691"/>
                </a:lnTo>
                <a:lnTo>
                  <a:pt x="1964" y="17673"/>
                </a:lnTo>
                <a:lnTo>
                  <a:pt x="2945" y="17673"/>
                </a:lnTo>
                <a:cubicBezTo>
                  <a:pt x="2945" y="17673"/>
                  <a:pt x="2945" y="16691"/>
                  <a:pt x="2945" y="16691"/>
                </a:cubicBezTo>
                <a:close/>
                <a:moveTo>
                  <a:pt x="1964" y="6873"/>
                </a:moveTo>
                <a:lnTo>
                  <a:pt x="2945" y="6873"/>
                </a:lnTo>
                <a:lnTo>
                  <a:pt x="2945" y="5891"/>
                </a:lnTo>
                <a:lnTo>
                  <a:pt x="1964" y="5891"/>
                </a:lnTo>
                <a:cubicBezTo>
                  <a:pt x="1964" y="5891"/>
                  <a:pt x="1964" y="6873"/>
                  <a:pt x="1964" y="6873"/>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44" name="Shape 2544"/>
          <p:cNvSpPr/>
          <p:nvPr/>
        </p:nvSpPr>
        <p:spPr>
          <a:xfrm>
            <a:off x="11357241" y="501242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8836" y="8255"/>
                </a:moveTo>
                <a:lnTo>
                  <a:pt x="12837" y="10800"/>
                </a:lnTo>
                <a:lnTo>
                  <a:pt x="8836" y="13345"/>
                </a:lnTo>
                <a:cubicBezTo>
                  <a:pt x="8836" y="13345"/>
                  <a:pt x="8836" y="8255"/>
                  <a:pt x="8836" y="8255"/>
                </a:cubicBezTo>
                <a:close/>
                <a:moveTo>
                  <a:pt x="8345" y="14727"/>
                </a:moveTo>
                <a:cubicBezTo>
                  <a:pt x="8461" y="14727"/>
                  <a:pt x="8564" y="14681"/>
                  <a:pt x="8647" y="14614"/>
                </a:cubicBezTo>
                <a:lnTo>
                  <a:pt x="8652" y="14620"/>
                </a:lnTo>
                <a:lnTo>
                  <a:pt x="14052" y="11184"/>
                </a:lnTo>
                <a:lnTo>
                  <a:pt x="14047" y="11178"/>
                </a:lnTo>
                <a:cubicBezTo>
                  <a:pt x="14160" y="11088"/>
                  <a:pt x="14236" y="10955"/>
                  <a:pt x="14236" y="10800"/>
                </a:cubicBezTo>
                <a:cubicBezTo>
                  <a:pt x="14236" y="10645"/>
                  <a:pt x="14160" y="10512"/>
                  <a:pt x="14047" y="10422"/>
                </a:cubicBezTo>
                <a:lnTo>
                  <a:pt x="14052" y="10417"/>
                </a:lnTo>
                <a:lnTo>
                  <a:pt x="8652" y="6980"/>
                </a:lnTo>
                <a:lnTo>
                  <a:pt x="8647" y="6986"/>
                </a:lnTo>
                <a:cubicBezTo>
                  <a:pt x="8564" y="6919"/>
                  <a:pt x="8461" y="6873"/>
                  <a:pt x="8345" y="6873"/>
                </a:cubicBezTo>
                <a:cubicBezTo>
                  <a:pt x="8074" y="6873"/>
                  <a:pt x="7855" y="7093"/>
                  <a:pt x="7855" y="7364"/>
                </a:cubicBezTo>
                <a:lnTo>
                  <a:pt x="7855" y="14236"/>
                </a:lnTo>
                <a:cubicBezTo>
                  <a:pt x="7855" y="14507"/>
                  <a:pt x="8074" y="14727"/>
                  <a:pt x="8345" y="14727"/>
                </a:cubicBezTo>
                <a:moveTo>
                  <a:pt x="19636" y="18655"/>
                </a:moveTo>
                <a:lnTo>
                  <a:pt x="18655" y="18655"/>
                </a:lnTo>
                <a:lnTo>
                  <a:pt x="18655" y="19636"/>
                </a:lnTo>
                <a:lnTo>
                  <a:pt x="19636" y="19636"/>
                </a:lnTo>
                <a:cubicBezTo>
                  <a:pt x="19636" y="19636"/>
                  <a:pt x="19636" y="18655"/>
                  <a:pt x="19636" y="18655"/>
                </a:cubicBezTo>
                <a:close/>
                <a:moveTo>
                  <a:pt x="19636" y="14727"/>
                </a:moveTo>
                <a:lnTo>
                  <a:pt x="18655" y="14727"/>
                </a:lnTo>
                <a:lnTo>
                  <a:pt x="18655" y="15709"/>
                </a:lnTo>
                <a:lnTo>
                  <a:pt x="19636" y="15709"/>
                </a:lnTo>
                <a:cubicBezTo>
                  <a:pt x="19636" y="15709"/>
                  <a:pt x="19636" y="14727"/>
                  <a:pt x="19636" y="14727"/>
                </a:cubicBezTo>
                <a:close/>
                <a:moveTo>
                  <a:pt x="19636" y="12764"/>
                </a:moveTo>
                <a:lnTo>
                  <a:pt x="18655" y="12764"/>
                </a:lnTo>
                <a:lnTo>
                  <a:pt x="18655" y="13745"/>
                </a:lnTo>
                <a:lnTo>
                  <a:pt x="19636" y="13745"/>
                </a:lnTo>
                <a:cubicBezTo>
                  <a:pt x="19636" y="13745"/>
                  <a:pt x="19636" y="12764"/>
                  <a:pt x="19636" y="12764"/>
                </a:cubicBezTo>
                <a:close/>
                <a:moveTo>
                  <a:pt x="19636" y="16691"/>
                </a:moveTo>
                <a:lnTo>
                  <a:pt x="18655" y="16691"/>
                </a:lnTo>
                <a:lnTo>
                  <a:pt x="18655" y="17673"/>
                </a:lnTo>
                <a:lnTo>
                  <a:pt x="19636" y="17673"/>
                </a:lnTo>
                <a:cubicBezTo>
                  <a:pt x="19636" y="17673"/>
                  <a:pt x="19636" y="16691"/>
                  <a:pt x="19636" y="16691"/>
                </a:cubicBezTo>
                <a:close/>
                <a:moveTo>
                  <a:pt x="18655" y="2945"/>
                </a:moveTo>
                <a:lnTo>
                  <a:pt x="19636" y="2945"/>
                </a:lnTo>
                <a:lnTo>
                  <a:pt x="19636" y="1964"/>
                </a:lnTo>
                <a:lnTo>
                  <a:pt x="18655" y="1964"/>
                </a:lnTo>
                <a:cubicBezTo>
                  <a:pt x="18655" y="1964"/>
                  <a:pt x="18655" y="2945"/>
                  <a:pt x="18655" y="2945"/>
                </a:cubicBezTo>
                <a:close/>
                <a:moveTo>
                  <a:pt x="20618" y="10309"/>
                </a:moveTo>
                <a:lnTo>
                  <a:pt x="17673" y="10309"/>
                </a:lnTo>
                <a:lnTo>
                  <a:pt x="17673" y="982"/>
                </a:lnTo>
                <a:lnTo>
                  <a:pt x="19636" y="982"/>
                </a:lnTo>
                <a:cubicBezTo>
                  <a:pt x="20178" y="982"/>
                  <a:pt x="20618" y="1421"/>
                  <a:pt x="20618" y="1964"/>
                </a:cubicBezTo>
                <a:cubicBezTo>
                  <a:pt x="20618" y="1964"/>
                  <a:pt x="20618" y="10309"/>
                  <a:pt x="20618" y="10309"/>
                </a:cubicBezTo>
                <a:close/>
                <a:moveTo>
                  <a:pt x="20618" y="19636"/>
                </a:moveTo>
                <a:cubicBezTo>
                  <a:pt x="20618" y="20178"/>
                  <a:pt x="20178" y="20618"/>
                  <a:pt x="19636" y="20618"/>
                </a:cubicBezTo>
                <a:lnTo>
                  <a:pt x="17673" y="20618"/>
                </a:lnTo>
                <a:lnTo>
                  <a:pt x="17673" y="11291"/>
                </a:lnTo>
                <a:lnTo>
                  <a:pt x="20618" y="11291"/>
                </a:lnTo>
                <a:cubicBezTo>
                  <a:pt x="20618" y="11291"/>
                  <a:pt x="20618" y="19636"/>
                  <a:pt x="20618" y="19636"/>
                </a:cubicBezTo>
                <a:close/>
                <a:moveTo>
                  <a:pt x="16691" y="20618"/>
                </a:moveTo>
                <a:lnTo>
                  <a:pt x="4909" y="20618"/>
                </a:lnTo>
                <a:lnTo>
                  <a:pt x="4909" y="982"/>
                </a:lnTo>
                <a:lnTo>
                  <a:pt x="16691" y="982"/>
                </a:lnTo>
                <a:cubicBezTo>
                  <a:pt x="16691" y="982"/>
                  <a:pt x="16691" y="20618"/>
                  <a:pt x="16691" y="20618"/>
                </a:cubicBezTo>
                <a:close/>
                <a:moveTo>
                  <a:pt x="3927" y="10309"/>
                </a:moveTo>
                <a:lnTo>
                  <a:pt x="982" y="10309"/>
                </a:lnTo>
                <a:lnTo>
                  <a:pt x="982" y="1964"/>
                </a:lnTo>
                <a:cubicBezTo>
                  <a:pt x="982" y="1421"/>
                  <a:pt x="1422" y="982"/>
                  <a:pt x="1964" y="982"/>
                </a:cubicBezTo>
                <a:lnTo>
                  <a:pt x="3927" y="982"/>
                </a:lnTo>
                <a:cubicBezTo>
                  <a:pt x="3927" y="982"/>
                  <a:pt x="3927" y="10309"/>
                  <a:pt x="3927" y="10309"/>
                </a:cubicBezTo>
                <a:close/>
                <a:moveTo>
                  <a:pt x="3927" y="20618"/>
                </a:moveTo>
                <a:lnTo>
                  <a:pt x="1964" y="20618"/>
                </a:lnTo>
                <a:cubicBezTo>
                  <a:pt x="1422" y="20618"/>
                  <a:pt x="982" y="20178"/>
                  <a:pt x="982" y="19636"/>
                </a:cubicBezTo>
                <a:lnTo>
                  <a:pt x="982" y="11291"/>
                </a:lnTo>
                <a:lnTo>
                  <a:pt x="3927" y="11291"/>
                </a:lnTo>
                <a:cubicBezTo>
                  <a:pt x="3927" y="11291"/>
                  <a:pt x="3927" y="20618"/>
                  <a:pt x="3927" y="20618"/>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8655" y="8836"/>
                </a:moveTo>
                <a:lnTo>
                  <a:pt x="19636" y="8836"/>
                </a:lnTo>
                <a:lnTo>
                  <a:pt x="19636" y="7855"/>
                </a:lnTo>
                <a:lnTo>
                  <a:pt x="18655" y="7855"/>
                </a:lnTo>
                <a:cubicBezTo>
                  <a:pt x="18655" y="7855"/>
                  <a:pt x="18655" y="8836"/>
                  <a:pt x="18655" y="8836"/>
                </a:cubicBezTo>
                <a:close/>
                <a:moveTo>
                  <a:pt x="18655" y="6873"/>
                </a:moveTo>
                <a:lnTo>
                  <a:pt x="19636" y="6873"/>
                </a:lnTo>
                <a:lnTo>
                  <a:pt x="19636" y="5891"/>
                </a:lnTo>
                <a:lnTo>
                  <a:pt x="18655" y="5891"/>
                </a:lnTo>
                <a:cubicBezTo>
                  <a:pt x="18655" y="5891"/>
                  <a:pt x="18655" y="6873"/>
                  <a:pt x="18655" y="6873"/>
                </a:cubicBezTo>
                <a:close/>
                <a:moveTo>
                  <a:pt x="18655" y="4909"/>
                </a:moveTo>
                <a:lnTo>
                  <a:pt x="19636" y="4909"/>
                </a:lnTo>
                <a:lnTo>
                  <a:pt x="19636" y="3927"/>
                </a:lnTo>
                <a:lnTo>
                  <a:pt x="18655" y="3927"/>
                </a:lnTo>
                <a:cubicBezTo>
                  <a:pt x="18655" y="3927"/>
                  <a:pt x="18655" y="4909"/>
                  <a:pt x="18655" y="4909"/>
                </a:cubicBezTo>
                <a:close/>
                <a:moveTo>
                  <a:pt x="1964" y="2945"/>
                </a:moveTo>
                <a:lnTo>
                  <a:pt x="2945" y="2945"/>
                </a:lnTo>
                <a:lnTo>
                  <a:pt x="2945" y="1964"/>
                </a:lnTo>
                <a:lnTo>
                  <a:pt x="1964" y="1964"/>
                </a:lnTo>
                <a:cubicBezTo>
                  <a:pt x="1964" y="1964"/>
                  <a:pt x="1964" y="2945"/>
                  <a:pt x="1964" y="2945"/>
                </a:cubicBezTo>
                <a:close/>
                <a:moveTo>
                  <a:pt x="1964" y="8836"/>
                </a:moveTo>
                <a:lnTo>
                  <a:pt x="2945" y="8836"/>
                </a:lnTo>
                <a:lnTo>
                  <a:pt x="2945" y="7855"/>
                </a:lnTo>
                <a:lnTo>
                  <a:pt x="1964" y="7855"/>
                </a:lnTo>
                <a:cubicBezTo>
                  <a:pt x="1964" y="7855"/>
                  <a:pt x="1964" y="8836"/>
                  <a:pt x="1964" y="8836"/>
                </a:cubicBezTo>
                <a:close/>
                <a:moveTo>
                  <a:pt x="2945" y="16691"/>
                </a:moveTo>
                <a:lnTo>
                  <a:pt x="1964" y="16691"/>
                </a:lnTo>
                <a:lnTo>
                  <a:pt x="1964" y="17673"/>
                </a:lnTo>
                <a:lnTo>
                  <a:pt x="2945" y="17673"/>
                </a:lnTo>
                <a:cubicBezTo>
                  <a:pt x="2945" y="17673"/>
                  <a:pt x="2945" y="16691"/>
                  <a:pt x="2945" y="16691"/>
                </a:cubicBezTo>
                <a:close/>
                <a:moveTo>
                  <a:pt x="2945" y="12764"/>
                </a:moveTo>
                <a:lnTo>
                  <a:pt x="1964" y="12764"/>
                </a:lnTo>
                <a:lnTo>
                  <a:pt x="1964" y="13745"/>
                </a:lnTo>
                <a:lnTo>
                  <a:pt x="2945" y="13745"/>
                </a:lnTo>
                <a:cubicBezTo>
                  <a:pt x="2945" y="13745"/>
                  <a:pt x="2945" y="12764"/>
                  <a:pt x="2945" y="12764"/>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moveTo>
                  <a:pt x="1964" y="6873"/>
                </a:moveTo>
                <a:lnTo>
                  <a:pt x="2945" y="6873"/>
                </a:lnTo>
                <a:lnTo>
                  <a:pt x="2945" y="5891"/>
                </a:lnTo>
                <a:lnTo>
                  <a:pt x="1964" y="5891"/>
                </a:lnTo>
                <a:cubicBezTo>
                  <a:pt x="1964" y="5891"/>
                  <a:pt x="1964" y="6873"/>
                  <a:pt x="1964" y="6873"/>
                </a:cubicBezTo>
                <a:close/>
                <a:moveTo>
                  <a:pt x="1964" y="4909"/>
                </a:moveTo>
                <a:lnTo>
                  <a:pt x="2945" y="4909"/>
                </a:lnTo>
                <a:lnTo>
                  <a:pt x="2945" y="3927"/>
                </a:lnTo>
                <a:lnTo>
                  <a:pt x="1964" y="3927"/>
                </a:lnTo>
                <a:cubicBezTo>
                  <a:pt x="1964" y="3927"/>
                  <a:pt x="1964" y="4909"/>
                  <a:pt x="1964" y="4909"/>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45" name="Shape 2545"/>
          <p:cNvSpPr/>
          <p:nvPr/>
        </p:nvSpPr>
        <p:spPr>
          <a:xfrm>
            <a:off x="1758542" y="607894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46" name="Shape 2546"/>
          <p:cNvSpPr/>
          <p:nvPr/>
        </p:nvSpPr>
        <p:spPr>
          <a:xfrm>
            <a:off x="2825064" y="6129735"/>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47" name="Shape 2547"/>
          <p:cNvSpPr/>
          <p:nvPr/>
        </p:nvSpPr>
        <p:spPr>
          <a:xfrm>
            <a:off x="3891586" y="607894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48" name="Shape 2548"/>
          <p:cNvSpPr/>
          <p:nvPr/>
        </p:nvSpPr>
        <p:spPr>
          <a:xfrm>
            <a:off x="4958108" y="6294792"/>
            <a:ext cx="558655" cy="126968"/>
          </a:xfrm>
          <a:custGeom>
            <a:avLst/>
            <a:gdLst/>
            <a:ahLst/>
            <a:cxnLst>
              <a:cxn ang="0">
                <a:pos x="wd2" y="hd2"/>
              </a:cxn>
              <a:cxn ang="5400000">
                <a:pos x="wd2" y="hd2"/>
              </a:cxn>
              <a:cxn ang="10800000">
                <a:pos x="wd2" y="hd2"/>
              </a:cxn>
              <a:cxn ang="16200000">
                <a:pos x="wd2" y="hd2"/>
              </a:cxn>
            </a:cxnLst>
            <a:rect l="0" t="0" r="r" b="b"/>
            <a:pathLst>
              <a:path w="21600" h="21600" extrusionOk="0">
                <a:moveTo>
                  <a:pt x="19145" y="17280"/>
                </a:moveTo>
                <a:cubicBezTo>
                  <a:pt x="18332" y="17280"/>
                  <a:pt x="17673" y="14380"/>
                  <a:pt x="17673" y="10800"/>
                </a:cubicBezTo>
                <a:cubicBezTo>
                  <a:pt x="17673" y="7224"/>
                  <a:pt x="18332" y="4320"/>
                  <a:pt x="19145" y="4320"/>
                </a:cubicBezTo>
                <a:cubicBezTo>
                  <a:pt x="19959" y="4320"/>
                  <a:pt x="20618" y="7224"/>
                  <a:pt x="20618" y="10800"/>
                </a:cubicBezTo>
                <a:cubicBezTo>
                  <a:pt x="20618" y="14380"/>
                  <a:pt x="19959" y="17280"/>
                  <a:pt x="19145" y="17280"/>
                </a:cubicBezTo>
                <a:moveTo>
                  <a:pt x="19145" y="0"/>
                </a:moveTo>
                <a:cubicBezTo>
                  <a:pt x="17790" y="0"/>
                  <a:pt x="16691" y="4837"/>
                  <a:pt x="16691" y="10800"/>
                </a:cubicBezTo>
                <a:cubicBezTo>
                  <a:pt x="16691" y="16766"/>
                  <a:pt x="17790" y="21600"/>
                  <a:pt x="19145" y="21600"/>
                </a:cubicBezTo>
                <a:cubicBezTo>
                  <a:pt x="20501" y="21600"/>
                  <a:pt x="21600" y="16766"/>
                  <a:pt x="21600" y="10800"/>
                </a:cubicBezTo>
                <a:cubicBezTo>
                  <a:pt x="21600" y="4837"/>
                  <a:pt x="20501" y="0"/>
                  <a:pt x="19145" y="0"/>
                </a:cubicBezTo>
                <a:moveTo>
                  <a:pt x="10800" y="17280"/>
                </a:moveTo>
                <a:cubicBezTo>
                  <a:pt x="9986" y="17280"/>
                  <a:pt x="9327" y="14380"/>
                  <a:pt x="9327" y="10800"/>
                </a:cubicBezTo>
                <a:cubicBezTo>
                  <a:pt x="9327" y="7224"/>
                  <a:pt x="9986" y="4320"/>
                  <a:pt x="10800" y="4320"/>
                </a:cubicBezTo>
                <a:cubicBezTo>
                  <a:pt x="11614" y="4320"/>
                  <a:pt x="12273" y="7224"/>
                  <a:pt x="12273" y="10800"/>
                </a:cubicBezTo>
                <a:cubicBezTo>
                  <a:pt x="12273" y="14380"/>
                  <a:pt x="11614" y="17280"/>
                  <a:pt x="10800" y="17280"/>
                </a:cubicBezTo>
                <a:moveTo>
                  <a:pt x="10800" y="0"/>
                </a:moveTo>
                <a:cubicBezTo>
                  <a:pt x="9444" y="0"/>
                  <a:pt x="8345" y="4837"/>
                  <a:pt x="8345" y="10800"/>
                </a:cubicBezTo>
                <a:cubicBezTo>
                  <a:pt x="8345" y="16766"/>
                  <a:pt x="9444" y="21600"/>
                  <a:pt x="10800" y="21600"/>
                </a:cubicBezTo>
                <a:cubicBezTo>
                  <a:pt x="12156" y="21600"/>
                  <a:pt x="13255" y="16766"/>
                  <a:pt x="13255" y="10800"/>
                </a:cubicBezTo>
                <a:cubicBezTo>
                  <a:pt x="13255" y="4837"/>
                  <a:pt x="12156" y="0"/>
                  <a:pt x="10800" y="0"/>
                </a:cubicBezTo>
                <a:moveTo>
                  <a:pt x="2455" y="17280"/>
                </a:moveTo>
                <a:cubicBezTo>
                  <a:pt x="1641" y="17280"/>
                  <a:pt x="982" y="14380"/>
                  <a:pt x="982" y="10800"/>
                </a:cubicBezTo>
                <a:cubicBezTo>
                  <a:pt x="982" y="7224"/>
                  <a:pt x="1641" y="4320"/>
                  <a:pt x="2455" y="4320"/>
                </a:cubicBezTo>
                <a:cubicBezTo>
                  <a:pt x="3268" y="4320"/>
                  <a:pt x="3927" y="7224"/>
                  <a:pt x="3927" y="10800"/>
                </a:cubicBezTo>
                <a:cubicBezTo>
                  <a:pt x="3927" y="14380"/>
                  <a:pt x="3268" y="17280"/>
                  <a:pt x="2455" y="17280"/>
                </a:cubicBezTo>
                <a:moveTo>
                  <a:pt x="2455" y="0"/>
                </a:moveTo>
                <a:cubicBezTo>
                  <a:pt x="1099" y="0"/>
                  <a:pt x="0" y="4837"/>
                  <a:pt x="0" y="10800"/>
                </a:cubicBezTo>
                <a:cubicBezTo>
                  <a:pt x="0" y="16766"/>
                  <a:pt x="1099" y="21600"/>
                  <a:pt x="2455" y="21600"/>
                </a:cubicBezTo>
                <a:cubicBezTo>
                  <a:pt x="3811" y="21600"/>
                  <a:pt x="4909" y="16766"/>
                  <a:pt x="4909" y="10800"/>
                </a:cubicBezTo>
                <a:cubicBezTo>
                  <a:pt x="4909" y="4837"/>
                  <a:pt x="3811" y="0"/>
                  <a:pt x="2455"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49" name="Shape 2549"/>
          <p:cNvSpPr/>
          <p:nvPr/>
        </p:nvSpPr>
        <p:spPr>
          <a:xfrm>
            <a:off x="6024630" y="607894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0800" y="11291"/>
                </a:moveTo>
                <a:cubicBezTo>
                  <a:pt x="10529" y="11291"/>
                  <a:pt x="10309" y="11072"/>
                  <a:pt x="10309" y="10800"/>
                </a:cubicBezTo>
                <a:cubicBezTo>
                  <a:pt x="10309" y="10529"/>
                  <a:pt x="10529" y="10309"/>
                  <a:pt x="10800" y="10309"/>
                </a:cubicBezTo>
                <a:cubicBezTo>
                  <a:pt x="11071" y="10309"/>
                  <a:pt x="11291" y="10529"/>
                  <a:pt x="11291" y="10800"/>
                </a:cubicBezTo>
                <a:cubicBezTo>
                  <a:pt x="11291" y="11072"/>
                  <a:pt x="11071" y="11291"/>
                  <a:pt x="10800" y="11291"/>
                </a:cubicBezTo>
                <a:moveTo>
                  <a:pt x="10800" y="9327"/>
                </a:moveTo>
                <a:cubicBezTo>
                  <a:pt x="9986" y="9327"/>
                  <a:pt x="9327" y="9987"/>
                  <a:pt x="9327" y="10800"/>
                </a:cubicBezTo>
                <a:cubicBezTo>
                  <a:pt x="9327" y="11614"/>
                  <a:pt x="9986" y="12273"/>
                  <a:pt x="10800" y="12273"/>
                </a:cubicBezTo>
                <a:cubicBezTo>
                  <a:pt x="11614" y="12273"/>
                  <a:pt x="12273" y="11614"/>
                  <a:pt x="12273" y="10800"/>
                </a:cubicBezTo>
                <a:cubicBezTo>
                  <a:pt x="12273" y="9987"/>
                  <a:pt x="11614" y="9327"/>
                  <a:pt x="10800" y="9327"/>
                </a:cubicBezTo>
                <a:moveTo>
                  <a:pt x="5400" y="11291"/>
                </a:moveTo>
                <a:cubicBezTo>
                  <a:pt x="5129" y="11291"/>
                  <a:pt x="4909" y="11072"/>
                  <a:pt x="4909" y="10800"/>
                </a:cubicBezTo>
                <a:cubicBezTo>
                  <a:pt x="4909" y="10529"/>
                  <a:pt x="5129" y="10309"/>
                  <a:pt x="5400" y="10309"/>
                </a:cubicBezTo>
                <a:cubicBezTo>
                  <a:pt x="5671" y="10309"/>
                  <a:pt x="5891" y="10529"/>
                  <a:pt x="5891" y="10800"/>
                </a:cubicBezTo>
                <a:cubicBezTo>
                  <a:pt x="5891" y="11072"/>
                  <a:pt x="5671" y="11291"/>
                  <a:pt x="5400" y="11291"/>
                </a:cubicBezTo>
                <a:moveTo>
                  <a:pt x="5400" y="9327"/>
                </a:moveTo>
                <a:cubicBezTo>
                  <a:pt x="4586" y="9327"/>
                  <a:pt x="3927" y="9987"/>
                  <a:pt x="3927" y="10800"/>
                </a:cubicBezTo>
                <a:cubicBezTo>
                  <a:pt x="3927" y="11614"/>
                  <a:pt x="4586" y="12273"/>
                  <a:pt x="5400" y="12273"/>
                </a:cubicBezTo>
                <a:cubicBezTo>
                  <a:pt x="6214" y="12273"/>
                  <a:pt x="6873" y="11614"/>
                  <a:pt x="6873" y="10800"/>
                </a:cubicBezTo>
                <a:cubicBezTo>
                  <a:pt x="6873" y="9987"/>
                  <a:pt x="6214" y="9327"/>
                  <a:pt x="5400" y="9327"/>
                </a:cubicBezTo>
                <a:moveTo>
                  <a:pt x="16200" y="11291"/>
                </a:moveTo>
                <a:cubicBezTo>
                  <a:pt x="15929" y="11291"/>
                  <a:pt x="15709" y="11072"/>
                  <a:pt x="15709" y="10800"/>
                </a:cubicBezTo>
                <a:cubicBezTo>
                  <a:pt x="15709" y="10529"/>
                  <a:pt x="15929" y="10309"/>
                  <a:pt x="16200" y="10309"/>
                </a:cubicBezTo>
                <a:cubicBezTo>
                  <a:pt x="16471" y="10309"/>
                  <a:pt x="16691" y="10529"/>
                  <a:pt x="16691" y="10800"/>
                </a:cubicBezTo>
                <a:cubicBezTo>
                  <a:pt x="16691" y="11072"/>
                  <a:pt x="16471" y="11291"/>
                  <a:pt x="16200" y="11291"/>
                </a:cubicBezTo>
                <a:moveTo>
                  <a:pt x="16200" y="9327"/>
                </a:moveTo>
                <a:cubicBezTo>
                  <a:pt x="15386" y="9327"/>
                  <a:pt x="14727" y="9987"/>
                  <a:pt x="14727" y="10800"/>
                </a:cubicBezTo>
                <a:cubicBezTo>
                  <a:pt x="14727" y="11614"/>
                  <a:pt x="15386" y="12273"/>
                  <a:pt x="16200" y="12273"/>
                </a:cubicBezTo>
                <a:cubicBezTo>
                  <a:pt x="17014" y="12273"/>
                  <a:pt x="17673" y="11614"/>
                  <a:pt x="17673" y="10800"/>
                </a:cubicBezTo>
                <a:cubicBezTo>
                  <a:pt x="17673" y="9987"/>
                  <a:pt x="17014" y="9327"/>
                  <a:pt x="16200" y="932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50" name="Shape 2550"/>
          <p:cNvSpPr/>
          <p:nvPr/>
        </p:nvSpPr>
        <p:spPr>
          <a:xfrm>
            <a:off x="7091153" y="607894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51" name="Shape 2551"/>
          <p:cNvSpPr/>
          <p:nvPr/>
        </p:nvSpPr>
        <p:spPr>
          <a:xfrm>
            <a:off x="8157675" y="607894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52" name="Shape 2552"/>
          <p:cNvSpPr/>
          <p:nvPr/>
        </p:nvSpPr>
        <p:spPr>
          <a:xfrm>
            <a:off x="9224197" y="6104341"/>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53" name="Shape 2553"/>
          <p:cNvSpPr/>
          <p:nvPr/>
        </p:nvSpPr>
        <p:spPr>
          <a:xfrm>
            <a:off x="10290719" y="6104341"/>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54" name="Shape 2554"/>
          <p:cNvSpPr/>
          <p:nvPr/>
        </p:nvSpPr>
        <p:spPr>
          <a:xfrm>
            <a:off x="11357241" y="6104341"/>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55" name="Shape 2555"/>
          <p:cNvSpPr/>
          <p:nvPr/>
        </p:nvSpPr>
        <p:spPr>
          <a:xfrm>
            <a:off x="1758542" y="714547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4221" y="3527"/>
                </a:lnTo>
                <a:cubicBezTo>
                  <a:pt x="5963" y="1950"/>
                  <a:pt x="8265" y="982"/>
                  <a:pt x="10800" y="982"/>
                </a:cubicBezTo>
                <a:cubicBezTo>
                  <a:pt x="16223" y="982"/>
                  <a:pt x="20618" y="5377"/>
                  <a:pt x="20618" y="10800"/>
                </a:cubicBezTo>
                <a:cubicBezTo>
                  <a:pt x="20618" y="13335"/>
                  <a:pt x="19650" y="15637"/>
                  <a:pt x="18073" y="17379"/>
                </a:cubicBezTo>
                <a:moveTo>
                  <a:pt x="10800" y="20618"/>
                </a:moveTo>
                <a:cubicBezTo>
                  <a:pt x="5377" y="20618"/>
                  <a:pt x="982" y="16223"/>
                  <a:pt x="982" y="10800"/>
                </a:cubicBezTo>
                <a:cubicBezTo>
                  <a:pt x="982" y="8266"/>
                  <a:pt x="1950" y="5963"/>
                  <a:pt x="3527" y="4221"/>
                </a:cubicBezTo>
                <a:lnTo>
                  <a:pt x="17379" y="18073"/>
                </a:lnTo>
                <a:cubicBezTo>
                  <a:pt x="15637" y="19650"/>
                  <a:pt x="13334"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56" name="Shape 2556"/>
          <p:cNvSpPr/>
          <p:nvPr/>
        </p:nvSpPr>
        <p:spPr>
          <a:xfrm>
            <a:off x="2825064" y="714547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57" name="Shape 2557"/>
          <p:cNvSpPr/>
          <p:nvPr/>
        </p:nvSpPr>
        <p:spPr>
          <a:xfrm>
            <a:off x="3891586" y="714547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58" name="Shape 2558"/>
          <p:cNvSpPr/>
          <p:nvPr/>
        </p:nvSpPr>
        <p:spPr>
          <a:xfrm>
            <a:off x="4958108" y="714547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782" y="5891"/>
                </a:moveTo>
                <a:lnTo>
                  <a:pt x="9818" y="5891"/>
                </a:lnTo>
                <a:cubicBezTo>
                  <a:pt x="9547" y="5891"/>
                  <a:pt x="9327" y="6111"/>
                  <a:pt x="9327" y="6382"/>
                </a:cubicBezTo>
                <a:cubicBezTo>
                  <a:pt x="9327" y="6394"/>
                  <a:pt x="9334" y="6405"/>
                  <a:pt x="9334" y="6417"/>
                </a:cubicBezTo>
                <a:lnTo>
                  <a:pt x="9328" y="6417"/>
                </a:lnTo>
                <a:lnTo>
                  <a:pt x="9819" y="12308"/>
                </a:lnTo>
                <a:lnTo>
                  <a:pt x="9825" y="12307"/>
                </a:lnTo>
                <a:cubicBezTo>
                  <a:pt x="9844" y="12562"/>
                  <a:pt x="10050" y="12764"/>
                  <a:pt x="10309" y="12764"/>
                </a:cubicBezTo>
                <a:lnTo>
                  <a:pt x="11291" y="12764"/>
                </a:lnTo>
                <a:cubicBezTo>
                  <a:pt x="11550" y="12764"/>
                  <a:pt x="11756" y="12562"/>
                  <a:pt x="11775" y="12307"/>
                </a:cubicBezTo>
                <a:lnTo>
                  <a:pt x="11781" y="12308"/>
                </a:lnTo>
                <a:lnTo>
                  <a:pt x="12272" y="6417"/>
                </a:lnTo>
                <a:lnTo>
                  <a:pt x="12266" y="6417"/>
                </a:lnTo>
                <a:cubicBezTo>
                  <a:pt x="12267" y="6405"/>
                  <a:pt x="12273" y="6394"/>
                  <a:pt x="12273" y="6382"/>
                </a:cubicBezTo>
                <a:cubicBezTo>
                  <a:pt x="12273" y="6111"/>
                  <a:pt x="12053" y="5891"/>
                  <a:pt x="11782" y="5891"/>
                </a:cubicBezTo>
                <a:moveTo>
                  <a:pt x="10800" y="13745"/>
                </a:moveTo>
                <a:cubicBezTo>
                  <a:pt x="10258" y="13745"/>
                  <a:pt x="9818" y="14186"/>
                  <a:pt x="9818" y="14727"/>
                </a:cubicBezTo>
                <a:cubicBezTo>
                  <a:pt x="9818" y="15269"/>
                  <a:pt x="10258" y="15709"/>
                  <a:pt x="10800" y="15709"/>
                </a:cubicBezTo>
                <a:cubicBezTo>
                  <a:pt x="11342" y="15709"/>
                  <a:pt x="11782" y="15269"/>
                  <a:pt x="11782" y="14727"/>
                </a:cubicBezTo>
                <a:cubicBezTo>
                  <a:pt x="11782" y="14186"/>
                  <a:pt x="11342" y="13745"/>
                  <a:pt x="10800" y="1374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59" name="Shape 2559"/>
          <p:cNvSpPr/>
          <p:nvPr/>
        </p:nvSpPr>
        <p:spPr>
          <a:xfrm>
            <a:off x="6024630" y="7196257"/>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2455" y="15600"/>
                </a:moveTo>
                <a:lnTo>
                  <a:pt x="982" y="15600"/>
                </a:lnTo>
                <a:lnTo>
                  <a:pt x="982" y="1200"/>
                </a:lnTo>
                <a:lnTo>
                  <a:pt x="16691" y="1200"/>
                </a:lnTo>
                <a:lnTo>
                  <a:pt x="16691" y="3000"/>
                </a:lnTo>
                <a:cubicBezTo>
                  <a:pt x="16691" y="3332"/>
                  <a:pt x="16911" y="3600"/>
                  <a:pt x="17182" y="3600"/>
                </a:cubicBezTo>
                <a:cubicBezTo>
                  <a:pt x="17453" y="3600"/>
                  <a:pt x="17673" y="3332"/>
                  <a:pt x="17673" y="3000"/>
                </a:cubicBezTo>
                <a:lnTo>
                  <a:pt x="17673" y="1200"/>
                </a:lnTo>
                <a:cubicBezTo>
                  <a:pt x="17673" y="538"/>
                  <a:pt x="17233" y="0"/>
                  <a:pt x="16691" y="0"/>
                </a:cubicBezTo>
                <a:lnTo>
                  <a:pt x="982" y="0"/>
                </a:lnTo>
                <a:cubicBezTo>
                  <a:pt x="440" y="0"/>
                  <a:pt x="0" y="538"/>
                  <a:pt x="0" y="1200"/>
                </a:cubicBezTo>
                <a:lnTo>
                  <a:pt x="0" y="15600"/>
                </a:lnTo>
                <a:cubicBezTo>
                  <a:pt x="0" y="16262"/>
                  <a:pt x="440" y="16800"/>
                  <a:pt x="982" y="16800"/>
                </a:cubicBezTo>
                <a:lnTo>
                  <a:pt x="2455" y="16800"/>
                </a:lnTo>
                <a:cubicBezTo>
                  <a:pt x="2725" y="16800"/>
                  <a:pt x="2945" y="16532"/>
                  <a:pt x="2945" y="16200"/>
                </a:cubicBezTo>
                <a:cubicBezTo>
                  <a:pt x="2945" y="15869"/>
                  <a:pt x="2725" y="15600"/>
                  <a:pt x="2455" y="15600"/>
                </a:cubicBezTo>
                <a:moveTo>
                  <a:pt x="20618" y="20400"/>
                </a:moveTo>
                <a:lnTo>
                  <a:pt x="4909" y="20400"/>
                </a:lnTo>
                <a:lnTo>
                  <a:pt x="4909" y="6000"/>
                </a:lnTo>
                <a:lnTo>
                  <a:pt x="20618" y="6000"/>
                </a:lnTo>
                <a:cubicBezTo>
                  <a:pt x="20618" y="6000"/>
                  <a:pt x="20618" y="20400"/>
                  <a:pt x="20618" y="20400"/>
                </a:cubicBezTo>
                <a:close/>
                <a:moveTo>
                  <a:pt x="20618" y="4800"/>
                </a:moveTo>
                <a:lnTo>
                  <a:pt x="4909" y="4800"/>
                </a:lnTo>
                <a:cubicBezTo>
                  <a:pt x="4367" y="4800"/>
                  <a:pt x="3927" y="5338"/>
                  <a:pt x="3927" y="6000"/>
                </a:cubicBezTo>
                <a:lnTo>
                  <a:pt x="3927" y="20400"/>
                </a:lnTo>
                <a:cubicBezTo>
                  <a:pt x="3927" y="21062"/>
                  <a:pt x="4367" y="21600"/>
                  <a:pt x="4909" y="21600"/>
                </a:cubicBezTo>
                <a:lnTo>
                  <a:pt x="20618" y="21600"/>
                </a:lnTo>
                <a:cubicBezTo>
                  <a:pt x="21160" y="21600"/>
                  <a:pt x="21600" y="21062"/>
                  <a:pt x="21600" y="20400"/>
                </a:cubicBezTo>
                <a:lnTo>
                  <a:pt x="21600" y="6000"/>
                </a:lnTo>
                <a:cubicBezTo>
                  <a:pt x="21600" y="5338"/>
                  <a:pt x="21160" y="4800"/>
                  <a:pt x="20618" y="48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60" name="Shape 2560"/>
          <p:cNvSpPr/>
          <p:nvPr/>
        </p:nvSpPr>
        <p:spPr>
          <a:xfrm>
            <a:off x="7091153" y="714547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455" y="13745"/>
                </a:moveTo>
                <a:cubicBezTo>
                  <a:pt x="2726" y="13745"/>
                  <a:pt x="2945" y="13526"/>
                  <a:pt x="2945" y="13255"/>
                </a:cubicBezTo>
                <a:cubicBezTo>
                  <a:pt x="2945" y="12984"/>
                  <a:pt x="2726" y="12764"/>
                  <a:pt x="2455" y="12764"/>
                </a:cubicBezTo>
                <a:lnTo>
                  <a:pt x="982" y="12764"/>
                </a:lnTo>
                <a:lnTo>
                  <a:pt x="982" y="982"/>
                </a:lnTo>
                <a:lnTo>
                  <a:pt x="16691" y="982"/>
                </a:lnTo>
                <a:lnTo>
                  <a:pt x="16691" y="2455"/>
                </a:lnTo>
                <a:cubicBezTo>
                  <a:pt x="16691" y="2726"/>
                  <a:pt x="16910" y="2945"/>
                  <a:pt x="17182" y="2945"/>
                </a:cubicBezTo>
                <a:cubicBezTo>
                  <a:pt x="17453" y="2945"/>
                  <a:pt x="17673" y="2726"/>
                  <a:pt x="17673" y="2455"/>
                </a:cubicBezTo>
                <a:lnTo>
                  <a:pt x="17673" y="982"/>
                </a:lnTo>
                <a:cubicBezTo>
                  <a:pt x="17673" y="440"/>
                  <a:pt x="17233" y="0"/>
                  <a:pt x="16691" y="0"/>
                </a:cubicBezTo>
                <a:lnTo>
                  <a:pt x="982" y="0"/>
                </a:lnTo>
                <a:cubicBezTo>
                  <a:pt x="440" y="0"/>
                  <a:pt x="0" y="440"/>
                  <a:pt x="0" y="982"/>
                </a:cubicBezTo>
                <a:lnTo>
                  <a:pt x="0" y="16691"/>
                </a:lnTo>
                <a:cubicBezTo>
                  <a:pt x="0" y="17233"/>
                  <a:pt x="440" y="17673"/>
                  <a:pt x="982" y="17673"/>
                </a:cubicBezTo>
                <a:lnTo>
                  <a:pt x="2455" y="17673"/>
                </a:lnTo>
                <a:cubicBezTo>
                  <a:pt x="2726" y="17673"/>
                  <a:pt x="2945" y="17453"/>
                  <a:pt x="2945" y="17182"/>
                </a:cubicBezTo>
                <a:cubicBezTo>
                  <a:pt x="2945" y="16911"/>
                  <a:pt x="2726" y="16691"/>
                  <a:pt x="2455" y="16691"/>
                </a:cubicBezTo>
                <a:lnTo>
                  <a:pt x="982" y="16691"/>
                </a:lnTo>
                <a:lnTo>
                  <a:pt x="982" y="13745"/>
                </a:lnTo>
                <a:cubicBezTo>
                  <a:pt x="982" y="13745"/>
                  <a:pt x="2455" y="13745"/>
                  <a:pt x="2455" y="13745"/>
                </a:cubicBezTo>
                <a:close/>
                <a:moveTo>
                  <a:pt x="20618" y="16691"/>
                </a:moveTo>
                <a:lnTo>
                  <a:pt x="4909" y="16691"/>
                </a:lnTo>
                <a:lnTo>
                  <a:pt x="4909" y="4909"/>
                </a:lnTo>
                <a:lnTo>
                  <a:pt x="20618" y="4909"/>
                </a:lnTo>
                <a:cubicBezTo>
                  <a:pt x="20618" y="4909"/>
                  <a:pt x="20618" y="16691"/>
                  <a:pt x="20618" y="16691"/>
                </a:cubicBezTo>
                <a:close/>
                <a:moveTo>
                  <a:pt x="20618" y="20618"/>
                </a:moveTo>
                <a:lnTo>
                  <a:pt x="4909" y="20618"/>
                </a:lnTo>
                <a:lnTo>
                  <a:pt x="4909" y="17673"/>
                </a:lnTo>
                <a:lnTo>
                  <a:pt x="20618" y="17673"/>
                </a:lnTo>
                <a:cubicBezTo>
                  <a:pt x="20618" y="17673"/>
                  <a:pt x="20618" y="20618"/>
                  <a:pt x="20618" y="20618"/>
                </a:cubicBezTo>
                <a:close/>
                <a:moveTo>
                  <a:pt x="20618" y="3927"/>
                </a:moveTo>
                <a:lnTo>
                  <a:pt x="4909" y="3927"/>
                </a:lnTo>
                <a:cubicBezTo>
                  <a:pt x="4367" y="3927"/>
                  <a:pt x="3927" y="4367"/>
                  <a:pt x="3927" y="4909"/>
                </a:cubicBezTo>
                <a:lnTo>
                  <a:pt x="3927" y="20618"/>
                </a:lnTo>
                <a:cubicBezTo>
                  <a:pt x="3927" y="21160"/>
                  <a:pt x="4367" y="21600"/>
                  <a:pt x="4909" y="21600"/>
                </a:cubicBezTo>
                <a:lnTo>
                  <a:pt x="20618" y="21600"/>
                </a:lnTo>
                <a:cubicBezTo>
                  <a:pt x="21160" y="21600"/>
                  <a:pt x="21600" y="21160"/>
                  <a:pt x="21600" y="20618"/>
                </a:cubicBezTo>
                <a:lnTo>
                  <a:pt x="21600" y="4909"/>
                </a:lnTo>
                <a:cubicBezTo>
                  <a:pt x="21600" y="4367"/>
                  <a:pt x="21160" y="3927"/>
                  <a:pt x="20618" y="392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61" name="Shape 2561"/>
          <p:cNvSpPr/>
          <p:nvPr/>
        </p:nvSpPr>
        <p:spPr>
          <a:xfrm>
            <a:off x="8157675" y="7196257"/>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2455" y="3600"/>
                </a:moveTo>
                <a:lnTo>
                  <a:pt x="19145" y="3600"/>
                </a:lnTo>
                <a:cubicBezTo>
                  <a:pt x="19417" y="3600"/>
                  <a:pt x="19636" y="3332"/>
                  <a:pt x="19636" y="3000"/>
                </a:cubicBezTo>
                <a:cubicBezTo>
                  <a:pt x="19636" y="2669"/>
                  <a:pt x="19417" y="2400"/>
                  <a:pt x="19145" y="2400"/>
                </a:cubicBezTo>
                <a:lnTo>
                  <a:pt x="2455" y="2400"/>
                </a:lnTo>
                <a:cubicBezTo>
                  <a:pt x="2183" y="2400"/>
                  <a:pt x="1964" y="2669"/>
                  <a:pt x="1964" y="3000"/>
                </a:cubicBezTo>
                <a:cubicBezTo>
                  <a:pt x="1964" y="3332"/>
                  <a:pt x="2183" y="3600"/>
                  <a:pt x="2455" y="3600"/>
                </a:cubicBezTo>
                <a:moveTo>
                  <a:pt x="20618" y="20400"/>
                </a:moveTo>
                <a:lnTo>
                  <a:pt x="982" y="20400"/>
                </a:lnTo>
                <a:lnTo>
                  <a:pt x="982" y="6000"/>
                </a:lnTo>
                <a:lnTo>
                  <a:pt x="20618" y="6000"/>
                </a:lnTo>
                <a:cubicBezTo>
                  <a:pt x="20618" y="6000"/>
                  <a:pt x="20618" y="20400"/>
                  <a:pt x="20618" y="20400"/>
                </a:cubicBezTo>
                <a:close/>
                <a:moveTo>
                  <a:pt x="20618" y="4800"/>
                </a:moveTo>
                <a:lnTo>
                  <a:pt x="982" y="4800"/>
                </a:lnTo>
                <a:cubicBezTo>
                  <a:pt x="439" y="4800"/>
                  <a:pt x="0" y="5338"/>
                  <a:pt x="0" y="6000"/>
                </a:cubicBezTo>
                <a:lnTo>
                  <a:pt x="0" y="20400"/>
                </a:lnTo>
                <a:cubicBezTo>
                  <a:pt x="0" y="21062"/>
                  <a:pt x="439" y="21600"/>
                  <a:pt x="982" y="21600"/>
                </a:cubicBezTo>
                <a:lnTo>
                  <a:pt x="20618" y="21600"/>
                </a:lnTo>
                <a:cubicBezTo>
                  <a:pt x="21160" y="21600"/>
                  <a:pt x="21600" y="21062"/>
                  <a:pt x="21600" y="20400"/>
                </a:cubicBezTo>
                <a:lnTo>
                  <a:pt x="21600" y="6000"/>
                </a:lnTo>
                <a:cubicBezTo>
                  <a:pt x="21600" y="5338"/>
                  <a:pt x="21160" y="4800"/>
                  <a:pt x="20618" y="4800"/>
                </a:cubicBezTo>
                <a:moveTo>
                  <a:pt x="4418" y="1200"/>
                </a:moveTo>
                <a:lnTo>
                  <a:pt x="17182" y="1200"/>
                </a:lnTo>
                <a:cubicBezTo>
                  <a:pt x="17453" y="1200"/>
                  <a:pt x="17673" y="932"/>
                  <a:pt x="17673" y="600"/>
                </a:cubicBezTo>
                <a:cubicBezTo>
                  <a:pt x="17673" y="269"/>
                  <a:pt x="17453" y="0"/>
                  <a:pt x="17182" y="0"/>
                </a:cubicBezTo>
                <a:lnTo>
                  <a:pt x="4418" y="0"/>
                </a:lnTo>
                <a:cubicBezTo>
                  <a:pt x="4147" y="0"/>
                  <a:pt x="3927" y="269"/>
                  <a:pt x="3927" y="600"/>
                </a:cubicBezTo>
                <a:cubicBezTo>
                  <a:pt x="3927" y="932"/>
                  <a:pt x="4147" y="1200"/>
                  <a:pt x="4418" y="12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62" name="Shape 2562"/>
          <p:cNvSpPr/>
          <p:nvPr/>
        </p:nvSpPr>
        <p:spPr>
          <a:xfrm>
            <a:off x="9224197" y="714547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63" name="Shape 2563"/>
          <p:cNvSpPr/>
          <p:nvPr/>
        </p:nvSpPr>
        <p:spPr>
          <a:xfrm>
            <a:off x="10290719" y="714547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2"/>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4354" y="17673"/>
                </a:moveTo>
                <a:lnTo>
                  <a:pt x="7369" y="13149"/>
                </a:lnTo>
                <a:lnTo>
                  <a:pt x="8875" y="15407"/>
                </a:lnTo>
                <a:cubicBezTo>
                  <a:pt x="8949" y="15584"/>
                  <a:pt x="9123" y="15709"/>
                  <a:pt x="9327" y="15709"/>
                </a:cubicBezTo>
                <a:cubicBezTo>
                  <a:pt x="9463" y="15709"/>
                  <a:pt x="9586" y="15655"/>
                  <a:pt x="9674" y="15565"/>
                </a:cubicBezTo>
                <a:lnTo>
                  <a:pt x="11198" y="14042"/>
                </a:lnTo>
                <a:lnTo>
                  <a:pt x="13376" y="17673"/>
                </a:lnTo>
                <a:cubicBezTo>
                  <a:pt x="13376" y="17673"/>
                  <a:pt x="4354" y="17673"/>
                  <a:pt x="4354" y="17673"/>
                </a:cubicBezTo>
                <a:close/>
                <a:moveTo>
                  <a:pt x="14692" y="17982"/>
                </a:moveTo>
                <a:lnTo>
                  <a:pt x="14690" y="17977"/>
                </a:lnTo>
                <a:cubicBezTo>
                  <a:pt x="14685" y="17967"/>
                  <a:pt x="14677" y="17959"/>
                  <a:pt x="14673" y="17949"/>
                </a:cubicBezTo>
                <a:lnTo>
                  <a:pt x="11747" y="13073"/>
                </a:lnTo>
                <a:lnTo>
                  <a:pt x="11745" y="13073"/>
                </a:lnTo>
                <a:cubicBezTo>
                  <a:pt x="11673" y="12892"/>
                  <a:pt x="11498" y="12764"/>
                  <a:pt x="11291" y="12764"/>
                </a:cubicBezTo>
                <a:cubicBezTo>
                  <a:pt x="11155" y="12764"/>
                  <a:pt x="11033" y="12819"/>
                  <a:pt x="10944" y="12908"/>
                </a:cubicBezTo>
                <a:lnTo>
                  <a:pt x="9397" y="14454"/>
                </a:lnTo>
                <a:lnTo>
                  <a:pt x="7816" y="12084"/>
                </a:lnTo>
                <a:cubicBezTo>
                  <a:pt x="7742" y="11907"/>
                  <a:pt x="7568" y="11782"/>
                  <a:pt x="7364" y="11782"/>
                </a:cubicBezTo>
                <a:cubicBezTo>
                  <a:pt x="7193" y="11782"/>
                  <a:pt x="7051" y="11874"/>
                  <a:pt x="6963" y="12006"/>
                </a:cubicBezTo>
                <a:lnTo>
                  <a:pt x="6955" y="12000"/>
                </a:lnTo>
                <a:lnTo>
                  <a:pt x="3028" y="17891"/>
                </a:lnTo>
                <a:lnTo>
                  <a:pt x="3036" y="17897"/>
                </a:lnTo>
                <a:cubicBezTo>
                  <a:pt x="2983" y="17974"/>
                  <a:pt x="2945" y="18063"/>
                  <a:pt x="2945" y="18164"/>
                </a:cubicBezTo>
                <a:cubicBezTo>
                  <a:pt x="2945" y="18435"/>
                  <a:pt x="3165" y="18655"/>
                  <a:pt x="3436" y="18655"/>
                </a:cubicBezTo>
                <a:lnTo>
                  <a:pt x="14236" y="18655"/>
                </a:lnTo>
                <a:cubicBezTo>
                  <a:pt x="14508" y="18655"/>
                  <a:pt x="14727" y="18435"/>
                  <a:pt x="14727" y="18164"/>
                </a:cubicBezTo>
                <a:cubicBezTo>
                  <a:pt x="14727" y="18099"/>
                  <a:pt x="14713" y="18039"/>
                  <a:pt x="14691" y="17983"/>
                </a:cubicBezTo>
                <a:cubicBezTo>
                  <a:pt x="14691" y="17983"/>
                  <a:pt x="14692" y="17982"/>
                  <a:pt x="14692" y="17982"/>
                </a:cubicBezTo>
                <a:close/>
                <a:moveTo>
                  <a:pt x="4909" y="7855"/>
                </a:moveTo>
                <a:cubicBezTo>
                  <a:pt x="5451" y="7855"/>
                  <a:pt x="5891" y="8295"/>
                  <a:pt x="5891" y="8836"/>
                </a:cubicBezTo>
                <a:cubicBezTo>
                  <a:pt x="5891" y="9379"/>
                  <a:pt x="5451" y="9818"/>
                  <a:pt x="4909" y="9818"/>
                </a:cubicBezTo>
                <a:cubicBezTo>
                  <a:pt x="4367" y="9818"/>
                  <a:pt x="3927" y="9379"/>
                  <a:pt x="3927" y="8836"/>
                </a:cubicBezTo>
                <a:cubicBezTo>
                  <a:pt x="3927" y="8295"/>
                  <a:pt x="4367" y="7855"/>
                  <a:pt x="4909" y="7855"/>
                </a:cubicBezTo>
                <a:moveTo>
                  <a:pt x="4909" y="10800"/>
                </a:moveTo>
                <a:cubicBezTo>
                  <a:pt x="5994" y="10800"/>
                  <a:pt x="6873" y="9921"/>
                  <a:pt x="6873" y="8836"/>
                </a:cubicBezTo>
                <a:cubicBezTo>
                  <a:pt x="6873" y="7752"/>
                  <a:pt x="5994" y="6873"/>
                  <a:pt x="4909" y="6873"/>
                </a:cubicBezTo>
                <a:cubicBezTo>
                  <a:pt x="3825" y="6873"/>
                  <a:pt x="2945" y="7752"/>
                  <a:pt x="2945" y="8836"/>
                </a:cubicBezTo>
                <a:cubicBezTo>
                  <a:pt x="2945" y="9921"/>
                  <a:pt x="3825" y="10800"/>
                  <a:pt x="4909" y="10800"/>
                </a:cubicBezTo>
                <a:moveTo>
                  <a:pt x="16691" y="19636"/>
                </a:moveTo>
                <a:cubicBezTo>
                  <a:pt x="16691" y="20179"/>
                  <a:pt x="16251" y="20619"/>
                  <a:pt x="15709" y="20619"/>
                </a:cubicBezTo>
                <a:lnTo>
                  <a:pt x="1964" y="20619"/>
                </a:lnTo>
                <a:cubicBezTo>
                  <a:pt x="1422" y="20619"/>
                  <a:pt x="982" y="20179"/>
                  <a:pt x="982" y="19636"/>
                </a:cubicBezTo>
                <a:lnTo>
                  <a:pt x="982" y="5891"/>
                </a:lnTo>
                <a:cubicBezTo>
                  <a:pt x="982" y="5349"/>
                  <a:pt x="1422" y="4909"/>
                  <a:pt x="1964" y="4909"/>
                </a:cubicBezTo>
                <a:lnTo>
                  <a:pt x="15709" y="4909"/>
                </a:lnTo>
                <a:cubicBezTo>
                  <a:pt x="16251" y="4909"/>
                  <a:pt x="16691" y="5349"/>
                  <a:pt x="16691" y="5891"/>
                </a:cubicBezTo>
                <a:cubicBezTo>
                  <a:pt x="16691" y="5891"/>
                  <a:pt x="16691" y="19636"/>
                  <a:pt x="16691" y="19636"/>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64" name="Shape 2564"/>
          <p:cNvSpPr/>
          <p:nvPr/>
        </p:nvSpPr>
        <p:spPr>
          <a:xfrm>
            <a:off x="11357241" y="714547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9818" y="10800"/>
                </a:moveTo>
                <a:lnTo>
                  <a:pt x="11782" y="10800"/>
                </a:lnTo>
                <a:lnTo>
                  <a:pt x="11782" y="12764"/>
                </a:lnTo>
                <a:lnTo>
                  <a:pt x="9818" y="12764"/>
                </a:lnTo>
                <a:cubicBezTo>
                  <a:pt x="9818" y="12764"/>
                  <a:pt x="9818" y="10800"/>
                  <a:pt x="9818" y="10800"/>
                </a:cubicBezTo>
                <a:close/>
                <a:moveTo>
                  <a:pt x="9327" y="13745"/>
                </a:moveTo>
                <a:lnTo>
                  <a:pt x="12273" y="13745"/>
                </a:lnTo>
                <a:cubicBezTo>
                  <a:pt x="12544" y="13745"/>
                  <a:pt x="12764" y="13526"/>
                  <a:pt x="12764" y="13255"/>
                </a:cubicBezTo>
                <a:lnTo>
                  <a:pt x="12764" y="10309"/>
                </a:lnTo>
                <a:cubicBezTo>
                  <a:pt x="12764" y="10038"/>
                  <a:pt x="12544" y="9818"/>
                  <a:pt x="12273" y="9818"/>
                </a:cubicBezTo>
                <a:lnTo>
                  <a:pt x="9327" y="9818"/>
                </a:lnTo>
                <a:cubicBezTo>
                  <a:pt x="9056" y="9818"/>
                  <a:pt x="8836" y="10038"/>
                  <a:pt x="8836" y="10309"/>
                </a:cubicBezTo>
                <a:lnTo>
                  <a:pt x="8836" y="13255"/>
                </a:lnTo>
                <a:cubicBezTo>
                  <a:pt x="8836" y="13526"/>
                  <a:pt x="9056" y="13745"/>
                  <a:pt x="9327" y="13745"/>
                </a:cubicBezTo>
                <a:moveTo>
                  <a:pt x="14727" y="15709"/>
                </a:moveTo>
                <a:lnTo>
                  <a:pt x="16691" y="15709"/>
                </a:lnTo>
                <a:lnTo>
                  <a:pt x="16691" y="17673"/>
                </a:lnTo>
                <a:lnTo>
                  <a:pt x="14727" y="17673"/>
                </a:lnTo>
                <a:cubicBezTo>
                  <a:pt x="14727" y="17673"/>
                  <a:pt x="14727" y="15709"/>
                  <a:pt x="14727" y="15709"/>
                </a:cubicBezTo>
                <a:close/>
                <a:moveTo>
                  <a:pt x="14236" y="18655"/>
                </a:moveTo>
                <a:lnTo>
                  <a:pt x="17182" y="18655"/>
                </a:lnTo>
                <a:cubicBezTo>
                  <a:pt x="17453" y="18655"/>
                  <a:pt x="17673" y="18435"/>
                  <a:pt x="17673" y="18164"/>
                </a:cubicBezTo>
                <a:lnTo>
                  <a:pt x="17673" y="15218"/>
                </a:lnTo>
                <a:cubicBezTo>
                  <a:pt x="17673" y="14947"/>
                  <a:pt x="17453" y="14727"/>
                  <a:pt x="17182" y="14727"/>
                </a:cubicBezTo>
                <a:lnTo>
                  <a:pt x="14236" y="14727"/>
                </a:lnTo>
                <a:cubicBezTo>
                  <a:pt x="13965" y="14727"/>
                  <a:pt x="13745" y="14947"/>
                  <a:pt x="13745" y="15218"/>
                </a:cubicBezTo>
                <a:lnTo>
                  <a:pt x="13745" y="18164"/>
                </a:lnTo>
                <a:cubicBezTo>
                  <a:pt x="13745" y="18435"/>
                  <a:pt x="13965" y="18655"/>
                  <a:pt x="14236" y="18655"/>
                </a:cubicBezTo>
                <a:moveTo>
                  <a:pt x="9818" y="5891"/>
                </a:moveTo>
                <a:lnTo>
                  <a:pt x="11782" y="5891"/>
                </a:lnTo>
                <a:lnTo>
                  <a:pt x="11782" y="7855"/>
                </a:lnTo>
                <a:lnTo>
                  <a:pt x="9818" y="7855"/>
                </a:lnTo>
                <a:cubicBezTo>
                  <a:pt x="9818" y="7855"/>
                  <a:pt x="9818" y="5891"/>
                  <a:pt x="9818" y="5891"/>
                </a:cubicBezTo>
                <a:close/>
                <a:moveTo>
                  <a:pt x="9327" y="8836"/>
                </a:moveTo>
                <a:lnTo>
                  <a:pt x="12273" y="8836"/>
                </a:lnTo>
                <a:cubicBezTo>
                  <a:pt x="12544" y="8836"/>
                  <a:pt x="12764" y="8617"/>
                  <a:pt x="12764" y="8345"/>
                </a:cubicBezTo>
                <a:lnTo>
                  <a:pt x="12764" y="5400"/>
                </a:lnTo>
                <a:cubicBezTo>
                  <a:pt x="12764" y="5129"/>
                  <a:pt x="12544" y="4909"/>
                  <a:pt x="12273" y="4909"/>
                </a:cubicBezTo>
                <a:lnTo>
                  <a:pt x="9327" y="4909"/>
                </a:lnTo>
                <a:cubicBezTo>
                  <a:pt x="9056" y="4909"/>
                  <a:pt x="8836" y="5129"/>
                  <a:pt x="8836" y="5400"/>
                </a:cubicBezTo>
                <a:lnTo>
                  <a:pt x="8836" y="8345"/>
                </a:lnTo>
                <a:cubicBezTo>
                  <a:pt x="8836" y="8617"/>
                  <a:pt x="9056" y="8836"/>
                  <a:pt x="9327" y="8836"/>
                </a:cubicBezTo>
                <a:moveTo>
                  <a:pt x="4909" y="15709"/>
                </a:moveTo>
                <a:lnTo>
                  <a:pt x="6873" y="15709"/>
                </a:lnTo>
                <a:lnTo>
                  <a:pt x="6873" y="17673"/>
                </a:lnTo>
                <a:lnTo>
                  <a:pt x="4909" y="17673"/>
                </a:lnTo>
                <a:cubicBezTo>
                  <a:pt x="4909" y="17673"/>
                  <a:pt x="4909" y="15709"/>
                  <a:pt x="4909" y="15709"/>
                </a:cubicBezTo>
                <a:close/>
                <a:moveTo>
                  <a:pt x="4418" y="18655"/>
                </a:moveTo>
                <a:lnTo>
                  <a:pt x="7364" y="18655"/>
                </a:lnTo>
                <a:cubicBezTo>
                  <a:pt x="7635" y="18655"/>
                  <a:pt x="7855" y="18435"/>
                  <a:pt x="7855" y="18164"/>
                </a:cubicBezTo>
                <a:lnTo>
                  <a:pt x="7855" y="15218"/>
                </a:lnTo>
                <a:cubicBezTo>
                  <a:pt x="7855" y="14947"/>
                  <a:pt x="7635" y="14727"/>
                  <a:pt x="7364" y="14727"/>
                </a:cubicBezTo>
                <a:lnTo>
                  <a:pt x="4418" y="14727"/>
                </a:lnTo>
                <a:cubicBezTo>
                  <a:pt x="4147" y="14727"/>
                  <a:pt x="3927" y="14947"/>
                  <a:pt x="3927" y="15218"/>
                </a:cubicBezTo>
                <a:lnTo>
                  <a:pt x="3927" y="18164"/>
                </a:lnTo>
                <a:cubicBezTo>
                  <a:pt x="3927" y="18435"/>
                  <a:pt x="4147" y="18655"/>
                  <a:pt x="4418" y="18655"/>
                </a:cubicBezTo>
                <a:moveTo>
                  <a:pt x="14727" y="10800"/>
                </a:moveTo>
                <a:lnTo>
                  <a:pt x="16691" y="10800"/>
                </a:lnTo>
                <a:lnTo>
                  <a:pt x="16691" y="12764"/>
                </a:lnTo>
                <a:lnTo>
                  <a:pt x="14727" y="12764"/>
                </a:lnTo>
                <a:cubicBezTo>
                  <a:pt x="14727" y="12764"/>
                  <a:pt x="14727" y="10800"/>
                  <a:pt x="14727" y="10800"/>
                </a:cubicBezTo>
                <a:close/>
                <a:moveTo>
                  <a:pt x="14236" y="13745"/>
                </a:moveTo>
                <a:lnTo>
                  <a:pt x="17182" y="13745"/>
                </a:lnTo>
                <a:cubicBezTo>
                  <a:pt x="17453" y="13745"/>
                  <a:pt x="17673" y="13526"/>
                  <a:pt x="17673" y="13255"/>
                </a:cubicBezTo>
                <a:lnTo>
                  <a:pt x="17673" y="10309"/>
                </a:lnTo>
                <a:cubicBezTo>
                  <a:pt x="17673" y="10038"/>
                  <a:pt x="17453" y="9818"/>
                  <a:pt x="17182" y="9818"/>
                </a:cubicBezTo>
                <a:lnTo>
                  <a:pt x="14236" y="9818"/>
                </a:lnTo>
                <a:cubicBezTo>
                  <a:pt x="13965" y="9818"/>
                  <a:pt x="13745" y="10038"/>
                  <a:pt x="13745" y="10309"/>
                </a:cubicBezTo>
                <a:lnTo>
                  <a:pt x="13745" y="13255"/>
                </a:lnTo>
                <a:cubicBezTo>
                  <a:pt x="13745" y="13526"/>
                  <a:pt x="13965" y="13745"/>
                  <a:pt x="14236" y="13745"/>
                </a:cubicBezTo>
                <a:moveTo>
                  <a:pt x="4909" y="10800"/>
                </a:moveTo>
                <a:lnTo>
                  <a:pt x="6873" y="10800"/>
                </a:lnTo>
                <a:lnTo>
                  <a:pt x="6873" y="12764"/>
                </a:lnTo>
                <a:lnTo>
                  <a:pt x="4909" y="12764"/>
                </a:lnTo>
                <a:cubicBezTo>
                  <a:pt x="4909" y="12764"/>
                  <a:pt x="4909" y="10800"/>
                  <a:pt x="4909" y="10800"/>
                </a:cubicBezTo>
                <a:close/>
                <a:moveTo>
                  <a:pt x="4418" y="13745"/>
                </a:moveTo>
                <a:lnTo>
                  <a:pt x="7364" y="13745"/>
                </a:lnTo>
                <a:cubicBezTo>
                  <a:pt x="7635" y="13745"/>
                  <a:pt x="7855" y="13526"/>
                  <a:pt x="7855" y="13255"/>
                </a:cubicBezTo>
                <a:lnTo>
                  <a:pt x="7855" y="10309"/>
                </a:lnTo>
                <a:cubicBezTo>
                  <a:pt x="7855" y="10038"/>
                  <a:pt x="7635" y="9818"/>
                  <a:pt x="7364" y="9818"/>
                </a:cubicBezTo>
                <a:lnTo>
                  <a:pt x="4418" y="9818"/>
                </a:lnTo>
                <a:cubicBezTo>
                  <a:pt x="4147" y="9818"/>
                  <a:pt x="3927" y="10038"/>
                  <a:pt x="3927" y="10309"/>
                </a:cubicBezTo>
                <a:lnTo>
                  <a:pt x="3927" y="13255"/>
                </a:lnTo>
                <a:cubicBezTo>
                  <a:pt x="3927" y="13526"/>
                  <a:pt x="4147" y="13745"/>
                  <a:pt x="4418" y="13745"/>
                </a:cubicBezTo>
                <a:moveTo>
                  <a:pt x="4909" y="5891"/>
                </a:moveTo>
                <a:lnTo>
                  <a:pt x="6873" y="5891"/>
                </a:lnTo>
                <a:lnTo>
                  <a:pt x="6873" y="7855"/>
                </a:lnTo>
                <a:lnTo>
                  <a:pt x="4909" y="7855"/>
                </a:lnTo>
                <a:cubicBezTo>
                  <a:pt x="4909" y="7855"/>
                  <a:pt x="4909" y="5891"/>
                  <a:pt x="4909" y="5891"/>
                </a:cubicBezTo>
                <a:close/>
                <a:moveTo>
                  <a:pt x="4418" y="8836"/>
                </a:moveTo>
                <a:lnTo>
                  <a:pt x="7364" y="8836"/>
                </a:lnTo>
                <a:cubicBezTo>
                  <a:pt x="7635" y="8836"/>
                  <a:pt x="7855" y="8617"/>
                  <a:pt x="7855" y="8345"/>
                </a:cubicBezTo>
                <a:lnTo>
                  <a:pt x="7855" y="5400"/>
                </a:lnTo>
                <a:cubicBezTo>
                  <a:pt x="7855" y="5129"/>
                  <a:pt x="7635" y="4909"/>
                  <a:pt x="7364" y="4909"/>
                </a:cubicBezTo>
                <a:lnTo>
                  <a:pt x="4418" y="4909"/>
                </a:lnTo>
                <a:cubicBezTo>
                  <a:pt x="4147" y="4909"/>
                  <a:pt x="3927" y="5129"/>
                  <a:pt x="3927" y="5400"/>
                </a:cubicBezTo>
                <a:lnTo>
                  <a:pt x="3927" y="8345"/>
                </a:lnTo>
                <a:cubicBezTo>
                  <a:pt x="3927" y="8617"/>
                  <a:pt x="4147" y="8836"/>
                  <a:pt x="4418" y="8836"/>
                </a:cubicBezTo>
                <a:moveTo>
                  <a:pt x="14727" y="5891"/>
                </a:moveTo>
                <a:lnTo>
                  <a:pt x="16691" y="5891"/>
                </a:lnTo>
                <a:lnTo>
                  <a:pt x="16691" y="7855"/>
                </a:lnTo>
                <a:lnTo>
                  <a:pt x="14727" y="7855"/>
                </a:lnTo>
                <a:cubicBezTo>
                  <a:pt x="14727" y="7855"/>
                  <a:pt x="14727" y="5891"/>
                  <a:pt x="14727" y="5891"/>
                </a:cubicBezTo>
                <a:close/>
                <a:moveTo>
                  <a:pt x="14236" y="8836"/>
                </a:moveTo>
                <a:lnTo>
                  <a:pt x="17182" y="8836"/>
                </a:lnTo>
                <a:cubicBezTo>
                  <a:pt x="17453" y="8836"/>
                  <a:pt x="17673" y="8617"/>
                  <a:pt x="17673" y="8345"/>
                </a:cubicBezTo>
                <a:lnTo>
                  <a:pt x="17673" y="5400"/>
                </a:lnTo>
                <a:cubicBezTo>
                  <a:pt x="17673" y="5129"/>
                  <a:pt x="17453" y="4909"/>
                  <a:pt x="17182" y="4909"/>
                </a:cubicBezTo>
                <a:lnTo>
                  <a:pt x="14236" y="4909"/>
                </a:lnTo>
                <a:cubicBezTo>
                  <a:pt x="13965" y="4909"/>
                  <a:pt x="13745" y="5129"/>
                  <a:pt x="13745" y="5400"/>
                </a:cubicBezTo>
                <a:lnTo>
                  <a:pt x="13745" y="8345"/>
                </a:lnTo>
                <a:cubicBezTo>
                  <a:pt x="13745" y="8617"/>
                  <a:pt x="13965" y="8836"/>
                  <a:pt x="14236" y="8836"/>
                </a:cubicBezTo>
                <a:moveTo>
                  <a:pt x="19636" y="1964"/>
                </a:moveTo>
                <a:lnTo>
                  <a:pt x="1964" y="1964"/>
                </a:lnTo>
                <a:lnTo>
                  <a:pt x="1964" y="982"/>
                </a:lnTo>
                <a:lnTo>
                  <a:pt x="19636" y="982"/>
                </a:lnTo>
                <a:cubicBezTo>
                  <a:pt x="19636" y="982"/>
                  <a:pt x="19636" y="1964"/>
                  <a:pt x="19636" y="1964"/>
                </a:cubicBezTo>
                <a:close/>
                <a:moveTo>
                  <a:pt x="19636" y="20618"/>
                </a:moveTo>
                <a:lnTo>
                  <a:pt x="12764" y="20618"/>
                </a:lnTo>
                <a:lnTo>
                  <a:pt x="12764" y="15218"/>
                </a:lnTo>
                <a:cubicBezTo>
                  <a:pt x="12764" y="14947"/>
                  <a:pt x="12544" y="14727"/>
                  <a:pt x="12273" y="14727"/>
                </a:cubicBezTo>
                <a:lnTo>
                  <a:pt x="9327" y="14727"/>
                </a:lnTo>
                <a:cubicBezTo>
                  <a:pt x="9056" y="14727"/>
                  <a:pt x="8836" y="14947"/>
                  <a:pt x="8836" y="15218"/>
                </a:cubicBezTo>
                <a:lnTo>
                  <a:pt x="8836" y="20618"/>
                </a:lnTo>
                <a:lnTo>
                  <a:pt x="1964" y="20618"/>
                </a:lnTo>
                <a:lnTo>
                  <a:pt x="1964" y="2945"/>
                </a:lnTo>
                <a:lnTo>
                  <a:pt x="19636" y="2945"/>
                </a:lnTo>
                <a:cubicBezTo>
                  <a:pt x="19636" y="2945"/>
                  <a:pt x="19636" y="20618"/>
                  <a:pt x="19636" y="20618"/>
                </a:cubicBezTo>
                <a:close/>
                <a:moveTo>
                  <a:pt x="11782" y="20618"/>
                </a:moveTo>
                <a:lnTo>
                  <a:pt x="9818" y="20618"/>
                </a:lnTo>
                <a:lnTo>
                  <a:pt x="9818" y="15709"/>
                </a:lnTo>
                <a:lnTo>
                  <a:pt x="11782" y="15709"/>
                </a:lnTo>
                <a:cubicBezTo>
                  <a:pt x="11782" y="15709"/>
                  <a:pt x="11782" y="20618"/>
                  <a:pt x="11782" y="20618"/>
                </a:cubicBezTo>
                <a:close/>
                <a:moveTo>
                  <a:pt x="21109" y="1964"/>
                </a:moveTo>
                <a:lnTo>
                  <a:pt x="20618" y="1964"/>
                </a:lnTo>
                <a:lnTo>
                  <a:pt x="20618" y="491"/>
                </a:lnTo>
                <a:cubicBezTo>
                  <a:pt x="20618" y="220"/>
                  <a:pt x="20399" y="0"/>
                  <a:pt x="20127" y="0"/>
                </a:cubicBezTo>
                <a:lnTo>
                  <a:pt x="1473" y="0"/>
                </a:lnTo>
                <a:cubicBezTo>
                  <a:pt x="1201" y="0"/>
                  <a:pt x="982" y="220"/>
                  <a:pt x="982" y="491"/>
                </a:cubicBezTo>
                <a:lnTo>
                  <a:pt x="982" y="1964"/>
                </a:lnTo>
                <a:lnTo>
                  <a:pt x="491" y="1964"/>
                </a:lnTo>
                <a:cubicBezTo>
                  <a:pt x="220" y="1964"/>
                  <a:pt x="0" y="2184"/>
                  <a:pt x="0" y="2455"/>
                </a:cubicBezTo>
                <a:cubicBezTo>
                  <a:pt x="0" y="2726"/>
                  <a:pt x="220" y="2945"/>
                  <a:pt x="491" y="2945"/>
                </a:cubicBezTo>
                <a:lnTo>
                  <a:pt x="982" y="2945"/>
                </a:lnTo>
                <a:lnTo>
                  <a:pt x="982" y="21109"/>
                </a:lnTo>
                <a:cubicBezTo>
                  <a:pt x="982" y="21381"/>
                  <a:pt x="1201" y="21600"/>
                  <a:pt x="1473" y="21600"/>
                </a:cubicBezTo>
                <a:lnTo>
                  <a:pt x="20127" y="21600"/>
                </a:lnTo>
                <a:cubicBezTo>
                  <a:pt x="20399" y="21600"/>
                  <a:pt x="20618" y="21381"/>
                  <a:pt x="20618" y="21109"/>
                </a:cubicBezTo>
                <a:lnTo>
                  <a:pt x="20618" y="2945"/>
                </a:lnTo>
                <a:lnTo>
                  <a:pt x="21109" y="2945"/>
                </a:lnTo>
                <a:cubicBezTo>
                  <a:pt x="21380" y="2945"/>
                  <a:pt x="21600" y="2726"/>
                  <a:pt x="21600" y="2455"/>
                </a:cubicBezTo>
                <a:cubicBezTo>
                  <a:pt x="21600" y="2184"/>
                  <a:pt x="21380" y="1964"/>
                  <a:pt x="21109" y="196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65" name="Shape 2565"/>
          <p:cNvSpPr/>
          <p:nvPr/>
        </p:nvSpPr>
        <p:spPr>
          <a:xfrm>
            <a:off x="1758542" y="8262779"/>
            <a:ext cx="558655" cy="457095"/>
          </a:xfrm>
          <a:custGeom>
            <a:avLst/>
            <a:gdLst/>
            <a:ahLst/>
            <a:cxnLst>
              <a:cxn ang="0">
                <a:pos x="wd2" y="hd2"/>
              </a:cxn>
              <a:cxn ang="5400000">
                <a:pos x="wd2" y="hd2"/>
              </a:cxn>
              <a:cxn ang="10800000">
                <a:pos x="wd2" y="hd2"/>
              </a:cxn>
              <a:cxn ang="16200000">
                <a:pos x="wd2" y="hd2"/>
              </a:cxn>
            </a:cxnLst>
            <a:rect l="0" t="0" r="r" b="b"/>
            <a:pathLst>
              <a:path w="21600" h="21600" extrusionOk="0">
                <a:moveTo>
                  <a:pt x="7855" y="8400"/>
                </a:moveTo>
                <a:lnTo>
                  <a:pt x="13745" y="8400"/>
                </a:lnTo>
                <a:lnTo>
                  <a:pt x="13745" y="9600"/>
                </a:lnTo>
                <a:lnTo>
                  <a:pt x="7855" y="9600"/>
                </a:lnTo>
                <a:cubicBezTo>
                  <a:pt x="7855" y="9600"/>
                  <a:pt x="7855" y="8400"/>
                  <a:pt x="7855" y="8400"/>
                </a:cubicBezTo>
                <a:close/>
                <a:moveTo>
                  <a:pt x="7855" y="10800"/>
                </a:moveTo>
                <a:lnTo>
                  <a:pt x="13745" y="10800"/>
                </a:lnTo>
                <a:cubicBezTo>
                  <a:pt x="14287" y="10800"/>
                  <a:pt x="14727" y="10262"/>
                  <a:pt x="14727" y="9600"/>
                </a:cubicBezTo>
                <a:lnTo>
                  <a:pt x="14727" y="8400"/>
                </a:lnTo>
                <a:cubicBezTo>
                  <a:pt x="14727" y="7737"/>
                  <a:pt x="14287" y="7200"/>
                  <a:pt x="13745" y="7200"/>
                </a:cubicBezTo>
                <a:lnTo>
                  <a:pt x="7855" y="7200"/>
                </a:lnTo>
                <a:cubicBezTo>
                  <a:pt x="7313" y="7200"/>
                  <a:pt x="6873" y="7737"/>
                  <a:pt x="6873" y="8400"/>
                </a:cubicBezTo>
                <a:lnTo>
                  <a:pt x="6873" y="9600"/>
                </a:lnTo>
                <a:cubicBezTo>
                  <a:pt x="6873" y="10262"/>
                  <a:pt x="7313" y="10800"/>
                  <a:pt x="7855" y="10800"/>
                </a:cubicBezTo>
                <a:moveTo>
                  <a:pt x="20618" y="3600"/>
                </a:moveTo>
                <a:lnTo>
                  <a:pt x="982" y="3600"/>
                </a:lnTo>
                <a:lnTo>
                  <a:pt x="982" y="1200"/>
                </a:lnTo>
                <a:lnTo>
                  <a:pt x="20618" y="1200"/>
                </a:lnTo>
                <a:cubicBezTo>
                  <a:pt x="20618" y="1200"/>
                  <a:pt x="20618" y="3600"/>
                  <a:pt x="20618" y="3600"/>
                </a:cubicBezTo>
                <a:close/>
                <a:moveTo>
                  <a:pt x="18655" y="20399"/>
                </a:moveTo>
                <a:lnTo>
                  <a:pt x="2945" y="20399"/>
                </a:lnTo>
                <a:lnTo>
                  <a:pt x="2945" y="4800"/>
                </a:lnTo>
                <a:lnTo>
                  <a:pt x="18655" y="4800"/>
                </a:lnTo>
                <a:cubicBezTo>
                  <a:pt x="18655" y="4800"/>
                  <a:pt x="18655" y="20399"/>
                  <a:pt x="18655" y="20399"/>
                </a:cubicBezTo>
                <a:close/>
                <a:moveTo>
                  <a:pt x="20618" y="0"/>
                </a:moveTo>
                <a:lnTo>
                  <a:pt x="982" y="0"/>
                </a:lnTo>
                <a:cubicBezTo>
                  <a:pt x="440" y="0"/>
                  <a:pt x="0" y="538"/>
                  <a:pt x="0" y="1200"/>
                </a:cubicBezTo>
                <a:lnTo>
                  <a:pt x="0" y="3600"/>
                </a:lnTo>
                <a:cubicBezTo>
                  <a:pt x="0" y="4263"/>
                  <a:pt x="440" y="4800"/>
                  <a:pt x="982" y="4800"/>
                </a:cubicBezTo>
                <a:lnTo>
                  <a:pt x="1964" y="4800"/>
                </a:lnTo>
                <a:lnTo>
                  <a:pt x="1964" y="20399"/>
                </a:lnTo>
                <a:cubicBezTo>
                  <a:pt x="1964" y="21062"/>
                  <a:pt x="2403" y="21600"/>
                  <a:pt x="2945" y="21600"/>
                </a:cubicBezTo>
                <a:lnTo>
                  <a:pt x="18655" y="21600"/>
                </a:lnTo>
                <a:cubicBezTo>
                  <a:pt x="19197" y="21600"/>
                  <a:pt x="19636" y="21062"/>
                  <a:pt x="19636" y="20399"/>
                </a:cubicBezTo>
                <a:lnTo>
                  <a:pt x="19636" y="4800"/>
                </a:lnTo>
                <a:lnTo>
                  <a:pt x="20618" y="4800"/>
                </a:lnTo>
                <a:cubicBezTo>
                  <a:pt x="21160" y="4800"/>
                  <a:pt x="21600" y="4263"/>
                  <a:pt x="21600" y="3600"/>
                </a:cubicBezTo>
                <a:lnTo>
                  <a:pt x="21600" y="1200"/>
                </a:lnTo>
                <a:cubicBezTo>
                  <a:pt x="21600" y="538"/>
                  <a:pt x="21160" y="0"/>
                  <a:pt x="20618"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66" name="Shape 2566"/>
          <p:cNvSpPr/>
          <p:nvPr/>
        </p:nvSpPr>
        <p:spPr>
          <a:xfrm>
            <a:off x="2825064" y="8262779"/>
            <a:ext cx="558655" cy="457101"/>
          </a:xfrm>
          <a:custGeom>
            <a:avLst/>
            <a:gdLst/>
            <a:ahLst/>
            <a:cxnLst>
              <a:cxn ang="0">
                <a:pos x="wd2" y="hd2"/>
              </a:cxn>
              <a:cxn ang="5400000">
                <a:pos x="wd2" y="hd2"/>
              </a:cxn>
              <a:cxn ang="10800000">
                <a:pos x="wd2" y="hd2"/>
              </a:cxn>
              <a:cxn ang="16200000">
                <a:pos x="wd2" y="hd2"/>
              </a:cxn>
            </a:cxnLst>
            <a:rect l="0" t="0" r="r" b="b"/>
            <a:pathLst>
              <a:path w="21600" h="21600" extrusionOk="0">
                <a:moveTo>
                  <a:pt x="6382" y="12000"/>
                </a:moveTo>
                <a:cubicBezTo>
                  <a:pt x="6653" y="12000"/>
                  <a:pt x="6873" y="12268"/>
                  <a:pt x="6873" y="12599"/>
                </a:cubicBezTo>
                <a:cubicBezTo>
                  <a:pt x="6873" y="12931"/>
                  <a:pt x="6653" y="13199"/>
                  <a:pt x="6382" y="13199"/>
                </a:cubicBezTo>
                <a:cubicBezTo>
                  <a:pt x="6111" y="13199"/>
                  <a:pt x="5891" y="12931"/>
                  <a:pt x="5891" y="12599"/>
                </a:cubicBezTo>
                <a:cubicBezTo>
                  <a:pt x="5891" y="12268"/>
                  <a:pt x="6111" y="12000"/>
                  <a:pt x="6382" y="12000"/>
                </a:cubicBezTo>
                <a:moveTo>
                  <a:pt x="6382" y="14399"/>
                </a:moveTo>
                <a:cubicBezTo>
                  <a:pt x="7195" y="14399"/>
                  <a:pt x="7855" y="13594"/>
                  <a:pt x="7855" y="12599"/>
                </a:cubicBezTo>
                <a:cubicBezTo>
                  <a:pt x="7855" y="11606"/>
                  <a:pt x="7195" y="10800"/>
                  <a:pt x="6382" y="10800"/>
                </a:cubicBezTo>
                <a:cubicBezTo>
                  <a:pt x="5568" y="10800"/>
                  <a:pt x="4909" y="11606"/>
                  <a:pt x="4909" y="12599"/>
                </a:cubicBezTo>
                <a:cubicBezTo>
                  <a:pt x="4909" y="13594"/>
                  <a:pt x="5568" y="14399"/>
                  <a:pt x="6382" y="14399"/>
                </a:cubicBezTo>
                <a:moveTo>
                  <a:pt x="20618" y="3600"/>
                </a:moveTo>
                <a:lnTo>
                  <a:pt x="982" y="3600"/>
                </a:lnTo>
                <a:lnTo>
                  <a:pt x="982" y="1200"/>
                </a:lnTo>
                <a:lnTo>
                  <a:pt x="20618" y="1200"/>
                </a:lnTo>
                <a:cubicBezTo>
                  <a:pt x="20618" y="1200"/>
                  <a:pt x="20618" y="3600"/>
                  <a:pt x="20618" y="3600"/>
                </a:cubicBezTo>
                <a:close/>
                <a:moveTo>
                  <a:pt x="18655" y="20399"/>
                </a:moveTo>
                <a:lnTo>
                  <a:pt x="2945" y="20399"/>
                </a:lnTo>
                <a:lnTo>
                  <a:pt x="2945" y="4800"/>
                </a:lnTo>
                <a:lnTo>
                  <a:pt x="18655" y="4800"/>
                </a:lnTo>
                <a:cubicBezTo>
                  <a:pt x="18655" y="4800"/>
                  <a:pt x="18655" y="20399"/>
                  <a:pt x="18655" y="20399"/>
                </a:cubicBezTo>
                <a:close/>
                <a:moveTo>
                  <a:pt x="20618" y="0"/>
                </a:moveTo>
                <a:lnTo>
                  <a:pt x="982" y="0"/>
                </a:lnTo>
                <a:cubicBezTo>
                  <a:pt x="440" y="0"/>
                  <a:pt x="0" y="538"/>
                  <a:pt x="0" y="1200"/>
                </a:cubicBezTo>
                <a:lnTo>
                  <a:pt x="0" y="3600"/>
                </a:lnTo>
                <a:cubicBezTo>
                  <a:pt x="0" y="4263"/>
                  <a:pt x="440" y="4800"/>
                  <a:pt x="982" y="4800"/>
                </a:cubicBezTo>
                <a:lnTo>
                  <a:pt x="1964" y="4800"/>
                </a:lnTo>
                <a:lnTo>
                  <a:pt x="1964" y="20399"/>
                </a:lnTo>
                <a:cubicBezTo>
                  <a:pt x="1964" y="21062"/>
                  <a:pt x="2403" y="21600"/>
                  <a:pt x="2945" y="21600"/>
                </a:cubicBezTo>
                <a:lnTo>
                  <a:pt x="18655" y="21600"/>
                </a:lnTo>
                <a:cubicBezTo>
                  <a:pt x="19197" y="21600"/>
                  <a:pt x="19636" y="21062"/>
                  <a:pt x="19636" y="20399"/>
                </a:cubicBezTo>
                <a:lnTo>
                  <a:pt x="19636" y="4800"/>
                </a:lnTo>
                <a:lnTo>
                  <a:pt x="20618" y="4800"/>
                </a:lnTo>
                <a:cubicBezTo>
                  <a:pt x="21160" y="4800"/>
                  <a:pt x="21600" y="4263"/>
                  <a:pt x="21600" y="3600"/>
                </a:cubicBezTo>
                <a:lnTo>
                  <a:pt x="21600" y="1200"/>
                </a:lnTo>
                <a:cubicBezTo>
                  <a:pt x="21600" y="538"/>
                  <a:pt x="21160" y="0"/>
                  <a:pt x="20618" y="0"/>
                </a:cubicBezTo>
                <a:moveTo>
                  <a:pt x="10800" y="12000"/>
                </a:moveTo>
                <a:cubicBezTo>
                  <a:pt x="11071" y="12000"/>
                  <a:pt x="11291" y="12268"/>
                  <a:pt x="11291" y="12599"/>
                </a:cubicBezTo>
                <a:cubicBezTo>
                  <a:pt x="11291" y="12931"/>
                  <a:pt x="11071" y="13199"/>
                  <a:pt x="10800" y="13199"/>
                </a:cubicBezTo>
                <a:cubicBezTo>
                  <a:pt x="10529" y="13199"/>
                  <a:pt x="10309" y="12931"/>
                  <a:pt x="10309" y="12599"/>
                </a:cubicBezTo>
                <a:cubicBezTo>
                  <a:pt x="10309" y="12268"/>
                  <a:pt x="10529" y="12000"/>
                  <a:pt x="10800" y="12000"/>
                </a:cubicBezTo>
                <a:moveTo>
                  <a:pt x="10800" y="14399"/>
                </a:moveTo>
                <a:cubicBezTo>
                  <a:pt x="11614" y="14399"/>
                  <a:pt x="12273" y="13594"/>
                  <a:pt x="12273" y="12599"/>
                </a:cubicBezTo>
                <a:cubicBezTo>
                  <a:pt x="12273" y="11606"/>
                  <a:pt x="11614" y="10800"/>
                  <a:pt x="10800" y="10800"/>
                </a:cubicBezTo>
                <a:cubicBezTo>
                  <a:pt x="9986" y="10800"/>
                  <a:pt x="9327" y="11606"/>
                  <a:pt x="9327" y="12599"/>
                </a:cubicBezTo>
                <a:cubicBezTo>
                  <a:pt x="9327" y="13594"/>
                  <a:pt x="9986" y="14399"/>
                  <a:pt x="10800" y="14399"/>
                </a:cubicBezTo>
                <a:moveTo>
                  <a:pt x="15218" y="12000"/>
                </a:moveTo>
                <a:cubicBezTo>
                  <a:pt x="15489" y="12000"/>
                  <a:pt x="15709" y="12268"/>
                  <a:pt x="15709" y="12599"/>
                </a:cubicBezTo>
                <a:cubicBezTo>
                  <a:pt x="15709" y="12931"/>
                  <a:pt x="15489" y="13199"/>
                  <a:pt x="15218" y="13199"/>
                </a:cubicBezTo>
                <a:cubicBezTo>
                  <a:pt x="14947" y="13199"/>
                  <a:pt x="14727" y="12931"/>
                  <a:pt x="14727" y="12599"/>
                </a:cubicBezTo>
                <a:cubicBezTo>
                  <a:pt x="14727" y="12268"/>
                  <a:pt x="14947" y="12000"/>
                  <a:pt x="15218" y="12000"/>
                </a:cubicBezTo>
                <a:moveTo>
                  <a:pt x="15218" y="14399"/>
                </a:moveTo>
                <a:cubicBezTo>
                  <a:pt x="16032" y="14399"/>
                  <a:pt x="16691" y="13594"/>
                  <a:pt x="16691" y="12599"/>
                </a:cubicBezTo>
                <a:cubicBezTo>
                  <a:pt x="16691" y="11606"/>
                  <a:pt x="16032" y="10800"/>
                  <a:pt x="15218" y="10800"/>
                </a:cubicBezTo>
                <a:cubicBezTo>
                  <a:pt x="14405" y="10800"/>
                  <a:pt x="13745" y="11606"/>
                  <a:pt x="13745" y="12599"/>
                </a:cubicBezTo>
                <a:cubicBezTo>
                  <a:pt x="13745" y="13594"/>
                  <a:pt x="14405" y="14399"/>
                  <a:pt x="15218" y="1439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67" name="Shape 2567"/>
          <p:cNvSpPr/>
          <p:nvPr/>
        </p:nvSpPr>
        <p:spPr>
          <a:xfrm>
            <a:off x="3891586" y="8211992"/>
            <a:ext cx="558655" cy="558674"/>
          </a:xfrm>
          <a:custGeom>
            <a:avLst/>
            <a:gdLst/>
            <a:ahLst/>
            <a:cxnLst>
              <a:cxn ang="0">
                <a:pos x="wd2" y="hd2"/>
              </a:cxn>
              <a:cxn ang="5400000">
                <a:pos x="wd2" y="hd2"/>
              </a:cxn>
              <a:cxn ang="10800000">
                <a:pos x="wd2" y="hd2"/>
              </a:cxn>
              <a:cxn ang="16200000">
                <a:pos x="wd2" y="hd2"/>
              </a:cxn>
            </a:cxnLst>
            <a:rect l="0" t="0" r="r" b="b"/>
            <a:pathLst>
              <a:path w="21600" h="21600" extrusionOk="0">
                <a:moveTo>
                  <a:pt x="20618" y="4909"/>
                </a:moveTo>
                <a:lnTo>
                  <a:pt x="12764" y="4909"/>
                </a:lnTo>
                <a:cubicBezTo>
                  <a:pt x="12493" y="4909"/>
                  <a:pt x="12273" y="5129"/>
                  <a:pt x="12273" y="5400"/>
                </a:cubicBezTo>
                <a:cubicBezTo>
                  <a:pt x="12273" y="5671"/>
                  <a:pt x="12493" y="5891"/>
                  <a:pt x="12764" y="5891"/>
                </a:cubicBezTo>
                <a:lnTo>
                  <a:pt x="20618" y="5891"/>
                </a:lnTo>
                <a:lnTo>
                  <a:pt x="20618" y="7854"/>
                </a:lnTo>
                <a:lnTo>
                  <a:pt x="12764" y="7854"/>
                </a:lnTo>
                <a:cubicBezTo>
                  <a:pt x="12493" y="7854"/>
                  <a:pt x="12273" y="8074"/>
                  <a:pt x="12273" y="8345"/>
                </a:cubicBezTo>
                <a:cubicBezTo>
                  <a:pt x="12273" y="8617"/>
                  <a:pt x="12493" y="8836"/>
                  <a:pt x="12764" y="8836"/>
                </a:cubicBezTo>
                <a:lnTo>
                  <a:pt x="18655" y="8836"/>
                </a:lnTo>
                <a:lnTo>
                  <a:pt x="18655" y="20617"/>
                </a:lnTo>
                <a:lnTo>
                  <a:pt x="2945" y="20617"/>
                </a:lnTo>
                <a:lnTo>
                  <a:pt x="2945" y="8836"/>
                </a:lnTo>
                <a:lnTo>
                  <a:pt x="8836" y="8836"/>
                </a:lnTo>
                <a:cubicBezTo>
                  <a:pt x="9107" y="8836"/>
                  <a:pt x="9327" y="8617"/>
                  <a:pt x="9327" y="8345"/>
                </a:cubicBezTo>
                <a:cubicBezTo>
                  <a:pt x="9327" y="8074"/>
                  <a:pt x="9107" y="7854"/>
                  <a:pt x="8836" y="7854"/>
                </a:cubicBezTo>
                <a:lnTo>
                  <a:pt x="982" y="7854"/>
                </a:lnTo>
                <a:lnTo>
                  <a:pt x="982" y="5891"/>
                </a:lnTo>
                <a:lnTo>
                  <a:pt x="8836" y="5891"/>
                </a:lnTo>
                <a:cubicBezTo>
                  <a:pt x="9107" y="5891"/>
                  <a:pt x="9327" y="5671"/>
                  <a:pt x="9327" y="5400"/>
                </a:cubicBezTo>
                <a:cubicBezTo>
                  <a:pt x="9327" y="5129"/>
                  <a:pt x="9107" y="4909"/>
                  <a:pt x="8836" y="4909"/>
                </a:cubicBezTo>
                <a:lnTo>
                  <a:pt x="982" y="4909"/>
                </a:lnTo>
                <a:cubicBezTo>
                  <a:pt x="440" y="4909"/>
                  <a:pt x="0" y="5349"/>
                  <a:pt x="0" y="5891"/>
                </a:cubicBezTo>
                <a:lnTo>
                  <a:pt x="0" y="7854"/>
                </a:lnTo>
                <a:cubicBezTo>
                  <a:pt x="0" y="8396"/>
                  <a:pt x="440" y="8836"/>
                  <a:pt x="982" y="8836"/>
                </a:cubicBezTo>
                <a:lnTo>
                  <a:pt x="1964" y="8836"/>
                </a:lnTo>
                <a:lnTo>
                  <a:pt x="1964" y="20617"/>
                </a:lnTo>
                <a:cubicBezTo>
                  <a:pt x="1964" y="21159"/>
                  <a:pt x="2403" y="21600"/>
                  <a:pt x="2945" y="21600"/>
                </a:cubicBezTo>
                <a:lnTo>
                  <a:pt x="18655" y="21600"/>
                </a:lnTo>
                <a:cubicBezTo>
                  <a:pt x="19197" y="21600"/>
                  <a:pt x="19636" y="21159"/>
                  <a:pt x="19636" y="20617"/>
                </a:cubicBezTo>
                <a:lnTo>
                  <a:pt x="19636" y="8836"/>
                </a:lnTo>
                <a:lnTo>
                  <a:pt x="20618" y="8836"/>
                </a:lnTo>
                <a:cubicBezTo>
                  <a:pt x="21160" y="8836"/>
                  <a:pt x="21600" y="8396"/>
                  <a:pt x="21600" y="7854"/>
                </a:cubicBezTo>
                <a:lnTo>
                  <a:pt x="21600" y="5891"/>
                </a:lnTo>
                <a:cubicBezTo>
                  <a:pt x="21600" y="5349"/>
                  <a:pt x="21160" y="4909"/>
                  <a:pt x="20618" y="4909"/>
                </a:cubicBezTo>
                <a:moveTo>
                  <a:pt x="7855" y="11782"/>
                </a:moveTo>
                <a:cubicBezTo>
                  <a:pt x="7584" y="11782"/>
                  <a:pt x="7364" y="12001"/>
                  <a:pt x="7364" y="12272"/>
                </a:cubicBezTo>
                <a:cubicBezTo>
                  <a:pt x="7364" y="12408"/>
                  <a:pt x="7419" y="12531"/>
                  <a:pt x="7507" y="12619"/>
                </a:cubicBezTo>
                <a:lnTo>
                  <a:pt x="10453" y="15565"/>
                </a:lnTo>
                <a:cubicBezTo>
                  <a:pt x="10542" y="15654"/>
                  <a:pt x="10665" y="15709"/>
                  <a:pt x="10800" y="15709"/>
                </a:cubicBezTo>
                <a:cubicBezTo>
                  <a:pt x="10935" y="15709"/>
                  <a:pt x="11058" y="15654"/>
                  <a:pt x="11147" y="15565"/>
                </a:cubicBezTo>
                <a:lnTo>
                  <a:pt x="14093" y="12619"/>
                </a:lnTo>
                <a:cubicBezTo>
                  <a:pt x="14181" y="12531"/>
                  <a:pt x="14236" y="12408"/>
                  <a:pt x="14236" y="12272"/>
                </a:cubicBezTo>
                <a:cubicBezTo>
                  <a:pt x="14236" y="12001"/>
                  <a:pt x="14016" y="11782"/>
                  <a:pt x="13745" y="11782"/>
                </a:cubicBezTo>
                <a:cubicBezTo>
                  <a:pt x="13610" y="11782"/>
                  <a:pt x="13487" y="11837"/>
                  <a:pt x="13398" y="11925"/>
                </a:cubicBezTo>
                <a:lnTo>
                  <a:pt x="11291" y="14033"/>
                </a:lnTo>
                <a:lnTo>
                  <a:pt x="11291" y="492"/>
                </a:lnTo>
                <a:lnTo>
                  <a:pt x="11291" y="491"/>
                </a:lnTo>
                <a:cubicBezTo>
                  <a:pt x="11291" y="220"/>
                  <a:pt x="11071" y="0"/>
                  <a:pt x="10800" y="0"/>
                </a:cubicBezTo>
                <a:cubicBezTo>
                  <a:pt x="10529" y="0"/>
                  <a:pt x="10309" y="220"/>
                  <a:pt x="10309" y="491"/>
                </a:cubicBezTo>
                <a:lnTo>
                  <a:pt x="10309" y="14033"/>
                </a:lnTo>
                <a:lnTo>
                  <a:pt x="8202" y="11925"/>
                </a:lnTo>
                <a:cubicBezTo>
                  <a:pt x="8113" y="11837"/>
                  <a:pt x="7990" y="11782"/>
                  <a:pt x="7855" y="117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68" name="Shape 2568"/>
          <p:cNvSpPr/>
          <p:nvPr/>
        </p:nvSpPr>
        <p:spPr>
          <a:xfrm>
            <a:off x="4958108" y="8211992"/>
            <a:ext cx="558655" cy="558674"/>
          </a:xfrm>
          <a:custGeom>
            <a:avLst/>
            <a:gdLst/>
            <a:ahLst/>
            <a:cxnLst>
              <a:cxn ang="0">
                <a:pos x="wd2" y="hd2"/>
              </a:cxn>
              <a:cxn ang="5400000">
                <a:pos x="wd2" y="hd2"/>
              </a:cxn>
              <a:cxn ang="10800000">
                <a:pos x="wd2" y="hd2"/>
              </a:cxn>
              <a:cxn ang="16200000">
                <a:pos x="wd2" y="hd2"/>
              </a:cxn>
            </a:cxnLst>
            <a:rect l="0" t="0" r="r" b="b"/>
            <a:pathLst>
              <a:path w="21600" h="21600" extrusionOk="0">
                <a:moveTo>
                  <a:pt x="20618" y="4909"/>
                </a:moveTo>
                <a:lnTo>
                  <a:pt x="12764" y="4909"/>
                </a:lnTo>
                <a:cubicBezTo>
                  <a:pt x="12493" y="4909"/>
                  <a:pt x="12273" y="5129"/>
                  <a:pt x="12273" y="5400"/>
                </a:cubicBezTo>
                <a:cubicBezTo>
                  <a:pt x="12273" y="5671"/>
                  <a:pt x="12493" y="5891"/>
                  <a:pt x="12764" y="5891"/>
                </a:cubicBezTo>
                <a:lnTo>
                  <a:pt x="20618" y="5891"/>
                </a:lnTo>
                <a:lnTo>
                  <a:pt x="20618" y="7854"/>
                </a:lnTo>
                <a:lnTo>
                  <a:pt x="12764" y="7854"/>
                </a:lnTo>
                <a:cubicBezTo>
                  <a:pt x="12493" y="7854"/>
                  <a:pt x="12273" y="8074"/>
                  <a:pt x="12273" y="8345"/>
                </a:cubicBezTo>
                <a:cubicBezTo>
                  <a:pt x="12273" y="8617"/>
                  <a:pt x="12493" y="8836"/>
                  <a:pt x="12764" y="8836"/>
                </a:cubicBezTo>
                <a:lnTo>
                  <a:pt x="18655" y="8836"/>
                </a:lnTo>
                <a:lnTo>
                  <a:pt x="18655" y="20617"/>
                </a:lnTo>
                <a:lnTo>
                  <a:pt x="2945" y="20617"/>
                </a:lnTo>
                <a:lnTo>
                  <a:pt x="2945" y="8836"/>
                </a:lnTo>
                <a:lnTo>
                  <a:pt x="8836" y="8836"/>
                </a:lnTo>
                <a:cubicBezTo>
                  <a:pt x="9107" y="8836"/>
                  <a:pt x="9327" y="8617"/>
                  <a:pt x="9327" y="8345"/>
                </a:cubicBezTo>
                <a:cubicBezTo>
                  <a:pt x="9327" y="8074"/>
                  <a:pt x="9107" y="7854"/>
                  <a:pt x="8836" y="7854"/>
                </a:cubicBezTo>
                <a:lnTo>
                  <a:pt x="982" y="7854"/>
                </a:lnTo>
                <a:lnTo>
                  <a:pt x="982" y="5891"/>
                </a:lnTo>
                <a:lnTo>
                  <a:pt x="8836" y="5891"/>
                </a:lnTo>
                <a:cubicBezTo>
                  <a:pt x="9107" y="5891"/>
                  <a:pt x="9327" y="5671"/>
                  <a:pt x="9327" y="5400"/>
                </a:cubicBezTo>
                <a:cubicBezTo>
                  <a:pt x="9327" y="5129"/>
                  <a:pt x="9107" y="4909"/>
                  <a:pt x="8836" y="4909"/>
                </a:cubicBezTo>
                <a:lnTo>
                  <a:pt x="982" y="4909"/>
                </a:lnTo>
                <a:cubicBezTo>
                  <a:pt x="440" y="4909"/>
                  <a:pt x="0" y="5349"/>
                  <a:pt x="0" y="5891"/>
                </a:cubicBezTo>
                <a:lnTo>
                  <a:pt x="0" y="7854"/>
                </a:lnTo>
                <a:cubicBezTo>
                  <a:pt x="0" y="8396"/>
                  <a:pt x="440" y="8836"/>
                  <a:pt x="982" y="8836"/>
                </a:cubicBezTo>
                <a:lnTo>
                  <a:pt x="1964" y="8836"/>
                </a:lnTo>
                <a:lnTo>
                  <a:pt x="1964" y="20617"/>
                </a:lnTo>
                <a:cubicBezTo>
                  <a:pt x="1964" y="21159"/>
                  <a:pt x="2403" y="21600"/>
                  <a:pt x="2945" y="21600"/>
                </a:cubicBezTo>
                <a:lnTo>
                  <a:pt x="18655" y="21600"/>
                </a:lnTo>
                <a:cubicBezTo>
                  <a:pt x="19197" y="21600"/>
                  <a:pt x="19636" y="21159"/>
                  <a:pt x="19636" y="20617"/>
                </a:cubicBezTo>
                <a:lnTo>
                  <a:pt x="19636" y="8836"/>
                </a:lnTo>
                <a:lnTo>
                  <a:pt x="20618" y="8836"/>
                </a:lnTo>
                <a:cubicBezTo>
                  <a:pt x="21160" y="8836"/>
                  <a:pt x="21600" y="8396"/>
                  <a:pt x="21600" y="7854"/>
                </a:cubicBezTo>
                <a:lnTo>
                  <a:pt x="21600" y="5891"/>
                </a:lnTo>
                <a:cubicBezTo>
                  <a:pt x="21600" y="5349"/>
                  <a:pt x="21160" y="4909"/>
                  <a:pt x="20618" y="4909"/>
                </a:cubicBezTo>
                <a:moveTo>
                  <a:pt x="7855" y="3927"/>
                </a:moveTo>
                <a:cubicBezTo>
                  <a:pt x="7990" y="3927"/>
                  <a:pt x="8113" y="3872"/>
                  <a:pt x="8202" y="3784"/>
                </a:cubicBezTo>
                <a:lnTo>
                  <a:pt x="10309" y="1676"/>
                </a:lnTo>
                <a:lnTo>
                  <a:pt x="10309" y="15218"/>
                </a:lnTo>
                <a:lnTo>
                  <a:pt x="10309" y="15218"/>
                </a:lnTo>
                <a:cubicBezTo>
                  <a:pt x="10309" y="15489"/>
                  <a:pt x="10529" y="15709"/>
                  <a:pt x="10800" y="15709"/>
                </a:cubicBezTo>
                <a:cubicBezTo>
                  <a:pt x="11071" y="15709"/>
                  <a:pt x="11291" y="15489"/>
                  <a:pt x="11291" y="15218"/>
                </a:cubicBezTo>
                <a:lnTo>
                  <a:pt x="11291" y="1676"/>
                </a:lnTo>
                <a:lnTo>
                  <a:pt x="13398" y="3784"/>
                </a:lnTo>
                <a:cubicBezTo>
                  <a:pt x="13487" y="3872"/>
                  <a:pt x="13610" y="3927"/>
                  <a:pt x="13745" y="3927"/>
                </a:cubicBezTo>
                <a:cubicBezTo>
                  <a:pt x="14016" y="3927"/>
                  <a:pt x="14236" y="3708"/>
                  <a:pt x="14236" y="3436"/>
                </a:cubicBezTo>
                <a:cubicBezTo>
                  <a:pt x="14236" y="3301"/>
                  <a:pt x="14181" y="3178"/>
                  <a:pt x="14093" y="3089"/>
                </a:cubicBezTo>
                <a:lnTo>
                  <a:pt x="11147" y="144"/>
                </a:lnTo>
                <a:cubicBezTo>
                  <a:pt x="11058" y="55"/>
                  <a:pt x="10935" y="0"/>
                  <a:pt x="10800" y="0"/>
                </a:cubicBezTo>
                <a:cubicBezTo>
                  <a:pt x="10665" y="0"/>
                  <a:pt x="10542" y="55"/>
                  <a:pt x="10453" y="144"/>
                </a:cubicBezTo>
                <a:lnTo>
                  <a:pt x="7507" y="3089"/>
                </a:lnTo>
                <a:cubicBezTo>
                  <a:pt x="7419" y="3178"/>
                  <a:pt x="7364" y="3301"/>
                  <a:pt x="7364" y="3436"/>
                </a:cubicBezTo>
                <a:cubicBezTo>
                  <a:pt x="7364" y="3708"/>
                  <a:pt x="7584" y="3927"/>
                  <a:pt x="7855" y="392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69" name="Shape 2569"/>
          <p:cNvSpPr/>
          <p:nvPr/>
        </p:nvSpPr>
        <p:spPr>
          <a:xfrm>
            <a:off x="6024630" y="8211992"/>
            <a:ext cx="558655" cy="558668"/>
          </a:xfrm>
          <a:custGeom>
            <a:avLst/>
            <a:gdLst/>
            <a:ahLst/>
            <a:cxnLst>
              <a:cxn ang="0">
                <a:pos x="wd2" y="hd2"/>
              </a:cxn>
              <a:cxn ang="5400000">
                <a:pos x="wd2" y="hd2"/>
              </a:cxn>
              <a:cxn ang="10800000">
                <a:pos x="wd2" y="hd2"/>
              </a:cxn>
              <a:cxn ang="16200000">
                <a:pos x="wd2" y="hd2"/>
              </a:cxn>
            </a:cxnLst>
            <a:rect l="0" t="0" r="r" b="b"/>
            <a:pathLst>
              <a:path w="21600" h="21600" extrusionOk="0">
                <a:moveTo>
                  <a:pt x="20618" y="8836"/>
                </a:moveTo>
                <a:lnTo>
                  <a:pt x="982" y="8836"/>
                </a:lnTo>
                <a:lnTo>
                  <a:pt x="982" y="6873"/>
                </a:lnTo>
                <a:lnTo>
                  <a:pt x="20618" y="6873"/>
                </a:lnTo>
                <a:cubicBezTo>
                  <a:pt x="20618" y="6873"/>
                  <a:pt x="20618" y="8836"/>
                  <a:pt x="20618" y="8836"/>
                </a:cubicBezTo>
                <a:close/>
                <a:moveTo>
                  <a:pt x="18655" y="20618"/>
                </a:moveTo>
                <a:lnTo>
                  <a:pt x="2945" y="20618"/>
                </a:lnTo>
                <a:lnTo>
                  <a:pt x="2945" y="9818"/>
                </a:lnTo>
                <a:lnTo>
                  <a:pt x="18655" y="9818"/>
                </a:lnTo>
                <a:cubicBezTo>
                  <a:pt x="18655" y="9818"/>
                  <a:pt x="18655" y="20618"/>
                  <a:pt x="18655" y="20618"/>
                </a:cubicBezTo>
                <a:close/>
                <a:moveTo>
                  <a:pt x="3927" y="982"/>
                </a:moveTo>
                <a:lnTo>
                  <a:pt x="11782" y="982"/>
                </a:lnTo>
                <a:lnTo>
                  <a:pt x="11782" y="3436"/>
                </a:lnTo>
                <a:cubicBezTo>
                  <a:pt x="11782" y="3708"/>
                  <a:pt x="12002" y="3927"/>
                  <a:pt x="12273" y="3927"/>
                </a:cubicBezTo>
                <a:lnTo>
                  <a:pt x="14727" y="3927"/>
                </a:lnTo>
                <a:lnTo>
                  <a:pt x="14727" y="5891"/>
                </a:lnTo>
                <a:lnTo>
                  <a:pt x="3927" y="5891"/>
                </a:lnTo>
                <a:cubicBezTo>
                  <a:pt x="3927" y="5891"/>
                  <a:pt x="3927" y="982"/>
                  <a:pt x="3927" y="982"/>
                </a:cubicBezTo>
                <a:close/>
                <a:moveTo>
                  <a:pt x="12764" y="1473"/>
                </a:moveTo>
                <a:lnTo>
                  <a:pt x="14236" y="2945"/>
                </a:lnTo>
                <a:lnTo>
                  <a:pt x="12764" y="2945"/>
                </a:lnTo>
                <a:cubicBezTo>
                  <a:pt x="12764" y="2945"/>
                  <a:pt x="12764" y="1473"/>
                  <a:pt x="12764" y="1473"/>
                </a:cubicBezTo>
                <a:close/>
                <a:moveTo>
                  <a:pt x="17673" y="1964"/>
                </a:moveTo>
                <a:lnTo>
                  <a:pt x="17673" y="5891"/>
                </a:lnTo>
                <a:lnTo>
                  <a:pt x="15709" y="5891"/>
                </a:lnTo>
                <a:lnTo>
                  <a:pt x="15709" y="2945"/>
                </a:lnTo>
                <a:lnTo>
                  <a:pt x="14727" y="1964"/>
                </a:lnTo>
                <a:cubicBezTo>
                  <a:pt x="14727" y="1964"/>
                  <a:pt x="17673" y="1964"/>
                  <a:pt x="17673" y="1964"/>
                </a:cubicBezTo>
                <a:close/>
                <a:moveTo>
                  <a:pt x="20618" y="5891"/>
                </a:moveTo>
                <a:lnTo>
                  <a:pt x="18655" y="5891"/>
                </a:lnTo>
                <a:lnTo>
                  <a:pt x="18655" y="1964"/>
                </a:lnTo>
                <a:cubicBezTo>
                  <a:pt x="18655" y="1422"/>
                  <a:pt x="18215" y="982"/>
                  <a:pt x="17673" y="982"/>
                </a:cubicBezTo>
                <a:lnTo>
                  <a:pt x="13745" y="982"/>
                </a:lnTo>
                <a:lnTo>
                  <a:pt x="12764" y="0"/>
                </a:lnTo>
                <a:lnTo>
                  <a:pt x="3927" y="0"/>
                </a:lnTo>
                <a:cubicBezTo>
                  <a:pt x="3385" y="0"/>
                  <a:pt x="2945" y="440"/>
                  <a:pt x="2945" y="982"/>
                </a:cubicBezTo>
                <a:lnTo>
                  <a:pt x="2945" y="5891"/>
                </a:lnTo>
                <a:lnTo>
                  <a:pt x="982" y="5891"/>
                </a:lnTo>
                <a:cubicBezTo>
                  <a:pt x="440" y="5891"/>
                  <a:pt x="0" y="6331"/>
                  <a:pt x="0" y="6873"/>
                </a:cubicBezTo>
                <a:lnTo>
                  <a:pt x="0" y="8836"/>
                </a:lnTo>
                <a:cubicBezTo>
                  <a:pt x="0" y="9379"/>
                  <a:pt x="440" y="9818"/>
                  <a:pt x="982" y="9818"/>
                </a:cubicBezTo>
                <a:lnTo>
                  <a:pt x="1964" y="9818"/>
                </a:lnTo>
                <a:lnTo>
                  <a:pt x="1964" y="20618"/>
                </a:lnTo>
                <a:cubicBezTo>
                  <a:pt x="1964" y="21160"/>
                  <a:pt x="2403" y="21600"/>
                  <a:pt x="2945" y="21600"/>
                </a:cubicBezTo>
                <a:lnTo>
                  <a:pt x="18655" y="21600"/>
                </a:lnTo>
                <a:cubicBezTo>
                  <a:pt x="19197" y="21600"/>
                  <a:pt x="19636" y="21160"/>
                  <a:pt x="19636" y="20618"/>
                </a:cubicBezTo>
                <a:lnTo>
                  <a:pt x="19636" y="9818"/>
                </a:lnTo>
                <a:lnTo>
                  <a:pt x="20618" y="9818"/>
                </a:lnTo>
                <a:cubicBezTo>
                  <a:pt x="21160" y="9818"/>
                  <a:pt x="21600" y="9379"/>
                  <a:pt x="21600" y="8836"/>
                </a:cubicBezTo>
                <a:lnTo>
                  <a:pt x="21600" y="6873"/>
                </a:lnTo>
                <a:cubicBezTo>
                  <a:pt x="21600" y="6331"/>
                  <a:pt x="21160" y="5891"/>
                  <a:pt x="20618" y="5891"/>
                </a:cubicBezTo>
                <a:moveTo>
                  <a:pt x="7855" y="12763"/>
                </a:moveTo>
                <a:lnTo>
                  <a:pt x="13745" y="12763"/>
                </a:lnTo>
                <a:lnTo>
                  <a:pt x="13745" y="13745"/>
                </a:lnTo>
                <a:lnTo>
                  <a:pt x="7855" y="13745"/>
                </a:lnTo>
                <a:cubicBezTo>
                  <a:pt x="7855" y="13745"/>
                  <a:pt x="7855" y="12763"/>
                  <a:pt x="7855" y="12763"/>
                </a:cubicBezTo>
                <a:close/>
                <a:moveTo>
                  <a:pt x="7855" y="14727"/>
                </a:moveTo>
                <a:lnTo>
                  <a:pt x="13745" y="14727"/>
                </a:lnTo>
                <a:cubicBezTo>
                  <a:pt x="14287" y="14727"/>
                  <a:pt x="14727" y="14287"/>
                  <a:pt x="14727" y="13745"/>
                </a:cubicBezTo>
                <a:lnTo>
                  <a:pt x="14727" y="12763"/>
                </a:lnTo>
                <a:cubicBezTo>
                  <a:pt x="14727" y="12221"/>
                  <a:pt x="14287" y="11782"/>
                  <a:pt x="13745" y="11782"/>
                </a:cubicBezTo>
                <a:lnTo>
                  <a:pt x="7855" y="11782"/>
                </a:lnTo>
                <a:cubicBezTo>
                  <a:pt x="7313" y="11782"/>
                  <a:pt x="6873" y="12221"/>
                  <a:pt x="6873" y="12763"/>
                </a:cubicBezTo>
                <a:lnTo>
                  <a:pt x="6873" y="13745"/>
                </a:lnTo>
                <a:cubicBezTo>
                  <a:pt x="6873" y="14287"/>
                  <a:pt x="7313" y="14727"/>
                  <a:pt x="7855" y="1472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70" name="Shape 2570"/>
          <p:cNvSpPr/>
          <p:nvPr/>
        </p:nvSpPr>
        <p:spPr>
          <a:xfrm>
            <a:off x="7091153" y="8224689"/>
            <a:ext cx="558655" cy="545962"/>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71" name="Shape 2571"/>
          <p:cNvSpPr/>
          <p:nvPr/>
        </p:nvSpPr>
        <p:spPr>
          <a:xfrm>
            <a:off x="8157675" y="8211993"/>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72" name="Shape 2572"/>
          <p:cNvSpPr/>
          <p:nvPr/>
        </p:nvSpPr>
        <p:spPr>
          <a:xfrm>
            <a:off x="9224197" y="8211993"/>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moveTo>
                  <a:pt x="13745" y="8836"/>
                </a:moveTo>
                <a:lnTo>
                  <a:pt x="9818" y="8836"/>
                </a:lnTo>
                <a:lnTo>
                  <a:pt x="9818" y="4909"/>
                </a:lnTo>
                <a:cubicBezTo>
                  <a:pt x="9818" y="4638"/>
                  <a:pt x="9599" y="4418"/>
                  <a:pt x="9327" y="4418"/>
                </a:cubicBezTo>
                <a:cubicBezTo>
                  <a:pt x="9056" y="4418"/>
                  <a:pt x="8836" y="4638"/>
                  <a:pt x="8836" y="4909"/>
                </a:cubicBezTo>
                <a:lnTo>
                  <a:pt x="8836" y="8836"/>
                </a:lnTo>
                <a:lnTo>
                  <a:pt x="4909" y="8836"/>
                </a:lnTo>
                <a:cubicBezTo>
                  <a:pt x="4638" y="8836"/>
                  <a:pt x="4418" y="9056"/>
                  <a:pt x="4418" y="9327"/>
                </a:cubicBezTo>
                <a:cubicBezTo>
                  <a:pt x="4418" y="9599"/>
                  <a:pt x="4638" y="9818"/>
                  <a:pt x="4909" y="9818"/>
                </a:cubicBezTo>
                <a:lnTo>
                  <a:pt x="8836" y="9818"/>
                </a:lnTo>
                <a:lnTo>
                  <a:pt x="8836" y="13745"/>
                </a:lnTo>
                <a:cubicBezTo>
                  <a:pt x="8836" y="14017"/>
                  <a:pt x="9056" y="14236"/>
                  <a:pt x="9327" y="14236"/>
                </a:cubicBezTo>
                <a:cubicBezTo>
                  <a:pt x="9599" y="14236"/>
                  <a:pt x="9818" y="14017"/>
                  <a:pt x="9818" y="13745"/>
                </a:cubicBezTo>
                <a:lnTo>
                  <a:pt x="9818" y="9818"/>
                </a:lnTo>
                <a:lnTo>
                  <a:pt x="13745" y="9818"/>
                </a:lnTo>
                <a:cubicBezTo>
                  <a:pt x="14017" y="9818"/>
                  <a:pt x="14236" y="9599"/>
                  <a:pt x="14236" y="9327"/>
                </a:cubicBezTo>
                <a:cubicBezTo>
                  <a:pt x="14236" y="9056"/>
                  <a:pt x="14017" y="8836"/>
                  <a:pt x="13745" y="883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73" name="Shape 2573"/>
          <p:cNvSpPr/>
          <p:nvPr/>
        </p:nvSpPr>
        <p:spPr>
          <a:xfrm>
            <a:off x="10290719" y="8211993"/>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moveTo>
                  <a:pt x="13745" y="8836"/>
                </a:moveTo>
                <a:lnTo>
                  <a:pt x="4909" y="8836"/>
                </a:lnTo>
                <a:cubicBezTo>
                  <a:pt x="4638" y="8836"/>
                  <a:pt x="4418" y="9056"/>
                  <a:pt x="4418" y="9327"/>
                </a:cubicBezTo>
                <a:cubicBezTo>
                  <a:pt x="4418" y="9599"/>
                  <a:pt x="4638" y="9818"/>
                  <a:pt x="4909" y="9818"/>
                </a:cubicBezTo>
                <a:lnTo>
                  <a:pt x="13745" y="9818"/>
                </a:lnTo>
                <a:cubicBezTo>
                  <a:pt x="14017" y="9818"/>
                  <a:pt x="14236" y="9599"/>
                  <a:pt x="14236" y="9327"/>
                </a:cubicBezTo>
                <a:cubicBezTo>
                  <a:pt x="14236" y="9056"/>
                  <a:pt x="14017" y="8836"/>
                  <a:pt x="13745" y="883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74" name="Shape 2574"/>
          <p:cNvSpPr/>
          <p:nvPr/>
        </p:nvSpPr>
        <p:spPr>
          <a:xfrm>
            <a:off x="11382634" y="8211993"/>
            <a:ext cx="507869"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4909"/>
                </a:moveTo>
                <a:cubicBezTo>
                  <a:pt x="5432" y="4909"/>
                  <a:pt x="1080" y="4030"/>
                  <a:pt x="1080" y="2945"/>
                </a:cubicBezTo>
                <a:cubicBezTo>
                  <a:pt x="1080" y="1861"/>
                  <a:pt x="5432" y="982"/>
                  <a:pt x="10800" y="982"/>
                </a:cubicBezTo>
                <a:cubicBezTo>
                  <a:pt x="16168" y="982"/>
                  <a:pt x="20520" y="1861"/>
                  <a:pt x="20520" y="2945"/>
                </a:cubicBezTo>
                <a:cubicBezTo>
                  <a:pt x="20520" y="4030"/>
                  <a:pt x="16168" y="4909"/>
                  <a:pt x="10800" y="4909"/>
                </a:cubicBezTo>
                <a:moveTo>
                  <a:pt x="16305" y="8659"/>
                </a:moveTo>
                <a:cubicBezTo>
                  <a:pt x="14130" y="10260"/>
                  <a:pt x="11880" y="11916"/>
                  <a:pt x="11880" y="14727"/>
                </a:cubicBezTo>
                <a:cubicBezTo>
                  <a:pt x="11880" y="17561"/>
                  <a:pt x="11880" y="19270"/>
                  <a:pt x="11642" y="20135"/>
                </a:cubicBezTo>
                <a:cubicBezTo>
                  <a:pt x="11522" y="20573"/>
                  <a:pt x="11509" y="20618"/>
                  <a:pt x="10800" y="20618"/>
                </a:cubicBezTo>
                <a:cubicBezTo>
                  <a:pt x="10091" y="20618"/>
                  <a:pt x="10078" y="20573"/>
                  <a:pt x="9957" y="20135"/>
                </a:cubicBezTo>
                <a:cubicBezTo>
                  <a:pt x="9818" y="19627"/>
                  <a:pt x="9761" y="18820"/>
                  <a:pt x="9738" y="17673"/>
                </a:cubicBezTo>
                <a:lnTo>
                  <a:pt x="10260" y="17673"/>
                </a:lnTo>
                <a:cubicBezTo>
                  <a:pt x="10558" y="17673"/>
                  <a:pt x="10800" y="17453"/>
                  <a:pt x="10800" y="17182"/>
                </a:cubicBezTo>
                <a:cubicBezTo>
                  <a:pt x="10800" y="16911"/>
                  <a:pt x="10558" y="16691"/>
                  <a:pt x="10260" y="16691"/>
                </a:cubicBezTo>
                <a:lnTo>
                  <a:pt x="9724" y="16691"/>
                </a:lnTo>
                <a:cubicBezTo>
                  <a:pt x="9722" y="16381"/>
                  <a:pt x="9721" y="16059"/>
                  <a:pt x="9721" y="15709"/>
                </a:cubicBezTo>
                <a:lnTo>
                  <a:pt x="10260" y="15709"/>
                </a:lnTo>
                <a:cubicBezTo>
                  <a:pt x="10558" y="15709"/>
                  <a:pt x="10800" y="15489"/>
                  <a:pt x="10800" y="15218"/>
                </a:cubicBezTo>
                <a:cubicBezTo>
                  <a:pt x="10800" y="14947"/>
                  <a:pt x="10558" y="14727"/>
                  <a:pt x="10260" y="14727"/>
                </a:cubicBezTo>
                <a:lnTo>
                  <a:pt x="9720" y="14727"/>
                </a:lnTo>
                <a:cubicBezTo>
                  <a:pt x="9720" y="11916"/>
                  <a:pt x="7470" y="10260"/>
                  <a:pt x="5295" y="8659"/>
                </a:cubicBezTo>
                <a:cubicBezTo>
                  <a:pt x="3543" y="7370"/>
                  <a:pt x="1872" y="6139"/>
                  <a:pt x="1294" y="4344"/>
                </a:cubicBezTo>
                <a:cubicBezTo>
                  <a:pt x="3119" y="5266"/>
                  <a:pt x="6691" y="5891"/>
                  <a:pt x="10800" y="5891"/>
                </a:cubicBezTo>
                <a:cubicBezTo>
                  <a:pt x="14905" y="5891"/>
                  <a:pt x="18475" y="5266"/>
                  <a:pt x="20302" y="4347"/>
                </a:cubicBezTo>
                <a:cubicBezTo>
                  <a:pt x="19721" y="6143"/>
                  <a:pt x="18053" y="7373"/>
                  <a:pt x="16305" y="8659"/>
                </a:cubicBezTo>
                <a:moveTo>
                  <a:pt x="10800" y="0"/>
                </a:moveTo>
                <a:cubicBezTo>
                  <a:pt x="4835" y="0"/>
                  <a:pt x="0" y="1319"/>
                  <a:pt x="0" y="2945"/>
                </a:cubicBezTo>
                <a:cubicBezTo>
                  <a:pt x="0" y="8836"/>
                  <a:pt x="8640" y="9818"/>
                  <a:pt x="8640" y="14727"/>
                </a:cubicBezTo>
                <a:lnTo>
                  <a:pt x="8640" y="15217"/>
                </a:lnTo>
                <a:lnTo>
                  <a:pt x="8640" y="15218"/>
                </a:lnTo>
                <a:lnTo>
                  <a:pt x="8640" y="15219"/>
                </a:lnTo>
                <a:cubicBezTo>
                  <a:pt x="8641" y="15938"/>
                  <a:pt x="8642" y="16572"/>
                  <a:pt x="8649" y="17142"/>
                </a:cubicBezTo>
                <a:cubicBezTo>
                  <a:pt x="8647" y="17155"/>
                  <a:pt x="8640" y="17168"/>
                  <a:pt x="8640" y="17182"/>
                </a:cubicBezTo>
                <a:cubicBezTo>
                  <a:pt x="8640" y="17199"/>
                  <a:pt x="8648" y="17212"/>
                  <a:pt x="8651" y="17230"/>
                </a:cubicBezTo>
                <a:cubicBezTo>
                  <a:pt x="8699" y="20896"/>
                  <a:pt x="8995" y="21600"/>
                  <a:pt x="10800" y="21600"/>
                </a:cubicBezTo>
                <a:cubicBezTo>
                  <a:pt x="12960" y="21600"/>
                  <a:pt x="12960" y="20618"/>
                  <a:pt x="12960" y="14727"/>
                </a:cubicBezTo>
                <a:cubicBezTo>
                  <a:pt x="12960" y="9818"/>
                  <a:pt x="21600" y="8836"/>
                  <a:pt x="21600" y="2945"/>
                </a:cubicBezTo>
                <a:cubicBezTo>
                  <a:pt x="21600" y="1319"/>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75" name="Shape 2575"/>
          <p:cNvSpPr/>
          <p:nvPr/>
        </p:nvSpPr>
        <p:spPr>
          <a:xfrm>
            <a:off x="1758542" y="9278515"/>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1109" y="14727"/>
                </a:moveTo>
                <a:lnTo>
                  <a:pt x="18655" y="14727"/>
                </a:lnTo>
                <a:lnTo>
                  <a:pt x="18655" y="12273"/>
                </a:lnTo>
                <a:cubicBezTo>
                  <a:pt x="18655" y="12002"/>
                  <a:pt x="18434" y="11782"/>
                  <a:pt x="18164" y="11782"/>
                </a:cubicBezTo>
                <a:cubicBezTo>
                  <a:pt x="17893" y="11782"/>
                  <a:pt x="17673" y="12002"/>
                  <a:pt x="17673" y="12273"/>
                </a:cubicBezTo>
                <a:lnTo>
                  <a:pt x="17673" y="14727"/>
                </a:lnTo>
                <a:lnTo>
                  <a:pt x="15218" y="14727"/>
                </a:lnTo>
                <a:cubicBezTo>
                  <a:pt x="14947" y="14727"/>
                  <a:pt x="14727" y="14947"/>
                  <a:pt x="14727" y="15218"/>
                </a:cubicBezTo>
                <a:cubicBezTo>
                  <a:pt x="14727" y="15490"/>
                  <a:pt x="14947" y="15709"/>
                  <a:pt x="15218" y="15709"/>
                </a:cubicBezTo>
                <a:lnTo>
                  <a:pt x="17673" y="15709"/>
                </a:lnTo>
                <a:lnTo>
                  <a:pt x="17673" y="18164"/>
                </a:lnTo>
                <a:cubicBezTo>
                  <a:pt x="17673" y="18435"/>
                  <a:pt x="17893" y="18655"/>
                  <a:pt x="18164" y="18655"/>
                </a:cubicBezTo>
                <a:cubicBezTo>
                  <a:pt x="18434" y="18655"/>
                  <a:pt x="18655" y="18435"/>
                  <a:pt x="18655" y="18164"/>
                </a:cubicBezTo>
                <a:lnTo>
                  <a:pt x="18655" y="15709"/>
                </a:lnTo>
                <a:lnTo>
                  <a:pt x="21109" y="15709"/>
                </a:lnTo>
                <a:cubicBezTo>
                  <a:pt x="21380" y="15709"/>
                  <a:pt x="21600" y="15490"/>
                  <a:pt x="21600" y="15218"/>
                </a:cubicBezTo>
                <a:cubicBezTo>
                  <a:pt x="21600" y="14947"/>
                  <a:pt x="21380" y="14727"/>
                  <a:pt x="21109" y="14727"/>
                </a:cubicBezTo>
                <a:moveTo>
                  <a:pt x="14823" y="8659"/>
                </a:moveTo>
                <a:cubicBezTo>
                  <a:pt x="12845" y="10260"/>
                  <a:pt x="10800" y="11916"/>
                  <a:pt x="10800" y="14727"/>
                </a:cubicBezTo>
                <a:cubicBezTo>
                  <a:pt x="10800" y="17561"/>
                  <a:pt x="10800" y="19270"/>
                  <a:pt x="10584" y="20135"/>
                </a:cubicBezTo>
                <a:cubicBezTo>
                  <a:pt x="10474" y="20573"/>
                  <a:pt x="10463" y="20618"/>
                  <a:pt x="9818" y="20618"/>
                </a:cubicBezTo>
                <a:cubicBezTo>
                  <a:pt x="9173" y="20618"/>
                  <a:pt x="9162" y="20573"/>
                  <a:pt x="9052" y="20135"/>
                </a:cubicBezTo>
                <a:cubicBezTo>
                  <a:pt x="8926" y="19627"/>
                  <a:pt x="8874" y="18820"/>
                  <a:pt x="8853" y="17673"/>
                </a:cubicBezTo>
                <a:lnTo>
                  <a:pt x="9327" y="17673"/>
                </a:lnTo>
                <a:cubicBezTo>
                  <a:pt x="9598" y="17673"/>
                  <a:pt x="9818" y="17453"/>
                  <a:pt x="9818" y="17182"/>
                </a:cubicBezTo>
                <a:cubicBezTo>
                  <a:pt x="9818" y="16910"/>
                  <a:pt x="9598" y="16691"/>
                  <a:pt x="9327" y="16691"/>
                </a:cubicBezTo>
                <a:lnTo>
                  <a:pt x="8840" y="16691"/>
                </a:lnTo>
                <a:cubicBezTo>
                  <a:pt x="8838" y="16381"/>
                  <a:pt x="8837" y="16059"/>
                  <a:pt x="8837" y="15709"/>
                </a:cubicBezTo>
                <a:lnTo>
                  <a:pt x="9327" y="15709"/>
                </a:lnTo>
                <a:cubicBezTo>
                  <a:pt x="9598" y="15709"/>
                  <a:pt x="9818" y="15490"/>
                  <a:pt x="9818" y="15218"/>
                </a:cubicBezTo>
                <a:cubicBezTo>
                  <a:pt x="9818" y="14947"/>
                  <a:pt x="9598" y="14727"/>
                  <a:pt x="9327" y="14727"/>
                </a:cubicBezTo>
                <a:lnTo>
                  <a:pt x="8836" y="14727"/>
                </a:lnTo>
                <a:cubicBezTo>
                  <a:pt x="8836" y="11916"/>
                  <a:pt x="6791" y="10260"/>
                  <a:pt x="4813" y="8659"/>
                </a:cubicBezTo>
                <a:cubicBezTo>
                  <a:pt x="3221" y="7370"/>
                  <a:pt x="1702" y="6139"/>
                  <a:pt x="1176" y="4344"/>
                </a:cubicBezTo>
                <a:cubicBezTo>
                  <a:pt x="2835" y="5266"/>
                  <a:pt x="6083" y="5891"/>
                  <a:pt x="9818" y="5891"/>
                </a:cubicBezTo>
                <a:cubicBezTo>
                  <a:pt x="13550" y="5891"/>
                  <a:pt x="16795" y="5266"/>
                  <a:pt x="18456" y="4347"/>
                </a:cubicBezTo>
                <a:cubicBezTo>
                  <a:pt x="17928" y="6143"/>
                  <a:pt x="16412" y="7373"/>
                  <a:pt x="14823" y="8659"/>
                </a:cubicBezTo>
                <a:moveTo>
                  <a:pt x="982" y="2945"/>
                </a:moveTo>
                <a:cubicBezTo>
                  <a:pt x="982" y="1861"/>
                  <a:pt x="4938" y="982"/>
                  <a:pt x="9818" y="982"/>
                </a:cubicBezTo>
                <a:cubicBezTo>
                  <a:pt x="14698" y="982"/>
                  <a:pt x="18655" y="1861"/>
                  <a:pt x="18655" y="2945"/>
                </a:cubicBezTo>
                <a:cubicBezTo>
                  <a:pt x="18655" y="4031"/>
                  <a:pt x="14698" y="4909"/>
                  <a:pt x="9818" y="4909"/>
                </a:cubicBezTo>
                <a:cubicBezTo>
                  <a:pt x="4938" y="4909"/>
                  <a:pt x="982" y="4031"/>
                  <a:pt x="982" y="2945"/>
                </a:cubicBezTo>
                <a:moveTo>
                  <a:pt x="19636" y="2945"/>
                </a:moveTo>
                <a:cubicBezTo>
                  <a:pt x="19636" y="1319"/>
                  <a:pt x="15241" y="0"/>
                  <a:pt x="9818" y="0"/>
                </a:cubicBezTo>
                <a:cubicBezTo>
                  <a:pt x="4396" y="0"/>
                  <a:pt x="0" y="1319"/>
                  <a:pt x="0" y="2945"/>
                </a:cubicBezTo>
                <a:cubicBezTo>
                  <a:pt x="0" y="8836"/>
                  <a:pt x="7855" y="9818"/>
                  <a:pt x="7855" y="14727"/>
                </a:cubicBezTo>
                <a:cubicBezTo>
                  <a:pt x="7855" y="14900"/>
                  <a:pt x="7855" y="15053"/>
                  <a:pt x="7855" y="15217"/>
                </a:cubicBezTo>
                <a:cubicBezTo>
                  <a:pt x="7855" y="15217"/>
                  <a:pt x="7855" y="15218"/>
                  <a:pt x="7855" y="15218"/>
                </a:cubicBezTo>
                <a:cubicBezTo>
                  <a:pt x="7855" y="15219"/>
                  <a:pt x="7855" y="15219"/>
                  <a:pt x="7855" y="15219"/>
                </a:cubicBezTo>
                <a:cubicBezTo>
                  <a:pt x="7855" y="15938"/>
                  <a:pt x="7856" y="16572"/>
                  <a:pt x="7863" y="17142"/>
                </a:cubicBezTo>
                <a:cubicBezTo>
                  <a:pt x="7861" y="17155"/>
                  <a:pt x="7855" y="17168"/>
                  <a:pt x="7855" y="17182"/>
                </a:cubicBezTo>
                <a:cubicBezTo>
                  <a:pt x="7855" y="17199"/>
                  <a:pt x="7862" y="17212"/>
                  <a:pt x="7864" y="17229"/>
                </a:cubicBezTo>
                <a:cubicBezTo>
                  <a:pt x="7908" y="20896"/>
                  <a:pt x="8177" y="21600"/>
                  <a:pt x="9818" y="21600"/>
                </a:cubicBezTo>
                <a:cubicBezTo>
                  <a:pt x="11782" y="21600"/>
                  <a:pt x="11782" y="20618"/>
                  <a:pt x="11782" y="14727"/>
                </a:cubicBezTo>
                <a:cubicBezTo>
                  <a:pt x="11782" y="9818"/>
                  <a:pt x="19636" y="8836"/>
                  <a:pt x="19636" y="294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76" name="Shape 2576"/>
          <p:cNvSpPr/>
          <p:nvPr/>
        </p:nvSpPr>
        <p:spPr>
          <a:xfrm>
            <a:off x="2825064" y="9278515"/>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1109" y="14727"/>
                </a:moveTo>
                <a:lnTo>
                  <a:pt x="15218" y="14727"/>
                </a:lnTo>
                <a:cubicBezTo>
                  <a:pt x="14947" y="14727"/>
                  <a:pt x="14727" y="14947"/>
                  <a:pt x="14727" y="15218"/>
                </a:cubicBezTo>
                <a:cubicBezTo>
                  <a:pt x="14727" y="15490"/>
                  <a:pt x="14947" y="15709"/>
                  <a:pt x="15218" y="15709"/>
                </a:cubicBezTo>
                <a:lnTo>
                  <a:pt x="21109" y="15709"/>
                </a:lnTo>
                <a:cubicBezTo>
                  <a:pt x="21380" y="15709"/>
                  <a:pt x="21600" y="15490"/>
                  <a:pt x="21600" y="15218"/>
                </a:cubicBezTo>
                <a:cubicBezTo>
                  <a:pt x="21600" y="14947"/>
                  <a:pt x="21380" y="14727"/>
                  <a:pt x="21109" y="14727"/>
                </a:cubicBezTo>
                <a:moveTo>
                  <a:pt x="14823" y="8659"/>
                </a:moveTo>
                <a:cubicBezTo>
                  <a:pt x="12845" y="10260"/>
                  <a:pt x="10800" y="11916"/>
                  <a:pt x="10800" y="14727"/>
                </a:cubicBezTo>
                <a:cubicBezTo>
                  <a:pt x="10800" y="17561"/>
                  <a:pt x="10800" y="19270"/>
                  <a:pt x="10584" y="20135"/>
                </a:cubicBezTo>
                <a:cubicBezTo>
                  <a:pt x="10474" y="20573"/>
                  <a:pt x="10463" y="20618"/>
                  <a:pt x="9818" y="20618"/>
                </a:cubicBezTo>
                <a:cubicBezTo>
                  <a:pt x="9173" y="20618"/>
                  <a:pt x="9162" y="20573"/>
                  <a:pt x="9052" y="20135"/>
                </a:cubicBezTo>
                <a:cubicBezTo>
                  <a:pt x="8926" y="19627"/>
                  <a:pt x="8874" y="18820"/>
                  <a:pt x="8853" y="17673"/>
                </a:cubicBezTo>
                <a:lnTo>
                  <a:pt x="9327" y="17673"/>
                </a:lnTo>
                <a:cubicBezTo>
                  <a:pt x="9598" y="17673"/>
                  <a:pt x="9818" y="17453"/>
                  <a:pt x="9818" y="17182"/>
                </a:cubicBezTo>
                <a:cubicBezTo>
                  <a:pt x="9818" y="16910"/>
                  <a:pt x="9598" y="16691"/>
                  <a:pt x="9327" y="16691"/>
                </a:cubicBezTo>
                <a:lnTo>
                  <a:pt x="8840" y="16691"/>
                </a:lnTo>
                <a:cubicBezTo>
                  <a:pt x="8838" y="16381"/>
                  <a:pt x="8837" y="16059"/>
                  <a:pt x="8837" y="15709"/>
                </a:cubicBezTo>
                <a:lnTo>
                  <a:pt x="9327" y="15709"/>
                </a:lnTo>
                <a:cubicBezTo>
                  <a:pt x="9598" y="15709"/>
                  <a:pt x="9818" y="15490"/>
                  <a:pt x="9818" y="15218"/>
                </a:cubicBezTo>
                <a:cubicBezTo>
                  <a:pt x="9818" y="14947"/>
                  <a:pt x="9598" y="14727"/>
                  <a:pt x="9327" y="14727"/>
                </a:cubicBezTo>
                <a:lnTo>
                  <a:pt x="8836" y="14727"/>
                </a:lnTo>
                <a:cubicBezTo>
                  <a:pt x="8836" y="11916"/>
                  <a:pt x="6791" y="10260"/>
                  <a:pt x="4813" y="8659"/>
                </a:cubicBezTo>
                <a:cubicBezTo>
                  <a:pt x="3221" y="7370"/>
                  <a:pt x="1702" y="6139"/>
                  <a:pt x="1176" y="4344"/>
                </a:cubicBezTo>
                <a:cubicBezTo>
                  <a:pt x="2835" y="5266"/>
                  <a:pt x="6083" y="5891"/>
                  <a:pt x="9818" y="5891"/>
                </a:cubicBezTo>
                <a:cubicBezTo>
                  <a:pt x="13550" y="5891"/>
                  <a:pt x="16795" y="5266"/>
                  <a:pt x="18456" y="4347"/>
                </a:cubicBezTo>
                <a:cubicBezTo>
                  <a:pt x="17928" y="6143"/>
                  <a:pt x="16412" y="7373"/>
                  <a:pt x="14823" y="8659"/>
                </a:cubicBezTo>
                <a:moveTo>
                  <a:pt x="982" y="2945"/>
                </a:moveTo>
                <a:cubicBezTo>
                  <a:pt x="982" y="1861"/>
                  <a:pt x="4938" y="982"/>
                  <a:pt x="9818" y="982"/>
                </a:cubicBezTo>
                <a:cubicBezTo>
                  <a:pt x="14698" y="982"/>
                  <a:pt x="18655" y="1861"/>
                  <a:pt x="18655" y="2945"/>
                </a:cubicBezTo>
                <a:cubicBezTo>
                  <a:pt x="18655" y="4031"/>
                  <a:pt x="14698" y="4909"/>
                  <a:pt x="9818" y="4909"/>
                </a:cubicBezTo>
                <a:cubicBezTo>
                  <a:pt x="4938" y="4909"/>
                  <a:pt x="982" y="4031"/>
                  <a:pt x="982" y="2945"/>
                </a:cubicBezTo>
                <a:moveTo>
                  <a:pt x="19636" y="2945"/>
                </a:moveTo>
                <a:cubicBezTo>
                  <a:pt x="19636" y="1319"/>
                  <a:pt x="15241" y="0"/>
                  <a:pt x="9818" y="0"/>
                </a:cubicBezTo>
                <a:cubicBezTo>
                  <a:pt x="4396" y="0"/>
                  <a:pt x="0" y="1319"/>
                  <a:pt x="0" y="2945"/>
                </a:cubicBezTo>
                <a:cubicBezTo>
                  <a:pt x="0" y="8836"/>
                  <a:pt x="7855" y="9818"/>
                  <a:pt x="7855" y="14727"/>
                </a:cubicBezTo>
                <a:cubicBezTo>
                  <a:pt x="7855" y="14900"/>
                  <a:pt x="7855" y="15053"/>
                  <a:pt x="7855" y="15217"/>
                </a:cubicBezTo>
                <a:cubicBezTo>
                  <a:pt x="7855" y="15217"/>
                  <a:pt x="7855" y="15218"/>
                  <a:pt x="7855" y="15218"/>
                </a:cubicBezTo>
                <a:cubicBezTo>
                  <a:pt x="7855" y="15219"/>
                  <a:pt x="7855" y="15219"/>
                  <a:pt x="7855" y="15219"/>
                </a:cubicBezTo>
                <a:cubicBezTo>
                  <a:pt x="7855" y="15938"/>
                  <a:pt x="7856" y="16572"/>
                  <a:pt x="7863" y="17142"/>
                </a:cubicBezTo>
                <a:cubicBezTo>
                  <a:pt x="7861" y="17155"/>
                  <a:pt x="7855" y="17168"/>
                  <a:pt x="7855" y="17182"/>
                </a:cubicBezTo>
                <a:cubicBezTo>
                  <a:pt x="7855" y="17199"/>
                  <a:pt x="7862" y="17212"/>
                  <a:pt x="7864" y="17229"/>
                </a:cubicBezTo>
                <a:cubicBezTo>
                  <a:pt x="7908" y="20896"/>
                  <a:pt x="8177" y="21600"/>
                  <a:pt x="9818" y="21600"/>
                </a:cubicBezTo>
                <a:cubicBezTo>
                  <a:pt x="11782" y="21600"/>
                  <a:pt x="11782" y="20618"/>
                  <a:pt x="11782" y="14727"/>
                </a:cubicBezTo>
                <a:cubicBezTo>
                  <a:pt x="11782" y="9818"/>
                  <a:pt x="19636" y="8836"/>
                  <a:pt x="19636" y="294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77" name="Shape 2577"/>
          <p:cNvSpPr/>
          <p:nvPr/>
        </p:nvSpPr>
        <p:spPr>
          <a:xfrm>
            <a:off x="3916979" y="9278515"/>
            <a:ext cx="507869" cy="558655"/>
          </a:xfrm>
          <a:custGeom>
            <a:avLst/>
            <a:gdLst/>
            <a:ahLst/>
            <a:cxnLst>
              <a:cxn ang="0">
                <a:pos x="wd2" y="hd2"/>
              </a:cxn>
              <a:cxn ang="5400000">
                <a:pos x="wd2" y="hd2"/>
              </a:cxn>
              <a:cxn ang="10800000">
                <a:pos x="wd2" y="hd2"/>
              </a:cxn>
              <a:cxn ang="16200000">
                <a:pos x="wd2" y="hd2"/>
              </a:cxn>
            </a:cxnLst>
            <a:rect l="0" t="0" r="r" b="b"/>
            <a:pathLst>
              <a:path w="21600" h="21600" extrusionOk="0">
                <a:moveTo>
                  <a:pt x="20520" y="4979"/>
                </a:moveTo>
                <a:lnTo>
                  <a:pt x="7560" y="6792"/>
                </a:lnTo>
                <a:lnTo>
                  <a:pt x="7560" y="2876"/>
                </a:lnTo>
                <a:lnTo>
                  <a:pt x="20520" y="1063"/>
                </a:lnTo>
                <a:cubicBezTo>
                  <a:pt x="20520" y="1063"/>
                  <a:pt x="20520" y="4979"/>
                  <a:pt x="20520" y="4979"/>
                </a:cubicBezTo>
                <a:close/>
                <a:moveTo>
                  <a:pt x="18900" y="17673"/>
                </a:moveTo>
                <a:lnTo>
                  <a:pt x="16740" y="17673"/>
                </a:lnTo>
                <a:cubicBezTo>
                  <a:pt x="15845" y="17673"/>
                  <a:pt x="15120" y="17014"/>
                  <a:pt x="15120" y="16200"/>
                </a:cubicBezTo>
                <a:cubicBezTo>
                  <a:pt x="15120" y="15387"/>
                  <a:pt x="15845" y="14727"/>
                  <a:pt x="16740" y="14727"/>
                </a:cubicBezTo>
                <a:lnTo>
                  <a:pt x="18900" y="14727"/>
                </a:lnTo>
                <a:cubicBezTo>
                  <a:pt x="19795" y="14727"/>
                  <a:pt x="20520" y="15387"/>
                  <a:pt x="20520" y="16200"/>
                </a:cubicBezTo>
                <a:cubicBezTo>
                  <a:pt x="20520" y="17014"/>
                  <a:pt x="19795" y="17673"/>
                  <a:pt x="18900" y="17673"/>
                </a:cubicBezTo>
                <a:moveTo>
                  <a:pt x="4860" y="20618"/>
                </a:moveTo>
                <a:lnTo>
                  <a:pt x="2700" y="20618"/>
                </a:lnTo>
                <a:cubicBezTo>
                  <a:pt x="1805" y="20618"/>
                  <a:pt x="1080" y="19959"/>
                  <a:pt x="1080" y="19146"/>
                </a:cubicBezTo>
                <a:cubicBezTo>
                  <a:pt x="1080" y="18332"/>
                  <a:pt x="1805" y="17673"/>
                  <a:pt x="2700" y="17673"/>
                </a:cubicBezTo>
                <a:lnTo>
                  <a:pt x="4860" y="17673"/>
                </a:lnTo>
                <a:cubicBezTo>
                  <a:pt x="5755" y="17673"/>
                  <a:pt x="6480" y="18332"/>
                  <a:pt x="6480" y="19146"/>
                </a:cubicBezTo>
                <a:cubicBezTo>
                  <a:pt x="6480" y="19959"/>
                  <a:pt x="5755" y="20618"/>
                  <a:pt x="4860" y="20618"/>
                </a:cubicBezTo>
                <a:moveTo>
                  <a:pt x="21060" y="0"/>
                </a:moveTo>
                <a:cubicBezTo>
                  <a:pt x="21031" y="0"/>
                  <a:pt x="21006" y="11"/>
                  <a:pt x="20980" y="15"/>
                </a:cubicBezTo>
                <a:lnTo>
                  <a:pt x="20978" y="6"/>
                </a:lnTo>
                <a:lnTo>
                  <a:pt x="6938" y="1969"/>
                </a:lnTo>
                <a:lnTo>
                  <a:pt x="6940" y="1979"/>
                </a:lnTo>
                <a:cubicBezTo>
                  <a:pt x="6681" y="2016"/>
                  <a:pt x="6480" y="2210"/>
                  <a:pt x="6480" y="2455"/>
                </a:cubicBezTo>
                <a:lnTo>
                  <a:pt x="6480" y="17193"/>
                </a:lnTo>
                <a:cubicBezTo>
                  <a:pt x="6028" y="16882"/>
                  <a:pt x="5471" y="16691"/>
                  <a:pt x="4860" y="16691"/>
                </a:cubicBezTo>
                <a:lnTo>
                  <a:pt x="2700" y="16691"/>
                </a:lnTo>
                <a:cubicBezTo>
                  <a:pt x="1209" y="16691"/>
                  <a:pt x="0" y="17790"/>
                  <a:pt x="0" y="19146"/>
                </a:cubicBezTo>
                <a:cubicBezTo>
                  <a:pt x="0" y="20501"/>
                  <a:pt x="1209" y="21600"/>
                  <a:pt x="2700" y="21600"/>
                </a:cubicBezTo>
                <a:lnTo>
                  <a:pt x="4860" y="21600"/>
                </a:lnTo>
                <a:cubicBezTo>
                  <a:pt x="6352" y="21600"/>
                  <a:pt x="7560" y="20501"/>
                  <a:pt x="7560" y="19146"/>
                </a:cubicBezTo>
                <a:lnTo>
                  <a:pt x="7560" y="7785"/>
                </a:lnTo>
                <a:lnTo>
                  <a:pt x="20520" y="5972"/>
                </a:lnTo>
                <a:lnTo>
                  <a:pt x="20520" y="14248"/>
                </a:lnTo>
                <a:cubicBezTo>
                  <a:pt x="20068" y="13937"/>
                  <a:pt x="19511" y="13745"/>
                  <a:pt x="18900" y="13745"/>
                </a:cubicBezTo>
                <a:lnTo>
                  <a:pt x="16740" y="13745"/>
                </a:lnTo>
                <a:cubicBezTo>
                  <a:pt x="15249" y="13745"/>
                  <a:pt x="14040" y="14845"/>
                  <a:pt x="14040" y="16200"/>
                </a:cubicBezTo>
                <a:cubicBezTo>
                  <a:pt x="14040" y="17556"/>
                  <a:pt x="15249" y="18655"/>
                  <a:pt x="16740" y="18655"/>
                </a:cubicBezTo>
                <a:lnTo>
                  <a:pt x="18900" y="18655"/>
                </a:lnTo>
                <a:cubicBezTo>
                  <a:pt x="20392" y="18655"/>
                  <a:pt x="21600" y="17556"/>
                  <a:pt x="21600" y="16200"/>
                </a:cubicBezTo>
                <a:lnTo>
                  <a:pt x="21600" y="491"/>
                </a:lnTo>
                <a:cubicBezTo>
                  <a:pt x="21600" y="220"/>
                  <a:pt x="21358" y="0"/>
                  <a:pt x="2106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78" name="Shape 2578"/>
          <p:cNvSpPr/>
          <p:nvPr/>
        </p:nvSpPr>
        <p:spPr>
          <a:xfrm>
            <a:off x="5059682" y="9278515"/>
            <a:ext cx="355508" cy="558655"/>
          </a:xfrm>
          <a:custGeom>
            <a:avLst/>
            <a:gdLst/>
            <a:ahLst/>
            <a:cxnLst>
              <a:cxn ang="0">
                <a:pos x="wd2" y="hd2"/>
              </a:cxn>
              <a:cxn ang="5400000">
                <a:pos x="wd2" y="hd2"/>
              </a:cxn>
              <a:cxn ang="10800000">
                <a:pos x="wd2" y="hd2"/>
              </a:cxn>
              <a:cxn ang="16200000">
                <a:pos x="wd2" y="hd2"/>
              </a:cxn>
            </a:cxnLst>
            <a:rect l="0" t="0" r="r" b="b"/>
            <a:pathLst>
              <a:path w="21600" h="21600" extrusionOk="0">
                <a:moveTo>
                  <a:pt x="20057" y="5837"/>
                </a:moveTo>
                <a:lnTo>
                  <a:pt x="10800" y="4996"/>
                </a:lnTo>
                <a:lnTo>
                  <a:pt x="10800" y="1036"/>
                </a:lnTo>
                <a:lnTo>
                  <a:pt x="20057" y="1878"/>
                </a:lnTo>
                <a:cubicBezTo>
                  <a:pt x="20057" y="1878"/>
                  <a:pt x="20057" y="5837"/>
                  <a:pt x="20057" y="5837"/>
                </a:cubicBezTo>
                <a:close/>
                <a:moveTo>
                  <a:pt x="6943" y="20618"/>
                </a:moveTo>
                <a:lnTo>
                  <a:pt x="3857" y="20618"/>
                </a:lnTo>
                <a:cubicBezTo>
                  <a:pt x="2579" y="20618"/>
                  <a:pt x="1543" y="19959"/>
                  <a:pt x="1543" y="19146"/>
                </a:cubicBezTo>
                <a:cubicBezTo>
                  <a:pt x="1543" y="18332"/>
                  <a:pt x="2579" y="17673"/>
                  <a:pt x="3857" y="17673"/>
                </a:cubicBezTo>
                <a:lnTo>
                  <a:pt x="6943" y="17673"/>
                </a:lnTo>
                <a:cubicBezTo>
                  <a:pt x="8221" y="17673"/>
                  <a:pt x="9257" y="18332"/>
                  <a:pt x="9257" y="19146"/>
                </a:cubicBezTo>
                <a:cubicBezTo>
                  <a:pt x="9257" y="19959"/>
                  <a:pt x="8221" y="20618"/>
                  <a:pt x="6943" y="20618"/>
                </a:cubicBezTo>
                <a:moveTo>
                  <a:pt x="20829" y="982"/>
                </a:moveTo>
                <a:cubicBezTo>
                  <a:pt x="20788" y="982"/>
                  <a:pt x="20752" y="993"/>
                  <a:pt x="20714" y="997"/>
                </a:cubicBezTo>
                <a:lnTo>
                  <a:pt x="20711" y="988"/>
                </a:lnTo>
                <a:lnTo>
                  <a:pt x="10344" y="45"/>
                </a:lnTo>
                <a:cubicBezTo>
                  <a:pt x="10248" y="17"/>
                  <a:pt x="10141" y="0"/>
                  <a:pt x="10029" y="0"/>
                </a:cubicBezTo>
                <a:cubicBezTo>
                  <a:pt x="10002" y="0"/>
                  <a:pt x="9979" y="8"/>
                  <a:pt x="9954" y="10"/>
                </a:cubicBezTo>
                <a:lnTo>
                  <a:pt x="9911" y="6"/>
                </a:lnTo>
                <a:lnTo>
                  <a:pt x="9914" y="15"/>
                </a:lnTo>
                <a:cubicBezTo>
                  <a:pt x="9545" y="52"/>
                  <a:pt x="9257" y="246"/>
                  <a:pt x="9257" y="491"/>
                </a:cubicBezTo>
                <a:lnTo>
                  <a:pt x="9257" y="17193"/>
                </a:lnTo>
                <a:cubicBezTo>
                  <a:pt x="8612" y="16882"/>
                  <a:pt x="7815" y="16691"/>
                  <a:pt x="6943" y="16691"/>
                </a:cubicBezTo>
                <a:lnTo>
                  <a:pt x="3857" y="16691"/>
                </a:lnTo>
                <a:cubicBezTo>
                  <a:pt x="1727" y="16691"/>
                  <a:pt x="0" y="17790"/>
                  <a:pt x="0" y="19146"/>
                </a:cubicBezTo>
                <a:cubicBezTo>
                  <a:pt x="0" y="20501"/>
                  <a:pt x="1727" y="21600"/>
                  <a:pt x="3857" y="21600"/>
                </a:cubicBezTo>
                <a:lnTo>
                  <a:pt x="6943" y="21600"/>
                </a:lnTo>
                <a:cubicBezTo>
                  <a:pt x="9074" y="21600"/>
                  <a:pt x="10800" y="20501"/>
                  <a:pt x="10800" y="19146"/>
                </a:cubicBezTo>
                <a:lnTo>
                  <a:pt x="10800" y="5945"/>
                </a:lnTo>
                <a:lnTo>
                  <a:pt x="20513" y="6828"/>
                </a:lnTo>
                <a:cubicBezTo>
                  <a:pt x="20610" y="6855"/>
                  <a:pt x="20715" y="6873"/>
                  <a:pt x="20829" y="6873"/>
                </a:cubicBezTo>
                <a:cubicBezTo>
                  <a:pt x="20855" y="6873"/>
                  <a:pt x="20877" y="6865"/>
                  <a:pt x="20904" y="6864"/>
                </a:cubicBezTo>
                <a:lnTo>
                  <a:pt x="20946" y="6867"/>
                </a:lnTo>
                <a:lnTo>
                  <a:pt x="20943" y="6858"/>
                </a:lnTo>
                <a:cubicBezTo>
                  <a:pt x="21313" y="6822"/>
                  <a:pt x="21600" y="6627"/>
                  <a:pt x="21600" y="6382"/>
                </a:cubicBezTo>
                <a:lnTo>
                  <a:pt x="21600" y="1473"/>
                </a:lnTo>
                <a:cubicBezTo>
                  <a:pt x="21600" y="1202"/>
                  <a:pt x="21254" y="982"/>
                  <a:pt x="20829" y="9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79" name="Shape 2579"/>
          <p:cNvSpPr/>
          <p:nvPr/>
        </p:nvSpPr>
        <p:spPr>
          <a:xfrm>
            <a:off x="6024630" y="9278515"/>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6257" y="18984"/>
                </a:moveTo>
                <a:lnTo>
                  <a:pt x="11380" y="15408"/>
                </a:lnTo>
                <a:lnTo>
                  <a:pt x="10800" y="14983"/>
                </a:lnTo>
                <a:lnTo>
                  <a:pt x="10219" y="15408"/>
                </a:lnTo>
                <a:lnTo>
                  <a:pt x="5343" y="18984"/>
                </a:lnTo>
                <a:lnTo>
                  <a:pt x="7313" y="13075"/>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80" name="Shape 2580"/>
          <p:cNvSpPr/>
          <p:nvPr/>
        </p:nvSpPr>
        <p:spPr>
          <a:xfrm>
            <a:off x="7091153" y="9278515"/>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9445" y="15886"/>
                </a:moveTo>
                <a:lnTo>
                  <a:pt x="10478" y="18984"/>
                </a:lnTo>
                <a:lnTo>
                  <a:pt x="7944" y="17126"/>
                </a:lnTo>
                <a:lnTo>
                  <a:pt x="7364" y="16700"/>
                </a:lnTo>
                <a:lnTo>
                  <a:pt x="6783" y="17126"/>
                </a:lnTo>
                <a:lnTo>
                  <a:pt x="4249" y="18984"/>
                </a:lnTo>
                <a:lnTo>
                  <a:pt x="5283" y="15886"/>
                </a:lnTo>
                <a:lnTo>
                  <a:pt x="5505" y="15220"/>
                </a:lnTo>
                <a:lnTo>
                  <a:pt x="4946" y="14794"/>
                </a:lnTo>
                <a:lnTo>
                  <a:pt x="2908" y="13240"/>
                </a:lnTo>
                <a:lnTo>
                  <a:pt x="6037" y="13240"/>
                </a:lnTo>
                <a:lnTo>
                  <a:pt x="6275" y="12602"/>
                </a:lnTo>
                <a:lnTo>
                  <a:pt x="7364" y="9683"/>
                </a:lnTo>
                <a:lnTo>
                  <a:pt x="8452" y="12602"/>
                </a:lnTo>
                <a:lnTo>
                  <a:pt x="8690" y="13240"/>
                </a:lnTo>
                <a:lnTo>
                  <a:pt x="11820" y="13240"/>
                </a:lnTo>
                <a:lnTo>
                  <a:pt x="9781" y="14794"/>
                </a:lnTo>
                <a:lnTo>
                  <a:pt x="9223" y="15220"/>
                </a:lnTo>
                <a:cubicBezTo>
                  <a:pt x="9223" y="15220"/>
                  <a:pt x="9445" y="15886"/>
                  <a:pt x="9445" y="15886"/>
                </a:cubicBezTo>
                <a:close/>
                <a:moveTo>
                  <a:pt x="9372" y="12259"/>
                </a:moveTo>
                <a:lnTo>
                  <a:pt x="7364" y="6873"/>
                </a:lnTo>
                <a:lnTo>
                  <a:pt x="5355" y="12259"/>
                </a:lnTo>
                <a:lnTo>
                  <a:pt x="0" y="12259"/>
                </a:lnTo>
                <a:lnTo>
                  <a:pt x="4351" y="15575"/>
                </a:lnTo>
                <a:lnTo>
                  <a:pt x="2343" y="21600"/>
                </a:lnTo>
                <a:lnTo>
                  <a:pt x="7364" y="17918"/>
                </a:lnTo>
                <a:lnTo>
                  <a:pt x="12384" y="21600"/>
                </a:lnTo>
                <a:lnTo>
                  <a:pt x="10376" y="15575"/>
                </a:lnTo>
                <a:lnTo>
                  <a:pt x="14727" y="12259"/>
                </a:lnTo>
                <a:cubicBezTo>
                  <a:pt x="14727" y="12259"/>
                  <a:pt x="9372" y="12259"/>
                  <a:pt x="9372" y="12259"/>
                </a:cubicBezTo>
                <a:close/>
                <a:moveTo>
                  <a:pt x="16781" y="7308"/>
                </a:moveTo>
                <a:lnTo>
                  <a:pt x="16200" y="6883"/>
                </a:lnTo>
                <a:lnTo>
                  <a:pt x="15619" y="7308"/>
                </a:lnTo>
                <a:lnTo>
                  <a:pt x="14426" y="8184"/>
                </a:lnTo>
                <a:lnTo>
                  <a:pt x="14922" y="6693"/>
                </a:lnTo>
                <a:lnTo>
                  <a:pt x="15143" y="6031"/>
                </a:lnTo>
                <a:lnTo>
                  <a:pt x="14590" y="5605"/>
                </a:lnTo>
                <a:lnTo>
                  <a:pt x="13682" y="4905"/>
                </a:lnTo>
                <a:lnTo>
                  <a:pt x="15408" y="4905"/>
                </a:lnTo>
                <a:lnTo>
                  <a:pt x="15647" y="4267"/>
                </a:lnTo>
                <a:lnTo>
                  <a:pt x="16200" y="2793"/>
                </a:lnTo>
                <a:lnTo>
                  <a:pt x="16754" y="4267"/>
                </a:lnTo>
                <a:lnTo>
                  <a:pt x="16992" y="4905"/>
                </a:lnTo>
                <a:lnTo>
                  <a:pt x="18718" y="4905"/>
                </a:lnTo>
                <a:lnTo>
                  <a:pt x="17810" y="5605"/>
                </a:lnTo>
                <a:lnTo>
                  <a:pt x="17257" y="6031"/>
                </a:lnTo>
                <a:lnTo>
                  <a:pt x="17478" y="6693"/>
                </a:lnTo>
                <a:lnTo>
                  <a:pt x="17975" y="8184"/>
                </a:lnTo>
                <a:cubicBezTo>
                  <a:pt x="17975" y="8184"/>
                  <a:pt x="16781" y="7308"/>
                  <a:pt x="16781" y="7308"/>
                </a:cubicBezTo>
                <a:close/>
                <a:moveTo>
                  <a:pt x="21600" y="3922"/>
                </a:moveTo>
                <a:lnTo>
                  <a:pt x="17673" y="3922"/>
                </a:lnTo>
                <a:lnTo>
                  <a:pt x="16200" y="0"/>
                </a:lnTo>
                <a:lnTo>
                  <a:pt x="14727" y="3922"/>
                </a:lnTo>
                <a:lnTo>
                  <a:pt x="10800" y="3922"/>
                </a:lnTo>
                <a:lnTo>
                  <a:pt x="13991" y="6382"/>
                </a:lnTo>
                <a:lnTo>
                  <a:pt x="12518" y="10800"/>
                </a:lnTo>
                <a:lnTo>
                  <a:pt x="16200" y="8100"/>
                </a:lnTo>
                <a:lnTo>
                  <a:pt x="19882" y="10800"/>
                </a:lnTo>
                <a:lnTo>
                  <a:pt x="18409" y="6382"/>
                </a:lnTo>
                <a:cubicBezTo>
                  <a:pt x="18409" y="6382"/>
                  <a:pt x="21600" y="3922"/>
                  <a:pt x="21600" y="3922"/>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81" name="Shape 2581"/>
          <p:cNvSpPr/>
          <p:nvPr/>
        </p:nvSpPr>
        <p:spPr>
          <a:xfrm>
            <a:off x="8157675" y="9278515"/>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2133" y="11950"/>
                </a:moveTo>
                <a:lnTo>
                  <a:pt x="12831" y="14044"/>
                </a:lnTo>
                <a:lnTo>
                  <a:pt x="11135" y="12801"/>
                </a:lnTo>
                <a:lnTo>
                  <a:pt x="10555" y="12375"/>
                </a:lnTo>
                <a:lnTo>
                  <a:pt x="9974" y="12801"/>
                </a:lnTo>
                <a:lnTo>
                  <a:pt x="8277" y="14044"/>
                </a:lnTo>
                <a:lnTo>
                  <a:pt x="8976" y="11950"/>
                </a:lnTo>
                <a:lnTo>
                  <a:pt x="9195" y="11291"/>
                </a:lnTo>
                <a:lnTo>
                  <a:pt x="8647" y="10864"/>
                </a:lnTo>
                <a:lnTo>
                  <a:pt x="7280" y="9801"/>
                </a:lnTo>
                <a:lnTo>
                  <a:pt x="9560" y="9801"/>
                </a:lnTo>
                <a:lnTo>
                  <a:pt x="9799" y="9167"/>
                </a:lnTo>
                <a:lnTo>
                  <a:pt x="10555" y="7167"/>
                </a:lnTo>
                <a:lnTo>
                  <a:pt x="11310" y="9167"/>
                </a:lnTo>
                <a:lnTo>
                  <a:pt x="11549" y="9801"/>
                </a:lnTo>
                <a:lnTo>
                  <a:pt x="13829" y="9801"/>
                </a:lnTo>
                <a:lnTo>
                  <a:pt x="12462" y="10864"/>
                </a:lnTo>
                <a:lnTo>
                  <a:pt x="11914" y="11291"/>
                </a:lnTo>
                <a:cubicBezTo>
                  <a:pt x="11914" y="11291"/>
                  <a:pt x="12133" y="11950"/>
                  <a:pt x="12133" y="11950"/>
                </a:cubicBezTo>
                <a:close/>
                <a:moveTo>
                  <a:pt x="12228" y="8820"/>
                </a:moveTo>
                <a:lnTo>
                  <a:pt x="10555" y="4388"/>
                </a:lnTo>
                <a:lnTo>
                  <a:pt x="8881" y="8820"/>
                </a:lnTo>
                <a:lnTo>
                  <a:pt x="4418" y="8820"/>
                </a:lnTo>
                <a:lnTo>
                  <a:pt x="8044" y="11639"/>
                </a:lnTo>
                <a:lnTo>
                  <a:pt x="6371" y="16660"/>
                </a:lnTo>
                <a:lnTo>
                  <a:pt x="10555" y="13592"/>
                </a:lnTo>
                <a:lnTo>
                  <a:pt x="14738" y="16660"/>
                </a:lnTo>
                <a:lnTo>
                  <a:pt x="13065" y="11639"/>
                </a:lnTo>
                <a:lnTo>
                  <a:pt x="16691" y="8820"/>
                </a:lnTo>
                <a:cubicBezTo>
                  <a:pt x="16691" y="8820"/>
                  <a:pt x="12228" y="8820"/>
                  <a:pt x="12228" y="8820"/>
                </a:cubicBezTo>
                <a:close/>
                <a:moveTo>
                  <a:pt x="10800" y="20618"/>
                </a:moveTo>
                <a:cubicBezTo>
                  <a:pt x="5378" y="20618"/>
                  <a:pt x="982" y="16223"/>
                  <a:pt x="982" y="10800"/>
                </a:cubicBezTo>
                <a:cubicBezTo>
                  <a:pt x="982" y="5377"/>
                  <a:pt x="5378"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82" name="Shape 2582"/>
          <p:cNvSpPr/>
          <p:nvPr/>
        </p:nvSpPr>
        <p:spPr>
          <a:xfrm>
            <a:off x="9224197" y="9278515"/>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8164" y="4419"/>
                </a:moveTo>
                <a:lnTo>
                  <a:pt x="9327" y="4419"/>
                </a:lnTo>
                <a:cubicBezTo>
                  <a:pt x="9056" y="4419"/>
                  <a:pt x="8836" y="4638"/>
                  <a:pt x="8836" y="4909"/>
                </a:cubicBezTo>
                <a:cubicBezTo>
                  <a:pt x="8836" y="5181"/>
                  <a:pt x="9056" y="5400"/>
                  <a:pt x="9327" y="5400"/>
                </a:cubicBezTo>
                <a:lnTo>
                  <a:pt x="18164" y="5400"/>
                </a:lnTo>
                <a:cubicBezTo>
                  <a:pt x="18435" y="5400"/>
                  <a:pt x="18655" y="5181"/>
                  <a:pt x="18655" y="4909"/>
                </a:cubicBezTo>
                <a:cubicBezTo>
                  <a:pt x="18655" y="4638"/>
                  <a:pt x="18435" y="4419"/>
                  <a:pt x="18164" y="4419"/>
                </a:cubicBezTo>
                <a:moveTo>
                  <a:pt x="20618" y="19636"/>
                </a:moveTo>
                <a:cubicBezTo>
                  <a:pt x="20618" y="20179"/>
                  <a:pt x="20178"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8164" y="10310"/>
                </a:moveTo>
                <a:lnTo>
                  <a:pt x="9327" y="10310"/>
                </a:lnTo>
                <a:cubicBezTo>
                  <a:pt x="9056" y="10310"/>
                  <a:pt x="8836" y="10529"/>
                  <a:pt x="8836" y="10800"/>
                </a:cubicBezTo>
                <a:cubicBezTo>
                  <a:pt x="8836" y="11072"/>
                  <a:pt x="9056" y="11291"/>
                  <a:pt x="9327" y="11291"/>
                </a:cubicBezTo>
                <a:lnTo>
                  <a:pt x="18164" y="11291"/>
                </a:lnTo>
                <a:cubicBezTo>
                  <a:pt x="18435" y="11291"/>
                  <a:pt x="18655" y="11072"/>
                  <a:pt x="18655" y="10800"/>
                </a:cubicBezTo>
                <a:cubicBezTo>
                  <a:pt x="18655" y="10529"/>
                  <a:pt x="18435" y="10310"/>
                  <a:pt x="18164" y="10310"/>
                </a:cubicBezTo>
                <a:moveTo>
                  <a:pt x="5445" y="16155"/>
                </a:moveTo>
                <a:lnTo>
                  <a:pt x="4909" y="14728"/>
                </a:lnTo>
                <a:lnTo>
                  <a:pt x="4374" y="16155"/>
                </a:lnTo>
                <a:lnTo>
                  <a:pt x="2945" y="16155"/>
                </a:lnTo>
                <a:lnTo>
                  <a:pt x="4106" y="17048"/>
                </a:lnTo>
                <a:lnTo>
                  <a:pt x="3571" y="18655"/>
                </a:lnTo>
                <a:lnTo>
                  <a:pt x="4909" y="17673"/>
                </a:lnTo>
                <a:lnTo>
                  <a:pt x="6248" y="18655"/>
                </a:lnTo>
                <a:lnTo>
                  <a:pt x="5713" y="17048"/>
                </a:lnTo>
                <a:lnTo>
                  <a:pt x="6873" y="16155"/>
                </a:lnTo>
                <a:cubicBezTo>
                  <a:pt x="6873" y="16155"/>
                  <a:pt x="5445" y="16155"/>
                  <a:pt x="5445" y="16155"/>
                </a:cubicBezTo>
                <a:close/>
                <a:moveTo>
                  <a:pt x="4909" y="8836"/>
                </a:moveTo>
                <a:lnTo>
                  <a:pt x="4374" y="10265"/>
                </a:lnTo>
                <a:lnTo>
                  <a:pt x="2945" y="10265"/>
                </a:lnTo>
                <a:lnTo>
                  <a:pt x="4106" y="11157"/>
                </a:lnTo>
                <a:lnTo>
                  <a:pt x="3571" y="12764"/>
                </a:lnTo>
                <a:lnTo>
                  <a:pt x="4909" y="11782"/>
                </a:lnTo>
                <a:lnTo>
                  <a:pt x="6248" y="12764"/>
                </a:lnTo>
                <a:lnTo>
                  <a:pt x="5713" y="11157"/>
                </a:lnTo>
                <a:lnTo>
                  <a:pt x="6873" y="10265"/>
                </a:lnTo>
                <a:lnTo>
                  <a:pt x="5445" y="10265"/>
                </a:lnTo>
                <a:cubicBezTo>
                  <a:pt x="5445" y="10265"/>
                  <a:pt x="4909" y="8836"/>
                  <a:pt x="4909" y="8836"/>
                </a:cubicBezTo>
                <a:close/>
                <a:moveTo>
                  <a:pt x="4909" y="2945"/>
                </a:moveTo>
                <a:lnTo>
                  <a:pt x="4374" y="4374"/>
                </a:lnTo>
                <a:lnTo>
                  <a:pt x="2945" y="4374"/>
                </a:lnTo>
                <a:lnTo>
                  <a:pt x="4106" y="5266"/>
                </a:lnTo>
                <a:lnTo>
                  <a:pt x="3571" y="6873"/>
                </a:lnTo>
                <a:lnTo>
                  <a:pt x="4909" y="5891"/>
                </a:lnTo>
                <a:lnTo>
                  <a:pt x="6248" y="6873"/>
                </a:lnTo>
                <a:lnTo>
                  <a:pt x="5713" y="5266"/>
                </a:lnTo>
                <a:lnTo>
                  <a:pt x="6873" y="4374"/>
                </a:lnTo>
                <a:lnTo>
                  <a:pt x="5445" y="4374"/>
                </a:lnTo>
                <a:cubicBezTo>
                  <a:pt x="5445" y="4374"/>
                  <a:pt x="4909" y="2945"/>
                  <a:pt x="4909" y="2945"/>
                </a:cubicBezTo>
                <a:close/>
                <a:moveTo>
                  <a:pt x="18164" y="16200"/>
                </a:moveTo>
                <a:lnTo>
                  <a:pt x="9327" y="16200"/>
                </a:lnTo>
                <a:cubicBezTo>
                  <a:pt x="9056" y="16200"/>
                  <a:pt x="8836" y="16420"/>
                  <a:pt x="8836" y="16691"/>
                </a:cubicBezTo>
                <a:cubicBezTo>
                  <a:pt x="8836" y="16962"/>
                  <a:pt x="9056" y="17182"/>
                  <a:pt x="9327" y="17182"/>
                </a:cubicBezTo>
                <a:lnTo>
                  <a:pt x="18164" y="17182"/>
                </a:lnTo>
                <a:cubicBezTo>
                  <a:pt x="18435" y="17182"/>
                  <a:pt x="18655" y="16962"/>
                  <a:pt x="18655" y="16691"/>
                </a:cubicBezTo>
                <a:cubicBezTo>
                  <a:pt x="18655" y="16420"/>
                  <a:pt x="18435" y="16200"/>
                  <a:pt x="18164" y="162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83" name="Shape 2583"/>
          <p:cNvSpPr/>
          <p:nvPr/>
        </p:nvSpPr>
        <p:spPr>
          <a:xfrm>
            <a:off x="10290719" y="9278515"/>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427" y="17673"/>
                  <a:pt x="11549" y="17618"/>
                  <a:pt x="11638" y="17529"/>
                </a:cubicBezTo>
                <a:lnTo>
                  <a:pt x="14583" y="14583"/>
                </a:lnTo>
                <a:cubicBezTo>
                  <a:pt x="14673" y="14495"/>
                  <a:pt x="14727" y="14372"/>
                  <a:pt x="14727" y="14236"/>
                </a:cubicBezTo>
                <a:cubicBezTo>
                  <a:pt x="14727" y="13966"/>
                  <a:pt x="14508" y="13745"/>
                  <a:pt x="14236" y="13745"/>
                </a:cubicBezTo>
                <a:cubicBezTo>
                  <a:pt x="14101" y="13745"/>
                  <a:pt x="13978" y="13801"/>
                  <a:pt x="13889" y="13890"/>
                </a:cubicBezTo>
                <a:lnTo>
                  <a:pt x="10944" y="16835"/>
                </a:lnTo>
                <a:cubicBezTo>
                  <a:pt x="10855" y="16924"/>
                  <a:pt x="10800" y="17047"/>
                  <a:pt x="10800" y="17183"/>
                </a:cubicBezTo>
                <a:cubicBezTo>
                  <a:pt x="10800" y="17453"/>
                  <a:pt x="11020" y="17673"/>
                  <a:pt x="11291" y="17673"/>
                </a:cubicBezTo>
                <a:moveTo>
                  <a:pt x="8980" y="14871"/>
                </a:moveTo>
                <a:cubicBezTo>
                  <a:pt x="8891" y="14961"/>
                  <a:pt x="8836" y="15083"/>
                  <a:pt x="8836" y="15218"/>
                </a:cubicBezTo>
                <a:cubicBezTo>
                  <a:pt x="8836" y="15490"/>
                  <a:pt x="9056" y="15709"/>
                  <a:pt x="9327" y="15709"/>
                </a:cubicBezTo>
                <a:cubicBezTo>
                  <a:pt x="9463" y="15709"/>
                  <a:pt x="9586" y="15655"/>
                  <a:pt x="9674" y="15565"/>
                </a:cubicBezTo>
                <a:lnTo>
                  <a:pt x="10656" y="14583"/>
                </a:lnTo>
                <a:cubicBezTo>
                  <a:pt x="10745" y="14495"/>
                  <a:pt x="10800" y="14372"/>
                  <a:pt x="10800" y="14236"/>
                </a:cubicBezTo>
                <a:cubicBezTo>
                  <a:pt x="10800" y="13966"/>
                  <a:pt x="10580" y="13745"/>
                  <a:pt x="10309" y="13745"/>
                </a:cubicBezTo>
                <a:cubicBezTo>
                  <a:pt x="10174" y="13745"/>
                  <a:pt x="10051" y="13801"/>
                  <a:pt x="9962" y="13890"/>
                </a:cubicBezTo>
                <a:cubicBezTo>
                  <a:pt x="9962" y="13890"/>
                  <a:pt x="8980" y="14871"/>
                  <a:pt x="8980" y="14871"/>
                </a:cubicBezTo>
                <a:close/>
                <a:moveTo>
                  <a:pt x="11291" y="20415"/>
                </a:moveTo>
                <a:lnTo>
                  <a:pt x="982" y="10106"/>
                </a:lnTo>
                <a:lnTo>
                  <a:pt x="982" y="1473"/>
                </a:lnTo>
                <a:cubicBezTo>
                  <a:pt x="982" y="1202"/>
                  <a:pt x="1201" y="982"/>
                  <a:pt x="1473" y="982"/>
                </a:cubicBezTo>
                <a:lnTo>
                  <a:pt x="10106" y="982"/>
                </a:lnTo>
                <a:lnTo>
                  <a:pt x="20415" y="11291"/>
                </a:lnTo>
                <a:cubicBezTo>
                  <a:pt x="20415" y="11291"/>
                  <a:pt x="11291" y="20415"/>
                  <a:pt x="11291" y="20415"/>
                </a:cubicBezTo>
                <a:close/>
                <a:moveTo>
                  <a:pt x="21456" y="10944"/>
                </a:moveTo>
                <a:lnTo>
                  <a:pt x="10656" y="144"/>
                </a:lnTo>
                <a:cubicBezTo>
                  <a:pt x="10567" y="55"/>
                  <a:pt x="10445" y="0"/>
                  <a:pt x="10309" y="0"/>
                </a:cubicBezTo>
                <a:lnTo>
                  <a:pt x="1473" y="0"/>
                </a:lnTo>
                <a:cubicBezTo>
                  <a:pt x="660" y="0"/>
                  <a:pt x="0" y="660"/>
                  <a:pt x="0" y="1473"/>
                </a:cubicBezTo>
                <a:lnTo>
                  <a:pt x="0" y="10310"/>
                </a:lnTo>
                <a:cubicBezTo>
                  <a:pt x="0" y="10445"/>
                  <a:pt x="55" y="10567"/>
                  <a:pt x="144" y="10656"/>
                </a:cubicBezTo>
                <a:lnTo>
                  <a:pt x="10944" y="21456"/>
                </a:lnTo>
                <a:cubicBezTo>
                  <a:pt x="11033" y="21546"/>
                  <a:pt x="11155" y="21600"/>
                  <a:pt x="11291" y="21600"/>
                </a:cubicBezTo>
                <a:cubicBezTo>
                  <a:pt x="11427" y="21600"/>
                  <a:pt x="11549" y="21546"/>
                  <a:pt x="11638" y="21456"/>
                </a:cubicBezTo>
                <a:lnTo>
                  <a:pt x="21456" y="11638"/>
                </a:lnTo>
                <a:cubicBezTo>
                  <a:pt x="21545" y="11549"/>
                  <a:pt x="21600" y="11427"/>
                  <a:pt x="21600" y="11291"/>
                </a:cubicBezTo>
                <a:cubicBezTo>
                  <a:pt x="21600" y="11156"/>
                  <a:pt x="21545" y="11033"/>
                  <a:pt x="21456" y="10944"/>
                </a:cubicBezTo>
                <a:moveTo>
                  <a:pt x="11782" y="13255"/>
                </a:moveTo>
                <a:cubicBezTo>
                  <a:pt x="11917" y="13255"/>
                  <a:pt x="12040" y="13200"/>
                  <a:pt x="12129" y="13111"/>
                </a:cubicBezTo>
                <a:lnTo>
                  <a:pt x="14093" y="11147"/>
                </a:lnTo>
                <a:cubicBezTo>
                  <a:pt x="14182" y="11058"/>
                  <a:pt x="14236" y="10936"/>
                  <a:pt x="14236" y="10800"/>
                </a:cubicBezTo>
                <a:cubicBezTo>
                  <a:pt x="14236" y="10529"/>
                  <a:pt x="14017" y="10310"/>
                  <a:pt x="13745" y="10310"/>
                </a:cubicBezTo>
                <a:cubicBezTo>
                  <a:pt x="13610" y="10310"/>
                  <a:pt x="13487" y="10364"/>
                  <a:pt x="13398" y="10453"/>
                </a:cubicBezTo>
                <a:lnTo>
                  <a:pt x="11435" y="12417"/>
                </a:lnTo>
                <a:cubicBezTo>
                  <a:pt x="11346" y="12506"/>
                  <a:pt x="11291" y="12629"/>
                  <a:pt x="11291" y="12764"/>
                </a:cubicBezTo>
                <a:cubicBezTo>
                  <a:pt x="11291" y="13035"/>
                  <a:pt x="11510" y="13255"/>
                  <a:pt x="11782" y="13255"/>
                </a:cubicBezTo>
                <a:moveTo>
                  <a:pt x="4418" y="4909"/>
                </a:moveTo>
                <a:cubicBezTo>
                  <a:pt x="4147" y="4909"/>
                  <a:pt x="3927" y="4690"/>
                  <a:pt x="3927" y="4418"/>
                </a:cubicBezTo>
                <a:cubicBezTo>
                  <a:pt x="3927" y="4147"/>
                  <a:pt x="4147" y="3927"/>
                  <a:pt x="4418" y="3927"/>
                </a:cubicBezTo>
                <a:cubicBezTo>
                  <a:pt x="4690" y="3927"/>
                  <a:pt x="4909" y="4147"/>
                  <a:pt x="4909" y="4418"/>
                </a:cubicBezTo>
                <a:cubicBezTo>
                  <a:pt x="4909" y="4690"/>
                  <a:pt x="4690" y="4909"/>
                  <a:pt x="4418" y="4909"/>
                </a:cubicBezTo>
                <a:moveTo>
                  <a:pt x="4418" y="2945"/>
                </a:moveTo>
                <a:cubicBezTo>
                  <a:pt x="3605" y="2945"/>
                  <a:pt x="2945" y="3605"/>
                  <a:pt x="2945" y="4418"/>
                </a:cubicBezTo>
                <a:cubicBezTo>
                  <a:pt x="2945" y="5232"/>
                  <a:pt x="3605" y="5891"/>
                  <a:pt x="4418" y="5891"/>
                </a:cubicBezTo>
                <a:cubicBezTo>
                  <a:pt x="5231" y="5891"/>
                  <a:pt x="5891" y="5232"/>
                  <a:pt x="5891" y="4418"/>
                </a:cubicBezTo>
                <a:cubicBezTo>
                  <a:pt x="5891" y="3605"/>
                  <a:pt x="5231" y="2945"/>
                  <a:pt x="4418" y="294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84" name="Shape 2584"/>
          <p:cNvSpPr/>
          <p:nvPr/>
        </p:nvSpPr>
        <p:spPr>
          <a:xfrm>
            <a:off x="11357241" y="9278515"/>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309" y="17673"/>
                </a:moveTo>
                <a:cubicBezTo>
                  <a:pt x="10445" y="17673"/>
                  <a:pt x="10567" y="17618"/>
                  <a:pt x="10656" y="17529"/>
                </a:cubicBezTo>
                <a:lnTo>
                  <a:pt x="12620" y="15565"/>
                </a:lnTo>
                <a:cubicBezTo>
                  <a:pt x="12709" y="15477"/>
                  <a:pt x="12764" y="15354"/>
                  <a:pt x="12764" y="15218"/>
                </a:cubicBezTo>
                <a:cubicBezTo>
                  <a:pt x="12764" y="14947"/>
                  <a:pt x="12544" y="14728"/>
                  <a:pt x="12273" y="14728"/>
                </a:cubicBezTo>
                <a:cubicBezTo>
                  <a:pt x="12137" y="14728"/>
                  <a:pt x="12014" y="14782"/>
                  <a:pt x="11926" y="14871"/>
                </a:cubicBezTo>
                <a:lnTo>
                  <a:pt x="9962" y="16835"/>
                </a:lnTo>
                <a:cubicBezTo>
                  <a:pt x="9873" y="16924"/>
                  <a:pt x="9818" y="17046"/>
                  <a:pt x="9818" y="17183"/>
                </a:cubicBezTo>
                <a:cubicBezTo>
                  <a:pt x="9818" y="17453"/>
                  <a:pt x="10038" y="17673"/>
                  <a:pt x="10309" y="17673"/>
                </a:cubicBezTo>
                <a:moveTo>
                  <a:pt x="10309" y="20415"/>
                </a:moveTo>
                <a:lnTo>
                  <a:pt x="982" y="11088"/>
                </a:lnTo>
                <a:lnTo>
                  <a:pt x="982" y="4418"/>
                </a:lnTo>
                <a:cubicBezTo>
                  <a:pt x="982" y="4147"/>
                  <a:pt x="1201" y="3927"/>
                  <a:pt x="1473" y="3927"/>
                </a:cubicBezTo>
                <a:lnTo>
                  <a:pt x="8142" y="3927"/>
                </a:lnTo>
                <a:lnTo>
                  <a:pt x="17469" y="13255"/>
                </a:lnTo>
                <a:cubicBezTo>
                  <a:pt x="17469" y="13255"/>
                  <a:pt x="10309" y="20415"/>
                  <a:pt x="10309" y="20415"/>
                </a:cubicBezTo>
                <a:close/>
                <a:moveTo>
                  <a:pt x="8693" y="3090"/>
                </a:moveTo>
                <a:cubicBezTo>
                  <a:pt x="8604" y="3001"/>
                  <a:pt x="8481" y="2945"/>
                  <a:pt x="8345" y="2945"/>
                </a:cubicBezTo>
                <a:lnTo>
                  <a:pt x="1473" y="2945"/>
                </a:lnTo>
                <a:cubicBezTo>
                  <a:pt x="660" y="2945"/>
                  <a:pt x="0" y="3605"/>
                  <a:pt x="0" y="4418"/>
                </a:cubicBezTo>
                <a:lnTo>
                  <a:pt x="0" y="11291"/>
                </a:lnTo>
                <a:cubicBezTo>
                  <a:pt x="0" y="11427"/>
                  <a:pt x="55" y="11549"/>
                  <a:pt x="144" y="11638"/>
                </a:cubicBezTo>
                <a:lnTo>
                  <a:pt x="9962" y="21456"/>
                </a:lnTo>
                <a:cubicBezTo>
                  <a:pt x="10051" y="21546"/>
                  <a:pt x="10174" y="21600"/>
                  <a:pt x="10309" y="21600"/>
                </a:cubicBezTo>
                <a:cubicBezTo>
                  <a:pt x="10445" y="21600"/>
                  <a:pt x="10567" y="21546"/>
                  <a:pt x="10656" y="21456"/>
                </a:cubicBezTo>
                <a:lnTo>
                  <a:pt x="18511" y="13602"/>
                </a:lnTo>
                <a:cubicBezTo>
                  <a:pt x="18600" y="13513"/>
                  <a:pt x="18655" y="13390"/>
                  <a:pt x="18655" y="13255"/>
                </a:cubicBezTo>
                <a:cubicBezTo>
                  <a:pt x="18655" y="13119"/>
                  <a:pt x="18599" y="12997"/>
                  <a:pt x="18511" y="12908"/>
                </a:cubicBezTo>
                <a:cubicBezTo>
                  <a:pt x="18511" y="12908"/>
                  <a:pt x="8693" y="3090"/>
                  <a:pt x="8693" y="3090"/>
                </a:cubicBezTo>
                <a:close/>
                <a:moveTo>
                  <a:pt x="7855" y="15218"/>
                </a:moveTo>
                <a:cubicBezTo>
                  <a:pt x="7855" y="15490"/>
                  <a:pt x="8074" y="15709"/>
                  <a:pt x="8345" y="15709"/>
                </a:cubicBezTo>
                <a:cubicBezTo>
                  <a:pt x="8481" y="15709"/>
                  <a:pt x="8604" y="15655"/>
                  <a:pt x="8693" y="15565"/>
                </a:cubicBezTo>
                <a:lnTo>
                  <a:pt x="9183" y="15074"/>
                </a:lnTo>
                <a:cubicBezTo>
                  <a:pt x="9273" y="14986"/>
                  <a:pt x="9327" y="14863"/>
                  <a:pt x="9327" y="14728"/>
                </a:cubicBezTo>
                <a:cubicBezTo>
                  <a:pt x="9327" y="14456"/>
                  <a:pt x="9108" y="14236"/>
                  <a:pt x="8836" y="14236"/>
                </a:cubicBezTo>
                <a:cubicBezTo>
                  <a:pt x="8701" y="14236"/>
                  <a:pt x="8578" y="14291"/>
                  <a:pt x="8489" y="14381"/>
                </a:cubicBezTo>
                <a:lnTo>
                  <a:pt x="7998" y="14871"/>
                </a:lnTo>
                <a:cubicBezTo>
                  <a:pt x="7910" y="14961"/>
                  <a:pt x="7855" y="15083"/>
                  <a:pt x="7855" y="15218"/>
                </a:cubicBezTo>
                <a:moveTo>
                  <a:pt x="21456" y="9962"/>
                </a:moveTo>
                <a:lnTo>
                  <a:pt x="11638" y="144"/>
                </a:lnTo>
                <a:cubicBezTo>
                  <a:pt x="11549" y="55"/>
                  <a:pt x="11427" y="0"/>
                  <a:pt x="11291" y="0"/>
                </a:cubicBezTo>
                <a:lnTo>
                  <a:pt x="4418" y="0"/>
                </a:lnTo>
                <a:cubicBezTo>
                  <a:pt x="3605" y="0"/>
                  <a:pt x="2945" y="660"/>
                  <a:pt x="2945" y="1473"/>
                </a:cubicBezTo>
                <a:cubicBezTo>
                  <a:pt x="2945" y="1744"/>
                  <a:pt x="3165" y="1964"/>
                  <a:pt x="3436" y="1964"/>
                </a:cubicBezTo>
                <a:cubicBezTo>
                  <a:pt x="3708" y="1964"/>
                  <a:pt x="3927" y="1744"/>
                  <a:pt x="3927" y="1473"/>
                </a:cubicBezTo>
                <a:cubicBezTo>
                  <a:pt x="3927" y="1202"/>
                  <a:pt x="4147" y="982"/>
                  <a:pt x="4418" y="982"/>
                </a:cubicBezTo>
                <a:lnTo>
                  <a:pt x="11088" y="982"/>
                </a:lnTo>
                <a:lnTo>
                  <a:pt x="20415" y="10310"/>
                </a:lnTo>
                <a:lnTo>
                  <a:pt x="19289" y="11435"/>
                </a:lnTo>
                <a:cubicBezTo>
                  <a:pt x="19201" y="11524"/>
                  <a:pt x="19145" y="11646"/>
                  <a:pt x="19145" y="11782"/>
                </a:cubicBezTo>
                <a:cubicBezTo>
                  <a:pt x="19145" y="12053"/>
                  <a:pt x="19366" y="12273"/>
                  <a:pt x="19636" y="12273"/>
                </a:cubicBezTo>
                <a:cubicBezTo>
                  <a:pt x="19772" y="12273"/>
                  <a:pt x="19895" y="12218"/>
                  <a:pt x="19983" y="12129"/>
                </a:cubicBezTo>
                <a:lnTo>
                  <a:pt x="21456" y="10656"/>
                </a:lnTo>
                <a:cubicBezTo>
                  <a:pt x="21545" y="10567"/>
                  <a:pt x="21600" y="10445"/>
                  <a:pt x="21600" y="10310"/>
                </a:cubicBezTo>
                <a:cubicBezTo>
                  <a:pt x="21600" y="10174"/>
                  <a:pt x="21545" y="10051"/>
                  <a:pt x="21456" y="9962"/>
                </a:cubicBezTo>
                <a:moveTo>
                  <a:pt x="10309" y="13745"/>
                </a:moveTo>
                <a:cubicBezTo>
                  <a:pt x="10445" y="13745"/>
                  <a:pt x="10567" y="13691"/>
                  <a:pt x="10656" y="13602"/>
                </a:cubicBezTo>
                <a:lnTo>
                  <a:pt x="11638" y="12620"/>
                </a:lnTo>
                <a:cubicBezTo>
                  <a:pt x="11727" y="12531"/>
                  <a:pt x="11782" y="12408"/>
                  <a:pt x="11782" y="12273"/>
                </a:cubicBezTo>
                <a:cubicBezTo>
                  <a:pt x="11782" y="12002"/>
                  <a:pt x="11562" y="11782"/>
                  <a:pt x="11291" y="11782"/>
                </a:cubicBezTo>
                <a:cubicBezTo>
                  <a:pt x="11156" y="11782"/>
                  <a:pt x="11033" y="11837"/>
                  <a:pt x="10944" y="11926"/>
                </a:cubicBezTo>
                <a:lnTo>
                  <a:pt x="9962" y="12908"/>
                </a:lnTo>
                <a:cubicBezTo>
                  <a:pt x="9873" y="12997"/>
                  <a:pt x="9818" y="13119"/>
                  <a:pt x="9818" y="13255"/>
                </a:cubicBezTo>
                <a:cubicBezTo>
                  <a:pt x="9818" y="13526"/>
                  <a:pt x="10038" y="13745"/>
                  <a:pt x="10309" y="13745"/>
                </a:cubicBezTo>
                <a:moveTo>
                  <a:pt x="4418" y="7855"/>
                </a:moveTo>
                <a:cubicBezTo>
                  <a:pt x="4147" y="7855"/>
                  <a:pt x="3927" y="7635"/>
                  <a:pt x="3927" y="7364"/>
                </a:cubicBezTo>
                <a:cubicBezTo>
                  <a:pt x="3927" y="7093"/>
                  <a:pt x="4147" y="6873"/>
                  <a:pt x="4418" y="6873"/>
                </a:cubicBezTo>
                <a:cubicBezTo>
                  <a:pt x="4690" y="6873"/>
                  <a:pt x="4909" y="7093"/>
                  <a:pt x="4909" y="7364"/>
                </a:cubicBezTo>
                <a:cubicBezTo>
                  <a:pt x="4909" y="7635"/>
                  <a:pt x="4690" y="7855"/>
                  <a:pt x="4418" y="7855"/>
                </a:cubicBezTo>
                <a:moveTo>
                  <a:pt x="4418" y="5891"/>
                </a:moveTo>
                <a:cubicBezTo>
                  <a:pt x="3605" y="5891"/>
                  <a:pt x="2945" y="6551"/>
                  <a:pt x="2945" y="7364"/>
                </a:cubicBezTo>
                <a:cubicBezTo>
                  <a:pt x="2945" y="8177"/>
                  <a:pt x="3605" y="8837"/>
                  <a:pt x="4418" y="8837"/>
                </a:cubicBezTo>
                <a:cubicBezTo>
                  <a:pt x="5232" y="8837"/>
                  <a:pt x="5891" y="8177"/>
                  <a:pt x="5891" y="7364"/>
                </a:cubicBezTo>
                <a:cubicBezTo>
                  <a:pt x="5891" y="6551"/>
                  <a:pt x="5232" y="5891"/>
                  <a:pt x="4418" y="589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85" name="Shape 2585"/>
          <p:cNvSpPr/>
          <p:nvPr/>
        </p:nvSpPr>
        <p:spPr>
          <a:xfrm>
            <a:off x="12550730" y="3945923"/>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9000" y="14727"/>
                </a:moveTo>
                <a:lnTo>
                  <a:pt x="5400" y="14727"/>
                </a:lnTo>
                <a:cubicBezTo>
                  <a:pt x="5069" y="14727"/>
                  <a:pt x="4800" y="14947"/>
                  <a:pt x="4800" y="15218"/>
                </a:cubicBezTo>
                <a:cubicBezTo>
                  <a:pt x="4800" y="15490"/>
                  <a:pt x="5069" y="15709"/>
                  <a:pt x="5400" y="15709"/>
                </a:cubicBezTo>
                <a:lnTo>
                  <a:pt x="9000" y="15709"/>
                </a:lnTo>
                <a:cubicBezTo>
                  <a:pt x="9331" y="15709"/>
                  <a:pt x="9600" y="15490"/>
                  <a:pt x="9600" y="15218"/>
                </a:cubicBezTo>
                <a:cubicBezTo>
                  <a:pt x="9600" y="14947"/>
                  <a:pt x="9331" y="14727"/>
                  <a:pt x="9000" y="14727"/>
                </a:cubicBezTo>
                <a:moveTo>
                  <a:pt x="20400" y="2579"/>
                </a:moveTo>
                <a:cubicBezTo>
                  <a:pt x="18840" y="3757"/>
                  <a:pt x="15638" y="4614"/>
                  <a:pt x="12466" y="4845"/>
                </a:cubicBezTo>
                <a:cubicBezTo>
                  <a:pt x="12197" y="4307"/>
                  <a:pt x="11554" y="3927"/>
                  <a:pt x="10800" y="3927"/>
                </a:cubicBezTo>
                <a:cubicBezTo>
                  <a:pt x="10046" y="3927"/>
                  <a:pt x="9403" y="4307"/>
                  <a:pt x="9135" y="4845"/>
                </a:cubicBezTo>
                <a:cubicBezTo>
                  <a:pt x="5962" y="4614"/>
                  <a:pt x="2760" y="3757"/>
                  <a:pt x="1200" y="2579"/>
                </a:cubicBezTo>
                <a:lnTo>
                  <a:pt x="1200" y="1964"/>
                </a:lnTo>
                <a:cubicBezTo>
                  <a:pt x="1200" y="1422"/>
                  <a:pt x="1738" y="982"/>
                  <a:pt x="2400" y="982"/>
                </a:cubicBezTo>
                <a:lnTo>
                  <a:pt x="19200" y="982"/>
                </a:lnTo>
                <a:cubicBezTo>
                  <a:pt x="19862" y="982"/>
                  <a:pt x="20400" y="1422"/>
                  <a:pt x="20400" y="1964"/>
                </a:cubicBezTo>
                <a:cubicBezTo>
                  <a:pt x="20400" y="1964"/>
                  <a:pt x="20400" y="2579"/>
                  <a:pt x="20400" y="2579"/>
                </a:cubicBezTo>
                <a:close/>
                <a:moveTo>
                  <a:pt x="10200" y="5400"/>
                </a:moveTo>
                <a:cubicBezTo>
                  <a:pt x="10200" y="5129"/>
                  <a:pt x="10469" y="4909"/>
                  <a:pt x="10800" y="4909"/>
                </a:cubicBezTo>
                <a:cubicBezTo>
                  <a:pt x="11131" y="4909"/>
                  <a:pt x="11400" y="5129"/>
                  <a:pt x="11400" y="5400"/>
                </a:cubicBezTo>
                <a:cubicBezTo>
                  <a:pt x="11400" y="5672"/>
                  <a:pt x="11131" y="5891"/>
                  <a:pt x="10800" y="5891"/>
                </a:cubicBezTo>
                <a:cubicBezTo>
                  <a:pt x="10469" y="5891"/>
                  <a:pt x="10200" y="5672"/>
                  <a:pt x="10200" y="5400"/>
                </a:cubicBezTo>
                <a:moveTo>
                  <a:pt x="20400" y="19636"/>
                </a:moveTo>
                <a:cubicBezTo>
                  <a:pt x="20400" y="20178"/>
                  <a:pt x="19862" y="20619"/>
                  <a:pt x="19200" y="20619"/>
                </a:cubicBezTo>
                <a:lnTo>
                  <a:pt x="2400" y="20619"/>
                </a:lnTo>
                <a:cubicBezTo>
                  <a:pt x="1738" y="20619"/>
                  <a:pt x="1200" y="20178"/>
                  <a:pt x="1200" y="19636"/>
                </a:cubicBezTo>
                <a:lnTo>
                  <a:pt x="1200" y="3859"/>
                </a:lnTo>
                <a:cubicBezTo>
                  <a:pt x="3007" y="4894"/>
                  <a:pt x="6118" y="5617"/>
                  <a:pt x="9086" y="5827"/>
                </a:cubicBezTo>
                <a:cubicBezTo>
                  <a:pt x="9311" y="6431"/>
                  <a:pt x="9988" y="6873"/>
                  <a:pt x="10800" y="6873"/>
                </a:cubicBezTo>
                <a:cubicBezTo>
                  <a:pt x="11611" y="6873"/>
                  <a:pt x="12289" y="6431"/>
                  <a:pt x="12514" y="5827"/>
                </a:cubicBezTo>
                <a:cubicBezTo>
                  <a:pt x="15482" y="5617"/>
                  <a:pt x="18593" y="4894"/>
                  <a:pt x="20400" y="3859"/>
                </a:cubicBezTo>
                <a:cubicBezTo>
                  <a:pt x="20400" y="3859"/>
                  <a:pt x="20400" y="19636"/>
                  <a:pt x="20400" y="19636"/>
                </a:cubicBezTo>
                <a:close/>
                <a:moveTo>
                  <a:pt x="192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1964"/>
                </a:lnTo>
                <a:cubicBezTo>
                  <a:pt x="21600" y="879"/>
                  <a:pt x="20525" y="0"/>
                  <a:pt x="19200" y="0"/>
                </a:cubicBezTo>
                <a:moveTo>
                  <a:pt x="7800" y="16691"/>
                </a:moveTo>
                <a:lnTo>
                  <a:pt x="5400" y="16691"/>
                </a:lnTo>
                <a:cubicBezTo>
                  <a:pt x="5069" y="16691"/>
                  <a:pt x="4800" y="16911"/>
                  <a:pt x="4800" y="17182"/>
                </a:cubicBezTo>
                <a:cubicBezTo>
                  <a:pt x="4800" y="17453"/>
                  <a:pt x="5069" y="17673"/>
                  <a:pt x="5400" y="17673"/>
                </a:cubicBezTo>
                <a:lnTo>
                  <a:pt x="7800" y="17673"/>
                </a:lnTo>
                <a:cubicBezTo>
                  <a:pt x="8131" y="17673"/>
                  <a:pt x="8400" y="17453"/>
                  <a:pt x="8400" y="17182"/>
                </a:cubicBezTo>
                <a:cubicBezTo>
                  <a:pt x="8400" y="16911"/>
                  <a:pt x="8131" y="16691"/>
                  <a:pt x="7800" y="1669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86" name="Shape 2586"/>
          <p:cNvSpPr/>
          <p:nvPr/>
        </p:nvSpPr>
        <p:spPr>
          <a:xfrm>
            <a:off x="13617252" y="3945923"/>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5600" y="6076"/>
                </a:moveTo>
                <a:cubicBezTo>
                  <a:pt x="14428" y="7109"/>
                  <a:pt x="12685" y="7649"/>
                  <a:pt x="10071" y="7803"/>
                </a:cubicBezTo>
                <a:cubicBezTo>
                  <a:pt x="9806" y="7259"/>
                  <a:pt x="9160" y="6873"/>
                  <a:pt x="8400" y="6873"/>
                </a:cubicBezTo>
                <a:cubicBezTo>
                  <a:pt x="7640" y="6873"/>
                  <a:pt x="6994" y="7259"/>
                  <a:pt x="6729" y="7803"/>
                </a:cubicBezTo>
                <a:cubicBezTo>
                  <a:pt x="4115" y="7649"/>
                  <a:pt x="2372" y="7109"/>
                  <a:pt x="1200" y="6076"/>
                </a:cubicBezTo>
                <a:lnTo>
                  <a:pt x="1200" y="5891"/>
                </a:lnTo>
                <a:cubicBezTo>
                  <a:pt x="1200" y="5349"/>
                  <a:pt x="1738" y="4909"/>
                  <a:pt x="2400" y="4909"/>
                </a:cubicBezTo>
                <a:lnTo>
                  <a:pt x="14400" y="4909"/>
                </a:lnTo>
                <a:cubicBezTo>
                  <a:pt x="15062" y="4909"/>
                  <a:pt x="15600" y="5349"/>
                  <a:pt x="15600" y="5891"/>
                </a:cubicBezTo>
                <a:cubicBezTo>
                  <a:pt x="15600" y="5891"/>
                  <a:pt x="15600" y="6076"/>
                  <a:pt x="15600" y="6076"/>
                </a:cubicBezTo>
                <a:close/>
                <a:moveTo>
                  <a:pt x="7800" y="8346"/>
                </a:moveTo>
                <a:cubicBezTo>
                  <a:pt x="7800" y="8074"/>
                  <a:pt x="8069" y="7855"/>
                  <a:pt x="8400" y="7855"/>
                </a:cubicBezTo>
                <a:cubicBezTo>
                  <a:pt x="8731" y="7855"/>
                  <a:pt x="9000" y="8074"/>
                  <a:pt x="9000" y="8346"/>
                </a:cubicBezTo>
                <a:cubicBezTo>
                  <a:pt x="9000" y="8617"/>
                  <a:pt x="8731" y="8836"/>
                  <a:pt x="8400" y="8836"/>
                </a:cubicBezTo>
                <a:cubicBezTo>
                  <a:pt x="8069" y="8836"/>
                  <a:pt x="7800" y="8617"/>
                  <a:pt x="7800" y="8346"/>
                </a:cubicBezTo>
                <a:moveTo>
                  <a:pt x="15600" y="19636"/>
                </a:moveTo>
                <a:cubicBezTo>
                  <a:pt x="15600" y="20179"/>
                  <a:pt x="15062" y="20619"/>
                  <a:pt x="14400" y="20619"/>
                </a:cubicBezTo>
                <a:lnTo>
                  <a:pt x="2400" y="20619"/>
                </a:lnTo>
                <a:cubicBezTo>
                  <a:pt x="1738" y="20619"/>
                  <a:pt x="1200" y="20179"/>
                  <a:pt x="1200" y="19636"/>
                </a:cubicBezTo>
                <a:lnTo>
                  <a:pt x="1200" y="7318"/>
                </a:lnTo>
                <a:cubicBezTo>
                  <a:pt x="2658" y="8244"/>
                  <a:pt x="4301" y="8666"/>
                  <a:pt x="6693" y="8790"/>
                </a:cubicBezTo>
                <a:cubicBezTo>
                  <a:pt x="6924" y="9385"/>
                  <a:pt x="7597" y="9819"/>
                  <a:pt x="8400" y="9819"/>
                </a:cubicBezTo>
                <a:cubicBezTo>
                  <a:pt x="9203" y="9819"/>
                  <a:pt x="9875" y="9385"/>
                  <a:pt x="10108" y="8790"/>
                </a:cubicBezTo>
                <a:cubicBezTo>
                  <a:pt x="12499" y="8666"/>
                  <a:pt x="14142" y="8244"/>
                  <a:pt x="15600" y="7318"/>
                </a:cubicBezTo>
                <a:cubicBezTo>
                  <a:pt x="15600" y="7318"/>
                  <a:pt x="15600" y="19636"/>
                  <a:pt x="15600" y="19636"/>
                </a:cubicBezTo>
                <a:close/>
                <a:moveTo>
                  <a:pt x="14400" y="3927"/>
                </a:moveTo>
                <a:lnTo>
                  <a:pt x="2400" y="3927"/>
                </a:lnTo>
                <a:cubicBezTo>
                  <a:pt x="1075" y="3927"/>
                  <a:pt x="0" y="4806"/>
                  <a:pt x="0" y="5891"/>
                </a:cubicBezTo>
                <a:lnTo>
                  <a:pt x="0" y="19636"/>
                </a:lnTo>
                <a:cubicBezTo>
                  <a:pt x="0" y="20721"/>
                  <a:pt x="1075" y="21600"/>
                  <a:pt x="2400" y="21600"/>
                </a:cubicBezTo>
                <a:lnTo>
                  <a:pt x="14400" y="21600"/>
                </a:lnTo>
                <a:cubicBezTo>
                  <a:pt x="15725" y="21600"/>
                  <a:pt x="16800" y="20721"/>
                  <a:pt x="16800" y="19636"/>
                </a:cubicBezTo>
                <a:lnTo>
                  <a:pt x="16800" y="5891"/>
                </a:lnTo>
                <a:cubicBezTo>
                  <a:pt x="16800" y="4806"/>
                  <a:pt x="15725" y="3927"/>
                  <a:pt x="14400" y="3927"/>
                </a:cubicBezTo>
                <a:moveTo>
                  <a:pt x="5400" y="17673"/>
                </a:moveTo>
                <a:lnTo>
                  <a:pt x="4200" y="17673"/>
                </a:lnTo>
                <a:cubicBezTo>
                  <a:pt x="3869" y="17673"/>
                  <a:pt x="3600" y="17893"/>
                  <a:pt x="3600" y="18164"/>
                </a:cubicBezTo>
                <a:cubicBezTo>
                  <a:pt x="3600" y="18435"/>
                  <a:pt x="3869" y="18655"/>
                  <a:pt x="4200" y="18655"/>
                </a:cubicBezTo>
                <a:lnTo>
                  <a:pt x="5400" y="18655"/>
                </a:lnTo>
                <a:cubicBezTo>
                  <a:pt x="5731" y="18655"/>
                  <a:pt x="6000" y="18435"/>
                  <a:pt x="6000" y="18164"/>
                </a:cubicBezTo>
                <a:cubicBezTo>
                  <a:pt x="6000" y="17893"/>
                  <a:pt x="5731" y="17673"/>
                  <a:pt x="5400" y="17673"/>
                </a:cubicBezTo>
                <a:moveTo>
                  <a:pt x="6600" y="15709"/>
                </a:moveTo>
                <a:lnTo>
                  <a:pt x="4200" y="15709"/>
                </a:lnTo>
                <a:cubicBezTo>
                  <a:pt x="3869" y="15709"/>
                  <a:pt x="3600" y="15929"/>
                  <a:pt x="3600" y="16200"/>
                </a:cubicBezTo>
                <a:cubicBezTo>
                  <a:pt x="3600" y="16472"/>
                  <a:pt x="3869" y="16691"/>
                  <a:pt x="4200" y="16691"/>
                </a:cubicBezTo>
                <a:lnTo>
                  <a:pt x="6600" y="16691"/>
                </a:lnTo>
                <a:cubicBezTo>
                  <a:pt x="6931" y="16691"/>
                  <a:pt x="7200" y="16472"/>
                  <a:pt x="7200" y="16200"/>
                </a:cubicBezTo>
                <a:cubicBezTo>
                  <a:pt x="7200" y="15929"/>
                  <a:pt x="6931" y="15709"/>
                  <a:pt x="6600" y="15709"/>
                </a:cubicBezTo>
                <a:moveTo>
                  <a:pt x="19200" y="0"/>
                </a:moveTo>
                <a:lnTo>
                  <a:pt x="7200" y="0"/>
                </a:lnTo>
                <a:cubicBezTo>
                  <a:pt x="5875" y="0"/>
                  <a:pt x="4800" y="879"/>
                  <a:pt x="4800" y="1964"/>
                </a:cubicBezTo>
                <a:lnTo>
                  <a:pt x="4800" y="2455"/>
                </a:lnTo>
                <a:cubicBezTo>
                  <a:pt x="4800" y="2726"/>
                  <a:pt x="5069" y="2945"/>
                  <a:pt x="5400" y="2945"/>
                </a:cubicBezTo>
                <a:cubicBezTo>
                  <a:pt x="5731" y="2945"/>
                  <a:pt x="6000" y="2726"/>
                  <a:pt x="6000" y="2455"/>
                </a:cubicBezTo>
                <a:lnTo>
                  <a:pt x="6000" y="1964"/>
                </a:lnTo>
                <a:cubicBezTo>
                  <a:pt x="6000" y="1422"/>
                  <a:pt x="6538" y="982"/>
                  <a:pt x="7200" y="982"/>
                </a:cubicBezTo>
                <a:lnTo>
                  <a:pt x="19200" y="982"/>
                </a:lnTo>
                <a:cubicBezTo>
                  <a:pt x="19862" y="982"/>
                  <a:pt x="20400" y="1422"/>
                  <a:pt x="20400" y="1964"/>
                </a:cubicBezTo>
                <a:lnTo>
                  <a:pt x="20400" y="15709"/>
                </a:lnTo>
                <a:cubicBezTo>
                  <a:pt x="20400" y="16252"/>
                  <a:pt x="19862" y="16691"/>
                  <a:pt x="19200" y="16691"/>
                </a:cubicBezTo>
                <a:lnTo>
                  <a:pt x="18600" y="16691"/>
                </a:lnTo>
                <a:cubicBezTo>
                  <a:pt x="18269" y="16691"/>
                  <a:pt x="18000" y="16911"/>
                  <a:pt x="18000" y="17182"/>
                </a:cubicBezTo>
                <a:cubicBezTo>
                  <a:pt x="18000" y="17453"/>
                  <a:pt x="18269" y="17673"/>
                  <a:pt x="18600" y="17673"/>
                </a:cubicBezTo>
                <a:lnTo>
                  <a:pt x="19200" y="17673"/>
                </a:lnTo>
                <a:cubicBezTo>
                  <a:pt x="20525" y="17673"/>
                  <a:pt x="21600" y="16794"/>
                  <a:pt x="21600" y="15709"/>
                </a:cubicBezTo>
                <a:lnTo>
                  <a:pt x="21600" y="1964"/>
                </a:lnTo>
                <a:cubicBezTo>
                  <a:pt x="21600" y="879"/>
                  <a:pt x="20525" y="0"/>
                  <a:pt x="192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87" name="Shape 2587"/>
          <p:cNvSpPr/>
          <p:nvPr/>
        </p:nvSpPr>
        <p:spPr>
          <a:xfrm>
            <a:off x="14632988" y="3945923"/>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88" name="Shape 2588"/>
          <p:cNvSpPr/>
          <p:nvPr/>
        </p:nvSpPr>
        <p:spPr>
          <a:xfrm>
            <a:off x="15699510" y="3971315"/>
            <a:ext cx="558655" cy="507888"/>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89" name="Shape 2589"/>
          <p:cNvSpPr/>
          <p:nvPr/>
        </p:nvSpPr>
        <p:spPr>
          <a:xfrm>
            <a:off x="16766032" y="3971315"/>
            <a:ext cx="558655" cy="507888"/>
          </a:xfrm>
          <a:custGeom>
            <a:avLst/>
            <a:gdLst/>
            <a:ahLst/>
            <a:cxnLst>
              <a:cxn ang="0">
                <a:pos x="wd2" y="hd2"/>
              </a:cxn>
              <a:cxn ang="5400000">
                <a:pos x="wd2" y="hd2"/>
              </a:cxn>
              <a:cxn ang="10800000">
                <a:pos x="wd2" y="hd2"/>
              </a:cxn>
              <a:cxn ang="16200000">
                <a:pos x="wd2" y="hd2"/>
              </a:cxn>
            </a:cxnLst>
            <a:rect l="0" t="0" r="r" b="b"/>
            <a:pathLst>
              <a:path w="21600" h="21600" extrusionOk="0">
                <a:moveTo>
                  <a:pt x="6382" y="15119"/>
                </a:moveTo>
                <a:cubicBezTo>
                  <a:pt x="7195" y="15119"/>
                  <a:pt x="7855" y="14394"/>
                  <a:pt x="7855" y="13500"/>
                </a:cubicBezTo>
                <a:cubicBezTo>
                  <a:pt x="7855" y="12605"/>
                  <a:pt x="7195" y="11880"/>
                  <a:pt x="6382" y="11880"/>
                </a:cubicBezTo>
                <a:cubicBezTo>
                  <a:pt x="5568" y="11880"/>
                  <a:pt x="4909" y="12605"/>
                  <a:pt x="4909" y="13500"/>
                </a:cubicBezTo>
                <a:cubicBezTo>
                  <a:pt x="4909" y="14394"/>
                  <a:pt x="5568" y="15119"/>
                  <a:pt x="6382" y="15119"/>
                </a:cubicBezTo>
                <a:moveTo>
                  <a:pt x="2455" y="3240"/>
                </a:moveTo>
                <a:cubicBezTo>
                  <a:pt x="2725" y="3240"/>
                  <a:pt x="2945" y="2999"/>
                  <a:pt x="2945" y="2700"/>
                </a:cubicBezTo>
                <a:cubicBezTo>
                  <a:pt x="2945" y="2402"/>
                  <a:pt x="2725" y="2160"/>
                  <a:pt x="2455" y="2160"/>
                </a:cubicBezTo>
                <a:cubicBezTo>
                  <a:pt x="2184" y="2160"/>
                  <a:pt x="1964" y="2402"/>
                  <a:pt x="1964" y="2700"/>
                </a:cubicBezTo>
                <a:cubicBezTo>
                  <a:pt x="1964" y="2999"/>
                  <a:pt x="2184" y="3240"/>
                  <a:pt x="2455" y="3240"/>
                </a:cubicBezTo>
                <a:moveTo>
                  <a:pt x="3927" y="8100"/>
                </a:moveTo>
                <a:cubicBezTo>
                  <a:pt x="3927" y="6609"/>
                  <a:pt x="5026" y="5400"/>
                  <a:pt x="6382" y="5400"/>
                </a:cubicBezTo>
                <a:cubicBezTo>
                  <a:pt x="7738" y="5400"/>
                  <a:pt x="8836" y="6609"/>
                  <a:pt x="8836" y="8100"/>
                </a:cubicBezTo>
                <a:lnTo>
                  <a:pt x="8836" y="13500"/>
                </a:lnTo>
                <a:cubicBezTo>
                  <a:pt x="8836" y="14991"/>
                  <a:pt x="7738" y="16199"/>
                  <a:pt x="6382" y="16199"/>
                </a:cubicBezTo>
                <a:cubicBezTo>
                  <a:pt x="5026" y="16199"/>
                  <a:pt x="3927" y="14991"/>
                  <a:pt x="3927" y="13500"/>
                </a:cubicBezTo>
                <a:cubicBezTo>
                  <a:pt x="3927" y="13500"/>
                  <a:pt x="3927" y="8100"/>
                  <a:pt x="3927" y="8100"/>
                </a:cubicBezTo>
                <a:close/>
                <a:moveTo>
                  <a:pt x="2945" y="13500"/>
                </a:moveTo>
                <a:cubicBezTo>
                  <a:pt x="2945" y="15587"/>
                  <a:pt x="4484" y="17279"/>
                  <a:pt x="6382" y="17279"/>
                </a:cubicBezTo>
                <a:cubicBezTo>
                  <a:pt x="8280" y="17279"/>
                  <a:pt x="9818" y="15587"/>
                  <a:pt x="9818" y="13500"/>
                </a:cubicBezTo>
                <a:lnTo>
                  <a:pt x="9818" y="8100"/>
                </a:lnTo>
                <a:cubicBezTo>
                  <a:pt x="9818" y="6012"/>
                  <a:pt x="8280" y="4320"/>
                  <a:pt x="6382" y="4320"/>
                </a:cubicBezTo>
                <a:cubicBezTo>
                  <a:pt x="4484" y="4320"/>
                  <a:pt x="2945" y="6012"/>
                  <a:pt x="2945" y="8100"/>
                </a:cubicBezTo>
                <a:cubicBezTo>
                  <a:pt x="2945" y="8100"/>
                  <a:pt x="2945" y="13500"/>
                  <a:pt x="2945" y="13500"/>
                </a:cubicBezTo>
                <a:close/>
                <a:moveTo>
                  <a:pt x="2455" y="19439"/>
                </a:moveTo>
                <a:cubicBezTo>
                  <a:pt x="2725" y="19439"/>
                  <a:pt x="2945" y="19198"/>
                  <a:pt x="2945" y="18899"/>
                </a:cubicBezTo>
                <a:cubicBezTo>
                  <a:pt x="2945" y="18601"/>
                  <a:pt x="2725" y="18359"/>
                  <a:pt x="2455" y="18359"/>
                </a:cubicBezTo>
                <a:cubicBezTo>
                  <a:pt x="2184" y="18359"/>
                  <a:pt x="1964" y="18601"/>
                  <a:pt x="1964" y="18899"/>
                </a:cubicBezTo>
                <a:cubicBezTo>
                  <a:pt x="1964" y="19198"/>
                  <a:pt x="2184" y="19439"/>
                  <a:pt x="2455" y="19439"/>
                </a:cubicBezTo>
                <a:moveTo>
                  <a:pt x="20618" y="20519"/>
                </a:moveTo>
                <a:lnTo>
                  <a:pt x="982" y="20519"/>
                </a:lnTo>
                <a:lnTo>
                  <a:pt x="982" y="1080"/>
                </a:lnTo>
                <a:lnTo>
                  <a:pt x="20618" y="1080"/>
                </a:lnTo>
                <a:cubicBezTo>
                  <a:pt x="20618" y="1080"/>
                  <a:pt x="20618" y="20519"/>
                  <a:pt x="20618" y="20519"/>
                </a:cubicBezTo>
                <a:close/>
                <a:moveTo>
                  <a:pt x="20618" y="0"/>
                </a:moveTo>
                <a:lnTo>
                  <a:pt x="982" y="0"/>
                </a:lnTo>
                <a:cubicBezTo>
                  <a:pt x="440" y="0"/>
                  <a:pt x="0" y="484"/>
                  <a:pt x="0" y="1080"/>
                </a:cubicBezTo>
                <a:lnTo>
                  <a:pt x="0" y="20519"/>
                </a:lnTo>
                <a:cubicBezTo>
                  <a:pt x="0" y="21115"/>
                  <a:pt x="440" y="21600"/>
                  <a:pt x="982" y="21600"/>
                </a:cubicBezTo>
                <a:lnTo>
                  <a:pt x="20618" y="21600"/>
                </a:lnTo>
                <a:cubicBezTo>
                  <a:pt x="21160" y="21600"/>
                  <a:pt x="21600" y="21115"/>
                  <a:pt x="21600" y="20519"/>
                </a:cubicBezTo>
                <a:lnTo>
                  <a:pt x="21600" y="1080"/>
                </a:lnTo>
                <a:cubicBezTo>
                  <a:pt x="21600" y="484"/>
                  <a:pt x="21160" y="0"/>
                  <a:pt x="20618" y="0"/>
                </a:cubicBezTo>
                <a:moveTo>
                  <a:pt x="19145" y="3240"/>
                </a:moveTo>
                <a:cubicBezTo>
                  <a:pt x="19416" y="3240"/>
                  <a:pt x="19636" y="2999"/>
                  <a:pt x="19636" y="2700"/>
                </a:cubicBezTo>
                <a:cubicBezTo>
                  <a:pt x="19636" y="2402"/>
                  <a:pt x="19416" y="2160"/>
                  <a:pt x="19145" y="2160"/>
                </a:cubicBezTo>
                <a:cubicBezTo>
                  <a:pt x="18875" y="2160"/>
                  <a:pt x="18655" y="2402"/>
                  <a:pt x="18655" y="2700"/>
                </a:cubicBezTo>
                <a:cubicBezTo>
                  <a:pt x="18655" y="2999"/>
                  <a:pt x="18875" y="3240"/>
                  <a:pt x="19145" y="3240"/>
                </a:cubicBezTo>
                <a:moveTo>
                  <a:pt x="12764" y="8100"/>
                </a:moveTo>
                <a:cubicBezTo>
                  <a:pt x="12764" y="6609"/>
                  <a:pt x="13863" y="5400"/>
                  <a:pt x="15218" y="5400"/>
                </a:cubicBezTo>
                <a:cubicBezTo>
                  <a:pt x="16574" y="5400"/>
                  <a:pt x="17673" y="6609"/>
                  <a:pt x="17673" y="8100"/>
                </a:cubicBezTo>
                <a:lnTo>
                  <a:pt x="17673" y="13500"/>
                </a:lnTo>
                <a:cubicBezTo>
                  <a:pt x="17673" y="14991"/>
                  <a:pt x="16574" y="16199"/>
                  <a:pt x="15218" y="16199"/>
                </a:cubicBezTo>
                <a:cubicBezTo>
                  <a:pt x="13863" y="16199"/>
                  <a:pt x="12764" y="14991"/>
                  <a:pt x="12764" y="13500"/>
                </a:cubicBezTo>
                <a:cubicBezTo>
                  <a:pt x="12764" y="13500"/>
                  <a:pt x="12764" y="8100"/>
                  <a:pt x="12764" y="8100"/>
                </a:cubicBezTo>
                <a:close/>
                <a:moveTo>
                  <a:pt x="15218" y="17279"/>
                </a:moveTo>
                <a:cubicBezTo>
                  <a:pt x="17116" y="17279"/>
                  <a:pt x="18655" y="15587"/>
                  <a:pt x="18655" y="13500"/>
                </a:cubicBezTo>
                <a:lnTo>
                  <a:pt x="18655" y="8100"/>
                </a:lnTo>
                <a:cubicBezTo>
                  <a:pt x="18655" y="6012"/>
                  <a:pt x="17116" y="4320"/>
                  <a:pt x="15218" y="4320"/>
                </a:cubicBezTo>
                <a:cubicBezTo>
                  <a:pt x="13320" y="4320"/>
                  <a:pt x="11782" y="6012"/>
                  <a:pt x="11782" y="8100"/>
                </a:cubicBezTo>
                <a:lnTo>
                  <a:pt x="11782" y="13500"/>
                </a:lnTo>
                <a:cubicBezTo>
                  <a:pt x="11782" y="15587"/>
                  <a:pt x="13320" y="17279"/>
                  <a:pt x="15218" y="17279"/>
                </a:cubicBezTo>
                <a:moveTo>
                  <a:pt x="15218" y="9720"/>
                </a:moveTo>
                <a:cubicBezTo>
                  <a:pt x="16032" y="9720"/>
                  <a:pt x="16691" y="8995"/>
                  <a:pt x="16691" y="8100"/>
                </a:cubicBezTo>
                <a:cubicBezTo>
                  <a:pt x="16691" y="7206"/>
                  <a:pt x="16032" y="6480"/>
                  <a:pt x="15218" y="6480"/>
                </a:cubicBezTo>
                <a:cubicBezTo>
                  <a:pt x="14405" y="6480"/>
                  <a:pt x="13745" y="7206"/>
                  <a:pt x="13745" y="8100"/>
                </a:cubicBezTo>
                <a:cubicBezTo>
                  <a:pt x="13745" y="8995"/>
                  <a:pt x="14405" y="9720"/>
                  <a:pt x="15218" y="9720"/>
                </a:cubicBezTo>
                <a:moveTo>
                  <a:pt x="19145" y="18359"/>
                </a:moveTo>
                <a:cubicBezTo>
                  <a:pt x="18875" y="18359"/>
                  <a:pt x="18655" y="18601"/>
                  <a:pt x="18655" y="18899"/>
                </a:cubicBezTo>
                <a:cubicBezTo>
                  <a:pt x="18655" y="19198"/>
                  <a:pt x="18875" y="19439"/>
                  <a:pt x="19145" y="19439"/>
                </a:cubicBezTo>
                <a:cubicBezTo>
                  <a:pt x="19416" y="19439"/>
                  <a:pt x="19636" y="19198"/>
                  <a:pt x="19636" y="18899"/>
                </a:cubicBezTo>
                <a:cubicBezTo>
                  <a:pt x="19636" y="18601"/>
                  <a:pt x="19416" y="18359"/>
                  <a:pt x="19145" y="1835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90" name="Shape 2590"/>
          <p:cNvSpPr/>
          <p:nvPr/>
        </p:nvSpPr>
        <p:spPr>
          <a:xfrm>
            <a:off x="17832555" y="3945923"/>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9"/>
                  <a:pt x="19636" y="20619"/>
                </a:cubicBezTo>
                <a:lnTo>
                  <a:pt x="1964" y="20619"/>
                </a:lnTo>
                <a:cubicBezTo>
                  <a:pt x="1422" y="20619"/>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855" y="6382"/>
                </a:moveTo>
                <a:cubicBezTo>
                  <a:pt x="7313" y="6382"/>
                  <a:pt x="6873" y="5943"/>
                  <a:pt x="6873" y="5400"/>
                </a:cubicBezTo>
                <a:cubicBezTo>
                  <a:pt x="6873" y="4858"/>
                  <a:pt x="7313" y="4418"/>
                  <a:pt x="7855" y="4418"/>
                </a:cubicBezTo>
                <a:cubicBezTo>
                  <a:pt x="8396" y="4418"/>
                  <a:pt x="8836" y="4858"/>
                  <a:pt x="8836" y="5400"/>
                </a:cubicBezTo>
                <a:cubicBezTo>
                  <a:pt x="8836" y="5943"/>
                  <a:pt x="8396" y="6382"/>
                  <a:pt x="7855" y="6382"/>
                </a:cubicBezTo>
                <a:moveTo>
                  <a:pt x="18164" y="4909"/>
                </a:moveTo>
                <a:lnTo>
                  <a:pt x="9749" y="4909"/>
                </a:lnTo>
                <a:cubicBezTo>
                  <a:pt x="9530" y="4064"/>
                  <a:pt x="8768" y="3436"/>
                  <a:pt x="7855" y="3436"/>
                </a:cubicBezTo>
                <a:cubicBezTo>
                  <a:pt x="6941" y="3436"/>
                  <a:pt x="6180" y="4064"/>
                  <a:pt x="5960" y="4909"/>
                </a:cubicBezTo>
                <a:lnTo>
                  <a:pt x="3436" y="4909"/>
                </a:lnTo>
                <a:cubicBezTo>
                  <a:pt x="3165" y="4909"/>
                  <a:pt x="2945" y="5129"/>
                  <a:pt x="2945" y="5400"/>
                </a:cubicBezTo>
                <a:cubicBezTo>
                  <a:pt x="2945" y="5672"/>
                  <a:pt x="3165" y="5891"/>
                  <a:pt x="3436" y="5891"/>
                </a:cubicBezTo>
                <a:lnTo>
                  <a:pt x="5960" y="5891"/>
                </a:lnTo>
                <a:cubicBezTo>
                  <a:pt x="6180" y="6737"/>
                  <a:pt x="6941" y="7364"/>
                  <a:pt x="7855" y="7364"/>
                </a:cubicBezTo>
                <a:cubicBezTo>
                  <a:pt x="8768" y="7364"/>
                  <a:pt x="9530" y="6737"/>
                  <a:pt x="9749" y="5891"/>
                </a:cubicBezTo>
                <a:lnTo>
                  <a:pt x="18164" y="5891"/>
                </a:lnTo>
                <a:cubicBezTo>
                  <a:pt x="18435" y="5891"/>
                  <a:pt x="18655" y="5672"/>
                  <a:pt x="18655" y="5400"/>
                </a:cubicBezTo>
                <a:cubicBezTo>
                  <a:pt x="18655" y="5129"/>
                  <a:pt x="18435" y="4909"/>
                  <a:pt x="18164" y="4909"/>
                </a:cubicBezTo>
                <a:moveTo>
                  <a:pt x="14727" y="11782"/>
                </a:moveTo>
                <a:cubicBezTo>
                  <a:pt x="14186" y="11782"/>
                  <a:pt x="13745" y="11342"/>
                  <a:pt x="13745" y="10800"/>
                </a:cubicBezTo>
                <a:cubicBezTo>
                  <a:pt x="13745" y="10258"/>
                  <a:pt x="14186" y="9818"/>
                  <a:pt x="14727" y="9818"/>
                </a:cubicBezTo>
                <a:cubicBezTo>
                  <a:pt x="15269" y="9818"/>
                  <a:pt x="15709" y="10258"/>
                  <a:pt x="15709" y="10800"/>
                </a:cubicBezTo>
                <a:cubicBezTo>
                  <a:pt x="15709" y="11342"/>
                  <a:pt x="15269" y="11782"/>
                  <a:pt x="14727" y="11782"/>
                </a:cubicBezTo>
                <a:moveTo>
                  <a:pt x="18164" y="10310"/>
                </a:moveTo>
                <a:lnTo>
                  <a:pt x="16621" y="10310"/>
                </a:lnTo>
                <a:cubicBezTo>
                  <a:pt x="16402" y="9464"/>
                  <a:pt x="15641" y="8836"/>
                  <a:pt x="14727" y="8836"/>
                </a:cubicBezTo>
                <a:cubicBezTo>
                  <a:pt x="13814" y="8836"/>
                  <a:pt x="13052" y="9464"/>
                  <a:pt x="12833" y="10310"/>
                </a:cubicBezTo>
                <a:lnTo>
                  <a:pt x="3436" y="10310"/>
                </a:lnTo>
                <a:cubicBezTo>
                  <a:pt x="3165" y="10310"/>
                  <a:pt x="2945" y="10529"/>
                  <a:pt x="2945" y="10800"/>
                </a:cubicBezTo>
                <a:cubicBezTo>
                  <a:pt x="2945" y="11072"/>
                  <a:pt x="3165" y="11291"/>
                  <a:pt x="3436" y="11291"/>
                </a:cubicBezTo>
                <a:lnTo>
                  <a:pt x="12833" y="11291"/>
                </a:lnTo>
                <a:cubicBezTo>
                  <a:pt x="13052" y="12137"/>
                  <a:pt x="13814" y="12764"/>
                  <a:pt x="14727" y="12764"/>
                </a:cubicBezTo>
                <a:cubicBezTo>
                  <a:pt x="15641" y="12764"/>
                  <a:pt x="16402" y="12137"/>
                  <a:pt x="16621" y="11291"/>
                </a:cubicBezTo>
                <a:lnTo>
                  <a:pt x="18164" y="11291"/>
                </a:lnTo>
                <a:cubicBezTo>
                  <a:pt x="18435" y="11291"/>
                  <a:pt x="18655" y="11072"/>
                  <a:pt x="18655" y="10800"/>
                </a:cubicBezTo>
                <a:cubicBezTo>
                  <a:pt x="18655" y="10529"/>
                  <a:pt x="18435" y="10310"/>
                  <a:pt x="18164" y="10310"/>
                </a:cubicBezTo>
                <a:moveTo>
                  <a:pt x="9818" y="17182"/>
                </a:moveTo>
                <a:cubicBezTo>
                  <a:pt x="9276" y="17182"/>
                  <a:pt x="8836" y="16743"/>
                  <a:pt x="8836" y="16200"/>
                </a:cubicBezTo>
                <a:cubicBezTo>
                  <a:pt x="8836" y="15658"/>
                  <a:pt x="9276" y="15218"/>
                  <a:pt x="9818" y="15218"/>
                </a:cubicBezTo>
                <a:cubicBezTo>
                  <a:pt x="10360" y="15218"/>
                  <a:pt x="10800" y="15658"/>
                  <a:pt x="10800" y="16200"/>
                </a:cubicBezTo>
                <a:cubicBezTo>
                  <a:pt x="10800" y="16743"/>
                  <a:pt x="10360" y="17182"/>
                  <a:pt x="9818" y="17182"/>
                </a:cubicBezTo>
                <a:moveTo>
                  <a:pt x="18164" y="15709"/>
                </a:moveTo>
                <a:lnTo>
                  <a:pt x="11712" y="15709"/>
                </a:lnTo>
                <a:cubicBezTo>
                  <a:pt x="11493" y="14863"/>
                  <a:pt x="10732" y="14237"/>
                  <a:pt x="9818" y="14237"/>
                </a:cubicBezTo>
                <a:cubicBezTo>
                  <a:pt x="8904" y="14237"/>
                  <a:pt x="8143" y="14863"/>
                  <a:pt x="7924" y="15709"/>
                </a:cubicBezTo>
                <a:lnTo>
                  <a:pt x="3436" y="15709"/>
                </a:lnTo>
                <a:cubicBezTo>
                  <a:pt x="3165" y="15709"/>
                  <a:pt x="2945" y="15929"/>
                  <a:pt x="2945" y="16200"/>
                </a:cubicBezTo>
                <a:cubicBezTo>
                  <a:pt x="2945" y="16472"/>
                  <a:pt x="3165" y="16691"/>
                  <a:pt x="3436" y="16691"/>
                </a:cubicBezTo>
                <a:lnTo>
                  <a:pt x="7924" y="16691"/>
                </a:lnTo>
                <a:cubicBezTo>
                  <a:pt x="8143" y="17537"/>
                  <a:pt x="8904" y="18164"/>
                  <a:pt x="9818" y="18164"/>
                </a:cubicBezTo>
                <a:cubicBezTo>
                  <a:pt x="10732" y="18164"/>
                  <a:pt x="11493" y="17537"/>
                  <a:pt x="11712" y="16691"/>
                </a:cubicBezTo>
                <a:lnTo>
                  <a:pt x="18164" y="16691"/>
                </a:lnTo>
                <a:cubicBezTo>
                  <a:pt x="18435" y="16691"/>
                  <a:pt x="18655" y="16472"/>
                  <a:pt x="18655" y="16200"/>
                </a:cubicBezTo>
                <a:cubicBezTo>
                  <a:pt x="18655" y="15929"/>
                  <a:pt x="18435" y="15709"/>
                  <a:pt x="18164" y="1570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91" name="Shape 2591"/>
          <p:cNvSpPr/>
          <p:nvPr/>
        </p:nvSpPr>
        <p:spPr>
          <a:xfrm>
            <a:off x="18899077" y="3945923"/>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92" name="Shape 2592"/>
          <p:cNvSpPr/>
          <p:nvPr/>
        </p:nvSpPr>
        <p:spPr>
          <a:xfrm>
            <a:off x="19965599" y="3945923"/>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2012"/>
                </a:moveTo>
                <a:cubicBezTo>
                  <a:pt x="20614" y="12014"/>
                  <a:pt x="20611" y="12016"/>
                  <a:pt x="20607" y="12016"/>
                </a:cubicBezTo>
                <a:lnTo>
                  <a:pt x="19602" y="12268"/>
                </a:lnTo>
                <a:cubicBezTo>
                  <a:pt x="19256" y="12354"/>
                  <a:pt x="18984" y="12622"/>
                  <a:pt x="18892" y="12966"/>
                </a:cubicBezTo>
                <a:cubicBezTo>
                  <a:pt x="18703" y="13672"/>
                  <a:pt x="18421" y="14352"/>
                  <a:pt x="18053" y="14986"/>
                </a:cubicBezTo>
                <a:cubicBezTo>
                  <a:pt x="17873" y="15295"/>
                  <a:pt x="17876" y="15677"/>
                  <a:pt x="18060" y="15984"/>
                </a:cubicBezTo>
                <a:lnTo>
                  <a:pt x="18601" y="16885"/>
                </a:lnTo>
                <a:lnTo>
                  <a:pt x="16886" y="18600"/>
                </a:lnTo>
                <a:cubicBezTo>
                  <a:pt x="16882" y="18598"/>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2" y="18415"/>
                  <a:pt x="6617" y="18049"/>
                </a:cubicBezTo>
                <a:cubicBezTo>
                  <a:pt x="6465" y="17961"/>
                  <a:pt x="6296" y="17917"/>
                  <a:pt x="6127" y="17917"/>
                </a:cubicBezTo>
                <a:cubicBezTo>
                  <a:pt x="5951" y="17917"/>
                  <a:pt x="5777" y="17964"/>
                  <a:pt x="5621" y="18057"/>
                </a:cubicBezTo>
                <a:lnTo>
                  <a:pt x="4725" y="18595"/>
                </a:lnTo>
                <a:cubicBezTo>
                  <a:pt x="4722" y="18597"/>
                  <a:pt x="4718" y="18598"/>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2"/>
                </a:cubicBezTo>
                <a:lnTo>
                  <a:pt x="982" y="9587"/>
                </a:lnTo>
                <a:lnTo>
                  <a:pt x="1998" y="9333"/>
                </a:lnTo>
                <a:cubicBezTo>
                  <a:pt x="2343" y="9246"/>
                  <a:pt x="2616" y="8979"/>
                  <a:pt x="2708" y="8634"/>
                </a:cubicBezTo>
                <a:cubicBezTo>
                  <a:pt x="2897" y="7929"/>
                  <a:pt x="3179" y="7249"/>
                  <a:pt x="3548" y="6615"/>
                </a:cubicBezTo>
                <a:cubicBezTo>
                  <a:pt x="3727" y="6305"/>
                  <a:pt x="3724" y="5923"/>
                  <a:pt x="3540" y="5617"/>
                </a:cubicBezTo>
                <a:lnTo>
                  <a:pt x="3005" y="4725"/>
                </a:lnTo>
                <a:cubicBezTo>
                  <a:pt x="3004" y="4722"/>
                  <a:pt x="3002" y="4719"/>
                  <a:pt x="3000" y="4715"/>
                </a:cubicBezTo>
                <a:lnTo>
                  <a:pt x="4715" y="3000"/>
                </a:lnTo>
                <a:lnTo>
                  <a:pt x="5621" y="3543"/>
                </a:lnTo>
                <a:cubicBezTo>
                  <a:pt x="5777" y="3637"/>
                  <a:pt x="5951" y="3683"/>
                  <a:pt x="6127" y="3683"/>
                </a:cubicBezTo>
                <a:cubicBezTo>
                  <a:pt x="6296" y="3683"/>
                  <a:pt x="6465" y="3639"/>
                  <a:pt x="6618" y="3552"/>
                </a:cubicBezTo>
                <a:cubicBezTo>
                  <a:pt x="7251" y="3185"/>
                  <a:pt x="7929" y="2904"/>
                  <a:pt x="8632" y="2717"/>
                </a:cubicBezTo>
                <a:cubicBezTo>
                  <a:pt x="8976" y="2624"/>
                  <a:pt x="9244" y="2352"/>
                  <a:pt x="9331" y="2006"/>
                </a:cubicBezTo>
                <a:lnTo>
                  <a:pt x="9587" y="982"/>
                </a:lnTo>
                <a:lnTo>
                  <a:pt x="12012" y="982"/>
                </a:lnTo>
                <a:cubicBezTo>
                  <a:pt x="12014" y="986"/>
                  <a:pt x="12015" y="989"/>
                  <a:pt x="12016" y="993"/>
                </a:cubicBezTo>
                <a:lnTo>
                  <a:pt x="12269" y="2006"/>
                </a:lnTo>
                <a:cubicBezTo>
                  <a:pt x="12356" y="2352"/>
                  <a:pt x="12624" y="2624"/>
                  <a:pt x="12968" y="2717"/>
                </a:cubicBezTo>
                <a:cubicBezTo>
                  <a:pt x="13671" y="2904"/>
                  <a:pt x="14348" y="3185"/>
                  <a:pt x="14982" y="3552"/>
                </a:cubicBezTo>
                <a:cubicBezTo>
                  <a:pt x="15134" y="3639"/>
                  <a:pt x="15304" y="3683"/>
                  <a:pt x="15473" y="3683"/>
                </a:cubicBezTo>
                <a:cubicBezTo>
                  <a:pt x="15648" y="3683"/>
                  <a:pt x="15822" y="3637"/>
                  <a:pt x="15978" y="3543"/>
                </a:cubicBezTo>
                <a:lnTo>
                  <a:pt x="16884" y="3000"/>
                </a:lnTo>
                <a:lnTo>
                  <a:pt x="18600" y="4715"/>
                </a:lnTo>
                <a:cubicBezTo>
                  <a:pt x="18598" y="4719"/>
                  <a:pt x="18597" y="4722"/>
                  <a:pt x="18595" y="4725"/>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2"/>
                  <a:pt x="20618" y="12012"/>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9"/>
                  <a:pt x="17136" y="1968"/>
                  <a:pt x="16975" y="1968"/>
                </a:cubicBezTo>
                <a:cubicBezTo>
                  <a:pt x="16778" y="1968"/>
                  <a:pt x="16572" y="2043"/>
                  <a:pt x="16400" y="2145"/>
                </a:cubicBezTo>
                <a:lnTo>
                  <a:pt x="15473" y="2701"/>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1"/>
                </a:cubicBezTo>
                <a:lnTo>
                  <a:pt x="5200" y="2145"/>
                </a:lnTo>
                <a:cubicBezTo>
                  <a:pt x="5028" y="2043"/>
                  <a:pt x="4822" y="1968"/>
                  <a:pt x="4625" y="1968"/>
                </a:cubicBezTo>
                <a:cubicBezTo>
                  <a:pt x="4464" y="1968"/>
                  <a:pt x="4308" y="2019"/>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2"/>
                  <a:pt x="0" y="9361"/>
                </a:cubicBezTo>
                <a:lnTo>
                  <a:pt x="0" y="12240"/>
                </a:lnTo>
                <a:cubicBezTo>
                  <a:pt x="0" y="12638"/>
                  <a:pt x="367" y="12848"/>
                  <a:pt x="720" y="12960"/>
                </a:cubicBezTo>
                <a:lnTo>
                  <a:pt x="1759" y="13220"/>
                </a:lnTo>
                <a:cubicBezTo>
                  <a:pt x="1973" y="14021"/>
                  <a:pt x="2292" y="14778"/>
                  <a:pt x="2698" y="15479"/>
                </a:cubicBezTo>
                <a:lnTo>
                  <a:pt x="2145" y="16400"/>
                </a:lnTo>
                <a:cubicBezTo>
                  <a:pt x="1959" y="16713"/>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3"/>
                  <a:pt x="19455" y="16400"/>
                </a:cubicBezTo>
                <a:lnTo>
                  <a:pt x="18902" y="15479"/>
                </a:lnTo>
                <a:cubicBezTo>
                  <a:pt x="19308" y="14778"/>
                  <a:pt x="19626" y="14021"/>
                  <a:pt x="19841" y="13220"/>
                </a:cubicBezTo>
                <a:lnTo>
                  <a:pt x="20880" y="12960"/>
                </a:lnTo>
                <a:cubicBezTo>
                  <a:pt x="21233" y="12848"/>
                  <a:pt x="21600" y="12638"/>
                  <a:pt x="21600" y="12240"/>
                </a:cubicBezTo>
                <a:lnTo>
                  <a:pt x="21600" y="9361"/>
                </a:lnTo>
                <a:cubicBezTo>
                  <a:pt x="21600" y="8962"/>
                  <a:pt x="21233" y="8730"/>
                  <a:pt x="20880" y="8641"/>
                </a:cubicBezTo>
                <a:moveTo>
                  <a:pt x="15709" y="10800"/>
                </a:moveTo>
                <a:cubicBezTo>
                  <a:pt x="15709" y="13346"/>
                  <a:pt x="13771" y="15438"/>
                  <a:pt x="11291" y="15685"/>
                </a:cubicBezTo>
                <a:lnTo>
                  <a:pt x="11291" y="12694"/>
                </a:lnTo>
                <a:cubicBezTo>
                  <a:pt x="12137" y="12476"/>
                  <a:pt x="12764" y="11714"/>
                  <a:pt x="12764" y="10800"/>
                </a:cubicBezTo>
                <a:cubicBezTo>
                  <a:pt x="12764" y="10630"/>
                  <a:pt x="12735" y="10468"/>
                  <a:pt x="12694" y="10310"/>
                </a:cubicBezTo>
                <a:lnTo>
                  <a:pt x="15308" y="8857"/>
                </a:lnTo>
                <a:cubicBezTo>
                  <a:pt x="15565" y="9453"/>
                  <a:pt x="15709" y="10110"/>
                  <a:pt x="15709" y="10800"/>
                </a:cubicBezTo>
                <a:moveTo>
                  <a:pt x="9818" y="10800"/>
                </a:moveTo>
                <a:cubicBezTo>
                  <a:pt x="9818" y="10258"/>
                  <a:pt x="10258" y="9818"/>
                  <a:pt x="10800" y="9818"/>
                </a:cubicBezTo>
                <a:cubicBezTo>
                  <a:pt x="11342" y="9818"/>
                  <a:pt x="11782" y="10258"/>
                  <a:pt x="11782" y="10800"/>
                </a:cubicBezTo>
                <a:cubicBezTo>
                  <a:pt x="11782" y="11342"/>
                  <a:pt x="11342" y="11782"/>
                  <a:pt x="10800" y="11782"/>
                </a:cubicBezTo>
                <a:cubicBezTo>
                  <a:pt x="10258" y="11782"/>
                  <a:pt x="9818" y="11342"/>
                  <a:pt x="9818" y="10800"/>
                </a:cubicBezTo>
                <a:moveTo>
                  <a:pt x="10309" y="15685"/>
                </a:moveTo>
                <a:cubicBezTo>
                  <a:pt x="7829" y="15438"/>
                  <a:pt x="5891" y="13346"/>
                  <a:pt x="5891" y="10800"/>
                </a:cubicBezTo>
                <a:cubicBezTo>
                  <a:pt x="5891" y="10110"/>
                  <a:pt x="6035" y="9453"/>
                  <a:pt x="6292" y="8857"/>
                </a:cubicBezTo>
                <a:lnTo>
                  <a:pt x="8906" y="10310"/>
                </a:lnTo>
                <a:cubicBezTo>
                  <a:pt x="8865" y="10468"/>
                  <a:pt x="8836" y="10630"/>
                  <a:pt x="8836" y="10800"/>
                </a:cubicBezTo>
                <a:cubicBezTo>
                  <a:pt x="8836" y="11714"/>
                  <a:pt x="9463" y="12476"/>
                  <a:pt x="10309" y="12694"/>
                </a:cubicBezTo>
                <a:cubicBezTo>
                  <a:pt x="10309" y="12694"/>
                  <a:pt x="10309" y="15685"/>
                  <a:pt x="10309" y="15685"/>
                </a:cubicBezTo>
                <a:close/>
                <a:moveTo>
                  <a:pt x="10800" y="5891"/>
                </a:moveTo>
                <a:cubicBezTo>
                  <a:pt x="12470" y="5891"/>
                  <a:pt x="13942" y="6727"/>
                  <a:pt x="14829" y="8000"/>
                </a:cubicBezTo>
                <a:lnTo>
                  <a:pt x="12220" y="9450"/>
                </a:lnTo>
                <a:cubicBezTo>
                  <a:pt x="11862" y="9074"/>
                  <a:pt x="11360" y="8836"/>
                  <a:pt x="10800" y="8836"/>
                </a:cubicBezTo>
                <a:cubicBezTo>
                  <a:pt x="10240" y="8836"/>
                  <a:pt x="9738" y="9074"/>
                  <a:pt x="9380" y="9450"/>
                </a:cubicBezTo>
                <a:lnTo>
                  <a:pt x="6771" y="8000"/>
                </a:lnTo>
                <a:cubicBezTo>
                  <a:pt x="7658" y="6727"/>
                  <a:pt x="9130"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93" name="Shape 2593"/>
          <p:cNvSpPr/>
          <p:nvPr/>
        </p:nvSpPr>
        <p:spPr>
          <a:xfrm>
            <a:off x="21032121" y="3945923"/>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8095"/>
                </a:moveTo>
                <a:lnTo>
                  <a:pt x="20091" y="8640"/>
                </a:lnTo>
                <a:cubicBezTo>
                  <a:pt x="19294" y="8426"/>
                  <a:pt x="18482" y="8322"/>
                  <a:pt x="17675" y="8322"/>
                </a:cubicBezTo>
                <a:lnTo>
                  <a:pt x="17150" y="7377"/>
                </a:lnTo>
                <a:cubicBezTo>
                  <a:pt x="17052" y="7203"/>
                  <a:pt x="16911" y="7035"/>
                  <a:pt x="16741" y="6937"/>
                </a:cubicBezTo>
                <a:cubicBezTo>
                  <a:pt x="16601" y="6856"/>
                  <a:pt x="16442" y="6822"/>
                  <a:pt x="16268" y="6868"/>
                </a:cubicBezTo>
                <a:lnTo>
                  <a:pt x="13487" y="7613"/>
                </a:lnTo>
                <a:cubicBezTo>
                  <a:pt x="13102" y="7716"/>
                  <a:pt x="12995" y="8125"/>
                  <a:pt x="12977" y="8495"/>
                </a:cubicBezTo>
                <a:lnTo>
                  <a:pt x="12996" y="9570"/>
                </a:lnTo>
                <a:cubicBezTo>
                  <a:pt x="12293" y="9973"/>
                  <a:pt x="11639" y="10471"/>
                  <a:pt x="11053" y="11057"/>
                </a:cubicBezTo>
                <a:lnTo>
                  <a:pt x="10023" y="10762"/>
                </a:lnTo>
                <a:cubicBezTo>
                  <a:pt x="9673" y="10664"/>
                  <a:pt x="9239" y="10682"/>
                  <a:pt x="9040" y="11026"/>
                </a:cubicBezTo>
                <a:lnTo>
                  <a:pt x="7600" y="13520"/>
                </a:lnTo>
                <a:cubicBezTo>
                  <a:pt x="7401" y="13864"/>
                  <a:pt x="7614" y="14229"/>
                  <a:pt x="7863" y="14504"/>
                </a:cubicBezTo>
                <a:lnTo>
                  <a:pt x="8633" y="15248"/>
                </a:lnTo>
                <a:cubicBezTo>
                  <a:pt x="8419" y="16049"/>
                  <a:pt x="8315" y="16864"/>
                  <a:pt x="8317" y="17674"/>
                </a:cubicBezTo>
                <a:lnTo>
                  <a:pt x="7377" y="18196"/>
                </a:lnTo>
                <a:cubicBezTo>
                  <a:pt x="7060" y="18373"/>
                  <a:pt x="6765" y="18693"/>
                  <a:pt x="6868" y="19077"/>
                </a:cubicBezTo>
                <a:lnTo>
                  <a:pt x="7281" y="20619"/>
                </a:lnTo>
                <a:lnTo>
                  <a:pt x="1964" y="20619"/>
                </a:lnTo>
                <a:cubicBezTo>
                  <a:pt x="1422" y="20619"/>
                  <a:pt x="982" y="20178"/>
                  <a:pt x="982" y="19636"/>
                </a:cubicBezTo>
                <a:lnTo>
                  <a:pt x="982" y="11291"/>
                </a:lnTo>
                <a:lnTo>
                  <a:pt x="1931" y="11291"/>
                </a:lnTo>
                <a:cubicBezTo>
                  <a:pt x="2328" y="11291"/>
                  <a:pt x="2538" y="10924"/>
                  <a:pt x="2651" y="10571"/>
                </a:cubicBezTo>
                <a:lnTo>
                  <a:pt x="2913" y="9523"/>
                </a:lnTo>
                <a:cubicBezTo>
                  <a:pt x="3711" y="9310"/>
                  <a:pt x="4466" y="8993"/>
                  <a:pt x="5164" y="8590"/>
                </a:cubicBezTo>
                <a:lnTo>
                  <a:pt x="6091" y="9146"/>
                </a:lnTo>
                <a:cubicBezTo>
                  <a:pt x="6275" y="9241"/>
                  <a:pt x="6484" y="9317"/>
                  <a:pt x="6681" y="9317"/>
                </a:cubicBezTo>
                <a:cubicBezTo>
                  <a:pt x="6837" y="9317"/>
                  <a:pt x="6985" y="9270"/>
                  <a:pt x="7110" y="9146"/>
                </a:cubicBezTo>
                <a:lnTo>
                  <a:pt x="9146" y="7109"/>
                </a:lnTo>
                <a:cubicBezTo>
                  <a:pt x="9427" y="6828"/>
                  <a:pt x="9332" y="6404"/>
                  <a:pt x="9146" y="6091"/>
                </a:cubicBezTo>
                <a:lnTo>
                  <a:pt x="8593" y="5169"/>
                </a:lnTo>
                <a:cubicBezTo>
                  <a:pt x="8999" y="4469"/>
                  <a:pt x="9317" y="3711"/>
                  <a:pt x="9531" y="2911"/>
                </a:cubicBezTo>
                <a:lnTo>
                  <a:pt x="10571" y="2651"/>
                </a:lnTo>
                <a:cubicBezTo>
                  <a:pt x="10924" y="2538"/>
                  <a:pt x="11291" y="2328"/>
                  <a:pt x="11291" y="1931"/>
                </a:cubicBezTo>
                <a:lnTo>
                  <a:pt x="11291" y="982"/>
                </a:lnTo>
                <a:lnTo>
                  <a:pt x="19636" y="982"/>
                </a:lnTo>
                <a:cubicBezTo>
                  <a:pt x="20178" y="982"/>
                  <a:pt x="20618" y="1421"/>
                  <a:pt x="20618" y="1964"/>
                </a:cubicBezTo>
                <a:cubicBezTo>
                  <a:pt x="20618" y="1964"/>
                  <a:pt x="20618" y="8095"/>
                  <a:pt x="20618" y="8095"/>
                </a:cubicBezTo>
                <a:close/>
                <a:moveTo>
                  <a:pt x="20618" y="12594"/>
                </a:moveTo>
                <a:cubicBezTo>
                  <a:pt x="19750" y="12088"/>
                  <a:pt x="18750" y="11782"/>
                  <a:pt x="17673" y="11782"/>
                </a:cubicBezTo>
                <a:cubicBezTo>
                  <a:pt x="14419" y="11782"/>
                  <a:pt x="11782" y="14419"/>
                  <a:pt x="11782" y="17673"/>
                </a:cubicBezTo>
                <a:cubicBezTo>
                  <a:pt x="11782" y="18751"/>
                  <a:pt x="12088" y="19750"/>
                  <a:pt x="12594" y="20619"/>
                </a:cubicBezTo>
                <a:lnTo>
                  <a:pt x="8298" y="20619"/>
                </a:lnTo>
                <a:lnTo>
                  <a:pt x="7875" y="19042"/>
                </a:lnTo>
                <a:lnTo>
                  <a:pt x="8794" y="18532"/>
                </a:lnTo>
                <a:cubicBezTo>
                  <a:pt x="9106" y="18358"/>
                  <a:pt x="9299" y="18028"/>
                  <a:pt x="9299" y="17671"/>
                </a:cubicBezTo>
                <a:cubicBezTo>
                  <a:pt x="9298" y="16938"/>
                  <a:pt x="9392" y="16208"/>
                  <a:pt x="9582" y="15502"/>
                </a:cubicBezTo>
                <a:cubicBezTo>
                  <a:pt x="9674" y="15158"/>
                  <a:pt x="9572" y="14791"/>
                  <a:pt x="9316" y="14543"/>
                </a:cubicBezTo>
                <a:lnTo>
                  <a:pt x="8572" y="13823"/>
                </a:lnTo>
                <a:cubicBezTo>
                  <a:pt x="8569" y="13820"/>
                  <a:pt x="8566" y="13817"/>
                  <a:pt x="8564" y="13813"/>
                </a:cubicBezTo>
                <a:lnTo>
                  <a:pt x="9776" y="11713"/>
                </a:lnTo>
                <a:lnTo>
                  <a:pt x="10783" y="12001"/>
                </a:lnTo>
                <a:cubicBezTo>
                  <a:pt x="11126" y="12099"/>
                  <a:pt x="11495" y="12003"/>
                  <a:pt x="11748" y="11751"/>
                </a:cubicBezTo>
                <a:cubicBezTo>
                  <a:pt x="12264" y="11234"/>
                  <a:pt x="12848" y="10787"/>
                  <a:pt x="13485" y="10421"/>
                </a:cubicBezTo>
                <a:cubicBezTo>
                  <a:pt x="13794" y="10243"/>
                  <a:pt x="13983" y="9911"/>
                  <a:pt x="13977" y="9554"/>
                </a:cubicBezTo>
                <a:lnTo>
                  <a:pt x="13960" y="8514"/>
                </a:lnTo>
                <a:lnTo>
                  <a:pt x="13960" y="8503"/>
                </a:lnTo>
                <a:lnTo>
                  <a:pt x="16304" y="7875"/>
                </a:lnTo>
                <a:lnTo>
                  <a:pt x="16817" y="8799"/>
                </a:lnTo>
                <a:cubicBezTo>
                  <a:pt x="16905" y="8958"/>
                  <a:pt x="17032" y="9085"/>
                  <a:pt x="17184" y="9172"/>
                </a:cubicBezTo>
                <a:cubicBezTo>
                  <a:pt x="17330" y="9257"/>
                  <a:pt x="17499" y="9304"/>
                  <a:pt x="17675" y="9304"/>
                </a:cubicBezTo>
                <a:cubicBezTo>
                  <a:pt x="18407" y="9304"/>
                  <a:pt x="19135" y="9399"/>
                  <a:pt x="19837" y="9589"/>
                </a:cubicBezTo>
                <a:cubicBezTo>
                  <a:pt x="20106" y="9660"/>
                  <a:pt x="20389" y="9611"/>
                  <a:pt x="20618" y="9464"/>
                </a:cubicBezTo>
                <a:cubicBezTo>
                  <a:pt x="20618" y="9464"/>
                  <a:pt x="20618" y="12594"/>
                  <a:pt x="20618" y="12594"/>
                </a:cubicBezTo>
                <a:close/>
                <a:moveTo>
                  <a:pt x="20618" y="15475"/>
                </a:moveTo>
                <a:lnTo>
                  <a:pt x="19093" y="16323"/>
                </a:lnTo>
                <a:cubicBezTo>
                  <a:pt x="18735" y="15946"/>
                  <a:pt x="18233" y="15709"/>
                  <a:pt x="17673" y="15709"/>
                </a:cubicBezTo>
                <a:cubicBezTo>
                  <a:pt x="17113" y="15709"/>
                  <a:pt x="16610" y="15946"/>
                  <a:pt x="16253" y="16323"/>
                </a:cubicBezTo>
                <a:lnTo>
                  <a:pt x="13643" y="14873"/>
                </a:lnTo>
                <a:cubicBezTo>
                  <a:pt x="14530" y="13599"/>
                  <a:pt x="16003" y="12764"/>
                  <a:pt x="17673" y="12764"/>
                </a:cubicBezTo>
                <a:cubicBezTo>
                  <a:pt x="18783" y="12764"/>
                  <a:pt x="19798" y="13141"/>
                  <a:pt x="20618" y="13764"/>
                </a:cubicBezTo>
                <a:cubicBezTo>
                  <a:pt x="20618" y="13764"/>
                  <a:pt x="20618" y="15475"/>
                  <a:pt x="20618" y="15475"/>
                </a:cubicBezTo>
                <a:close/>
                <a:moveTo>
                  <a:pt x="20618" y="19636"/>
                </a:moveTo>
                <a:cubicBezTo>
                  <a:pt x="20618" y="20178"/>
                  <a:pt x="20178" y="20619"/>
                  <a:pt x="19636" y="20619"/>
                </a:cubicBezTo>
                <a:lnTo>
                  <a:pt x="18164" y="20619"/>
                </a:lnTo>
                <a:lnTo>
                  <a:pt x="18164" y="19567"/>
                </a:lnTo>
                <a:cubicBezTo>
                  <a:pt x="19009" y="19348"/>
                  <a:pt x="19636" y="18587"/>
                  <a:pt x="19636" y="17673"/>
                </a:cubicBezTo>
                <a:cubicBezTo>
                  <a:pt x="19636" y="17502"/>
                  <a:pt x="19608" y="17339"/>
                  <a:pt x="19567" y="17182"/>
                </a:cubicBezTo>
                <a:lnTo>
                  <a:pt x="20618" y="16598"/>
                </a:lnTo>
                <a:cubicBezTo>
                  <a:pt x="20618" y="16598"/>
                  <a:pt x="20618" y="19636"/>
                  <a:pt x="20618" y="19636"/>
                </a:cubicBezTo>
                <a:close/>
                <a:moveTo>
                  <a:pt x="16691" y="17673"/>
                </a:moveTo>
                <a:cubicBezTo>
                  <a:pt x="16691" y="17131"/>
                  <a:pt x="17131" y="16691"/>
                  <a:pt x="17673" y="16691"/>
                </a:cubicBezTo>
                <a:cubicBezTo>
                  <a:pt x="18214" y="16691"/>
                  <a:pt x="18655" y="17131"/>
                  <a:pt x="18655" y="17673"/>
                </a:cubicBezTo>
                <a:cubicBezTo>
                  <a:pt x="18655" y="18215"/>
                  <a:pt x="18214" y="18655"/>
                  <a:pt x="17673" y="18655"/>
                </a:cubicBezTo>
                <a:cubicBezTo>
                  <a:pt x="17131" y="18655"/>
                  <a:pt x="16691" y="18215"/>
                  <a:pt x="16691" y="17673"/>
                </a:cubicBezTo>
                <a:moveTo>
                  <a:pt x="17182" y="20619"/>
                </a:moveTo>
                <a:lnTo>
                  <a:pt x="13757" y="20619"/>
                </a:lnTo>
                <a:cubicBezTo>
                  <a:pt x="13138" y="19797"/>
                  <a:pt x="12764" y="18781"/>
                  <a:pt x="12764" y="17673"/>
                </a:cubicBezTo>
                <a:cubicBezTo>
                  <a:pt x="12764" y="16982"/>
                  <a:pt x="12907" y="16326"/>
                  <a:pt x="13165" y="15730"/>
                </a:cubicBezTo>
                <a:lnTo>
                  <a:pt x="15779" y="17182"/>
                </a:lnTo>
                <a:cubicBezTo>
                  <a:pt x="15738" y="17339"/>
                  <a:pt x="15709" y="17502"/>
                  <a:pt x="15709" y="17673"/>
                </a:cubicBezTo>
                <a:cubicBezTo>
                  <a:pt x="15709" y="18587"/>
                  <a:pt x="16336" y="19348"/>
                  <a:pt x="17182" y="19567"/>
                </a:cubicBezTo>
                <a:cubicBezTo>
                  <a:pt x="17182" y="19567"/>
                  <a:pt x="17182" y="20619"/>
                  <a:pt x="17182" y="20619"/>
                </a:cubicBezTo>
                <a:close/>
                <a:moveTo>
                  <a:pt x="982" y="5376"/>
                </a:moveTo>
                <a:cubicBezTo>
                  <a:pt x="3301" y="5145"/>
                  <a:pt x="5145" y="3301"/>
                  <a:pt x="5375" y="982"/>
                </a:cubicBezTo>
                <a:lnTo>
                  <a:pt x="10309" y="982"/>
                </a:lnTo>
                <a:lnTo>
                  <a:pt x="10309" y="1703"/>
                </a:lnTo>
                <a:cubicBezTo>
                  <a:pt x="10305" y="1705"/>
                  <a:pt x="10302" y="1706"/>
                  <a:pt x="10298" y="1707"/>
                </a:cubicBezTo>
                <a:lnTo>
                  <a:pt x="9293" y="1958"/>
                </a:lnTo>
                <a:cubicBezTo>
                  <a:pt x="8947" y="2045"/>
                  <a:pt x="8675" y="2313"/>
                  <a:pt x="8583" y="2657"/>
                </a:cubicBezTo>
                <a:cubicBezTo>
                  <a:pt x="8394" y="3363"/>
                  <a:pt x="8112" y="4042"/>
                  <a:pt x="7744" y="4676"/>
                </a:cubicBezTo>
                <a:cubicBezTo>
                  <a:pt x="7564" y="4986"/>
                  <a:pt x="7567" y="5368"/>
                  <a:pt x="7751" y="5674"/>
                </a:cubicBezTo>
                <a:lnTo>
                  <a:pt x="8292" y="6575"/>
                </a:lnTo>
                <a:lnTo>
                  <a:pt x="6576" y="8291"/>
                </a:lnTo>
                <a:cubicBezTo>
                  <a:pt x="6573" y="8290"/>
                  <a:pt x="6569" y="8288"/>
                  <a:pt x="6566" y="8286"/>
                </a:cubicBezTo>
                <a:lnTo>
                  <a:pt x="5669" y="7748"/>
                </a:lnTo>
                <a:cubicBezTo>
                  <a:pt x="5513" y="7655"/>
                  <a:pt x="5339" y="7608"/>
                  <a:pt x="5164" y="7608"/>
                </a:cubicBezTo>
                <a:cubicBezTo>
                  <a:pt x="4995" y="7608"/>
                  <a:pt x="4825" y="7652"/>
                  <a:pt x="4673" y="7739"/>
                </a:cubicBezTo>
                <a:cubicBezTo>
                  <a:pt x="4039" y="8106"/>
                  <a:pt x="3362" y="8387"/>
                  <a:pt x="2659" y="8575"/>
                </a:cubicBezTo>
                <a:cubicBezTo>
                  <a:pt x="2315" y="8666"/>
                  <a:pt x="2047" y="8938"/>
                  <a:pt x="1960" y="9285"/>
                </a:cubicBezTo>
                <a:lnTo>
                  <a:pt x="1707" y="10298"/>
                </a:lnTo>
                <a:cubicBezTo>
                  <a:pt x="1706" y="10302"/>
                  <a:pt x="1705" y="10305"/>
                  <a:pt x="1703" y="10310"/>
                </a:cubicBezTo>
                <a:lnTo>
                  <a:pt x="982" y="10310"/>
                </a:lnTo>
                <a:cubicBezTo>
                  <a:pt x="982" y="10310"/>
                  <a:pt x="982" y="5376"/>
                  <a:pt x="982" y="5376"/>
                </a:cubicBezTo>
                <a:close/>
                <a:moveTo>
                  <a:pt x="982" y="1964"/>
                </a:moveTo>
                <a:cubicBezTo>
                  <a:pt x="982" y="1421"/>
                  <a:pt x="1422" y="982"/>
                  <a:pt x="1964" y="982"/>
                </a:cubicBezTo>
                <a:lnTo>
                  <a:pt x="4384" y="982"/>
                </a:lnTo>
                <a:cubicBezTo>
                  <a:pt x="4162" y="2758"/>
                  <a:pt x="2758" y="4162"/>
                  <a:pt x="982" y="4384"/>
                </a:cubicBezTo>
                <a:cubicBezTo>
                  <a:pt x="982" y="4384"/>
                  <a:pt x="982" y="1964"/>
                  <a:pt x="982" y="1964"/>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94" name="Shape 2594"/>
          <p:cNvSpPr/>
          <p:nvPr/>
        </p:nvSpPr>
        <p:spPr>
          <a:xfrm>
            <a:off x="22098643" y="3996709"/>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3436" y="8400"/>
                </a:moveTo>
                <a:lnTo>
                  <a:pt x="18164" y="8400"/>
                </a:lnTo>
                <a:cubicBezTo>
                  <a:pt x="18435" y="8400"/>
                  <a:pt x="18655" y="8132"/>
                  <a:pt x="18655" y="7800"/>
                </a:cubicBezTo>
                <a:cubicBezTo>
                  <a:pt x="18655" y="7468"/>
                  <a:pt x="18435" y="7200"/>
                  <a:pt x="18164" y="7200"/>
                </a:cubicBezTo>
                <a:lnTo>
                  <a:pt x="3436" y="7200"/>
                </a:lnTo>
                <a:cubicBezTo>
                  <a:pt x="3165" y="7200"/>
                  <a:pt x="2945" y="7468"/>
                  <a:pt x="2945" y="7800"/>
                </a:cubicBezTo>
                <a:cubicBezTo>
                  <a:pt x="2945" y="8132"/>
                  <a:pt x="3165" y="8400"/>
                  <a:pt x="3436" y="8400"/>
                </a:cubicBezTo>
                <a:moveTo>
                  <a:pt x="3436" y="10800"/>
                </a:moveTo>
                <a:lnTo>
                  <a:pt x="18164" y="10800"/>
                </a:lnTo>
                <a:cubicBezTo>
                  <a:pt x="18435" y="10800"/>
                  <a:pt x="18655" y="10532"/>
                  <a:pt x="18655" y="10200"/>
                </a:cubicBezTo>
                <a:cubicBezTo>
                  <a:pt x="18655" y="9868"/>
                  <a:pt x="18435" y="9600"/>
                  <a:pt x="18164" y="9600"/>
                </a:cubicBezTo>
                <a:lnTo>
                  <a:pt x="3436" y="9600"/>
                </a:lnTo>
                <a:cubicBezTo>
                  <a:pt x="3165" y="9600"/>
                  <a:pt x="2945" y="9868"/>
                  <a:pt x="2945" y="10200"/>
                </a:cubicBezTo>
                <a:cubicBezTo>
                  <a:pt x="2945" y="10532"/>
                  <a:pt x="3165" y="10800"/>
                  <a:pt x="3436" y="10800"/>
                </a:cubicBezTo>
                <a:moveTo>
                  <a:pt x="3436" y="13200"/>
                </a:moveTo>
                <a:lnTo>
                  <a:pt x="13255" y="13200"/>
                </a:lnTo>
                <a:cubicBezTo>
                  <a:pt x="13526" y="13200"/>
                  <a:pt x="13745" y="12931"/>
                  <a:pt x="13745" y="12601"/>
                </a:cubicBezTo>
                <a:cubicBezTo>
                  <a:pt x="13745" y="12268"/>
                  <a:pt x="13526" y="12000"/>
                  <a:pt x="13255" y="12000"/>
                </a:cubicBezTo>
                <a:lnTo>
                  <a:pt x="3436" y="12000"/>
                </a:lnTo>
                <a:cubicBezTo>
                  <a:pt x="3165" y="12000"/>
                  <a:pt x="2945" y="12268"/>
                  <a:pt x="2945" y="12601"/>
                </a:cubicBezTo>
                <a:cubicBezTo>
                  <a:pt x="2945" y="12931"/>
                  <a:pt x="3165" y="13200"/>
                  <a:pt x="3436" y="13200"/>
                </a:cubicBezTo>
                <a:moveTo>
                  <a:pt x="20618" y="19200"/>
                </a:moveTo>
                <a:lnTo>
                  <a:pt x="18114" y="19200"/>
                </a:lnTo>
                <a:cubicBezTo>
                  <a:pt x="17887" y="17831"/>
                  <a:pt x="16897" y="16800"/>
                  <a:pt x="15709" y="16800"/>
                </a:cubicBezTo>
                <a:cubicBezTo>
                  <a:pt x="14522" y="16800"/>
                  <a:pt x="13532" y="17831"/>
                  <a:pt x="13304" y="19200"/>
                </a:cubicBezTo>
                <a:lnTo>
                  <a:pt x="8296" y="19200"/>
                </a:lnTo>
                <a:cubicBezTo>
                  <a:pt x="8068" y="17831"/>
                  <a:pt x="7078" y="16800"/>
                  <a:pt x="5891" y="16800"/>
                </a:cubicBezTo>
                <a:cubicBezTo>
                  <a:pt x="4703" y="16800"/>
                  <a:pt x="3713" y="17831"/>
                  <a:pt x="3486" y="19200"/>
                </a:cubicBezTo>
                <a:lnTo>
                  <a:pt x="982" y="19200"/>
                </a:lnTo>
                <a:lnTo>
                  <a:pt x="982" y="1200"/>
                </a:lnTo>
                <a:lnTo>
                  <a:pt x="20618" y="1200"/>
                </a:lnTo>
                <a:cubicBezTo>
                  <a:pt x="20618" y="1200"/>
                  <a:pt x="20618" y="19200"/>
                  <a:pt x="20618" y="19200"/>
                </a:cubicBezTo>
                <a:close/>
                <a:moveTo>
                  <a:pt x="20618" y="0"/>
                </a:moveTo>
                <a:lnTo>
                  <a:pt x="982" y="0"/>
                </a:lnTo>
                <a:cubicBezTo>
                  <a:pt x="440" y="0"/>
                  <a:pt x="0" y="538"/>
                  <a:pt x="0" y="1200"/>
                </a:cubicBezTo>
                <a:lnTo>
                  <a:pt x="0" y="19200"/>
                </a:lnTo>
                <a:cubicBezTo>
                  <a:pt x="0" y="19862"/>
                  <a:pt x="440" y="20400"/>
                  <a:pt x="982" y="20400"/>
                </a:cubicBezTo>
                <a:lnTo>
                  <a:pt x="3927" y="20400"/>
                </a:lnTo>
                <a:cubicBezTo>
                  <a:pt x="4199" y="20400"/>
                  <a:pt x="4418" y="20132"/>
                  <a:pt x="4418" y="19800"/>
                </a:cubicBezTo>
                <a:cubicBezTo>
                  <a:pt x="4418" y="18807"/>
                  <a:pt x="5078" y="18000"/>
                  <a:pt x="5891" y="18000"/>
                </a:cubicBezTo>
                <a:cubicBezTo>
                  <a:pt x="6704" y="18000"/>
                  <a:pt x="7364" y="18807"/>
                  <a:pt x="7364" y="19800"/>
                </a:cubicBezTo>
                <a:cubicBezTo>
                  <a:pt x="7364" y="20132"/>
                  <a:pt x="7583" y="20400"/>
                  <a:pt x="7855" y="20400"/>
                </a:cubicBezTo>
                <a:lnTo>
                  <a:pt x="13745" y="20400"/>
                </a:lnTo>
                <a:cubicBezTo>
                  <a:pt x="14017" y="20400"/>
                  <a:pt x="14236" y="20132"/>
                  <a:pt x="14236" y="19800"/>
                </a:cubicBezTo>
                <a:cubicBezTo>
                  <a:pt x="14236" y="18807"/>
                  <a:pt x="14896" y="18000"/>
                  <a:pt x="15709" y="18000"/>
                </a:cubicBezTo>
                <a:cubicBezTo>
                  <a:pt x="16523" y="18000"/>
                  <a:pt x="17182" y="18807"/>
                  <a:pt x="17182" y="19800"/>
                </a:cubicBezTo>
                <a:cubicBezTo>
                  <a:pt x="17182" y="20132"/>
                  <a:pt x="17401" y="20400"/>
                  <a:pt x="17673" y="20400"/>
                </a:cubicBezTo>
                <a:lnTo>
                  <a:pt x="20618" y="20400"/>
                </a:lnTo>
                <a:cubicBezTo>
                  <a:pt x="21160" y="20400"/>
                  <a:pt x="21600" y="19862"/>
                  <a:pt x="21600" y="19200"/>
                </a:cubicBezTo>
                <a:lnTo>
                  <a:pt x="21600" y="1200"/>
                </a:lnTo>
                <a:cubicBezTo>
                  <a:pt x="21600" y="538"/>
                  <a:pt x="21160" y="0"/>
                  <a:pt x="20618" y="0"/>
                </a:cubicBezTo>
                <a:moveTo>
                  <a:pt x="5891" y="19200"/>
                </a:moveTo>
                <a:cubicBezTo>
                  <a:pt x="5620" y="19200"/>
                  <a:pt x="5400" y="19468"/>
                  <a:pt x="5400" y="19800"/>
                </a:cubicBezTo>
                <a:lnTo>
                  <a:pt x="5400" y="21000"/>
                </a:lnTo>
                <a:cubicBezTo>
                  <a:pt x="5400" y="21332"/>
                  <a:pt x="5620" y="21600"/>
                  <a:pt x="5891" y="21600"/>
                </a:cubicBezTo>
                <a:cubicBezTo>
                  <a:pt x="6162" y="21600"/>
                  <a:pt x="6382" y="21332"/>
                  <a:pt x="6382" y="21000"/>
                </a:cubicBezTo>
                <a:lnTo>
                  <a:pt x="6382" y="19800"/>
                </a:lnTo>
                <a:cubicBezTo>
                  <a:pt x="6382" y="19468"/>
                  <a:pt x="6162" y="19200"/>
                  <a:pt x="5891" y="19200"/>
                </a:cubicBezTo>
                <a:moveTo>
                  <a:pt x="3436" y="6000"/>
                </a:moveTo>
                <a:lnTo>
                  <a:pt x="18164" y="6000"/>
                </a:lnTo>
                <a:cubicBezTo>
                  <a:pt x="18435" y="6000"/>
                  <a:pt x="18655" y="5732"/>
                  <a:pt x="18655" y="5400"/>
                </a:cubicBezTo>
                <a:cubicBezTo>
                  <a:pt x="18655" y="5069"/>
                  <a:pt x="18435" y="4800"/>
                  <a:pt x="18164" y="4800"/>
                </a:cubicBezTo>
                <a:lnTo>
                  <a:pt x="3436" y="4800"/>
                </a:lnTo>
                <a:cubicBezTo>
                  <a:pt x="3165" y="4800"/>
                  <a:pt x="2945" y="5069"/>
                  <a:pt x="2945" y="5400"/>
                </a:cubicBezTo>
                <a:cubicBezTo>
                  <a:pt x="2945" y="5732"/>
                  <a:pt x="3165" y="6000"/>
                  <a:pt x="3436" y="6000"/>
                </a:cubicBezTo>
                <a:moveTo>
                  <a:pt x="15709" y="19200"/>
                </a:moveTo>
                <a:cubicBezTo>
                  <a:pt x="15438" y="19200"/>
                  <a:pt x="15218" y="19468"/>
                  <a:pt x="15218" y="19800"/>
                </a:cubicBezTo>
                <a:lnTo>
                  <a:pt x="15218" y="21000"/>
                </a:lnTo>
                <a:cubicBezTo>
                  <a:pt x="15218" y="21332"/>
                  <a:pt x="15438" y="21600"/>
                  <a:pt x="15709" y="21600"/>
                </a:cubicBezTo>
                <a:cubicBezTo>
                  <a:pt x="15980" y="21600"/>
                  <a:pt x="16200" y="21332"/>
                  <a:pt x="16200" y="21000"/>
                </a:cubicBezTo>
                <a:lnTo>
                  <a:pt x="16200" y="19800"/>
                </a:lnTo>
                <a:cubicBezTo>
                  <a:pt x="16200" y="19468"/>
                  <a:pt x="15980" y="19200"/>
                  <a:pt x="15709" y="192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95" name="Shape 2595"/>
          <p:cNvSpPr/>
          <p:nvPr/>
        </p:nvSpPr>
        <p:spPr>
          <a:xfrm>
            <a:off x="12499944" y="5037838"/>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7364" y="14040"/>
                </a:moveTo>
                <a:lnTo>
                  <a:pt x="14236" y="14040"/>
                </a:lnTo>
                <a:cubicBezTo>
                  <a:pt x="14507" y="14040"/>
                  <a:pt x="14727" y="13799"/>
                  <a:pt x="14727" y="13500"/>
                </a:cubicBezTo>
                <a:cubicBezTo>
                  <a:pt x="14727" y="13202"/>
                  <a:pt x="14507" y="12960"/>
                  <a:pt x="14236" y="12960"/>
                </a:cubicBezTo>
                <a:lnTo>
                  <a:pt x="7364" y="12960"/>
                </a:lnTo>
                <a:cubicBezTo>
                  <a:pt x="7093" y="12960"/>
                  <a:pt x="6873" y="13202"/>
                  <a:pt x="6873" y="13500"/>
                </a:cubicBezTo>
                <a:cubicBezTo>
                  <a:pt x="6873" y="13799"/>
                  <a:pt x="7093" y="14040"/>
                  <a:pt x="7364" y="14040"/>
                </a:cubicBezTo>
                <a:moveTo>
                  <a:pt x="7364" y="11880"/>
                </a:moveTo>
                <a:lnTo>
                  <a:pt x="18164" y="11880"/>
                </a:lnTo>
                <a:cubicBezTo>
                  <a:pt x="18434" y="11880"/>
                  <a:pt x="18655" y="11639"/>
                  <a:pt x="18655" y="11340"/>
                </a:cubicBezTo>
                <a:cubicBezTo>
                  <a:pt x="18655" y="11042"/>
                  <a:pt x="18434" y="10800"/>
                  <a:pt x="18164" y="10800"/>
                </a:cubicBezTo>
                <a:lnTo>
                  <a:pt x="7364" y="10800"/>
                </a:lnTo>
                <a:cubicBezTo>
                  <a:pt x="7093" y="10800"/>
                  <a:pt x="6873" y="11042"/>
                  <a:pt x="6873" y="11340"/>
                </a:cubicBezTo>
                <a:cubicBezTo>
                  <a:pt x="6873" y="11639"/>
                  <a:pt x="7093" y="11880"/>
                  <a:pt x="7364" y="11880"/>
                </a:cubicBezTo>
                <a:moveTo>
                  <a:pt x="20618" y="19440"/>
                </a:moveTo>
                <a:lnTo>
                  <a:pt x="18605" y="19440"/>
                </a:lnTo>
                <a:cubicBezTo>
                  <a:pt x="18378" y="18208"/>
                  <a:pt x="17387" y="17280"/>
                  <a:pt x="16200" y="17280"/>
                </a:cubicBezTo>
                <a:cubicBezTo>
                  <a:pt x="15013" y="17280"/>
                  <a:pt x="14022" y="18208"/>
                  <a:pt x="13795" y="19440"/>
                </a:cubicBezTo>
                <a:lnTo>
                  <a:pt x="11732" y="19440"/>
                </a:lnTo>
                <a:cubicBezTo>
                  <a:pt x="11505" y="18208"/>
                  <a:pt x="10515" y="17280"/>
                  <a:pt x="9327" y="17280"/>
                </a:cubicBezTo>
                <a:cubicBezTo>
                  <a:pt x="8140" y="17280"/>
                  <a:pt x="7150" y="18208"/>
                  <a:pt x="6922" y="19440"/>
                </a:cubicBezTo>
                <a:lnTo>
                  <a:pt x="4909" y="19440"/>
                </a:lnTo>
                <a:lnTo>
                  <a:pt x="4909" y="5400"/>
                </a:lnTo>
                <a:lnTo>
                  <a:pt x="20618" y="5400"/>
                </a:lnTo>
                <a:cubicBezTo>
                  <a:pt x="20618" y="5400"/>
                  <a:pt x="20618" y="19440"/>
                  <a:pt x="20618" y="19440"/>
                </a:cubicBezTo>
                <a:close/>
                <a:moveTo>
                  <a:pt x="20618" y="4320"/>
                </a:moveTo>
                <a:lnTo>
                  <a:pt x="4909" y="4320"/>
                </a:lnTo>
                <a:cubicBezTo>
                  <a:pt x="4367" y="4320"/>
                  <a:pt x="3927" y="4804"/>
                  <a:pt x="3927" y="5400"/>
                </a:cubicBezTo>
                <a:lnTo>
                  <a:pt x="3927" y="19440"/>
                </a:lnTo>
                <a:cubicBezTo>
                  <a:pt x="3927" y="20036"/>
                  <a:pt x="4367" y="20520"/>
                  <a:pt x="4909" y="20520"/>
                </a:cubicBezTo>
                <a:lnTo>
                  <a:pt x="7364" y="20520"/>
                </a:lnTo>
                <a:cubicBezTo>
                  <a:pt x="7634" y="20520"/>
                  <a:pt x="7855" y="20279"/>
                  <a:pt x="7855" y="19980"/>
                </a:cubicBezTo>
                <a:cubicBezTo>
                  <a:pt x="7855" y="19085"/>
                  <a:pt x="8514" y="18360"/>
                  <a:pt x="9327" y="18360"/>
                </a:cubicBezTo>
                <a:cubicBezTo>
                  <a:pt x="10141" y="18360"/>
                  <a:pt x="10800" y="19085"/>
                  <a:pt x="10800" y="19980"/>
                </a:cubicBezTo>
                <a:cubicBezTo>
                  <a:pt x="10800" y="20279"/>
                  <a:pt x="11020" y="20520"/>
                  <a:pt x="11291" y="20520"/>
                </a:cubicBezTo>
                <a:lnTo>
                  <a:pt x="14236" y="20520"/>
                </a:lnTo>
                <a:cubicBezTo>
                  <a:pt x="14507" y="20520"/>
                  <a:pt x="14727" y="20279"/>
                  <a:pt x="14727" y="19980"/>
                </a:cubicBezTo>
                <a:cubicBezTo>
                  <a:pt x="14727" y="19085"/>
                  <a:pt x="15386" y="18360"/>
                  <a:pt x="16200" y="18360"/>
                </a:cubicBezTo>
                <a:cubicBezTo>
                  <a:pt x="17014" y="18360"/>
                  <a:pt x="17673" y="19085"/>
                  <a:pt x="17673" y="19980"/>
                </a:cubicBezTo>
                <a:cubicBezTo>
                  <a:pt x="17673" y="20279"/>
                  <a:pt x="17893" y="20520"/>
                  <a:pt x="18164" y="20520"/>
                </a:cubicBezTo>
                <a:lnTo>
                  <a:pt x="20618" y="20520"/>
                </a:lnTo>
                <a:cubicBezTo>
                  <a:pt x="21160" y="20520"/>
                  <a:pt x="21600" y="20036"/>
                  <a:pt x="21600" y="19440"/>
                </a:cubicBezTo>
                <a:lnTo>
                  <a:pt x="21600" y="5400"/>
                </a:lnTo>
                <a:cubicBezTo>
                  <a:pt x="21600" y="4804"/>
                  <a:pt x="21160" y="4320"/>
                  <a:pt x="20618" y="4320"/>
                </a:cubicBezTo>
                <a:moveTo>
                  <a:pt x="7364" y="9720"/>
                </a:moveTo>
                <a:lnTo>
                  <a:pt x="18164" y="9720"/>
                </a:lnTo>
                <a:cubicBezTo>
                  <a:pt x="18434" y="9720"/>
                  <a:pt x="18655" y="9479"/>
                  <a:pt x="18655" y="9180"/>
                </a:cubicBezTo>
                <a:cubicBezTo>
                  <a:pt x="18655" y="8882"/>
                  <a:pt x="18434" y="8640"/>
                  <a:pt x="18164" y="8640"/>
                </a:cubicBezTo>
                <a:lnTo>
                  <a:pt x="7364" y="8640"/>
                </a:lnTo>
                <a:cubicBezTo>
                  <a:pt x="7093" y="8640"/>
                  <a:pt x="6873" y="8882"/>
                  <a:pt x="6873" y="9180"/>
                </a:cubicBezTo>
                <a:cubicBezTo>
                  <a:pt x="6873" y="9479"/>
                  <a:pt x="7093" y="9720"/>
                  <a:pt x="7364" y="9720"/>
                </a:cubicBezTo>
                <a:moveTo>
                  <a:pt x="9327" y="19440"/>
                </a:moveTo>
                <a:cubicBezTo>
                  <a:pt x="9056" y="19440"/>
                  <a:pt x="8836" y="19682"/>
                  <a:pt x="8836" y="19980"/>
                </a:cubicBezTo>
                <a:lnTo>
                  <a:pt x="8836" y="21060"/>
                </a:lnTo>
                <a:cubicBezTo>
                  <a:pt x="8836" y="21359"/>
                  <a:pt x="9056" y="21600"/>
                  <a:pt x="9327" y="21600"/>
                </a:cubicBezTo>
                <a:cubicBezTo>
                  <a:pt x="9598" y="21600"/>
                  <a:pt x="9818" y="21359"/>
                  <a:pt x="9818" y="21060"/>
                </a:cubicBezTo>
                <a:lnTo>
                  <a:pt x="9818" y="19980"/>
                </a:lnTo>
                <a:cubicBezTo>
                  <a:pt x="9818" y="19682"/>
                  <a:pt x="9598" y="19440"/>
                  <a:pt x="9327" y="19440"/>
                </a:cubicBezTo>
                <a:moveTo>
                  <a:pt x="2455" y="15120"/>
                </a:moveTo>
                <a:lnTo>
                  <a:pt x="982" y="15120"/>
                </a:lnTo>
                <a:lnTo>
                  <a:pt x="982" y="1080"/>
                </a:lnTo>
                <a:lnTo>
                  <a:pt x="16691" y="1080"/>
                </a:lnTo>
                <a:lnTo>
                  <a:pt x="16691" y="2700"/>
                </a:lnTo>
                <a:cubicBezTo>
                  <a:pt x="16691" y="2999"/>
                  <a:pt x="16911" y="3240"/>
                  <a:pt x="17182" y="3240"/>
                </a:cubicBezTo>
                <a:cubicBezTo>
                  <a:pt x="17453" y="3240"/>
                  <a:pt x="17673" y="2999"/>
                  <a:pt x="17673" y="2700"/>
                </a:cubicBezTo>
                <a:lnTo>
                  <a:pt x="17673" y="1080"/>
                </a:lnTo>
                <a:cubicBezTo>
                  <a:pt x="17673" y="484"/>
                  <a:pt x="17233" y="0"/>
                  <a:pt x="16691" y="0"/>
                </a:cubicBezTo>
                <a:lnTo>
                  <a:pt x="982" y="0"/>
                </a:lnTo>
                <a:cubicBezTo>
                  <a:pt x="440" y="0"/>
                  <a:pt x="0" y="484"/>
                  <a:pt x="0" y="1080"/>
                </a:cubicBezTo>
                <a:lnTo>
                  <a:pt x="0" y="15120"/>
                </a:lnTo>
                <a:cubicBezTo>
                  <a:pt x="0" y="15716"/>
                  <a:pt x="440" y="16201"/>
                  <a:pt x="982" y="16201"/>
                </a:cubicBezTo>
                <a:lnTo>
                  <a:pt x="2455" y="16201"/>
                </a:lnTo>
                <a:cubicBezTo>
                  <a:pt x="2725" y="16201"/>
                  <a:pt x="2945" y="15959"/>
                  <a:pt x="2945" y="15660"/>
                </a:cubicBezTo>
                <a:cubicBezTo>
                  <a:pt x="2945" y="15362"/>
                  <a:pt x="2725" y="15120"/>
                  <a:pt x="2455" y="15120"/>
                </a:cubicBezTo>
                <a:moveTo>
                  <a:pt x="16200" y="19440"/>
                </a:moveTo>
                <a:cubicBezTo>
                  <a:pt x="15929" y="19440"/>
                  <a:pt x="15709" y="19682"/>
                  <a:pt x="15709" y="19980"/>
                </a:cubicBezTo>
                <a:lnTo>
                  <a:pt x="15709" y="21060"/>
                </a:lnTo>
                <a:cubicBezTo>
                  <a:pt x="15709" y="21359"/>
                  <a:pt x="15929" y="21600"/>
                  <a:pt x="16200" y="21600"/>
                </a:cubicBezTo>
                <a:cubicBezTo>
                  <a:pt x="16471" y="21600"/>
                  <a:pt x="16691" y="21359"/>
                  <a:pt x="16691" y="21060"/>
                </a:cubicBezTo>
                <a:lnTo>
                  <a:pt x="16691" y="19980"/>
                </a:lnTo>
                <a:cubicBezTo>
                  <a:pt x="16691" y="19682"/>
                  <a:pt x="16471" y="19440"/>
                  <a:pt x="16200" y="1944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96" name="Shape 2596"/>
          <p:cNvSpPr/>
          <p:nvPr/>
        </p:nvSpPr>
        <p:spPr>
          <a:xfrm>
            <a:off x="13566466" y="5088625"/>
            <a:ext cx="558655" cy="406295"/>
          </a:xfrm>
          <a:custGeom>
            <a:avLst/>
            <a:gdLst/>
            <a:ahLst/>
            <a:cxnLst>
              <a:cxn ang="0">
                <a:pos x="wd2" y="hd2"/>
              </a:cxn>
              <a:cxn ang="5400000">
                <a:pos x="wd2" y="hd2"/>
              </a:cxn>
              <a:cxn ang="10800000">
                <a:pos x="wd2" y="hd2"/>
              </a:cxn>
              <a:cxn ang="16200000">
                <a:pos x="wd2" y="hd2"/>
              </a:cxn>
            </a:cxnLst>
            <a:rect l="0" t="0" r="r" b="b"/>
            <a:pathLst>
              <a:path w="21600" h="21600" extrusionOk="0">
                <a:moveTo>
                  <a:pt x="3436" y="5400"/>
                </a:moveTo>
                <a:lnTo>
                  <a:pt x="9327" y="5400"/>
                </a:lnTo>
                <a:cubicBezTo>
                  <a:pt x="9598" y="5400"/>
                  <a:pt x="9818" y="5098"/>
                  <a:pt x="9818" y="4725"/>
                </a:cubicBezTo>
                <a:cubicBezTo>
                  <a:pt x="9818" y="4353"/>
                  <a:pt x="9598" y="4050"/>
                  <a:pt x="9327" y="4050"/>
                </a:cubicBezTo>
                <a:lnTo>
                  <a:pt x="3436" y="4050"/>
                </a:lnTo>
                <a:cubicBezTo>
                  <a:pt x="3166" y="4050"/>
                  <a:pt x="2945" y="4353"/>
                  <a:pt x="2945" y="4725"/>
                </a:cubicBezTo>
                <a:cubicBezTo>
                  <a:pt x="2945" y="5098"/>
                  <a:pt x="3166" y="5400"/>
                  <a:pt x="3436" y="5400"/>
                </a:cubicBezTo>
                <a:moveTo>
                  <a:pt x="3436" y="8100"/>
                </a:moveTo>
                <a:lnTo>
                  <a:pt x="7364" y="8100"/>
                </a:lnTo>
                <a:cubicBezTo>
                  <a:pt x="7634" y="8100"/>
                  <a:pt x="7855" y="7798"/>
                  <a:pt x="7855" y="7425"/>
                </a:cubicBezTo>
                <a:cubicBezTo>
                  <a:pt x="7855" y="7053"/>
                  <a:pt x="7634" y="6750"/>
                  <a:pt x="7364" y="6750"/>
                </a:cubicBezTo>
                <a:lnTo>
                  <a:pt x="3436" y="6750"/>
                </a:lnTo>
                <a:cubicBezTo>
                  <a:pt x="3166" y="6750"/>
                  <a:pt x="2945" y="7053"/>
                  <a:pt x="2945" y="7425"/>
                </a:cubicBezTo>
                <a:cubicBezTo>
                  <a:pt x="2945" y="7798"/>
                  <a:pt x="3166" y="8100"/>
                  <a:pt x="3436" y="8100"/>
                </a:cubicBezTo>
                <a:moveTo>
                  <a:pt x="3436" y="10800"/>
                </a:moveTo>
                <a:lnTo>
                  <a:pt x="9327" y="10800"/>
                </a:lnTo>
                <a:cubicBezTo>
                  <a:pt x="9598" y="10800"/>
                  <a:pt x="9818" y="10498"/>
                  <a:pt x="9818" y="10125"/>
                </a:cubicBezTo>
                <a:cubicBezTo>
                  <a:pt x="9818" y="9753"/>
                  <a:pt x="9598" y="9450"/>
                  <a:pt x="9327" y="9450"/>
                </a:cubicBezTo>
                <a:lnTo>
                  <a:pt x="3436" y="9450"/>
                </a:lnTo>
                <a:cubicBezTo>
                  <a:pt x="3166" y="9450"/>
                  <a:pt x="2945" y="9753"/>
                  <a:pt x="2945" y="10125"/>
                </a:cubicBezTo>
                <a:cubicBezTo>
                  <a:pt x="2945" y="10498"/>
                  <a:pt x="3166" y="10800"/>
                  <a:pt x="3436" y="10800"/>
                </a:cubicBezTo>
                <a:moveTo>
                  <a:pt x="20618" y="20250"/>
                </a:moveTo>
                <a:lnTo>
                  <a:pt x="15709" y="20250"/>
                </a:lnTo>
                <a:lnTo>
                  <a:pt x="15709" y="17551"/>
                </a:lnTo>
                <a:lnTo>
                  <a:pt x="16691" y="17551"/>
                </a:lnTo>
                <a:cubicBezTo>
                  <a:pt x="16962" y="17551"/>
                  <a:pt x="17182" y="17248"/>
                  <a:pt x="17182" y="16875"/>
                </a:cubicBezTo>
                <a:cubicBezTo>
                  <a:pt x="17182" y="16503"/>
                  <a:pt x="16962" y="16200"/>
                  <a:pt x="16691" y="16200"/>
                </a:cubicBezTo>
                <a:lnTo>
                  <a:pt x="13745" y="16200"/>
                </a:lnTo>
                <a:cubicBezTo>
                  <a:pt x="13475" y="16200"/>
                  <a:pt x="13255" y="16503"/>
                  <a:pt x="13255" y="16875"/>
                </a:cubicBezTo>
                <a:cubicBezTo>
                  <a:pt x="13255" y="17248"/>
                  <a:pt x="13475" y="17551"/>
                  <a:pt x="13745" y="17551"/>
                </a:cubicBezTo>
                <a:lnTo>
                  <a:pt x="14727" y="17551"/>
                </a:lnTo>
                <a:lnTo>
                  <a:pt x="14727" y="20250"/>
                </a:lnTo>
                <a:lnTo>
                  <a:pt x="6873" y="20250"/>
                </a:lnTo>
                <a:lnTo>
                  <a:pt x="6873" y="17551"/>
                </a:lnTo>
                <a:lnTo>
                  <a:pt x="7855" y="17551"/>
                </a:lnTo>
                <a:cubicBezTo>
                  <a:pt x="8125" y="17551"/>
                  <a:pt x="8345" y="17248"/>
                  <a:pt x="8345" y="16875"/>
                </a:cubicBezTo>
                <a:cubicBezTo>
                  <a:pt x="8345" y="16503"/>
                  <a:pt x="8125" y="16200"/>
                  <a:pt x="7855" y="16200"/>
                </a:cubicBezTo>
                <a:lnTo>
                  <a:pt x="4909" y="16200"/>
                </a:lnTo>
                <a:cubicBezTo>
                  <a:pt x="4638" y="16200"/>
                  <a:pt x="4418" y="16503"/>
                  <a:pt x="4418" y="16875"/>
                </a:cubicBezTo>
                <a:cubicBezTo>
                  <a:pt x="4418" y="17248"/>
                  <a:pt x="4638" y="17551"/>
                  <a:pt x="4909" y="17551"/>
                </a:cubicBezTo>
                <a:lnTo>
                  <a:pt x="5891" y="17551"/>
                </a:lnTo>
                <a:lnTo>
                  <a:pt x="5891" y="20250"/>
                </a:lnTo>
                <a:lnTo>
                  <a:pt x="982" y="20250"/>
                </a:lnTo>
                <a:lnTo>
                  <a:pt x="982" y="1350"/>
                </a:lnTo>
                <a:lnTo>
                  <a:pt x="20618" y="1350"/>
                </a:lnTo>
                <a:cubicBezTo>
                  <a:pt x="20618" y="1350"/>
                  <a:pt x="20618" y="20250"/>
                  <a:pt x="20618" y="20250"/>
                </a:cubicBezTo>
                <a:close/>
                <a:moveTo>
                  <a:pt x="20618" y="0"/>
                </a:moveTo>
                <a:lnTo>
                  <a:pt x="982" y="0"/>
                </a:lnTo>
                <a:cubicBezTo>
                  <a:pt x="440" y="0"/>
                  <a:pt x="0" y="605"/>
                  <a:pt x="0" y="1350"/>
                </a:cubicBezTo>
                <a:lnTo>
                  <a:pt x="0" y="20250"/>
                </a:lnTo>
                <a:cubicBezTo>
                  <a:pt x="0" y="20995"/>
                  <a:pt x="440" y="21600"/>
                  <a:pt x="982" y="21600"/>
                </a:cubicBezTo>
                <a:lnTo>
                  <a:pt x="20618" y="21600"/>
                </a:lnTo>
                <a:cubicBezTo>
                  <a:pt x="21160" y="21600"/>
                  <a:pt x="21600" y="20995"/>
                  <a:pt x="21600" y="20250"/>
                </a:cubicBezTo>
                <a:lnTo>
                  <a:pt x="21600" y="1350"/>
                </a:lnTo>
                <a:cubicBezTo>
                  <a:pt x="21600" y="605"/>
                  <a:pt x="21160" y="0"/>
                  <a:pt x="20618" y="0"/>
                </a:cubicBezTo>
                <a:moveTo>
                  <a:pt x="3436" y="13500"/>
                </a:moveTo>
                <a:lnTo>
                  <a:pt x="7364" y="13500"/>
                </a:lnTo>
                <a:cubicBezTo>
                  <a:pt x="7634" y="13500"/>
                  <a:pt x="7855" y="13198"/>
                  <a:pt x="7855" y="12825"/>
                </a:cubicBezTo>
                <a:cubicBezTo>
                  <a:pt x="7855" y="12452"/>
                  <a:pt x="7634" y="12150"/>
                  <a:pt x="7364" y="12150"/>
                </a:cubicBezTo>
                <a:lnTo>
                  <a:pt x="3436" y="12150"/>
                </a:lnTo>
                <a:cubicBezTo>
                  <a:pt x="3166" y="12150"/>
                  <a:pt x="2945" y="12452"/>
                  <a:pt x="2945" y="12825"/>
                </a:cubicBezTo>
                <a:cubicBezTo>
                  <a:pt x="2945" y="13198"/>
                  <a:pt x="3166" y="13500"/>
                  <a:pt x="3436" y="13500"/>
                </a:cubicBezTo>
                <a:moveTo>
                  <a:pt x="12273" y="5400"/>
                </a:moveTo>
                <a:lnTo>
                  <a:pt x="16200" y="5400"/>
                </a:lnTo>
                <a:cubicBezTo>
                  <a:pt x="16471" y="5400"/>
                  <a:pt x="16691" y="5098"/>
                  <a:pt x="16691" y="4725"/>
                </a:cubicBezTo>
                <a:cubicBezTo>
                  <a:pt x="16691" y="4353"/>
                  <a:pt x="16471" y="4050"/>
                  <a:pt x="16200" y="4050"/>
                </a:cubicBezTo>
                <a:lnTo>
                  <a:pt x="12273" y="4050"/>
                </a:lnTo>
                <a:cubicBezTo>
                  <a:pt x="12002" y="4050"/>
                  <a:pt x="11782" y="4353"/>
                  <a:pt x="11782" y="4725"/>
                </a:cubicBezTo>
                <a:cubicBezTo>
                  <a:pt x="11782" y="5098"/>
                  <a:pt x="12002" y="5400"/>
                  <a:pt x="12273" y="5400"/>
                </a:cubicBezTo>
                <a:moveTo>
                  <a:pt x="12273" y="10800"/>
                </a:moveTo>
                <a:lnTo>
                  <a:pt x="16200" y="10800"/>
                </a:lnTo>
                <a:cubicBezTo>
                  <a:pt x="16471" y="10800"/>
                  <a:pt x="16691" y="10498"/>
                  <a:pt x="16691" y="10125"/>
                </a:cubicBezTo>
                <a:cubicBezTo>
                  <a:pt x="16691" y="9753"/>
                  <a:pt x="16471" y="9450"/>
                  <a:pt x="16200" y="9450"/>
                </a:cubicBezTo>
                <a:lnTo>
                  <a:pt x="12273" y="9450"/>
                </a:lnTo>
                <a:cubicBezTo>
                  <a:pt x="12002" y="9450"/>
                  <a:pt x="11782" y="9753"/>
                  <a:pt x="11782" y="10125"/>
                </a:cubicBezTo>
                <a:cubicBezTo>
                  <a:pt x="11782" y="10498"/>
                  <a:pt x="12002" y="10800"/>
                  <a:pt x="12273" y="10800"/>
                </a:cubicBezTo>
                <a:moveTo>
                  <a:pt x="12273" y="13500"/>
                </a:moveTo>
                <a:lnTo>
                  <a:pt x="18164" y="13500"/>
                </a:lnTo>
                <a:cubicBezTo>
                  <a:pt x="18434" y="13500"/>
                  <a:pt x="18655" y="13198"/>
                  <a:pt x="18655" y="12825"/>
                </a:cubicBezTo>
                <a:cubicBezTo>
                  <a:pt x="18655" y="12452"/>
                  <a:pt x="18434" y="12150"/>
                  <a:pt x="18164" y="12150"/>
                </a:cubicBezTo>
                <a:lnTo>
                  <a:pt x="12273" y="12150"/>
                </a:lnTo>
                <a:cubicBezTo>
                  <a:pt x="12002" y="12150"/>
                  <a:pt x="11782" y="12452"/>
                  <a:pt x="11782" y="12825"/>
                </a:cubicBezTo>
                <a:cubicBezTo>
                  <a:pt x="11782" y="13198"/>
                  <a:pt x="12002" y="13500"/>
                  <a:pt x="12273" y="13500"/>
                </a:cubicBezTo>
                <a:moveTo>
                  <a:pt x="12273" y="8100"/>
                </a:moveTo>
                <a:lnTo>
                  <a:pt x="18164" y="8100"/>
                </a:lnTo>
                <a:cubicBezTo>
                  <a:pt x="18434" y="8100"/>
                  <a:pt x="18655" y="7798"/>
                  <a:pt x="18655" y="7425"/>
                </a:cubicBezTo>
                <a:cubicBezTo>
                  <a:pt x="18655" y="7053"/>
                  <a:pt x="18434" y="6750"/>
                  <a:pt x="18164" y="6750"/>
                </a:cubicBezTo>
                <a:lnTo>
                  <a:pt x="12273" y="6750"/>
                </a:lnTo>
                <a:cubicBezTo>
                  <a:pt x="12002" y="6750"/>
                  <a:pt x="11782" y="7053"/>
                  <a:pt x="11782" y="7425"/>
                </a:cubicBezTo>
                <a:cubicBezTo>
                  <a:pt x="11782" y="7798"/>
                  <a:pt x="12002" y="8100"/>
                  <a:pt x="12273" y="81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97" name="Shape 2597"/>
          <p:cNvSpPr/>
          <p:nvPr/>
        </p:nvSpPr>
        <p:spPr>
          <a:xfrm>
            <a:off x="14632988" y="5063232"/>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7364" y="9600"/>
                </a:moveTo>
                <a:lnTo>
                  <a:pt x="11291" y="9600"/>
                </a:lnTo>
                <a:cubicBezTo>
                  <a:pt x="11562" y="9600"/>
                  <a:pt x="11782" y="9332"/>
                  <a:pt x="11782" y="9000"/>
                </a:cubicBezTo>
                <a:cubicBezTo>
                  <a:pt x="11782" y="8669"/>
                  <a:pt x="11562" y="8400"/>
                  <a:pt x="11291" y="8400"/>
                </a:cubicBezTo>
                <a:lnTo>
                  <a:pt x="7364" y="8400"/>
                </a:lnTo>
                <a:cubicBezTo>
                  <a:pt x="7093" y="8400"/>
                  <a:pt x="6873" y="8669"/>
                  <a:pt x="6873" y="9000"/>
                </a:cubicBezTo>
                <a:cubicBezTo>
                  <a:pt x="6873" y="9332"/>
                  <a:pt x="7093" y="9600"/>
                  <a:pt x="7364" y="9600"/>
                </a:cubicBezTo>
                <a:moveTo>
                  <a:pt x="7364" y="12000"/>
                </a:moveTo>
                <a:lnTo>
                  <a:pt x="9327" y="12000"/>
                </a:lnTo>
                <a:cubicBezTo>
                  <a:pt x="9598" y="12000"/>
                  <a:pt x="9818" y="11732"/>
                  <a:pt x="9818" y="11400"/>
                </a:cubicBezTo>
                <a:cubicBezTo>
                  <a:pt x="9818" y="11069"/>
                  <a:pt x="9598" y="10800"/>
                  <a:pt x="9327" y="10800"/>
                </a:cubicBezTo>
                <a:lnTo>
                  <a:pt x="7364" y="10800"/>
                </a:lnTo>
                <a:cubicBezTo>
                  <a:pt x="7093" y="10800"/>
                  <a:pt x="6873" y="11069"/>
                  <a:pt x="6873" y="11400"/>
                </a:cubicBezTo>
                <a:cubicBezTo>
                  <a:pt x="6873" y="11732"/>
                  <a:pt x="7093" y="12000"/>
                  <a:pt x="7364" y="12000"/>
                </a:cubicBezTo>
                <a:moveTo>
                  <a:pt x="20618" y="20400"/>
                </a:moveTo>
                <a:lnTo>
                  <a:pt x="16691" y="20400"/>
                </a:lnTo>
                <a:lnTo>
                  <a:pt x="16691" y="19200"/>
                </a:lnTo>
                <a:lnTo>
                  <a:pt x="17182" y="19200"/>
                </a:lnTo>
                <a:cubicBezTo>
                  <a:pt x="17453" y="19200"/>
                  <a:pt x="17673" y="18932"/>
                  <a:pt x="17673" y="18600"/>
                </a:cubicBezTo>
                <a:cubicBezTo>
                  <a:pt x="17673" y="18269"/>
                  <a:pt x="17453" y="18000"/>
                  <a:pt x="17182" y="18000"/>
                </a:cubicBezTo>
                <a:lnTo>
                  <a:pt x="15218" y="18000"/>
                </a:lnTo>
                <a:cubicBezTo>
                  <a:pt x="14947" y="18000"/>
                  <a:pt x="14727" y="18269"/>
                  <a:pt x="14727" y="18600"/>
                </a:cubicBezTo>
                <a:cubicBezTo>
                  <a:pt x="14727" y="18932"/>
                  <a:pt x="14947" y="19200"/>
                  <a:pt x="15218" y="19200"/>
                </a:cubicBezTo>
                <a:lnTo>
                  <a:pt x="15709" y="19200"/>
                </a:lnTo>
                <a:lnTo>
                  <a:pt x="15709" y="20400"/>
                </a:lnTo>
                <a:lnTo>
                  <a:pt x="9818" y="20400"/>
                </a:lnTo>
                <a:lnTo>
                  <a:pt x="9818" y="19200"/>
                </a:lnTo>
                <a:lnTo>
                  <a:pt x="10309" y="19200"/>
                </a:lnTo>
                <a:cubicBezTo>
                  <a:pt x="10580" y="19200"/>
                  <a:pt x="10800" y="18932"/>
                  <a:pt x="10800" y="18600"/>
                </a:cubicBezTo>
                <a:cubicBezTo>
                  <a:pt x="10800" y="18269"/>
                  <a:pt x="10580" y="18000"/>
                  <a:pt x="10309" y="18000"/>
                </a:cubicBezTo>
                <a:lnTo>
                  <a:pt x="8345" y="18000"/>
                </a:lnTo>
                <a:cubicBezTo>
                  <a:pt x="8075" y="18000"/>
                  <a:pt x="7855" y="18269"/>
                  <a:pt x="7855" y="18600"/>
                </a:cubicBezTo>
                <a:cubicBezTo>
                  <a:pt x="7855" y="18932"/>
                  <a:pt x="8075" y="19200"/>
                  <a:pt x="8345" y="19200"/>
                </a:cubicBezTo>
                <a:lnTo>
                  <a:pt x="8836" y="19200"/>
                </a:lnTo>
                <a:lnTo>
                  <a:pt x="8836" y="20400"/>
                </a:lnTo>
                <a:lnTo>
                  <a:pt x="4909" y="20400"/>
                </a:lnTo>
                <a:lnTo>
                  <a:pt x="4909" y="6000"/>
                </a:lnTo>
                <a:lnTo>
                  <a:pt x="20618" y="6000"/>
                </a:lnTo>
                <a:cubicBezTo>
                  <a:pt x="20618" y="6000"/>
                  <a:pt x="20618" y="20400"/>
                  <a:pt x="20618" y="20400"/>
                </a:cubicBezTo>
                <a:close/>
                <a:moveTo>
                  <a:pt x="20618" y="4800"/>
                </a:moveTo>
                <a:lnTo>
                  <a:pt x="4909" y="4800"/>
                </a:lnTo>
                <a:cubicBezTo>
                  <a:pt x="4367" y="4800"/>
                  <a:pt x="3927" y="5338"/>
                  <a:pt x="3927" y="6000"/>
                </a:cubicBezTo>
                <a:lnTo>
                  <a:pt x="3927" y="20400"/>
                </a:lnTo>
                <a:cubicBezTo>
                  <a:pt x="3927" y="21062"/>
                  <a:pt x="4367" y="21600"/>
                  <a:pt x="4909" y="21600"/>
                </a:cubicBezTo>
                <a:lnTo>
                  <a:pt x="20618" y="21600"/>
                </a:lnTo>
                <a:cubicBezTo>
                  <a:pt x="21160" y="21600"/>
                  <a:pt x="21600" y="21062"/>
                  <a:pt x="21600" y="20400"/>
                </a:cubicBezTo>
                <a:lnTo>
                  <a:pt x="21600" y="6000"/>
                </a:lnTo>
                <a:cubicBezTo>
                  <a:pt x="21600" y="5338"/>
                  <a:pt x="21160" y="4800"/>
                  <a:pt x="20618" y="4800"/>
                </a:cubicBezTo>
                <a:moveTo>
                  <a:pt x="7364" y="14400"/>
                </a:moveTo>
                <a:lnTo>
                  <a:pt x="11291" y="14400"/>
                </a:lnTo>
                <a:cubicBezTo>
                  <a:pt x="11562" y="14400"/>
                  <a:pt x="11782" y="14132"/>
                  <a:pt x="11782" y="13800"/>
                </a:cubicBezTo>
                <a:cubicBezTo>
                  <a:pt x="11782" y="13469"/>
                  <a:pt x="11562" y="13200"/>
                  <a:pt x="11291" y="13200"/>
                </a:cubicBezTo>
                <a:lnTo>
                  <a:pt x="7364" y="13200"/>
                </a:lnTo>
                <a:cubicBezTo>
                  <a:pt x="7093" y="13200"/>
                  <a:pt x="6873" y="13469"/>
                  <a:pt x="6873" y="13800"/>
                </a:cubicBezTo>
                <a:cubicBezTo>
                  <a:pt x="6873" y="14132"/>
                  <a:pt x="7093" y="14400"/>
                  <a:pt x="7364" y="14400"/>
                </a:cubicBezTo>
                <a:moveTo>
                  <a:pt x="2455" y="15600"/>
                </a:moveTo>
                <a:lnTo>
                  <a:pt x="982" y="15600"/>
                </a:lnTo>
                <a:lnTo>
                  <a:pt x="982" y="1200"/>
                </a:lnTo>
                <a:lnTo>
                  <a:pt x="16691" y="1200"/>
                </a:lnTo>
                <a:lnTo>
                  <a:pt x="16691" y="3000"/>
                </a:lnTo>
                <a:cubicBezTo>
                  <a:pt x="16691" y="3332"/>
                  <a:pt x="16911" y="3600"/>
                  <a:pt x="17182" y="3600"/>
                </a:cubicBezTo>
                <a:cubicBezTo>
                  <a:pt x="17453" y="3600"/>
                  <a:pt x="17673" y="3332"/>
                  <a:pt x="17673" y="3000"/>
                </a:cubicBezTo>
                <a:lnTo>
                  <a:pt x="17673" y="1200"/>
                </a:lnTo>
                <a:cubicBezTo>
                  <a:pt x="17673" y="538"/>
                  <a:pt x="17233" y="0"/>
                  <a:pt x="16691" y="0"/>
                </a:cubicBezTo>
                <a:lnTo>
                  <a:pt x="982" y="0"/>
                </a:lnTo>
                <a:cubicBezTo>
                  <a:pt x="440" y="0"/>
                  <a:pt x="0" y="538"/>
                  <a:pt x="0" y="1200"/>
                </a:cubicBezTo>
                <a:lnTo>
                  <a:pt x="0" y="15600"/>
                </a:lnTo>
                <a:cubicBezTo>
                  <a:pt x="0" y="16262"/>
                  <a:pt x="440" y="16801"/>
                  <a:pt x="982" y="16801"/>
                </a:cubicBezTo>
                <a:lnTo>
                  <a:pt x="2455" y="16801"/>
                </a:lnTo>
                <a:cubicBezTo>
                  <a:pt x="2725" y="16801"/>
                  <a:pt x="2945" y="16532"/>
                  <a:pt x="2945" y="16200"/>
                </a:cubicBezTo>
                <a:cubicBezTo>
                  <a:pt x="2945" y="15869"/>
                  <a:pt x="2725" y="15600"/>
                  <a:pt x="2455" y="15600"/>
                </a:cubicBezTo>
                <a:moveTo>
                  <a:pt x="14236" y="14400"/>
                </a:moveTo>
                <a:lnTo>
                  <a:pt x="16200" y="14400"/>
                </a:lnTo>
                <a:cubicBezTo>
                  <a:pt x="16471" y="14400"/>
                  <a:pt x="16691" y="14132"/>
                  <a:pt x="16691" y="13800"/>
                </a:cubicBezTo>
                <a:cubicBezTo>
                  <a:pt x="16691" y="13469"/>
                  <a:pt x="16471" y="13200"/>
                  <a:pt x="16200" y="13200"/>
                </a:cubicBezTo>
                <a:lnTo>
                  <a:pt x="14236" y="13200"/>
                </a:lnTo>
                <a:cubicBezTo>
                  <a:pt x="13966" y="13200"/>
                  <a:pt x="13745" y="13469"/>
                  <a:pt x="13745" y="13800"/>
                </a:cubicBezTo>
                <a:cubicBezTo>
                  <a:pt x="13745" y="14132"/>
                  <a:pt x="13966" y="14400"/>
                  <a:pt x="14236" y="14400"/>
                </a:cubicBezTo>
                <a:moveTo>
                  <a:pt x="14236" y="9600"/>
                </a:moveTo>
                <a:lnTo>
                  <a:pt x="16200" y="9600"/>
                </a:lnTo>
                <a:cubicBezTo>
                  <a:pt x="16471" y="9600"/>
                  <a:pt x="16691" y="9332"/>
                  <a:pt x="16691" y="9000"/>
                </a:cubicBezTo>
                <a:cubicBezTo>
                  <a:pt x="16691" y="8669"/>
                  <a:pt x="16471" y="8400"/>
                  <a:pt x="16200" y="8400"/>
                </a:cubicBezTo>
                <a:lnTo>
                  <a:pt x="14236" y="8400"/>
                </a:lnTo>
                <a:cubicBezTo>
                  <a:pt x="13966" y="8400"/>
                  <a:pt x="13745" y="8669"/>
                  <a:pt x="13745" y="9000"/>
                </a:cubicBezTo>
                <a:cubicBezTo>
                  <a:pt x="13745" y="9332"/>
                  <a:pt x="13966" y="9600"/>
                  <a:pt x="14236" y="9600"/>
                </a:cubicBezTo>
                <a:moveTo>
                  <a:pt x="14236" y="12000"/>
                </a:moveTo>
                <a:lnTo>
                  <a:pt x="18164" y="12000"/>
                </a:lnTo>
                <a:cubicBezTo>
                  <a:pt x="18434" y="12000"/>
                  <a:pt x="18655" y="11732"/>
                  <a:pt x="18655" y="11400"/>
                </a:cubicBezTo>
                <a:cubicBezTo>
                  <a:pt x="18655" y="11069"/>
                  <a:pt x="18434" y="10800"/>
                  <a:pt x="18164" y="10800"/>
                </a:cubicBezTo>
                <a:lnTo>
                  <a:pt x="14236" y="10800"/>
                </a:lnTo>
                <a:cubicBezTo>
                  <a:pt x="13966" y="10800"/>
                  <a:pt x="13745" y="11069"/>
                  <a:pt x="13745" y="11400"/>
                </a:cubicBezTo>
                <a:cubicBezTo>
                  <a:pt x="13745" y="11732"/>
                  <a:pt x="13966" y="12000"/>
                  <a:pt x="14236" y="120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98" name="Shape 2598"/>
          <p:cNvSpPr/>
          <p:nvPr/>
        </p:nvSpPr>
        <p:spPr>
          <a:xfrm>
            <a:off x="15699510" y="5063232"/>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6873" y="8400"/>
                </a:moveTo>
                <a:lnTo>
                  <a:pt x="10800" y="8400"/>
                </a:lnTo>
                <a:lnTo>
                  <a:pt x="10800" y="12001"/>
                </a:lnTo>
                <a:lnTo>
                  <a:pt x="6873" y="12001"/>
                </a:lnTo>
                <a:cubicBezTo>
                  <a:pt x="6873" y="12001"/>
                  <a:pt x="6873" y="8400"/>
                  <a:pt x="6873" y="8400"/>
                </a:cubicBezTo>
                <a:close/>
                <a:moveTo>
                  <a:pt x="6382" y="13200"/>
                </a:moveTo>
                <a:lnTo>
                  <a:pt x="11291" y="13200"/>
                </a:lnTo>
                <a:cubicBezTo>
                  <a:pt x="11562" y="13200"/>
                  <a:pt x="11782" y="12932"/>
                  <a:pt x="11782" y="12600"/>
                </a:cubicBezTo>
                <a:lnTo>
                  <a:pt x="11782" y="7800"/>
                </a:lnTo>
                <a:cubicBezTo>
                  <a:pt x="11782" y="7469"/>
                  <a:pt x="11562" y="7200"/>
                  <a:pt x="11291" y="7200"/>
                </a:cubicBezTo>
                <a:lnTo>
                  <a:pt x="6382" y="7200"/>
                </a:lnTo>
                <a:cubicBezTo>
                  <a:pt x="6111" y="7200"/>
                  <a:pt x="5891" y="7469"/>
                  <a:pt x="5891" y="7800"/>
                </a:cubicBezTo>
                <a:lnTo>
                  <a:pt x="5891" y="12600"/>
                </a:lnTo>
                <a:cubicBezTo>
                  <a:pt x="5891" y="12932"/>
                  <a:pt x="6111" y="13200"/>
                  <a:pt x="6382" y="13200"/>
                </a:cubicBezTo>
                <a:moveTo>
                  <a:pt x="6382" y="4800"/>
                </a:moveTo>
                <a:cubicBezTo>
                  <a:pt x="6653" y="4800"/>
                  <a:pt x="6873" y="4531"/>
                  <a:pt x="6873" y="4200"/>
                </a:cubicBezTo>
                <a:cubicBezTo>
                  <a:pt x="6873" y="3868"/>
                  <a:pt x="6653" y="3600"/>
                  <a:pt x="6382" y="3600"/>
                </a:cubicBezTo>
                <a:cubicBezTo>
                  <a:pt x="6111" y="3600"/>
                  <a:pt x="5891" y="3868"/>
                  <a:pt x="5891" y="4200"/>
                </a:cubicBezTo>
                <a:cubicBezTo>
                  <a:pt x="5891" y="4531"/>
                  <a:pt x="6111" y="4800"/>
                  <a:pt x="6382" y="4800"/>
                </a:cubicBezTo>
                <a:moveTo>
                  <a:pt x="20618" y="20400"/>
                </a:moveTo>
                <a:lnTo>
                  <a:pt x="2945" y="20400"/>
                </a:lnTo>
                <a:cubicBezTo>
                  <a:pt x="1861" y="20400"/>
                  <a:pt x="982" y="19325"/>
                  <a:pt x="982" y="18000"/>
                </a:cubicBezTo>
                <a:lnTo>
                  <a:pt x="982" y="4800"/>
                </a:lnTo>
                <a:lnTo>
                  <a:pt x="2945" y="4800"/>
                </a:lnTo>
                <a:lnTo>
                  <a:pt x="2945" y="17400"/>
                </a:lnTo>
                <a:cubicBezTo>
                  <a:pt x="2945" y="17732"/>
                  <a:pt x="3166" y="18000"/>
                  <a:pt x="3436" y="18000"/>
                </a:cubicBezTo>
                <a:cubicBezTo>
                  <a:pt x="3707" y="18000"/>
                  <a:pt x="3927" y="17732"/>
                  <a:pt x="3927" y="17400"/>
                </a:cubicBezTo>
                <a:lnTo>
                  <a:pt x="3927" y="1200"/>
                </a:lnTo>
                <a:lnTo>
                  <a:pt x="20618" y="1200"/>
                </a:lnTo>
                <a:cubicBezTo>
                  <a:pt x="20618" y="1200"/>
                  <a:pt x="20618" y="20400"/>
                  <a:pt x="20618" y="20400"/>
                </a:cubicBezTo>
                <a:close/>
                <a:moveTo>
                  <a:pt x="20618" y="0"/>
                </a:moveTo>
                <a:lnTo>
                  <a:pt x="3927" y="0"/>
                </a:lnTo>
                <a:cubicBezTo>
                  <a:pt x="3385" y="0"/>
                  <a:pt x="2945" y="538"/>
                  <a:pt x="2945" y="1200"/>
                </a:cubicBezTo>
                <a:lnTo>
                  <a:pt x="2945" y="3600"/>
                </a:lnTo>
                <a:lnTo>
                  <a:pt x="982" y="3600"/>
                </a:lnTo>
                <a:cubicBezTo>
                  <a:pt x="440" y="3600"/>
                  <a:pt x="0" y="4138"/>
                  <a:pt x="0" y="4800"/>
                </a:cubicBezTo>
                <a:lnTo>
                  <a:pt x="0" y="18000"/>
                </a:lnTo>
                <a:cubicBezTo>
                  <a:pt x="0" y="19988"/>
                  <a:pt x="1319" y="21600"/>
                  <a:pt x="2945" y="21600"/>
                </a:cubicBezTo>
                <a:lnTo>
                  <a:pt x="20618" y="21600"/>
                </a:lnTo>
                <a:cubicBezTo>
                  <a:pt x="21160" y="21600"/>
                  <a:pt x="21600" y="21062"/>
                  <a:pt x="21600" y="20400"/>
                </a:cubicBezTo>
                <a:lnTo>
                  <a:pt x="21600" y="1200"/>
                </a:lnTo>
                <a:cubicBezTo>
                  <a:pt x="21600" y="538"/>
                  <a:pt x="21160" y="0"/>
                  <a:pt x="20618" y="0"/>
                </a:cubicBezTo>
                <a:moveTo>
                  <a:pt x="6382" y="18000"/>
                </a:moveTo>
                <a:lnTo>
                  <a:pt x="18164" y="18000"/>
                </a:lnTo>
                <a:cubicBezTo>
                  <a:pt x="18434" y="18000"/>
                  <a:pt x="18655" y="17732"/>
                  <a:pt x="18655" y="17400"/>
                </a:cubicBezTo>
                <a:cubicBezTo>
                  <a:pt x="18655" y="17068"/>
                  <a:pt x="18434" y="16801"/>
                  <a:pt x="18164" y="16801"/>
                </a:cubicBezTo>
                <a:lnTo>
                  <a:pt x="6382" y="16801"/>
                </a:lnTo>
                <a:cubicBezTo>
                  <a:pt x="6111" y="16801"/>
                  <a:pt x="5891" y="17068"/>
                  <a:pt x="5891" y="17400"/>
                </a:cubicBezTo>
                <a:cubicBezTo>
                  <a:pt x="5891" y="17732"/>
                  <a:pt x="6111" y="18000"/>
                  <a:pt x="6382" y="18000"/>
                </a:cubicBezTo>
                <a:moveTo>
                  <a:pt x="6382" y="15600"/>
                </a:moveTo>
                <a:lnTo>
                  <a:pt x="18164" y="15600"/>
                </a:lnTo>
                <a:cubicBezTo>
                  <a:pt x="18434" y="15600"/>
                  <a:pt x="18655" y="15332"/>
                  <a:pt x="18655" y="15000"/>
                </a:cubicBezTo>
                <a:cubicBezTo>
                  <a:pt x="18655" y="14668"/>
                  <a:pt x="18434" y="14401"/>
                  <a:pt x="18164" y="14401"/>
                </a:cubicBezTo>
                <a:lnTo>
                  <a:pt x="6382" y="14401"/>
                </a:lnTo>
                <a:cubicBezTo>
                  <a:pt x="6111" y="14401"/>
                  <a:pt x="5891" y="14668"/>
                  <a:pt x="5891" y="15000"/>
                </a:cubicBezTo>
                <a:cubicBezTo>
                  <a:pt x="5891" y="15332"/>
                  <a:pt x="6111" y="15600"/>
                  <a:pt x="6382" y="15600"/>
                </a:cubicBezTo>
                <a:moveTo>
                  <a:pt x="8345" y="4800"/>
                </a:moveTo>
                <a:cubicBezTo>
                  <a:pt x="8616" y="4800"/>
                  <a:pt x="8836" y="4531"/>
                  <a:pt x="8836" y="4200"/>
                </a:cubicBezTo>
                <a:cubicBezTo>
                  <a:pt x="8836" y="3868"/>
                  <a:pt x="8616" y="3600"/>
                  <a:pt x="8345" y="3600"/>
                </a:cubicBezTo>
                <a:cubicBezTo>
                  <a:pt x="8075" y="3600"/>
                  <a:pt x="7855" y="3868"/>
                  <a:pt x="7855" y="4200"/>
                </a:cubicBezTo>
                <a:cubicBezTo>
                  <a:pt x="7855" y="4531"/>
                  <a:pt x="8075" y="4800"/>
                  <a:pt x="8345" y="4800"/>
                </a:cubicBezTo>
                <a:moveTo>
                  <a:pt x="18164" y="7200"/>
                </a:moveTo>
                <a:lnTo>
                  <a:pt x="14236" y="7200"/>
                </a:lnTo>
                <a:cubicBezTo>
                  <a:pt x="13966" y="7200"/>
                  <a:pt x="13745" y="7469"/>
                  <a:pt x="13745" y="7800"/>
                </a:cubicBezTo>
                <a:cubicBezTo>
                  <a:pt x="13745" y="8132"/>
                  <a:pt x="13966" y="8400"/>
                  <a:pt x="14236" y="8400"/>
                </a:cubicBezTo>
                <a:lnTo>
                  <a:pt x="18164" y="8400"/>
                </a:lnTo>
                <a:cubicBezTo>
                  <a:pt x="18434" y="8400"/>
                  <a:pt x="18655" y="8132"/>
                  <a:pt x="18655" y="7800"/>
                </a:cubicBezTo>
                <a:cubicBezTo>
                  <a:pt x="18655" y="7469"/>
                  <a:pt x="18434" y="7200"/>
                  <a:pt x="18164" y="7200"/>
                </a:cubicBezTo>
                <a:moveTo>
                  <a:pt x="18164" y="12001"/>
                </a:moveTo>
                <a:lnTo>
                  <a:pt x="14236" y="12001"/>
                </a:lnTo>
                <a:cubicBezTo>
                  <a:pt x="13966" y="12001"/>
                  <a:pt x="13745" y="12268"/>
                  <a:pt x="13745" y="12600"/>
                </a:cubicBezTo>
                <a:cubicBezTo>
                  <a:pt x="13745" y="12932"/>
                  <a:pt x="13966" y="13200"/>
                  <a:pt x="14236" y="13200"/>
                </a:cubicBezTo>
                <a:lnTo>
                  <a:pt x="18164" y="13200"/>
                </a:lnTo>
                <a:cubicBezTo>
                  <a:pt x="18434" y="13200"/>
                  <a:pt x="18655" y="12932"/>
                  <a:pt x="18655" y="12600"/>
                </a:cubicBezTo>
                <a:cubicBezTo>
                  <a:pt x="18655" y="12268"/>
                  <a:pt x="18434" y="12001"/>
                  <a:pt x="18164" y="12001"/>
                </a:cubicBezTo>
                <a:moveTo>
                  <a:pt x="18164" y="9600"/>
                </a:moveTo>
                <a:lnTo>
                  <a:pt x="14236" y="9600"/>
                </a:lnTo>
                <a:cubicBezTo>
                  <a:pt x="13966" y="9600"/>
                  <a:pt x="13745" y="9869"/>
                  <a:pt x="13745" y="10200"/>
                </a:cubicBezTo>
                <a:cubicBezTo>
                  <a:pt x="13745" y="10532"/>
                  <a:pt x="13966" y="10800"/>
                  <a:pt x="14236" y="10800"/>
                </a:cubicBezTo>
                <a:lnTo>
                  <a:pt x="18164" y="10800"/>
                </a:lnTo>
                <a:cubicBezTo>
                  <a:pt x="18434" y="10800"/>
                  <a:pt x="18655" y="10532"/>
                  <a:pt x="18655" y="10200"/>
                </a:cubicBezTo>
                <a:cubicBezTo>
                  <a:pt x="18655" y="9869"/>
                  <a:pt x="18434" y="9600"/>
                  <a:pt x="18164" y="9600"/>
                </a:cubicBezTo>
                <a:moveTo>
                  <a:pt x="18164" y="4800"/>
                </a:moveTo>
                <a:cubicBezTo>
                  <a:pt x="18434" y="4800"/>
                  <a:pt x="18655" y="4531"/>
                  <a:pt x="18655" y="4200"/>
                </a:cubicBezTo>
                <a:cubicBezTo>
                  <a:pt x="18655" y="3868"/>
                  <a:pt x="18434" y="3600"/>
                  <a:pt x="18164" y="3600"/>
                </a:cubicBezTo>
                <a:cubicBezTo>
                  <a:pt x="17893" y="3600"/>
                  <a:pt x="17673" y="3868"/>
                  <a:pt x="17673" y="4200"/>
                </a:cubicBezTo>
                <a:cubicBezTo>
                  <a:pt x="17673" y="4531"/>
                  <a:pt x="17893" y="4800"/>
                  <a:pt x="18164" y="4800"/>
                </a:cubicBezTo>
                <a:moveTo>
                  <a:pt x="16200" y="4800"/>
                </a:moveTo>
                <a:cubicBezTo>
                  <a:pt x="16471" y="4800"/>
                  <a:pt x="16691" y="4531"/>
                  <a:pt x="16691" y="4200"/>
                </a:cubicBezTo>
                <a:cubicBezTo>
                  <a:pt x="16691" y="3868"/>
                  <a:pt x="16471" y="3600"/>
                  <a:pt x="16200" y="3600"/>
                </a:cubicBezTo>
                <a:cubicBezTo>
                  <a:pt x="15929" y="3600"/>
                  <a:pt x="15709" y="3868"/>
                  <a:pt x="15709" y="4200"/>
                </a:cubicBezTo>
                <a:cubicBezTo>
                  <a:pt x="15709" y="4531"/>
                  <a:pt x="15929" y="4800"/>
                  <a:pt x="16200" y="4800"/>
                </a:cubicBezTo>
                <a:moveTo>
                  <a:pt x="10309" y="4800"/>
                </a:moveTo>
                <a:lnTo>
                  <a:pt x="14236" y="4800"/>
                </a:lnTo>
                <a:cubicBezTo>
                  <a:pt x="14507" y="4800"/>
                  <a:pt x="14727" y="4531"/>
                  <a:pt x="14727" y="4200"/>
                </a:cubicBezTo>
                <a:cubicBezTo>
                  <a:pt x="14727" y="3868"/>
                  <a:pt x="14507" y="3600"/>
                  <a:pt x="14236" y="3600"/>
                </a:cubicBezTo>
                <a:lnTo>
                  <a:pt x="10309" y="3600"/>
                </a:lnTo>
                <a:cubicBezTo>
                  <a:pt x="10038" y="3600"/>
                  <a:pt x="9818" y="3868"/>
                  <a:pt x="9818" y="4200"/>
                </a:cubicBezTo>
                <a:cubicBezTo>
                  <a:pt x="9818" y="4531"/>
                  <a:pt x="10038" y="4800"/>
                  <a:pt x="10309" y="48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99" name="Shape 2599"/>
          <p:cNvSpPr/>
          <p:nvPr/>
        </p:nvSpPr>
        <p:spPr>
          <a:xfrm>
            <a:off x="16766032" y="5012445"/>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6382" y="7855"/>
                </a:moveTo>
                <a:cubicBezTo>
                  <a:pt x="6653" y="7855"/>
                  <a:pt x="6873" y="7635"/>
                  <a:pt x="6873" y="7364"/>
                </a:cubicBezTo>
                <a:cubicBezTo>
                  <a:pt x="6873" y="7092"/>
                  <a:pt x="6653" y="6873"/>
                  <a:pt x="6382" y="6873"/>
                </a:cubicBezTo>
                <a:cubicBezTo>
                  <a:pt x="6111" y="6873"/>
                  <a:pt x="5891" y="7092"/>
                  <a:pt x="5891" y="7364"/>
                </a:cubicBezTo>
                <a:cubicBezTo>
                  <a:pt x="5891" y="7635"/>
                  <a:pt x="6111" y="7855"/>
                  <a:pt x="6382" y="7855"/>
                </a:cubicBezTo>
                <a:moveTo>
                  <a:pt x="6873" y="10800"/>
                </a:moveTo>
                <a:lnTo>
                  <a:pt x="10800" y="10800"/>
                </a:lnTo>
                <a:lnTo>
                  <a:pt x="10800" y="13746"/>
                </a:lnTo>
                <a:lnTo>
                  <a:pt x="6873" y="13746"/>
                </a:lnTo>
                <a:cubicBezTo>
                  <a:pt x="6873" y="13746"/>
                  <a:pt x="6873" y="10800"/>
                  <a:pt x="6873" y="10800"/>
                </a:cubicBezTo>
                <a:close/>
                <a:moveTo>
                  <a:pt x="6382" y="14727"/>
                </a:moveTo>
                <a:lnTo>
                  <a:pt x="11291" y="14727"/>
                </a:lnTo>
                <a:cubicBezTo>
                  <a:pt x="11562" y="14727"/>
                  <a:pt x="11782" y="14508"/>
                  <a:pt x="11782" y="14236"/>
                </a:cubicBezTo>
                <a:lnTo>
                  <a:pt x="11782" y="10309"/>
                </a:lnTo>
                <a:cubicBezTo>
                  <a:pt x="11782" y="10038"/>
                  <a:pt x="11562" y="9818"/>
                  <a:pt x="11291" y="9818"/>
                </a:cubicBezTo>
                <a:lnTo>
                  <a:pt x="6382" y="9818"/>
                </a:lnTo>
                <a:cubicBezTo>
                  <a:pt x="6111" y="9818"/>
                  <a:pt x="5891" y="10038"/>
                  <a:pt x="5891" y="10309"/>
                </a:cubicBezTo>
                <a:lnTo>
                  <a:pt x="5891" y="14236"/>
                </a:lnTo>
                <a:cubicBezTo>
                  <a:pt x="5891" y="14508"/>
                  <a:pt x="6111" y="14727"/>
                  <a:pt x="6382" y="14727"/>
                </a:cubicBezTo>
                <a:moveTo>
                  <a:pt x="8345" y="7855"/>
                </a:moveTo>
                <a:cubicBezTo>
                  <a:pt x="8616" y="7855"/>
                  <a:pt x="8836" y="7635"/>
                  <a:pt x="8836" y="7364"/>
                </a:cubicBezTo>
                <a:cubicBezTo>
                  <a:pt x="8836" y="7092"/>
                  <a:pt x="8616" y="6873"/>
                  <a:pt x="8345" y="6873"/>
                </a:cubicBezTo>
                <a:cubicBezTo>
                  <a:pt x="8075" y="6873"/>
                  <a:pt x="7855" y="7092"/>
                  <a:pt x="7855" y="7364"/>
                </a:cubicBezTo>
                <a:cubicBezTo>
                  <a:pt x="7855" y="7635"/>
                  <a:pt x="8075" y="7855"/>
                  <a:pt x="8345" y="7855"/>
                </a:cubicBezTo>
                <a:moveTo>
                  <a:pt x="20618" y="20618"/>
                </a:moveTo>
                <a:lnTo>
                  <a:pt x="2945" y="20618"/>
                </a:lnTo>
                <a:cubicBezTo>
                  <a:pt x="1861" y="20618"/>
                  <a:pt x="982" y="19739"/>
                  <a:pt x="982" y="18655"/>
                </a:cubicBezTo>
                <a:lnTo>
                  <a:pt x="982" y="7855"/>
                </a:lnTo>
                <a:lnTo>
                  <a:pt x="2945" y="7855"/>
                </a:lnTo>
                <a:lnTo>
                  <a:pt x="2945" y="18164"/>
                </a:lnTo>
                <a:cubicBezTo>
                  <a:pt x="2945" y="18435"/>
                  <a:pt x="3166" y="18655"/>
                  <a:pt x="3436" y="18655"/>
                </a:cubicBezTo>
                <a:cubicBezTo>
                  <a:pt x="3707" y="18655"/>
                  <a:pt x="3927" y="18435"/>
                  <a:pt x="3927" y="18164"/>
                </a:cubicBezTo>
                <a:lnTo>
                  <a:pt x="3927" y="4909"/>
                </a:lnTo>
                <a:lnTo>
                  <a:pt x="20618" y="4909"/>
                </a:lnTo>
                <a:cubicBezTo>
                  <a:pt x="20618" y="4909"/>
                  <a:pt x="20618" y="20618"/>
                  <a:pt x="20618" y="20618"/>
                </a:cubicBezTo>
                <a:close/>
                <a:moveTo>
                  <a:pt x="20618" y="3927"/>
                </a:moveTo>
                <a:lnTo>
                  <a:pt x="3927" y="3927"/>
                </a:lnTo>
                <a:cubicBezTo>
                  <a:pt x="3385" y="3927"/>
                  <a:pt x="2945" y="4367"/>
                  <a:pt x="2945" y="4909"/>
                </a:cubicBezTo>
                <a:lnTo>
                  <a:pt x="2945" y="6873"/>
                </a:lnTo>
                <a:lnTo>
                  <a:pt x="982" y="6873"/>
                </a:lnTo>
                <a:cubicBezTo>
                  <a:pt x="440" y="6873"/>
                  <a:pt x="0" y="7313"/>
                  <a:pt x="0" y="7855"/>
                </a:cubicBezTo>
                <a:lnTo>
                  <a:pt x="0" y="18655"/>
                </a:lnTo>
                <a:cubicBezTo>
                  <a:pt x="0" y="20282"/>
                  <a:pt x="1319" y="21600"/>
                  <a:pt x="2945" y="21600"/>
                </a:cubicBezTo>
                <a:lnTo>
                  <a:pt x="20618" y="21600"/>
                </a:lnTo>
                <a:cubicBezTo>
                  <a:pt x="21160" y="21600"/>
                  <a:pt x="21600" y="21160"/>
                  <a:pt x="21600" y="20618"/>
                </a:cubicBezTo>
                <a:lnTo>
                  <a:pt x="21600" y="4909"/>
                </a:lnTo>
                <a:cubicBezTo>
                  <a:pt x="21600" y="4367"/>
                  <a:pt x="21160" y="3927"/>
                  <a:pt x="20618" y="3927"/>
                </a:cubicBezTo>
                <a:moveTo>
                  <a:pt x="6382" y="16691"/>
                </a:moveTo>
                <a:lnTo>
                  <a:pt x="18164" y="16691"/>
                </a:lnTo>
                <a:cubicBezTo>
                  <a:pt x="18434" y="16691"/>
                  <a:pt x="18655" y="16472"/>
                  <a:pt x="18655" y="16200"/>
                </a:cubicBezTo>
                <a:cubicBezTo>
                  <a:pt x="18655" y="15929"/>
                  <a:pt x="18434" y="15710"/>
                  <a:pt x="18164" y="15710"/>
                </a:cubicBezTo>
                <a:lnTo>
                  <a:pt x="6382" y="15710"/>
                </a:lnTo>
                <a:cubicBezTo>
                  <a:pt x="6111" y="15710"/>
                  <a:pt x="5891" y="15929"/>
                  <a:pt x="5891" y="16200"/>
                </a:cubicBezTo>
                <a:cubicBezTo>
                  <a:pt x="5891" y="16472"/>
                  <a:pt x="6111" y="16691"/>
                  <a:pt x="6382" y="16691"/>
                </a:cubicBezTo>
                <a:moveTo>
                  <a:pt x="10309" y="7855"/>
                </a:moveTo>
                <a:lnTo>
                  <a:pt x="14236" y="7855"/>
                </a:lnTo>
                <a:cubicBezTo>
                  <a:pt x="14507" y="7855"/>
                  <a:pt x="14727" y="7635"/>
                  <a:pt x="14727" y="7364"/>
                </a:cubicBezTo>
                <a:cubicBezTo>
                  <a:pt x="14727" y="7092"/>
                  <a:pt x="14507" y="6873"/>
                  <a:pt x="14236" y="6873"/>
                </a:cubicBezTo>
                <a:lnTo>
                  <a:pt x="10309" y="6873"/>
                </a:lnTo>
                <a:cubicBezTo>
                  <a:pt x="10038" y="6873"/>
                  <a:pt x="9818" y="7092"/>
                  <a:pt x="9818" y="7364"/>
                </a:cubicBezTo>
                <a:cubicBezTo>
                  <a:pt x="9818" y="7635"/>
                  <a:pt x="10038" y="7855"/>
                  <a:pt x="10309" y="7855"/>
                </a:cubicBezTo>
                <a:moveTo>
                  <a:pt x="6382" y="18655"/>
                </a:moveTo>
                <a:lnTo>
                  <a:pt x="18164" y="18655"/>
                </a:lnTo>
                <a:cubicBezTo>
                  <a:pt x="18434" y="18655"/>
                  <a:pt x="18655" y="18435"/>
                  <a:pt x="18655" y="18164"/>
                </a:cubicBezTo>
                <a:cubicBezTo>
                  <a:pt x="18655" y="17893"/>
                  <a:pt x="18434" y="17673"/>
                  <a:pt x="18164" y="17673"/>
                </a:cubicBezTo>
                <a:lnTo>
                  <a:pt x="6382" y="17673"/>
                </a:lnTo>
                <a:cubicBezTo>
                  <a:pt x="6111" y="17673"/>
                  <a:pt x="5891" y="17893"/>
                  <a:pt x="5891" y="18164"/>
                </a:cubicBezTo>
                <a:cubicBezTo>
                  <a:pt x="5891" y="18435"/>
                  <a:pt x="6111" y="18655"/>
                  <a:pt x="6382" y="18655"/>
                </a:cubicBezTo>
                <a:moveTo>
                  <a:pt x="4909" y="2945"/>
                </a:moveTo>
                <a:lnTo>
                  <a:pt x="20127" y="2945"/>
                </a:lnTo>
                <a:cubicBezTo>
                  <a:pt x="20398" y="2945"/>
                  <a:pt x="20618" y="2726"/>
                  <a:pt x="20618" y="2455"/>
                </a:cubicBezTo>
                <a:cubicBezTo>
                  <a:pt x="20618" y="2184"/>
                  <a:pt x="20398" y="1964"/>
                  <a:pt x="20127" y="1964"/>
                </a:cubicBezTo>
                <a:lnTo>
                  <a:pt x="4909" y="1964"/>
                </a:lnTo>
                <a:cubicBezTo>
                  <a:pt x="4638" y="1964"/>
                  <a:pt x="4418" y="2184"/>
                  <a:pt x="4418" y="2455"/>
                </a:cubicBezTo>
                <a:cubicBezTo>
                  <a:pt x="4418" y="2726"/>
                  <a:pt x="4638" y="2945"/>
                  <a:pt x="4909" y="2945"/>
                </a:cubicBezTo>
                <a:moveTo>
                  <a:pt x="18164" y="11783"/>
                </a:moveTo>
                <a:lnTo>
                  <a:pt x="14236" y="11783"/>
                </a:lnTo>
                <a:cubicBezTo>
                  <a:pt x="13966" y="11783"/>
                  <a:pt x="13745" y="12001"/>
                  <a:pt x="13745" y="12273"/>
                </a:cubicBezTo>
                <a:cubicBezTo>
                  <a:pt x="13745" y="12544"/>
                  <a:pt x="13966" y="12764"/>
                  <a:pt x="14236" y="12764"/>
                </a:cubicBezTo>
                <a:lnTo>
                  <a:pt x="18164" y="12764"/>
                </a:lnTo>
                <a:cubicBezTo>
                  <a:pt x="18434" y="12764"/>
                  <a:pt x="18655" y="12544"/>
                  <a:pt x="18655" y="12273"/>
                </a:cubicBezTo>
                <a:cubicBezTo>
                  <a:pt x="18655" y="12001"/>
                  <a:pt x="18434" y="11783"/>
                  <a:pt x="18164" y="11783"/>
                </a:cubicBezTo>
                <a:moveTo>
                  <a:pt x="6382" y="982"/>
                </a:moveTo>
                <a:lnTo>
                  <a:pt x="19145" y="982"/>
                </a:lnTo>
                <a:cubicBezTo>
                  <a:pt x="19416" y="982"/>
                  <a:pt x="19636" y="762"/>
                  <a:pt x="19636" y="491"/>
                </a:cubicBezTo>
                <a:cubicBezTo>
                  <a:pt x="19636" y="220"/>
                  <a:pt x="19416" y="0"/>
                  <a:pt x="19145" y="0"/>
                </a:cubicBezTo>
                <a:lnTo>
                  <a:pt x="6382" y="0"/>
                </a:lnTo>
                <a:cubicBezTo>
                  <a:pt x="6111" y="0"/>
                  <a:pt x="5891" y="220"/>
                  <a:pt x="5891" y="491"/>
                </a:cubicBezTo>
                <a:cubicBezTo>
                  <a:pt x="5891" y="762"/>
                  <a:pt x="6111" y="982"/>
                  <a:pt x="6382" y="982"/>
                </a:cubicBezTo>
                <a:moveTo>
                  <a:pt x="18164" y="13746"/>
                </a:moveTo>
                <a:lnTo>
                  <a:pt x="14236" y="13746"/>
                </a:lnTo>
                <a:cubicBezTo>
                  <a:pt x="13966" y="13746"/>
                  <a:pt x="13745" y="13965"/>
                  <a:pt x="13745" y="14236"/>
                </a:cubicBezTo>
                <a:cubicBezTo>
                  <a:pt x="13745" y="14508"/>
                  <a:pt x="13966" y="14727"/>
                  <a:pt x="14236" y="14727"/>
                </a:cubicBezTo>
                <a:lnTo>
                  <a:pt x="18164" y="14727"/>
                </a:lnTo>
                <a:cubicBezTo>
                  <a:pt x="18434" y="14727"/>
                  <a:pt x="18655" y="14508"/>
                  <a:pt x="18655" y="14236"/>
                </a:cubicBezTo>
                <a:cubicBezTo>
                  <a:pt x="18655" y="13965"/>
                  <a:pt x="18434" y="13746"/>
                  <a:pt x="18164" y="13746"/>
                </a:cubicBezTo>
                <a:moveTo>
                  <a:pt x="16200" y="7855"/>
                </a:moveTo>
                <a:cubicBezTo>
                  <a:pt x="16471" y="7855"/>
                  <a:pt x="16691" y="7635"/>
                  <a:pt x="16691" y="7364"/>
                </a:cubicBezTo>
                <a:cubicBezTo>
                  <a:pt x="16691" y="7092"/>
                  <a:pt x="16471" y="6873"/>
                  <a:pt x="16200" y="6873"/>
                </a:cubicBezTo>
                <a:cubicBezTo>
                  <a:pt x="15929" y="6873"/>
                  <a:pt x="15709" y="7092"/>
                  <a:pt x="15709" y="7364"/>
                </a:cubicBezTo>
                <a:cubicBezTo>
                  <a:pt x="15709" y="7635"/>
                  <a:pt x="15929" y="7855"/>
                  <a:pt x="16200" y="7855"/>
                </a:cubicBezTo>
                <a:moveTo>
                  <a:pt x="18164" y="7855"/>
                </a:moveTo>
                <a:cubicBezTo>
                  <a:pt x="18434" y="7855"/>
                  <a:pt x="18655" y="7635"/>
                  <a:pt x="18655" y="7364"/>
                </a:cubicBezTo>
                <a:cubicBezTo>
                  <a:pt x="18655" y="7092"/>
                  <a:pt x="18434" y="6873"/>
                  <a:pt x="18164" y="6873"/>
                </a:cubicBezTo>
                <a:cubicBezTo>
                  <a:pt x="17893" y="6873"/>
                  <a:pt x="17673" y="7092"/>
                  <a:pt x="17673" y="7364"/>
                </a:cubicBezTo>
                <a:cubicBezTo>
                  <a:pt x="17673" y="7635"/>
                  <a:pt x="17893" y="7855"/>
                  <a:pt x="18164" y="7855"/>
                </a:cubicBezTo>
                <a:moveTo>
                  <a:pt x="18164" y="9818"/>
                </a:moveTo>
                <a:lnTo>
                  <a:pt x="14236" y="9818"/>
                </a:lnTo>
                <a:cubicBezTo>
                  <a:pt x="13966" y="9818"/>
                  <a:pt x="13745" y="10038"/>
                  <a:pt x="13745" y="10309"/>
                </a:cubicBezTo>
                <a:cubicBezTo>
                  <a:pt x="13745" y="10581"/>
                  <a:pt x="13966" y="10800"/>
                  <a:pt x="14236" y="10800"/>
                </a:cubicBezTo>
                <a:lnTo>
                  <a:pt x="18164" y="10800"/>
                </a:lnTo>
                <a:cubicBezTo>
                  <a:pt x="18434" y="10800"/>
                  <a:pt x="18655" y="10581"/>
                  <a:pt x="18655" y="10309"/>
                </a:cubicBezTo>
                <a:cubicBezTo>
                  <a:pt x="18655" y="10038"/>
                  <a:pt x="18434" y="9818"/>
                  <a:pt x="18164" y="9818"/>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00" name="Shape 2600"/>
          <p:cNvSpPr/>
          <p:nvPr/>
        </p:nvSpPr>
        <p:spPr>
          <a:xfrm>
            <a:off x="17832555" y="5012445"/>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6200" y="10309"/>
                </a:moveTo>
                <a:lnTo>
                  <a:pt x="11291" y="10309"/>
                </a:lnTo>
                <a:lnTo>
                  <a:pt x="11291" y="5401"/>
                </a:lnTo>
                <a:cubicBezTo>
                  <a:pt x="11291" y="5129"/>
                  <a:pt x="11071" y="4909"/>
                  <a:pt x="10800" y="4909"/>
                </a:cubicBezTo>
                <a:cubicBezTo>
                  <a:pt x="10529" y="4909"/>
                  <a:pt x="10309" y="5129"/>
                  <a:pt x="10309" y="5401"/>
                </a:cubicBezTo>
                <a:lnTo>
                  <a:pt x="10309" y="10309"/>
                </a:lnTo>
                <a:lnTo>
                  <a:pt x="5400" y="10309"/>
                </a:lnTo>
                <a:cubicBezTo>
                  <a:pt x="5129" y="10309"/>
                  <a:pt x="4909" y="10529"/>
                  <a:pt x="4909" y="10800"/>
                </a:cubicBezTo>
                <a:cubicBezTo>
                  <a:pt x="4909" y="11072"/>
                  <a:pt x="5129" y="11292"/>
                  <a:pt x="5400" y="11292"/>
                </a:cubicBezTo>
                <a:lnTo>
                  <a:pt x="10309" y="11292"/>
                </a:lnTo>
                <a:lnTo>
                  <a:pt x="10309" y="16200"/>
                </a:lnTo>
                <a:cubicBezTo>
                  <a:pt x="10309" y="16472"/>
                  <a:pt x="10529" y="16691"/>
                  <a:pt x="10800" y="16691"/>
                </a:cubicBezTo>
                <a:cubicBezTo>
                  <a:pt x="11071" y="16691"/>
                  <a:pt x="11291" y="16472"/>
                  <a:pt x="11291" y="16200"/>
                </a:cubicBezTo>
                <a:lnTo>
                  <a:pt x="11291" y="11292"/>
                </a:lnTo>
                <a:lnTo>
                  <a:pt x="16200" y="11292"/>
                </a:lnTo>
                <a:cubicBezTo>
                  <a:pt x="16471" y="11292"/>
                  <a:pt x="16691" y="11072"/>
                  <a:pt x="16691" y="10800"/>
                </a:cubicBezTo>
                <a:cubicBezTo>
                  <a:pt x="16691" y="10529"/>
                  <a:pt x="16471" y="10309"/>
                  <a:pt x="16200" y="1030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01" name="Shape 2601"/>
          <p:cNvSpPr/>
          <p:nvPr/>
        </p:nvSpPr>
        <p:spPr>
          <a:xfrm>
            <a:off x="18899077" y="5012445"/>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6200" y="10309"/>
                </a:moveTo>
                <a:lnTo>
                  <a:pt x="5400" y="10309"/>
                </a:lnTo>
                <a:cubicBezTo>
                  <a:pt x="5129" y="10309"/>
                  <a:pt x="4909" y="10529"/>
                  <a:pt x="4909" y="10800"/>
                </a:cubicBezTo>
                <a:cubicBezTo>
                  <a:pt x="4909" y="11072"/>
                  <a:pt x="5129" y="11292"/>
                  <a:pt x="5400" y="11292"/>
                </a:cubicBezTo>
                <a:lnTo>
                  <a:pt x="16200" y="11292"/>
                </a:lnTo>
                <a:cubicBezTo>
                  <a:pt x="16471" y="11292"/>
                  <a:pt x="16691" y="11072"/>
                  <a:pt x="16691" y="10800"/>
                </a:cubicBezTo>
                <a:cubicBezTo>
                  <a:pt x="16691" y="10529"/>
                  <a:pt x="16471" y="10309"/>
                  <a:pt x="16200" y="1030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02" name="Shape 2602"/>
          <p:cNvSpPr/>
          <p:nvPr/>
        </p:nvSpPr>
        <p:spPr>
          <a:xfrm>
            <a:off x="19965599" y="5063232"/>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5400" y="6001"/>
                </a:moveTo>
                <a:lnTo>
                  <a:pt x="8345" y="6001"/>
                </a:lnTo>
                <a:cubicBezTo>
                  <a:pt x="8617" y="6001"/>
                  <a:pt x="8836" y="5732"/>
                  <a:pt x="8836" y="5400"/>
                </a:cubicBezTo>
                <a:cubicBezTo>
                  <a:pt x="8836" y="5069"/>
                  <a:pt x="8617" y="4800"/>
                  <a:pt x="8345" y="4800"/>
                </a:cubicBezTo>
                <a:lnTo>
                  <a:pt x="5400" y="4800"/>
                </a:lnTo>
                <a:cubicBezTo>
                  <a:pt x="5129" y="4800"/>
                  <a:pt x="4909" y="5069"/>
                  <a:pt x="4909" y="5400"/>
                </a:cubicBezTo>
                <a:cubicBezTo>
                  <a:pt x="4909" y="5732"/>
                  <a:pt x="5129" y="6001"/>
                  <a:pt x="5400" y="6001"/>
                </a:cubicBezTo>
                <a:moveTo>
                  <a:pt x="20618" y="20400"/>
                </a:moveTo>
                <a:lnTo>
                  <a:pt x="18655" y="20400"/>
                </a:lnTo>
                <a:lnTo>
                  <a:pt x="18655" y="18000"/>
                </a:lnTo>
                <a:cubicBezTo>
                  <a:pt x="18926" y="18000"/>
                  <a:pt x="19145" y="17732"/>
                  <a:pt x="19145" y="17400"/>
                </a:cubicBezTo>
                <a:cubicBezTo>
                  <a:pt x="19145" y="17069"/>
                  <a:pt x="18926" y="16801"/>
                  <a:pt x="18655" y="16801"/>
                </a:cubicBezTo>
                <a:lnTo>
                  <a:pt x="18655" y="3601"/>
                </a:lnTo>
                <a:lnTo>
                  <a:pt x="20618" y="3601"/>
                </a:lnTo>
                <a:cubicBezTo>
                  <a:pt x="20618" y="3601"/>
                  <a:pt x="20618" y="20400"/>
                  <a:pt x="20618" y="20400"/>
                </a:cubicBezTo>
                <a:close/>
                <a:moveTo>
                  <a:pt x="17673" y="16801"/>
                </a:moveTo>
                <a:cubicBezTo>
                  <a:pt x="17401" y="16801"/>
                  <a:pt x="17182" y="17069"/>
                  <a:pt x="17182" y="17400"/>
                </a:cubicBezTo>
                <a:cubicBezTo>
                  <a:pt x="17182" y="17732"/>
                  <a:pt x="17401" y="18000"/>
                  <a:pt x="17673" y="18000"/>
                </a:cubicBezTo>
                <a:lnTo>
                  <a:pt x="17673" y="20400"/>
                </a:lnTo>
                <a:lnTo>
                  <a:pt x="3927" y="20400"/>
                </a:lnTo>
                <a:lnTo>
                  <a:pt x="3927" y="18000"/>
                </a:lnTo>
                <a:cubicBezTo>
                  <a:pt x="4199" y="18000"/>
                  <a:pt x="4418" y="17732"/>
                  <a:pt x="4418" y="17400"/>
                </a:cubicBezTo>
                <a:cubicBezTo>
                  <a:pt x="4418" y="17069"/>
                  <a:pt x="4199" y="16801"/>
                  <a:pt x="3927" y="16801"/>
                </a:cubicBezTo>
                <a:lnTo>
                  <a:pt x="3927" y="3601"/>
                </a:lnTo>
                <a:lnTo>
                  <a:pt x="17673" y="3601"/>
                </a:lnTo>
                <a:cubicBezTo>
                  <a:pt x="17673" y="3601"/>
                  <a:pt x="17673" y="16801"/>
                  <a:pt x="17673" y="16801"/>
                </a:cubicBezTo>
                <a:close/>
                <a:moveTo>
                  <a:pt x="2945" y="16801"/>
                </a:moveTo>
                <a:cubicBezTo>
                  <a:pt x="2674" y="16801"/>
                  <a:pt x="2455" y="17069"/>
                  <a:pt x="2455" y="17400"/>
                </a:cubicBezTo>
                <a:cubicBezTo>
                  <a:pt x="2455" y="17732"/>
                  <a:pt x="2674" y="18000"/>
                  <a:pt x="2945" y="18000"/>
                </a:cubicBezTo>
                <a:lnTo>
                  <a:pt x="2945" y="20400"/>
                </a:lnTo>
                <a:lnTo>
                  <a:pt x="982" y="20400"/>
                </a:lnTo>
                <a:lnTo>
                  <a:pt x="982" y="3601"/>
                </a:lnTo>
                <a:lnTo>
                  <a:pt x="2945" y="3601"/>
                </a:lnTo>
                <a:cubicBezTo>
                  <a:pt x="2945" y="3601"/>
                  <a:pt x="2945" y="16801"/>
                  <a:pt x="2945" y="16801"/>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39" y="2400"/>
                  <a:pt x="0" y="2938"/>
                  <a:pt x="0" y="3601"/>
                </a:cubicBezTo>
                <a:lnTo>
                  <a:pt x="0" y="20400"/>
                </a:lnTo>
                <a:cubicBezTo>
                  <a:pt x="0" y="21063"/>
                  <a:pt x="439" y="21600"/>
                  <a:pt x="982" y="21600"/>
                </a:cubicBezTo>
                <a:lnTo>
                  <a:pt x="20618" y="21600"/>
                </a:lnTo>
                <a:cubicBezTo>
                  <a:pt x="21160" y="21600"/>
                  <a:pt x="21600" y="21063"/>
                  <a:pt x="21600" y="20400"/>
                </a:cubicBezTo>
                <a:lnTo>
                  <a:pt x="21600" y="3601"/>
                </a:lnTo>
                <a:cubicBezTo>
                  <a:pt x="21600" y="2938"/>
                  <a:pt x="21160" y="2400"/>
                  <a:pt x="20618" y="2400"/>
                </a:cubicBezTo>
                <a:moveTo>
                  <a:pt x="5400" y="8400"/>
                </a:moveTo>
                <a:lnTo>
                  <a:pt x="6382" y="8400"/>
                </a:lnTo>
                <a:cubicBezTo>
                  <a:pt x="6653" y="8400"/>
                  <a:pt x="6873" y="8132"/>
                  <a:pt x="6873" y="7800"/>
                </a:cubicBezTo>
                <a:cubicBezTo>
                  <a:pt x="6873" y="7469"/>
                  <a:pt x="6653" y="7200"/>
                  <a:pt x="6382" y="7200"/>
                </a:cubicBezTo>
                <a:lnTo>
                  <a:pt x="5400" y="7200"/>
                </a:lnTo>
                <a:cubicBezTo>
                  <a:pt x="5129" y="7200"/>
                  <a:pt x="4909" y="7469"/>
                  <a:pt x="4909" y="7800"/>
                </a:cubicBezTo>
                <a:cubicBezTo>
                  <a:pt x="4909" y="8132"/>
                  <a:pt x="5129" y="8400"/>
                  <a:pt x="5400" y="84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03" name="Shape 2603"/>
          <p:cNvSpPr/>
          <p:nvPr/>
        </p:nvSpPr>
        <p:spPr>
          <a:xfrm>
            <a:off x="21032121" y="5037838"/>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16691" y="20520"/>
                </a:moveTo>
                <a:lnTo>
                  <a:pt x="14727" y="20520"/>
                </a:lnTo>
                <a:lnTo>
                  <a:pt x="14727" y="18360"/>
                </a:lnTo>
                <a:cubicBezTo>
                  <a:pt x="14999" y="18360"/>
                  <a:pt x="15218" y="18119"/>
                  <a:pt x="15218" y="17820"/>
                </a:cubicBezTo>
                <a:cubicBezTo>
                  <a:pt x="15218" y="17522"/>
                  <a:pt x="14999" y="17280"/>
                  <a:pt x="14727" y="17280"/>
                </a:cubicBezTo>
                <a:lnTo>
                  <a:pt x="14727" y="7560"/>
                </a:lnTo>
                <a:lnTo>
                  <a:pt x="16691" y="7560"/>
                </a:lnTo>
                <a:cubicBezTo>
                  <a:pt x="16691" y="7560"/>
                  <a:pt x="16691" y="20520"/>
                  <a:pt x="16691" y="20520"/>
                </a:cubicBezTo>
                <a:close/>
                <a:moveTo>
                  <a:pt x="13745" y="17280"/>
                </a:moveTo>
                <a:cubicBezTo>
                  <a:pt x="13474" y="17280"/>
                  <a:pt x="13255" y="17522"/>
                  <a:pt x="13255" y="17820"/>
                </a:cubicBezTo>
                <a:cubicBezTo>
                  <a:pt x="13255" y="18119"/>
                  <a:pt x="13474" y="18360"/>
                  <a:pt x="13745" y="18360"/>
                </a:cubicBezTo>
                <a:lnTo>
                  <a:pt x="13745" y="20520"/>
                </a:lnTo>
                <a:lnTo>
                  <a:pt x="3927" y="20520"/>
                </a:lnTo>
                <a:lnTo>
                  <a:pt x="3927" y="18360"/>
                </a:lnTo>
                <a:cubicBezTo>
                  <a:pt x="4199" y="18360"/>
                  <a:pt x="4418" y="18119"/>
                  <a:pt x="4418" y="17820"/>
                </a:cubicBezTo>
                <a:cubicBezTo>
                  <a:pt x="4418" y="17522"/>
                  <a:pt x="4199" y="17280"/>
                  <a:pt x="3927" y="17280"/>
                </a:cubicBezTo>
                <a:lnTo>
                  <a:pt x="3927" y="7560"/>
                </a:lnTo>
                <a:lnTo>
                  <a:pt x="13745" y="7560"/>
                </a:lnTo>
                <a:cubicBezTo>
                  <a:pt x="13745" y="7560"/>
                  <a:pt x="13745" y="17280"/>
                  <a:pt x="13745" y="17280"/>
                </a:cubicBezTo>
                <a:close/>
                <a:moveTo>
                  <a:pt x="2945" y="17280"/>
                </a:moveTo>
                <a:cubicBezTo>
                  <a:pt x="2674" y="17280"/>
                  <a:pt x="2455" y="17522"/>
                  <a:pt x="2455" y="17820"/>
                </a:cubicBezTo>
                <a:cubicBezTo>
                  <a:pt x="2455" y="18119"/>
                  <a:pt x="2674" y="18360"/>
                  <a:pt x="2945" y="18360"/>
                </a:cubicBezTo>
                <a:lnTo>
                  <a:pt x="2945" y="20520"/>
                </a:lnTo>
                <a:lnTo>
                  <a:pt x="982" y="20520"/>
                </a:lnTo>
                <a:lnTo>
                  <a:pt x="982" y="7560"/>
                </a:lnTo>
                <a:lnTo>
                  <a:pt x="2945" y="7560"/>
                </a:lnTo>
                <a:cubicBezTo>
                  <a:pt x="2945" y="7560"/>
                  <a:pt x="2945" y="17280"/>
                  <a:pt x="2945" y="17280"/>
                </a:cubicBezTo>
                <a:close/>
                <a:moveTo>
                  <a:pt x="7855" y="5400"/>
                </a:moveTo>
                <a:lnTo>
                  <a:pt x="9818" y="5400"/>
                </a:lnTo>
                <a:cubicBezTo>
                  <a:pt x="10360" y="5400"/>
                  <a:pt x="10800" y="5884"/>
                  <a:pt x="10800" y="6481"/>
                </a:cubicBezTo>
                <a:lnTo>
                  <a:pt x="6873" y="6481"/>
                </a:lnTo>
                <a:cubicBezTo>
                  <a:pt x="6873" y="5884"/>
                  <a:pt x="7313" y="5400"/>
                  <a:pt x="7855" y="5400"/>
                </a:cubicBezTo>
                <a:moveTo>
                  <a:pt x="16691" y="6481"/>
                </a:moveTo>
                <a:lnTo>
                  <a:pt x="11782" y="6481"/>
                </a:lnTo>
                <a:cubicBezTo>
                  <a:pt x="11782" y="5287"/>
                  <a:pt x="10903" y="4321"/>
                  <a:pt x="9818" y="4321"/>
                </a:cubicBezTo>
                <a:lnTo>
                  <a:pt x="7855" y="4321"/>
                </a:lnTo>
                <a:cubicBezTo>
                  <a:pt x="6770" y="4321"/>
                  <a:pt x="5891" y="5287"/>
                  <a:pt x="5891" y="6481"/>
                </a:cubicBezTo>
                <a:lnTo>
                  <a:pt x="982" y="6481"/>
                </a:lnTo>
                <a:cubicBezTo>
                  <a:pt x="440" y="6481"/>
                  <a:pt x="0" y="6964"/>
                  <a:pt x="0" y="7560"/>
                </a:cubicBezTo>
                <a:lnTo>
                  <a:pt x="0" y="20520"/>
                </a:lnTo>
                <a:cubicBezTo>
                  <a:pt x="0" y="21116"/>
                  <a:pt x="440" y="21600"/>
                  <a:pt x="982" y="21600"/>
                </a:cubicBezTo>
                <a:lnTo>
                  <a:pt x="16691" y="21600"/>
                </a:lnTo>
                <a:cubicBezTo>
                  <a:pt x="17233" y="21600"/>
                  <a:pt x="17673" y="21116"/>
                  <a:pt x="17673" y="20520"/>
                </a:cubicBezTo>
                <a:lnTo>
                  <a:pt x="17673" y="7560"/>
                </a:lnTo>
                <a:cubicBezTo>
                  <a:pt x="17673" y="6964"/>
                  <a:pt x="17233" y="6481"/>
                  <a:pt x="16691" y="6481"/>
                </a:cubicBezTo>
                <a:moveTo>
                  <a:pt x="10800" y="2161"/>
                </a:moveTo>
                <a:cubicBezTo>
                  <a:pt x="10800" y="1564"/>
                  <a:pt x="11240" y="1080"/>
                  <a:pt x="11782" y="1080"/>
                </a:cubicBezTo>
                <a:lnTo>
                  <a:pt x="13745" y="1080"/>
                </a:lnTo>
                <a:cubicBezTo>
                  <a:pt x="14287" y="1080"/>
                  <a:pt x="14727" y="1564"/>
                  <a:pt x="14727" y="2161"/>
                </a:cubicBezTo>
                <a:cubicBezTo>
                  <a:pt x="14727" y="2161"/>
                  <a:pt x="10800" y="2161"/>
                  <a:pt x="10800" y="2161"/>
                </a:cubicBezTo>
                <a:close/>
                <a:moveTo>
                  <a:pt x="20618" y="2161"/>
                </a:moveTo>
                <a:lnTo>
                  <a:pt x="15709" y="2161"/>
                </a:lnTo>
                <a:cubicBezTo>
                  <a:pt x="15709" y="967"/>
                  <a:pt x="14830" y="0"/>
                  <a:pt x="13745" y="0"/>
                </a:cubicBezTo>
                <a:lnTo>
                  <a:pt x="11782" y="0"/>
                </a:lnTo>
                <a:cubicBezTo>
                  <a:pt x="10697" y="0"/>
                  <a:pt x="9818" y="967"/>
                  <a:pt x="9818" y="2161"/>
                </a:cubicBezTo>
                <a:lnTo>
                  <a:pt x="4909" y="2161"/>
                </a:lnTo>
                <a:cubicBezTo>
                  <a:pt x="4367" y="2161"/>
                  <a:pt x="3927" y="2644"/>
                  <a:pt x="3927" y="3240"/>
                </a:cubicBezTo>
                <a:lnTo>
                  <a:pt x="3927" y="4860"/>
                </a:lnTo>
                <a:cubicBezTo>
                  <a:pt x="3927" y="5159"/>
                  <a:pt x="4147" y="5400"/>
                  <a:pt x="4418" y="5400"/>
                </a:cubicBezTo>
                <a:cubicBezTo>
                  <a:pt x="4690" y="5400"/>
                  <a:pt x="4909" y="5159"/>
                  <a:pt x="4909" y="4860"/>
                </a:cubicBezTo>
                <a:lnTo>
                  <a:pt x="4909" y="3240"/>
                </a:lnTo>
                <a:lnTo>
                  <a:pt x="20618" y="3240"/>
                </a:lnTo>
                <a:lnTo>
                  <a:pt x="20618" y="16201"/>
                </a:lnTo>
                <a:lnTo>
                  <a:pt x="19145" y="16201"/>
                </a:lnTo>
                <a:cubicBezTo>
                  <a:pt x="18874" y="16201"/>
                  <a:pt x="18655" y="16442"/>
                  <a:pt x="18655" y="16740"/>
                </a:cubicBezTo>
                <a:cubicBezTo>
                  <a:pt x="18655" y="17039"/>
                  <a:pt x="18874" y="17280"/>
                  <a:pt x="19145" y="17280"/>
                </a:cubicBezTo>
                <a:lnTo>
                  <a:pt x="20618" y="17280"/>
                </a:lnTo>
                <a:cubicBezTo>
                  <a:pt x="21160" y="17280"/>
                  <a:pt x="21600" y="16796"/>
                  <a:pt x="21600" y="16201"/>
                </a:cubicBezTo>
                <a:lnTo>
                  <a:pt x="21600" y="3240"/>
                </a:lnTo>
                <a:cubicBezTo>
                  <a:pt x="21600" y="2644"/>
                  <a:pt x="21160" y="2161"/>
                  <a:pt x="20618" y="2161"/>
                </a:cubicBezTo>
                <a:moveTo>
                  <a:pt x="5400" y="11881"/>
                </a:moveTo>
                <a:lnTo>
                  <a:pt x="6382" y="11881"/>
                </a:lnTo>
                <a:cubicBezTo>
                  <a:pt x="6653" y="11881"/>
                  <a:pt x="6873" y="11639"/>
                  <a:pt x="6873" y="11341"/>
                </a:cubicBezTo>
                <a:cubicBezTo>
                  <a:pt x="6873" y="11042"/>
                  <a:pt x="6653" y="10800"/>
                  <a:pt x="6382" y="10800"/>
                </a:cubicBezTo>
                <a:lnTo>
                  <a:pt x="5400" y="10800"/>
                </a:lnTo>
                <a:cubicBezTo>
                  <a:pt x="5129" y="10800"/>
                  <a:pt x="4909" y="11042"/>
                  <a:pt x="4909" y="11341"/>
                </a:cubicBezTo>
                <a:cubicBezTo>
                  <a:pt x="4909" y="11639"/>
                  <a:pt x="5129" y="11881"/>
                  <a:pt x="5400" y="11881"/>
                </a:cubicBezTo>
                <a:moveTo>
                  <a:pt x="5400" y="9720"/>
                </a:moveTo>
                <a:lnTo>
                  <a:pt x="8345" y="9720"/>
                </a:lnTo>
                <a:cubicBezTo>
                  <a:pt x="8617" y="9720"/>
                  <a:pt x="8836" y="9479"/>
                  <a:pt x="8836" y="9181"/>
                </a:cubicBezTo>
                <a:cubicBezTo>
                  <a:pt x="8836" y="8882"/>
                  <a:pt x="8617" y="8640"/>
                  <a:pt x="8345" y="8640"/>
                </a:cubicBezTo>
                <a:lnTo>
                  <a:pt x="5400" y="8640"/>
                </a:lnTo>
                <a:cubicBezTo>
                  <a:pt x="5129" y="8640"/>
                  <a:pt x="4909" y="8882"/>
                  <a:pt x="4909" y="9181"/>
                </a:cubicBezTo>
                <a:cubicBezTo>
                  <a:pt x="4909" y="9479"/>
                  <a:pt x="5129" y="9720"/>
                  <a:pt x="5400" y="972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04" name="Shape 2604"/>
          <p:cNvSpPr/>
          <p:nvPr/>
        </p:nvSpPr>
        <p:spPr>
          <a:xfrm>
            <a:off x="22098643" y="5063232"/>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05" name="Shape 2605"/>
          <p:cNvSpPr/>
          <p:nvPr/>
        </p:nvSpPr>
        <p:spPr>
          <a:xfrm>
            <a:off x="12499943" y="6078967"/>
            <a:ext cx="558920" cy="558905"/>
          </a:xfrm>
          <a:custGeom>
            <a:avLst/>
            <a:gdLst/>
            <a:ahLst/>
            <a:cxnLst>
              <a:cxn ang="0">
                <a:pos x="wd2" y="hd2"/>
              </a:cxn>
              <a:cxn ang="5400000">
                <a:pos x="wd2" y="hd2"/>
              </a:cxn>
              <a:cxn ang="10800000">
                <a:pos x="wd2" y="hd2"/>
              </a:cxn>
              <a:cxn ang="16200000">
                <a:pos x="wd2" y="hd2"/>
              </a:cxn>
            </a:cxnLst>
            <a:rect l="0" t="0" r="r" b="b"/>
            <a:pathLst>
              <a:path w="21410" h="21410" extrusionOk="0">
                <a:moveTo>
                  <a:pt x="20437" y="20437"/>
                </a:moveTo>
                <a:lnTo>
                  <a:pt x="17519" y="20437"/>
                </a:lnTo>
                <a:lnTo>
                  <a:pt x="17519" y="18978"/>
                </a:lnTo>
                <a:cubicBezTo>
                  <a:pt x="17519" y="18710"/>
                  <a:pt x="17301" y="18492"/>
                  <a:pt x="17033" y="18492"/>
                </a:cubicBezTo>
                <a:lnTo>
                  <a:pt x="15574" y="18492"/>
                </a:lnTo>
                <a:lnTo>
                  <a:pt x="15574" y="17033"/>
                </a:lnTo>
                <a:cubicBezTo>
                  <a:pt x="15574" y="16764"/>
                  <a:pt x="15356" y="16546"/>
                  <a:pt x="15087" y="16546"/>
                </a:cubicBezTo>
                <a:lnTo>
                  <a:pt x="13344" y="16546"/>
                </a:lnTo>
                <a:lnTo>
                  <a:pt x="10309" y="13497"/>
                </a:lnTo>
                <a:cubicBezTo>
                  <a:pt x="10221" y="13409"/>
                  <a:pt x="10100" y="13354"/>
                  <a:pt x="9965" y="13354"/>
                </a:cubicBezTo>
                <a:cubicBezTo>
                  <a:pt x="9819" y="13354"/>
                  <a:pt x="9693" y="13422"/>
                  <a:pt x="9604" y="13524"/>
                </a:cubicBezTo>
                <a:lnTo>
                  <a:pt x="8815" y="14312"/>
                </a:lnTo>
                <a:cubicBezTo>
                  <a:pt x="8435" y="14692"/>
                  <a:pt x="7820" y="14692"/>
                  <a:pt x="7441" y="14312"/>
                </a:cubicBezTo>
                <a:lnTo>
                  <a:pt x="1256" y="8128"/>
                </a:lnTo>
                <a:cubicBezTo>
                  <a:pt x="877" y="7748"/>
                  <a:pt x="877" y="7133"/>
                  <a:pt x="1256" y="6753"/>
                </a:cubicBezTo>
                <a:lnTo>
                  <a:pt x="6754" y="1255"/>
                </a:lnTo>
                <a:cubicBezTo>
                  <a:pt x="7133" y="876"/>
                  <a:pt x="7749" y="876"/>
                  <a:pt x="8128" y="1255"/>
                </a:cubicBezTo>
                <a:lnTo>
                  <a:pt x="14312" y="7440"/>
                </a:lnTo>
                <a:cubicBezTo>
                  <a:pt x="14691" y="7820"/>
                  <a:pt x="14691" y="8435"/>
                  <a:pt x="14312" y="8815"/>
                </a:cubicBezTo>
                <a:lnTo>
                  <a:pt x="13539" y="9588"/>
                </a:lnTo>
                <a:cubicBezTo>
                  <a:pt x="13437" y="9677"/>
                  <a:pt x="13370" y="9804"/>
                  <a:pt x="13370" y="9950"/>
                </a:cubicBezTo>
                <a:cubicBezTo>
                  <a:pt x="13370" y="10084"/>
                  <a:pt x="13424" y="10206"/>
                  <a:pt x="13513" y="10294"/>
                </a:cubicBezTo>
                <a:lnTo>
                  <a:pt x="20437" y="17234"/>
                </a:lnTo>
                <a:cubicBezTo>
                  <a:pt x="20437" y="17234"/>
                  <a:pt x="20437" y="20437"/>
                  <a:pt x="20437" y="20437"/>
                </a:cubicBezTo>
                <a:close/>
                <a:moveTo>
                  <a:pt x="21268" y="16689"/>
                </a:moveTo>
                <a:lnTo>
                  <a:pt x="14547" y="9954"/>
                </a:lnTo>
                <a:lnTo>
                  <a:pt x="14999" y="9502"/>
                </a:lnTo>
                <a:cubicBezTo>
                  <a:pt x="15758" y="8743"/>
                  <a:pt x="15758" y="7512"/>
                  <a:pt x="14999" y="6753"/>
                </a:cubicBezTo>
                <a:lnTo>
                  <a:pt x="8815" y="569"/>
                </a:lnTo>
                <a:cubicBezTo>
                  <a:pt x="8056" y="-190"/>
                  <a:pt x="6825" y="-190"/>
                  <a:pt x="6066" y="569"/>
                </a:cubicBezTo>
                <a:lnTo>
                  <a:pt x="569" y="6066"/>
                </a:lnTo>
                <a:cubicBezTo>
                  <a:pt x="-190" y="6825"/>
                  <a:pt x="-190" y="8056"/>
                  <a:pt x="569" y="8815"/>
                </a:cubicBezTo>
                <a:lnTo>
                  <a:pt x="6754" y="14999"/>
                </a:lnTo>
                <a:cubicBezTo>
                  <a:pt x="7513" y="15758"/>
                  <a:pt x="8743" y="15758"/>
                  <a:pt x="9502" y="14999"/>
                </a:cubicBezTo>
                <a:lnTo>
                  <a:pt x="9968" y="14533"/>
                </a:lnTo>
                <a:lnTo>
                  <a:pt x="12798" y="17376"/>
                </a:lnTo>
                <a:cubicBezTo>
                  <a:pt x="12886" y="17465"/>
                  <a:pt x="13008" y="17519"/>
                  <a:pt x="13142" y="17519"/>
                </a:cubicBezTo>
                <a:lnTo>
                  <a:pt x="14601" y="17519"/>
                </a:lnTo>
                <a:lnTo>
                  <a:pt x="14601" y="18978"/>
                </a:lnTo>
                <a:cubicBezTo>
                  <a:pt x="14601" y="19247"/>
                  <a:pt x="14819" y="19464"/>
                  <a:pt x="15087" y="19464"/>
                </a:cubicBezTo>
                <a:lnTo>
                  <a:pt x="16546" y="19464"/>
                </a:lnTo>
                <a:lnTo>
                  <a:pt x="16546" y="20924"/>
                </a:lnTo>
                <a:cubicBezTo>
                  <a:pt x="16546" y="21193"/>
                  <a:pt x="16764" y="21410"/>
                  <a:pt x="17033" y="21410"/>
                </a:cubicBezTo>
                <a:lnTo>
                  <a:pt x="20924" y="21410"/>
                </a:lnTo>
                <a:cubicBezTo>
                  <a:pt x="21192" y="21410"/>
                  <a:pt x="21410" y="21193"/>
                  <a:pt x="21410" y="20924"/>
                </a:cubicBezTo>
                <a:lnTo>
                  <a:pt x="21410" y="17033"/>
                </a:lnTo>
                <a:cubicBezTo>
                  <a:pt x="21410" y="16899"/>
                  <a:pt x="21356" y="16777"/>
                  <a:pt x="21268" y="16689"/>
                </a:cubicBezTo>
                <a:moveTo>
                  <a:pt x="6819" y="7791"/>
                </a:moveTo>
                <a:cubicBezTo>
                  <a:pt x="6282" y="7791"/>
                  <a:pt x="5846" y="7356"/>
                  <a:pt x="5846" y="6819"/>
                </a:cubicBezTo>
                <a:cubicBezTo>
                  <a:pt x="5846" y="6282"/>
                  <a:pt x="6282" y="5846"/>
                  <a:pt x="6819" y="5846"/>
                </a:cubicBezTo>
                <a:cubicBezTo>
                  <a:pt x="7356" y="5846"/>
                  <a:pt x="7792" y="6282"/>
                  <a:pt x="7792" y="6819"/>
                </a:cubicBezTo>
                <a:cubicBezTo>
                  <a:pt x="7792" y="7356"/>
                  <a:pt x="7356" y="7791"/>
                  <a:pt x="6819" y="7791"/>
                </a:cubicBezTo>
                <a:moveTo>
                  <a:pt x="6819" y="4873"/>
                </a:moveTo>
                <a:cubicBezTo>
                  <a:pt x="5745" y="4873"/>
                  <a:pt x="4874" y="5744"/>
                  <a:pt x="4874" y="6819"/>
                </a:cubicBezTo>
                <a:cubicBezTo>
                  <a:pt x="4874" y="7893"/>
                  <a:pt x="5745" y="8765"/>
                  <a:pt x="6819" y="8765"/>
                </a:cubicBezTo>
                <a:cubicBezTo>
                  <a:pt x="7893" y="8765"/>
                  <a:pt x="8765" y="7893"/>
                  <a:pt x="8765" y="6819"/>
                </a:cubicBezTo>
                <a:cubicBezTo>
                  <a:pt x="8765" y="5744"/>
                  <a:pt x="7893" y="4873"/>
                  <a:pt x="6819" y="487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06" name="Shape 2606"/>
          <p:cNvSpPr/>
          <p:nvPr/>
        </p:nvSpPr>
        <p:spPr>
          <a:xfrm>
            <a:off x="13566466" y="6078967"/>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10309"/>
                </a:moveTo>
                <a:cubicBezTo>
                  <a:pt x="10800" y="10581"/>
                  <a:pt x="10580" y="10800"/>
                  <a:pt x="10309" y="10800"/>
                </a:cubicBezTo>
                <a:cubicBezTo>
                  <a:pt x="10038" y="10800"/>
                  <a:pt x="9818" y="10581"/>
                  <a:pt x="9818" y="10309"/>
                </a:cubicBezTo>
                <a:cubicBezTo>
                  <a:pt x="9818" y="10038"/>
                  <a:pt x="10038" y="9818"/>
                  <a:pt x="10309" y="9818"/>
                </a:cubicBezTo>
                <a:cubicBezTo>
                  <a:pt x="10580" y="9818"/>
                  <a:pt x="10800" y="10038"/>
                  <a:pt x="10800" y="10309"/>
                </a:cubicBezTo>
                <a:moveTo>
                  <a:pt x="20618" y="20618"/>
                </a:moveTo>
                <a:lnTo>
                  <a:pt x="18655" y="20618"/>
                </a:lnTo>
                <a:lnTo>
                  <a:pt x="18655" y="19145"/>
                </a:lnTo>
                <a:cubicBezTo>
                  <a:pt x="18655" y="18875"/>
                  <a:pt x="18434" y="18655"/>
                  <a:pt x="18164" y="18655"/>
                </a:cubicBezTo>
                <a:lnTo>
                  <a:pt x="16691" y="18655"/>
                </a:lnTo>
                <a:lnTo>
                  <a:pt x="16691" y="17182"/>
                </a:lnTo>
                <a:cubicBezTo>
                  <a:pt x="16691" y="16911"/>
                  <a:pt x="16471" y="16691"/>
                  <a:pt x="16200" y="16691"/>
                </a:cubicBezTo>
                <a:lnTo>
                  <a:pt x="14441" y="16691"/>
                </a:lnTo>
                <a:lnTo>
                  <a:pt x="12850" y="15086"/>
                </a:lnTo>
                <a:cubicBezTo>
                  <a:pt x="12761" y="14997"/>
                  <a:pt x="12639" y="14943"/>
                  <a:pt x="12503" y="14943"/>
                </a:cubicBezTo>
                <a:cubicBezTo>
                  <a:pt x="12356" y="14943"/>
                  <a:pt x="12228" y="15010"/>
                  <a:pt x="12138" y="15113"/>
                </a:cubicBezTo>
                <a:lnTo>
                  <a:pt x="11833" y="15418"/>
                </a:lnTo>
                <a:cubicBezTo>
                  <a:pt x="11450" y="15801"/>
                  <a:pt x="10829" y="15801"/>
                  <a:pt x="10445" y="15418"/>
                </a:cubicBezTo>
                <a:lnTo>
                  <a:pt x="6167" y="11139"/>
                </a:lnTo>
                <a:cubicBezTo>
                  <a:pt x="5784" y="10756"/>
                  <a:pt x="5784" y="10136"/>
                  <a:pt x="6167" y="9752"/>
                </a:cubicBezTo>
                <a:lnTo>
                  <a:pt x="9752" y="6167"/>
                </a:lnTo>
                <a:cubicBezTo>
                  <a:pt x="10135" y="5784"/>
                  <a:pt x="10756" y="5784"/>
                  <a:pt x="11139" y="6167"/>
                </a:cubicBezTo>
                <a:lnTo>
                  <a:pt x="11761" y="6789"/>
                </a:lnTo>
                <a:cubicBezTo>
                  <a:pt x="11699" y="7609"/>
                  <a:pt x="11457" y="8377"/>
                  <a:pt x="11069" y="9054"/>
                </a:cubicBezTo>
                <a:cubicBezTo>
                  <a:pt x="10847" y="8919"/>
                  <a:pt x="10588" y="8837"/>
                  <a:pt x="10309" y="8837"/>
                </a:cubicBezTo>
                <a:cubicBezTo>
                  <a:pt x="9496" y="8837"/>
                  <a:pt x="8836" y="9496"/>
                  <a:pt x="8836" y="10309"/>
                </a:cubicBezTo>
                <a:cubicBezTo>
                  <a:pt x="8836" y="11123"/>
                  <a:pt x="9496" y="11782"/>
                  <a:pt x="10309" y="11782"/>
                </a:cubicBezTo>
                <a:cubicBezTo>
                  <a:pt x="11123" y="11782"/>
                  <a:pt x="11782" y="11123"/>
                  <a:pt x="11782" y="10309"/>
                </a:cubicBezTo>
                <a:cubicBezTo>
                  <a:pt x="11782" y="10156"/>
                  <a:pt x="11752" y="10012"/>
                  <a:pt x="11709" y="9873"/>
                </a:cubicBezTo>
                <a:cubicBezTo>
                  <a:pt x="12146" y="9210"/>
                  <a:pt x="12466" y="8463"/>
                  <a:pt x="12631" y="7659"/>
                </a:cubicBezTo>
                <a:lnTo>
                  <a:pt x="15417" y="10446"/>
                </a:lnTo>
                <a:cubicBezTo>
                  <a:pt x="15800" y="10829"/>
                  <a:pt x="15800" y="11450"/>
                  <a:pt x="15417" y="11833"/>
                </a:cubicBezTo>
                <a:lnTo>
                  <a:pt x="15128" y="12122"/>
                </a:lnTo>
                <a:cubicBezTo>
                  <a:pt x="15025" y="12213"/>
                  <a:pt x="14957" y="12341"/>
                  <a:pt x="14957" y="12487"/>
                </a:cubicBezTo>
                <a:cubicBezTo>
                  <a:pt x="14957" y="12623"/>
                  <a:pt x="15013" y="12746"/>
                  <a:pt x="15101" y="12835"/>
                </a:cubicBezTo>
                <a:lnTo>
                  <a:pt x="20618" y="18367"/>
                </a:lnTo>
                <a:cubicBezTo>
                  <a:pt x="20618" y="18367"/>
                  <a:pt x="20618" y="20618"/>
                  <a:pt x="20618" y="20618"/>
                </a:cubicBezTo>
                <a:close/>
                <a:moveTo>
                  <a:pt x="5343" y="11673"/>
                </a:moveTo>
                <a:cubicBezTo>
                  <a:pt x="2859" y="11190"/>
                  <a:pt x="982" y="9008"/>
                  <a:pt x="982" y="6383"/>
                </a:cubicBezTo>
                <a:cubicBezTo>
                  <a:pt x="982" y="3400"/>
                  <a:pt x="3399" y="982"/>
                  <a:pt x="6382" y="982"/>
                </a:cubicBezTo>
                <a:cubicBezTo>
                  <a:pt x="9011" y="982"/>
                  <a:pt x="11198" y="2862"/>
                  <a:pt x="11681" y="5349"/>
                </a:cubicBezTo>
                <a:cubicBezTo>
                  <a:pt x="10910" y="4719"/>
                  <a:pt x="9777" y="4755"/>
                  <a:pt x="9058" y="5473"/>
                </a:cubicBezTo>
                <a:lnTo>
                  <a:pt x="5474" y="9058"/>
                </a:lnTo>
                <a:cubicBezTo>
                  <a:pt x="4757" y="9775"/>
                  <a:pt x="4719" y="10904"/>
                  <a:pt x="5343" y="11673"/>
                </a:cubicBezTo>
                <a:moveTo>
                  <a:pt x="21456" y="17817"/>
                </a:moveTo>
                <a:lnTo>
                  <a:pt x="16142" y="12488"/>
                </a:lnTo>
                <a:cubicBezTo>
                  <a:pt x="16874" y="11720"/>
                  <a:pt x="16865" y="10507"/>
                  <a:pt x="16111" y="9752"/>
                </a:cubicBezTo>
                <a:lnTo>
                  <a:pt x="12763" y="6404"/>
                </a:lnTo>
                <a:cubicBezTo>
                  <a:pt x="12763" y="6396"/>
                  <a:pt x="12764" y="6389"/>
                  <a:pt x="12764" y="6383"/>
                </a:cubicBezTo>
                <a:cubicBezTo>
                  <a:pt x="12764" y="2857"/>
                  <a:pt x="9907" y="0"/>
                  <a:pt x="6382" y="0"/>
                </a:cubicBezTo>
                <a:cubicBezTo>
                  <a:pt x="2857" y="0"/>
                  <a:pt x="0" y="2857"/>
                  <a:pt x="0" y="6383"/>
                </a:cubicBezTo>
                <a:cubicBezTo>
                  <a:pt x="0" y="9907"/>
                  <a:pt x="2857" y="12764"/>
                  <a:pt x="6382" y="12764"/>
                </a:cubicBezTo>
                <a:cubicBezTo>
                  <a:pt x="6389" y="12764"/>
                  <a:pt x="6396" y="12763"/>
                  <a:pt x="6403" y="12763"/>
                </a:cubicBezTo>
                <a:lnTo>
                  <a:pt x="9752" y="16111"/>
                </a:lnTo>
                <a:cubicBezTo>
                  <a:pt x="10511" y="16870"/>
                  <a:pt x="11735" y="16875"/>
                  <a:pt x="12503" y="16130"/>
                </a:cubicBezTo>
                <a:lnTo>
                  <a:pt x="13889" y="17529"/>
                </a:lnTo>
                <a:cubicBezTo>
                  <a:pt x="13978" y="17618"/>
                  <a:pt x="14101" y="17673"/>
                  <a:pt x="14236" y="17673"/>
                </a:cubicBezTo>
                <a:lnTo>
                  <a:pt x="15709" y="17673"/>
                </a:lnTo>
                <a:lnTo>
                  <a:pt x="15709" y="19145"/>
                </a:lnTo>
                <a:cubicBezTo>
                  <a:pt x="15709" y="19417"/>
                  <a:pt x="15929" y="19636"/>
                  <a:pt x="16200" y="19636"/>
                </a:cubicBezTo>
                <a:lnTo>
                  <a:pt x="17673" y="19636"/>
                </a:lnTo>
                <a:lnTo>
                  <a:pt x="17673" y="21109"/>
                </a:lnTo>
                <a:cubicBezTo>
                  <a:pt x="17673" y="21381"/>
                  <a:pt x="17893" y="21600"/>
                  <a:pt x="18164" y="21600"/>
                </a:cubicBezTo>
                <a:lnTo>
                  <a:pt x="21109" y="21600"/>
                </a:lnTo>
                <a:cubicBezTo>
                  <a:pt x="21380" y="21600"/>
                  <a:pt x="21600" y="21381"/>
                  <a:pt x="21600" y="21109"/>
                </a:cubicBezTo>
                <a:lnTo>
                  <a:pt x="21600" y="18164"/>
                </a:lnTo>
                <a:cubicBezTo>
                  <a:pt x="21600" y="18029"/>
                  <a:pt x="21545" y="17906"/>
                  <a:pt x="21456" y="1781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07" name="Shape 2607"/>
          <p:cNvSpPr/>
          <p:nvPr/>
        </p:nvSpPr>
        <p:spPr>
          <a:xfrm>
            <a:off x="14632988" y="6129753"/>
            <a:ext cx="558655" cy="457063"/>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538"/>
                  <a:pt x="1422" y="18000"/>
                  <a:pt x="1964" y="18000"/>
                </a:cubicBezTo>
                <a:lnTo>
                  <a:pt x="19636" y="18000"/>
                </a:lnTo>
                <a:cubicBezTo>
                  <a:pt x="20178" y="18000"/>
                  <a:pt x="20618" y="18538"/>
                  <a:pt x="20618" y="19200"/>
                </a:cubicBezTo>
                <a:cubicBezTo>
                  <a:pt x="20618" y="19862"/>
                  <a:pt x="20178" y="20400"/>
                  <a:pt x="19636" y="20400"/>
                </a:cubicBezTo>
                <a:moveTo>
                  <a:pt x="19636" y="16800"/>
                </a:moveTo>
                <a:lnTo>
                  <a:pt x="1964" y="16800"/>
                </a:lnTo>
                <a:cubicBezTo>
                  <a:pt x="879" y="16800"/>
                  <a:pt x="0" y="17874"/>
                  <a:pt x="0" y="19200"/>
                </a:cubicBezTo>
                <a:cubicBezTo>
                  <a:pt x="0" y="20526"/>
                  <a:pt x="879" y="21600"/>
                  <a:pt x="1964" y="21600"/>
                </a:cubicBezTo>
                <a:lnTo>
                  <a:pt x="19636" y="21600"/>
                </a:lnTo>
                <a:cubicBezTo>
                  <a:pt x="20721" y="21600"/>
                  <a:pt x="21600" y="20526"/>
                  <a:pt x="21600" y="19200"/>
                </a:cubicBezTo>
                <a:cubicBezTo>
                  <a:pt x="21600" y="17874"/>
                  <a:pt x="20721" y="16800"/>
                  <a:pt x="19636" y="16800"/>
                </a:cubicBezTo>
                <a:moveTo>
                  <a:pt x="1964" y="1200"/>
                </a:moveTo>
                <a:lnTo>
                  <a:pt x="19636" y="1200"/>
                </a:lnTo>
                <a:cubicBezTo>
                  <a:pt x="20178" y="1200"/>
                  <a:pt x="20618" y="1737"/>
                  <a:pt x="20618" y="2399"/>
                </a:cubicBezTo>
                <a:cubicBezTo>
                  <a:pt x="20618" y="3063"/>
                  <a:pt x="20178" y="3599"/>
                  <a:pt x="19636" y="3599"/>
                </a:cubicBezTo>
                <a:lnTo>
                  <a:pt x="1964" y="3599"/>
                </a:lnTo>
                <a:cubicBezTo>
                  <a:pt x="1422" y="3599"/>
                  <a:pt x="982" y="3063"/>
                  <a:pt x="982" y="2399"/>
                </a:cubicBezTo>
                <a:cubicBezTo>
                  <a:pt x="982" y="1737"/>
                  <a:pt x="1422" y="1200"/>
                  <a:pt x="1964" y="1200"/>
                </a:cubicBezTo>
                <a:moveTo>
                  <a:pt x="1964" y="4799"/>
                </a:moveTo>
                <a:lnTo>
                  <a:pt x="19636" y="4799"/>
                </a:lnTo>
                <a:cubicBezTo>
                  <a:pt x="20721" y="4799"/>
                  <a:pt x="21600" y="3725"/>
                  <a:pt x="21600" y="2399"/>
                </a:cubicBezTo>
                <a:cubicBezTo>
                  <a:pt x="21600" y="1074"/>
                  <a:pt x="20721" y="0"/>
                  <a:pt x="19636" y="0"/>
                </a:cubicBezTo>
                <a:lnTo>
                  <a:pt x="1964" y="0"/>
                </a:lnTo>
                <a:cubicBezTo>
                  <a:pt x="879" y="0"/>
                  <a:pt x="0" y="1074"/>
                  <a:pt x="0" y="2399"/>
                </a:cubicBezTo>
                <a:cubicBezTo>
                  <a:pt x="0" y="3725"/>
                  <a:pt x="879" y="4799"/>
                  <a:pt x="1964" y="4799"/>
                </a:cubicBezTo>
                <a:moveTo>
                  <a:pt x="19636" y="12000"/>
                </a:moveTo>
                <a:lnTo>
                  <a:pt x="1964" y="12000"/>
                </a:lnTo>
                <a:cubicBezTo>
                  <a:pt x="1422" y="12000"/>
                  <a:pt x="982" y="11463"/>
                  <a:pt x="982" y="10800"/>
                </a:cubicBezTo>
                <a:cubicBezTo>
                  <a:pt x="982" y="10137"/>
                  <a:pt x="1422" y="9600"/>
                  <a:pt x="1964" y="9600"/>
                </a:cubicBezTo>
                <a:lnTo>
                  <a:pt x="19636" y="9600"/>
                </a:lnTo>
                <a:cubicBezTo>
                  <a:pt x="20178" y="9600"/>
                  <a:pt x="20618" y="10137"/>
                  <a:pt x="20618" y="10800"/>
                </a:cubicBezTo>
                <a:cubicBezTo>
                  <a:pt x="20618" y="11463"/>
                  <a:pt x="20178" y="12000"/>
                  <a:pt x="19636" y="12000"/>
                </a:cubicBezTo>
                <a:moveTo>
                  <a:pt x="19636" y="8400"/>
                </a:moveTo>
                <a:lnTo>
                  <a:pt x="1964" y="8400"/>
                </a:lnTo>
                <a:cubicBezTo>
                  <a:pt x="879" y="8400"/>
                  <a:pt x="0" y="9474"/>
                  <a:pt x="0" y="10800"/>
                </a:cubicBezTo>
                <a:cubicBezTo>
                  <a:pt x="0" y="12125"/>
                  <a:pt x="879" y="13200"/>
                  <a:pt x="1964" y="13200"/>
                </a:cubicBezTo>
                <a:lnTo>
                  <a:pt x="19636" y="13200"/>
                </a:lnTo>
                <a:cubicBezTo>
                  <a:pt x="20721" y="13200"/>
                  <a:pt x="21600" y="12125"/>
                  <a:pt x="21600" y="10800"/>
                </a:cubicBezTo>
                <a:cubicBezTo>
                  <a:pt x="21600" y="9474"/>
                  <a:pt x="20721" y="8400"/>
                  <a:pt x="19636" y="84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08" name="Shape 2608"/>
          <p:cNvSpPr/>
          <p:nvPr/>
        </p:nvSpPr>
        <p:spPr>
          <a:xfrm>
            <a:off x="15699510" y="6129754"/>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1964" y="3600"/>
                </a:moveTo>
                <a:cubicBezTo>
                  <a:pt x="1422" y="3600"/>
                  <a:pt x="982" y="3063"/>
                  <a:pt x="982" y="2400"/>
                </a:cubicBezTo>
                <a:cubicBezTo>
                  <a:pt x="982" y="1738"/>
                  <a:pt x="1422" y="1200"/>
                  <a:pt x="1964" y="1200"/>
                </a:cubicBezTo>
                <a:cubicBezTo>
                  <a:pt x="2506" y="1200"/>
                  <a:pt x="2945" y="1738"/>
                  <a:pt x="2945" y="2400"/>
                </a:cubicBezTo>
                <a:cubicBezTo>
                  <a:pt x="2945" y="3063"/>
                  <a:pt x="2506" y="3600"/>
                  <a:pt x="1964" y="3600"/>
                </a:cubicBezTo>
                <a:moveTo>
                  <a:pt x="1964" y="0"/>
                </a:moveTo>
                <a:cubicBezTo>
                  <a:pt x="879" y="0"/>
                  <a:pt x="0" y="1075"/>
                  <a:pt x="0" y="2400"/>
                </a:cubicBezTo>
                <a:cubicBezTo>
                  <a:pt x="0" y="3726"/>
                  <a:pt x="879" y="4800"/>
                  <a:pt x="1964" y="4800"/>
                </a:cubicBezTo>
                <a:cubicBezTo>
                  <a:pt x="3048" y="4800"/>
                  <a:pt x="3927" y="3726"/>
                  <a:pt x="3927" y="2400"/>
                </a:cubicBezTo>
                <a:cubicBezTo>
                  <a:pt x="3927" y="1075"/>
                  <a:pt x="3048" y="0"/>
                  <a:pt x="1964" y="0"/>
                </a:cubicBezTo>
                <a:moveTo>
                  <a:pt x="1964" y="12000"/>
                </a:moveTo>
                <a:cubicBezTo>
                  <a:pt x="1422" y="12000"/>
                  <a:pt x="982" y="11463"/>
                  <a:pt x="982" y="10800"/>
                </a:cubicBezTo>
                <a:cubicBezTo>
                  <a:pt x="982" y="10138"/>
                  <a:pt x="1422" y="9600"/>
                  <a:pt x="1964" y="9600"/>
                </a:cubicBezTo>
                <a:cubicBezTo>
                  <a:pt x="2506" y="9600"/>
                  <a:pt x="2945" y="10138"/>
                  <a:pt x="2945" y="10800"/>
                </a:cubicBezTo>
                <a:cubicBezTo>
                  <a:pt x="2945" y="11463"/>
                  <a:pt x="2506" y="12000"/>
                  <a:pt x="1964" y="12000"/>
                </a:cubicBezTo>
                <a:moveTo>
                  <a:pt x="1964" y="8401"/>
                </a:moveTo>
                <a:cubicBezTo>
                  <a:pt x="879" y="8401"/>
                  <a:pt x="0" y="9475"/>
                  <a:pt x="0" y="10800"/>
                </a:cubicBezTo>
                <a:cubicBezTo>
                  <a:pt x="0" y="12126"/>
                  <a:pt x="879" y="13200"/>
                  <a:pt x="1964" y="13200"/>
                </a:cubicBezTo>
                <a:cubicBezTo>
                  <a:pt x="3048" y="13200"/>
                  <a:pt x="3927" y="12126"/>
                  <a:pt x="3927" y="10800"/>
                </a:cubicBezTo>
                <a:cubicBezTo>
                  <a:pt x="3927" y="9475"/>
                  <a:pt x="3048" y="8401"/>
                  <a:pt x="1964" y="8401"/>
                </a:cubicBezTo>
                <a:moveTo>
                  <a:pt x="19636" y="12000"/>
                </a:moveTo>
                <a:lnTo>
                  <a:pt x="7855" y="12000"/>
                </a:lnTo>
                <a:cubicBezTo>
                  <a:pt x="7313" y="12000"/>
                  <a:pt x="6873" y="11463"/>
                  <a:pt x="6873" y="10801"/>
                </a:cubicBezTo>
                <a:cubicBezTo>
                  <a:pt x="6873" y="10138"/>
                  <a:pt x="7313" y="9600"/>
                  <a:pt x="7855" y="9600"/>
                </a:cubicBezTo>
                <a:lnTo>
                  <a:pt x="19636" y="9600"/>
                </a:lnTo>
                <a:cubicBezTo>
                  <a:pt x="20178" y="9600"/>
                  <a:pt x="20618" y="10138"/>
                  <a:pt x="20618" y="10801"/>
                </a:cubicBezTo>
                <a:cubicBezTo>
                  <a:pt x="20618" y="11463"/>
                  <a:pt x="20178" y="12000"/>
                  <a:pt x="19636" y="12000"/>
                </a:cubicBezTo>
                <a:moveTo>
                  <a:pt x="19636" y="8401"/>
                </a:moveTo>
                <a:lnTo>
                  <a:pt x="7855" y="8401"/>
                </a:lnTo>
                <a:cubicBezTo>
                  <a:pt x="6770" y="8401"/>
                  <a:pt x="5891" y="9475"/>
                  <a:pt x="5891" y="10801"/>
                </a:cubicBezTo>
                <a:cubicBezTo>
                  <a:pt x="5891" y="12126"/>
                  <a:pt x="6770" y="13200"/>
                  <a:pt x="7855" y="13200"/>
                </a:cubicBezTo>
                <a:lnTo>
                  <a:pt x="19636" y="13200"/>
                </a:lnTo>
                <a:cubicBezTo>
                  <a:pt x="20721" y="13200"/>
                  <a:pt x="21600" y="12126"/>
                  <a:pt x="21600" y="10801"/>
                </a:cubicBezTo>
                <a:cubicBezTo>
                  <a:pt x="21600" y="9475"/>
                  <a:pt x="20721" y="8401"/>
                  <a:pt x="19636" y="8401"/>
                </a:cubicBezTo>
                <a:moveTo>
                  <a:pt x="19636" y="20400"/>
                </a:moveTo>
                <a:lnTo>
                  <a:pt x="7855" y="20400"/>
                </a:lnTo>
                <a:cubicBezTo>
                  <a:pt x="7313" y="20400"/>
                  <a:pt x="6873" y="19862"/>
                  <a:pt x="6873" y="19200"/>
                </a:cubicBezTo>
                <a:cubicBezTo>
                  <a:pt x="6873" y="18538"/>
                  <a:pt x="7313" y="18000"/>
                  <a:pt x="7855" y="18000"/>
                </a:cubicBezTo>
                <a:lnTo>
                  <a:pt x="19636" y="18000"/>
                </a:lnTo>
                <a:cubicBezTo>
                  <a:pt x="20178" y="18000"/>
                  <a:pt x="20618" y="18538"/>
                  <a:pt x="20618" y="19200"/>
                </a:cubicBezTo>
                <a:cubicBezTo>
                  <a:pt x="20618" y="19862"/>
                  <a:pt x="20178" y="20400"/>
                  <a:pt x="19636" y="20400"/>
                </a:cubicBezTo>
                <a:moveTo>
                  <a:pt x="19636" y="16800"/>
                </a:moveTo>
                <a:lnTo>
                  <a:pt x="7855" y="16800"/>
                </a:lnTo>
                <a:cubicBezTo>
                  <a:pt x="6770" y="16800"/>
                  <a:pt x="5891" y="17875"/>
                  <a:pt x="5891" y="19200"/>
                </a:cubicBezTo>
                <a:cubicBezTo>
                  <a:pt x="5891" y="20526"/>
                  <a:pt x="6770" y="21600"/>
                  <a:pt x="7855" y="21600"/>
                </a:cubicBezTo>
                <a:lnTo>
                  <a:pt x="19636" y="21600"/>
                </a:lnTo>
                <a:cubicBezTo>
                  <a:pt x="20721" y="21600"/>
                  <a:pt x="21600" y="20526"/>
                  <a:pt x="21600" y="19200"/>
                </a:cubicBezTo>
                <a:cubicBezTo>
                  <a:pt x="21600" y="17875"/>
                  <a:pt x="20721" y="16800"/>
                  <a:pt x="19636" y="16800"/>
                </a:cubicBezTo>
                <a:moveTo>
                  <a:pt x="7855" y="1201"/>
                </a:moveTo>
                <a:lnTo>
                  <a:pt x="19636" y="1201"/>
                </a:lnTo>
                <a:cubicBezTo>
                  <a:pt x="20178" y="1201"/>
                  <a:pt x="20618" y="1738"/>
                  <a:pt x="20618" y="2400"/>
                </a:cubicBezTo>
                <a:cubicBezTo>
                  <a:pt x="20618" y="3063"/>
                  <a:pt x="20178" y="3600"/>
                  <a:pt x="19636" y="3600"/>
                </a:cubicBezTo>
                <a:lnTo>
                  <a:pt x="7855" y="3600"/>
                </a:lnTo>
                <a:cubicBezTo>
                  <a:pt x="7313" y="3600"/>
                  <a:pt x="6873" y="3063"/>
                  <a:pt x="6873" y="2400"/>
                </a:cubicBezTo>
                <a:cubicBezTo>
                  <a:pt x="6873" y="1738"/>
                  <a:pt x="7313" y="1201"/>
                  <a:pt x="7855" y="1201"/>
                </a:cubicBezTo>
                <a:moveTo>
                  <a:pt x="7855" y="4800"/>
                </a:moveTo>
                <a:lnTo>
                  <a:pt x="19636" y="4800"/>
                </a:lnTo>
                <a:cubicBezTo>
                  <a:pt x="20721" y="4800"/>
                  <a:pt x="21600" y="3726"/>
                  <a:pt x="21600" y="2400"/>
                </a:cubicBezTo>
                <a:cubicBezTo>
                  <a:pt x="21600" y="1075"/>
                  <a:pt x="20721" y="1"/>
                  <a:pt x="19636" y="1"/>
                </a:cubicBezTo>
                <a:lnTo>
                  <a:pt x="7855" y="1"/>
                </a:lnTo>
                <a:cubicBezTo>
                  <a:pt x="6770" y="1"/>
                  <a:pt x="5891" y="1075"/>
                  <a:pt x="5891" y="2400"/>
                </a:cubicBezTo>
                <a:cubicBezTo>
                  <a:pt x="5891" y="3726"/>
                  <a:pt x="6770" y="4800"/>
                  <a:pt x="7855" y="4800"/>
                </a:cubicBezTo>
                <a:moveTo>
                  <a:pt x="1964" y="20400"/>
                </a:moveTo>
                <a:cubicBezTo>
                  <a:pt x="1422" y="20400"/>
                  <a:pt x="982" y="19862"/>
                  <a:pt x="982" y="19200"/>
                </a:cubicBezTo>
                <a:cubicBezTo>
                  <a:pt x="982" y="18538"/>
                  <a:pt x="1422" y="18000"/>
                  <a:pt x="1964" y="18000"/>
                </a:cubicBezTo>
                <a:cubicBezTo>
                  <a:pt x="2506" y="18000"/>
                  <a:pt x="2945" y="18538"/>
                  <a:pt x="2945" y="19200"/>
                </a:cubicBezTo>
                <a:cubicBezTo>
                  <a:pt x="2945" y="19862"/>
                  <a:pt x="2506" y="20400"/>
                  <a:pt x="1964" y="20400"/>
                </a:cubicBezTo>
                <a:moveTo>
                  <a:pt x="1964" y="16800"/>
                </a:moveTo>
                <a:cubicBezTo>
                  <a:pt x="879" y="16800"/>
                  <a:pt x="0" y="17875"/>
                  <a:pt x="0" y="19200"/>
                </a:cubicBezTo>
                <a:cubicBezTo>
                  <a:pt x="0" y="20526"/>
                  <a:pt x="879" y="21600"/>
                  <a:pt x="1964" y="21600"/>
                </a:cubicBezTo>
                <a:cubicBezTo>
                  <a:pt x="3048" y="21600"/>
                  <a:pt x="3927" y="20526"/>
                  <a:pt x="3927" y="19200"/>
                </a:cubicBezTo>
                <a:cubicBezTo>
                  <a:pt x="3927" y="17875"/>
                  <a:pt x="3048" y="16800"/>
                  <a:pt x="1964" y="168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09" name="Shape 2609"/>
          <p:cNvSpPr/>
          <p:nvPr/>
        </p:nvSpPr>
        <p:spPr>
          <a:xfrm>
            <a:off x="16766032" y="6129754"/>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21109" y="13200"/>
                </a:moveTo>
                <a:lnTo>
                  <a:pt x="5400" y="13200"/>
                </a:lnTo>
                <a:cubicBezTo>
                  <a:pt x="5129" y="13200"/>
                  <a:pt x="4909" y="13469"/>
                  <a:pt x="4909" y="13800"/>
                </a:cubicBezTo>
                <a:cubicBezTo>
                  <a:pt x="4909" y="14132"/>
                  <a:pt x="5129" y="14400"/>
                  <a:pt x="5400" y="14400"/>
                </a:cubicBezTo>
                <a:lnTo>
                  <a:pt x="21109" y="14400"/>
                </a:lnTo>
                <a:cubicBezTo>
                  <a:pt x="21380" y="14400"/>
                  <a:pt x="21600" y="14132"/>
                  <a:pt x="21600" y="13800"/>
                </a:cubicBezTo>
                <a:cubicBezTo>
                  <a:pt x="21600" y="13469"/>
                  <a:pt x="21380" y="13200"/>
                  <a:pt x="21109" y="13200"/>
                </a:cubicBezTo>
                <a:moveTo>
                  <a:pt x="21109" y="7200"/>
                </a:moveTo>
                <a:lnTo>
                  <a:pt x="5400" y="7200"/>
                </a:lnTo>
                <a:cubicBezTo>
                  <a:pt x="5129" y="7200"/>
                  <a:pt x="4909" y="7469"/>
                  <a:pt x="4909" y="7800"/>
                </a:cubicBezTo>
                <a:cubicBezTo>
                  <a:pt x="4909" y="8132"/>
                  <a:pt x="5129" y="8401"/>
                  <a:pt x="5400" y="8401"/>
                </a:cubicBezTo>
                <a:lnTo>
                  <a:pt x="21109" y="8401"/>
                </a:lnTo>
                <a:cubicBezTo>
                  <a:pt x="21380" y="8401"/>
                  <a:pt x="21600" y="8132"/>
                  <a:pt x="21600" y="7800"/>
                </a:cubicBezTo>
                <a:cubicBezTo>
                  <a:pt x="21600" y="7469"/>
                  <a:pt x="21380" y="7200"/>
                  <a:pt x="21109" y="7200"/>
                </a:cubicBezTo>
                <a:moveTo>
                  <a:pt x="1473" y="0"/>
                </a:moveTo>
                <a:cubicBezTo>
                  <a:pt x="659" y="0"/>
                  <a:pt x="0" y="807"/>
                  <a:pt x="0" y="1800"/>
                </a:cubicBezTo>
                <a:cubicBezTo>
                  <a:pt x="0" y="2794"/>
                  <a:pt x="659" y="3600"/>
                  <a:pt x="1473" y="3600"/>
                </a:cubicBezTo>
                <a:cubicBezTo>
                  <a:pt x="2286" y="3600"/>
                  <a:pt x="2945" y="2794"/>
                  <a:pt x="2945" y="1800"/>
                </a:cubicBezTo>
                <a:cubicBezTo>
                  <a:pt x="2945" y="807"/>
                  <a:pt x="2286" y="0"/>
                  <a:pt x="1473" y="0"/>
                </a:cubicBezTo>
                <a:moveTo>
                  <a:pt x="21109" y="19200"/>
                </a:moveTo>
                <a:lnTo>
                  <a:pt x="5400" y="19200"/>
                </a:lnTo>
                <a:cubicBezTo>
                  <a:pt x="5129" y="19200"/>
                  <a:pt x="4909" y="19469"/>
                  <a:pt x="4909" y="19800"/>
                </a:cubicBezTo>
                <a:cubicBezTo>
                  <a:pt x="4909" y="20132"/>
                  <a:pt x="5129" y="20400"/>
                  <a:pt x="5400" y="20400"/>
                </a:cubicBezTo>
                <a:lnTo>
                  <a:pt x="21109" y="20400"/>
                </a:lnTo>
                <a:cubicBezTo>
                  <a:pt x="21380" y="20400"/>
                  <a:pt x="21600" y="20132"/>
                  <a:pt x="21600" y="19800"/>
                </a:cubicBezTo>
                <a:cubicBezTo>
                  <a:pt x="21600" y="19469"/>
                  <a:pt x="21380" y="19200"/>
                  <a:pt x="21109" y="19200"/>
                </a:cubicBezTo>
                <a:moveTo>
                  <a:pt x="5400" y="2400"/>
                </a:moveTo>
                <a:lnTo>
                  <a:pt x="21109" y="2400"/>
                </a:lnTo>
                <a:cubicBezTo>
                  <a:pt x="21380" y="2400"/>
                  <a:pt x="21600" y="2132"/>
                  <a:pt x="21600" y="1800"/>
                </a:cubicBezTo>
                <a:cubicBezTo>
                  <a:pt x="21600" y="1469"/>
                  <a:pt x="21380" y="1200"/>
                  <a:pt x="21109" y="1200"/>
                </a:cubicBezTo>
                <a:lnTo>
                  <a:pt x="5400" y="1200"/>
                </a:lnTo>
                <a:cubicBezTo>
                  <a:pt x="5129" y="1200"/>
                  <a:pt x="4909" y="1469"/>
                  <a:pt x="4909" y="1800"/>
                </a:cubicBezTo>
                <a:cubicBezTo>
                  <a:pt x="4909" y="2132"/>
                  <a:pt x="5129" y="2400"/>
                  <a:pt x="5400" y="2400"/>
                </a:cubicBezTo>
                <a:moveTo>
                  <a:pt x="1473" y="18000"/>
                </a:moveTo>
                <a:cubicBezTo>
                  <a:pt x="659" y="18000"/>
                  <a:pt x="0" y="18806"/>
                  <a:pt x="0" y="19800"/>
                </a:cubicBezTo>
                <a:cubicBezTo>
                  <a:pt x="0" y="20794"/>
                  <a:pt x="659" y="21600"/>
                  <a:pt x="1473" y="21600"/>
                </a:cubicBezTo>
                <a:cubicBezTo>
                  <a:pt x="2286" y="21600"/>
                  <a:pt x="2945" y="20794"/>
                  <a:pt x="2945" y="19800"/>
                </a:cubicBezTo>
                <a:cubicBezTo>
                  <a:pt x="2945" y="18806"/>
                  <a:pt x="2286" y="18000"/>
                  <a:pt x="1473" y="18000"/>
                </a:cubicBezTo>
                <a:moveTo>
                  <a:pt x="1473" y="6000"/>
                </a:moveTo>
                <a:cubicBezTo>
                  <a:pt x="659" y="6000"/>
                  <a:pt x="0" y="6807"/>
                  <a:pt x="0" y="7800"/>
                </a:cubicBezTo>
                <a:cubicBezTo>
                  <a:pt x="0" y="8794"/>
                  <a:pt x="659" y="9600"/>
                  <a:pt x="1473" y="9600"/>
                </a:cubicBezTo>
                <a:cubicBezTo>
                  <a:pt x="2286" y="9600"/>
                  <a:pt x="2945" y="8794"/>
                  <a:pt x="2945" y="7800"/>
                </a:cubicBezTo>
                <a:cubicBezTo>
                  <a:pt x="2945" y="6807"/>
                  <a:pt x="2286" y="6000"/>
                  <a:pt x="1473" y="6000"/>
                </a:cubicBezTo>
                <a:moveTo>
                  <a:pt x="1473" y="12000"/>
                </a:moveTo>
                <a:cubicBezTo>
                  <a:pt x="659" y="12000"/>
                  <a:pt x="0" y="12807"/>
                  <a:pt x="0" y="13800"/>
                </a:cubicBezTo>
                <a:cubicBezTo>
                  <a:pt x="0" y="14794"/>
                  <a:pt x="659" y="15600"/>
                  <a:pt x="1473" y="15600"/>
                </a:cubicBezTo>
                <a:cubicBezTo>
                  <a:pt x="2286" y="15600"/>
                  <a:pt x="2945" y="14794"/>
                  <a:pt x="2945" y="13800"/>
                </a:cubicBezTo>
                <a:cubicBezTo>
                  <a:pt x="2945" y="12807"/>
                  <a:pt x="2286" y="12000"/>
                  <a:pt x="1473" y="120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10" name="Shape 2610"/>
          <p:cNvSpPr/>
          <p:nvPr/>
        </p:nvSpPr>
        <p:spPr>
          <a:xfrm>
            <a:off x="17832555" y="6129753"/>
            <a:ext cx="558655" cy="457069"/>
          </a:xfrm>
          <a:custGeom>
            <a:avLst/>
            <a:gdLst/>
            <a:ahLst/>
            <a:cxnLst>
              <a:cxn ang="0">
                <a:pos x="wd2" y="hd2"/>
              </a:cxn>
              <a:cxn ang="5400000">
                <a:pos x="wd2" y="hd2"/>
              </a:cxn>
              <a:cxn ang="10800000">
                <a:pos x="wd2" y="hd2"/>
              </a:cxn>
              <a:cxn ang="16200000">
                <a:pos x="wd2" y="hd2"/>
              </a:cxn>
            </a:cxnLst>
            <a:rect l="0" t="0" r="r" b="b"/>
            <a:pathLst>
              <a:path w="21600" h="21600" extrusionOk="0">
                <a:moveTo>
                  <a:pt x="20618" y="6000"/>
                </a:moveTo>
                <a:lnTo>
                  <a:pt x="982" y="6000"/>
                </a:lnTo>
                <a:lnTo>
                  <a:pt x="982" y="2399"/>
                </a:lnTo>
                <a:cubicBezTo>
                  <a:pt x="982" y="1737"/>
                  <a:pt x="1422" y="1200"/>
                  <a:pt x="1964" y="1200"/>
                </a:cubicBezTo>
                <a:lnTo>
                  <a:pt x="6873" y="1200"/>
                </a:lnTo>
                <a:cubicBezTo>
                  <a:pt x="8345" y="1200"/>
                  <a:pt x="8345" y="3600"/>
                  <a:pt x="10800" y="3600"/>
                </a:cubicBezTo>
                <a:lnTo>
                  <a:pt x="19636" y="3600"/>
                </a:lnTo>
                <a:cubicBezTo>
                  <a:pt x="20178" y="3600"/>
                  <a:pt x="20618" y="4137"/>
                  <a:pt x="20618" y="4800"/>
                </a:cubicBezTo>
                <a:cubicBezTo>
                  <a:pt x="20618" y="4800"/>
                  <a:pt x="20618" y="6000"/>
                  <a:pt x="20618" y="6000"/>
                </a:cubicBezTo>
                <a:close/>
                <a:moveTo>
                  <a:pt x="20618" y="19200"/>
                </a:moveTo>
                <a:cubicBezTo>
                  <a:pt x="20618" y="19863"/>
                  <a:pt x="20178" y="20400"/>
                  <a:pt x="19636" y="20400"/>
                </a:cubicBezTo>
                <a:lnTo>
                  <a:pt x="1964" y="20400"/>
                </a:lnTo>
                <a:cubicBezTo>
                  <a:pt x="1422" y="20400"/>
                  <a:pt x="982" y="19863"/>
                  <a:pt x="982" y="19200"/>
                </a:cubicBezTo>
                <a:lnTo>
                  <a:pt x="982" y="7200"/>
                </a:lnTo>
                <a:lnTo>
                  <a:pt x="20618" y="7200"/>
                </a:lnTo>
                <a:cubicBezTo>
                  <a:pt x="20618" y="7200"/>
                  <a:pt x="20618" y="19200"/>
                  <a:pt x="20618" y="19200"/>
                </a:cubicBezTo>
                <a:close/>
                <a:moveTo>
                  <a:pt x="19636" y="2399"/>
                </a:moveTo>
                <a:lnTo>
                  <a:pt x="10800" y="2399"/>
                </a:lnTo>
                <a:cubicBezTo>
                  <a:pt x="8836" y="2399"/>
                  <a:pt x="8836" y="0"/>
                  <a:pt x="6873" y="0"/>
                </a:cubicBezTo>
                <a:lnTo>
                  <a:pt x="1964" y="0"/>
                </a:lnTo>
                <a:cubicBezTo>
                  <a:pt x="879" y="0"/>
                  <a:pt x="0" y="1074"/>
                  <a:pt x="0" y="2399"/>
                </a:cubicBezTo>
                <a:lnTo>
                  <a:pt x="0" y="19200"/>
                </a:lnTo>
                <a:cubicBezTo>
                  <a:pt x="0" y="20526"/>
                  <a:pt x="879" y="21600"/>
                  <a:pt x="1964" y="21600"/>
                </a:cubicBezTo>
                <a:lnTo>
                  <a:pt x="19636" y="21600"/>
                </a:lnTo>
                <a:cubicBezTo>
                  <a:pt x="20721" y="21600"/>
                  <a:pt x="21600" y="20526"/>
                  <a:pt x="21600" y="19200"/>
                </a:cubicBezTo>
                <a:lnTo>
                  <a:pt x="21600" y="4800"/>
                </a:lnTo>
                <a:cubicBezTo>
                  <a:pt x="21600" y="3474"/>
                  <a:pt x="20721" y="2399"/>
                  <a:pt x="19636" y="239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11" name="Shape 2611"/>
          <p:cNvSpPr/>
          <p:nvPr/>
        </p:nvSpPr>
        <p:spPr>
          <a:xfrm>
            <a:off x="18899077" y="6104360"/>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19636" y="2161"/>
                </a:moveTo>
                <a:lnTo>
                  <a:pt x="13745" y="2161"/>
                </a:lnTo>
                <a:cubicBezTo>
                  <a:pt x="11782" y="2160"/>
                  <a:pt x="11782" y="0"/>
                  <a:pt x="9818" y="0"/>
                </a:cubicBezTo>
                <a:lnTo>
                  <a:pt x="5891" y="0"/>
                </a:lnTo>
                <a:cubicBezTo>
                  <a:pt x="4806" y="0"/>
                  <a:pt x="3927" y="967"/>
                  <a:pt x="3927" y="2161"/>
                </a:cubicBezTo>
                <a:lnTo>
                  <a:pt x="3927" y="2700"/>
                </a:lnTo>
                <a:cubicBezTo>
                  <a:pt x="3927" y="2999"/>
                  <a:pt x="4147" y="3240"/>
                  <a:pt x="4418" y="3240"/>
                </a:cubicBezTo>
                <a:cubicBezTo>
                  <a:pt x="4690" y="3240"/>
                  <a:pt x="4909" y="2999"/>
                  <a:pt x="4909" y="2700"/>
                </a:cubicBezTo>
                <a:lnTo>
                  <a:pt x="4909" y="2161"/>
                </a:lnTo>
                <a:cubicBezTo>
                  <a:pt x="4909" y="1564"/>
                  <a:pt x="5348" y="1080"/>
                  <a:pt x="5891" y="1080"/>
                </a:cubicBezTo>
                <a:lnTo>
                  <a:pt x="9818" y="1080"/>
                </a:lnTo>
                <a:cubicBezTo>
                  <a:pt x="11291" y="1080"/>
                  <a:pt x="11291" y="3239"/>
                  <a:pt x="13744" y="3240"/>
                </a:cubicBezTo>
                <a:lnTo>
                  <a:pt x="19636" y="3240"/>
                </a:lnTo>
                <a:cubicBezTo>
                  <a:pt x="20178" y="3240"/>
                  <a:pt x="20618" y="3724"/>
                  <a:pt x="20618" y="4321"/>
                </a:cubicBezTo>
                <a:lnTo>
                  <a:pt x="20618" y="15120"/>
                </a:lnTo>
                <a:cubicBezTo>
                  <a:pt x="20618" y="15717"/>
                  <a:pt x="20178" y="16200"/>
                  <a:pt x="19636" y="16200"/>
                </a:cubicBezTo>
                <a:lnTo>
                  <a:pt x="19145" y="16200"/>
                </a:lnTo>
                <a:cubicBezTo>
                  <a:pt x="18874" y="16200"/>
                  <a:pt x="18655" y="16442"/>
                  <a:pt x="18655" y="16740"/>
                </a:cubicBezTo>
                <a:cubicBezTo>
                  <a:pt x="18655" y="17039"/>
                  <a:pt x="18874" y="17280"/>
                  <a:pt x="19145" y="17280"/>
                </a:cubicBezTo>
                <a:lnTo>
                  <a:pt x="19636" y="17280"/>
                </a:lnTo>
                <a:cubicBezTo>
                  <a:pt x="20721" y="17280"/>
                  <a:pt x="21600" y="16314"/>
                  <a:pt x="21600" y="15120"/>
                </a:cubicBezTo>
                <a:lnTo>
                  <a:pt x="21600" y="4321"/>
                </a:lnTo>
                <a:cubicBezTo>
                  <a:pt x="21600" y="3127"/>
                  <a:pt x="20721" y="2161"/>
                  <a:pt x="19636" y="2161"/>
                </a:cubicBezTo>
                <a:moveTo>
                  <a:pt x="16691" y="9720"/>
                </a:moveTo>
                <a:lnTo>
                  <a:pt x="982" y="9720"/>
                </a:lnTo>
                <a:lnTo>
                  <a:pt x="982" y="6481"/>
                </a:lnTo>
                <a:cubicBezTo>
                  <a:pt x="982" y="5884"/>
                  <a:pt x="1421" y="5400"/>
                  <a:pt x="1964" y="5400"/>
                </a:cubicBezTo>
                <a:lnTo>
                  <a:pt x="5891" y="5400"/>
                </a:lnTo>
                <a:cubicBezTo>
                  <a:pt x="7364" y="5400"/>
                  <a:pt x="7364" y="7560"/>
                  <a:pt x="9818" y="7560"/>
                </a:cubicBezTo>
                <a:lnTo>
                  <a:pt x="15709" y="7560"/>
                </a:lnTo>
                <a:cubicBezTo>
                  <a:pt x="16251" y="7560"/>
                  <a:pt x="16691" y="8044"/>
                  <a:pt x="16691" y="8641"/>
                </a:cubicBezTo>
                <a:cubicBezTo>
                  <a:pt x="16691" y="8641"/>
                  <a:pt x="16691" y="9720"/>
                  <a:pt x="16691" y="9720"/>
                </a:cubicBezTo>
                <a:close/>
                <a:moveTo>
                  <a:pt x="16691" y="19440"/>
                </a:moveTo>
                <a:cubicBezTo>
                  <a:pt x="16691" y="20037"/>
                  <a:pt x="16251" y="20520"/>
                  <a:pt x="15709" y="20520"/>
                </a:cubicBezTo>
                <a:lnTo>
                  <a:pt x="1964" y="20520"/>
                </a:lnTo>
                <a:cubicBezTo>
                  <a:pt x="1421" y="20520"/>
                  <a:pt x="982" y="20037"/>
                  <a:pt x="982" y="19440"/>
                </a:cubicBezTo>
                <a:lnTo>
                  <a:pt x="982" y="10801"/>
                </a:lnTo>
                <a:lnTo>
                  <a:pt x="16691" y="10801"/>
                </a:lnTo>
                <a:cubicBezTo>
                  <a:pt x="16691" y="10801"/>
                  <a:pt x="16691" y="19440"/>
                  <a:pt x="16691" y="19440"/>
                </a:cubicBezTo>
                <a:close/>
                <a:moveTo>
                  <a:pt x="15709" y="6481"/>
                </a:moveTo>
                <a:lnTo>
                  <a:pt x="9818" y="6481"/>
                </a:lnTo>
                <a:cubicBezTo>
                  <a:pt x="7855" y="6480"/>
                  <a:pt x="7855" y="4320"/>
                  <a:pt x="5891" y="4320"/>
                </a:cubicBezTo>
                <a:lnTo>
                  <a:pt x="1964" y="4320"/>
                </a:lnTo>
                <a:cubicBezTo>
                  <a:pt x="879" y="4320"/>
                  <a:pt x="0" y="5287"/>
                  <a:pt x="0" y="6481"/>
                </a:cubicBezTo>
                <a:lnTo>
                  <a:pt x="0" y="19440"/>
                </a:lnTo>
                <a:cubicBezTo>
                  <a:pt x="0" y="20634"/>
                  <a:pt x="879" y="21600"/>
                  <a:pt x="1964" y="21600"/>
                </a:cubicBezTo>
                <a:lnTo>
                  <a:pt x="15709" y="21600"/>
                </a:lnTo>
                <a:cubicBezTo>
                  <a:pt x="16794" y="21600"/>
                  <a:pt x="17673" y="20634"/>
                  <a:pt x="17673" y="19440"/>
                </a:cubicBezTo>
                <a:lnTo>
                  <a:pt x="17673" y="8641"/>
                </a:lnTo>
                <a:cubicBezTo>
                  <a:pt x="17673" y="7447"/>
                  <a:pt x="16794" y="6481"/>
                  <a:pt x="15709" y="648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12" name="Shape 2612"/>
          <p:cNvSpPr/>
          <p:nvPr/>
        </p:nvSpPr>
        <p:spPr>
          <a:xfrm>
            <a:off x="19965599" y="6129753"/>
            <a:ext cx="558655" cy="457063"/>
          </a:xfrm>
          <a:custGeom>
            <a:avLst/>
            <a:gdLst/>
            <a:ahLst/>
            <a:cxnLst>
              <a:cxn ang="0">
                <a:pos x="wd2" y="hd2"/>
              </a:cxn>
              <a:cxn ang="5400000">
                <a:pos x="wd2" y="hd2"/>
              </a:cxn>
              <a:cxn ang="10800000">
                <a:pos x="wd2" y="hd2"/>
              </a:cxn>
              <a:cxn ang="16200000">
                <a:pos x="wd2" y="hd2"/>
              </a:cxn>
            </a:cxnLst>
            <a:rect l="0" t="0" r="r" b="b"/>
            <a:pathLst>
              <a:path w="21600" h="21600" extrusionOk="0">
                <a:moveTo>
                  <a:pt x="10800" y="13200"/>
                </a:moveTo>
                <a:cubicBezTo>
                  <a:pt x="11071" y="13200"/>
                  <a:pt x="11291" y="13469"/>
                  <a:pt x="11291" y="13800"/>
                </a:cubicBezTo>
                <a:cubicBezTo>
                  <a:pt x="11291" y="14132"/>
                  <a:pt x="11071" y="14400"/>
                  <a:pt x="10800" y="14400"/>
                </a:cubicBezTo>
                <a:cubicBezTo>
                  <a:pt x="10529" y="14400"/>
                  <a:pt x="10309" y="14132"/>
                  <a:pt x="10309" y="13800"/>
                </a:cubicBezTo>
                <a:cubicBezTo>
                  <a:pt x="10309" y="13469"/>
                  <a:pt x="10529" y="13200"/>
                  <a:pt x="10800" y="13200"/>
                </a:cubicBezTo>
                <a:moveTo>
                  <a:pt x="10800" y="15600"/>
                </a:moveTo>
                <a:cubicBezTo>
                  <a:pt x="11613" y="15600"/>
                  <a:pt x="12273" y="14794"/>
                  <a:pt x="12273" y="13800"/>
                </a:cubicBezTo>
                <a:cubicBezTo>
                  <a:pt x="12273" y="12806"/>
                  <a:pt x="11613" y="12000"/>
                  <a:pt x="10800" y="12000"/>
                </a:cubicBezTo>
                <a:cubicBezTo>
                  <a:pt x="9987" y="12000"/>
                  <a:pt x="9327" y="12806"/>
                  <a:pt x="9327" y="13800"/>
                </a:cubicBezTo>
                <a:cubicBezTo>
                  <a:pt x="9327" y="14794"/>
                  <a:pt x="9987" y="15600"/>
                  <a:pt x="10800" y="15600"/>
                </a:cubicBezTo>
                <a:moveTo>
                  <a:pt x="5400" y="13200"/>
                </a:moveTo>
                <a:cubicBezTo>
                  <a:pt x="5671" y="13200"/>
                  <a:pt x="5891" y="13469"/>
                  <a:pt x="5891" y="13800"/>
                </a:cubicBezTo>
                <a:cubicBezTo>
                  <a:pt x="5891" y="14132"/>
                  <a:pt x="5671" y="14400"/>
                  <a:pt x="5400" y="14400"/>
                </a:cubicBezTo>
                <a:cubicBezTo>
                  <a:pt x="5129" y="14400"/>
                  <a:pt x="4909" y="14132"/>
                  <a:pt x="4909" y="13800"/>
                </a:cubicBezTo>
                <a:cubicBezTo>
                  <a:pt x="4909" y="13469"/>
                  <a:pt x="5129" y="13200"/>
                  <a:pt x="5400" y="13200"/>
                </a:cubicBezTo>
                <a:moveTo>
                  <a:pt x="5400" y="15600"/>
                </a:moveTo>
                <a:cubicBezTo>
                  <a:pt x="6213" y="15600"/>
                  <a:pt x="6873" y="14794"/>
                  <a:pt x="6873" y="13800"/>
                </a:cubicBezTo>
                <a:cubicBezTo>
                  <a:pt x="6873" y="12806"/>
                  <a:pt x="6213" y="12000"/>
                  <a:pt x="5400" y="12000"/>
                </a:cubicBezTo>
                <a:cubicBezTo>
                  <a:pt x="4587" y="12000"/>
                  <a:pt x="3927" y="12806"/>
                  <a:pt x="3927" y="13800"/>
                </a:cubicBezTo>
                <a:cubicBezTo>
                  <a:pt x="3927" y="14794"/>
                  <a:pt x="4587" y="15600"/>
                  <a:pt x="5400" y="15600"/>
                </a:cubicBezTo>
                <a:moveTo>
                  <a:pt x="20618" y="6000"/>
                </a:moveTo>
                <a:lnTo>
                  <a:pt x="982" y="6000"/>
                </a:lnTo>
                <a:lnTo>
                  <a:pt x="982" y="2399"/>
                </a:lnTo>
                <a:cubicBezTo>
                  <a:pt x="982" y="1737"/>
                  <a:pt x="1421" y="1200"/>
                  <a:pt x="1964" y="1200"/>
                </a:cubicBezTo>
                <a:lnTo>
                  <a:pt x="6873" y="1200"/>
                </a:lnTo>
                <a:cubicBezTo>
                  <a:pt x="8345" y="1200"/>
                  <a:pt x="8345" y="3600"/>
                  <a:pt x="10800" y="3600"/>
                </a:cubicBezTo>
                <a:lnTo>
                  <a:pt x="19636" y="3600"/>
                </a:lnTo>
                <a:cubicBezTo>
                  <a:pt x="20178" y="3600"/>
                  <a:pt x="20618" y="4137"/>
                  <a:pt x="20618" y="4799"/>
                </a:cubicBezTo>
                <a:cubicBezTo>
                  <a:pt x="20618" y="4799"/>
                  <a:pt x="20618" y="6000"/>
                  <a:pt x="20618" y="6000"/>
                </a:cubicBezTo>
                <a:close/>
                <a:moveTo>
                  <a:pt x="20618" y="19200"/>
                </a:moveTo>
                <a:cubicBezTo>
                  <a:pt x="20618" y="19862"/>
                  <a:pt x="20178" y="20400"/>
                  <a:pt x="19636" y="20400"/>
                </a:cubicBezTo>
                <a:lnTo>
                  <a:pt x="1964" y="20400"/>
                </a:lnTo>
                <a:cubicBezTo>
                  <a:pt x="1421" y="20400"/>
                  <a:pt x="982" y="19862"/>
                  <a:pt x="982" y="19200"/>
                </a:cubicBezTo>
                <a:lnTo>
                  <a:pt x="982" y="7199"/>
                </a:lnTo>
                <a:lnTo>
                  <a:pt x="20618" y="7199"/>
                </a:lnTo>
                <a:cubicBezTo>
                  <a:pt x="20618" y="7199"/>
                  <a:pt x="20618" y="19200"/>
                  <a:pt x="20618" y="19200"/>
                </a:cubicBezTo>
                <a:close/>
                <a:moveTo>
                  <a:pt x="19636" y="2399"/>
                </a:moveTo>
                <a:lnTo>
                  <a:pt x="10800" y="2399"/>
                </a:lnTo>
                <a:cubicBezTo>
                  <a:pt x="8836" y="2399"/>
                  <a:pt x="8836" y="0"/>
                  <a:pt x="6873" y="0"/>
                </a:cubicBezTo>
                <a:lnTo>
                  <a:pt x="1964" y="0"/>
                </a:lnTo>
                <a:cubicBezTo>
                  <a:pt x="879" y="0"/>
                  <a:pt x="0" y="1074"/>
                  <a:pt x="0" y="2399"/>
                </a:cubicBezTo>
                <a:lnTo>
                  <a:pt x="0" y="19200"/>
                </a:lnTo>
                <a:cubicBezTo>
                  <a:pt x="0" y="20526"/>
                  <a:pt x="879" y="21600"/>
                  <a:pt x="1964" y="21600"/>
                </a:cubicBezTo>
                <a:lnTo>
                  <a:pt x="19636" y="21600"/>
                </a:lnTo>
                <a:cubicBezTo>
                  <a:pt x="20721" y="21600"/>
                  <a:pt x="21600" y="20526"/>
                  <a:pt x="21600" y="19200"/>
                </a:cubicBezTo>
                <a:lnTo>
                  <a:pt x="21600" y="4799"/>
                </a:lnTo>
                <a:cubicBezTo>
                  <a:pt x="21600" y="3474"/>
                  <a:pt x="20721" y="2399"/>
                  <a:pt x="19636" y="2399"/>
                </a:cubicBezTo>
                <a:moveTo>
                  <a:pt x="16200" y="13200"/>
                </a:moveTo>
                <a:cubicBezTo>
                  <a:pt x="16471" y="13200"/>
                  <a:pt x="16691" y="13469"/>
                  <a:pt x="16691" y="13800"/>
                </a:cubicBezTo>
                <a:cubicBezTo>
                  <a:pt x="16691" y="14132"/>
                  <a:pt x="16471" y="14400"/>
                  <a:pt x="16200" y="14400"/>
                </a:cubicBezTo>
                <a:cubicBezTo>
                  <a:pt x="15929" y="14400"/>
                  <a:pt x="15709" y="14132"/>
                  <a:pt x="15709" y="13800"/>
                </a:cubicBezTo>
                <a:cubicBezTo>
                  <a:pt x="15709" y="13469"/>
                  <a:pt x="15929" y="13200"/>
                  <a:pt x="16200" y="13200"/>
                </a:cubicBezTo>
                <a:moveTo>
                  <a:pt x="16200" y="15600"/>
                </a:moveTo>
                <a:cubicBezTo>
                  <a:pt x="17013" y="15600"/>
                  <a:pt x="17673" y="14794"/>
                  <a:pt x="17673" y="13800"/>
                </a:cubicBezTo>
                <a:cubicBezTo>
                  <a:pt x="17673" y="12806"/>
                  <a:pt x="17013" y="12000"/>
                  <a:pt x="16200" y="12000"/>
                </a:cubicBezTo>
                <a:cubicBezTo>
                  <a:pt x="15387" y="12000"/>
                  <a:pt x="14727" y="12806"/>
                  <a:pt x="14727" y="13800"/>
                </a:cubicBezTo>
                <a:cubicBezTo>
                  <a:pt x="14727" y="14794"/>
                  <a:pt x="15387" y="15600"/>
                  <a:pt x="16200" y="156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13" name="Shape 2613"/>
          <p:cNvSpPr/>
          <p:nvPr/>
        </p:nvSpPr>
        <p:spPr>
          <a:xfrm>
            <a:off x="21032121" y="6078967"/>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9636" y="1964"/>
                </a:moveTo>
                <a:lnTo>
                  <a:pt x="10800" y="1964"/>
                </a:lnTo>
                <a:cubicBezTo>
                  <a:pt x="8836" y="1964"/>
                  <a:pt x="8836" y="0"/>
                  <a:pt x="6873" y="0"/>
                </a:cubicBezTo>
                <a:lnTo>
                  <a:pt x="1964" y="0"/>
                </a:lnTo>
                <a:cubicBezTo>
                  <a:pt x="879" y="0"/>
                  <a:pt x="0" y="879"/>
                  <a:pt x="0" y="1964"/>
                </a:cubicBezTo>
                <a:lnTo>
                  <a:pt x="0" y="15709"/>
                </a:lnTo>
                <a:cubicBezTo>
                  <a:pt x="0" y="16794"/>
                  <a:pt x="879" y="17673"/>
                  <a:pt x="1964" y="17673"/>
                </a:cubicBezTo>
                <a:lnTo>
                  <a:pt x="6599" y="17673"/>
                </a:lnTo>
                <a:cubicBezTo>
                  <a:pt x="6257" y="17372"/>
                  <a:pt x="5941" y="17046"/>
                  <a:pt x="5656" y="16691"/>
                </a:cubicBezTo>
                <a:lnTo>
                  <a:pt x="1964" y="16691"/>
                </a:lnTo>
                <a:cubicBezTo>
                  <a:pt x="1422" y="16691"/>
                  <a:pt x="982" y="16252"/>
                  <a:pt x="982" y="15709"/>
                </a:cubicBezTo>
                <a:lnTo>
                  <a:pt x="982" y="5891"/>
                </a:lnTo>
                <a:lnTo>
                  <a:pt x="6599" y="5891"/>
                </a:lnTo>
                <a:cubicBezTo>
                  <a:pt x="7023" y="5517"/>
                  <a:pt x="7484" y="5185"/>
                  <a:pt x="7982" y="4909"/>
                </a:cubicBezTo>
                <a:lnTo>
                  <a:pt x="982" y="4909"/>
                </a:lnTo>
                <a:lnTo>
                  <a:pt x="982" y="1964"/>
                </a:lnTo>
                <a:cubicBezTo>
                  <a:pt x="982" y="1422"/>
                  <a:pt x="1422" y="982"/>
                  <a:pt x="1964" y="982"/>
                </a:cubicBezTo>
                <a:lnTo>
                  <a:pt x="6873" y="982"/>
                </a:lnTo>
                <a:cubicBezTo>
                  <a:pt x="8345" y="982"/>
                  <a:pt x="8345" y="2946"/>
                  <a:pt x="10800" y="2946"/>
                </a:cubicBezTo>
                <a:lnTo>
                  <a:pt x="19636" y="2946"/>
                </a:lnTo>
                <a:cubicBezTo>
                  <a:pt x="20178" y="2946"/>
                  <a:pt x="20618" y="3385"/>
                  <a:pt x="20618" y="3927"/>
                </a:cubicBezTo>
                <a:lnTo>
                  <a:pt x="20618" y="4909"/>
                </a:lnTo>
                <a:lnTo>
                  <a:pt x="15582" y="4909"/>
                </a:lnTo>
                <a:cubicBezTo>
                  <a:pt x="16080" y="5185"/>
                  <a:pt x="16541" y="5517"/>
                  <a:pt x="16965" y="5891"/>
                </a:cubicBezTo>
                <a:lnTo>
                  <a:pt x="20618" y="5891"/>
                </a:lnTo>
                <a:lnTo>
                  <a:pt x="20618" y="15709"/>
                </a:lnTo>
                <a:cubicBezTo>
                  <a:pt x="20618" y="16252"/>
                  <a:pt x="20178" y="16691"/>
                  <a:pt x="19636" y="16691"/>
                </a:cubicBezTo>
                <a:lnTo>
                  <a:pt x="18766" y="16691"/>
                </a:lnTo>
                <a:lnTo>
                  <a:pt x="19738" y="17663"/>
                </a:lnTo>
                <a:cubicBezTo>
                  <a:pt x="20774" y="17609"/>
                  <a:pt x="21600" y="16759"/>
                  <a:pt x="21600" y="15709"/>
                </a:cubicBezTo>
                <a:lnTo>
                  <a:pt x="21600" y="3927"/>
                </a:lnTo>
                <a:cubicBezTo>
                  <a:pt x="21600" y="2843"/>
                  <a:pt x="20721" y="1964"/>
                  <a:pt x="19636" y="1964"/>
                </a:cubicBezTo>
                <a:moveTo>
                  <a:pt x="11782" y="17673"/>
                </a:moveTo>
                <a:cubicBezTo>
                  <a:pt x="8529" y="17673"/>
                  <a:pt x="5891" y="15036"/>
                  <a:pt x="5891" y="11782"/>
                </a:cubicBezTo>
                <a:cubicBezTo>
                  <a:pt x="5891" y="8529"/>
                  <a:pt x="8529" y="5891"/>
                  <a:pt x="11782" y="5891"/>
                </a:cubicBezTo>
                <a:cubicBezTo>
                  <a:pt x="15035" y="5891"/>
                  <a:pt x="17673" y="8529"/>
                  <a:pt x="17673" y="11782"/>
                </a:cubicBezTo>
                <a:cubicBezTo>
                  <a:pt x="17673" y="15036"/>
                  <a:pt x="15035" y="17673"/>
                  <a:pt x="11782" y="17673"/>
                </a:cubicBezTo>
                <a:moveTo>
                  <a:pt x="16972" y="16278"/>
                </a:moveTo>
                <a:cubicBezTo>
                  <a:pt x="18018" y="15072"/>
                  <a:pt x="18655" y="13503"/>
                  <a:pt x="18655" y="11782"/>
                </a:cubicBezTo>
                <a:cubicBezTo>
                  <a:pt x="18655" y="7987"/>
                  <a:pt x="15578" y="4910"/>
                  <a:pt x="11782" y="4910"/>
                </a:cubicBezTo>
                <a:cubicBezTo>
                  <a:pt x="7986" y="4910"/>
                  <a:pt x="4909" y="7987"/>
                  <a:pt x="4909" y="11782"/>
                </a:cubicBezTo>
                <a:cubicBezTo>
                  <a:pt x="4909" y="15578"/>
                  <a:pt x="7986" y="18655"/>
                  <a:pt x="11782" y="18655"/>
                </a:cubicBezTo>
                <a:cubicBezTo>
                  <a:pt x="13503" y="18655"/>
                  <a:pt x="15072" y="18017"/>
                  <a:pt x="16278" y="16972"/>
                </a:cubicBezTo>
                <a:lnTo>
                  <a:pt x="16972" y="17666"/>
                </a:lnTo>
                <a:cubicBezTo>
                  <a:pt x="16969" y="17668"/>
                  <a:pt x="16967" y="17671"/>
                  <a:pt x="16965" y="17673"/>
                </a:cubicBezTo>
                <a:lnTo>
                  <a:pt x="16979" y="17673"/>
                </a:lnTo>
                <a:lnTo>
                  <a:pt x="20762" y="21457"/>
                </a:lnTo>
                <a:cubicBezTo>
                  <a:pt x="20851" y="21546"/>
                  <a:pt x="20974" y="21600"/>
                  <a:pt x="21109" y="21600"/>
                </a:cubicBezTo>
                <a:cubicBezTo>
                  <a:pt x="21380" y="21600"/>
                  <a:pt x="21600" y="21381"/>
                  <a:pt x="21600" y="21109"/>
                </a:cubicBezTo>
                <a:cubicBezTo>
                  <a:pt x="21600" y="20974"/>
                  <a:pt x="21545" y="20851"/>
                  <a:pt x="21456" y="20762"/>
                </a:cubicBezTo>
                <a:cubicBezTo>
                  <a:pt x="21456" y="20762"/>
                  <a:pt x="16972" y="16278"/>
                  <a:pt x="16972" y="16278"/>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14" name="Shape 2614"/>
          <p:cNvSpPr/>
          <p:nvPr/>
        </p:nvSpPr>
        <p:spPr>
          <a:xfrm>
            <a:off x="22098643" y="6078967"/>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15" name="Shape 2615"/>
          <p:cNvSpPr/>
          <p:nvPr/>
        </p:nvSpPr>
        <p:spPr>
          <a:xfrm>
            <a:off x="12499944" y="714549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7593" y="17878"/>
                </a:moveTo>
                <a:cubicBezTo>
                  <a:pt x="16514" y="16546"/>
                  <a:pt x="15177" y="15812"/>
                  <a:pt x="14084" y="15323"/>
                </a:cubicBezTo>
                <a:cubicBezTo>
                  <a:pt x="13842" y="15214"/>
                  <a:pt x="13687" y="15099"/>
                  <a:pt x="13598" y="14990"/>
                </a:cubicBezTo>
                <a:cubicBezTo>
                  <a:pt x="15238" y="14959"/>
                  <a:pt x="16521" y="14237"/>
                  <a:pt x="16581" y="14203"/>
                </a:cubicBezTo>
                <a:cubicBezTo>
                  <a:pt x="16751" y="14106"/>
                  <a:pt x="16846" y="13918"/>
                  <a:pt x="16826" y="13724"/>
                </a:cubicBezTo>
                <a:cubicBezTo>
                  <a:pt x="16807" y="13546"/>
                  <a:pt x="16693" y="13394"/>
                  <a:pt x="16530" y="13325"/>
                </a:cubicBezTo>
                <a:cubicBezTo>
                  <a:pt x="16461" y="13275"/>
                  <a:pt x="15663" y="12629"/>
                  <a:pt x="15663" y="9051"/>
                </a:cubicBezTo>
                <a:cubicBezTo>
                  <a:pt x="15663" y="5000"/>
                  <a:pt x="14115" y="2945"/>
                  <a:pt x="11061" y="2945"/>
                </a:cubicBezTo>
                <a:cubicBezTo>
                  <a:pt x="8481" y="2945"/>
                  <a:pt x="5845" y="3642"/>
                  <a:pt x="5845" y="8806"/>
                </a:cubicBezTo>
                <a:cubicBezTo>
                  <a:pt x="5845" y="12555"/>
                  <a:pt x="5219" y="13278"/>
                  <a:pt x="5122" y="13367"/>
                </a:cubicBezTo>
                <a:cubicBezTo>
                  <a:pt x="4957" y="13416"/>
                  <a:pt x="4826" y="13551"/>
                  <a:pt x="4784" y="13723"/>
                </a:cubicBezTo>
                <a:cubicBezTo>
                  <a:pt x="4734" y="13935"/>
                  <a:pt x="4828" y="14153"/>
                  <a:pt x="5015" y="14262"/>
                </a:cubicBezTo>
                <a:cubicBezTo>
                  <a:pt x="6396" y="15064"/>
                  <a:pt x="7482" y="15136"/>
                  <a:pt x="8065" y="15091"/>
                </a:cubicBezTo>
                <a:cubicBezTo>
                  <a:pt x="7994" y="15151"/>
                  <a:pt x="7850" y="15241"/>
                  <a:pt x="7564" y="15335"/>
                </a:cubicBezTo>
                <a:cubicBezTo>
                  <a:pt x="6211" y="15776"/>
                  <a:pt x="4766" y="16807"/>
                  <a:pt x="3958" y="17834"/>
                </a:cubicBezTo>
                <a:cubicBezTo>
                  <a:pt x="2125" y="16050"/>
                  <a:pt x="982" y="13560"/>
                  <a:pt x="982" y="10800"/>
                </a:cubicBezTo>
                <a:cubicBezTo>
                  <a:pt x="982" y="5377"/>
                  <a:pt x="5377" y="982"/>
                  <a:pt x="10800" y="982"/>
                </a:cubicBezTo>
                <a:cubicBezTo>
                  <a:pt x="16222" y="982"/>
                  <a:pt x="20618" y="5377"/>
                  <a:pt x="20618" y="10800"/>
                </a:cubicBezTo>
                <a:cubicBezTo>
                  <a:pt x="20618" y="13584"/>
                  <a:pt x="19454" y="16092"/>
                  <a:pt x="17593" y="17878"/>
                </a:cubicBezTo>
                <a:moveTo>
                  <a:pt x="10800" y="20618"/>
                </a:moveTo>
                <a:cubicBezTo>
                  <a:pt x="8489" y="20618"/>
                  <a:pt x="6370" y="19815"/>
                  <a:pt x="4693" y="18480"/>
                </a:cubicBezTo>
                <a:cubicBezTo>
                  <a:pt x="5360" y="17604"/>
                  <a:pt x="6693" y="16652"/>
                  <a:pt x="7869" y="16268"/>
                </a:cubicBezTo>
                <a:cubicBezTo>
                  <a:pt x="8578" y="16037"/>
                  <a:pt x="8988" y="15688"/>
                  <a:pt x="9087" y="15232"/>
                </a:cubicBezTo>
                <a:cubicBezTo>
                  <a:pt x="9214" y="14656"/>
                  <a:pt x="8775" y="14230"/>
                  <a:pt x="8725" y="14183"/>
                </a:cubicBezTo>
                <a:cubicBezTo>
                  <a:pt x="8597" y="14065"/>
                  <a:pt x="8412" y="14025"/>
                  <a:pt x="8246" y="14075"/>
                </a:cubicBezTo>
                <a:cubicBezTo>
                  <a:pt x="8208" y="14086"/>
                  <a:pt x="7406" y="14309"/>
                  <a:pt x="6089" y="13714"/>
                </a:cubicBezTo>
                <a:cubicBezTo>
                  <a:pt x="6486" y="13026"/>
                  <a:pt x="6826" y="11618"/>
                  <a:pt x="6826" y="8806"/>
                </a:cubicBezTo>
                <a:cubicBezTo>
                  <a:pt x="6826" y="4301"/>
                  <a:pt x="8829" y="3928"/>
                  <a:pt x="11061" y="3928"/>
                </a:cubicBezTo>
                <a:cubicBezTo>
                  <a:pt x="12615" y="3928"/>
                  <a:pt x="14681" y="4458"/>
                  <a:pt x="14681" y="9051"/>
                </a:cubicBezTo>
                <a:cubicBezTo>
                  <a:pt x="14681" y="11662"/>
                  <a:pt x="15092" y="12966"/>
                  <a:pt x="15499" y="13617"/>
                </a:cubicBezTo>
                <a:cubicBezTo>
                  <a:pt x="14943" y="13829"/>
                  <a:pt x="14058" y="14076"/>
                  <a:pt x="13097" y="13993"/>
                </a:cubicBezTo>
                <a:cubicBezTo>
                  <a:pt x="12883" y="13971"/>
                  <a:pt x="12690" y="14092"/>
                  <a:pt x="12605" y="14285"/>
                </a:cubicBezTo>
                <a:cubicBezTo>
                  <a:pt x="12420" y="14704"/>
                  <a:pt x="12408" y="15649"/>
                  <a:pt x="13683" y="16219"/>
                </a:cubicBezTo>
                <a:cubicBezTo>
                  <a:pt x="14677" y="16664"/>
                  <a:pt x="15893" y="17331"/>
                  <a:pt x="16850" y="18522"/>
                </a:cubicBezTo>
                <a:cubicBezTo>
                  <a:pt x="15182" y="19831"/>
                  <a:pt x="13085"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16" name="Shape 2616"/>
          <p:cNvSpPr/>
          <p:nvPr/>
        </p:nvSpPr>
        <p:spPr>
          <a:xfrm>
            <a:off x="13566466" y="7170882"/>
            <a:ext cx="558655" cy="507994"/>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17" name="Shape 2617"/>
          <p:cNvSpPr/>
          <p:nvPr/>
        </p:nvSpPr>
        <p:spPr>
          <a:xfrm>
            <a:off x="14632988" y="7196276"/>
            <a:ext cx="558655" cy="457132"/>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18" name="Shape 2618"/>
          <p:cNvSpPr/>
          <p:nvPr/>
        </p:nvSpPr>
        <p:spPr>
          <a:xfrm>
            <a:off x="15699510" y="7145490"/>
            <a:ext cx="558602" cy="558681"/>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20"/>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2"/>
                  <a:pt x="12571" y="5401"/>
                </a:cubicBezTo>
                <a:cubicBezTo>
                  <a:pt x="12571" y="7300"/>
                  <a:pt x="14087" y="8840"/>
                  <a:pt x="15958" y="8840"/>
                </a:cubicBezTo>
                <a:cubicBezTo>
                  <a:pt x="16893" y="8840"/>
                  <a:pt x="17737" y="8454"/>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3"/>
                </a:lnTo>
                <a:cubicBezTo>
                  <a:pt x="3919" y="20399"/>
                  <a:pt x="3436" y="20618"/>
                  <a:pt x="2902" y="20618"/>
                </a:cubicBezTo>
                <a:cubicBezTo>
                  <a:pt x="1833" y="20618"/>
                  <a:pt x="967" y="19740"/>
                  <a:pt x="967" y="18655"/>
                </a:cubicBezTo>
                <a:cubicBezTo>
                  <a:pt x="967" y="18113"/>
                  <a:pt x="1184" y="17622"/>
                  <a:pt x="1534" y="17267"/>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5"/>
                </a:cubicBezTo>
                <a:lnTo>
                  <a:pt x="850" y="16572"/>
                </a:lnTo>
                <a:cubicBezTo>
                  <a:pt x="325" y="17106"/>
                  <a:pt x="0" y="17842"/>
                  <a:pt x="0" y="18655"/>
                </a:cubicBezTo>
                <a:cubicBezTo>
                  <a:pt x="0" y="20282"/>
                  <a:pt x="1299" y="21600"/>
                  <a:pt x="2902" y="21600"/>
                </a:cubicBezTo>
                <a:cubicBezTo>
                  <a:pt x="3703" y="21600"/>
                  <a:pt x="4429" y="21271"/>
                  <a:pt x="4954" y="20738"/>
                </a:cubicBezTo>
                <a:lnTo>
                  <a:pt x="12160" y="12652"/>
                </a:lnTo>
                <a:cubicBezTo>
                  <a:pt x="13800" y="13590"/>
                  <a:pt x="15363" y="13747"/>
                  <a:pt x="15606" y="13747"/>
                </a:cubicBezTo>
                <a:cubicBezTo>
                  <a:pt x="16313" y="13747"/>
                  <a:pt x="17067" y="13463"/>
                  <a:pt x="17617" y="12892"/>
                </a:cubicBezTo>
                <a:lnTo>
                  <a:pt x="20209" y="10198"/>
                </a:lnTo>
                <a:cubicBezTo>
                  <a:pt x="21560" y="8795"/>
                  <a:pt x="21600" y="6433"/>
                  <a:pt x="20499" y="427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19" name="Shape 2619"/>
          <p:cNvSpPr/>
          <p:nvPr/>
        </p:nvSpPr>
        <p:spPr>
          <a:xfrm>
            <a:off x="16766032" y="7145490"/>
            <a:ext cx="558655" cy="558651"/>
          </a:xfrm>
          <a:custGeom>
            <a:avLst/>
            <a:gdLst/>
            <a:ahLst/>
            <a:cxnLst>
              <a:cxn ang="0">
                <a:pos x="wd2" y="hd2"/>
              </a:cxn>
              <a:cxn ang="5400000">
                <a:pos x="wd2" y="hd2"/>
              </a:cxn>
              <a:cxn ang="10800000">
                <a:pos x="wd2" y="hd2"/>
              </a:cxn>
              <a:cxn ang="16200000">
                <a:pos x="wd2" y="hd2"/>
              </a:cxn>
            </a:cxnLst>
            <a:rect l="0" t="0" r="r" b="b"/>
            <a:pathLst>
              <a:path w="21600" h="21583" extrusionOk="0">
                <a:moveTo>
                  <a:pt x="12364" y="11941"/>
                </a:moveTo>
                <a:lnTo>
                  <a:pt x="13062" y="14033"/>
                </a:lnTo>
                <a:lnTo>
                  <a:pt x="11365" y="12790"/>
                </a:lnTo>
                <a:lnTo>
                  <a:pt x="10785" y="12365"/>
                </a:lnTo>
                <a:lnTo>
                  <a:pt x="10205" y="12790"/>
                </a:lnTo>
                <a:lnTo>
                  <a:pt x="8508" y="14033"/>
                </a:lnTo>
                <a:lnTo>
                  <a:pt x="9206" y="11941"/>
                </a:lnTo>
                <a:lnTo>
                  <a:pt x="9426" y="11282"/>
                </a:lnTo>
                <a:lnTo>
                  <a:pt x="8877" y="10856"/>
                </a:lnTo>
                <a:lnTo>
                  <a:pt x="7511" y="9794"/>
                </a:lnTo>
                <a:lnTo>
                  <a:pt x="9790" y="9794"/>
                </a:lnTo>
                <a:lnTo>
                  <a:pt x="10030" y="9160"/>
                </a:lnTo>
                <a:lnTo>
                  <a:pt x="10785" y="7162"/>
                </a:lnTo>
                <a:lnTo>
                  <a:pt x="11540" y="9160"/>
                </a:lnTo>
                <a:lnTo>
                  <a:pt x="11779" y="9794"/>
                </a:lnTo>
                <a:lnTo>
                  <a:pt x="14059" y="9794"/>
                </a:lnTo>
                <a:lnTo>
                  <a:pt x="12692" y="10856"/>
                </a:lnTo>
                <a:lnTo>
                  <a:pt x="12144" y="11282"/>
                </a:lnTo>
                <a:cubicBezTo>
                  <a:pt x="12144" y="11282"/>
                  <a:pt x="12364" y="11941"/>
                  <a:pt x="12364" y="11941"/>
                </a:cubicBezTo>
                <a:close/>
                <a:moveTo>
                  <a:pt x="12458" y="8813"/>
                </a:moveTo>
                <a:lnTo>
                  <a:pt x="10785" y="4384"/>
                </a:lnTo>
                <a:lnTo>
                  <a:pt x="9111" y="8813"/>
                </a:lnTo>
                <a:lnTo>
                  <a:pt x="4649" y="8813"/>
                </a:lnTo>
                <a:lnTo>
                  <a:pt x="8275" y="11631"/>
                </a:lnTo>
                <a:lnTo>
                  <a:pt x="6601" y="16647"/>
                </a:lnTo>
                <a:lnTo>
                  <a:pt x="10785" y="13582"/>
                </a:lnTo>
                <a:lnTo>
                  <a:pt x="14969" y="16647"/>
                </a:lnTo>
                <a:lnTo>
                  <a:pt x="13295" y="11631"/>
                </a:lnTo>
                <a:lnTo>
                  <a:pt x="16921" y="8813"/>
                </a:lnTo>
                <a:cubicBezTo>
                  <a:pt x="16921" y="8813"/>
                  <a:pt x="12458" y="8813"/>
                  <a:pt x="12458" y="8813"/>
                </a:cubicBezTo>
                <a:close/>
                <a:moveTo>
                  <a:pt x="10800" y="20592"/>
                </a:moveTo>
                <a:cubicBezTo>
                  <a:pt x="9796" y="20381"/>
                  <a:pt x="982" y="17399"/>
                  <a:pt x="982" y="12263"/>
                </a:cubicBezTo>
                <a:cubicBezTo>
                  <a:pt x="982" y="7469"/>
                  <a:pt x="2322" y="2919"/>
                  <a:pt x="2778" y="1179"/>
                </a:cubicBezTo>
                <a:cubicBezTo>
                  <a:pt x="4022" y="1719"/>
                  <a:pt x="7232" y="2943"/>
                  <a:pt x="10800" y="2943"/>
                </a:cubicBezTo>
                <a:cubicBezTo>
                  <a:pt x="14368" y="2943"/>
                  <a:pt x="17579" y="1719"/>
                  <a:pt x="18823" y="1179"/>
                </a:cubicBezTo>
                <a:cubicBezTo>
                  <a:pt x="19278" y="2918"/>
                  <a:pt x="20618" y="7466"/>
                  <a:pt x="20618" y="12263"/>
                </a:cubicBezTo>
                <a:cubicBezTo>
                  <a:pt x="20618" y="17393"/>
                  <a:pt x="11803" y="20381"/>
                  <a:pt x="10800" y="20592"/>
                </a:cubicBezTo>
                <a:moveTo>
                  <a:pt x="19618" y="356"/>
                </a:moveTo>
                <a:cubicBezTo>
                  <a:pt x="19577" y="216"/>
                  <a:pt x="19477" y="101"/>
                  <a:pt x="19343" y="42"/>
                </a:cubicBezTo>
                <a:cubicBezTo>
                  <a:pt x="19210" y="-17"/>
                  <a:pt x="19057" y="-13"/>
                  <a:pt x="18926" y="52"/>
                </a:cubicBezTo>
                <a:cubicBezTo>
                  <a:pt x="18888" y="71"/>
                  <a:pt x="15053" y="1962"/>
                  <a:pt x="10800" y="1962"/>
                </a:cubicBezTo>
                <a:cubicBezTo>
                  <a:pt x="6556" y="1962"/>
                  <a:pt x="2712" y="71"/>
                  <a:pt x="2674" y="52"/>
                </a:cubicBezTo>
                <a:cubicBezTo>
                  <a:pt x="2543" y="-13"/>
                  <a:pt x="2391" y="-17"/>
                  <a:pt x="2257" y="42"/>
                </a:cubicBezTo>
                <a:cubicBezTo>
                  <a:pt x="2124" y="101"/>
                  <a:pt x="2023" y="216"/>
                  <a:pt x="1983" y="356"/>
                </a:cubicBezTo>
                <a:cubicBezTo>
                  <a:pt x="1963" y="426"/>
                  <a:pt x="0" y="6376"/>
                  <a:pt x="0" y="12263"/>
                </a:cubicBezTo>
                <a:cubicBezTo>
                  <a:pt x="0" y="18484"/>
                  <a:pt x="10271" y="21491"/>
                  <a:pt x="10708" y="21575"/>
                </a:cubicBezTo>
                <a:cubicBezTo>
                  <a:pt x="10739" y="21580"/>
                  <a:pt x="10770" y="21583"/>
                  <a:pt x="10800" y="21583"/>
                </a:cubicBezTo>
                <a:cubicBezTo>
                  <a:pt x="10831" y="21583"/>
                  <a:pt x="10862" y="21580"/>
                  <a:pt x="10892" y="21575"/>
                </a:cubicBezTo>
                <a:cubicBezTo>
                  <a:pt x="11329" y="21491"/>
                  <a:pt x="21600" y="18484"/>
                  <a:pt x="21600" y="12263"/>
                </a:cubicBezTo>
                <a:cubicBezTo>
                  <a:pt x="21600" y="6376"/>
                  <a:pt x="19637" y="426"/>
                  <a:pt x="19618" y="35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20" name="Shape 2620"/>
          <p:cNvSpPr/>
          <p:nvPr/>
        </p:nvSpPr>
        <p:spPr>
          <a:xfrm>
            <a:off x="17832555" y="7170882"/>
            <a:ext cx="558655" cy="508061"/>
          </a:xfrm>
          <a:custGeom>
            <a:avLst/>
            <a:gdLst/>
            <a:ahLst/>
            <a:cxnLst>
              <a:cxn ang="0">
                <a:pos x="wd2" y="hd2"/>
              </a:cxn>
              <a:cxn ang="5400000">
                <a:pos x="wd2" y="hd2"/>
              </a:cxn>
              <a:cxn ang="10800000">
                <a:pos x="wd2" y="hd2"/>
              </a:cxn>
              <a:cxn ang="16200000">
                <a:pos x="wd2" y="hd2"/>
              </a:cxn>
            </a:cxnLst>
            <a:rect l="0" t="0" r="r" b="b"/>
            <a:pathLst>
              <a:path w="21600" h="21144" extrusionOk="0">
                <a:moveTo>
                  <a:pt x="20618" y="7406"/>
                </a:moveTo>
                <a:lnTo>
                  <a:pt x="13580" y="7406"/>
                </a:lnTo>
                <a:cubicBezTo>
                  <a:pt x="13156" y="6803"/>
                  <a:pt x="12718" y="6095"/>
                  <a:pt x="12319" y="5293"/>
                </a:cubicBezTo>
                <a:lnTo>
                  <a:pt x="20618" y="5293"/>
                </a:lnTo>
                <a:cubicBezTo>
                  <a:pt x="20618" y="5293"/>
                  <a:pt x="20618" y="7406"/>
                  <a:pt x="20618" y="7406"/>
                </a:cubicBezTo>
                <a:close/>
                <a:moveTo>
                  <a:pt x="19636" y="13747"/>
                </a:moveTo>
                <a:lnTo>
                  <a:pt x="11291" y="13747"/>
                </a:lnTo>
                <a:lnTo>
                  <a:pt x="11291" y="8463"/>
                </a:lnTo>
                <a:lnTo>
                  <a:pt x="13090" y="8463"/>
                </a:lnTo>
                <a:cubicBezTo>
                  <a:pt x="14022" y="9712"/>
                  <a:pt x="14815" y="10437"/>
                  <a:pt x="14882" y="10497"/>
                </a:cubicBezTo>
                <a:cubicBezTo>
                  <a:pt x="15009" y="10610"/>
                  <a:pt x="15174" y="10644"/>
                  <a:pt x="15323" y="10601"/>
                </a:cubicBezTo>
                <a:cubicBezTo>
                  <a:pt x="15418" y="10574"/>
                  <a:pt x="15505" y="10516"/>
                  <a:pt x="15573" y="10429"/>
                </a:cubicBezTo>
                <a:cubicBezTo>
                  <a:pt x="15746" y="10205"/>
                  <a:pt x="15718" y="9871"/>
                  <a:pt x="15510" y="9684"/>
                </a:cubicBezTo>
                <a:cubicBezTo>
                  <a:pt x="15498" y="9674"/>
                  <a:pt x="15023" y="9238"/>
                  <a:pt x="14383" y="8463"/>
                </a:cubicBezTo>
                <a:lnTo>
                  <a:pt x="19636" y="8463"/>
                </a:lnTo>
                <a:cubicBezTo>
                  <a:pt x="19636" y="8463"/>
                  <a:pt x="19636" y="13747"/>
                  <a:pt x="19636" y="13747"/>
                </a:cubicBezTo>
                <a:close/>
                <a:moveTo>
                  <a:pt x="19636" y="20087"/>
                </a:moveTo>
                <a:lnTo>
                  <a:pt x="11291" y="20087"/>
                </a:lnTo>
                <a:lnTo>
                  <a:pt x="11291" y="14803"/>
                </a:lnTo>
                <a:lnTo>
                  <a:pt x="19636" y="14803"/>
                </a:lnTo>
                <a:cubicBezTo>
                  <a:pt x="19636" y="14803"/>
                  <a:pt x="19636" y="20087"/>
                  <a:pt x="19636" y="20087"/>
                </a:cubicBezTo>
                <a:close/>
                <a:moveTo>
                  <a:pt x="11291" y="5461"/>
                </a:moveTo>
                <a:cubicBezTo>
                  <a:pt x="11626" y="6178"/>
                  <a:pt x="11991" y="6828"/>
                  <a:pt x="12360" y="7406"/>
                </a:cubicBezTo>
                <a:lnTo>
                  <a:pt x="11291" y="7406"/>
                </a:lnTo>
                <a:cubicBezTo>
                  <a:pt x="11291" y="7406"/>
                  <a:pt x="11291" y="5461"/>
                  <a:pt x="11291" y="5461"/>
                </a:cubicBezTo>
                <a:close/>
                <a:moveTo>
                  <a:pt x="12871" y="1481"/>
                </a:moveTo>
                <a:cubicBezTo>
                  <a:pt x="14045" y="751"/>
                  <a:pt x="15436" y="979"/>
                  <a:pt x="15979" y="1990"/>
                </a:cubicBezTo>
                <a:cubicBezTo>
                  <a:pt x="16343" y="2668"/>
                  <a:pt x="16223" y="3523"/>
                  <a:pt x="15755" y="4236"/>
                </a:cubicBezTo>
                <a:lnTo>
                  <a:pt x="11845" y="4236"/>
                </a:lnTo>
                <a:cubicBezTo>
                  <a:pt x="11740" y="3975"/>
                  <a:pt x="11641" y="3708"/>
                  <a:pt x="11550" y="3432"/>
                </a:cubicBezTo>
                <a:cubicBezTo>
                  <a:pt x="11653" y="2691"/>
                  <a:pt x="12120" y="1947"/>
                  <a:pt x="12871" y="1481"/>
                </a:cubicBezTo>
                <a:moveTo>
                  <a:pt x="10309" y="7406"/>
                </a:moveTo>
                <a:lnTo>
                  <a:pt x="9224" y="7406"/>
                </a:lnTo>
                <a:cubicBezTo>
                  <a:pt x="9600" y="6819"/>
                  <a:pt x="9970" y="6158"/>
                  <a:pt x="10309" y="5429"/>
                </a:cubicBezTo>
                <a:cubicBezTo>
                  <a:pt x="10309" y="5429"/>
                  <a:pt x="10309" y="7406"/>
                  <a:pt x="10309" y="7406"/>
                </a:cubicBezTo>
                <a:close/>
                <a:moveTo>
                  <a:pt x="10309" y="13747"/>
                </a:moveTo>
                <a:lnTo>
                  <a:pt x="1964" y="13747"/>
                </a:lnTo>
                <a:lnTo>
                  <a:pt x="1964" y="8463"/>
                </a:lnTo>
                <a:lnTo>
                  <a:pt x="7202" y="8463"/>
                </a:lnTo>
                <a:cubicBezTo>
                  <a:pt x="6563" y="9238"/>
                  <a:pt x="6087" y="9674"/>
                  <a:pt x="6075" y="9684"/>
                </a:cubicBezTo>
                <a:cubicBezTo>
                  <a:pt x="5867" y="9871"/>
                  <a:pt x="5839" y="10205"/>
                  <a:pt x="6012" y="10429"/>
                </a:cubicBezTo>
                <a:cubicBezTo>
                  <a:pt x="6080" y="10516"/>
                  <a:pt x="6167" y="10574"/>
                  <a:pt x="6261" y="10601"/>
                </a:cubicBezTo>
                <a:cubicBezTo>
                  <a:pt x="6411" y="10644"/>
                  <a:pt x="6575" y="10610"/>
                  <a:pt x="6703" y="10497"/>
                </a:cubicBezTo>
                <a:cubicBezTo>
                  <a:pt x="6770" y="10437"/>
                  <a:pt x="7563" y="9712"/>
                  <a:pt x="8495" y="8463"/>
                </a:cubicBezTo>
                <a:lnTo>
                  <a:pt x="10309" y="8463"/>
                </a:lnTo>
                <a:cubicBezTo>
                  <a:pt x="10309" y="8463"/>
                  <a:pt x="10309" y="13747"/>
                  <a:pt x="10309" y="13747"/>
                </a:cubicBezTo>
                <a:close/>
                <a:moveTo>
                  <a:pt x="10309" y="20087"/>
                </a:moveTo>
                <a:lnTo>
                  <a:pt x="1964" y="20087"/>
                </a:lnTo>
                <a:lnTo>
                  <a:pt x="1964" y="14803"/>
                </a:lnTo>
                <a:lnTo>
                  <a:pt x="10309" y="14803"/>
                </a:lnTo>
                <a:cubicBezTo>
                  <a:pt x="10309" y="14803"/>
                  <a:pt x="10309" y="20087"/>
                  <a:pt x="10309" y="20087"/>
                </a:cubicBezTo>
                <a:close/>
                <a:moveTo>
                  <a:pt x="982" y="7406"/>
                </a:moveTo>
                <a:lnTo>
                  <a:pt x="982" y="5293"/>
                </a:lnTo>
                <a:lnTo>
                  <a:pt x="9266" y="5293"/>
                </a:lnTo>
                <a:cubicBezTo>
                  <a:pt x="8867" y="6095"/>
                  <a:pt x="8429" y="6803"/>
                  <a:pt x="8005" y="7406"/>
                </a:cubicBezTo>
                <a:cubicBezTo>
                  <a:pt x="8005" y="7406"/>
                  <a:pt x="982" y="7406"/>
                  <a:pt x="982" y="7406"/>
                </a:cubicBezTo>
                <a:close/>
                <a:moveTo>
                  <a:pt x="5606" y="1990"/>
                </a:moveTo>
                <a:cubicBezTo>
                  <a:pt x="6148" y="980"/>
                  <a:pt x="7540" y="751"/>
                  <a:pt x="8714" y="1481"/>
                </a:cubicBezTo>
                <a:cubicBezTo>
                  <a:pt x="9465" y="1948"/>
                  <a:pt x="9931" y="2692"/>
                  <a:pt x="10035" y="3433"/>
                </a:cubicBezTo>
                <a:cubicBezTo>
                  <a:pt x="9944" y="3708"/>
                  <a:pt x="9845" y="3975"/>
                  <a:pt x="9740" y="4236"/>
                </a:cubicBezTo>
                <a:lnTo>
                  <a:pt x="5830" y="4236"/>
                </a:lnTo>
                <a:cubicBezTo>
                  <a:pt x="5362" y="3523"/>
                  <a:pt x="5242" y="2668"/>
                  <a:pt x="5606" y="1990"/>
                </a:cubicBezTo>
                <a:moveTo>
                  <a:pt x="20618" y="4236"/>
                </a:moveTo>
                <a:lnTo>
                  <a:pt x="16874" y="4236"/>
                </a:lnTo>
                <a:cubicBezTo>
                  <a:pt x="17259" y="3325"/>
                  <a:pt x="17284" y="2310"/>
                  <a:pt x="16829" y="1461"/>
                </a:cubicBezTo>
                <a:cubicBezTo>
                  <a:pt x="16015" y="-54"/>
                  <a:pt x="14024" y="-456"/>
                  <a:pt x="12380" y="565"/>
                </a:cubicBezTo>
                <a:cubicBezTo>
                  <a:pt x="11747" y="959"/>
                  <a:pt x="11277" y="1511"/>
                  <a:pt x="10965" y="2122"/>
                </a:cubicBezTo>
                <a:cubicBezTo>
                  <a:pt x="10949" y="2115"/>
                  <a:pt x="10937" y="2103"/>
                  <a:pt x="10920" y="2098"/>
                </a:cubicBezTo>
                <a:cubicBezTo>
                  <a:pt x="10909" y="2095"/>
                  <a:pt x="10899" y="2097"/>
                  <a:pt x="10888" y="2095"/>
                </a:cubicBezTo>
                <a:cubicBezTo>
                  <a:pt x="10861" y="2089"/>
                  <a:pt x="10834" y="2089"/>
                  <a:pt x="10806" y="2088"/>
                </a:cubicBezTo>
                <a:cubicBezTo>
                  <a:pt x="10782" y="2089"/>
                  <a:pt x="10759" y="2089"/>
                  <a:pt x="10735" y="2093"/>
                </a:cubicBezTo>
                <a:cubicBezTo>
                  <a:pt x="10712" y="2096"/>
                  <a:pt x="10689" y="2090"/>
                  <a:pt x="10665" y="2098"/>
                </a:cubicBezTo>
                <a:cubicBezTo>
                  <a:pt x="10648" y="2103"/>
                  <a:pt x="10636" y="2115"/>
                  <a:pt x="10620" y="2122"/>
                </a:cubicBezTo>
                <a:cubicBezTo>
                  <a:pt x="10307" y="1511"/>
                  <a:pt x="9837" y="959"/>
                  <a:pt x="9205" y="566"/>
                </a:cubicBezTo>
                <a:cubicBezTo>
                  <a:pt x="7561" y="-456"/>
                  <a:pt x="5569" y="-54"/>
                  <a:pt x="4755" y="1461"/>
                </a:cubicBezTo>
                <a:cubicBezTo>
                  <a:pt x="4301" y="2310"/>
                  <a:pt x="4325" y="3325"/>
                  <a:pt x="4711" y="4236"/>
                </a:cubicBezTo>
                <a:lnTo>
                  <a:pt x="982" y="4236"/>
                </a:lnTo>
                <a:cubicBezTo>
                  <a:pt x="440" y="4236"/>
                  <a:pt x="0" y="4709"/>
                  <a:pt x="0" y="5293"/>
                </a:cubicBezTo>
                <a:lnTo>
                  <a:pt x="0" y="7406"/>
                </a:lnTo>
                <a:cubicBezTo>
                  <a:pt x="0" y="7990"/>
                  <a:pt x="440" y="8463"/>
                  <a:pt x="982" y="8463"/>
                </a:cubicBezTo>
                <a:lnTo>
                  <a:pt x="982" y="20087"/>
                </a:lnTo>
                <a:cubicBezTo>
                  <a:pt x="982" y="20671"/>
                  <a:pt x="1422" y="21144"/>
                  <a:pt x="1964" y="21144"/>
                </a:cubicBezTo>
                <a:lnTo>
                  <a:pt x="19636" y="21144"/>
                </a:lnTo>
                <a:cubicBezTo>
                  <a:pt x="20178" y="21144"/>
                  <a:pt x="20618" y="20671"/>
                  <a:pt x="20618" y="20087"/>
                </a:cubicBezTo>
                <a:lnTo>
                  <a:pt x="20618" y="8463"/>
                </a:lnTo>
                <a:cubicBezTo>
                  <a:pt x="21160" y="8463"/>
                  <a:pt x="21600" y="7990"/>
                  <a:pt x="21600" y="7406"/>
                </a:cubicBezTo>
                <a:lnTo>
                  <a:pt x="21600" y="5293"/>
                </a:lnTo>
                <a:cubicBezTo>
                  <a:pt x="21600" y="4709"/>
                  <a:pt x="21160" y="4236"/>
                  <a:pt x="20618" y="423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21" name="Shape 2621"/>
          <p:cNvSpPr/>
          <p:nvPr/>
        </p:nvSpPr>
        <p:spPr>
          <a:xfrm>
            <a:off x="18899077" y="7247063"/>
            <a:ext cx="558655" cy="355508"/>
          </a:xfrm>
          <a:custGeom>
            <a:avLst/>
            <a:gdLst/>
            <a:ahLst/>
            <a:cxnLst>
              <a:cxn ang="0">
                <a:pos x="wd2" y="hd2"/>
              </a:cxn>
              <a:cxn ang="5400000">
                <a:pos x="wd2" y="hd2"/>
              </a:cxn>
              <a:cxn ang="10800000">
                <a:pos x="wd2" y="hd2"/>
              </a:cxn>
              <a:cxn ang="16200000">
                <a:pos x="wd2" y="hd2"/>
              </a:cxn>
            </a:cxnLst>
            <a:rect l="0" t="0" r="r" b="b"/>
            <a:pathLst>
              <a:path w="21600" h="21600" extrusionOk="0">
                <a:moveTo>
                  <a:pt x="10800" y="20057"/>
                </a:moveTo>
                <a:cubicBezTo>
                  <a:pt x="5378" y="20057"/>
                  <a:pt x="982" y="13445"/>
                  <a:pt x="982" y="10800"/>
                </a:cubicBezTo>
                <a:cubicBezTo>
                  <a:pt x="982" y="8155"/>
                  <a:pt x="5378" y="1543"/>
                  <a:pt x="10800" y="1543"/>
                </a:cubicBezTo>
                <a:cubicBezTo>
                  <a:pt x="16223" y="1543"/>
                  <a:pt x="20618" y="8155"/>
                  <a:pt x="20618" y="10800"/>
                </a:cubicBezTo>
                <a:cubicBezTo>
                  <a:pt x="20618" y="13445"/>
                  <a:pt x="16223" y="20057"/>
                  <a:pt x="10800" y="20057"/>
                </a:cubicBezTo>
                <a:moveTo>
                  <a:pt x="10800" y="0"/>
                </a:moveTo>
                <a:cubicBezTo>
                  <a:pt x="4835" y="0"/>
                  <a:pt x="0" y="7714"/>
                  <a:pt x="0" y="10800"/>
                </a:cubicBezTo>
                <a:cubicBezTo>
                  <a:pt x="0" y="13886"/>
                  <a:pt x="4835" y="21600"/>
                  <a:pt x="10800" y="21600"/>
                </a:cubicBezTo>
                <a:cubicBezTo>
                  <a:pt x="16765" y="21600"/>
                  <a:pt x="21600" y="13886"/>
                  <a:pt x="21600" y="10800"/>
                </a:cubicBezTo>
                <a:cubicBezTo>
                  <a:pt x="21600" y="7714"/>
                  <a:pt x="16765" y="0"/>
                  <a:pt x="10800" y="0"/>
                </a:cubicBezTo>
                <a:moveTo>
                  <a:pt x="10800" y="16971"/>
                </a:moveTo>
                <a:cubicBezTo>
                  <a:pt x="8631" y="16971"/>
                  <a:pt x="6873" y="14209"/>
                  <a:pt x="6873" y="10800"/>
                </a:cubicBezTo>
                <a:cubicBezTo>
                  <a:pt x="6873" y="7392"/>
                  <a:pt x="8631" y="4629"/>
                  <a:pt x="10800" y="4629"/>
                </a:cubicBezTo>
                <a:cubicBezTo>
                  <a:pt x="12969" y="4629"/>
                  <a:pt x="14727" y="7392"/>
                  <a:pt x="14727" y="10800"/>
                </a:cubicBezTo>
                <a:cubicBezTo>
                  <a:pt x="14727" y="14209"/>
                  <a:pt x="12969" y="16971"/>
                  <a:pt x="10800" y="16971"/>
                </a:cubicBezTo>
                <a:moveTo>
                  <a:pt x="10800" y="3087"/>
                </a:moveTo>
                <a:cubicBezTo>
                  <a:pt x="8088" y="3087"/>
                  <a:pt x="5891" y="6540"/>
                  <a:pt x="5891" y="10800"/>
                </a:cubicBezTo>
                <a:cubicBezTo>
                  <a:pt x="5891" y="15061"/>
                  <a:pt x="8088" y="18514"/>
                  <a:pt x="10800" y="18514"/>
                </a:cubicBezTo>
                <a:cubicBezTo>
                  <a:pt x="13512" y="18514"/>
                  <a:pt x="15709" y="15061"/>
                  <a:pt x="15709" y="10800"/>
                </a:cubicBezTo>
                <a:cubicBezTo>
                  <a:pt x="15709" y="6540"/>
                  <a:pt x="13512" y="3087"/>
                  <a:pt x="10800" y="3087"/>
                </a:cubicBezTo>
                <a:moveTo>
                  <a:pt x="10800" y="8486"/>
                </a:moveTo>
                <a:cubicBezTo>
                  <a:pt x="9987" y="8486"/>
                  <a:pt x="9327" y="9523"/>
                  <a:pt x="9327" y="10800"/>
                </a:cubicBezTo>
                <a:cubicBezTo>
                  <a:pt x="9327" y="12078"/>
                  <a:pt x="9987" y="13114"/>
                  <a:pt x="10800" y="13114"/>
                </a:cubicBezTo>
                <a:cubicBezTo>
                  <a:pt x="11613" y="13114"/>
                  <a:pt x="12273" y="12078"/>
                  <a:pt x="12273" y="10800"/>
                </a:cubicBezTo>
                <a:cubicBezTo>
                  <a:pt x="12273" y="9523"/>
                  <a:pt x="11613" y="8486"/>
                  <a:pt x="10800" y="848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22" name="Shape 2622"/>
          <p:cNvSpPr/>
          <p:nvPr/>
        </p:nvSpPr>
        <p:spPr>
          <a:xfrm>
            <a:off x="19965599" y="714549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9579" y="17044"/>
                </a:moveTo>
                <a:cubicBezTo>
                  <a:pt x="9428" y="17174"/>
                  <a:pt x="9252" y="17274"/>
                  <a:pt x="9050" y="17344"/>
                </a:cubicBezTo>
                <a:cubicBezTo>
                  <a:pt x="8849" y="17415"/>
                  <a:pt x="8636" y="17450"/>
                  <a:pt x="8413" y="17450"/>
                </a:cubicBezTo>
                <a:cubicBezTo>
                  <a:pt x="7887" y="17450"/>
                  <a:pt x="7488" y="17288"/>
                  <a:pt x="7214" y="16966"/>
                </a:cubicBezTo>
                <a:cubicBezTo>
                  <a:pt x="6941" y="16644"/>
                  <a:pt x="6797" y="16226"/>
                  <a:pt x="6782" y="15715"/>
                </a:cubicBezTo>
                <a:lnTo>
                  <a:pt x="5864" y="15715"/>
                </a:lnTo>
                <a:cubicBezTo>
                  <a:pt x="5857" y="16122"/>
                  <a:pt x="5913" y="16486"/>
                  <a:pt x="6032" y="16805"/>
                </a:cubicBezTo>
                <a:cubicBezTo>
                  <a:pt x="6151" y="17123"/>
                  <a:pt x="6321" y="17393"/>
                  <a:pt x="6545" y="17611"/>
                </a:cubicBezTo>
                <a:cubicBezTo>
                  <a:pt x="6767" y="17830"/>
                  <a:pt x="7038" y="17995"/>
                  <a:pt x="7355" y="18106"/>
                </a:cubicBezTo>
                <a:cubicBezTo>
                  <a:pt x="7671" y="18218"/>
                  <a:pt x="8024" y="18273"/>
                  <a:pt x="8413" y="18273"/>
                </a:cubicBezTo>
                <a:cubicBezTo>
                  <a:pt x="8773" y="18273"/>
                  <a:pt x="9113" y="18223"/>
                  <a:pt x="9434" y="18123"/>
                </a:cubicBezTo>
                <a:cubicBezTo>
                  <a:pt x="9754" y="18023"/>
                  <a:pt x="10033" y="17873"/>
                  <a:pt x="10271" y="17672"/>
                </a:cubicBezTo>
                <a:cubicBezTo>
                  <a:pt x="10509" y="17472"/>
                  <a:pt x="10697" y="17222"/>
                  <a:pt x="10837" y="16922"/>
                </a:cubicBezTo>
                <a:cubicBezTo>
                  <a:pt x="10978" y="16621"/>
                  <a:pt x="11048" y="16275"/>
                  <a:pt x="11048" y="15881"/>
                </a:cubicBezTo>
                <a:cubicBezTo>
                  <a:pt x="11048" y="15407"/>
                  <a:pt x="10935" y="14995"/>
                  <a:pt x="10708" y="14646"/>
                </a:cubicBezTo>
                <a:cubicBezTo>
                  <a:pt x="10481" y="14298"/>
                  <a:pt x="10134" y="14072"/>
                  <a:pt x="9666" y="13968"/>
                </a:cubicBezTo>
                <a:lnTo>
                  <a:pt x="9666" y="13946"/>
                </a:lnTo>
                <a:cubicBezTo>
                  <a:pt x="9968" y="13805"/>
                  <a:pt x="10220" y="13597"/>
                  <a:pt x="10422" y="13323"/>
                </a:cubicBezTo>
                <a:cubicBezTo>
                  <a:pt x="10624" y="13048"/>
                  <a:pt x="10724" y="12734"/>
                  <a:pt x="10724" y="12377"/>
                </a:cubicBezTo>
                <a:cubicBezTo>
                  <a:pt x="10724" y="12014"/>
                  <a:pt x="10665" y="11698"/>
                  <a:pt x="10546" y="11432"/>
                </a:cubicBezTo>
                <a:cubicBezTo>
                  <a:pt x="10427" y="11165"/>
                  <a:pt x="10263" y="10946"/>
                  <a:pt x="10055" y="10776"/>
                </a:cubicBezTo>
                <a:cubicBezTo>
                  <a:pt x="9846" y="10605"/>
                  <a:pt x="9599" y="10477"/>
                  <a:pt x="9315" y="10392"/>
                </a:cubicBezTo>
                <a:cubicBezTo>
                  <a:pt x="9030" y="10306"/>
                  <a:pt x="8722" y="10264"/>
                  <a:pt x="8391" y="10264"/>
                </a:cubicBezTo>
                <a:cubicBezTo>
                  <a:pt x="8010" y="10264"/>
                  <a:pt x="7673" y="10326"/>
                  <a:pt x="7382" y="10453"/>
                </a:cubicBezTo>
                <a:cubicBezTo>
                  <a:pt x="7090" y="10579"/>
                  <a:pt x="6847" y="10753"/>
                  <a:pt x="6653" y="10976"/>
                </a:cubicBezTo>
                <a:cubicBezTo>
                  <a:pt x="6459" y="11198"/>
                  <a:pt x="6309" y="11466"/>
                  <a:pt x="6204" y="11777"/>
                </a:cubicBezTo>
                <a:cubicBezTo>
                  <a:pt x="6100" y="12088"/>
                  <a:pt x="6040" y="12433"/>
                  <a:pt x="6026" y="12811"/>
                </a:cubicBezTo>
                <a:lnTo>
                  <a:pt x="6944" y="12811"/>
                </a:lnTo>
                <a:cubicBezTo>
                  <a:pt x="6944" y="12581"/>
                  <a:pt x="6972" y="12363"/>
                  <a:pt x="7031" y="12155"/>
                </a:cubicBezTo>
                <a:cubicBezTo>
                  <a:pt x="7088" y="11947"/>
                  <a:pt x="7177" y="11766"/>
                  <a:pt x="7296" y="11610"/>
                </a:cubicBezTo>
                <a:cubicBezTo>
                  <a:pt x="7414" y="11454"/>
                  <a:pt x="7565" y="11330"/>
                  <a:pt x="7749" y="11237"/>
                </a:cubicBezTo>
                <a:cubicBezTo>
                  <a:pt x="7932" y="11144"/>
                  <a:pt x="8147" y="11098"/>
                  <a:pt x="8391" y="11098"/>
                </a:cubicBezTo>
                <a:cubicBezTo>
                  <a:pt x="8780" y="11098"/>
                  <a:pt x="9104" y="11204"/>
                  <a:pt x="9364" y="11415"/>
                </a:cubicBezTo>
                <a:cubicBezTo>
                  <a:pt x="9623" y="11627"/>
                  <a:pt x="9752" y="11943"/>
                  <a:pt x="9752" y="12366"/>
                </a:cubicBezTo>
                <a:cubicBezTo>
                  <a:pt x="9752" y="12574"/>
                  <a:pt x="9713" y="12759"/>
                  <a:pt x="9634" y="12922"/>
                </a:cubicBezTo>
                <a:cubicBezTo>
                  <a:pt x="9554" y="13086"/>
                  <a:pt x="9448" y="13221"/>
                  <a:pt x="9315" y="13329"/>
                </a:cubicBezTo>
                <a:cubicBezTo>
                  <a:pt x="9182" y="13436"/>
                  <a:pt x="9027" y="13517"/>
                  <a:pt x="8851" y="13574"/>
                </a:cubicBezTo>
                <a:cubicBezTo>
                  <a:pt x="8674" y="13629"/>
                  <a:pt x="8488" y="13657"/>
                  <a:pt x="8294" y="13657"/>
                </a:cubicBezTo>
                <a:lnTo>
                  <a:pt x="7992" y="13657"/>
                </a:lnTo>
                <a:cubicBezTo>
                  <a:pt x="7963" y="13657"/>
                  <a:pt x="7930" y="13653"/>
                  <a:pt x="7895" y="13645"/>
                </a:cubicBezTo>
                <a:lnTo>
                  <a:pt x="7895" y="14447"/>
                </a:lnTo>
                <a:cubicBezTo>
                  <a:pt x="8067" y="14424"/>
                  <a:pt x="8251" y="14413"/>
                  <a:pt x="8445" y="14413"/>
                </a:cubicBezTo>
                <a:cubicBezTo>
                  <a:pt x="8676" y="14413"/>
                  <a:pt x="8890" y="14444"/>
                  <a:pt x="9088" y="14507"/>
                </a:cubicBezTo>
                <a:cubicBezTo>
                  <a:pt x="9286" y="14571"/>
                  <a:pt x="9457" y="14667"/>
                  <a:pt x="9601" y="14797"/>
                </a:cubicBezTo>
                <a:cubicBezTo>
                  <a:pt x="9745" y="14927"/>
                  <a:pt x="9860" y="15086"/>
                  <a:pt x="9947" y="15275"/>
                </a:cubicBezTo>
                <a:cubicBezTo>
                  <a:pt x="10033" y="15464"/>
                  <a:pt x="10076" y="15682"/>
                  <a:pt x="10076" y="15926"/>
                </a:cubicBezTo>
                <a:cubicBezTo>
                  <a:pt x="10076" y="16163"/>
                  <a:pt x="10031" y="16377"/>
                  <a:pt x="9941" y="16565"/>
                </a:cubicBezTo>
                <a:cubicBezTo>
                  <a:pt x="9851" y="16754"/>
                  <a:pt x="9731" y="16914"/>
                  <a:pt x="9579" y="17044"/>
                </a:cubicBezTo>
                <a:moveTo>
                  <a:pt x="14257" y="18151"/>
                </a:moveTo>
                <a:lnTo>
                  <a:pt x="15175" y="18151"/>
                </a:lnTo>
                <a:lnTo>
                  <a:pt x="15175" y="10264"/>
                </a:lnTo>
                <a:lnTo>
                  <a:pt x="14473" y="10264"/>
                </a:lnTo>
                <a:cubicBezTo>
                  <a:pt x="14422" y="10561"/>
                  <a:pt x="14329" y="10805"/>
                  <a:pt x="14192" y="10998"/>
                </a:cubicBezTo>
                <a:cubicBezTo>
                  <a:pt x="14055" y="11191"/>
                  <a:pt x="13888" y="11343"/>
                  <a:pt x="13690" y="11454"/>
                </a:cubicBezTo>
                <a:cubicBezTo>
                  <a:pt x="13492" y="11565"/>
                  <a:pt x="13271" y="11641"/>
                  <a:pt x="13026" y="11682"/>
                </a:cubicBezTo>
                <a:cubicBezTo>
                  <a:pt x="12781" y="11723"/>
                  <a:pt x="12529" y="11743"/>
                  <a:pt x="12270" y="11743"/>
                </a:cubicBezTo>
                <a:lnTo>
                  <a:pt x="12270" y="12499"/>
                </a:lnTo>
                <a:lnTo>
                  <a:pt x="14257" y="12499"/>
                </a:lnTo>
                <a:cubicBezTo>
                  <a:pt x="14257" y="12499"/>
                  <a:pt x="14257" y="18151"/>
                  <a:pt x="14257" y="18151"/>
                </a:cubicBezTo>
                <a:close/>
                <a:moveTo>
                  <a:pt x="20618" y="6873"/>
                </a:moveTo>
                <a:lnTo>
                  <a:pt x="982" y="6873"/>
                </a:lnTo>
                <a:lnTo>
                  <a:pt x="982" y="3928"/>
                </a:lnTo>
                <a:cubicBezTo>
                  <a:pt x="982" y="3385"/>
                  <a:pt x="1421"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9" y="2945"/>
                  <a:pt x="20618" y="3385"/>
                  <a:pt x="20618" y="3928"/>
                </a:cubicBezTo>
                <a:cubicBezTo>
                  <a:pt x="20618" y="3928"/>
                  <a:pt x="20618" y="6873"/>
                  <a:pt x="20618" y="6873"/>
                </a:cubicBezTo>
                <a:close/>
                <a:moveTo>
                  <a:pt x="20618" y="19636"/>
                </a:moveTo>
                <a:cubicBezTo>
                  <a:pt x="20618" y="20179"/>
                  <a:pt x="20179" y="20618"/>
                  <a:pt x="19636" y="20618"/>
                </a:cubicBezTo>
                <a:lnTo>
                  <a:pt x="1964" y="20618"/>
                </a:lnTo>
                <a:cubicBezTo>
                  <a:pt x="1421" y="20618"/>
                  <a:pt x="982" y="20179"/>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23" name="Shape 2623"/>
          <p:cNvSpPr/>
          <p:nvPr/>
        </p:nvSpPr>
        <p:spPr>
          <a:xfrm>
            <a:off x="21032121" y="714549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7364" y="13255"/>
                </a:moveTo>
                <a:lnTo>
                  <a:pt x="5400" y="13255"/>
                </a:lnTo>
                <a:lnTo>
                  <a:pt x="5400" y="15218"/>
                </a:lnTo>
                <a:lnTo>
                  <a:pt x="7364" y="15218"/>
                </a:lnTo>
                <a:cubicBezTo>
                  <a:pt x="7364" y="15218"/>
                  <a:pt x="7364" y="13255"/>
                  <a:pt x="7364" y="13255"/>
                </a:cubicBezTo>
                <a:close/>
                <a:moveTo>
                  <a:pt x="7364" y="16691"/>
                </a:moveTo>
                <a:lnTo>
                  <a:pt x="5400" y="16691"/>
                </a:lnTo>
                <a:lnTo>
                  <a:pt x="5400" y="18655"/>
                </a:lnTo>
                <a:lnTo>
                  <a:pt x="7364" y="18655"/>
                </a:lnTo>
                <a:cubicBezTo>
                  <a:pt x="7364" y="18655"/>
                  <a:pt x="7364" y="16691"/>
                  <a:pt x="7364" y="16691"/>
                </a:cubicBezTo>
                <a:close/>
                <a:moveTo>
                  <a:pt x="7364" y="9818"/>
                </a:moveTo>
                <a:lnTo>
                  <a:pt x="5400" y="9818"/>
                </a:lnTo>
                <a:lnTo>
                  <a:pt x="5400" y="11782"/>
                </a:lnTo>
                <a:lnTo>
                  <a:pt x="7364" y="11782"/>
                </a:lnTo>
                <a:cubicBezTo>
                  <a:pt x="7364" y="11782"/>
                  <a:pt x="7364" y="9818"/>
                  <a:pt x="7364" y="9818"/>
                </a:cubicBezTo>
                <a:close/>
                <a:moveTo>
                  <a:pt x="4418" y="16691"/>
                </a:moveTo>
                <a:lnTo>
                  <a:pt x="2455" y="16691"/>
                </a:lnTo>
                <a:lnTo>
                  <a:pt x="2455" y="18655"/>
                </a:lnTo>
                <a:lnTo>
                  <a:pt x="4418" y="18655"/>
                </a:lnTo>
                <a:cubicBezTo>
                  <a:pt x="4418" y="18655"/>
                  <a:pt x="4418" y="16691"/>
                  <a:pt x="4418" y="16691"/>
                </a:cubicBezTo>
                <a:close/>
                <a:moveTo>
                  <a:pt x="20618" y="6873"/>
                </a:moveTo>
                <a:lnTo>
                  <a:pt x="982" y="6873"/>
                </a:lnTo>
                <a:lnTo>
                  <a:pt x="982" y="3928"/>
                </a:lnTo>
                <a:cubicBezTo>
                  <a:pt x="982" y="3385"/>
                  <a:pt x="1422"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8" y="2945"/>
                  <a:pt x="20618" y="3385"/>
                  <a:pt x="20618" y="3928"/>
                </a:cubicBezTo>
                <a:cubicBezTo>
                  <a:pt x="20618" y="3928"/>
                  <a:pt x="20618" y="6873"/>
                  <a:pt x="20618" y="6873"/>
                </a:cubicBezTo>
                <a:close/>
                <a:moveTo>
                  <a:pt x="20618" y="19636"/>
                </a:moveTo>
                <a:cubicBezTo>
                  <a:pt x="20618" y="20178"/>
                  <a:pt x="20178" y="20618"/>
                  <a:pt x="19636" y="20618"/>
                </a:cubicBezTo>
                <a:lnTo>
                  <a:pt x="1964" y="20618"/>
                </a:lnTo>
                <a:cubicBezTo>
                  <a:pt x="1422" y="20618"/>
                  <a:pt x="982" y="20178"/>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moveTo>
                  <a:pt x="4418" y="9818"/>
                </a:moveTo>
                <a:lnTo>
                  <a:pt x="2455" y="9818"/>
                </a:lnTo>
                <a:lnTo>
                  <a:pt x="2455" y="11782"/>
                </a:lnTo>
                <a:lnTo>
                  <a:pt x="4418" y="11782"/>
                </a:lnTo>
                <a:cubicBezTo>
                  <a:pt x="4418" y="11782"/>
                  <a:pt x="4418" y="9818"/>
                  <a:pt x="4418" y="9818"/>
                </a:cubicBezTo>
                <a:close/>
                <a:moveTo>
                  <a:pt x="4418" y="13255"/>
                </a:moveTo>
                <a:lnTo>
                  <a:pt x="2455" y="13255"/>
                </a:lnTo>
                <a:lnTo>
                  <a:pt x="2455" y="15218"/>
                </a:lnTo>
                <a:lnTo>
                  <a:pt x="4418" y="15218"/>
                </a:lnTo>
                <a:cubicBezTo>
                  <a:pt x="4418" y="15218"/>
                  <a:pt x="4418" y="13255"/>
                  <a:pt x="4418" y="13255"/>
                </a:cubicBezTo>
                <a:close/>
                <a:moveTo>
                  <a:pt x="10309" y="16691"/>
                </a:moveTo>
                <a:lnTo>
                  <a:pt x="8345" y="16691"/>
                </a:lnTo>
                <a:lnTo>
                  <a:pt x="8345" y="18655"/>
                </a:lnTo>
                <a:lnTo>
                  <a:pt x="10309" y="18655"/>
                </a:lnTo>
                <a:cubicBezTo>
                  <a:pt x="10309" y="18655"/>
                  <a:pt x="10309" y="16691"/>
                  <a:pt x="10309" y="16691"/>
                </a:cubicBezTo>
                <a:close/>
                <a:moveTo>
                  <a:pt x="10309" y="9818"/>
                </a:moveTo>
                <a:lnTo>
                  <a:pt x="8345" y="9818"/>
                </a:lnTo>
                <a:lnTo>
                  <a:pt x="8345" y="11782"/>
                </a:lnTo>
                <a:lnTo>
                  <a:pt x="10309" y="11782"/>
                </a:lnTo>
                <a:cubicBezTo>
                  <a:pt x="10309" y="11782"/>
                  <a:pt x="10309" y="9818"/>
                  <a:pt x="10309" y="9818"/>
                </a:cubicBezTo>
                <a:close/>
                <a:moveTo>
                  <a:pt x="10309" y="13255"/>
                </a:moveTo>
                <a:lnTo>
                  <a:pt x="8345" y="13255"/>
                </a:lnTo>
                <a:lnTo>
                  <a:pt x="8345" y="15218"/>
                </a:lnTo>
                <a:lnTo>
                  <a:pt x="10309" y="15218"/>
                </a:lnTo>
                <a:cubicBezTo>
                  <a:pt x="10309" y="15218"/>
                  <a:pt x="10309" y="13255"/>
                  <a:pt x="10309" y="13255"/>
                </a:cubicBezTo>
                <a:close/>
                <a:moveTo>
                  <a:pt x="19145" y="13255"/>
                </a:moveTo>
                <a:lnTo>
                  <a:pt x="17182" y="13255"/>
                </a:lnTo>
                <a:lnTo>
                  <a:pt x="17182" y="15218"/>
                </a:lnTo>
                <a:lnTo>
                  <a:pt x="19145" y="15218"/>
                </a:lnTo>
                <a:cubicBezTo>
                  <a:pt x="19145" y="15218"/>
                  <a:pt x="19145" y="13255"/>
                  <a:pt x="19145" y="13255"/>
                </a:cubicBezTo>
                <a:close/>
                <a:moveTo>
                  <a:pt x="16200" y="13255"/>
                </a:moveTo>
                <a:lnTo>
                  <a:pt x="14236" y="13255"/>
                </a:lnTo>
                <a:lnTo>
                  <a:pt x="14236" y="15218"/>
                </a:lnTo>
                <a:lnTo>
                  <a:pt x="16200" y="15218"/>
                </a:lnTo>
                <a:cubicBezTo>
                  <a:pt x="16200" y="15218"/>
                  <a:pt x="16200" y="13255"/>
                  <a:pt x="16200" y="13255"/>
                </a:cubicBezTo>
                <a:close/>
                <a:moveTo>
                  <a:pt x="19145" y="9818"/>
                </a:moveTo>
                <a:lnTo>
                  <a:pt x="17182" y="9818"/>
                </a:lnTo>
                <a:lnTo>
                  <a:pt x="17182" y="11782"/>
                </a:lnTo>
                <a:lnTo>
                  <a:pt x="19145" y="11782"/>
                </a:lnTo>
                <a:cubicBezTo>
                  <a:pt x="19145" y="11782"/>
                  <a:pt x="19145" y="9818"/>
                  <a:pt x="19145" y="9818"/>
                </a:cubicBezTo>
                <a:close/>
                <a:moveTo>
                  <a:pt x="16200" y="9818"/>
                </a:moveTo>
                <a:lnTo>
                  <a:pt x="14236" y="9818"/>
                </a:lnTo>
                <a:lnTo>
                  <a:pt x="14236" y="11782"/>
                </a:lnTo>
                <a:lnTo>
                  <a:pt x="16200" y="11782"/>
                </a:lnTo>
                <a:cubicBezTo>
                  <a:pt x="16200" y="11782"/>
                  <a:pt x="16200" y="9818"/>
                  <a:pt x="16200" y="9818"/>
                </a:cubicBezTo>
                <a:close/>
                <a:moveTo>
                  <a:pt x="13255" y="16691"/>
                </a:moveTo>
                <a:lnTo>
                  <a:pt x="11291" y="16691"/>
                </a:lnTo>
                <a:lnTo>
                  <a:pt x="11291" y="18655"/>
                </a:lnTo>
                <a:lnTo>
                  <a:pt x="13255" y="18655"/>
                </a:lnTo>
                <a:cubicBezTo>
                  <a:pt x="13255" y="18655"/>
                  <a:pt x="13255" y="16691"/>
                  <a:pt x="13255" y="16691"/>
                </a:cubicBezTo>
                <a:close/>
                <a:moveTo>
                  <a:pt x="13255" y="9818"/>
                </a:moveTo>
                <a:lnTo>
                  <a:pt x="11291" y="9818"/>
                </a:lnTo>
                <a:lnTo>
                  <a:pt x="11291" y="11782"/>
                </a:lnTo>
                <a:lnTo>
                  <a:pt x="13255" y="11782"/>
                </a:lnTo>
                <a:cubicBezTo>
                  <a:pt x="13255" y="11782"/>
                  <a:pt x="13255" y="9818"/>
                  <a:pt x="13255" y="9818"/>
                </a:cubicBezTo>
                <a:close/>
                <a:moveTo>
                  <a:pt x="13255" y="13255"/>
                </a:moveTo>
                <a:lnTo>
                  <a:pt x="11291" y="13255"/>
                </a:lnTo>
                <a:lnTo>
                  <a:pt x="11291" y="15218"/>
                </a:lnTo>
                <a:lnTo>
                  <a:pt x="13255" y="15218"/>
                </a:lnTo>
                <a:cubicBezTo>
                  <a:pt x="13255" y="15218"/>
                  <a:pt x="13255" y="13255"/>
                  <a:pt x="13255" y="13255"/>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24" name="Shape 2624"/>
          <p:cNvSpPr/>
          <p:nvPr/>
        </p:nvSpPr>
        <p:spPr>
          <a:xfrm>
            <a:off x="22098643" y="714549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982" y="6873"/>
                </a:moveTo>
                <a:lnTo>
                  <a:pt x="20618" y="6873"/>
                </a:lnTo>
                <a:lnTo>
                  <a:pt x="20618" y="7855"/>
                </a:lnTo>
                <a:lnTo>
                  <a:pt x="982" y="7855"/>
                </a:lnTo>
                <a:cubicBezTo>
                  <a:pt x="982" y="7855"/>
                  <a:pt x="982" y="6873"/>
                  <a:pt x="982" y="6873"/>
                </a:cubicBezTo>
                <a:close/>
                <a:moveTo>
                  <a:pt x="16691" y="8836"/>
                </a:moveTo>
                <a:lnTo>
                  <a:pt x="18655" y="8836"/>
                </a:lnTo>
                <a:lnTo>
                  <a:pt x="18655" y="17673"/>
                </a:lnTo>
                <a:lnTo>
                  <a:pt x="16691" y="17673"/>
                </a:lnTo>
                <a:cubicBezTo>
                  <a:pt x="16691" y="17673"/>
                  <a:pt x="16691" y="8836"/>
                  <a:pt x="16691" y="8836"/>
                </a:cubicBezTo>
                <a:close/>
                <a:moveTo>
                  <a:pt x="13745" y="8836"/>
                </a:moveTo>
                <a:lnTo>
                  <a:pt x="15709" y="8836"/>
                </a:lnTo>
                <a:lnTo>
                  <a:pt x="15709" y="17673"/>
                </a:lnTo>
                <a:lnTo>
                  <a:pt x="13745" y="17673"/>
                </a:lnTo>
                <a:cubicBezTo>
                  <a:pt x="13745" y="17673"/>
                  <a:pt x="13745" y="8836"/>
                  <a:pt x="13745" y="8836"/>
                </a:cubicBezTo>
                <a:close/>
                <a:moveTo>
                  <a:pt x="8836" y="8836"/>
                </a:moveTo>
                <a:lnTo>
                  <a:pt x="12764" y="8836"/>
                </a:lnTo>
                <a:lnTo>
                  <a:pt x="12764" y="17673"/>
                </a:lnTo>
                <a:lnTo>
                  <a:pt x="8836" y="17673"/>
                </a:lnTo>
                <a:cubicBezTo>
                  <a:pt x="8836" y="17673"/>
                  <a:pt x="8836" y="8836"/>
                  <a:pt x="8836" y="8836"/>
                </a:cubicBezTo>
                <a:close/>
                <a:moveTo>
                  <a:pt x="5891" y="8836"/>
                </a:moveTo>
                <a:lnTo>
                  <a:pt x="7855" y="8836"/>
                </a:lnTo>
                <a:lnTo>
                  <a:pt x="7855" y="17673"/>
                </a:lnTo>
                <a:lnTo>
                  <a:pt x="5891" y="17673"/>
                </a:lnTo>
                <a:cubicBezTo>
                  <a:pt x="5891" y="17673"/>
                  <a:pt x="5891" y="8836"/>
                  <a:pt x="5891" y="8836"/>
                </a:cubicBezTo>
                <a:close/>
                <a:moveTo>
                  <a:pt x="2945" y="8836"/>
                </a:moveTo>
                <a:lnTo>
                  <a:pt x="4909" y="8836"/>
                </a:lnTo>
                <a:lnTo>
                  <a:pt x="4909" y="17673"/>
                </a:lnTo>
                <a:lnTo>
                  <a:pt x="2945" y="17673"/>
                </a:lnTo>
                <a:cubicBezTo>
                  <a:pt x="2945" y="17673"/>
                  <a:pt x="2945" y="8836"/>
                  <a:pt x="2945" y="8836"/>
                </a:cubicBezTo>
                <a:close/>
                <a:moveTo>
                  <a:pt x="19773" y="18655"/>
                </a:moveTo>
                <a:lnTo>
                  <a:pt x="20428" y="20618"/>
                </a:lnTo>
                <a:lnTo>
                  <a:pt x="1172" y="20618"/>
                </a:lnTo>
                <a:lnTo>
                  <a:pt x="1827" y="18655"/>
                </a:lnTo>
                <a:cubicBezTo>
                  <a:pt x="1827" y="18655"/>
                  <a:pt x="19773" y="18655"/>
                  <a:pt x="19773" y="18655"/>
                </a:cubicBezTo>
                <a:close/>
                <a:moveTo>
                  <a:pt x="10800" y="1056"/>
                </a:moveTo>
                <a:lnTo>
                  <a:pt x="19261" y="5891"/>
                </a:lnTo>
                <a:lnTo>
                  <a:pt x="2339" y="5891"/>
                </a:lnTo>
                <a:cubicBezTo>
                  <a:pt x="2339" y="5891"/>
                  <a:pt x="10800" y="1056"/>
                  <a:pt x="10800" y="1056"/>
                </a:cubicBezTo>
                <a:close/>
                <a:moveTo>
                  <a:pt x="21109" y="8836"/>
                </a:moveTo>
                <a:cubicBezTo>
                  <a:pt x="21380" y="8836"/>
                  <a:pt x="21600" y="8617"/>
                  <a:pt x="21600" y="8345"/>
                </a:cubicBezTo>
                <a:lnTo>
                  <a:pt x="21600" y="6382"/>
                </a:lnTo>
                <a:cubicBezTo>
                  <a:pt x="21600" y="6200"/>
                  <a:pt x="21496" y="6047"/>
                  <a:pt x="21349" y="5963"/>
                </a:cubicBezTo>
                <a:lnTo>
                  <a:pt x="21353" y="5956"/>
                </a:lnTo>
                <a:lnTo>
                  <a:pt x="11044" y="65"/>
                </a:lnTo>
                <a:lnTo>
                  <a:pt x="11040" y="72"/>
                </a:lnTo>
                <a:cubicBezTo>
                  <a:pt x="10968" y="30"/>
                  <a:pt x="10889" y="0"/>
                  <a:pt x="10800" y="0"/>
                </a:cubicBezTo>
                <a:cubicBezTo>
                  <a:pt x="10711" y="0"/>
                  <a:pt x="10632" y="30"/>
                  <a:pt x="10560" y="72"/>
                </a:cubicBezTo>
                <a:lnTo>
                  <a:pt x="10556" y="65"/>
                </a:lnTo>
                <a:lnTo>
                  <a:pt x="247" y="5956"/>
                </a:lnTo>
                <a:lnTo>
                  <a:pt x="251" y="5963"/>
                </a:lnTo>
                <a:cubicBezTo>
                  <a:pt x="104" y="6047"/>
                  <a:pt x="0" y="6200"/>
                  <a:pt x="0" y="6382"/>
                </a:cubicBezTo>
                <a:lnTo>
                  <a:pt x="0" y="8345"/>
                </a:lnTo>
                <a:cubicBezTo>
                  <a:pt x="0" y="8617"/>
                  <a:pt x="220" y="8836"/>
                  <a:pt x="491" y="8836"/>
                </a:cubicBezTo>
                <a:lnTo>
                  <a:pt x="1964" y="8836"/>
                </a:lnTo>
                <a:lnTo>
                  <a:pt x="1964" y="17673"/>
                </a:lnTo>
                <a:lnTo>
                  <a:pt x="1473" y="17673"/>
                </a:lnTo>
                <a:cubicBezTo>
                  <a:pt x="1256" y="17673"/>
                  <a:pt x="1078" y="17816"/>
                  <a:pt x="1013" y="18010"/>
                </a:cubicBezTo>
                <a:lnTo>
                  <a:pt x="1007" y="18009"/>
                </a:lnTo>
                <a:lnTo>
                  <a:pt x="25" y="20954"/>
                </a:lnTo>
                <a:lnTo>
                  <a:pt x="31" y="20955"/>
                </a:lnTo>
                <a:cubicBezTo>
                  <a:pt x="14" y="21005"/>
                  <a:pt x="0" y="21055"/>
                  <a:pt x="0" y="21109"/>
                </a:cubicBezTo>
                <a:cubicBezTo>
                  <a:pt x="0" y="21381"/>
                  <a:pt x="220" y="21600"/>
                  <a:pt x="491" y="21600"/>
                </a:cubicBezTo>
                <a:lnTo>
                  <a:pt x="21109" y="21600"/>
                </a:lnTo>
                <a:cubicBezTo>
                  <a:pt x="21380" y="21600"/>
                  <a:pt x="21600" y="21381"/>
                  <a:pt x="21600" y="21109"/>
                </a:cubicBezTo>
                <a:cubicBezTo>
                  <a:pt x="21600" y="21055"/>
                  <a:pt x="21586" y="21005"/>
                  <a:pt x="21569" y="20955"/>
                </a:cubicBezTo>
                <a:lnTo>
                  <a:pt x="21575" y="20954"/>
                </a:lnTo>
                <a:lnTo>
                  <a:pt x="20593" y="18009"/>
                </a:lnTo>
                <a:lnTo>
                  <a:pt x="20587" y="18010"/>
                </a:lnTo>
                <a:cubicBezTo>
                  <a:pt x="20522" y="17816"/>
                  <a:pt x="20344" y="17673"/>
                  <a:pt x="20127" y="17673"/>
                </a:cubicBezTo>
                <a:lnTo>
                  <a:pt x="19636" y="17673"/>
                </a:lnTo>
                <a:lnTo>
                  <a:pt x="19636" y="8836"/>
                </a:lnTo>
                <a:cubicBezTo>
                  <a:pt x="19636" y="8836"/>
                  <a:pt x="21109" y="8836"/>
                  <a:pt x="21109" y="8836"/>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25" name="Shape 2625"/>
          <p:cNvSpPr/>
          <p:nvPr/>
        </p:nvSpPr>
        <p:spPr>
          <a:xfrm>
            <a:off x="12499944" y="8262798"/>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949"/>
                  <a:pt x="1025" y="18796"/>
                  <a:pt x="1048" y="18734"/>
                </a:cubicBezTo>
                <a:cubicBezTo>
                  <a:pt x="1065" y="18712"/>
                  <a:pt x="1048" y="18729"/>
                  <a:pt x="1078" y="18673"/>
                </a:cubicBezTo>
                <a:lnTo>
                  <a:pt x="9914" y="1873"/>
                </a:lnTo>
                <a:cubicBezTo>
                  <a:pt x="9930" y="1843"/>
                  <a:pt x="9944" y="1813"/>
                  <a:pt x="9957" y="1783"/>
                </a:cubicBezTo>
                <a:cubicBezTo>
                  <a:pt x="9960" y="1778"/>
                  <a:pt x="10234" y="1200"/>
                  <a:pt x="10800" y="1200"/>
                </a:cubicBezTo>
                <a:cubicBezTo>
                  <a:pt x="11366" y="1200"/>
                  <a:pt x="11588" y="1654"/>
                  <a:pt x="11617" y="1719"/>
                </a:cubicBezTo>
                <a:cubicBezTo>
                  <a:pt x="11641" y="1792"/>
                  <a:pt x="11650" y="1806"/>
                  <a:pt x="11686" y="1873"/>
                </a:cubicBezTo>
                <a:lnTo>
                  <a:pt x="20522" y="18673"/>
                </a:lnTo>
                <a:cubicBezTo>
                  <a:pt x="20535" y="18697"/>
                  <a:pt x="20548" y="18720"/>
                  <a:pt x="20562" y="18744"/>
                </a:cubicBezTo>
                <a:cubicBezTo>
                  <a:pt x="20576" y="18785"/>
                  <a:pt x="20618" y="18928"/>
                  <a:pt x="20618" y="19200"/>
                </a:cubicBezTo>
                <a:cubicBezTo>
                  <a:pt x="20618" y="19862"/>
                  <a:pt x="20177" y="20400"/>
                  <a:pt x="19636" y="20400"/>
                </a:cubicBezTo>
                <a:moveTo>
                  <a:pt x="21348" y="18023"/>
                </a:moveTo>
                <a:lnTo>
                  <a:pt x="12511" y="1223"/>
                </a:lnTo>
                <a:cubicBezTo>
                  <a:pt x="12511" y="1223"/>
                  <a:pt x="12058" y="0"/>
                  <a:pt x="10800" y="0"/>
                </a:cubicBezTo>
                <a:cubicBezTo>
                  <a:pt x="9616" y="0"/>
                  <a:pt x="9089" y="1223"/>
                  <a:pt x="9089" y="1223"/>
                </a:cubicBezTo>
                <a:lnTo>
                  <a:pt x="252" y="18023"/>
                </a:lnTo>
                <a:cubicBezTo>
                  <a:pt x="252" y="18023"/>
                  <a:pt x="0" y="18421"/>
                  <a:pt x="0" y="19200"/>
                </a:cubicBezTo>
                <a:cubicBezTo>
                  <a:pt x="0" y="20526"/>
                  <a:pt x="879" y="21600"/>
                  <a:pt x="1964" y="21600"/>
                </a:cubicBezTo>
                <a:lnTo>
                  <a:pt x="19636" y="21600"/>
                </a:lnTo>
                <a:cubicBezTo>
                  <a:pt x="20721" y="21600"/>
                  <a:pt x="21600" y="20526"/>
                  <a:pt x="21600" y="19200"/>
                </a:cubicBezTo>
                <a:cubicBezTo>
                  <a:pt x="21600" y="18362"/>
                  <a:pt x="21348" y="18023"/>
                  <a:pt x="21348" y="18023"/>
                </a:cubicBezTo>
                <a:moveTo>
                  <a:pt x="10800" y="15600"/>
                </a:moveTo>
                <a:cubicBezTo>
                  <a:pt x="10258" y="15600"/>
                  <a:pt x="9818" y="16138"/>
                  <a:pt x="9818" y="16800"/>
                </a:cubicBezTo>
                <a:cubicBezTo>
                  <a:pt x="9818" y="17462"/>
                  <a:pt x="10258" y="18000"/>
                  <a:pt x="10800" y="18000"/>
                </a:cubicBezTo>
                <a:cubicBezTo>
                  <a:pt x="11342" y="18000"/>
                  <a:pt x="11782" y="17462"/>
                  <a:pt x="11782" y="16800"/>
                </a:cubicBezTo>
                <a:cubicBezTo>
                  <a:pt x="11782" y="16138"/>
                  <a:pt x="11342" y="15600"/>
                  <a:pt x="10800" y="15600"/>
                </a:cubicBezTo>
                <a:moveTo>
                  <a:pt x="10800" y="6000"/>
                </a:moveTo>
                <a:cubicBezTo>
                  <a:pt x="10258" y="6000"/>
                  <a:pt x="9818" y="6538"/>
                  <a:pt x="9818" y="7200"/>
                </a:cubicBezTo>
                <a:lnTo>
                  <a:pt x="10309" y="13800"/>
                </a:lnTo>
                <a:cubicBezTo>
                  <a:pt x="10309" y="14132"/>
                  <a:pt x="10529" y="14400"/>
                  <a:pt x="10800" y="14400"/>
                </a:cubicBezTo>
                <a:cubicBezTo>
                  <a:pt x="11071" y="14400"/>
                  <a:pt x="11291" y="14132"/>
                  <a:pt x="11291" y="13800"/>
                </a:cubicBezTo>
                <a:lnTo>
                  <a:pt x="11782" y="7200"/>
                </a:lnTo>
                <a:cubicBezTo>
                  <a:pt x="11782" y="6538"/>
                  <a:pt x="11342" y="6000"/>
                  <a:pt x="10800" y="60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26" name="Shape 2626"/>
          <p:cNvSpPr/>
          <p:nvPr/>
        </p:nvSpPr>
        <p:spPr>
          <a:xfrm>
            <a:off x="13617252" y="8212012"/>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7222" y="18655"/>
                </a:moveTo>
                <a:cubicBezTo>
                  <a:pt x="7553" y="18644"/>
                  <a:pt x="7811" y="18417"/>
                  <a:pt x="7799" y="18146"/>
                </a:cubicBezTo>
                <a:lnTo>
                  <a:pt x="6916" y="6377"/>
                </a:lnTo>
                <a:cubicBezTo>
                  <a:pt x="6904" y="6106"/>
                  <a:pt x="6626" y="5895"/>
                  <a:pt x="6295" y="5904"/>
                </a:cubicBezTo>
                <a:cubicBezTo>
                  <a:pt x="5963" y="5915"/>
                  <a:pt x="5705" y="6142"/>
                  <a:pt x="5717" y="6413"/>
                </a:cubicBezTo>
                <a:lnTo>
                  <a:pt x="6601" y="18182"/>
                </a:lnTo>
                <a:cubicBezTo>
                  <a:pt x="6613" y="18453"/>
                  <a:pt x="6891" y="18664"/>
                  <a:pt x="7222" y="18655"/>
                </a:cubicBezTo>
                <a:moveTo>
                  <a:pt x="17400" y="19636"/>
                </a:moveTo>
                <a:cubicBezTo>
                  <a:pt x="17319" y="20154"/>
                  <a:pt x="16862" y="20618"/>
                  <a:pt x="16200" y="20618"/>
                </a:cubicBezTo>
                <a:lnTo>
                  <a:pt x="5400" y="20618"/>
                </a:lnTo>
                <a:cubicBezTo>
                  <a:pt x="4737" y="20618"/>
                  <a:pt x="4291" y="20160"/>
                  <a:pt x="4200" y="19636"/>
                </a:cubicBezTo>
                <a:lnTo>
                  <a:pt x="3000" y="3927"/>
                </a:lnTo>
                <a:lnTo>
                  <a:pt x="18600" y="3927"/>
                </a:lnTo>
                <a:cubicBezTo>
                  <a:pt x="18600" y="3927"/>
                  <a:pt x="17400" y="19636"/>
                  <a:pt x="17400" y="19636"/>
                </a:cubicBezTo>
                <a:close/>
                <a:moveTo>
                  <a:pt x="7800" y="983"/>
                </a:moveTo>
                <a:lnTo>
                  <a:pt x="13800" y="983"/>
                </a:lnTo>
                <a:lnTo>
                  <a:pt x="13800" y="2945"/>
                </a:lnTo>
                <a:lnTo>
                  <a:pt x="7800" y="2945"/>
                </a:lnTo>
                <a:cubicBezTo>
                  <a:pt x="7800" y="2945"/>
                  <a:pt x="7800" y="983"/>
                  <a:pt x="7800" y="983"/>
                </a:cubicBezTo>
                <a:close/>
                <a:moveTo>
                  <a:pt x="21000" y="2945"/>
                </a:moveTo>
                <a:lnTo>
                  <a:pt x="15000" y="2945"/>
                </a:lnTo>
                <a:lnTo>
                  <a:pt x="15000" y="983"/>
                </a:lnTo>
                <a:cubicBezTo>
                  <a:pt x="15000" y="440"/>
                  <a:pt x="14462" y="0"/>
                  <a:pt x="13800" y="0"/>
                </a:cubicBezTo>
                <a:lnTo>
                  <a:pt x="7800" y="0"/>
                </a:lnTo>
                <a:cubicBezTo>
                  <a:pt x="7137" y="0"/>
                  <a:pt x="6600" y="440"/>
                  <a:pt x="6600" y="983"/>
                </a:cubicBezTo>
                <a:lnTo>
                  <a:pt x="6600" y="2945"/>
                </a:lnTo>
                <a:lnTo>
                  <a:pt x="600" y="2945"/>
                </a:lnTo>
                <a:cubicBezTo>
                  <a:pt x="269" y="2945"/>
                  <a:pt x="0" y="3166"/>
                  <a:pt x="0" y="3437"/>
                </a:cubicBezTo>
                <a:cubicBezTo>
                  <a:pt x="0" y="3708"/>
                  <a:pt x="269" y="3927"/>
                  <a:pt x="600" y="3927"/>
                </a:cubicBezTo>
                <a:lnTo>
                  <a:pt x="1800" y="3927"/>
                </a:lnTo>
                <a:lnTo>
                  <a:pt x="3000" y="19636"/>
                </a:lnTo>
                <a:cubicBezTo>
                  <a:pt x="3193" y="20711"/>
                  <a:pt x="4075" y="21600"/>
                  <a:pt x="5400" y="21600"/>
                </a:cubicBezTo>
                <a:lnTo>
                  <a:pt x="16200" y="21600"/>
                </a:lnTo>
                <a:cubicBezTo>
                  <a:pt x="17525" y="21600"/>
                  <a:pt x="18374" y="20700"/>
                  <a:pt x="18600" y="19636"/>
                </a:cubicBezTo>
                <a:lnTo>
                  <a:pt x="19800" y="3927"/>
                </a:lnTo>
                <a:lnTo>
                  <a:pt x="21000" y="3927"/>
                </a:lnTo>
                <a:cubicBezTo>
                  <a:pt x="21331" y="3927"/>
                  <a:pt x="21600" y="3708"/>
                  <a:pt x="21600" y="3437"/>
                </a:cubicBezTo>
                <a:cubicBezTo>
                  <a:pt x="21600" y="3166"/>
                  <a:pt x="21331" y="2945"/>
                  <a:pt x="21000" y="2945"/>
                </a:cubicBezTo>
                <a:moveTo>
                  <a:pt x="14380" y="18654"/>
                </a:moveTo>
                <a:cubicBezTo>
                  <a:pt x="14711" y="18664"/>
                  <a:pt x="14989" y="18452"/>
                  <a:pt x="15001" y="18181"/>
                </a:cubicBezTo>
                <a:lnTo>
                  <a:pt x="15871" y="6413"/>
                </a:lnTo>
                <a:cubicBezTo>
                  <a:pt x="15883" y="6142"/>
                  <a:pt x="15625" y="5914"/>
                  <a:pt x="15294" y="5904"/>
                </a:cubicBezTo>
                <a:cubicBezTo>
                  <a:pt x="14962" y="5895"/>
                  <a:pt x="14684" y="6106"/>
                  <a:pt x="14672" y="6377"/>
                </a:cubicBezTo>
                <a:lnTo>
                  <a:pt x="13802" y="18146"/>
                </a:lnTo>
                <a:cubicBezTo>
                  <a:pt x="13790" y="18417"/>
                  <a:pt x="14049" y="18644"/>
                  <a:pt x="14380" y="18654"/>
                </a:cubicBezTo>
                <a:moveTo>
                  <a:pt x="10800" y="18655"/>
                </a:moveTo>
                <a:cubicBezTo>
                  <a:pt x="11131" y="18655"/>
                  <a:pt x="11400" y="18435"/>
                  <a:pt x="11400" y="18164"/>
                </a:cubicBezTo>
                <a:lnTo>
                  <a:pt x="11400" y="6382"/>
                </a:lnTo>
                <a:cubicBezTo>
                  <a:pt x="11400" y="6110"/>
                  <a:pt x="11131" y="5891"/>
                  <a:pt x="10800" y="5891"/>
                </a:cubicBezTo>
                <a:cubicBezTo>
                  <a:pt x="10469" y="5891"/>
                  <a:pt x="10200" y="6110"/>
                  <a:pt x="10200" y="6382"/>
                </a:cubicBezTo>
                <a:lnTo>
                  <a:pt x="10200" y="18164"/>
                </a:lnTo>
                <a:cubicBezTo>
                  <a:pt x="10200" y="18435"/>
                  <a:pt x="10469" y="18655"/>
                  <a:pt x="10800" y="1865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27" name="Shape 2627"/>
          <p:cNvSpPr/>
          <p:nvPr/>
        </p:nvSpPr>
        <p:spPr>
          <a:xfrm>
            <a:off x="14721865" y="8212012"/>
            <a:ext cx="380902" cy="558655"/>
          </a:xfrm>
          <a:custGeom>
            <a:avLst/>
            <a:gdLst/>
            <a:ahLst/>
            <a:cxnLst>
              <a:cxn ang="0">
                <a:pos x="wd2" y="hd2"/>
              </a:cxn>
              <a:cxn ang="5400000">
                <a:pos x="wd2" y="hd2"/>
              </a:cxn>
              <a:cxn ang="10800000">
                <a:pos x="wd2" y="hd2"/>
              </a:cxn>
              <a:cxn ang="16200000">
                <a:pos x="wd2" y="hd2"/>
              </a:cxn>
            </a:cxnLst>
            <a:rect l="0" t="0" r="r" b="b"/>
            <a:pathLst>
              <a:path w="21600" h="21600" extrusionOk="0">
                <a:moveTo>
                  <a:pt x="18720" y="19636"/>
                </a:moveTo>
                <a:cubicBezTo>
                  <a:pt x="18623" y="20154"/>
                  <a:pt x="18075" y="20618"/>
                  <a:pt x="17280" y="20618"/>
                </a:cubicBezTo>
                <a:lnTo>
                  <a:pt x="4320" y="20618"/>
                </a:lnTo>
                <a:cubicBezTo>
                  <a:pt x="3525" y="20618"/>
                  <a:pt x="2989" y="20160"/>
                  <a:pt x="2880" y="19636"/>
                </a:cubicBezTo>
                <a:lnTo>
                  <a:pt x="1483" y="3927"/>
                </a:lnTo>
                <a:lnTo>
                  <a:pt x="20117" y="3927"/>
                </a:lnTo>
                <a:cubicBezTo>
                  <a:pt x="20117" y="3927"/>
                  <a:pt x="18720" y="19636"/>
                  <a:pt x="18720" y="19636"/>
                </a:cubicBezTo>
                <a:close/>
                <a:moveTo>
                  <a:pt x="4529" y="2227"/>
                </a:moveTo>
                <a:cubicBezTo>
                  <a:pt x="4971" y="2122"/>
                  <a:pt x="5311" y="1878"/>
                  <a:pt x="5440" y="1571"/>
                </a:cubicBezTo>
                <a:cubicBezTo>
                  <a:pt x="5563" y="1278"/>
                  <a:pt x="6084" y="982"/>
                  <a:pt x="6840" y="982"/>
                </a:cubicBezTo>
                <a:cubicBezTo>
                  <a:pt x="7596" y="982"/>
                  <a:pt x="8117" y="1094"/>
                  <a:pt x="8240" y="1387"/>
                </a:cubicBezTo>
                <a:cubicBezTo>
                  <a:pt x="8286" y="1495"/>
                  <a:pt x="8358" y="1598"/>
                  <a:pt x="8454" y="1688"/>
                </a:cubicBezTo>
                <a:cubicBezTo>
                  <a:pt x="8957" y="2167"/>
                  <a:pt x="9732" y="2442"/>
                  <a:pt x="10577" y="2442"/>
                </a:cubicBezTo>
                <a:cubicBezTo>
                  <a:pt x="11235" y="2442"/>
                  <a:pt x="11854" y="2268"/>
                  <a:pt x="12300" y="1947"/>
                </a:cubicBezTo>
                <a:cubicBezTo>
                  <a:pt x="12697" y="1647"/>
                  <a:pt x="13446" y="1473"/>
                  <a:pt x="14760" y="1473"/>
                </a:cubicBezTo>
                <a:cubicBezTo>
                  <a:pt x="16059" y="1473"/>
                  <a:pt x="16752" y="1940"/>
                  <a:pt x="16920" y="2209"/>
                </a:cubicBezTo>
                <a:cubicBezTo>
                  <a:pt x="17107" y="2509"/>
                  <a:pt x="17391" y="2750"/>
                  <a:pt x="17688" y="2945"/>
                </a:cubicBezTo>
                <a:lnTo>
                  <a:pt x="2830" y="2945"/>
                </a:lnTo>
                <a:cubicBezTo>
                  <a:pt x="3170" y="2668"/>
                  <a:pt x="3770" y="2408"/>
                  <a:pt x="4529" y="2227"/>
                </a:cubicBezTo>
                <a:moveTo>
                  <a:pt x="20880" y="2945"/>
                </a:moveTo>
                <a:lnTo>
                  <a:pt x="19676" y="2945"/>
                </a:lnTo>
                <a:cubicBezTo>
                  <a:pt x="19217" y="2693"/>
                  <a:pt x="18780" y="2403"/>
                  <a:pt x="18405" y="1964"/>
                </a:cubicBezTo>
                <a:cubicBezTo>
                  <a:pt x="17787" y="1241"/>
                  <a:pt x="16749" y="491"/>
                  <a:pt x="14760" y="491"/>
                </a:cubicBezTo>
                <a:cubicBezTo>
                  <a:pt x="13012" y="491"/>
                  <a:pt x="11880" y="798"/>
                  <a:pt x="11231" y="1289"/>
                </a:cubicBezTo>
                <a:cubicBezTo>
                  <a:pt x="11081" y="1397"/>
                  <a:pt x="10839" y="1461"/>
                  <a:pt x="10577" y="1461"/>
                </a:cubicBezTo>
                <a:cubicBezTo>
                  <a:pt x="10245" y="1461"/>
                  <a:pt x="9879" y="1359"/>
                  <a:pt x="9624" y="1116"/>
                </a:cubicBezTo>
                <a:cubicBezTo>
                  <a:pt x="9310" y="370"/>
                  <a:pt x="8188" y="0"/>
                  <a:pt x="6840" y="0"/>
                </a:cubicBezTo>
                <a:cubicBezTo>
                  <a:pt x="5492" y="0"/>
                  <a:pt x="4370" y="554"/>
                  <a:pt x="4056" y="1300"/>
                </a:cubicBezTo>
                <a:cubicBezTo>
                  <a:pt x="2613" y="1643"/>
                  <a:pt x="1555" y="2238"/>
                  <a:pt x="1211" y="2945"/>
                </a:cubicBezTo>
                <a:lnTo>
                  <a:pt x="720" y="2945"/>
                </a:lnTo>
                <a:cubicBezTo>
                  <a:pt x="323" y="2945"/>
                  <a:pt x="0" y="3165"/>
                  <a:pt x="0" y="3436"/>
                </a:cubicBezTo>
                <a:lnTo>
                  <a:pt x="0" y="3437"/>
                </a:lnTo>
                <a:lnTo>
                  <a:pt x="1440" y="19636"/>
                </a:lnTo>
                <a:cubicBezTo>
                  <a:pt x="1672" y="20711"/>
                  <a:pt x="2730" y="21600"/>
                  <a:pt x="4320" y="21600"/>
                </a:cubicBezTo>
                <a:lnTo>
                  <a:pt x="17280" y="21600"/>
                </a:lnTo>
                <a:cubicBezTo>
                  <a:pt x="18870" y="21600"/>
                  <a:pt x="19890" y="20700"/>
                  <a:pt x="20160" y="19636"/>
                </a:cubicBezTo>
                <a:lnTo>
                  <a:pt x="21600" y="3437"/>
                </a:lnTo>
                <a:lnTo>
                  <a:pt x="21600" y="3436"/>
                </a:lnTo>
                <a:cubicBezTo>
                  <a:pt x="21600" y="3165"/>
                  <a:pt x="21277" y="2945"/>
                  <a:pt x="20880" y="2945"/>
                </a:cubicBezTo>
                <a:moveTo>
                  <a:pt x="6507" y="18655"/>
                </a:moveTo>
                <a:cubicBezTo>
                  <a:pt x="6904" y="18644"/>
                  <a:pt x="7214" y="18417"/>
                  <a:pt x="7200" y="18146"/>
                </a:cubicBezTo>
                <a:lnTo>
                  <a:pt x="6139" y="6377"/>
                </a:lnTo>
                <a:cubicBezTo>
                  <a:pt x="6125" y="6106"/>
                  <a:pt x="5791" y="5895"/>
                  <a:pt x="5394" y="5904"/>
                </a:cubicBezTo>
                <a:cubicBezTo>
                  <a:pt x="4996" y="5915"/>
                  <a:pt x="4686" y="6142"/>
                  <a:pt x="4700" y="6413"/>
                </a:cubicBezTo>
                <a:lnTo>
                  <a:pt x="5761" y="18182"/>
                </a:lnTo>
                <a:cubicBezTo>
                  <a:pt x="5775" y="18453"/>
                  <a:pt x="6109" y="18664"/>
                  <a:pt x="6507" y="18655"/>
                </a:cubicBezTo>
                <a:moveTo>
                  <a:pt x="10800" y="18655"/>
                </a:moveTo>
                <a:cubicBezTo>
                  <a:pt x="11197" y="18655"/>
                  <a:pt x="11520" y="18435"/>
                  <a:pt x="11520" y="18164"/>
                </a:cubicBezTo>
                <a:lnTo>
                  <a:pt x="11520" y="6382"/>
                </a:lnTo>
                <a:cubicBezTo>
                  <a:pt x="11520" y="6110"/>
                  <a:pt x="11197" y="5891"/>
                  <a:pt x="10800" y="5891"/>
                </a:cubicBezTo>
                <a:cubicBezTo>
                  <a:pt x="10403" y="5891"/>
                  <a:pt x="10080" y="6110"/>
                  <a:pt x="10080" y="6382"/>
                </a:cubicBezTo>
                <a:lnTo>
                  <a:pt x="10080" y="18164"/>
                </a:lnTo>
                <a:cubicBezTo>
                  <a:pt x="10080" y="18435"/>
                  <a:pt x="10403" y="18655"/>
                  <a:pt x="10800" y="18655"/>
                </a:cubicBezTo>
                <a:moveTo>
                  <a:pt x="15095" y="18654"/>
                </a:moveTo>
                <a:cubicBezTo>
                  <a:pt x="15494" y="18664"/>
                  <a:pt x="15827" y="18452"/>
                  <a:pt x="15841" y="18181"/>
                </a:cubicBezTo>
                <a:lnTo>
                  <a:pt x="16886" y="6413"/>
                </a:lnTo>
                <a:cubicBezTo>
                  <a:pt x="16900" y="6142"/>
                  <a:pt x="16590" y="5914"/>
                  <a:pt x="16192" y="5904"/>
                </a:cubicBezTo>
                <a:cubicBezTo>
                  <a:pt x="15795" y="5895"/>
                  <a:pt x="15461" y="6106"/>
                  <a:pt x="15447" y="6377"/>
                </a:cubicBezTo>
                <a:lnTo>
                  <a:pt x="14402" y="18146"/>
                </a:lnTo>
                <a:cubicBezTo>
                  <a:pt x="14388" y="18417"/>
                  <a:pt x="14699" y="18644"/>
                  <a:pt x="15095" y="1865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28" name="Shape 2628"/>
          <p:cNvSpPr/>
          <p:nvPr/>
        </p:nvSpPr>
        <p:spPr>
          <a:xfrm>
            <a:off x="15699510" y="821201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6445" y="20618"/>
                </a:moveTo>
                <a:cubicBezTo>
                  <a:pt x="15830" y="20618"/>
                  <a:pt x="15230" y="20482"/>
                  <a:pt x="14664" y="20214"/>
                </a:cubicBezTo>
                <a:cubicBezTo>
                  <a:pt x="14611" y="20189"/>
                  <a:pt x="14556" y="20170"/>
                  <a:pt x="14501" y="20155"/>
                </a:cubicBezTo>
                <a:cubicBezTo>
                  <a:pt x="8920" y="17308"/>
                  <a:pt x="4296" y="12685"/>
                  <a:pt x="1448" y="7105"/>
                </a:cubicBezTo>
                <a:cubicBezTo>
                  <a:pt x="1432" y="7048"/>
                  <a:pt x="1412" y="6991"/>
                  <a:pt x="1386" y="6936"/>
                </a:cubicBezTo>
                <a:cubicBezTo>
                  <a:pt x="1118" y="6369"/>
                  <a:pt x="982" y="5770"/>
                  <a:pt x="982" y="5155"/>
                </a:cubicBezTo>
                <a:cubicBezTo>
                  <a:pt x="982" y="2774"/>
                  <a:pt x="3067" y="982"/>
                  <a:pt x="4418" y="982"/>
                </a:cubicBezTo>
                <a:cubicBezTo>
                  <a:pt x="4595" y="982"/>
                  <a:pt x="4712" y="1072"/>
                  <a:pt x="4765" y="1126"/>
                </a:cubicBezTo>
                <a:cubicBezTo>
                  <a:pt x="4777" y="1139"/>
                  <a:pt x="4800" y="1164"/>
                  <a:pt x="4832" y="1216"/>
                </a:cubicBezTo>
                <a:cubicBezTo>
                  <a:pt x="4849" y="1244"/>
                  <a:pt x="4868" y="1271"/>
                  <a:pt x="4888" y="1297"/>
                </a:cubicBezTo>
                <a:lnTo>
                  <a:pt x="8121" y="5453"/>
                </a:lnTo>
                <a:cubicBezTo>
                  <a:pt x="8146" y="5485"/>
                  <a:pt x="8173" y="5515"/>
                  <a:pt x="8202" y="5544"/>
                </a:cubicBezTo>
                <a:cubicBezTo>
                  <a:pt x="8255" y="5598"/>
                  <a:pt x="8345" y="5715"/>
                  <a:pt x="8345" y="5891"/>
                </a:cubicBezTo>
                <a:cubicBezTo>
                  <a:pt x="8345" y="5978"/>
                  <a:pt x="8321" y="6060"/>
                  <a:pt x="8274" y="6135"/>
                </a:cubicBezTo>
                <a:lnTo>
                  <a:pt x="7180" y="7221"/>
                </a:lnTo>
                <a:cubicBezTo>
                  <a:pt x="7175" y="7226"/>
                  <a:pt x="7170" y="7231"/>
                  <a:pt x="7165" y="7236"/>
                </a:cubicBezTo>
                <a:cubicBezTo>
                  <a:pt x="6769" y="7609"/>
                  <a:pt x="6543" y="8126"/>
                  <a:pt x="6543" y="8668"/>
                </a:cubicBezTo>
                <a:cubicBezTo>
                  <a:pt x="6543" y="9175"/>
                  <a:pt x="6740" y="9658"/>
                  <a:pt x="7082" y="10020"/>
                </a:cubicBezTo>
                <a:cubicBezTo>
                  <a:pt x="7094" y="10040"/>
                  <a:pt x="7107" y="10059"/>
                  <a:pt x="7121" y="10078"/>
                </a:cubicBezTo>
                <a:cubicBezTo>
                  <a:pt x="8327" y="11745"/>
                  <a:pt x="9810" y="13222"/>
                  <a:pt x="11528" y="14469"/>
                </a:cubicBezTo>
                <a:cubicBezTo>
                  <a:pt x="11541" y="14478"/>
                  <a:pt x="11555" y="14487"/>
                  <a:pt x="11568" y="14496"/>
                </a:cubicBezTo>
                <a:cubicBezTo>
                  <a:pt x="11931" y="14844"/>
                  <a:pt x="12418" y="15045"/>
                  <a:pt x="12928" y="15045"/>
                </a:cubicBezTo>
                <a:cubicBezTo>
                  <a:pt x="13440" y="15045"/>
                  <a:pt x="13934" y="14840"/>
                  <a:pt x="14301" y="14479"/>
                </a:cubicBezTo>
                <a:cubicBezTo>
                  <a:pt x="14320" y="14463"/>
                  <a:pt x="14338" y="14446"/>
                  <a:pt x="14356" y="14427"/>
                </a:cubicBezTo>
                <a:lnTo>
                  <a:pt x="15456" y="13320"/>
                </a:lnTo>
                <a:cubicBezTo>
                  <a:pt x="15533" y="13271"/>
                  <a:pt x="15615" y="13247"/>
                  <a:pt x="15701" y="13247"/>
                </a:cubicBezTo>
                <a:cubicBezTo>
                  <a:pt x="15878" y="13247"/>
                  <a:pt x="15995" y="13337"/>
                  <a:pt x="16048" y="13391"/>
                </a:cubicBezTo>
                <a:cubicBezTo>
                  <a:pt x="16077" y="13420"/>
                  <a:pt x="16108" y="13447"/>
                  <a:pt x="16140" y="13472"/>
                </a:cubicBezTo>
                <a:lnTo>
                  <a:pt x="20296" y="16704"/>
                </a:lnTo>
                <a:cubicBezTo>
                  <a:pt x="20323" y="16725"/>
                  <a:pt x="20351" y="16744"/>
                  <a:pt x="20379" y="16762"/>
                </a:cubicBezTo>
                <a:cubicBezTo>
                  <a:pt x="20431" y="16795"/>
                  <a:pt x="20455" y="16816"/>
                  <a:pt x="20466" y="16827"/>
                </a:cubicBezTo>
                <a:cubicBezTo>
                  <a:pt x="20520" y="16881"/>
                  <a:pt x="20610" y="16997"/>
                  <a:pt x="20610" y="17174"/>
                </a:cubicBezTo>
                <a:cubicBezTo>
                  <a:pt x="20610" y="17207"/>
                  <a:pt x="20612" y="17240"/>
                  <a:pt x="20616" y="17273"/>
                </a:cubicBezTo>
                <a:cubicBezTo>
                  <a:pt x="20539" y="18625"/>
                  <a:pt x="18774" y="20618"/>
                  <a:pt x="16445" y="20618"/>
                </a:cubicBezTo>
                <a:moveTo>
                  <a:pt x="21600" y="17174"/>
                </a:moveTo>
                <a:lnTo>
                  <a:pt x="21592" y="17174"/>
                </a:lnTo>
                <a:cubicBezTo>
                  <a:pt x="21592" y="16768"/>
                  <a:pt x="21427" y="16399"/>
                  <a:pt x="21161" y="16133"/>
                </a:cubicBezTo>
                <a:cubicBezTo>
                  <a:pt x="21082" y="16054"/>
                  <a:pt x="20994" y="15988"/>
                  <a:pt x="20899" y="15929"/>
                </a:cubicBezTo>
                <a:lnTo>
                  <a:pt x="16743" y="12697"/>
                </a:lnTo>
                <a:cubicBezTo>
                  <a:pt x="16476" y="12430"/>
                  <a:pt x="16108" y="12265"/>
                  <a:pt x="15701" y="12265"/>
                </a:cubicBezTo>
                <a:cubicBezTo>
                  <a:pt x="15368" y="12265"/>
                  <a:pt x="15065" y="12380"/>
                  <a:pt x="14819" y="12567"/>
                </a:cubicBezTo>
                <a:lnTo>
                  <a:pt x="13659" y="13736"/>
                </a:lnTo>
                <a:lnTo>
                  <a:pt x="13656" y="13733"/>
                </a:lnTo>
                <a:cubicBezTo>
                  <a:pt x="13477" y="13934"/>
                  <a:pt x="13218" y="14063"/>
                  <a:pt x="12928" y="14063"/>
                </a:cubicBezTo>
                <a:cubicBezTo>
                  <a:pt x="12595" y="14063"/>
                  <a:pt x="12303" y="13897"/>
                  <a:pt x="12125" y="13645"/>
                </a:cubicBezTo>
                <a:cubicBezTo>
                  <a:pt x="12119" y="13654"/>
                  <a:pt x="12111" y="13663"/>
                  <a:pt x="12104" y="13674"/>
                </a:cubicBezTo>
                <a:cubicBezTo>
                  <a:pt x="10500" y="12510"/>
                  <a:pt x="9078" y="11108"/>
                  <a:pt x="7916" y="9502"/>
                </a:cubicBezTo>
                <a:cubicBezTo>
                  <a:pt x="7927" y="9495"/>
                  <a:pt x="7937" y="9486"/>
                  <a:pt x="7949" y="9479"/>
                </a:cubicBezTo>
                <a:cubicBezTo>
                  <a:pt x="7693" y="9299"/>
                  <a:pt x="7525" y="9004"/>
                  <a:pt x="7525" y="8668"/>
                </a:cubicBezTo>
                <a:cubicBezTo>
                  <a:pt x="7525" y="8367"/>
                  <a:pt x="7662" y="8101"/>
                  <a:pt x="7873" y="7920"/>
                </a:cubicBezTo>
                <a:lnTo>
                  <a:pt x="7872" y="7918"/>
                </a:lnTo>
                <a:lnTo>
                  <a:pt x="9026" y="6773"/>
                </a:lnTo>
                <a:cubicBezTo>
                  <a:pt x="9213" y="6528"/>
                  <a:pt x="9327" y="6224"/>
                  <a:pt x="9327" y="5891"/>
                </a:cubicBezTo>
                <a:cubicBezTo>
                  <a:pt x="9327" y="5485"/>
                  <a:pt x="9162" y="5116"/>
                  <a:pt x="8896" y="4850"/>
                </a:cubicBezTo>
                <a:lnTo>
                  <a:pt x="5663" y="693"/>
                </a:lnTo>
                <a:cubicBezTo>
                  <a:pt x="5604" y="599"/>
                  <a:pt x="5538" y="510"/>
                  <a:pt x="5459" y="432"/>
                </a:cubicBezTo>
                <a:cubicBezTo>
                  <a:pt x="5193" y="165"/>
                  <a:pt x="4825" y="0"/>
                  <a:pt x="4418" y="0"/>
                </a:cubicBezTo>
                <a:cubicBezTo>
                  <a:pt x="2455" y="0"/>
                  <a:pt x="0" y="2308"/>
                  <a:pt x="0" y="5155"/>
                </a:cubicBezTo>
                <a:cubicBezTo>
                  <a:pt x="0" y="5943"/>
                  <a:pt x="183" y="6688"/>
                  <a:pt x="499" y="7356"/>
                </a:cubicBezTo>
                <a:lnTo>
                  <a:pt x="483" y="7373"/>
                </a:lnTo>
                <a:cubicBezTo>
                  <a:pt x="3436" y="13255"/>
                  <a:pt x="8345" y="18164"/>
                  <a:pt x="14228" y="21117"/>
                </a:cubicBezTo>
                <a:lnTo>
                  <a:pt x="14244" y="21101"/>
                </a:lnTo>
                <a:cubicBezTo>
                  <a:pt x="14912" y="21418"/>
                  <a:pt x="15657" y="21600"/>
                  <a:pt x="16445" y="21600"/>
                </a:cubicBezTo>
                <a:cubicBezTo>
                  <a:pt x="19292" y="21600"/>
                  <a:pt x="21600" y="19145"/>
                  <a:pt x="21600" y="17182"/>
                </a:cubicBezTo>
                <a:cubicBezTo>
                  <a:pt x="21600" y="17179"/>
                  <a:pt x="21600" y="17177"/>
                  <a:pt x="21600" y="1717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29" name="Shape 2629"/>
          <p:cNvSpPr/>
          <p:nvPr/>
        </p:nvSpPr>
        <p:spPr>
          <a:xfrm>
            <a:off x="16766032" y="8212012"/>
            <a:ext cx="558810" cy="558655"/>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30" name="Shape 2630"/>
          <p:cNvSpPr/>
          <p:nvPr/>
        </p:nvSpPr>
        <p:spPr>
          <a:xfrm>
            <a:off x="17959521" y="8212012"/>
            <a:ext cx="304735" cy="558655"/>
          </a:xfrm>
          <a:custGeom>
            <a:avLst/>
            <a:gdLst/>
            <a:ahLst/>
            <a:cxnLst>
              <a:cxn ang="0">
                <a:pos x="wd2" y="hd2"/>
              </a:cxn>
              <a:cxn ang="5400000">
                <a:pos x="wd2" y="hd2"/>
              </a:cxn>
              <a:cxn ang="10800000">
                <a:pos x="wd2" y="hd2"/>
              </a:cxn>
              <a:cxn ang="16200000">
                <a:pos x="wd2" y="hd2"/>
              </a:cxn>
            </a:cxnLst>
            <a:rect l="0" t="0" r="r" b="b"/>
            <a:pathLst>
              <a:path w="21600" h="21600" extrusionOk="0">
                <a:moveTo>
                  <a:pt x="9507" y="18651"/>
                </a:moveTo>
                <a:lnTo>
                  <a:pt x="10795" y="12327"/>
                </a:lnTo>
                <a:lnTo>
                  <a:pt x="10781" y="12326"/>
                </a:lnTo>
                <a:cubicBezTo>
                  <a:pt x="10785" y="12307"/>
                  <a:pt x="10800" y="12292"/>
                  <a:pt x="10800" y="12273"/>
                </a:cubicBezTo>
                <a:cubicBezTo>
                  <a:pt x="10800" y="12001"/>
                  <a:pt x="10398" y="11782"/>
                  <a:pt x="9900" y="11782"/>
                </a:cubicBezTo>
                <a:lnTo>
                  <a:pt x="2149" y="11782"/>
                </a:lnTo>
                <a:lnTo>
                  <a:pt x="8749" y="982"/>
                </a:lnTo>
                <a:lnTo>
                  <a:pt x="15850" y="982"/>
                </a:lnTo>
                <a:lnTo>
                  <a:pt x="11436" y="8190"/>
                </a:lnTo>
                <a:lnTo>
                  <a:pt x="11447" y="8192"/>
                </a:lnTo>
                <a:cubicBezTo>
                  <a:pt x="11417" y="8241"/>
                  <a:pt x="11391" y="8291"/>
                  <a:pt x="11391" y="8345"/>
                </a:cubicBezTo>
                <a:cubicBezTo>
                  <a:pt x="11391" y="8617"/>
                  <a:pt x="11794" y="8836"/>
                  <a:pt x="12291" y="8836"/>
                </a:cubicBezTo>
                <a:lnTo>
                  <a:pt x="19195" y="8836"/>
                </a:lnTo>
                <a:cubicBezTo>
                  <a:pt x="19195" y="8836"/>
                  <a:pt x="9507" y="18651"/>
                  <a:pt x="9507" y="18651"/>
                </a:cubicBezTo>
                <a:close/>
                <a:moveTo>
                  <a:pt x="21600" y="8345"/>
                </a:moveTo>
                <a:cubicBezTo>
                  <a:pt x="21600" y="8074"/>
                  <a:pt x="21197" y="7855"/>
                  <a:pt x="20700" y="7855"/>
                </a:cubicBezTo>
                <a:lnTo>
                  <a:pt x="13541" y="7855"/>
                </a:lnTo>
                <a:lnTo>
                  <a:pt x="17954" y="646"/>
                </a:lnTo>
                <a:lnTo>
                  <a:pt x="17944" y="644"/>
                </a:lnTo>
                <a:cubicBezTo>
                  <a:pt x="17974" y="595"/>
                  <a:pt x="18000" y="545"/>
                  <a:pt x="18000" y="491"/>
                </a:cubicBezTo>
                <a:cubicBezTo>
                  <a:pt x="18000" y="220"/>
                  <a:pt x="17598" y="0"/>
                  <a:pt x="17100" y="0"/>
                </a:cubicBezTo>
                <a:lnTo>
                  <a:pt x="8101" y="0"/>
                </a:lnTo>
                <a:cubicBezTo>
                  <a:pt x="7703" y="0"/>
                  <a:pt x="7376" y="143"/>
                  <a:pt x="7257" y="337"/>
                </a:cubicBezTo>
                <a:lnTo>
                  <a:pt x="7246" y="335"/>
                </a:lnTo>
                <a:lnTo>
                  <a:pt x="47" y="12117"/>
                </a:lnTo>
                <a:lnTo>
                  <a:pt x="57" y="12120"/>
                </a:lnTo>
                <a:cubicBezTo>
                  <a:pt x="27" y="12168"/>
                  <a:pt x="0" y="12218"/>
                  <a:pt x="0" y="12273"/>
                </a:cubicBezTo>
                <a:cubicBezTo>
                  <a:pt x="0" y="12544"/>
                  <a:pt x="403" y="12764"/>
                  <a:pt x="900" y="12764"/>
                </a:cubicBezTo>
                <a:lnTo>
                  <a:pt x="8895" y="12764"/>
                </a:lnTo>
                <a:lnTo>
                  <a:pt x="7206" y="21055"/>
                </a:lnTo>
                <a:lnTo>
                  <a:pt x="7220" y="21056"/>
                </a:lnTo>
                <a:cubicBezTo>
                  <a:pt x="7216" y="21074"/>
                  <a:pt x="7200" y="21090"/>
                  <a:pt x="7200" y="21109"/>
                </a:cubicBezTo>
                <a:cubicBezTo>
                  <a:pt x="7200" y="21380"/>
                  <a:pt x="7603" y="21600"/>
                  <a:pt x="8101" y="21600"/>
                </a:cubicBezTo>
                <a:cubicBezTo>
                  <a:pt x="8464" y="21600"/>
                  <a:pt x="8761" y="21480"/>
                  <a:pt x="8900" y="21310"/>
                </a:cubicBezTo>
                <a:lnTo>
                  <a:pt x="8918" y="21315"/>
                </a:lnTo>
                <a:lnTo>
                  <a:pt x="21517" y="8551"/>
                </a:lnTo>
                <a:lnTo>
                  <a:pt x="21513" y="8550"/>
                </a:lnTo>
                <a:cubicBezTo>
                  <a:pt x="21567" y="8487"/>
                  <a:pt x="21600" y="8419"/>
                  <a:pt x="21600" y="834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31" name="Shape 2631"/>
          <p:cNvSpPr/>
          <p:nvPr/>
        </p:nvSpPr>
        <p:spPr>
          <a:xfrm>
            <a:off x="18899077" y="8262798"/>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19636" y="3600"/>
                </a:moveTo>
                <a:lnTo>
                  <a:pt x="1964" y="3600"/>
                </a:lnTo>
                <a:lnTo>
                  <a:pt x="1964" y="1200"/>
                </a:lnTo>
                <a:lnTo>
                  <a:pt x="19636" y="1200"/>
                </a:lnTo>
                <a:cubicBezTo>
                  <a:pt x="19636" y="1200"/>
                  <a:pt x="19636" y="3600"/>
                  <a:pt x="19636" y="3600"/>
                </a:cubicBezTo>
                <a:close/>
                <a:moveTo>
                  <a:pt x="17182" y="6000"/>
                </a:moveTo>
                <a:lnTo>
                  <a:pt x="17182" y="4800"/>
                </a:lnTo>
                <a:lnTo>
                  <a:pt x="19145" y="4800"/>
                </a:lnTo>
                <a:lnTo>
                  <a:pt x="19145" y="6000"/>
                </a:lnTo>
                <a:cubicBezTo>
                  <a:pt x="19145" y="6662"/>
                  <a:pt x="18705" y="7200"/>
                  <a:pt x="18164" y="7200"/>
                </a:cubicBezTo>
                <a:cubicBezTo>
                  <a:pt x="17621" y="7200"/>
                  <a:pt x="17182" y="6662"/>
                  <a:pt x="17182" y="6000"/>
                </a:cubicBezTo>
                <a:moveTo>
                  <a:pt x="14236" y="6000"/>
                </a:moveTo>
                <a:lnTo>
                  <a:pt x="14236" y="4800"/>
                </a:lnTo>
                <a:lnTo>
                  <a:pt x="16200" y="4800"/>
                </a:lnTo>
                <a:lnTo>
                  <a:pt x="16200" y="6000"/>
                </a:lnTo>
                <a:cubicBezTo>
                  <a:pt x="16200" y="6662"/>
                  <a:pt x="15760" y="7200"/>
                  <a:pt x="15218" y="7200"/>
                </a:cubicBezTo>
                <a:cubicBezTo>
                  <a:pt x="14675" y="7200"/>
                  <a:pt x="14236" y="6662"/>
                  <a:pt x="14236" y="6000"/>
                </a:cubicBezTo>
                <a:moveTo>
                  <a:pt x="11291" y="6000"/>
                </a:moveTo>
                <a:lnTo>
                  <a:pt x="11291" y="4800"/>
                </a:lnTo>
                <a:lnTo>
                  <a:pt x="13255" y="4800"/>
                </a:lnTo>
                <a:lnTo>
                  <a:pt x="13255" y="6000"/>
                </a:lnTo>
                <a:cubicBezTo>
                  <a:pt x="13255" y="6662"/>
                  <a:pt x="12814" y="7200"/>
                  <a:pt x="12273" y="7200"/>
                </a:cubicBezTo>
                <a:cubicBezTo>
                  <a:pt x="11730" y="7200"/>
                  <a:pt x="11291" y="6662"/>
                  <a:pt x="11291" y="6000"/>
                </a:cubicBezTo>
                <a:moveTo>
                  <a:pt x="8345" y="6000"/>
                </a:moveTo>
                <a:lnTo>
                  <a:pt x="8345" y="4800"/>
                </a:lnTo>
                <a:lnTo>
                  <a:pt x="10309" y="4800"/>
                </a:lnTo>
                <a:lnTo>
                  <a:pt x="10309" y="6000"/>
                </a:lnTo>
                <a:cubicBezTo>
                  <a:pt x="10309" y="6662"/>
                  <a:pt x="9869" y="7200"/>
                  <a:pt x="9327" y="7200"/>
                </a:cubicBezTo>
                <a:cubicBezTo>
                  <a:pt x="8785" y="7200"/>
                  <a:pt x="8345" y="6662"/>
                  <a:pt x="8345" y="6000"/>
                </a:cubicBezTo>
                <a:moveTo>
                  <a:pt x="5400" y="6000"/>
                </a:moveTo>
                <a:lnTo>
                  <a:pt x="5400" y="4800"/>
                </a:lnTo>
                <a:lnTo>
                  <a:pt x="7364" y="4800"/>
                </a:lnTo>
                <a:lnTo>
                  <a:pt x="7364" y="6000"/>
                </a:lnTo>
                <a:cubicBezTo>
                  <a:pt x="7364" y="6662"/>
                  <a:pt x="6924" y="7200"/>
                  <a:pt x="6382" y="7200"/>
                </a:cubicBezTo>
                <a:cubicBezTo>
                  <a:pt x="5839" y="7200"/>
                  <a:pt x="5400" y="6662"/>
                  <a:pt x="5400" y="6000"/>
                </a:cubicBezTo>
                <a:moveTo>
                  <a:pt x="2455" y="6000"/>
                </a:moveTo>
                <a:lnTo>
                  <a:pt x="2455" y="4800"/>
                </a:lnTo>
                <a:lnTo>
                  <a:pt x="4418" y="4800"/>
                </a:lnTo>
                <a:lnTo>
                  <a:pt x="4418" y="6000"/>
                </a:lnTo>
                <a:cubicBezTo>
                  <a:pt x="4418" y="6662"/>
                  <a:pt x="3978" y="7200"/>
                  <a:pt x="3436" y="7200"/>
                </a:cubicBezTo>
                <a:cubicBezTo>
                  <a:pt x="2894" y="7200"/>
                  <a:pt x="2455" y="6662"/>
                  <a:pt x="2455" y="6000"/>
                </a:cubicBezTo>
                <a:moveTo>
                  <a:pt x="19636" y="20400"/>
                </a:moveTo>
                <a:lnTo>
                  <a:pt x="12764" y="20400"/>
                </a:lnTo>
                <a:lnTo>
                  <a:pt x="12764" y="13800"/>
                </a:lnTo>
                <a:cubicBezTo>
                  <a:pt x="12764" y="13469"/>
                  <a:pt x="12544" y="13200"/>
                  <a:pt x="12273" y="13200"/>
                </a:cubicBezTo>
                <a:lnTo>
                  <a:pt x="9327" y="13200"/>
                </a:lnTo>
                <a:cubicBezTo>
                  <a:pt x="9056" y="13200"/>
                  <a:pt x="8836" y="13469"/>
                  <a:pt x="8836" y="13800"/>
                </a:cubicBezTo>
                <a:lnTo>
                  <a:pt x="8836" y="20400"/>
                </a:lnTo>
                <a:lnTo>
                  <a:pt x="1964" y="20400"/>
                </a:lnTo>
                <a:lnTo>
                  <a:pt x="1964" y="7573"/>
                </a:lnTo>
                <a:cubicBezTo>
                  <a:pt x="2324" y="8076"/>
                  <a:pt x="2847" y="8400"/>
                  <a:pt x="3436" y="8400"/>
                </a:cubicBezTo>
                <a:cubicBezTo>
                  <a:pt x="4026" y="8400"/>
                  <a:pt x="4549" y="8076"/>
                  <a:pt x="4909" y="7573"/>
                </a:cubicBezTo>
                <a:cubicBezTo>
                  <a:pt x="5269" y="8076"/>
                  <a:pt x="5792" y="8400"/>
                  <a:pt x="6382" y="8400"/>
                </a:cubicBezTo>
                <a:cubicBezTo>
                  <a:pt x="6971" y="8400"/>
                  <a:pt x="7495" y="8076"/>
                  <a:pt x="7855" y="7573"/>
                </a:cubicBezTo>
                <a:cubicBezTo>
                  <a:pt x="8215" y="8076"/>
                  <a:pt x="8738" y="8400"/>
                  <a:pt x="9327" y="8400"/>
                </a:cubicBezTo>
                <a:cubicBezTo>
                  <a:pt x="9917" y="8400"/>
                  <a:pt x="10440" y="8076"/>
                  <a:pt x="10800" y="7573"/>
                </a:cubicBezTo>
                <a:cubicBezTo>
                  <a:pt x="11160" y="8076"/>
                  <a:pt x="11683" y="8400"/>
                  <a:pt x="12273" y="8400"/>
                </a:cubicBezTo>
                <a:cubicBezTo>
                  <a:pt x="12862" y="8400"/>
                  <a:pt x="13385" y="8076"/>
                  <a:pt x="13745" y="7573"/>
                </a:cubicBezTo>
                <a:cubicBezTo>
                  <a:pt x="14105" y="8076"/>
                  <a:pt x="14629" y="8400"/>
                  <a:pt x="15218" y="8400"/>
                </a:cubicBezTo>
                <a:cubicBezTo>
                  <a:pt x="15808" y="8400"/>
                  <a:pt x="16331" y="8076"/>
                  <a:pt x="16691" y="7573"/>
                </a:cubicBezTo>
                <a:cubicBezTo>
                  <a:pt x="17051" y="8076"/>
                  <a:pt x="17574" y="8400"/>
                  <a:pt x="18164" y="8400"/>
                </a:cubicBezTo>
                <a:cubicBezTo>
                  <a:pt x="18753" y="8400"/>
                  <a:pt x="19276" y="8076"/>
                  <a:pt x="19636" y="7573"/>
                </a:cubicBezTo>
                <a:cubicBezTo>
                  <a:pt x="19636" y="7573"/>
                  <a:pt x="19636" y="20400"/>
                  <a:pt x="19636" y="20400"/>
                </a:cubicBezTo>
                <a:close/>
                <a:moveTo>
                  <a:pt x="11782" y="20400"/>
                </a:moveTo>
                <a:lnTo>
                  <a:pt x="9818" y="20400"/>
                </a:lnTo>
                <a:lnTo>
                  <a:pt x="9818" y="14400"/>
                </a:lnTo>
                <a:lnTo>
                  <a:pt x="11782" y="14400"/>
                </a:lnTo>
                <a:cubicBezTo>
                  <a:pt x="11782" y="14400"/>
                  <a:pt x="11782" y="20400"/>
                  <a:pt x="11782" y="20400"/>
                </a:cubicBezTo>
                <a:close/>
                <a:moveTo>
                  <a:pt x="21109" y="20400"/>
                </a:moveTo>
                <a:lnTo>
                  <a:pt x="20618" y="20400"/>
                </a:lnTo>
                <a:lnTo>
                  <a:pt x="20618" y="4800"/>
                </a:lnTo>
                <a:lnTo>
                  <a:pt x="21109" y="4800"/>
                </a:lnTo>
                <a:cubicBezTo>
                  <a:pt x="21380" y="4800"/>
                  <a:pt x="21600" y="4532"/>
                  <a:pt x="21600" y="4200"/>
                </a:cubicBezTo>
                <a:cubicBezTo>
                  <a:pt x="21600" y="3868"/>
                  <a:pt x="21380" y="3600"/>
                  <a:pt x="21109" y="3600"/>
                </a:cubicBezTo>
                <a:lnTo>
                  <a:pt x="20618" y="3600"/>
                </a:lnTo>
                <a:lnTo>
                  <a:pt x="20618" y="1200"/>
                </a:lnTo>
                <a:cubicBezTo>
                  <a:pt x="20618" y="538"/>
                  <a:pt x="20178" y="0"/>
                  <a:pt x="19636" y="0"/>
                </a:cubicBezTo>
                <a:lnTo>
                  <a:pt x="1964" y="0"/>
                </a:lnTo>
                <a:cubicBezTo>
                  <a:pt x="1421" y="0"/>
                  <a:pt x="982" y="538"/>
                  <a:pt x="982" y="1200"/>
                </a:cubicBezTo>
                <a:lnTo>
                  <a:pt x="982" y="3600"/>
                </a:lnTo>
                <a:lnTo>
                  <a:pt x="491" y="3600"/>
                </a:lnTo>
                <a:cubicBezTo>
                  <a:pt x="220" y="3600"/>
                  <a:pt x="0" y="3868"/>
                  <a:pt x="0" y="4200"/>
                </a:cubicBezTo>
                <a:cubicBezTo>
                  <a:pt x="0" y="4532"/>
                  <a:pt x="220" y="4800"/>
                  <a:pt x="491" y="4800"/>
                </a:cubicBezTo>
                <a:lnTo>
                  <a:pt x="982" y="4800"/>
                </a:lnTo>
                <a:lnTo>
                  <a:pt x="982" y="20400"/>
                </a:lnTo>
                <a:lnTo>
                  <a:pt x="491" y="20400"/>
                </a:lnTo>
                <a:cubicBezTo>
                  <a:pt x="220" y="20400"/>
                  <a:pt x="0" y="20669"/>
                  <a:pt x="0" y="21000"/>
                </a:cubicBezTo>
                <a:cubicBezTo>
                  <a:pt x="0" y="21332"/>
                  <a:pt x="220" y="21600"/>
                  <a:pt x="491" y="21600"/>
                </a:cubicBezTo>
                <a:lnTo>
                  <a:pt x="21109" y="21600"/>
                </a:lnTo>
                <a:cubicBezTo>
                  <a:pt x="21380" y="21600"/>
                  <a:pt x="21600" y="21332"/>
                  <a:pt x="21600" y="21000"/>
                </a:cubicBezTo>
                <a:cubicBezTo>
                  <a:pt x="21600" y="20669"/>
                  <a:pt x="21380" y="20400"/>
                  <a:pt x="21109" y="20400"/>
                </a:cubicBezTo>
                <a:moveTo>
                  <a:pt x="16691" y="16800"/>
                </a:moveTo>
                <a:lnTo>
                  <a:pt x="14727" y="16800"/>
                </a:lnTo>
                <a:lnTo>
                  <a:pt x="14727" y="14400"/>
                </a:lnTo>
                <a:lnTo>
                  <a:pt x="16691" y="14400"/>
                </a:lnTo>
                <a:cubicBezTo>
                  <a:pt x="16691" y="14400"/>
                  <a:pt x="16691" y="16800"/>
                  <a:pt x="16691" y="16800"/>
                </a:cubicBezTo>
                <a:close/>
                <a:moveTo>
                  <a:pt x="17182" y="13200"/>
                </a:moveTo>
                <a:lnTo>
                  <a:pt x="14236" y="13200"/>
                </a:lnTo>
                <a:cubicBezTo>
                  <a:pt x="13965" y="13200"/>
                  <a:pt x="13745" y="13469"/>
                  <a:pt x="13745" y="13800"/>
                </a:cubicBezTo>
                <a:lnTo>
                  <a:pt x="13745" y="17400"/>
                </a:lnTo>
                <a:cubicBezTo>
                  <a:pt x="13745" y="17732"/>
                  <a:pt x="13965" y="18000"/>
                  <a:pt x="14236" y="18000"/>
                </a:cubicBezTo>
                <a:lnTo>
                  <a:pt x="17182" y="18000"/>
                </a:lnTo>
                <a:cubicBezTo>
                  <a:pt x="17453" y="18000"/>
                  <a:pt x="17673" y="17732"/>
                  <a:pt x="17673" y="17400"/>
                </a:cubicBezTo>
                <a:lnTo>
                  <a:pt x="17673" y="13800"/>
                </a:lnTo>
                <a:cubicBezTo>
                  <a:pt x="17673" y="13469"/>
                  <a:pt x="17453" y="13200"/>
                  <a:pt x="17182" y="13200"/>
                </a:cubicBezTo>
                <a:moveTo>
                  <a:pt x="6873" y="16800"/>
                </a:moveTo>
                <a:lnTo>
                  <a:pt x="4909" y="16800"/>
                </a:lnTo>
                <a:lnTo>
                  <a:pt x="4909" y="14400"/>
                </a:lnTo>
                <a:lnTo>
                  <a:pt x="6873" y="14400"/>
                </a:lnTo>
                <a:cubicBezTo>
                  <a:pt x="6873" y="14400"/>
                  <a:pt x="6873" y="16800"/>
                  <a:pt x="6873" y="16800"/>
                </a:cubicBezTo>
                <a:close/>
                <a:moveTo>
                  <a:pt x="7364" y="13200"/>
                </a:moveTo>
                <a:lnTo>
                  <a:pt x="4418" y="13200"/>
                </a:lnTo>
                <a:cubicBezTo>
                  <a:pt x="4147" y="13200"/>
                  <a:pt x="3927" y="13469"/>
                  <a:pt x="3927" y="13800"/>
                </a:cubicBezTo>
                <a:lnTo>
                  <a:pt x="3927" y="17400"/>
                </a:lnTo>
                <a:cubicBezTo>
                  <a:pt x="3927" y="17732"/>
                  <a:pt x="4147" y="18000"/>
                  <a:pt x="4418" y="18000"/>
                </a:cubicBezTo>
                <a:lnTo>
                  <a:pt x="7364" y="18000"/>
                </a:lnTo>
                <a:cubicBezTo>
                  <a:pt x="7635" y="18000"/>
                  <a:pt x="7855" y="17732"/>
                  <a:pt x="7855" y="17400"/>
                </a:cubicBezTo>
                <a:lnTo>
                  <a:pt x="7855" y="13800"/>
                </a:lnTo>
                <a:cubicBezTo>
                  <a:pt x="7855" y="13469"/>
                  <a:pt x="7635" y="13200"/>
                  <a:pt x="7364" y="132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32" name="Shape 2632"/>
          <p:cNvSpPr/>
          <p:nvPr/>
        </p:nvSpPr>
        <p:spPr>
          <a:xfrm>
            <a:off x="20016386" y="8212012"/>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4588" y="17673"/>
                  <a:pt x="1200" y="16051"/>
                  <a:pt x="1200" y="15218"/>
                </a:cubicBezTo>
                <a:cubicBezTo>
                  <a:pt x="1200" y="14690"/>
                  <a:pt x="1355" y="14275"/>
                  <a:pt x="1611" y="13896"/>
                </a:cubicBezTo>
                <a:cubicBezTo>
                  <a:pt x="3255" y="14967"/>
                  <a:pt x="6746" y="15709"/>
                  <a:pt x="10800" y="15709"/>
                </a:cubicBezTo>
                <a:cubicBezTo>
                  <a:pt x="14856" y="15709"/>
                  <a:pt x="18345" y="14966"/>
                  <a:pt x="19987" y="13894"/>
                </a:cubicBezTo>
                <a:cubicBezTo>
                  <a:pt x="20244" y="14273"/>
                  <a:pt x="20400" y="14689"/>
                  <a:pt x="20400" y="15218"/>
                </a:cubicBezTo>
                <a:cubicBezTo>
                  <a:pt x="20400" y="16051"/>
                  <a:pt x="17011" y="17673"/>
                  <a:pt x="10800" y="17673"/>
                </a:cubicBezTo>
                <a:moveTo>
                  <a:pt x="10800" y="20618"/>
                </a:moveTo>
                <a:cubicBezTo>
                  <a:pt x="9475" y="20618"/>
                  <a:pt x="8400" y="19739"/>
                  <a:pt x="8400" y="18655"/>
                </a:cubicBezTo>
                <a:cubicBezTo>
                  <a:pt x="8400" y="18625"/>
                  <a:pt x="8408" y="18597"/>
                  <a:pt x="8409" y="18567"/>
                </a:cubicBezTo>
                <a:cubicBezTo>
                  <a:pt x="9179" y="18623"/>
                  <a:pt x="9977" y="18655"/>
                  <a:pt x="10800" y="18655"/>
                </a:cubicBezTo>
                <a:cubicBezTo>
                  <a:pt x="11623" y="18655"/>
                  <a:pt x="12421" y="18623"/>
                  <a:pt x="13191" y="18567"/>
                </a:cubicBezTo>
                <a:cubicBezTo>
                  <a:pt x="13192" y="18597"/>
                  <a:pt x="13200" y="18625"/>
                  <a:pt x="13200" y="18655"/>
                </a:cubicBezTo>
                <a:cubicBezTo>
                  <a:pt x="13200" y="19739"/>
                  <a:pt x="12125" y="20618"/>
                  <a:pt x="10800" y="20618"/>
                </a:cubicBezTo>
                <a:moveTo>
                  <a:pt x="2948" y="12551"/>
                </a:moveTo>
                <a:cubicBezTo>
                  <a:pt x="4308" y="11388"/>
                  <a:pt x="6000" y="9939"/>
                  <a:pt x="6000" y="6873"/>
                </a:cubicBezTo>
                <a:cubicBezTo>
                  <a:pt x="6000" y="5232"/>
                  <a:pt x="7238" y="3825"/>
                  <a:pt x="8988" y="3239"/>
                </a:cubicBezTo>
                <a:cubicBezTo>
                  <a:pt x="9428" y="3657"/>
                  <a:pt x="10072" y="3927"/>
                  <a:pt x="10800" y="3927"/>
                </a:cubicBezTo>
                <a:cubicBezTo>
                  <a:pt x="11528" y="3927"/>
                  <a:pt x="12172" y="3657"/>
                  <a:pt x="12611" y="3239"/>
                </a:cubicBezTo>
                <a:cubicBezTo>
                  <a:pt x="14362" y="3825"/>
                  <a:pt x="15600" y="5232"/>
                  <a:pt x="15600" y="6873"/>
                </a:cubicBezTo>
                <a:cubicBezTo>
                  <a:pt x="15600" y="9939"/>
                  <a:pt x="17292" y="11388"/>
                  <a:pt x="18652" y="12551"/>
                </a:cubicBezTo>
                <a:cubicBezTo>
                  <a:pt x="18911" y="12773"/>
                  <a:pt x="19152" y="12979"/>
                  <a:pt x="19366" y="13183"/>
                </a:cubicBezTo>
                <a:cubicBezTo>
                  <a:pt x="18217" y="14077"/>
                  <a:pt x="14825" y="14727"/>
                  <a:pt x="10800" y="14727"/>
                </a:cubicBezTo>
                <a:cubicBezTo>
                  <a:pt x="6779" y="14727"/>
                  <a:pt x="3383" y="14079"/>
                  <a:pt x="2230" y="13186"/>
                </a:cubicBezTo>
                <a:cubicBezTo>
                  <a:pt x="2446" y="12981"/>
                  <a:pt x="2687" y="12774"/>
                  <a:pt x="2948" y="12551"/>
                </a:cubicBezTo>
                <a:moveTo>
                  <a:pt x="10800" y="982"/>
                </a:moveTo>
                <a:cubicBezTo>
                  <a:pt x="11462" y="982"/>
                  <a:pt x="12000" y="1422"/>
                  <a:pt x="12000" y="1964"/>
                </a:cubicBezTo>
                <a:cubicBezTo>
                  <a:pt x="12000" y="2506"/>
                  <a:pt x="11462" y="2945"/>
                  <a:pt x="10800" y="2945"/>
                </a:cubicBezTo>
                <a:cubicBezTo>
                  <a:pt x="10138" y="2945"/>
                  <a:pt x="9600" y="2506"/>
                  <a:pt x="9600" y="1964"/>
                </a:cubicBezTo>
                <a:cubicBezTo>
                  <a:pt x="9600" y="1422"/>
                  <a:pt x="10138" y="982"/>
                  <a:pt x="10800" y="982"/>
                </a:cubicBezTo>
                <a:moveTo>
                  <a:pt x="21600" y="15218"/>
                </a:moveTo>
                <a:cubicBezTo>
                  <a:pt x="21600" y="11782"/>
                  <a:pt x="16800" y="11782"/>
                  <a:pt x="16800" y="6873"/>
                </a:cubicBezTo>
                <a:cubicBezTo>
                  <a:pt x="16800" y="4845"/>
                  <a:pt x="15296" y="3105"/>
                  <a:pt x="13152" y="2356"/>
                </a:cubicBezTo>
                <a:cubicBezTo>
                  <a:pt x="13183" y="2229"/>
                  <a:pt x="13200" y="2098"/>
                  <a:pt x="13200" y="1964"/>
                </a:cubicBezTo>
                <a:cubicBezTo>
                  <a:pt x="13200" y="879"/>
                  <a:pt x="12125" y="0"/>
                  <a:pt x="10800" y="0"/>
                </a:cubicBezTo>
                <a:cubicBezTo>
                  <a:pt x="9475" y="0"/>
                  <a:pt x="8400" y="879"/>
                  <a:pt x="8400" y="1964"/>
                </a:cubicBezTo>
                <a:cubicBezTo>
                  <a:pt x="8400" y="2098"/>
                  <a:pt x="8417" y="2229"/>
                  <a:pt x="8448" y="2356"/>
                </a:cubicBezTo>
                <a:cubicBezTo>
                  <a:pt x="6304" y="3105"/>
                  <a:pt x="4800" y="4845"/>
                  <a:pt x="4800" y="6873"/>
                </a:cubicBezTo>
                <a:cubicBezTo>
                  <a:pt x="4800" y="11782"/>
                  <a:pt x="0" y="11782"/>
                  <a:pt x="0" y="15218"/>
                </a:cubicBezTo>
                <a:cubicBezTo>
                  <a:pt x="0" y="16716"/>
                  <a:pt x="3016" y="17986"/>
                  <a:pt x="7217" y="18457"/>
                </a:cubicBezTo>
                <a:cubicBezTo>
                  <a:pt x="7211" y="18523"/>
                  <a:pt x="7200" y="18587"/>
                  <a:pt x="7200" y="18655"/>
                </a:cubicBezTo>
                <a:cubicBezTo>
                  <a:pt x="7200" y="20282"/>
                  <a:pt x="8812" y="21600"/>
                  <a:pt x="10800" y="21600"/>
                </a:cubicBezTo>
                <a:cubicBezTo>
                  <a:pt x="12788" y="21600"/>
                  <a:pt x="14400" y="20282"/>
                  <a:pt x="14400" y="18655"/>
                </a:cubicBezTo>
                <a:cubicBezTo>
                  <a:pt x="14400" y="18587"/>
                  <a:pt x="14389" y="18523"/>
                  <a:pt x="14383" y="18457"/>
                </a:cubicBezTo>
                <a:cubicBezTo>
                  <a:pt x="18584" y="17986"/>
                  <a:pt x="21600" y="16716"/>
                  <a:pt x="21600" y="15218"/>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33" name="Shape 2633"/>
          <p:cNvSpPr/>
          <p:nvPr/>
        </p:nvSpPr>
        <p:spPr>
          <a:xfrm>
            <a:off x="21032121" y="821201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34" name="Shape 2634"/>
          <p:cNvSpPr/>
          <p:nvPr/>
        </p:nvSpPr>
        <p:spPr>
          <a:xfrm>
            <a:off x="22098643" y="821201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579" y="7008"/>
                </a:moveTo>
                <a:cubicBezTo>
                  <a:pt x="20006" y="12260"/>
                  <a:pt x="12624" y="19436"/>
                  <a:pt x="10800" y="20538"/>
                </a:cubicBezTo>
                <a:cubicBezTo>
                  <a:pt x="8976" y="19436"/>
                  <a:pt x="1594" y="12260"/>
                  <a:pt x="1021" y="7001"/>
                </a:cubicBezTo>
                <a:cubicBezTo>
                  <a:pt x="1021" y="7001"/>
                  <a:pt x="982" y="6718"/>
                  <a:pt x="982" y="6382"/>
                </a:cubicBezTo>
                <a:cubicBezTo>
                  <a:pt x="982" y="3404"/>
                  <a:pt x="3404" y="982"/>
                  <a:pt x="6382" y="982"/>
                </a:cubicBezTo>
                <a:cubicBezTo>
                  <a:pt x="7780" y="982"/>
                  <a:pt x="9107" y="1518"/>
                  <a:pt x="10120" y="2491"/>
                </a:cubicBezTo>
                <a:lnTo>
                  <a:pt x="10800" y="3145"/>
                </a:lnTo>
                <a:lnTo>
                  <a:pt x="11480" y="2491"/>
                </a:lnTo>
                <a:cubicBezTo>
                  <a:pt x="12493" y="1518"/>
                  <a:pt x="13820" y="982"/>
                  <a:pt x="15218" y="982"/>
                </a:cubicBezTo>
                <a:cubicBezTo>
                  <a:pt x="18196" y="982"/>
                  <a:pt x="20618" y="3404"/>
                  <a:pt x="20618" y="6382"/>
                </a:cubicBezTo>
                <a:cubicBezTo>
                  <a:pt x="20618" y="6725"/>
                  <a:pt x="20579" y="7008"/>
                  <a:pt x="20579" y="7008"/>
                </a:cubicBezTo>
                <a:moveTo>
                  <a:pt x="21600" y="6382"/>
                </a:moveTo>
                <a:cubicBezTo>
                  <a:pt x="21600" y="2857"/>
                  <a:pt x="18743" y="0"/>
                  <a:pt x="15218" y="0"/>
                </a:cubicBezTo>
                <a:cubicBezTo>
                  <a:pt x="13502" y="0"/>
                  <a:pt x="11947" y="681"/>
                  <a:pt x="10800" y="1784"/>
                </a:cubicBezTo>
                <a:cubicBezTo>
                  <a:pt x="9653" y="681"/>
                  <a:pt x="8098" y="0"/>
                  <a:pt x="6382" y="0"/>
                </a:cubicBezTo>
                <a:cubicBezTo>
                  <a:pt x="2857" y="0"/>
                  <a:pt x="0" y="2857"/>
                  <a:pt x="0" y="6382"/>
                </a:cubicBezTo>
                <a:cubicBezTo>
                  <a:pt x="0" y="6792"/>
                  <a:pt x="65" y="7282"/>
                  <a:pt x="45" y="7115"/>
                </a:cubicBezTo>
                <a:cubicBezTo>
                  <a:pt x="733" y="13419"/>
                  <a:pt x="9855" y="21600"/>
                  <a:pt x="10800" y="21600"/>
                </a:cubicBezTo>
                <a:cubicBezTo>
                  <a:pt x="11745" y="21600"/>
                  <a:pt x="20867" y="13419"/>
                  <a:pt x="21555" y="7115"/>
                </a:cubicBezTo>
                <a:cubicBezTo>
                  <a:pt x="21536" y="7282"/>
                  <a:pt x="21600" y="6792"/>
                  <a:pt x="21600" y="63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35" name="Shape 2635"/>
          <p:cNvSpPr/>
          <p:nvPr/>
        </p:nvSpPr>
        <p:spPr>
          <a:xfrm>
            <a:off x="11382634" y="2876029"/>
            <a:ext cx="1320213" cy="538461"/>
          </a:xfrm>
          <a:prstGeom prst="rect">
            <a:avLst/>
          </a:prstGeom>
          <a:solidFill>
            <a:srgbClr val="57575B"/>
          </a:solidFill>
          <a:ln w="12700">
            <a:miter lim="400000"/>
          </a:ln>
          <a:extLst>
            <a:ext uri="{C572A759-6A51-4108-AA02-DFA0A04FC94B}">
              <ma14:wrappingTextBoxFlag xmlns:ma14="http://schemas.microsoft.com/office/mac/drawingml/2011/main" val="1"/>
            </a:ext>
          </a:extLst>
        </p:spPr>
        <p:txBody>
          <a:bodyPr wrap="none" lIns="38090" tIns="38090" rIns="38090" bIns="38090" anchor="ctr">
            <a:spAutoFit/>
          </a:bodyPr>
          <a:lstStyle>
            <a:lvl1pPr algn="l">
              <a:defRPr sz="3000" b="1" cap="none" spc="-90">
                <a:solidFill>
                  <a:srgbClr val="1C1D21"/>
                </a:solidFill>
                <a:latin typeface="+mj-lt"/>
                <a:ea typeface="+mj-ea"/>
                <a:cs typeface="+mj-cs"/>
                <a:sym typeface="Karla"/>
              </a:defRPr>
            </a:lvl1pPr>
          </a:lstStyle>
          <a:p>
            <a:r>
              <a:rPr sz="2999" b="0">
                <a:solidFill>
                  <a:schemeClr val="bg1"/>
                </a:solidFill>
                <a:latin typeface="Lato" charset="0"/>
                <a:ea typeface="Lato" charset="0"/>
                <a:cs typeface="Lato" charset="0"/>
              </a:rPr>
              <a:t>General</a:t>
            </a:r>
          </a:p>
        </p:txBody>
      </p:sp>
    </p:spTree>
    <p:extLst>
      <p:ext uri="{BB962C8B-B14F-4D97-AF65-F5344CB8AC3E}">
        <p14:creationId xmlns:p14="http://schemas.microsoft.com/office/powerpoint/2010/main" val="4727349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7" name="Shape 2637"/>
          <p:cNvSpPr/>
          <p:nvPr/>
        </p:nvSpPr>
        <p:spPr>
          <a:xfrm>
            <a:off x="1885508" y="2853084"/>
            <a:ext cx="304722" cy="558655"/>
          </a:xfrm>
          <a:custGeom>
            <a:avLst/>
            <a:gdLst/>
            <a:ahLst/>
            <a:cxnLst>
              <a:cxn ang="0">
                <a:pos x="wd2" y="hd2"/>
              </a:cxn>
              <a:cxn ang="5400000">
                <a:pos x="wd2" y="hd2"/>
              </a:cxn>
              <a:cxn ang="10800000">
                <a:pos x="wd2" y="hd2"/>
              </a:cxn>
              <a:cxn ang="16200000">
                <a:pos x="wd2" y="hd2"/>
              </a:cxn>
            </a:cxnLst>
            <a:rect l="0" t="0" r="r" b="b"/>
            <a:pathLst>
              <a:path w="21600" h="21600" extrusionOk="0">
                <a:moveTo>
                  <a:pt x="5400" y="8836"/>
                </a:moveTo>
                <a:lnTo>
                  <a:pt x="16200" y="8836"/>
                </a:lnTo>
                <a:lnTo>
                  <a:pt x="16200" y="11782"/>
                </a:lnTo>
                <a:cubicBezTo>
                  <a:pt x="16200" y="13409"/>
                  <a:pt x="13783" y="14727"/>
                  <a:pt x="10800" y="14727"/>
                </a:cubicBezTo>
                <a:cubicBezTo>
                  <a:pt x="7817" y="14727"/>
                  <a:pt x="5400" y="13409"/>
                  <a:pt x="5400" y="11782"/>
                </a:cubicBezTo>
                <a:cubicBezTo>
                  <a:pt x="5400" y="11782"/>
                  <a:pt x="5400" y="8836"/>
                  <a:pt x="5400" y="8836"/>
                </a:cubicBezTo>
                <a:close/>
                <a:moveTo>
                  <a:pt x="5400" y="3927"/>
                </a:moveTo>
                <a:cubicBezTo>
                  <a:pt x="5400" y="2301"/>
                  <a:pt x="7817" y="982"/>
                  <a:pt x="10800" y="982"/>
                </a:cubicBezTo>
                <a:cubicBezTo>
                  <a:pt x="13783" y="982"/>
                  <a:pt x="16200" y="2301"/>
                  <a:pt x="16200" y="3927"/>
                </a:cubicBezTo>
                <a:lnTo>
                  <a:pt x="16200" y="7855"/>
                </a:lnTo>
                <a:lnTo>
                  <a:pt x="5400" y="7855"/>
                </a:lnTo>
                <a:cubicBezTo>
                  <a:pt x="5400" y="7855"/>
                  <a:pt x="5400" y="3927"/>
                  <a:pt x="5400" y="3927"/>
                </a:cubicBezTo>
                <a:close/>
                <a:moveTo>
                  <a:pt x="10800" y="15709"/>
                </a:moveTo>
                <a:cubicBezTo>
                  <a:pt x="14777" y="15709"/>
                  <a:pt x="18000" y="13951"/>
                  <a:pt x="18000" y="11782"/>
                </a:cubicBezTo>
                <a:lnTo>
                  <a:pt x="18000" y="3927"/>
                </a:lnTo>
                <a:cubicBezTo>
                  <a:pt x="18000" y="1758"/>
                  <a:pt x="14777" y="0"/>
                  <a:pt x="10800" y="0"/>
                </a:cubicBezTo>
                <a:cubicBezTo>
                  <a:pt x="6823" y="0"/>
                  <a:pt x="3600" y="1758"/>
                  <a:pt x="3600" y="3927"/>
                </a:cubicBezTo>
                <a:lnTo>
                  <a:pt x="3600" y="11782"/>
                </a:lnTo>
                <a:cubicBezTo>
                  <a:pt x="3600" y="13951"/>
                  <a:pt x="6823" y="15709"/>
                  <a:pt x="10800" y="15709"/>
                </a:cubicBezTo>
                <a:moveTo>
                  <a:pt x="21600" y="11782"/>
                </a:moveTo>
                <a:lnTo>
                  <a:pt x="21600" y="10309"/>
                </a:lnTo>
                <a:cubicBezTo>
                  <a:pt x="21600" y="10038"/>
                  <a:pt x="21197" y="9818"/>
                  <a:pt x="20700" y="9818"/>
                </a:cubicBezTo>
                <a:cubicBezTo>
                  <a:pt x="20203" y="9818"/>
                  <a:pt x="19800" y="10038"/>
                  <a:pt x="19800" y="10309"/>
                </a:cubicBezTo>
                <a:lnTo>
                  <a:pt x="19800" y="11782"/>
                </a:lnTo>
                <a:cubicBezTo>
                  <a:pt x="19800" y="14493"/>
                  <a:pt x="15771" y="16691"/>
                  <a:pt x="10800" y="16691"/>
                </a:cubicBezTo>
                <a:cubicBezTo>
                  <a:pt x="5829" y="16691"/>
                  <a:pt x="1800" y="14493"/>
                  <a:pt x="1800" y="11782"/>
                </a:cubicBezTo>
                <a:lnTo>
                  <a:pt x="1800" y="10309"/>
                </a:lnTo>
                <a:cubicBezTo>
                  <a:pt x="1800" y="10038"/>
                  <a:pt x="1397" y="9818"/>
                  <a:pt x="900" y="9818"/>
                </a:cubicBezTo>
                <a:cubicBezTo>
                  <a:pt x="403" y="9818"/>
                  <a:pt x="0" y="10038"/>
                  <a:pt x="0" y="10309"/>
                </a:cubicBezTo>
                <a:lnTo>
                  <a:pt x="0" y="11782"/>
                </a:lnTo>
                <a:cubicBezTo>
                  <a:pt x="0" y="14870"/>
                  <a:pt x="4358" y="17398"/>
                  <a:pt x="9900" y="17648"/>
                </a:cubicBezTo>
                <a:lnTo>
                  <a:pt x="9900" y="20618"/>
                </a:lnTo>
                <a:lnTo>
                  <a:pt x="3600" y="20618"/>
                </a:lnTo>
                <a:cubicBezTo>
                  <a:pt x="3103" y="20618"/>
                  <a:pt x="2700" y="20838"/>
                  <a:pt x="2700" y="21110"/>
                </a:cubicBezTo>
                <a:cubicBezTo>
                  <a:pt x="2700" y="21381"/>
                  <a:pt x="3103" y="21600"/>
                  <a:pt x="3600" y="21600"/>
                </a:cubicBezTo>
                <a:lnTo>
                  <a:pt x="18000" y="21600"/>
                </a:lnTo>
                <a:cubicBezTo>
                  <a:pt x="18497" y="21600"/>
                  <a:pt x="18900" y="21381"/>
                  <a:pt x="18900" y="21110"/>
                </a:cubicBezTo>
                <a:cubicBezTo>
                  <a:pt x="18900" y="20838"/>
                  <a:pt x="18497" y="20618"/>
                  <a:pt x="18000" y="20618"/>
                </a:cubicBezTo>
                <a:lnTo>
                  <a:pt x="11700" y="20618"/>
                </a:lnTo>
                <a:lnTo>
                  <a:pt x="11700" y="17648"/>
                </a:lnTo>
                <a:cubicBezTo>
                  <a:pt x="17243" y="17398"/>
                  <a:pt x="21600" y="14870"/>
                  <a:pt x="21600" y="117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38" name="Shape 2638"/>
          <p:cNvSpPr/>
          <p:nvPr/>
        </p:nvSpPr>
        <p:spPr>
          <a:xfrm>
            <a:off x="2825063" y="2853083"/>
            <a:ext cx="558463" cy="558984"/>
          </a:xfrm>
          <a:custGeom>
            <a:avLst/>
            <a:gdLst/>
            <a:ahLst/>
            <a:cxnLst>
              <a:cxn ang="0">
                <a:pos x="wd2" y="hd2"/>
              </a:cxn>
              <a:cxn ang="5400000">
                <a:pos x="wd2" y="hd2"/>
              </a:cxn>
              <a:cxn ang="10800000">
                <a:pos x="wd2" y="hd2"/>
              </a:cxn>
              <a:cxn ang="16200000">
                <a:pos x="wd2" y="hd2"/>
              </a:cxn>
            </a:cxnLst>
            <a:rect l="0" t="0" r="r" b="b"/>
            <a:pathLst>
              <a:path w="21131" h="21132" extrusionOk="0">
                <a:moveTo>
                  <a:pt x="19045" y="7530"/>
                </a:moveTo>
                <a:cubicBezTo>
                  <a:pt x="17544" y="9030"/>
                  <a:pt x="15110" y="9030"/>
                  <a:pt x="13610" y="7530"/>
                </a:cubicBezTo>
                <a:cubicBezTo>
                  <a:pt x="12108" y="6031"/>
                  <a:pt x="12108" y="3600"/>
                  <a:pt x="13610" y="2100"/>
                </a:cubicBezTo>
                <a:cubicBezTo>
                  <a:pt x="15110" y="600"/>
                  <a:pt x="17544" y="600"/>
                  <a:pt x="19045" y="2100"/>
                </a:cubicBezTo>
                <a:cubicBezTo>
                  <a:pt x="20546" y="3600"/>
                  <a:pt x="20546" y="6031"/>
                  <a:pt x="19045" y="7530"/>
                </a:cubicBezTo>
                <a:moveTo>
                  <a:pt x="7605" y="16245"/>
                </a:moveTo>
                <a:cubicBezTo>
                  <a:pt x="7256" y="16593"/>
                  <a:pt x="6776" y="16807"/>
                  <a:pt x="6245" y="16807"/>
                </a:cubicBezTo>
                <a:cubicBezTo>
                  <a:pt x="5184" y="16807"/>
                  <a:pt x="4324" y="15948"/>
                  <a:pt x="4324" y="14888"/>
                </a:cubicBezTo>
                <a:cubicBezTo>
                  <a:pt x="4324" y="14358"/>
                  <a:pt x="4539" y="13878"/>
                  <a:pt x="4887" y="13530"/>
                </a:cubicBezTo>
                <a:lnTo>
                  <a:pt x="11678" y="5991"/>
                </a:lnTo>
                <a:cubicBezTo>
                  <a:pt x="11884" y="6798"/>
                  <a:pt x="12298" y="7563"/>
                  <a:pt x="12930" y="8194"/>
                </a:cubicBezTo>
                <a:cubicBezTo>
                  <a:pt x="13569" y="8832"/>
                  <a:pt x="14343" y="9248"/>
                  <a:pt x="15160" y="9451"/>
                </a:cubicBezTo>
                <a:cubicBezTo>
                  <a:pt x="15160" y="9451"/>
                  <a:pt x="7605" y="16245"/>
                  <a:pt x="7605" y="16245"/>
                </a:cubicBezTo>
                <a:close/>
                <a:moveTo>
                  <a:pt x="19724" y="1406"/>
                </a:moveTo>
                <a:cubicBezTo>
                  <a:pt x="17848" y="-468"/>
                  <a:pt x="14806" y="-468"/>
                  <a:pt x="12930" y="1406"/>
                </a:cubicBezTo>
                <a:cubicBezTo>
                  <a:pt x="12024" y="2312"/>
                  <a:pt x="11559" y="3489"/>
                  <a:pt x="11529" y="4676"/>
                </a:cubicBezTo>
                <a:lnTo>
                  <a:pt x="4207" y="12851"/>
                </a:lnTo>
                <a:cubicBezTo>
                  <a:pt x="3686" y="13373"/>
                  <a:pt x="3363" y="14093"/>
                  <a:pt x="3363" y="14888"/>
                </a:cubicBezTo>
                <a:cubicBezTo>
                  <a:pt x="3363" y="15420"/>
                  <a:pt x="3518" y="15912"/>
                  <a:pt x="3769" y="16340"/>
                </a:cubicBezTo>
                <a:cubicBezTo>
                  <a:pt x="2436" y="17104"/>
                  <a:pt x="1907" y="17813"/>
                  <a:pt x="2425" y="19364"/>
                </a:cubicBezTo>
                <a:cubicBezTo>
                  <a:pt x="2487" y="19550"/>
                  <a:pt x="2434" y="19622"/>
                  <a:pt x="2409" y="19658"/>
                </a:cubicBezTo>
                <a:cubicBezTo>
                  <a:pt x="2160" y="20003"/>
                  <a:pt x="1132" y="20167"/>
                  <a:pt x="500" y="20172"/>
                </a:cubicBezTo>
                <a:cubicBezTo>
                  <a:pt x="493" y="20171"/>
                  <a:pt x="487" y="20167"/>
                  <a:pt x="480" y="20167"/>
                </a:cubicBezTo>
                <a:cubicBezTo>
                  <a:pt x="215" y="20167"/>
                  <a:pt x="0" y="20383"/>
                  <a:pt x="0" y="20647"/>
                </a:cubicBezTo>
                <a:cubicBezTo>
                  <a:pt x="0" y="20912"/>
                  <a:pt x="214" y="21126"/>
                  <a:pt x="479" y="21127"/>
                </a:cubicBezTo>
                <a:lnTo>
                  <a:pt x="479" y="21132"/>
                </a:lnTo>
                <a:cubicBezTo>
                  <a:pt x="821" y="21132"/>
                  <a:pt x="2562" y="21088"/>
                  <a:pt x="3189" y="20219"/>
                </a:cubicBezTo>
                <a:cubicBezTo>
                  <a:pt x="3355" y="19988"/>
                  <a:pt x="3516" y="19599"/>
                  <a:pt x="3336" y="19060"/>
                </a:cubicBezTo>
                <a:cubicBezTo>
                  <a:pt x="3030" y="18141"/>
                  <a:pt x="3071" y="17806"/>
                  <a:pt x="4399" y="17082"/>
                </a:cubicBezTo>
                <a:cubicBezTo>
                  <a:pt x="4900" y="17504"/>
                  <a:pt x="5539" y="17767"/>
                  <a:pt x="6245" y="17767"/>
                </a:cubicBezTo>
                <a:cubicBezTo>
                  <a:pt x="7042" y="17767"/>
                  <a:pt x="7762" y="17445"/>
                  <a:pt x="8284" y="16924"/>
                </a:cubicBezTo>
                <a:lnTo>
                  <a:pt x="16485" y="9592"/>
                </a:lnTo>
                <a:cubicBezTo>
                  <a:pt x="17662" y="9554"/>
                  <a:pt x="18826" y="9091"/>
                  <a:pt x="19724" y="8194"/>
                </a:cubicBezTo>
                <a:cubicBezTo>
                  <a:pt x="21600" y="6320"/>
                  <a:pt x="21600" y="3281"/>
                  <a:pt x="19724" y="1406"/>
                </a:cubicBezTo>
                <a:moveTo>
                  <a:pt x="8953" y="11504"/>
                </a:moveTo>
                <a:lnTo>
                  <a:pt x="9633" y="12183"/>
                </a:lnTo>
                <a:lnTo>
                  <a:pt x="12690" y="9807"/>
                </a:lnTo>
                <a:lnTo>
                  <a:pt x="11331" y="8449"/>
                </a:lnTo>
                <a:cubicBezTo>
                  <a:pt x="11331" y="8449"/>
                  <a:pt x="8953" y="11504"/>
                  <a:pt x="8953" y="11504"/>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39" name="Shape 2639"/>
          <p:cNvSpPr/>
          <p:nvPr/>
        </p:nvSpPr>
        <p:spPr>
          <a:xfrm>
            <a:off x="3891586" y="2954657"/>
            <a:ext cx="558655" cy="355508"/>
          </a:xfrm>
          <a:custGeom>
            <a:avLst/>
            <a:gdLst/>
            <a:ahLst/>
            <a:cxnLst>
              <a:cxn ang="0">
                <a:pos x="wd2" y="hd2"/>
              </a:cxn>
              <a:cxn ang="5400000">
                <a:pos x="wd2" y="hd2"/>
              </a:cxn>
              <a:cxn ang="10800000">
                <a:pos x="wd2" y="hd2"/>
              </a:cxn>
              <a:cxn ang="16200000">
                <a:pos x="wd2" y="hd2"/>
              </a:cxn>
            </a:cxnLst>
            <a:rect l="0" t="0" r="r" b="b"/>
            <a:pathLst>
              <a:path w="21600" h="21600" extrusionOk="0">
                <a:moveTo>
                  <a:pt x="13255" y="3086"/>
                </a:moveTo>
                <a:cubicBezTo>
                  <a:pt x="12984" y="3086"/>
                  <a:pt x="12764" y="3432"/>
                  <a:pt x="12764" y="3857"/>
                </a:cubicBezTo>
                <a:cubicBezTo>
                  <a:pt x="12764" y="4284"/>
                  <a:pt x="12984" y="4629"/>
                  <a:pt x="13255" y="4629"/>
                </a:cubicBezTo>
                <a:cubicBezTo>
                  <a:pt x="13525" y="4629"/>
                  <a:pt x="13745" y="4284"/>
                  <a:pt x="13745" y="3857"/>
                </a:cubicBezTo>
                <a:cubicBezTo>
                  <a:pt x="13745" y="3432"/>
                  <a:pt x="13525" y="3086"/>
                  <a:pt x="13255" y="3086"/>
                </a:cubicBezTo>
                <a:moveTo>
                  <a:pt x="20618" y="16495"/>
                </a:moveTo>
                <a:lnTo>
                  <a:pt x="15709" y="12638"/>
                </a:lnTo>
                <a:lnTo>
                  <a:pt x="15709" y="8963"/>
                </a:lnTo>
                <a:lnTo>
                  <a:pt x="20618" y="5105"/>
                </a:lnTo>
                <a:cubicBezTo>
                  <a:pt x="20618" y="5105"/>
                  <a:pt x="20618" y="16495"/>
                  <a:pt x="20618" y="16495"/>
                </a:cubicBezTo>
                <a:close/>
                <a:moveTo>
                  <a:pt x="14727" y="16971"/>
                </a:moveTo>
                <a:lnTo>
                  <a:pt x="982" y="16971"/>
                </a:lnTo>
                <a:lnTo>
                  <a:pt x="982" y="3086"/>
                </a:lnTo>
                <a:cubicBezTo>
                  <a:pt x="982" y="2234"/>
                  <a:pt x="1422" y="1543"/>
                  <a:pt x="1964" y="1543"/>
                </a:cubicBezTo>
                <a:lnTo>
                  <a:pt x="13745" y="1543"/>
                </a:lnTo>
                <a:cubicBezTo>
                  <a:pt x="14287" y="1543"/>
                  <a:pt x="14727" y="2234"/>
                  <a:pt x="14727" y="3086"/>
                </a:cubicBezTo>
                <a:cubicBezTo>
                  <a:pt x="14727" y="3086"/>
                  <a:pt x="14727" y="16971"/>
                  <a:pt x="14727" y="16971"/>
                </a:cubicBezTo>
                <a:close/>
                <a:moveTo>
                  <a:pt x="13745" y="20057"/>
                </a:moveTo>
                <a:lnTo>
                  <a:pt x="1964" y="20057"/>
                </a:lnTo>
                <a:cubicBezTo>
                  <a:pt x="1422" y="20057"/>
                  <a:pt x="982" y="19367"/>
                  <a:pt x="982" y="18514"/>
                </a:cubicBezTo>
                <a:lnTo>
                  <a:pt x="14727" y="18514"/>
                </a:lnTo>
                <a:cubicBezTo>
                  <a:pt x="14727" y="19367"/>
                  <a:pt x="14287" y="20057"/>
                  <a:pt x="13745" y="20057"/>
                </a:cubicBezTo>
                <a:moveTo>
                  <a:pt x="21109" y="3086"/>
                </a:moveTo>
                <a:cubicBezTo>
                  <a:pt x="21030" y="3086"/>
                  <a:pt x="20958" y="3122"/>
                  <a:pt x="20892" y="3175"/>
                </a:cubicBezTo>
                <a:lnTo>
                  <a:pt x="20890" y="3167"/>
                </a:lnTo>
                <a:lnTo>
                  <a:pt x="15709" y="7237"/>
                </a:lnTo>
                <a:lnTo>
                  <a:pt x="15709" y="3086"/>
                </a:lnTo>
                <a:cubicBezTo>
                  <a:pt x="15709" y="1382"/>
                  <a:pt x="14830" y="0"/>
                  <a:pt x="13745" y="0"/>
                </a:cubicBezTo>
                <a:lnTo>
                  <a:pt x="1964" y="0"/>
                </a:lnTo>
                <a:cubicBezTo>
                  <a:pt x="879" y="0"/>
                  <a:pt x="0" y="1382"/>
                  <a:pt x="0" y="3086"/>
                </a:cubicBezTo>
                <a:lnTo>
                  <a:pt x="0" y="18514"/>
                </a:lnTo>
                <a:cubicBezTo>
                  <a:pt x="0" y="20219"/>
                  <a:pt x="879" y="21600"/>
                  <a:pt x="1964" y="21600"/>
                </a:cubicBezTo>
                <a:lnTo>
                  <a:pt x="13745" y="21600"/>
                </a:lnTo>
                <a:cubicBezTo>
                  <a:pt x="14830" y="21600"/>
                  <a:pt x="15709" y="20219"/>
                  <a:pt x="15709" y="18514"/>
                </a:cubicBezTo>
                <a:lnTo>
                  <a:pt x="15709" y="14363"/>
                </a:lnTo>
                <a:lnTo>
                  <a:pt x="20890" y="18433"/>
                </a:lnTo>
                <a:lnTo>
                  <a:pt x="20892" y="18427"/>
                </a:lnTo>
                <a:cubicBezTo>
                  <a:pt x="20958" y="18478"/>
                  <a:pt x="21030" y="18514"/>
                  <a:pt x="21109" y="18514"/>
                </a:cubicBezTo>
                <a:cubicBezTo>
                  <a:pt x="21380" y="18514"/>
                  <a:pt x="21600" y="18170"/>
                  <a:pt x="21600" y="17743"/>
                </a:cubicBezTo>
                <a:lnTo>
                  <a:pt x="21600" y="3857"/>
                </a:lnTo>
                <a:cubicBezTo>
                  <a:pt x="21600" y="3432"/>
                  <a:pt x="21380" y="3086"/>
                  <a:pt x="21109" y="3086"/>
                </a:cubicBezTo>
                <a:moveTo>
                  <a:pt x="10309" y="6171"/>
                </a:moveTo>
                <a:cubicBezTo>
                  <a:pt x="10038" y="6171"/>
                  <a:pt x="9818" y="5827"/>
                  <a:pt x="9818" y="5400"/>
                </a:cubicBezTo>
                <a:cubicBezTo>
                  <a:pt x="9818" y="4974"/>
                  <a:pt x="10038" y="4629"/>
                  <a:pt x="10309" y="4629"/>
                </a:cubicBezTo>
                <a:cubicBezTo>
                  <a:pt x="10580" y="4629"/>
                  <a:pt x="10800" y="4974"/>
                  <a:pt x="10800" y="5400"/>
                </a:cubicBezTo>
                <a:cubicBezTo>
                  <a:pt x="10800" y="5827"/>
                  <a:pt x="10580" y="6171"/>
                  <a:pt x="10309" y="6171"/>
                </a:cubicBezTo>
                <a:moveTo>
                  <a:pt x="10309" y="3086"/>
                </a:moveTo>
                <a:cubicBezTo>
                  <a:pt x="9496" y="3086"/>
                  <a:pt x="8836" y="4123"/>
                  <a:pt x="8836" y="5400"/>
                </a:cubicBezTo>
                <a:cubicBezTo>
                  <a:pt x="8836" y="6678"/>
                  <a:pt x="9496" y="7714"/>
                  <a:pt x="10309" y="7714"/>
                </a:cubicBezTo>
                <a:cubicBezTo>
                  <a:pt x="11123" y="7714"/>
                  <a:pt x="11782" y="6678"/>
                  <a:pt x="11782" y="5400"/>
                </a:cubicBezTo>
                <a:cubicBezTo>
                  <a:pt x="11782" y="4123"/>
                  <a:pt x="11123" y="3086"/>
                  <a:pt x="10309" y="308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40" name="Shape 2640"/>
          <p:cNvSpPr/>
          <p:nvPr/>
        </p:nvSpPr>
        <p:spPr>
          <a:xfrm>
            <a:off x="4958108" y="2954657"/>
            <a:ext cx="558655" cy="355508"/>
          </a:xfrm>
          <a:custGeom>
            <a:avLst/>
            <a:gdLst/>
            <a:ahLst/>
            <a:cxnLst>
              <a:cxn ang="0">
                <a:pos x="wd2" y="hd2"/>
              </a:cxn>
              <a:cxn ang="5400000">
                <a:pos x="wd2" y="hd2"/>
              </a:cxn>
              <a:cxn ang="10800000">
                <a:pos x="wd2" y="hd2"/>
              </a:cxn>
              <a:cxn ang="16200000">
                <a:pos x="wd2" y="hd2"/>
              </a:cxn>
            </a:cxnLst>
            <a:rect l="0" t="0" r="r" b="b"/>
            <a:pathLst>
              <a:path w="21600" h="21600" extrusionOk="0">
                <a:moveTo>
                  <a:pt x="20618" y="16495"/>
                </a:moveTo>
                <a:lnTo>
                  <a:pt x="19636" y="15723"/>
                </a:lnTo>
                <a:lnTo>
                  <a:pt x="19636" y="5877"/>
                </a:lnTo>
                <a:lnTo>
                  <a:pt x="20618" y="5105"/>
                </a:lnTo>
                <a:cubicBezTo>
                  <a:pt x="20618" y="5105"/>
                  <a:pt x="20618" y="16495"/>
                  <a:pt x="20618" y="16495"/>
                </a:cubicBezTo>
                <a:close/>
                <a:moveTo>
                  <a:pt x="18655" y="14952"/>
                </a:moveTo>
                <a:lnTo>
                  <a:pt x="16691" y="13409"/>
                </a:lnTo>
                <a:lnTo>
                  <a:pt x="16691" y="8191"/>
                </a:lnTo>
                <a:lnTo>
                  <a:pt x="18655" y="6648"/>
                </a:lnTo>
                <a:cubicBezTo>
                  <a:pt x="18655" y="6648"/>
                  <a:pt x="18655" y="14952"/>
                  <a:pt x="18655" y="14952"/>
                </a:cubicBezTo>
                <a:close/>
                <a:moveTo>
                  <a:pt x="15709" y="6171"/>
                </a:moveTo>
                <a:lnTo>
                  <a:pt x="982" y="6171"/>
                </a:lnTo>
                <a:lnTo>
                  <a:pt x="982" y="3086"/>
                </a:lnTo>
                <a:cubicBezTo>
                  <a:pt x="982" y="2234"/>
                  <a:pt x="1422" y="1543"/>
                  <a:pt x="1964" y="1543"/>
                </a:cubicBezTo>
                <a:lnTo>
                  <a:pt x="14727" y="1543"/>
                </a:lnTo>
                <a:cubicBezTo>
                  <a:pt x="15269" y="1543"/>
                  <a:pt x="15709" y="2234"/>
                  <a:pt x="15709" y="3086"/>
                </a:cubicBezTo>
                <a:cubicBezTo>
                  <a:pt x="15709" y="3086"/>
                  <a:pt x="15709" y="6171"/>
                  <a:pt x="15709" y="6171"/>
                </a:cubicBezTo>
                <a:close/>
                <a:moveTo>
                  <a:pt x="15709" y="18514"/>
                </a:moveTo>
                <a:cubicBezTo>
                  <a:pt x="15709" y="19367"/>
                  <a:pt x="15269" y="20057"/>
                  <a:pt x="14727" y="20057"/>
                </a:cubicBezTo>
                <a:lnTo>
                  <a:pt x="1964" y="20057"/>
                </a:lnTo>
                <a:cubicBezTo>
                  <a:pt x="1422" y="20057"/>
                  <a:pt x="982" y="19367"/>
                  <a:pt x="982" y="18514"/>
                </a:cubicBezTo>
                <a:lnTo>
                  <a:pt x="982" y="7714"/>
                </a:lnTo>
                <a:lnTo>
                  <a:pt x="15709" y="7714"/>
                </a:lnTo>
                <a:cubicBezTo>
                  <a:pt x="15709" y="7714"/>
                  <a:pt x="15709" y="18514"/>
                  <a:pt x="15709" y="18514"/>
                </a:cubicBezTo>
                <a:close/>
                <a:moveTo>
                  <a:pt x="21109" y="3086"/>
                </a:moveTo>
                <a:cubicBezTo>
                  <a:pt x="21030" y="3086"/>
                  <a:pt x="20958" y="3122"/>
                  <a:pt x="20892" y="3175"/>
                </a:cubicBezTo>
                <a:lnTo>
                  <a:pt x="20890" y="3167"/>
                </a:lnTo>
                <a:lnTo>
                  <a:pt x="16691" y="6467"/>
                </a:lnTo>
                <a:lnTo>
                  <a:pt x="16691" y="3086"/>
                </a:lnTo>
                <a:cubicBezTo>
                  <a:pt x="16691" y="1382"/>
                  <a:pt x="15812" y="0"/>
                  <a:pt x="14727" y="0"/>
                </a:cubicBezTo>
                <a:lnTo>
                  <a:pt x="1964" y="0"/>
                </a:lnTo>
                <a:cubicBezTo>
                  <a:pt x="879" y="0"/>
                  <a:pt x="0" y="1382"/>
                  <a:pt x="0" y="3086"/>
                </a:cubicBezTo>
                <a:lnTo>
                  <a:pt x="0" y="18514"/>
                </a:lnTo>
                <a:cubicBezTo>
                  <a:pt x="0" y="20219"/>
                  <a:pt x="879" y="21600"/>
                  <a:pt x="1964" y="21600"/>
                </a:cubicBezTo>
                <a:lnTo>
                  <a:pt x="14727" y="21600"/>
                </a:lnTo>
                <a:cubicBezTo>
                  <a:pt x="15812" y="21600"/>
                  <a:pt x="16691" y="20219"/>
                  <a:pt x="16691" y="18514"/>
                </a:cubicBezTo>
                <a:lnTo>
                  <a:pt x="16691" y="15134"/>
                </a:lnTo>
                <a:lnTo>
                  <a:pt x="20890" y="18433"/>
                </a:lnTo>
                <a:lnTo>
                  <a:pt x="20892" y="18426"/>
                </a:lnTo>
                <a:cubicBezTo>
                  <a:pt x="20958" y="18478"/>
                  <a:pt x="21030" y="18514"/>
                  <a:pt x="21109" y="18514"/>
                </a:cubicBezTo>
                <a:cubicBezTo>
                  <a:pt x="21380" y="18514"/>
                  <a:pt x="21600" y="18169"/>
                  <a:pt x="21600" y="17743"/>
                </a:cubicBezTo>
                <a:lnTo>
                  <a:pt x="21600" y="3857"/>
                </a:lnTo>
                <a:cubicBezTo>
                  <a:pt x="21600" y="3432"/>
                  <a:pt x="21380" y="3086"/>
                  <a:pt x="21109" y="3086"/>
                </a:cubicBezTo>
                <a:moveTo>
                  <a:pt x="12273" y="3086"/>
                </a:moveTo>
                <a:cubicBezTo>
                  <a:pt x="12002" y="3086"/>
                  <a:pt x="11782" y="3432"/>
                  <a:pt x="11782" y="3857"/>
                </a:cubicBezTo>
                <a:cubicBezTo>
                  <a:pt x="11782" y="4284"/>
                  <a:pt x="12002" y="4629"/>
                  <a:pt x="12273" y="4629"/>
                </a:cubicBezTo>
                <a:cubicBezTo>
                  <a:pt x="12544" y="4629"/>
                  <a:pt x="12764" y="4284"/>
                  <a:pt x="12764" y="3857"/>
                </a:cubicBezTo>
                <a:cubicBezTo>
                  <a:pt x="12764" y="3432"/>
                  <a:pt x="12544" y="3086"/>
                  <a:pt x="12273" y="3086"/>
                </a:cubicBezTo>
                <a:moveTo>
                  <a:pt x="14236" y="3086"/>
                </a:moveTo>
                <a:cubicBezTo>
                  <a:pt x="13966" y="3086"/>
                  <a:pt x="13745" y="3432"/>
                  <a:pt x="13745" y="3857"/>
                </a:cubicBezTo>
                <a:cubicBezTo>
                  <a:pt x="13745" y="4284"/>
                  <a:pt x="13966" y="4629"/>
                  <a:pt x="14236" y="4629"/>
                </a:cubicBezTo>
                <a:cubicBezTo>
                  <a:pt x="14507" y="4629"/>
                  <a:pt x="14727" y="4284"/>
                  <a:pt x="14727" y="3857"/>
                </a:cubicBezTo>
                <a:cubicBezTo>
                  <a:pt x="14727" y="3432"/>
                  <a:pt x="14507" y="3086"/>
                  <a:pt x="14236" y="3086"/>
                </a:cubicBezTo>
                <a:moveTo>
                  <a:pt x="5400" y="10800"/>
                </a:moveTo>
                <a:cubicBezTo>
                  <a:pt x="6214" y="10800"/>
                  <a:pt x="6873" y="11837"/>
                  <a:pt x="6873" y="13114"/>
                </a:cubicBezTo>
                <a:cubicBezTo>
                  <a:pt x="6873" y="14393"/>
                  <a:pt x="6214" y="15429"/>
                  <a:pt x="5400" y="15429"/>
                </a:cubicBezTo>
                <a:cubicBezTo>
                  <a:pt x="4586" y="15429"/>
                  <a:pt x="3927" y="14393"/>
                  <a:pt x="3927" y="13114"/>
                </a:cubicBezTo>
                <a:cubicBezTo>
                  <a:pt x="3927" y="11837"/>
                  <a:pt x="4586" y="10800"/>
                  <a:pt x="5400" y="10800"/>
                </a:cubicBezTo>
                <a:moveTo>
                  <a:pt x="11291" y="10800"/>
                </a:moveTo>
                <a:cubicBezTo>
                  <a:pt x="12104" y="10800"/>
                  <a:pt x="12764" y="11837"/>
                  <a:pt x="12764" y="13114"/>
                </a:cubicBezTo>
                <a:cubicBezTo>
                  <a:pt x="12764" y="14393"/>
                  <a:pt x="12104" y="15429"/>
                  <a:pt x="11291" y="15429"/>
                </a:cubicBezTo>
                <a:cubicBezTo>
                  <a:pt x="10477" y="15429"/>
                  <a:pt x="9818" y="14393"/>
                  <a:pt x="9818" y="13114"/>
                </a:cubicBezTo>
                <a:cubicBezTo>
                  <a:pt x="9818" y="11837"/>
                  <a:pt x="10477" y="10800"/>
                  <a:pt x="11291" y="10800"/>
                </a:cubicBezTo>
                <a:moveTo>
                  <a:pt x="5400" y="16971"/>
                </a:moveTo>
                <a:lnTo>
                  <a:pt x="11291" y="16971"/>
                </a:lnTo>
                <a:cubicBezTo>
                  <a:pt x="12647" y="16971"/>
                  <a:pt x="13745" y="15245"/>
                  <a:pt x="13745" y="13114"/>
                </a:cubicBezTo>
                <a:cubicBezTo>
                  <a:pt x="13745" y="10984"/>
                  <a:pt x="12647" y="9257"/>
                  <a:pt x="11291" y="9257"/>
                </a:cubicBezTo>
                <a:cubicBezTo>
                  <a:pt x="9935" y="9257"/>
                  <a:pt x="8836" y="10984"/>
                  <a:pt x="8836" y="13114"/>
                </a:cubicBezTo>
                <a:cubicBezTo>
                  <a:pt x="8836" y="13987"/>
                  <a:pt x="9028" y="14782"/>
                  <a:pt x="9338" y="15429"/>
                </a:cubicBezTo>
                <a:lnTo>
                  <a:pt x="7352" y="15429"/>
                </a:lnTo>
                <a:cubicBezTo>
                  <a:pt x="7663" y="14782"/>
                  <a:pt x="7855" y="13987"/>
                  <a:pt x="7855" y="13114"/>
                </a:cubicBezTo>
                <a:cubicBezTo>
                  <a:pt x="7855" y="10984"/>
                  <a:pt x="6755" y="9257"/>
                  <a:pt x="5400" y="9257"/>
                </a:cubicBezTo>
                <a:cubicBezTo>
                  <a:pt x="4044" y="9257"/>
                  <a:pt x="2945" y="10984"/>
                  <a:pt x="2945" y="13114"/>
                </a:cubicBezTo>
                <a:cubicBezTo>
                  <a:pt x="2945" y="15245"/>
                  <a:pt x="4044" y="16971"/>
                  <a:pt x="5400" y="1697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41" name="Shape 2641"/>
          <p:cNvSpPr/>
          <p:nvPr/>
        </p:nvSpPr>
        <p:spPr>
          <a:xfrm>
            <a:off x="6024630" y="2954657"/>
            <a:ext cx="558655" cy="355508"/>
          </a:xfrm>
          <a:custGeom>
            <a:avLst/>
            <a:gdLst/>
            <a:ahLst/>
            <a:cxnLst>
              <a:cxn ang="0">
                <a:pos x="wd2" y="hd2"/>
              </a:cxn>
              <a:cxn ang="5400000">
                <a:pos x="wd2" y="hd2"/>
              </a:cxn>
              <a:cxn ang="10800000">
                <a:pos x="wd2" y="hd2"/>
              </a:cxn>
              <a:cxn ang="16200000">
                <a:pos x="wd2" y="hd2"/>
              </a:cxn>
            </a:cxnLst>
            <a:rect l="0" t="0" r="r" b="b"/>
            <a:pathLst>
              <a:path w="21600" h="21600" extrusionOk="0">
                <a:moveTo>
                  <a:pt x="20618" y="16606"/>
                </a:moveTo>
                <a:lnTo>
                  <a:pt x="16691" y="14138"/>
                </a:lnTo>
                <a:lnTo>
                  <a:pt x="16691" y="7462"/>
                </a:lnTo>
                <a:lnTo>
                  <a:pt x="20618" y="4994"/>
                </a:lnTo>
                <a:cubicBezTo>
                  <a:pt x="20618" y="4994"/>
                  <a:pt x="20618" y="16606"/>
                  <a:pt x="20618" y="16606"/>
                </a:cubicBezTo>
                <a:close/>
                <a:moveTo>
                  <a:pt x="21109" y="3086"/>
                </a:moveTo>
                <a:cubicBezTo>
                  <a:pt x="21030" y="3086"/>
                  <a:pt x="20958" y="3122"/>
                  <a:pt x="20892" y="3174"/>
                </a:cubicBezTo>
                <a:lnTo>
                  <a:pt x="20890" y="3167"/>
                </a:lnTo>
                <a:lnTo>
                  <a:pt x="16018" y="6229"/>
                </a:lnTo>
                <a:cubicBezTo>
                  <a:pt x="16013" y="6233"/>
                  <a:pt x="16008" y="6235"/>
                  <a:pt x="16003" y="6239"/>
                </a:cubicBezTo>
                <a:lnTo>
                  <a:pt x="15980" y="6252"/>
                </a:lnTo>
                <a:lnTo>
                  <a:pt x="15983" y="6260"/>
                </a:lnTo>
                <a:cubicBezTo>
                  <a:pt x="15822" y="6387"/>
                  <a:pt x="15709" y="6641"/>
                  <a:pt x="15709" y="6943"/>
                </a:cubicBezTo>
                <a:lnTo>
                  <a:pt x="15709" y="14657"/>
                </a:lnTo>
                <a:cubicBezTo>
                  <a:pt x="15709" y="14959"/>
                  <a:pt x="15822" y="15213"/>
                  <a:pt x="15983" y="15340"/>
                </a:cubicBezTo>
                <a:lnTo>
                  <a:pt x="15980" y="15347"/>
                </a:lnTo>
                <a:lnTo>
                  <a:pt x="16002" y="15360"/>
                </a:lnTo>
                <a:cubicBezTo>
                  <a:pt x="16008" y="15365"/>
                  <a:pt x="16013" y="15368"/>
                  <a:pt x="16018" y="15371"/>
                </a:cubicBezTo>
                <a:lnTo>
                  <a:pt x="20890" y="18433"/>
                </a:lnTo>
                <a:lnTo>
                  <a:pt x="20892" y="18426"/>
                </a:lnTo>
                <a:cubicBezTo>
                  <a:pt x="20958" y="18478"/>
                  <a:pt x="21030" y="18514"/>
                  <a:pt x="21109" y="18514"/>
                </a:cubicBezTo>
                <a:cubicBezTo>
                  <a:pt x="21380" y="18514"/>
                  <a:pt x="21600" y="18169"/>
                  <a:pt x="21600" y="17743"/>
                </a:cubicBezTo>
                <a:lnTo>
                  <a:pt x="21600" y="3857"/>
                </a:lnTo>
                <a:cubicBezTo>
                  <a:pt x="21600" y="3431"/>
                  <a:pt x="21380" y="3086"/>
                  <a:pt x="21109" y="3086"/>
                </a:cubicBezTo>
                <a:moveTo>
                  <a:pt x="13745" y="18514"/>
                </a:moveTo>
                <a:cubicBezTo>
                  <a:pt x="13745" y="19367"/>
                  <a:pt x="13306" y="20057"/>
                  <a:pt x="12764" y="20057"/>
                </a:cubicBezTo>
                <a:lnTo>
                  <a:pt x="1964" y="20057"/>
                </a:lnTo>
                <a:cubicBezTo>
                  <a:pt x="1422" y="20057"/>
                  <a:pt x="982" y="19367"/>
                  <a:pt x="982" y="18514"/>
                </a:cubicBezTo>
                <a:lnTo>
                  <a:pt x="982" y="3086"/>
                </a:lnTo>
                <a:cubicBezTo>
                  <a:pt x="982" y="2233"/>
                  <a:pt x="1422" y="1543"/>
                  <a:pt x="1964" y="1543"/>
                </a:cubicBezTo>
                <a:lnTo>
                  <a:pt x="12764" y="1543"/>
                </a:lnTo>
                <a:cubicBezTo>
                  <a:pt x="13306" y="1543"/>
                  <a:pt x="13745" y="2233"/>
                  <a:pt x="13745" y="3086"/>
                </a:cubicBezTo>
                <a:cubicBezTo>
                  <a:pt x="13745" y="3086"/>
                  <a:pt x="13745" y="18514"/>
                  <a:pt x="13745" y="18514"/>
                </a:cubicBezTo>
                <a:close/>
                <a:moveTo>
                  <a:pt x="12764" y="0"/>
                </a:moveTo>
                <a:lnTo>
                  <a:pt x="1964" y="0"/>
                </a:lnTo>
                <a:cubicBezTo>
                  <a:pt x="879" y="0"/>
                  <a:pt x="0" y="1382"/>
                  <a:pt x="0" y="3086"/>
                </a:cubicBezTo>
                <a:lnTo>
                  <a:pt x="0" y="18514"/>
                </a:lnTo>
                <a:cubicBezTo>
                  <a:pt x="0" y="20219"/>
                  <a:pt x="879" y="21600"/>
                  <a:pt x="1964" y="21600"/>
                </a:cubicBezTo>
                <a:lnTo>
                  <a:pt x="12764" y="21600"/>
                </a:lnTo>
                <a:cubicBezTo>
                  <a:pt x="13848" y="21600"/>
                  <a:pt x="14727" y="20219"/>
                  <a:pt x="14727" y="18514"/>
                </a:cubicBezTo>
                <a:lnTo>
                  <a:pt x="14727" y="3086"/>
                </a:lnTo>
                <a:cubicBezTo>
                  <a:pt x="14727" y="1382"/>
                  <a:pt x="13848" y="0"/>
                  <a:pt x="12764"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42" name="Shape 2642"/>
          <p:cNvSpPr/>
          <p:nvPr/>
        </p:nvSpPr>
        <p:spPr>
          <a:xfrm>
            <a:off x="7091153" y="2878477"/>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6382" y="10800"/>
                </a:moveTo>
                <a:cubicBezTo>
                  <a:pt x="6653" y="10800"/>
                  <a:pt x="6873" y="10559"/>
                  <a:pt x="6873" y="10260"/>
                </a:cubicBezTo>
                <a:cubicBezTo>
                  <a:pt x="6873" y="9962"/>
                  <a:pt x="6653" y="9720"/>
                  <a:pt x="6382" y="9720"/>
                </a:cubicBezTo>
                <a:cubicBezTo>
                  <a:pt x="6110" y="9720"/>
                  <a:pt x="5891" y="9962"/>
                  <a:pt x="5891" y="10260"/>
                </a:cubicBezTo>
                <a:cubicBezTo>
                  <a:pt x="5891" y="10559"/>
                  <a:pt x="6110" y="10800"/>
                  <a:pt x="6382" y="10800"/>
                </a:cubicBezTo>
                <a:moveTo>
                  <a:pt x="3436" y="10800"/>
                </a:moveTo>
                <a:cubicBezTo>
                  <a:pt x="3708" y="10800"/>
                  <a:pt x="3927" y="11042"/>
                  <a:pt x="3927" y="11340"/>
                </a:cubicBezTo>
                <a:cubicBezTo>
                  <a:pt x="3927" y="11639"/>
                  <a:pt x="3708" y="11880"/>
                  <a:pt x="3436" y="11880"/>
                </a:cubicBezTo>
                <a:cubicBezTo>
                  <a:pt x="3165" y="11880"/>
                  <a:pt x="2945" y="11639"/>
                  <a:pt x="2945" y="11340"/>
                </a:cubicBezTo>
                <a:cubicBezTo>
                  <a:pt x="2945" y="11042"/>
                  <a:pt x="3165" y="10800"/>
                  <a:pt x="3436" y="10800"/>
                </a:cubicBezTo>
                <a:moveTo>
                  <a:pt x="3436" y="12960"/>
                </a:moveTo>
                <a:cubicBezTo>
                  <a:pt x="4249" y="12960"/>
                  <a:pt x="4909" y="12235"/>
                  <a:pt x="4909" y="11340"/>
                </a:cubicBezTo>
                <a:cubicBezTo>
                  <a:pt x="4909" y="10446"/>
                  <a:pt x="4249" y="9720"/>
                  <a:pt x="3436" y="9720"/>
                </a:cubicBezTo>
                <a:cubicBezTo>
                  <a:pt x="2623" y="9720"/>
                  <a:pt x="1964" y="10446"/>
                  <a:pt x="1964" y="11340"/>
                </a:cubicBezTo>
                <a:cubicBezTo>
                  <a:pt x="1964" y="12235"/>
                  <a:pt x="2623" y="12960"/>
                  <a:pt x="3436" y="12960"/>
                </a:cubicBezTo>
                <a:moveTo>
                  <a:pt x="14236" y="18360"/>
                </a:moveTo>
                <a:lnTo>
                  <a:pt x="2455" y="18360"/>
                </a:lnTo>
                <a:cubicBezTo>
                  <a:pt x="2183" y="18360"/>
                  <a:pt x="1964" y="18602"/>
                  <a:pt x="1964" y="18900"/>
                </a:cubicBezTo>
                <a:cubicBezTo>
                  <a:pt x="1964" y="19199"/>
                  <a:pt x="2183" y="19440"/>
                  <a:pt x="2455" y="19440"/>
                </a:cubicBezTo>
                <a:lnTo>
                  <a:pt x="14236" y="19440"/>
                </a:lnTo>
                <a:cubicBezTo>
                  <a:pt x="14508" y="19440"/>
                  <a:pt x="14727" y="19199"/>
                  <a:pt x="14727" y="18900"/>
                </a:cubicBezTo>
                <a:cubicBezTo>
                  <a:pt x="14727" y="18602"/>
                  <a:pt x="14508" y="18360"/>
                  <a:pt x="14236" y="18360"/>
                </a:cubicBezTo>
                <a:moveTo>
                  <a:pt x="20618" y="18105"/>
                </a:moveTo>
                <a:lnTo>
                  <a:pt x="16691" y="16377"/>
                </a:lnTo>
                <a:lnTo>
                  <a:pt x="16691" y="12784"/>
                </a:lnTo>
                <a:lnTo>
                  <a:pt x="20618" y="11056"/>
                </a:lnTo>
                <a:cubicBezTo>
                  <a:pt x="20618" y="11056"/>
                  <a:pt x="20618" y="18105"/>
                  <a:pt x="20618" y="18105"/>
                </a:cubicBezTo>
                <a:close/>
                <a:moveTo>
                  <a:pt x="15709" y="19440"/>
                </a:moveTo>
                <a:cubicBezTo>
                  <a:pt x="15709" y="20037"/>
                  <a:pt x="15269" y="20520"/>
                  <a:pt x="14727" y="20520"/>
                </a:cubicBezTo>
                <a:lnTo>
                  <a:pt x="1964" y="20520"/>
                </a:lnTo>
                <a:cubicBezTo>
                  <a:pt x="1422" y="20520"/>
                  <a:pt x="982" y="20037"/>
                  <a:pt x="982" y="19440"/>
                </a:cubicBezTo>
                <a:lnTo>
                  <a:pt x="982" y="9720"/>
                </a:lnTo>
                <a:cubicBezTo>
                  <a:pt x="982" y="9124"/>
                  <a:pt x="1422" y="8640"/>
                  <a:pt x="1964" y="8640"/>
                </a:cubicBezTo>
                <a:lnTo>
                  <a:pt x="14727" y="8640"/>
                </a:lnTo>
                <a:cubicBezTo>
                  <a:pt x="15269" y="8640"/>
                  <a:pt x="15709" y="9124"/>
                  <a:pt x="15709" y="9720"/>
                </a:cubicBezTo>
                <a:cubicBezTo>
                  <a:pt x="15709" y="9720"/>
                  <a:pt x="15709" y="19440"/>
                  <a:pt x="15709" y="19440"/>
                </a:cubicBezTo>
                <a:close/>
                <a:moveTo>
                  <a:pt x="1964" y="4320"/>
                </a:moveTo>
                <a:cubicBezTo>
                  <a:pt x="1964" y="2531"/>
                  <a:pt x="3282" y="1080"/>
                  <a:pt x="4909" y="1080"/>
                </a:cubicBezTo>
                <a:cubicBezTo>
                  <a:pt x="6536" y="1080"/>
                  <a:pt x="7855" y="2531"/>
                  <a:pt x="7855" y="4320"/>
                </a:cubicBezTo>
                <a:cubicBezTo>
                  <a:pt x="7855" y="6110"/>
                  <a:pt x="6536" y="7560"/>
                  <a:pt x="4909" y="7560"/>
                </a:cubicBezTo>
                <a:cubicBezTo>
                  <a:pt x="3282" y="7560"/>
                  <a:pt x="1964" y="6110"/>
                  <a:pt x="1964" y="4320"/>
                </a:cubicBezTo>
                <a:moveTo>
                  <a:pt x="9190" y="7560"/>
                </a:moveTo>
                <a:lnTo>
                  <a:pt x="7501" y="7560"/>
                </a:lnTo>
                <a:cubicBezTo>
                  <a:pt x="7839" y="7233"/>
                  <a:pt x="8122" y="6840"/>
                  <a:pt x="8342" y="6404"/>
                </a:cubicBezTo>
                <a:cubicBezTo>
                  <a:pt x="8562" y="6842"/>
                  <a:pt x="8851" y="7232"/>
                  <a:pt x="9190" y="7560"/>
                </a:cubicBezTo>
                <a:moveTo>
                  <a:pt x="11782" y="1080"/>
                </a:moveTo>
                <a:cubicBezTo>
                  <a:pt x="13409" y="1080"/>
                  <a:pt x="14727" y="2531"/>
                  <a:pt x="14727" y="4320"/>
                </a:cubicBezTo>
                <a:cubicBezTo>
                  <a:pt x="14727" y="6110"/>
                  <a:pt x="13409" y="7560"/>
                  <a:pt x="11782" y="7560"/>
                </a:cubicBezTo>
                <a:cubicBezTo>
                  <a:pt x="10155" y="7560"/>
                  <a:pt x="8836" y="6110"/>
                  <a:pt x="8836" y="4320"/>
                </a:cubicBezTo>
                <a:cubicBezTo>
                  <a:pt x="8836" y="2531"/>
                  <a:pt x="10155" y="1080"/>
                  <a:pt x="11782" y="1080"/>
                </a:cubicBezTo>
                <a:moveTo>
                  <a:pt x="21109" y="9720"/>
                </a:moveTo>
                <a:cubicBezTo>
                  <a:pt x="21030" y="9720"/>
                  <a:pt x="20958" y="9745"/>
                  <a:pt x="20892" y="9782"/>
                </a:cubicBezTo>
                <a:lnTo>
                  <a:pt x="20890" y="9777"/>
                </a:lnTo>
                <a:lnTo>
                  <a:pt x="16691" y="11625"/>
                </a:lnTo>
                <a:lnTo>
                  <a:pt x="16691" y="9720"/>
                </a:lnTo>
                <a:cubicBezTo>
                  <a:pt x="16691" y="8527"/>
                  <a:pt x="15812" y="7560"/>
                  <a:pt x="14727" y="7560"/>
                </a:cubicBezTo>
                <a:lnTo>
                  <a:pt x="14373" y="7560"/>
                </a:lnTo>
                <a:cubicBezTo>
                  <a:pt x="15191" y="6768"/>
                  <a:pt x="15709" y="5612"/>
                  <a:pt x="15709" y="4320"/>
                </a:cubicBezTo>
                <a:cubicBezTo>
                  <a:pt x="15709" y="1934"/>
                  <a:pt x="13951" y="0"/>
                  <a:pt x="11782" y="0"/>
                </a:cubicBezTo>
                <a:cubicBezTo>
                  <a:pt x="10302" y="0"/>
                  <a:pt x="9015" y="901"/>
                  <a:pt x="8345" y="2231"/>
                </a:cubicBezTo>
                <a:cubicBezTo>
                  <a:pt x="7676" y="901"/>
                  <a:pt x="6389" y="0"/>
                  <a:pt x="4909" y="0"/>
                </a:cubicBezTo>
                <a:cubicBezTo>
                  <a:pt x="2740" y="0"/>
                  <a:pt x="982" y="1934"/>
                  <a:pt x="982" y="4320"/>
                </a:cubicBezTo>
                <a:cubicBezTo>
                  <a:pt x="982" y="5612"/>
                  <a:pt x="1501" y="6768"/>
                  <a:pt x="2317" y="7560"/>
                </a:cubicBezTo>
                <a:lnTo>
                  <a:pt x="1964" y="7560"/>
                </a:lnTo>
                <a:cubicBezTo>
                  <a:pt x="879" y="7560"/>
                  <a:pt x="0" y="8527"/>
                  <a:pt x="0" y="9720"/>
                </a:cubicBezTo>
                <a:lnTo>
                  <a:pt x="0" y="19440"/>
                </a:lnTo>
                <a:cubicBezTo>
                  <a:pt x="0" y="20633"/>
                  <a:pt x="879" y="21600"/>
                  <a:pt x="1964" y="21600"/>
                </a:cubicBezTo>
                <a:lnTo>
                  <a:pt x="14727" y="21600"/>
                </a:lnTo>
                <a:cubicBezTo>
                  <a:pt x="15812" y="21600"/>
                  <a:pt x="16691" y="20633"/>
                  <a:pt x="16691" y="19440"/>
                </a:cubicBezTo>
                <a:lnTo>
                  <a:pt x="16691" y="17536"/>
                </a:lnTo>
                <a:lnTo>
                  <a:pt x="20890" y="19383"/>
                </a:lnTo>
                <a:lnTo>
                  <a:pt x="20891" y="19379"/>
                </a:lnTo>
                <a:cubicBezTo>
                  <a:pt x="20958" y="19415"/>
                  <a:pt x="21030" y="19440"/>
                  <a:pt x="21109" y="19440"/>
                </a:cubicBezTo>
                <a:cubicBezTo>
                  <a:pt x="21380" y="19440"/>
                  <a:pt x="21600" y="19199"/>
                  <a:pt x="21600" y="18900"/>
                </a:cubicBezTo>
                <a:lnTo>
                  <a:pt x="21600" y="10260"/>
                </a:lnTo>
                <a:cubicBezTo>
                  <a:pt x="21600" y="9962"/>
                  <a:pt x="21380" y="9720"/>
                  <a:pt x="21109" y="9720"/>
                </a:cubicBezTo>
                <a:moveTo>
                  <a:pt x="11782" y="5400"/>
                </a:moveTo>
                <a:cubicBezTo>
                  <a:pt x="12324" y="5400"/>
                  <a:pt x="12764" y="4916"/>
                  <a:pt x="12764" y="4320"/>
                </a:cubicBezTo>
                <a:cubicBezTo>
                  <a:pt x="12764" y="3724"/>
                  <a:pt x="12324" y="3240"/>
                  <a:pt x="11782" y="3240"/>
                </a:cubicBezTo>
                <a:cubicBezTo>
                  <a:pt x="11240" y="3240"/>
                  <a:pt x="10800" y="3724"/>
                  <a:pt x="10800" y="4320"/>
                </a:cubicBezTo>
                <a:cubicBezTo>
                  <a:pt x="10800" y="4916"/>
                  <a:pt x="11240" y="5400"/>
                  <a:pt x="11782" y="5400"/>
                </a:cubicBezTo>
                <a:moveTo>
                  <a:pt x="4909" y="5400"/>
                </a:moveTo>
                <a:cubicBezTo>
                  <a:pt x="5451" y="5400"/>
                  <a:pt x="5891" y="4916"/>
                  <a:pt x="5891" y="4320"/>
                </a:cubicBezTo>
                <a:cubicBezTo>
                  <a:pt x="5891" y="3724"/>
                  <a:pt x="5451" y="3240"/>
                  <a:pt x="4909" y="3240"/>
                </a:cubicBezTo>
                <a:cubicBezTo>
                  <a:pt x="4367" y="3240"/>
                  <a:pt x="3927" y="3724"/>
                  <a:pt x="3927" y="4320"/>
                </a:cubicBezTo>
                <a:cubicBezTo>
                  <a:pt x="3927" y="4916"/>
                  <a:pt x="4367" y="5400"/>
                  <a:pt x="4909" y="54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43" name="Shape 2643"/>
          <p:cNvSpPr/>
          <p:nvPr/>
        </p:nvSpPr>
        <p:spPr>
          <a:xfrm>
            <a:off x="8284641" y="2853084"/>
            <a:ext cx="304722" cy="55865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44" name="Shape 2644"/>
          <p:cNvSpPr/>
          <p:nvPr/>
        </p:nvSpPr>
        <p:spPr>
          <a:xfrm>
            <a:off x="9300377" y="2853084"/>
            <a:ext cx="406295" cy="558655"/>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9"/>
                  <a:pt x="19645" y="20618"/>
                  <a:pt x="18900" y="20618"/>
                </a:cubicBezTo>
                <a:lnTo>
                  <a:pt x="2700" y="20618"/>
                </a:lnTo>
                <a:cubicBezTo>
                  <a:pt x="1954" y="20618"/>
                  <a:pt x="1350" y="20179"/>
                  <a:pt x="1350" y="19636"/>
                </a:cubicBezTo>
                <a:lnTo>
                  <a:pt x="1350" y="1964"/>
                </a:lnTo>
                <a:cubicBezTo>
                  <a:pt x="1350" y="1422"/>
                  <a:pt x="1954" y="982"/>
                  <a:pt x="2700" y="982"/>
                </a:cubicBezTo>
                <a:lnTo>
                  <a:pt x="18900" y="982"/>
                </a:lnTo>
                <a:cubicBezTo>
                  <a:pt x="19645" y="982"/>
                  <a:pt x="20250" y="1422"/>
                  <a:pt x="20250" y="1964"/>
                </a:cubicBezTo>
                <a:cubicBezTo>
                  <a:pt x="20250" y="1964"/>
                  <a:pt x="20250" y="19636"/>
                  <a:pt x="20250" y="19636"/>
                </a:cubicBezTo>
                <a:close/>
                <a:moveTo>
                  <a:pt x="18900" y="0"/>
                </a:moveTo>
                <a:lnTo>
                  <a:pt x="2700" y="0"/>
                </a:lnTo>
                <a:cubicBezTo>
                  <a:pt x="1209" y="0"/>
                  <a:pt x="0" y="879"/>
                  <a:pt x="0" y="1964"/>
                </a:cubicBezTo>
                <a:lnTo>
                  <a:pt x="0" y="19636"/>
                </a:lnTo>
                <a:cubicBezTo>
                  <a:pt x="0" y="20721"/>
                  <a:pt x="1209" y="21600"/>
                  <a:pt x="2700" y="21600"/>
                </a:cubicBezTo>
                <a:lnTo>
                  <a:pt x="18900" y="21600"/>
                </a:lnTo>
                <a:cubicBezTo>
                  <a:pt x="20391" y="21600"/>
                  <a:pt x="21600" y="20721"/>
                  <a:pt x="21600" y="19636"/>
                </a:cubicBezTo>
                <a:lnTo>
                  <a:pt x="21600" y="1964"/>
                </a:lnTo>
                <a:cubicBezTo>
                  <a:pt x="21600" y="879"/>
                  <a:pt x="20391" y="0"/>
                  <a:pt x="18900" y="0"/>
                </a:cubicBezTo>
                <a:moveTo>
                  <a:pt x="4050" y="3927"/>
                </a:moveTo>
                <a:lnTo>
                  <a:pt x="17550" y="3927"/>
                </a:lnTo>
                <a:lnTo>
                  <a:pt x="17550" y="17673"/>
                </a:lnTo>
                <a:lnTo>
                  <a:pt x="4050" y="17673"/>
                </a:lnTo>
                <a:cubicBezTo>
                  <a:pt x="4050" y="17673"/>
                  <a:pt x="4050" y="3927"/>
                  <a:pt x="4050" y="3927"/>
                </a:cubicBezTo>
                <a:close/>
                <a:moveTo>
                  <a:pt x="2700" y="18655"/>
                </a:moveTo>
                <a:lnTo>
                  <a:pt x="18900" y="18655"/>
                </a:lnTo>
                <a:lnTo>
                  <a:pt x="18900" y="2945"/>
                </a:lnTo>
                <a:lnTo>
                  <a:pt x="2700" y="2945"/>
                </a:lnTo>
                <a:cubicBezTo>
                  <a:pt x="2700" y="2945"/>
                  <a:pt x="2700" y="18655"/>
                  <a:pt x="2700" y="18655"/>
                </a:cubicBezTo>
                <a:close/>
                <a:moveTo>
                  <a:pt x="10125" y="2455"/>
                </a:moveTo>
                <a:lnTo>
                  <a:pt x="11475" y="2455"/>
                </a:lnTo>
                <a:cubicBezTo>
                  <a:pt x="11848" y="2455"/>
                  <a:pt x="12150" y="2235"/>
                  <a:pt x="12150" y="1964"/>
                </a:cubicBezTo>
                <a:cubicBezTo>
                  <a:pt x="12150" y="1692"/>
                  <a:pt x="11848" y="1473"/>
                  <a:pt x="11475" y="1473"/>
                </a:cubicBezTo>
                <a:lnTo>
                  <a:pt x="10125" y="1473"/>
                </a:lnTo>
                <a:cubicBezTo>
                  <a:pt x="9752" y="1473"/>
                  <a:pt x="9450" y="1692"/>
                  <a:pt x="9450" y="1964"/>
                </a:cubicBezTo>
                <a:cubicBezTo>
                  <a:pt x="9450" y="2235"/>
                  <a:pt x="9752" y="2455"/>
                  <a:pt x="10125" y="2455"/>
                </a:cubicBezTo>
                <a:moveTo>
                  <a:pt x="10800" y="19145"/>
                </a:moveTo>
                <a:cubicBezTo>
                  <a:pt x="10427" y="19145"/>
                  <a:pt x="10125" y="19366"/>
                  <a:pt x="10125" y="19636"/>
                </a:cubicBezTo>
                <a:cubicBezTo>
                  <a:pt x="10125" y="19908"/>
                  <a:pt x="10427" y="20127"/>
                  <a:pt x="10800" y="20127"/>
                </a:cubicBezTo>
                <a:cubicBezTo>
                  <a:pt x="11173" y="20127"/>
                  <a:pt x="11475" y="19908"/>
                  <a:pt x="11475" y="19636"/>
                </a:cubicBezTo>
                <a:cubicBezTo>
                  <a:pt x="11475" y="19366"/>
                  <a:pt x="11173" y="19145"/>
                  <a:pt x="10800" y="1914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45" name="Shape 2645"/>
          <p:cNvSpPr/>
          <p:nvPr/>
        </p:nvSpPr>
        <p:spPr>
          <a:xfrm>
            <a:off x="10290719" y="2929264"/>
            <a:ext cx="558655" cy="406295"/>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46" name="Shape 2646"/>
          <p:cNvSpPr/>
          <p:nvPr/>
        </p:nvSpPr>
        <p:spPr>
          <a:xfrm>
            <a:off x="11357241" y="285308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1"/>
                  <a:pt x="7092" y="21600"/>
                  <a:pt x="7364" y="21600"/>
                </a:cubicBezTo>
                <a:lnTo>
                  <a:pt x="14236" y="21600"/>
                </a:lnTo>
                <a:cubicBezTo>
                  <a:pt x="14508" y="21600"/>
                  <a:pt x="14727" y="21381"/>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47" name="Shape 2647"/>
          <p:cNvSpPr/>
          <p:nvPr/>
        </p:nvSpPr>
        <p:spPr>
          <a:xfrm>
            <a:off x="1758542" y="391960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0773" y="5201"/>
                </a:moveTo>
                <a:cubicBezTo>
                  <a:pt x="10712" y="5093"/>
                  <a:pt x="10614" y="5023"/>
                  <a:pt x="10504" y="4986"/>
                </a:cubicBezTo>
                <a:lnTo>
                  <a:pt x="10517" y="4938"/>
                </a:lnTo>
                <a:cubicBezTo>
                  <a:pt x="10483" y="4941"/>
                  <a:pt x="10451" y="4949"/>
                  <a:pt x="10419" y="4957"/>
                </a:cubicBezTo>
                <a:lnTo>
                  <a:pt x="8464" y="4433"/>
                </a:lnTo>
                <a:cubicBezTo>
                  <a:pt x="8343" y="4400"/>
                  <a:pt x="8209" y="4414"/>
                  <a:pt x="8091" y="4482"/>
                </a:cubicBezTo>
                <a:cubicBezTo>
                  <a:pt x="7856" y="4618"/>
                  <a:pt x="7776" y="4918"/>
                  <a:pt x="7912" y="5153"/>
                </a:cubicBezTo>
                <a:cubicBezTo>
                  <a:pt x="7979" y="5270"/>
                  <a:pt x="8088" y="5349"/>
                  <a:pt x="8210" y="5381"/>
                </a:cubicBezTo>
                <a:lnTo>
                  <a:pt x="8965" y="5584"/>
                </a:lnTo>
                <a:cubicBezTo>
                  <a:pt x="8292" y="6116"/>
                  <a:pt x="7855" y="6927"/>
                  <a:pt x="7855" y="7855"/>
                </a:cubicBezTo>
                <a:cubicBezTo>
                  <a:pt x="7855" y="9081"/>
                  <a:pt x="8605" y="10131"/>
                  <a:pt x="9671" y="10574"/>
                </a:cubicBezTo>
                <a:lnTo>
                  <a:pt x="9934" y="9609"/>
                </a:lnTo>
                <a:cubicBezTo>
                  <a:pt x="9286" y="9288"/>
                  <a:pt x="8836" y="8627"/>
                  <a:pt x="8836" y="7855"/>
                </a:cubicBezTo>
                <a:cubicBezTo>
                  <a:pt x="8836" y="7221"/>
                  <a:pt x="9142" y="6665"/>
                  <a:pt x="9609" y="6309"/>
                </a:cubicBezTo>
                <a:lnTo>
                  <a:pt x="9336" y="7331"/>
                </a:lnTo>
                <a:cubicBezTo>
                  <a:pt x="9303" y="7453"/>
                  <a:pt x="9316" y="7586"/>
                  <a:pt x="9384" y="7704"/>
                </a:cubicBezTo>
                <a:cubicBezTo>
                  <a:pt x="9520" y="7938"/>
                  <a:pt x="9820" y="8019"/>
                  <a:pt x="10055" y="7884"/>
                </a:cubicBezTo>
                <a:cubicBezTo>
                  <a:pt x="10172" y="7815"/>
                  <a:pt x="10251" y="7706"/>
                  <a:pt x="10284" y="7585"/>
                </a:cubicBezTo>
                <a:lnTo>
                  <a:pt x="10823" y="5573"/>
                </a:lnTo>
                <a:cubicBezTo>
                  <a:pt x="10855" y="5452"/>
                  <a:pt x="10841" y="5318"/>
                  <a:pt x="10773" y="5201"/>
                </a:cubicBezTo>
                <a:moveTo>
                  <a:pt x="13421" y="10343"/>
                </a:moveTo>
                <a:lnTo>
                  <a:pt x="12630" y="10132"/>
                </a:lnTo>
                <a:cubicBezTo>
                  <a:pt x="13306" y="9598"/>
                  <a:pt x="13745" y="8785"/>
                  <a:pt x="13745" y="7855"/>
                </a:cubicBezTo>
                <a:cubicBezTo>
                  <a:pt x="13745" y="6643"/>
                  <a:pt x="13013" y="5604"/>
                  <a:pt x="11967" y="5152"/>
                </a:cubicBezTo>
                <a:lnTo>
                  <a:pt x="11702" y="6121"/>
                </a:lnTo>
                <a:cubicBezTo>
                  <a:pt x="12330" y="6448"/>
                  <a:pt x="12764" y="7098"/>
                  <a:pt x="12764" y="7855"/>
                </a:cubicBezTo>
                <a:cubicBezTo>
                  <a:pt x="12764" y="8468"/>
                  <a:pt x="12477" y="9008"/>
                  <a:pt x="12035" y="9366"/>
                </a:cubicBezTo>
                <a:lnTo>
                  <a:pt x="12295" y="8394"/>
                </a:lnTo>
                <a:cubicBezTo>
                  <a:pt x="12328" y="8273"/>
                  <a:pt x="12314" y="8139"/>
                  <a:pt x="12246" y="8021"/>
                </a:cubicBezTo>
                <a:cubicBezTo>
                  <a:pt x="12111" y="7786"/>
                  <a:pt x="11811" y="7706"/>
                  <a:pt x="11576" y="7842"/>
                </a:cubicBezTo>
                <a:cubicBezTo>
                  <a:pt x="11458" y="7910"/>
                  <a:pt x="11380" y="8019"/>
                  <a:pt x="11347" y="8140"/>
                </a:cubicBezTo>
                <a:lnTo>
                  <a:pt x="10808" y="10152"/>
                </a:lnTo>
                <a:lnTo>
                  <a:pt x="10808" y="10152"/>
                </a:lnTo>
                <a:cubicBezTo>
                  <a:pt x="10776" y="10273"/>
                  <a:pt x="10789" y="10407"/>
                  <a:pt x="10857" y="10524"/>
                </a:cubicBezTo>
                <a:cubicBezTo>
                  <a:pt x="10920" y="10634"/>
                  <a:pt x="11021" y="10706"/>
                  <a:pt x="11133" y="10742"/>
                </a:cubicBezTo>
                <a:lnTo>
                  <a:pt x="11126" y="10768"/>
                </a:lnTo>
                <a:cubicBezTo>
                  <a:pt x="11142" y="10766"/>
                  <a:pt x="11157" y="10761"/>
                  <a:pt x="11173" y="10758"/>
                </a:cubicBezTo>
                <a:lnTo>
                  <a:pt x="13167" y="11292"/>
                </a:lnTo>
                <a:cubicBezTo>
                  <a:pt x="13288" y="11324"/>
                  <a:pt x="13422" y="11311"/>
                  <a:pt x="13540" y="11243"/>
                </a:cubicBezTo>
                <a:cubicBezTo>
                  <a:pt x="13774" y="11107"/>
                  <a:pt x="13855" y="10807"/>
                  <a:pt x="13719" y="10572"/>
                </a:cubicBezTo>
                <a:cubicBezTo>
                  <a:pt x="13651" y="10455"/>
                  <a:pt x="13542" y="10376"/>
                  <a:pt x="13421" y="1034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48" name="Shape 2648"/>
          <p:cNvSpPr/>
          <p:nvPr/>
        </p:nvSpPr>
        <p:spPr>
          <a:xfrm>
            <a:off x="2825064" y="391960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2764" y="8836"/>
                </a:moveTo>
                <a:cubicBezTo>
                  <a:pt x="12628" y="8836"/>
                  <a:pt x="12505" y="8891"/>
                  <a:pt x="12417" y="8980"/>
                </a:cubicBezTo>
                <a:lnTo>
                  <a:pt x="11291" y="10106"/>
                </a:lnTo>
                <a:lnTo>
                  <a:pt x="11291" y="4419"/>
                </a:lnTo>
                <a:lnTo>
                  <a:pt x="11291" y="4418"/>
                </a:lnTo>
                <a:cubicBezTo>
                  <a:pt x="11291" y="4147"/>
                  <a:pt x="11071" y="3927"/>
                  <a:pt x="10800" y="3927"/>
                </a:cubicBezTo>
                <a:cubicBezTo>
                  <a:pt x="10529" y="3927"/>
                  <a:pt x="10309" y="4147"/>
                  <a:pt x="10309" y="4418"/>
                </a:cubicBezTo>
                <a:lnTo>
                  <a:pt x="10309" y="10106"/>
                </a:lnTo>
                <a:lnTo>
                  <a:pt x="9183" y="8980"/>
                </a:lnTo>
                <a:cubicBezTo>
                  <a:pt x="9095" y="8891"/>
                  <a:pt x="8972" y="8836"/>
                  <a:pt x="8836" y="8836"/>
                </a:cubicBezTo>
                <a:cubicBezTo>
                  <a:pt x="8566" y="8836"/>
                  <a:pt x="8345" y="9056"/>
                  <a:pt x="8345" y="9327"/>
                </a:cubicBezTo>
                <a:cubicBezTo>
                  <a:pt x="8345" y="9463"/>
                  <a:pt x="8400" y="9586"/>
                  <a:pt x="8489" y="9674"/>
                </a:cubicBezTo>
                <a:lnTo>
                  <a:pt x="10453" y="11638"/>
                </a:lnTo>
                <a:cubicBezTo>
                  <a:pt x="10542" y="11727"/>
                  <a:pt x="10665" y="11782"/>
                  <a:pt x="10800" y="11782"/>
                </a:cubicBezTo>
                <a:cubicBezTo>
                  <a:pt x="10935" y="11782"/>
                  <a:pt x="11058" y="11727"/>
                  <a:pt x="11147" y="11638"/>
                </a:cubicBezTo>
                <a:lnTo>
                  <a:pt x="13111" y="9674"/>
                </a:lnTo>
                <a:cubicBezTo>
                  <a:pt x="13200" y="9586"/>
                  <a:pt x="13255" y="9463"/>
                  <a:pt x="13255" y="9327"/>
                </a:cubicBezTo>
                <a:cubicBezTo>
                  <a:pt x="13255" y="9056"/>
                  <a:pt x="13034" y="8836"/>
                  <a:pt x="12764" y="883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49" name="Shape 2649"/>
          <p:cNvSpPr/>
          <p:nvPr/>
        </p:nvSpPr>
        <p:spPr>
          <a:xfrm>
            <a:off x="3891586" y="391960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1147" y="4071"/>
                </a:moveTo>
                <a:cubicBezTo>
                  <a:pt x="11058" y="3982"/>
                  <a:pt x="10935" y="3927"/>
                  <a:pt x="10800" y="3927"/>
                </a:cubicBezTo>
                <a:cubicBezTo>
                  <a:pt x="10665" y="3927"/>
                  <a:pt x="10542" y="3982"/>
                  <a:pt x="10453" y="4071"/>
                </a:cubicBezTo>
                <a:lnTo>
                  <a:pt x="8489" y="6035"/>
                </a:lnTo>
                <a:cubicBezTo>
                  <a:pt x="8400" y="6124"/>
                  <a:pt x="8345" y="6247"/>
                  <a:pt x="8345" y="6382"/>
                </a:cubicBezTo>
                <a:cubicBezTo>
                  <a:pt x="8345" y="6653"/>
                  <a:pt x="8566" y="6873"/>
                  <a:pt x="8836" y="6873"/>
                </a:cubicBezTo>
                <a:cubicBezTo>
                  <a:pt x="8972" y="6873"/>
                  <a:pt x="9095" y="6818"/>
                  <a:pt x="9183" y="6729"/>
                </a:cubicBezTo>
                <a:lnTo>
                  <a:pt x="10309" y="5603"/>
                </a:lnTo>
                <a:lnTo>
                  <a:pt x="10309" y="11291"/>
                </a:lnTo>
                <a:cubicBezTo>
                  <a:pt x="10309" y="11562"/>
                  <a:pt x="10529" y="11782"/>
                  <a:pt x="10800" y="11782"/>
                </a:cubicBezTo>
                <a:cubicBezTo>
                  <a:pt x="11071" y="11782"/>
                  <a:pt x="11291" y="11562"/>
                  <a:pt x="11291" y="11291"/>
                </a:cubicBezTo>
                <a:lnTo>
                  <a:pt x="11291" y="5603"/>
                </a:lnTo>
                <a:lnTo>
                  <a:pt x="12417" y="6729"/>
                </a:lnTo>
                <a:cubicBezTo>
                  <a:pt x="12505" y="6818"/>
                  <a:pt x="12628" y="6873"/>
                  <a:pt x="12764" y="6873"/>
                </a:cubicBezTo>
                <a:cubicBezTo>
                  <a:pt x="13034" y="6873"/>
                  <a:pt x="13255" y="6653"/>
                  <a:pt x="13255" y="6382"/>
                </a:cubicBezTo>
                <a:cubicBezTo>
                  <a:pt x="13255" y="6247"/>
                  <a:pt x="13200" y="6124"/>
                  <a:pt x="13111" y="6035"/>
                </a:cubicBezTo>
                <a:cubicBezTo>
                  <a:pt x="13111" y="6035"/>
                  <a:pt x="11147" y="4071"/>
                  <a:pt x="11147" y="4071"/>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50" name="Shape 2650"/>
          <p:cNvSpPr/>
          <p:nvPr/>
        </p:nvSpPr>
        <p:spPr>
          <a:xfrm>
            <a:off x="4958108" y="391960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4236" y="7364"/>
                </a:moveTo>
                <a:lnTo>
                  <a:pt x="8549" y="7364"/>
                </a:lnTo>
                <a:lnTo>
                  <a:pt x="9674" y="6238"/>
                </a:lnTo>
                <a:cubicBezTo>
                  <a:pt x="9763" y="6149"/>
                  <a:pt x="9818" y="6027"/>
                  <a:pt x="9818" y="5891"/>
                </a:cubicBezTo>
                <a:cubicBezTo>
                  <a:pt x="9818" y="5620"/>
                  <a:pt x="9598" y="5400"/>
                  <a:pt x="9327" y="5400"/>
                </a:cubicBezTo>
                <a:cubicBezTo>
                  <a:pt x="9192" y="5400"/>
                  <a:pt x="9069" y="5455"/>
                  <a:pt x="8980" y="5544"/>
                </a:cubicBezTo>
                <a:lnTo>
                  <a:pt x="7017" y="7507"/>
                </a:lnTo>
                <a:cubicBezTo>
                  <a:pt x="6928" y="7597"/>
                  <a:pt x="6873" y="7720"/>
                  <a:pt x="6873" y="7855"/>
                </a:cubicBezTo>
                <a:cubicBezTo>
                  <a:pt x="6873" y="7990"/>
                  <a:pt x="6928" y="8113"/>
                  <a:pt x="7017" y="8202"/>
                </a:cubicBezTo>
                <a:lnTo>
                  <a:pt x="8980" y="10165"/>
                </a:lnTo>
                <a:cubicBezTo>
                  <a:pt x="9069" y="10255"/>
                  <a:pt x="9192" y="10309"/>
                  <a:pt x="9327" y="10309"/>
                </a:cubicBezTo>
                <a:cubicBezTo>
                  <a:pt x="9598" y="10309"/>
                  <a:pt x="9818" y="10090"/>
                  <a:pt x="9818" y="9818"/>
                </a:cubicBezTo>
                <a:cubicBezTo>
                  <a:pt x="9818" y="9683"/>
                  <a:pt x="9763" y="9560"/>
                  <a:pt x="9674" y="9471"/>
                </a:cubicBezTo>
                <a:lnTo>
                  <a:pt x="8549" y="8345"/>
                </a:lnTo>
                <a:lnTo>
                  <a:pt x="14236" y="8345"/>
                </a:lnTo>
                <a:cubicBezTo>
                  <a:pt x="14507" y="8345"/>
                  <a:pt x="14727" y="8126"/>
                  <a:pt x="14727" y="7855"/>
                </a:cubicBezTo>
                <a:cubicBezTo>
                  <a:pt x="14727" y="7584"/>
                  <a:pt x="14507" y="7364"/>
                  <a:pt x="14236" y="736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51" name="Shape 2651"/>
          <p:cNvSpPr/>
          <p:nvPr/>
        </p:nvSpPr>
        <p:spPr>
          <a:xfrm>
            <a:off x="6024630" y="391960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4583" y="7507"/>
                </a:moveTo>
                <a:lnTo>
                  <a:pt x="12620" y="5544"/>
                </a:lnTo>
                <a:cubicBezTo>
                  <a:pt x="12531" y="5455"/>
                  <a:pt x="12408" y="5400"/>
                  <a:pt x="12273" y="5400"/>
                </a:cubicBezTo>
                <a:cubicBezTo>
                  <a:pt x="12001" y="5400"/>
                  <a:pt x="11782" y="5620"/>
                  <a:pt x="11782" y="5891"/>
                </a:cubicBezTo>
                <a:cubicBezTo>
                  <a:pt x="11782" y="6027"/>
                  <a:pt x="11837" y="6149"/>
                  <a:pt x="11926" y="6238"/>
                </a:cubicBezTo>
                <a:lnTo>
                  <a:pt x="13051" y="7364"/>
                </a:lnTo>
                <a:lnTo>
                  <a:pt x="7364" y="7364"/>
                </a:lnTo>
                <a:cubicBezTo>
                  <a:pt x="7092" y="7364"/>
                  <a:pt x="6873" y="7584"/>
                  <a:pt x="6873" y="7855"/>
                </a:cubicBezTo>
                <a:cubicBezTo>
                  <a:pt x="6873" y="8126"/>
                  <a:pt x="7092" y="8345"/>
                  <a:pt x="7364" y="8345"/>
                </a:cubicBezTo>
                <a:lnTo>
                  <a:pt x="13051" y="8345"/>
                </a:lnTo>
                <a:lnTo>
                  <a:pt x="11926" y="9471"/>
                </a:lnTo>
                <a:cubicBezTo>
                  <a:pt x="11837" y="9560"/>
                  <a:pt x="11782" y="9683"/>
                  <a:pt x="11782" y="9818"/>
                </a:cubicBezTo>
                <a:cubicBezTo>
                  <a:pt x="11782" y="10090"/>
                  <a:pt x="12001" y="10309"/>
                  <a:pt x="12273" y="10309"/>
                </a:cubicBezTo>
                <a:cubicBezTo>
                  <a:pt x="12408" y="10309"/>
                  <a:pt x="12531" y="10255"/>
                  <a:pt x="12620" y="10165"/>
                </a:cubicBezTo>
                <a:lnTo>
                  <a:pt x="14583" y="8202"/>
                </a:lnTo>
                <a:cubicBezTo>
                  <a:pt x="14672" y="8113"/>
                  <a:pt x="14727" y="7990"/>
                  <a:pt x="14727" y="7855"/>
                </a:cubicBezTo>
                <a:cubicBezTo>
                  <a:pt x="14727" y="7720"/>
                  <a:pt x="14672" y="7597"/>
                  <a:pt x="14583" y="7507"/>
                </a:cubicBezTo>
                <a:close/>
                <a:moveTo>
                  <a:pt x="20618" y="14727"/>
                </a:moveTo>
                <a:lnTo>
                  <a:pt x="982" y="14727"/>
                </a:lnTo>
                <a:lnTo>
                  <a:pt x="982" y="1964"/>
                </a:lnTo>
                <a:cubicBezTo>
                  <a:pt x="982" y="1422"/>
                  <a:pt x="1421"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1"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0"/>
                  <a:pt x="7092" y="21600"/>
                  <a:pt x="7364" y="21600"/>
                </a:cubicBezTo>
                <a:lnTo>
                  <a:pt x="14236" y="21600"/>
                </a:lnTo>
                <a:cubicBezTo>
                  <a:pt x="14507" y="21600"/>
                  <a:pt x="14727" y="21380"/>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52" name="Shape 2652"/>
          <p:cNvSpPr/>
          <p:nvPr/>
        </p:nvSpPr>
        <p:spPr>
          <a:xfrm>
            <a:off x="7091153" y="391960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7547" y="14727"/>
                  <a:pt x="4909" y="12969"/>
                  <a:pt x="4909" y="10800"/>
                </a:cubicBezTo>
                <a:cubicBezTo>
                  <a:pt x="4909" y="8631"/>
                  <a:pt x="7547" y="6873"/>
                  <a:pt x="10800" y="6873"/>
                </a:cubicBezTo>
                <a:cubicBezTo>
                  <a:pt x="11895" y="6873"/>
                  <a:pt x="12917" y="7076"/>
                  <a:pt x="13795" y="7423"/>
                </a:cubicBezTo>
                <a:lnTo>
                  <a:pt x="15709" y="5073"/>
                </a:lnTo>
                <a:lnTo>
                  <a:pt x="15709" y="8631"/>
                </a:lnTo>
                <a:cubicBezTo>
                  <a:pt x="16328" y="9253"/>
                  <a:pt x="16691" y="9998"/>
                  <a:pt x="16691" y="10800"/>
                </a:cubicBezTo>
                <a:cubicBezTo>
                  <a:pt x="16691" y="12969"/>
                  <a:pt x="14053" y="14727"/>
                  <a:pt x="10800" y="14727"/>
                </a:cubicBezTo>
                <a:moveTo>
                  <a:pt x="16691" y="1964"/>
                </a:moveTo>
                <a:lnTo>
                  <a:pt x="13360" y="6247"/>
                </a:lnTo>
                <a:cubicBezTo>
                  <a:pt x="12568" y="6020"/>
                  <a:pt x="11706" y="5891"/>
                  <a:pt x="10800" y="5891"/>
                </a:cubicBezTo>
                <a:cubicBezTo>
                  <a:pt x="7004" y="5891"/>
                  <a:pt x="3927" y="8089"/>
                  <a:pt x="3927" y="10800"/>
                </a:cubicBezTo>
                <a:cubicBezTo>
                  <a:pt x="3927" y="13511"/>
                  <a:pt x="7004" y="15709"/>
                  <a:pt x="10800" y="15709"/>
                </a:cubicBezTo>
                <a:cubicBezTo>
                  <a:pt x="14596" y="15709"/>
                  <a:pt x="17673" y="13511"/>
                  <a:pt x="17673" y="10800"/>
                </a:cubicBezTo>
                <a:cubicBezTo>
                  <a:pt x="17673" y="9878"/>
                  <a:pt x="17310" y="9018"/>
                  <a:pt x="16691" y="8281"/>
                </a:cubicBezTo>
                <a:cubicBezTo>
                  <a:pt x="16691" y="8281"/>
                  <a:pt x="16691" y="1964"/>
                  <a:pt x="16691" y="1964"/>
                </a:cubicBezTo>
                <a:close/>
                <a:moveTo>
                  <a:pt x="19145" y="1964"/>
                </a:moveTo>
                <a:cubicBezTo>
                  <a:pt x="18874" y="1964"/>
                  <a:pt x="18655" y="2184"/>
                  <a:pt x="18655" y="2455"/>
                </a:cubicBezTo>
                <a:cubicBezTo>
                  <a:pt x="18655" y="2726"/>
                  <a:pt x="18874" y="2945"/>
                  <a:pt x="19145" y="2945"/>
                </a:cubicBezTo>
                <a:cubicBezTo>
                  <a:pt x="19417" y="2945"/>
                  <a:pt x="19636" y="2726"/>
                  <a:pt x="19636" y="2455"/>
                </a:cubicBezTo>
                <a:cubicBezTo>
                  <a:pt x="19636" y="2184"/>
                  <a:pt x="19417" y="1964"/>
                  <a:pt x="19145" y="1964"/>
                </a:cubicBezTo>
                <a:moveTo>
                  <a:pt x="20618" y="16691"/>
                </a:moveTo>
                <a:cubicBezTo>
                  <a:pt x="20618" y="17233"/>
                  <a:pt x="20178" y="17673"/>
                  <a:pt x="19636" y="17673"/>
                </a:cubicBezTo>
                <a:lnTo>
                  <a:pt x="1964" y="17673"/>
                </a:lnTo>
                <a:cubicBezTo>
                  <a:pt x="1422" y="17673"/>
                  <a:pt x="982" y="17233"/>
                  <a:pt x="982" y="16691"/>
                </a:cubicBezTo>
                <a:lnTo>
                  <a:pt x="982" y="1964"/>
                </a:lnTo>
                <a:cubicBezTo>
                  <a:pt x="982" y="1422"/>
                  <a:pt x="1422" y="982"/>
                  <a:pt x="1964" y="982"/>
                </a:cubicBezTo>
                <a:lnTo>
                  <a:pt x="19636" y="982"/>
                </a:lnTo>
                <a:cubicBezTo>
                  <a:pt x="20178" y="982"/>
                  <a:pt x="20618" y="1422"/>
                  <a:pt x="20618" y="1964"/>
                </a:cubicBezTo>
                <a:cubicBezTo>
                  <a:pt x="20618" y="1964"/>
                  <a:pt x="20618" y="16691"/>
                  <a:pt x="20618" y="16691"/>
                </a:cubicBezTo>
                <a:close/>
                <a:moveTo>
                  <a:pt x="20618" y="19636"/>
                </a:moveTo>
                <a:cubicBezTo>
                  <a:pt x="20618" y="20178"/>
                  <a:pt x="20178" y="20618"/>
                  <a:pt x="19636" y="20618"/>
                </a:cubicBezTo>
                <a:lnTo>
                  <a:pt x="1964" y="20618"/>
                </a:lnTo>
                <a:cubicBezTo>
                  <a:pt x="1422" y="20618"/>
                  <a:pt x="982" y="20178"/>
                  <a:pt x="982" y="19636"/>
                </a:cubicBezTo>
                <a:lnTo>
                  <a:pt x="982" y="18382"/>
                </a:lnTo>
                <a:cubicBezTo>
                  <a:pt x="1271" y="18551"/>
                  <a:pt x="1604" y="18655"/>
                  <a:pt x="1964" y="18655"/>
                </a:cubicBezTo>
                <a:lnTo>
                  <a:pt x="19636" y="18655"/>
                </a:lnTo>
                <a:cubicBezTo>
                  <a:pt x="19996" y="18655"/>
                  <a:pt x="20329" y="18551"/>
                  <a:pt x="20618" y="18382"/>
                </a:cubicBezTo>
                <a:cubicBezTo>
                  <a:pt x="20618" y="18382"/>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0800" y="11291"/>
                </a:moveTo>
                <a:cubicBezTo>
                  <a:pt x="10258" y="11291"/>
                  <a:pt x="9818" y="11072"/>
                  <a:pt x="9818" y="10800"/>
                </a:cubicBezTo>
                <a:cubicBezTo>
                  <a:pt x="9818" y="10529"/>
                  <a:pt x="10258" y="10309"/>
                  <a:pt x="10800" y="10309"/>
                </a:cubicBezTo>
                <a:cubicBezTo>
                  <a:pt x="11342" y="10309"/>
                  <a:pt x="11782" y="10529"/>
                  <a:pt x="11782" y="10800"/>
                </a:cubicBezTo>
                <a:cubicBezTo>
                  <a:pt x="11782" y="11072"/>
                  <a:pt x="11342" y="11291"/>
                  <a:pt x="10800" y="11291"/>
                </a:cubicBezTo>
                <a:moveTo>
                  <a:pt x="10800" y="9327"/>
                </a:moveTo>
                <a:cubicBezTo>
                  <a:pt x="9716" y="9327"/>
                  <a:pt x="8836" y="9986"/>
                  <a:pt x="8836" y="10800"/>
                </a:cubicBezTo>
                <a:cubicBezTo>
                  <a:pt x="8836" y="11614"/>
                  <a:pt x="9716" y="12273"/>
                  <a:pt x="10800" y="12273"/>
                </a:cubicBezTo>
                <a:cubicBezTo>
                  <a:pt x="11884" y="12273"/>
                  <a:pt x="12764" y="11614"/>
                  <a:pt x="12764" y="10800"/>
                </a:cubicBezTo>
                <a:cubicBezTo>
                  <a:pt x="12764" y="9986"/>
                  <a:pt x="11884" y="9327"/>
                  <a:pt x="10800" y="9327"/>
                </a:cubicBezTo>
                <a:moveTo>
                  <a:pt x="19145" y="15709"/>
                </a:moveTo>
                <a:cubicBezTo>
                  <a:pt x="18874" y="15709"/>
                  <a:pt x="18655" y="15929"/>
                  <a:pt x="18655" y="16200"/>
                </a:cubicBezTo>
                <a:cubicBezTo>
                  <a:pt x="18655" y="16472"/>
                  <a:pt x="18874" y="16691"/>
                  <a:pt x="19145" y="16691"/>
                </a:cubicBezTo>
                <a:cubicBezTo>
                  <a:pt x="19417" y="16691"/>
                  <a:pt x="19636" y="16472"/>
                  <a:pt x="19636" y="16200"/>
                </a:cubicBezTo>
                <a:cubicBezTo>
                  <a:pt x="19636" y="15929"/>
                  <a:pt x="19417" y="15709"/>
                  <a:pt x="19145" y="15709"/>
                </a:cubicBezTo>
                <a:moveTo>
                  <a:pt x="2455" y="15709"/>
                </a:moveTo>
                <a:cubicBezTo>
                  <a:pt x="2183" y="15709"/>
                  <a:pt x="1964" y="15929"/>
                  <a:pt x="1964" y="16200"/>
                </a:cubicBezTo>
                <a:cubicBezTo>
                  <a:pt x="1964" y="16472"/>
                  <a:pt x="2183" y="16691"/>
                  <a:pt x="2455" y="16691"/>
                </a:cubicBezTo>
                <a:cubicBezTo>
                  <a:pt x="2726" y="16691"/>
                  <a:pt x="2945" y="16472"/>
                  <a:pt x="2945" y="16200"/>
                </a:cubicBezTo>
                <a:cubicBezTo>
                  <a:pt x="2945" y="15929"/>
                  <a:pt x="2726" y="15709"/>
                  <a:pt x="2455" y="15709"/>
                </a:cubicBezTo>
                <a:moveTo>
                  <a:pt x="5645" y="4418"/>
                </a:moveTo>
                <a:lnTo>
                  <a:pt x="12027" y="4418"/>
                </a:lnTo>
                <a:cubicBezTo>
                  <a:pt x="12434" y="4418"/>
                  <a:pt x="12764" y="4088"/>
                  <a:pt x="12764" y="3682"/>
                </a:cubicBezTo>
                <a:cubicBezTo>
                  <a:pt x="12764" y="3275"/>
                  <a:pt x="12434" y="2945"/>
                  <a:pt x="12027" y="2945"/>
                </a:cubicBezTo>
                <a:lnTo>
                  <a:pt x="5645" y="2945"/>
                </a:lnTo>
                <a:cubicBezTo>
                  <a:pt x="5239" y="2945"/>
                  <a:pt x="4909" y="3275"/>
                  <a:pt x="4909" y="3682"/>
                </a:cubicBezTo>
                <a:cubicBezTo>
                  <a:pt x="4909" y="4088"/>
                  <a:pt x="5239" y="4418"/>
                  <a:pt x="5645" y="4418"/>
                </a:cubicBezTo>
                <a:moveTo>
                  <a:pt x="2455" y="1964"/>
                </a:moveTo>
                <a:cubicBezTo>
                  <a:pt x="2183" y="1964"/>
                  <a:pt x="1964" y="2184"/>
                  <a:pt x="1964" y="2455"/>
                </a:cubicBezTo>
                <a:cubicBezTo>
                  <a:pt x="1964" y="2726"/>
                  <a:pt x="2183" y="2945"/>
                  <a:pt x="2455" y="2945"/>
                </a:cubicBezTo>
                <a:cubicBezTo>
                  <a:pt x="2726" y="2945"/>
                  <a:pt x="2945" y="2726"/>
                  <a:pt x="2945" y="2455"/>
                </a:cubicBezTo>
                <a:cubicBezTo>
                  <a:pt x="2945" y="2184"/>
                  <a:pt x="2726" y="1964"/>
                  <a:pt x="2455" y="196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53" name="Shape 2653"/>
          <p:cNvSpPr/>
          <p:nvPr/>
        </p:nvSpPr>
        <p:spPr>
          <a:xfrm>
            <a:off x="8157675" y="391960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2764" y="5891"/>
                </a:moveTo>
                <a:lnTo>
                  <a:pt x="14727" y="5891"/>
                </a:lnTo>
                <a:lnTo>
                  <a:pt x="14727" y="1964"/>
                </a:lnTo>
                <a:lnTo>
                  <a:pt x="12764" y="1964"/>
                </a:lnTo>
                <a:cubicBezTo>
                  <a:pt x="12764" y="1964"/>
                  <a:pt x="12764" y="5891"/>
                  <a:pt x="12764" y="5891"/>
                </a:cubicBezTo>
                <a:close/>
                <a:moveTo>
                  <a:pt x="6873" y="2945"/>
                </a:moveTo>
                <a:lnTo>
                  <a:pt x="10800" y="2945"/>
                </a:lnTo>
                <a:lnTo>
                  <a:pt x="10800" y="1964"/>
                </a:lnTo>
                <a:lnTo>
                  <a:pt x="6873" y="1964"/>
                </a:lnTo>
                <a:cubicBezTo>
                  <a:pt x="6873" y="1964"/>
                  <a:pt x="6873" y="2945"/>
                  <a:pt x="6873" y="2945"/>
                </a:cubicBezTo>
                <a:close/>
                <a:moveTo>
                  <a:pt x="20618" y="19636"/>
                </a:moveTo>
                <a:cubicBezTo>
                  <a:pt x="20618" y="20178"/>
                  <a:pt x="20178" y="20618"/>
                  <a:pt x="19636" y="20618"/>
                </a:cubicBezTo>
                <a:lnTo>
                  <a:pt x="18655" y="20618"/>
                </a:lnTo>
                <a:lnTo>
                  <a:pt x="18655" y="11782"/>
                </a:lnTo>
                <a:cubicBezTo>
                  <a:pt x="18655" y="11240"/>
                  <a:pt x="18214" y="10800"/>
                  <a:pt x="17673" y="10800"/>
                </a:cubicBezTo>
                <a:lnTo>
                  <a:pt x="3927" y="10800"/>
                </a:lnTo>
                <a:cubicBezTo>
                  <a:pt x="3385" y="10800"/>
                  <a:pt x="2945" y="11240"/>
                  <a:pt x="2945" y="11782"/>
                </a:cubicBezTo>
                <a:lnTo>
                  <a:pt x="2945" y="20618"/>
                </a:lnTo>
                <a:lnTo>
                  <a:pt x="1964" y="20618"/>
                </a:lnTo>
                <a:cubicBezTo>
                  <a:pt x="1421" y="20618"/>
                  <a:pt x="982" y="20178"/>
                  <a:pt x="982" y="19636"/>
                </a:cubicBezTo>
                <a:lnTo>
                  <a:pt x="982" y="1964"/>
                </a:lnTo>
                <a:cubicBezTo>
                  <a:pt x="982" y="1422"/>
                  <a:pt x="1421" y="982"/>
                  <a:pt x="1964" y="982"/>
                </a:cubicBezTo>
                <a:lnTo>
                  <a:pt x="4909" y="982"/>
                </a:lnTo>
                <a:lnTo>
                  <a:pt x="4909" y="6873"/>
                </a:lnTo>
                <a:cubicBezTo>
                  <a:pt x="4909" y="7415"/>
                  <a:pt x="5348" y="7855"/>
                  <a:pt x="5891" y="7855"/>
                </a:cubicBezTo>
                <a:lnTo>
                  <a:pt x="15709" y="7855"/>
                </a:lnTo>
                <a:cubicBezTo>
                  <a:pt x="16251" y="7855"/>
                  <a:pt x="16691" y="7415"/>
                  <a:pt x="16691" y="6873"/>
                </a:cubicBezTo>
                <a:lnTo>
                  <a:pt x="16691" y="982"/>
                </a:lnTo>
                <a:lnTo>
                  <a:pt x="17182" y="982"/>
                </a:lnTo>
                <a:lnTo>
                  <a:pt x="20618" y="4418"/>
                </a:lnTo>
                <a:cubicBezTo>
                  <a:pt x="20618" y="4418"/>
                  <a:pt x="20618" y="19636"/>
                  <a:pt x="20618" y="19636"/>
                </a:cubicBezTo>
                <a:close/>
                <a:moveTo>
                  <a:pt x="17673" y="20618"/>
                </a:moveTo>
                <a:lnTo>
                  <a:pt x="3927" y="20618"/>
                </a:lnTo>
                <a:lnTo>
                  <a:pt x="3927" y="11782"/>
                </a:lnTo>
                <a:lnTo>
                  <a:pt x="17673" y="11782"/>
                </a:lnTo>
                <a:cubicBezTo>
                  <a:pt x="17673" y="11782"/>
                  <a:pt x="17673" y="20618"/>
                  <a:pt x="17673" y="20618"/>
                </a:cubicBezTo>
                <a:close/>
                <a:moveTo>
                  <a:pt x="5891" y="982"/>
                </a:moveTo>
                <a:lnTo>
                  <a:pt x="15709" y="982"/>
                </a:lnTo>
                <a:lnTo>
                  <a:pt x="15709" y="6873"/>
                </a:lnTo>
                <a:lnTo>
                  <a:pt x="5891" y="6873"/>
                </a:lnTo>
                <a:cubicBezTo>
                  <a:pt x="5891" y="6873"/>
                  <a:pt x="5891" y="982"/>
                  <a:pt x="5891" y="982"/>
                </a:cubicBezTo>
                <a:close/>
                <a:moveTo>
                  <a:pt x="17673"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3927"/>
                </a:lnTo>
                <a:cubicBezTo>
                  <a:pt x="21600" y="3927"/>
                  <a:pt x="17673" y="0"/>
                  <a:pt x="17673" y="0"/>
                </a:cubicBezTo>
                <a:close/>
                <a:moveTo>
                  <a:pt x="6873" y="4909"/>
                </a:moveTo>
                <a:lnTo>
                  <a:pt x="9818" y="4909"/>
                </a:lnTo>
                <a:lnTo>
                  <a:pt x="9818" y="3927"/>
                </a:lnTo>
                <a:lnTo>
                  <a:pt x="6873" y="3927"/>
                </a:lnTo>
                <a:cubicBezTo>
                  <a:pt x="6873" y="3927"/>
                  <a:pt x="6873" y="4909"/>
                  <a:pt x="6873" y="4909"/>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54" name="Shape 2654"/>
          <p:cNvSpPr/>
          <p:nvPr/>
        </p:nvSpPr>
        <p:spPr>
          <a:xfrm>
            <a:off x="9224197" y="391960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5709" y="15709"/>
                </a:moveTo>
                <a:lnTo>
                  <a:pt x="5891" y="15709"/>
                </a:lnTo>
                <a:lnTo>
                  <a:pt x="5891" y="16691"/>
                </a:lnTo>
                <a:lnTo>
                  <a:pt x="15709" y="16691"/>
                </a:lnTo>
                <a:cubicBezTo>
                  <a:pt x="15709" y="16691"/>
                  <a:pt x="15709" y="15709"/>
                  <a:pt x="15709" y="15709"/>
                </a:cubicBezTo>
                <a:close/>
                <a:moveTo>
                  <a:pt x="15709" y="17673"/>
                </a:moveTo>
                <a:lnTo>
                  <a:pt x="5891" y="17673"/>
                </a:lnTo>
                <a:lnTo>
                  <a:pt x="5891" y="18655"/>
                </a:lnTo>
                <a:lnTo>
                  <a:pt x="15709" y="18655"/>
                </a:lnTo>
                <a:cubicBezTo>
                  <a:pt x="15709" y="18655"/>
                  <a:pt x="15709" y="17673"/>
                  <a:pt x="15709" y="17673"/>
                </a:cubicBezTo>
                <a:close/>
                <a:moveTo>
                  <a:pt x="11782" y="13745"/>
                </a:moveTo>
                <a:lnTo>
                  <a:pt x="5891" y="13745"/>
                </a:lnTo>
                <a:lnTo>
                  <a:pt x="5891" y="14727"/>
                </a:lnTo>
                <a:lnTo>
                  <a:pt x="11782" y="14727"/>
                </a:lnTo>
                <a:cubicBezTo>
                  <a:pt x="11782" y="14727"/>
                  <a:pt x="11782" y="13745"/>
                  <a:pt x="11782" y="13745"/>
                </a:cubicBezTo>
                <a:close/>
                <a:moveTo>
                  <a:pt x="20618" y="19636"/>
                </a:moveTo>
                <a:cubicBezTo>
                  <a:pt x="20618" y="20178"/>
                  <a:pt x="20178" y="20618"/>
                  <a:pt x="19636" y="20618"/>
                </a:cubicBezTo>
                <a:lnTo>
                  <a:pt x="18655" y="20618"/>
                </a:lnTo>
                <a:lnTo>
                  <a:pt x="18655" y="11782"/>
                </a:lnTo>
                <a:cubicBezTo>
                  <a:pt x="18655" y="11240"/>
                  <a:pt x="18214" y="10800"/>
                  <a:pt x="17673" y="10800"/>
                </a:cubicBezTo>
                <a:lnTo>
                  <a:pt x="3927" y="10800"/>
                </a:lnTo>
                <a:cubicBezTo>
                  <a:pt x="3385" y="10800"/>
                  <a:pt x="2945" y="11240"/>
                  <a:pt x="2945" y="11782"/>
                </a:cubicBezTo>
                <a:lnTo>
                  <a:pt x="2945" y="20618"/>
                </a:lnTo>
                <a:lnTo>
                  <a:pt x="1964" y="20618"/>
                </a:lnTo>
                <a:cubicBezTo>
                  <a:pt x="1421" y="20618"/>
                  <a:pt x="982" y="20178"/>
                  <a:pt x="982" y="19636"/>
                </a:cubicBezTo>
                <a:lnTo>
                  <a:pt x="982" y="1964"/>
                </a:lnTo>
                <a:cubicBezTo>
                  <a:pt x="982" y="1422"/>
                  <a:pt x="1421" y="982"/>
                  <a:pt x="1964" y="982"/>
                </a:cubicBezTo>
                <a:lnTo>
                  <a:pt x="4909" y="982"/>
                </a:lnTo>
                <a:lnTo>
                  <a:pt x="4909" y="6873"/>
                </a:lnTo>
                <a:cubicBezTo>
                  <a:pt x="4909" y="7415"/>
                  <a:pt x="5348" y="7855"/>
                  <a:pt x="5891" y="7855"/>
                </a:cubicBezTo>
                <a:lnTo>
                  <a:pt x="15709" y="7855"/>
                </a:lnTo>
                <a:cubicBezTo>
                  <a:pt x="16251" y="7855"/>
                  <a:pt x="16691" y="7415"/>
                  <a:pt x="16691" y="6873"/>
                </a:cubicBezTo>
                <a:lnTo>
                  <a:pt x="16691" y="982"/>
                </a:lnTo>
                <a:lnTo>
                  <a:pt x="17182" y="982"/>
                </a:lnTo>
                <a:lnTo>
                  <a:pt x="20618" y="4418"/>
                </a:lnTo>
                <a:cubicBezTo>
                  <a:pt x="20618" y="4418"/>
                  <a:pt x="20618" y="19636"/>
                  <a:pt x="20618" y="19636"/>
                </a:cubicBezTo>
                <a:close/>
                <a:moveTo>
                  <a:pt x="17673" y="20618"/>
                </a:moveTo>
                <a:lnTo>
                  <a:pt x="3927" y="20618"/>
                </a:lnTo>
                <a:lnTo>
                  <a:pt x="3927" y="11782"/>
                </a:lnTo>
                <a:lnTo>
                  <a:pt x="17673" y="11782"/>
                </a:lnTo>
                <a:cubicBezTo>
                  <a:pt x="17673" y="11782"/>
                  <a:pt x="17673" y="20618"/>
                  <a:pt x="17673" y="20618"/>
                </a:cubicBezTo>
                <a:close/>
                <a:moveTo>
                  <a:pt x="5891" y="982"/>
                </a:moveTo>
                <a:lnTo>
                  <a:pt x="15709" y="982"/>
                </a:lnTo>
                <a:lnTo>
                  <a:pt x="15709" y="6873"/>
                </a:lnTo>
                <a:lnTo>
                  <a:pt x="5891" y="6873"/>
                </a:lnTo>
                <a:cubicBezTo>
                  <a:pt x="5891" y="6873"/>
                  <a:pt x="5891" y="982"/>
                  <a:pt x="5891" y="982"/>
                </a:cubicBezTo>
                <a:close/>
                <a:moveTo>
                  <a:pt x="17673"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3927"/>
                </a:lnTo>
                <a:cubicBezTo>
                  <a:pt x="21600" y="3927"/>
                  <a:pt x="17673" y="0"/>
                  <a:pt x="17673" y="0"/>
                </a:cubicBezTo>
                <a:close/>
                <a:moveTo>
                  <a:pt x="12764" y="5891"/>
                </a:moveTo>
                <a:lnTo>
                  <a:pt x="14727" y="5891"/>
                </a:lnTo>
                <a:lnTo>
                  <a:pt x="14727" y="1964"/>
                </a:lnTo>
                <a:lnTo>
                  <a:pt x="12764" y="1964"/>
                </a:lnTo>
                <a:cubicBezTo>
                  <a:pt x="12764" y="1964"/>
                  <a:pt x="12764" y="5891"/>
                  <a:pt x="12764" y="5891"/>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55" name="Shape 2655"/>
          <p:cNvSpPr/>
          <p:nvPr/>
        </p:nvSpPr>
        <p:spPr>
          <a:xfrm>
            <a:off x="10290719" y="3970393"/>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20618" y="14400"/>
                </a:moveTo>
                <a:lnTo>
                  <a:pt x="16349" y="14400"/>
                </a:lnTo>
                <a:cubicBezTo>
                  <a:pt x="16227" y="14820"/>
                  <a:pt x="16076" y="15221"/>
                  <a:pt x="15897" y="15600"/>
                </a:cubicBezTo>
                <a:lnTo>
                  <a:pt x="20618" y="15600"/>
                </a:lnTo>
                <a:lnTo>
                  <a:pt x="20618" y="19200"/>
                </a:lnTo>
                <a:cubicBezTo>
                  <a:pt x="20618" y="19862"/>
                  <a:pt x="20178" y="20400"/>
                  <a:pt x="19636" y="20400"/>
                </a:cubicBezTo>
                <a:lnTo>
                  <a:pt x="1964" y="20400"/>
                </a:lnTo>
                <a:cubicBezTo>
                  <a:pt x="1422" y="20400"/>
                  <a:pt x="982" y="19862"/>
                  <a:pt x="982" y="19200"/>
                </a:cubicBezTo>
                <a:lnTo>
                  <a:pt x="982" y="15600"/>
                </a:lnTo>
                <a:lnTo>
                  <a:pt x="5704" y="15600"/>
                </a:lnTo>
                <a:cubicBezTo>
                  <a:pt x="5524" y="15221"/>
                  <a:pt x="5373" y="14820"/>
                  <a:pt x="5251" y="14400"/>
                </a:cubicBezTo>
                <a:lnTo>
                  <a:pt x="982" y="14400"/>
                </a:lnTo>
                <a:lnTo>
                  <a:pt x="982" y="4800"/>
                </a:lnTo>
                <a:cubicBezTo>
                  <a:pt x="982" y="4138"/>
                  <a:pt x="1422" y="3600"/>
                  <a:pt x="1964" y="3600"/>
                </a:cubicBezTo>
                <a:lnTo>
                  <a:pt x="3927" y="3600"/>
                </a:lnTo>
                <a:cubicBezTo>
                  <a:pt x="5891" y="3600"/>
                  <a:pt x="5891" y="1200"/>
                  <a:pt x="7364" y="1200"/>
                </a:cubicBezTo>
                <a:lnTo>
                  <a:pt x="10800" y="1200"/>
                </a:lnTo>
                <a:lnTo>
                  <a:pt x="14236" y="1200"/>
                </a:lnTo>
                <a:cubicBezTo>
                  <a:pt x="15709" y="1200"/>
                  <a:pt x="15709" y="3600"/>
                  <a:pt x="17673" y="3600"/>
                </a:cubicBezTo>
                <a:lnTo>
                  <a:pt x="19636" y="3600"/>
                </a:lnTo>
                <a:cubicBezTo>
                  <a:pt x="20178" y="3600"/>
                  <a:pt x="20618" y="4138"/>
                  <a:pt x="20618" y="4800"/>
                </a:cubicBezTo>
                <a:cubicBezTo>
                  <a:pt x="20618" y="4800"/>
                  <a:pt x="20618" y="14400"/>
                  <a:pt x="20618" y="14400"/>
                </a:cubicBezTo>
                <a:close/>
                <a:moveTo>
                  <a:pt x="19636" y="2400"/>
                </a:moveTo>
                <a:lnTo>
                  <a:pt x="17673" y="2400"/>
                </a:lnTo>
                <a:cubicBezTo>
                  <a:pt x="16200" y="2400"/>
                  <a:pt x="16200" y="0"/>
                  <a:pt x="14236" y="0"/>
                </a:cubicBezTo>
                <a:lnTo>
                  <a:pt x="10800" y="0"/>
                </a:lnTo>
                <a:lnTo>
                  <a:pt x="7364" y="0"/>
                </a:lnTo>
                <a:cubicBezTo>
                  <a:pt x="5400" y="0"/>
                  <a:pt x="5400" y="2400"/>
                  <a:pt x="3927" y="2400"/>
                </a:cubicBezTo>
                <a:lnTo>
                  <a:pt x="1964" y="2400"/>
                </a:lnTo>
                <a:cubicBezTo>
                  <a:pt x="879" y="2400"/>
                  <a:pt x="0" y="3475"/>
                  <a:pt x="0" y="4800"/>
                </a:cubicBezTo>
                <a:lnTo>
                  <a:pt x="0" y="19200"/>
                </a:lnTo>
                <a:cubicBezTo>
                  <a:pt x="0" y="20525"/>
                  <a:pt x="879" y="21600"/>
                  <a:pt x="1964" y="21600"/>
                </a:cubicBezTo>
                <a:lnTo>
                  <a:pt x="19636" y="21600"/>
                </a:lnTo>
                <a:cubicBezTo>
                  <a:pt x="20721" y="21600"/>
                  <a:pt x="21600" y="20525"/>
                  <a:pt x="21600" y="19200"/>
                </a:cubicBezTo>
                <a:lnTo>
                  <a:pt x="21600" y="4800"/>
                </a:lnTo>
                <a:cubicBezTo>
                  <a:pt x="21600" y="3475"/>
                  <a:pt x="20721" y="2400"/>
                  <a:pt x="19636" y="2400"/>
                </a:cubicBezTo>
                <a:moveTo>
                  <a:pt x="18164" y="7200"/>
                </a:moveTo>
                <a:cubicBezTo>
                  <a:pt x="17892" y="7200"/>
                  <a:pt x="17673" y="6932"/>
                  <a:pt x="17673" y="6600"/>
                </a:cubicBezTo>
                <a:cubicBezTo>
                  <a:pt x="17673" y="6269"/>
                  <a:pt x="17892" y="6000"/>
                  <a:pt x="18164" y="6000"/>
                </a:cubicBezTo>
                <a:cubicBezTo>
                  <a:pt x="18435" y="6000"/>
                  <a:pt x="18655" y="6269"/>
                  <a:pt x="18655" y="6600"/>
                </a:cubicBezTo>
                <a:cubicBezTo>
                  <a:pt x="18655" y="6932"/>
                  <a:pt x="18435" y="7200"/>
                  <a:pt x="18164" y="7200"/>
                </a:cubicBezTo>
                <a:moveTo>
                  <a:pt x="18164" y="4800"/>
                </a:moveTo>
                <a:cubicBezTo>
                  <a:pt x="17351" y="4800"/>
                  <a:pt x="16691" y="5607"/>
                  <a:pt x="16691" y="6600"/>
                </a:cubicBezTo>
                <a:cubicBezTo>
                  <a:pt x="16691" y="7594"/>
                  <a:pt x="17351" y="8400"/>
                  <a:pt x="18164" y="8400"/>
                </a:cubicBezTo>
                <a:cubicBezTo>
                  <a:pt x="18977" y="8400"/>
                  <a:pt x="19636" y="7594"/>
                  <a:pt x="19636" y="6600"/>
                </a:cubicBezTo>
                <a:cubicBezTo>
                  <a:pt x="19636" y="5607"/>
                  <a:pt x="18977" y="4800"/>
                  <a:pt x="18164" y="4800"/>
                </a:cubicBezTo>
                <a:moveTo>
                  <a:pt x="18164" y="9600"/>
                </a:moveTo>
                <a:cubicBezTo>
                  <a:pt x="17892" y="9600"/>
                  <a:pt x="17673" y="9869"/>
                  <a:pt x="17673" y="10200"/>
                </a:cubicBezTo>
                <a:cubicBezTo>
                  <a:pt x="17673" y="10532"/>
                  <a:pt x="17892" y="10800"/>
                  <a:pt x="18164" y="10800"/>
                </a:cubicBezTo>
                <a:cubicBezTo>
                  <a:pt x="18435" y="10800"/>
                  <a:pt x="18655" y="10532"/>
                  <a:pt x="18655" y="10200"/>
                </a:cubicBezTo>
                <a:cubicBezTo>
                  <a:pt x="18655" y="9869"/>
                  <a:pt x="18435" y="9600"/>
                  <a:pt x="18164" y="9600"/>
                </a:cubicBezTo>
                <a:moveTo>
                  <a:pt x="10800" y="16800"/>
                </a:moveTo>
                <a:cubicBezTo>
                  <a:pt x="8631" y="16800"/>
                  <a:pt x="6873" y="14651"/>
                  <a:pt x="6873" y="12000"/>
                </a:cubicBezTo>
                <a:cubicBezTo>
                  <a:pt x="6873" y="9349"/>
                  <a:pt x="8631" y="7200"/>
                  <a:pt x="10800" y="7200"/>
                </a:cubicBezTo>
                <a:cubicBezTo>
                  <a:pt x="12969" y="7200"/>
                  <a:pt x="14727" y="9349"/>
                  <a:pt x="14727" y="12000"/>
                </a:cubicBezTo>
                <a:cubicBezTo>
                  <a:pt x="14727" y="14651"/>
                  <a:pt x="12969" y="16800"/>
                  <a:pt x="10800" y="16800"/>
                </a:cubicBezTo>
                <a:moveTo>
                  <a:pt x="10800" y="6000"/>
                </a:moveTo>
                <a:cubicBezTo>
                  <a:pt x="8088" y="6000"/>
                  <a:pt x="5891" y="8687"/>
                  <a:pt x="5891" y="12000"/>
                </a:cubicBezTo>
                <a:cubicBezTo>
                  <a:pt x="5891" y="15314"/>
                  <a:pt x="8088" y="18000"/>
                  <a:pt x="10800" y="18000"/>
                </a:cubicBezTo>
                <a:cubicBezTo>
                  <a:pt x="13512" y="18000"/>
                  <a:pt x="15709" y="15314"/>
                  <a:pt x="15709" y="12000"/>
                </a:cubicBezTo>
                <a:cubicBezTo>
                  <a:pt x="15709" y="8687"/>
                  <a:pt x="13512" y="6000"/>
                  <a:pt x="10800" y="6000"/>
                </a:cubicBezTo>
                <a:moveTo>
                  <a:pt x="10800" y="14400"/>
                </a:moveTo>
                <a:cubicBezTo>
                  <a:pt x="9716" y="14400"/>
                  <a:pt x="8836" y="13325"/>
                  <a:pt x="8836" y="12000"/>
                </a:cubicBezTo>
                <a:cubicBezTo>
                  <a:pt x="8836" y="10675"/>
                  <a:pt x="9716" y="9600"/>
                  <a:pt x="10800" y="9600"/>
                </a:cubicBezTo>
                <a:cubicBezTo>
                  <a:pt x="11884" y="9600"/>
                  <a:pt x="12764" y="10675"/>
                  <a:pt x="12764" y="12000"/>
                </a:cubicBezTo>
                <a:cubicBezTo>
                  <a:pt x="12764" y="13325"/>
                  <a:pt x="11884" y="14400"/>
                  <a:pt x="10800" y="14400"/>
                </a:cubicBezTo>
                <a:moveTo>
                  <a:pt x="10800" y="8400"/>
                </a:moveTo>
                <a:cubicBezTo>
                  <a:pt x="9173" y="8400"/>
                  <a:pt x="7855" y="10012"/>
                  <a:pt x="7855" y="12000"/>
                </a:cubicBezTo>
                <a:cubicBezTo>
                  <a:pt x="7855" y="13988"/>
                  <a:pt x="9173" y="15600"/>
                  <a:pt x="10800" y="15600"/>
                </a:cubicBezTo>
                <a:cubicBezTo>
                  <a:pt x="12426" y="15600"/>
                  <a:pt x="13745" y="13988"/>
                  <a:pt x="13745" y="12000"/>
                </a:cubicBezTo>
                <a:cubicBezTo>
                  <a:pt x="13745" y="10012"/>
                  <a:pt x="12426" y="8400"/>
                  <a:pt x="10800" y="8400"/>
                </a:cubicBezTo>
                <a:moveTo>
                  <a:pt x="8345" y="3600"/>
                </a:moveTo>
                <a:lnTo>
                  <a:pt x="13255" y="3600"/>
                </a:lnTo>
                <a:cubicBezTo>
                  <a:pt x="13526" y="3600"/>
                  <a:pt x="13745" y="3332"/>
                  <a:pt x="13745" y="3000"/>
                </a:cubicBezTo>
                <a:cubicBezTo>
                  <a:pt x="13745" y="2669"/>
                  <a:pt x="13526" y="2400"/>
                  <a:pt x="13255" y="2400"/>
                </a:cubicBezTo>
                <a:lnTo>
                  <a:pt x="8345" y="2400"/>
                </a:lnTo>
                <a:cubicBezTo>
                  <a:pt x="8074" y="2400"/>
                  <a:pt x="7855" y="2669"/>
                  <a:pt x="7855" y="3000"/>
                </a:cubicBezTo>
                <a:cubicBezTo>
                  <a:pt x="7855" y="3332"/>
                  <a:pt x="8074" y="3600"/>
                  <a:pt x="8345" y="36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56" name="Shape 2656"/>
          <p:cNvSpPr/>
          <p:nvPr/>
        </p:nvSpPr>
        <p:spPr>
          <a:xfrm>
            <a:off x="11357241" y="391960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4727" y="10800"/>
                </a:moveTo>
                <a:cubicBezTo>
                  <a:pt x="14186" y="10800"/>
                  <a:pt x="13745" y="11240"/>
                  <a:pt x="13745" y="11782"/>
                </a:cubicBezTo>
                <a:cubicBezTo>
                  <a:pt x="13745" y="12324"/>
                  <a:pt x="14186" y="12764"/>
                  <a:pt x="14727" y="12764"/>
                </a:cubicBezTo>
                <a:cubicBezTo>
                  <a:pt x="15269" y="12764"/>
                  <a:pt x="15709" y="12324"/>
                  <a:pt x="15709" y="11782"/>
                </a:cubicBezTo>
                <a:cubicBezTo>
                  <a:pt x="15709" y="11240"/>
                  <a:pt x="15269" y="10800"/>
                  <a:pt x="14727" y="10800"/>
                </a:cubicBezTo>
                <a:moveTo>
                  <a:pt x="20618" y="0"/>
                </a:moveTo>
                <a:lnTo>
                  <a:pt x="4909" y="0"/>
                </a:lnTo>
                <a:cubicBezTo>
                  <a:pt x="4367" y="0"/>
                  <a:pt x="3927" y="440"/>
                  <a:pt x="3927" y="982"/>
                </a:cubicBezTo>
                <a:lnTo>
                  <a:pt x="3927" y="5891"/>
                </a:lnTo>
                <a:cubicBezTo>
                  <a:pt x="3927" y="6162"/>
                  <a:pt x="4147" y="6382"/>
                  <a:pt x="4418" y="6382"/>
                </a:cubicBezTo>
                <a:cubicBezTo>
                  <a:pt x="4690" y="6382"/>
                  <a:pt x="4909" y="6162"/>
                  <a:pt x="4909" y="5891"/>
                </a:cubicBezTo>
                <a:lnTo>
                  <a:pt x="4909" y="982"/>
                </a:lnTo>
                <a:lnTo>
                  <a:pt x="20618" y="982"/>
                </a:lnTo>
                <a:lnTo>
                  <a:pt x="20618" y="12764"/>
                </a:lnTo>
                <a:lnTo>
                  <a:pt x="19145" y="12764"/>
                </a:lnTo>
                <a:cubicBezTo>
                  <a:pt x="18874" y="12764"/>
                  <a:pt x="18655" y="12984"/>
                  <a:pt x="18655" y="13255"/>
                </a:cubicBezTo>
                <a:cubicBezTo>
                  <a:pt x="18655" y="13526"/>
                  <a:pt x="18874" y="13745"/>
                  <a:pt x="19145" y="13745"/>
                </a:cubicBezTo>
                <a:lnTo>
                  <a:pt x="20618" y="13745"/>
                </a:lnTo>
                <a:lnTo>
                  <a:pt x="20618" y="16691"/>
                </a:lnTo>
                <a:lnTo>
                  <a:pt x="19145" y="16691"/>
                </a:lnTo>
                <a:cubicBezTo>
                  <a:pt x="18874" y="16691"/>
                  <a:pt x="18655" y="16911"/>
                  <a:pt x="18655" y="17182"/>
                </a:cubicBezTo>
                <a:cubicBezTo>
                  <a:pt x="18655" y="17453"/>
                  <a:pt x="18874" y="17673"/>
                  <a:pt x="19145" y="17673"/>
                </a:cubicBezTo>
                <a:lnTo>
                  <a:pt x="20618" y="17673"/>
                </a:lnTo>
                <a:cubicBezTo>
                  <a:pt x="21160" y="17673"/>
                  <a:pt x="21600" y="17234"/>
                  <a:pt x="21600" y="16691"/>
                </a:cubicBezTo>
                <a:lnTo>
                  <a:pt x="21600" y="982"/>
                </a:lnTo>
                <a:cubicBezTo>
                  <a:pt x="21600" y="440"/>
                  <a:pt x="21160" y="0"/>
                  <a:pt x="20618" y="0"/>
                </a:cubicBezTo>
                <a:moveTo>
                  <a:pt x="14727" y="13745"/>
                </a:moveTo>
                <a:cubicBezTo>
                  <a:pt x="14456" y="13745"/>
                  <a:pt x="14236" y="13966"/>
                  <a:pt x="14236" y="14236"/>
                </a:cubicBezTo>
                <a:cubicBezTo>
                  <a:pt x="14236" y="14508"/>
                  <a:pt x="14456" y="14727"/>
                  <a:pt x="14727" y="14727"/>
                </a:cubicBezTo>
                <a:cubicBezTo>
                  <a:pt x="14999" y="14727"/>
                  <a:pt x="15218" y="14508"/>
                  <a:pt x="15218" y="14236"/>
                </a:cubicBezTo>
                <a:cubicBezTo>
                  <a:pt x="15218" y="13966"/>
                  <a:pt x="14999" y="13745"/>
                  <a:pt x="14727" y="13745"/>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8" y="10800"/>
                  <a:pt x="4909" y="12558"/>
                  <a:pt x="4909" y="14727"/>
                </a:cubicBezTo>
                <a:cubicBezTo>
                  <a:pt x="4909" y="16896"/>
                  <a:pt x="6668" y="18655"/>
                  <a:pt x="8836" y="18655"/>
                </a:cubicBezTo>
                <a:cubicBezTo>
                  <a:pt x="11005" y="18655"/>
                  <a:pt x="12764" y="16896"/>
                  <a:pt x="12764" y="14727"/>
                </a:cubicBezTo>
                <a:cubicBezTo>
                  <a:pt x="12764" y="12558"/>
                  <a:pt x="11005" y="10800"/>
                  <a:pt x="8836" y="10800"/>
                </a:cubicBezTo>
                <a:moveTo>
                  <a:pt x="8836" y="15709"/>
                </a:moveTo>
                <a:cubicBezTo>
                  <a:pt x="8295" y="15709"/>
                  <a:pt x="7855" y="15269"/>
                  <a:pt x="7855" y="14727"/>
                </a:cubicBezTo>
                <a:cubicBezTo>
                  <a:pt x="7855" y="14186"/>
                  <a:pt x="8295" y="13745"/>
                  <a:pt x="8836" y="13745"/>
                </a:cubicBezTo>
                <a:cubicBezTo>
                  <a:pt x="9378" y="13745"/>
                  <a:pt x="9818" y="14186"/>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57" name="Shape 2657"/>
          <p:cNvSpPr/>
          <p:nvPr/>
        </p:nvSpPr>
        <p:spPr>
          <a:xfrm>
            <a:off x="1758542" y="498612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5891" y="4909"/>
                </a:moveTo>
                <a:lnTo>
                  <a:pt x="6873" y="4909"/>
                </a:lnTo>
                <a:lnTo>
                  <a:pt x="6873" y="3927"/>
                </a:lnTo>
                <a:lnTo>
                  <a:pt x="5891" y="3927"/>
                </a:lnTo>
                <a:cubicBezTo>
                  <a:pt x="5891" y="3927"/>
                  <a:pt x="5891" y="4909"/>
                  <a:pt x="5891" y="4909"/>
                </a:cubicBezTo>
                <a:close/>
                <a:moveTo>
                  <a:pt x="18655" y="13745"/>
                </a:moveTo>
                <a:lnTo>
                  <a:pt x="19636" y="13745"/>
                </a:lnTo>
                <a:lnTo>
                  <a:pt x="19636" y="12764"/>
                </a:lnTo>
                <a:lnTo>
                  <a:pt x="18655" y="12764"/>
                </a:lnTo>
                <a:cubicBezTo>
                  <a:pt x="18655" y="12764"/>
                  <a:pt x="18655" y="13745"/>
                  <a:pt x="18655" y="13745"/>
                </a:cubicBezTo>
                <a:close/>
                <a:moveTo>
                  <a:pt x="6873" y="1964"/>
                </a:moveTo>
                <a:lnTo>
                  <a:pt x="5891" y="1964"/>
                </a:lnTo>
                <a:lnTo>
                  <a:pt x="5891" y="2945"/>
                </a:lnTo>
                <a:lnTo>
                  <a:pt x="6873" y="2945"/>
                </a:lnTo>
                <a:cubicBezTo>
                  <a:pt x="6873" y="2945"/>
                  <a:pt x="6873" y="1964"/>
                  <a:pt x="6873" y="1964"/>
                </a:cubicBezTo>
                <a:close/>
                <a:moveTo>
                  <a:pt x="20618" y="0"/>
                </a:moveTo>
                <a:lnTo>
                  <a:pt x="4909" y="0"/>
                </a:lnTo>
                <a:cubicBezTo>
                  <a:pt x="4367" y="0"/>
                  <a:pt x="3927" y="440"/>
                  <a:pt x="3927" y="982"/>
                </a:cubicBezTo>
                <a:lnTo>
                  <a:pt x="3927" y="5891"/>
                </a:lnTo>
                <a:cubicBezTo>
                  <a:pt x="3927" y="6162"/>
                  <a:pt x="4147" y="6382"/>
                  <a:pt x="4418" y="6382"/>
                </a:cubicBezTo>
                <a:cubicBezTo>
                  <a:pt x="4689" y="6382"/>
                  <a:pt x="4909" y="6162"/>
                  <a:pt x="4909" y="5891"/>
                </a:cubicBezTo>
                <a:lnTo>
                  <a:pt x="4909" y="1964"/>
                </a:lnTo>
                <a:cubicBezTo>
                  <a:pt x="4909" y="1422"/>
                  <a:pt x="5349" y="982"/>
                  <a:pt x="5891" y="982"/>
                </a:cubicBezTo>
                <a:lnTo>
                  <a:pt x="7855" y="982"/>
                </a:lnTo>
                <a:lnTo>
                  <a:pt x="7855" y="5400"/>
                </a:lnTo>
                <a:cubicBezTo>
                  <a:pt x="7855" y="5671"/>
                  <a:pt x="8075" y="5891"/>
                  <a:pt x="8345" y="5891"/>
                </a:cubicBezTo>
                <a:cubicBezTo>
                  <a:pt x="8616" y="5891"/>
                  <a:pt x="8836" y="5671"/>
                  <a:pt x="8836" y="5400"/>
                </a:cubicBezTo>
                <a:lnTo>
                  <a:pt x="8836" y="982"/>
                </a:lnTo>
                <a:lnTo>
                  <a:pt x="16691" y="982"/>
                </a:lnTo>
                <a:lnTo>
                  <a:pt x="16691" y="7364"/>
                </a:lnTo>
                <a:cubicBezTo>
                  <a:pt x="16691" y="7635"/>
                  <a:pt x="16911" y="7855"/>
                  <a:pt x="17182" y="7855"/>
                </a:cubicBezTo>
                <a:cubicBezTo>
                  <a:pt x="17453" y="7855"/>
                  <a:pt x="17673" y="7635"/>
                  <a:pt x="17673" y="7364"/>
                </a:cubicBezTo>
                <a:lnTo>
                  <a:pt x="17673" y="982"/>
                </a:lnTo>
                <a:lnTo>
                  <a:pt x="19636" y="982"/>
                </a:lnTo>
                <a:cubicBezTo>
                  <a:pt x="20178" y="982"/>
                  <a:pt x="20618" y="1422"/>
                  <a:pt x="20618" y="1964"/>
                </a:cubicBezTo>
                <a:lnTo>
                  <a:pt x="20618" y="8345"/>
                </a:lnTo>
                <a:lnTo>
                  <a:pt x="19145" y="8345"/>
                </a:lnTo>
                <a:cubicBezTo>
                  <a:pt x="18875" y="8345"/>
                  <a:pt x="18655" y="8566"/>
                  <a:pt x="18655" y="8836"/>
                </a:cubicBezTo>
                <a:cubicBezTo>
                  <a:pt x="18655" y="9108"/>
                  <a:pt x="18875" y="9327"/>
                  <a:pt x="19145" y="9327"/>
                </a:cubicBezTo>
                <a:lnTo>
                  <a:pt x="20618" y="9327"/>
                </a:lnTo>
                <a:lnTo>
                  <a:pt x="20618" y="15709"/>
                </a:lnTo>
                <a:cubicBezTo>
                  <a:pt x="20618" y="16252"/>
                  <a:pt x="20179" y="16691"/>
                  <a:pt x="19636" y="16691"/>
                </a:cubicBezTo>
                <a:lnTo>
                  <a:pt x="19145" y="16691"/>
                </a:lnTo>
                <a:cubicBezTo>
                  <a:pt x="18875" y="16691"/>
                  <a:pt x="18655" y="16911"/>
                  <a:pt x="18655" y="17182"/>
                </a:cubicBezTo>
                <a:cubicBezTo>
                  <a:pt x="18655" y="17453"/>
                  <a:pt x="18875" y="17673"/>
                  <a:pt x="19145" y="17673"/>
                </a:cubicBezTo>
                <a:lnTo>
                  <a:pt x="19145" y="17673"/>
                </a:lnTo>
                <a:lnTo>
                  <a:pt x="19636" y="17673"/>
                </a:lnTo>
                <a:lnTo>
                  <a:pt x="19636" y="17673"/>
                </a:lnTo>
                <a:lnTo>
                  <a:pt x="20618" y="17673"/>
                </a:lnTo>
                <a:cubicBezTo>
                  <a:pt x="21160" y="17673"/>
                  <a:pt x="21600" y="17233"/>
                  <a:pt x="21600" y="16691"/>
                </a:cubicBezTo>
                <a:lnTo>
                  <a:pt x="21600" y="982"/>
                </a:lnTo>
                <a:cubicBezTo>
                  <a:pt x="21600" y="440"/>
                  <a:pt x="21160" y="0"/>
                  <a:pt x="20618" y="0"/>
                </a:cubicBezTo>
                <a:moveTo>
                  <a:pt x="19636" y="10800"/>
                </a:moveTo>
                <a:lnTo>
                  <a:pt x="18655" y="10800"/>
                </a:lnTo>
                <a:lnTo>
                  <a:pt x="18655" y="11782"/>
                </a:lnTo>
                <a:lnTo>
                  <a:pt x="19636" y="11782"/>
                </a:lnTo>
                <a:cubicBezTo>
                  <a:pt x="19636" y="11782"/>
                  <a:pt x="19636" y="10800"/>
                  <a:pt x="19636" y="10800"/>
                </a:cubicBezTo>
                <a:close/>
                <a:moveTo>
                  <a:pt x="18655" y="6873"/>
                </a:moveTo>
                <a:lnTo>
                  <a:pt x="19636" y="6873"/>
                </a:lnTo>
                <a:lnTo>
                  <a:pt x="19636" y="5891"/>
                </a:lnTo>
                <a:lnTo>
                  <a:pt x="18655" y="5891"/>
                </a:lnTo>
                <a:cubicBezTo>
                  <a:pt x="18655" y="5891"/>
                  <a:pt x="18655" y="6873"/>
                  <a:pt x="18655" y="6873"/>
                </a:cubicBezTo>
                <a:close/>
                <a:moveTo>
                  <a:pt x="18655" y="15709"/>
                </a:moveTo>
                <a:lnTo>
                  <a:pt x="19636" y="15709"/>
                </a:lnTo>
                <a:lnTo>
                  <a:pt x="19636" y="14727"/>
                </a:lnTo>
                <a:lnTo>
                  <a:pt x="18655" y="14727"/>
                </a:lnTo>
                <a:cubicBezTo>
                  <a:pt x="18655" y="14727"/>
                  <a:pt x="18655" y="15709"/>
                  <a:pt x="18655" y="15709"/>
                </a:cubicBezTo>
                <a:close/>
                <a:moveTo>
                  <a:pt x="19636" y="1964"/>
                </a:moveTo>
                <a:lnTo>
                  <a:pt x="18655" y="1964"/>
                </a:lnTo>
                <a:lnTo>
                  <a:pt x="18655" y="2945"/>
                </a:lnTo>
                <a:lnTo>
                  <a:pt x="19636" y="2945"/>
                </a:lnTo>
                <a:cubicBezTo>
                  <a:pt x="19636" y="2945"/>
                  <a:pt x="19636" y="1964"/>
                  <a:pt x="19636" y="1964"/>
                </a:cubicBezTo>
                <a:close/>
                <a:moveTo>
                  <a:pt x="18655" y="4909"/>
                </a:moveTo>
                <a:lnTo>
                  <a:pt x="19636" y="4909"/>
                </a:lnTo>
                <a:lnTo>
                  <a:pt x="19636" y="3927"/>
                </a:lnTo>
                <a:lnTo>
                  <a:pt x="18655" y="3927"/>
                </a:lnTo>
                <a:cubicBezTo>
                  <a:pt x="18655" y="3927"/>
                  <a:pt x="18655" y="4909"/>
                  <a:pt x="18655" y="4909"/>
                </a:cubicBezTo>
                <a:close/>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7" y="10800"/>
                  <a:pt x="4909" y="12558"/>
                  <a:pt x="4909" y="14727"/>
                </a:cubicBezTo>
                <a:cubicBezTo>
                  <a:pt x="4909" y="16897"/>
                  <a:pt x="6667" y="18655"/>
                  <a:pt x="8836" y="18655"/>
                </a:cubicBezTo>
                <a:cubicBezTo>
                  <a:pt x="11006" y="18655"/>
                  <a:pt x="12764" y="16897"/>
                  <a:pt x="12764" y="14727"/>
                </a:cubicBezTo>
                <a:cubicBezTo>
                  <a:pt x="12764" y="12558"/>
                  <a:pt x="11006" y="10800"/>
                  <a:pt x="8836" y="10800"/>
                </a:cubicBezTo>
                <a:moveTo>
                  <a:pt x="8836" y="15709"/>
                </a:moveTo>
                <a:cubicBezTo>
                  <a:pt x="8294" y="15709"/>
                  <a:pt x="7855" y="15269"/>
                  <a:pt x="7855" y="14727"/>
                </a:cubicBezTo>
                <a:cubicBezTo>
                  <a:pt x="7855" y="14185"/>
                  <a:pt x="8294" y="13745"/>
                  <a:pt x="8836" y="13745"/>
                </a:cubicBezTo>
                <a:cubicBezTo>
                  <a:pt x="9378" y="13745"/>
                  <a:pt x="9818" y="14185"/>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14727" y="10800"/>
                </a:moveTo>
                <a:cubicBezTo>
                  <a:pt x="14185" y="10800"/>
                  <a:pt x="13745" y="11240"/>
                  <a:pt x="13745" y="11782"/>
                </a:cubicBezTo>
                <a:cubicBezTo>
                  <a:pt x="13745" y="12324"/>
                  <a:pt x="14185" y="12764"/>
                  <a:pt x="14727" y="12764"/>
                </a:cubicBezTo>
                <a:cubicBezTo>
                  <a:pt x="15269" y="12764"/>
                  <a:pt x="15709" y="12324"/>
                  <a:pt x="15709" y="11782"/>
                </a:cubicBezTo>
                <a:cubicBezTo>
                  <a:pt x="15709" y="11240"/>
                  <a:pt x="15269" y="10800"/>
                  <a:pt x="14727" y="10800"/>
                </a:cubicBezTo>
                <a:moveTo>
                  <a:pt x="14727" y="13745"/>
                </a:moveTo>
                <a:cubicBezTo>
                  <a:pt x="14456" y="13745"/>
                  <a:pt x="14236" y="13966"/>
                  <a:pt x="14236" y="14236"/>
                </a:cubicBezTo>
                <a:cubicBezTo>
                  <a:pt x="14236" y="14508"/>
                  <a:pt x="14456" y="14727"/>
                  <a:pt x="14727" y="14727"/>
                </a:cubicBezTo>
                <a:cubicBezTo>
                  <a:pt x="14998" y="14727"/>
                  <a:pt x="15218" y="14508"/>
                  <a:pt x="15218" y="14236"/>
                </a:cubicBezTo>
                <a:cubicBezTo>
                  <a:pt x="15218" y="13966"/>
                  <a:pt x="14998" y="13745"/>
                  <a:pt x="14727" y="1374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58" name="Shape 2658"/>
          <p:cNvSpPr/>
          <p:nvPr/>
        </p:nvSpPr>
        <p:spPr>
          <a:xfrm>
            <a:off x="2825064" y="498612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6691" y="13745"/>
                </a:moveTo>
                <a:cubicBezTo>
                  <a:pt x="16420" y="13745"/>
                  <a:pt x="16200" y="13966"/>
                  <a:pt x="16200" y="14236"/>
                </a:cubicBezTo>
                <a:cubicBezTo>
                  <a:pt x="16200" y="14508"/>
                  <a:pt x="16420" y="14727"/>
                  <a:pt x="16691" y="14727"/>
                </a:cubicBezTo>
                <a:cubicBezTo>
                  <a:pt x="16962" y="14727"/>
                  <a:pt x="17182" y="14508"/>
                  <a:pt x="17182" y="14236"/>
                </a:cubicBezTo>
                <a:cubicBezTo>
                  <a:pt x="17182" y="13966"/>
                  <a:pt x="16962" y="13745"/>
                  <a:pt x="16691" y="13745"/>
                </a:cubicBezTo>
                <a:moveTo>
                  <a:pt x="16691" y="10800"/>
                </a:moveTo>
                <a:cubicBezTo>
                  <a:pt x="16149" y="10800"/>
                  <a:pt x="15709" y="11240"/>
                  <a:pt x="15709" y="11782"/>
                </a:cubicBezTo>
                <a:cubicBezTo>
                  <a:pt x="15709" y="12325"/>
                  <a:pt x="16149" y="12764"/>
                  <a:pt x="16691" y="12764"/>
                </a:cubicBezTo>
                <a:cubicBezTo>
                  <a:pt x="17233" y="12764"/>
                  <a:pt x="17673" y="12325"/>
                  <a:pt x="17673" y="11782"/>
                </a:cubicBezTo>
                <a:cubicBezTo>
                  <a:pt x="17673" y="11240"/>
                  <a:pt x="17233" y="10800"/>
                  <a:pt x="16691" y="10800"/>
                </a:cubicBezTo>
                <a:moveTo>
                  <a:pt x="14236" y="5891"/>
                </a:moveTo>
                <a:lnTo>
                  <a:pt x="17960" y="5891"/>
                </a:lnTo>
                <a:lnTo>
                  <a:pt x="16835" y="7017"/>
                </a:lnTo>
                <a:cubicBezTo>
                  <a:pt x="16746" y="7106"/>
                  <a:pt x="16691" y="7229"/>
                  <a:pt x="16691" y="7364"/>
                </a:cubicBezTo>
                <a:cubicBezTo>
                  <a:pt x="16691" y="7635"/>
                  <a:pt x="16911" y="7855"/>
                  <a:pt x="17182" y="7855"/>
                </a:cubicBezTo>
                <a:cubicBezTo>
                  <a:pt x="17317" y="7855"/>
                  <a:pt x="17440" y="7800"/>
                  <a:pt x="17529" y="7711"/>
                </a:cubicBezTo>
                <a:lnTo>
                  <a:pt x="19493" y="5748"/>
                </a:lnTo>
                <a:cubicBezTo>
                  <a:pt x="19581" y="5658"/>
                  <a:pt x="19636" y="5536"/>
                  <a:pt x="19636" y="5400"/>
                </a:cubicBezTo>
                <a:cubicBezTo>
                  <a:pt x="19636" y="5265"/>
                  <a:pt x="19581" y="5142"/>
                  <a:pt x="19493" y="5053"/>
                </a:cubicBezTo>
                <a:lnTo>
                  <a:pt x="17529" y="3089"/>
                </a:lnTo>
                <a:cubicBezTo>
                  <a:pt x="17440" y="3001"/>
                  <a:pt x="17317" y="2945"/>
                  <a:pt x="17182" y="2945"/>
                </a:cubicBezTo>
                <a:cubicBezTo>
                  <a:pt x="16911" y="2945"/>
                  <a:pt x="16691" y="3166"/>
                  <a:pt x="16691" y="3436"/>
                </a:cubicBezTo>
                <a:cubicBezTo>
                  <a:pt x="16691" y="3572"/>
                  <a:pt x="16746" y="3695"/>
                  <a:pt x="16835" y="3784"/>
                </a:cubicBezTo>
                <a:lnTo>
                  <a:pt x="17960" y="4909"/>
                </a:lnTo>
                <a:lnTo>
                  <a:pt x="14236" y="4909"/>
                </a:lnTo>
                <a:cubicBezTo>
                  <a:pt x="13966" y="4909"/>
                  <a:pt x="13745" y="5129"/>
                  <a:pt x="13745" y="5400"/>
                </a:cubicBezTo>
                <a:cubicBezTo>
                  <a:pt x="13745" y="5672"/>
                  <a:pt x="13966" y="5891"/>
                  <a:pt x="14236" y="5891"/>
                </a:cubicBezTo>
                <a:moveTo>
                  <a:pt x="10800" y="15709"/>
                </a:moveTo>
                <a:cubicBezTo>
                  <a:pt x="10258" y="15709"/>
                  <a:pt x="9818" y="15269"/>
                  <a:pt x="9818" y="14727"/>
                </a:cubicBezTo>
                <a:cubicBezTo>
                  <a:pt x="9818" y="14186"/>
                  <a:pt x="10258" y="13745"/>
                  <a:pt x="10800" y="13745"/>
                </a:cubicBezTo>
                <a:cubicBezTo>
                  <a:pt x="11342" y="13745"/>
                  <a:pt x="11782" y="14186"/>
                  <a:pt x="11782" y="14727"/>
                </a:cubicBezTo>
                <a:cubicBezTo>
                  <a:pt x="11782" y="15269"/>
                  <a:pt x="11342" y="15709"/>
                  <a:pt x="10800" y="15709"/>
                </a:cubicBezTo>
                <a:moveTo>
                  <a:pt x="10800" y="12764"/>
                </a:moveTo>
                <a:cubicBezTo>
                  <a:pt x="9716" y="12764"/>
                  <a:pt x="8836" y="13643"/>
                  <a:pt x="8836" y="14727"/>
                </a:cubicBezTo>
                <a:cubicBezTo>
                  <a:pt x="8836" y="15812"/>
                  <a:pt x="9716" y="16691"/>
                  <a:pt x="10800" y="16691"/>
                </a:cubicBezTo>
                <a:cubicBezTo>
                  <a:pt x="11884" y="16691"/>
                  <a:pt x="12764" y="15812"/>
                  <a:pt x="12764" y="14727"/>
                </a:cubicBezTo>
                <a:cubicBezTo>
                  <a:pt x="12764" y="13643"/>
                  <a:pt x="11884" y="12764"/>
                  <a:pt x="10800" y="12764"/>
                </a:cubicBezTo>
                <a:moveTo>
                  <a:pt x="4071" y="7711"/>
                </a:moveTo>
                <a:cubicBezTo>
                  <a:pt x="4160" y="7800"/>
                  <a:pt x="4283" y="7855"/>
                  <a:pt x="4418" y="7855"/>
                </a:cubicBezTo>
                <a:cubicBezTo>
                  <a:pt x="4689" y="7855"/>
                  <a:pt x="4909" y="7635"/>
                  <a:pt x="4909" y="7364"/>
                </a:cubicBezTo>
                <a:cubicBezTo>
                  <a:pt x="4909" y="7229"/>
                  <a:pt x="4854" y="7106"/>
                  <a:pt x="4765" y="7017"/>
                </a:cubicBezTo>
                <a:lnTo>
                  <a:pt x="3640" y="5891"/>
                </a:lnTo>
                <a:lnTo>
                  <a:pt x="7364" y="5891"/>
                </a:lnTo>
                <a:cubicBezTo>
                  <a:pt x="7634" y="5891"/>
                  <a:pt x="7855" y="5672"/>
                  <a:pt x="7855" y="5400"/>
                </a:cubicBezTo>
                <a:cubicBezTo>
                  <a:pt x="7855" y="5129"/>
                  <a:pt x="7634" y="4909"/>
                  <a:pt x="7364" y="4909"/>
                </a:cubicBezTo>
                <a:lnTo>
                  <a:pt x="3640" y="4909"/>
                </a:lnTo>
                <a:lnTo>
                  <a:pt x="4765" y="3784"/>
                </a:lnTo>
                <a:cubicBezTo>
                  <a:pt x="4854" y="3695"/>
                  <a:pt x="4909" y="3572"/>
                  <a:pt x="4909" y="3436"/>
                </a:cubicBezTo>
                <a:cubicBezTo>
                  <a:pt x="4909" y="3166"/>
                  <a:pt x="4689" y="2945"/>
                  <a:pt x="4418" y="2945"/>
                </a:cubicBezTo>
                <a:cubicBezTo>
                  <a:pt x="4283" y="2945"/>
                  <a:pt x="4160" y="3001"/>
                  <a:pt x="4071" y="3089"/>
                </a:cubicBezTo>
                <a:lnTo>
                  <a:pt x="2107" y="5053"/>
                </a:lnTo>
                <a:cubicBezTo>
                  <a:pt x="2019" y="5142"/>
                  <a:pt x="1964" y="5265"/>
                  <a:pt x="1964" y="5400"/>
                </a:cubicBezTo>
                <a:cubicBezTo>
                  <a:pt x="1964" y="5536"/>
                  <a:pt x="2019" y="5658"/>
                  <a:pt x="2107" y="5748"/>
                </a:cubicBezTo>
                <a:cubicBezTo>
                  <a:pt x="2107" y="5748"/>
                  <a:pt x="4071" y="7711"/>
                  <a:pt x="4071" y="7711"/>
                </a:cubicBezTo>
                <a:close/>
                <a:moveTo>
                  <a:pt x="20618" y="15709"/>
                </a:moveTo>
                <a:lnTo>
                  <a:pt x="19636" y="15709"/>
                </a:lnTo>
                <a:lnTo>
                  <a:pt x="19636" y="10800"/>
                </a:lnTo>
                <a:cubicBezTo>
                  <a:pt x="19636" y="9716"/>
                  <a:pt x="18757" y="8836"/>
                  <a:pt x="17673" y="8836"/>
                </a:cubicBezTo>
                <a:lnTo>
                  <a:pt x="15709" y="8836"/>
                </a:lnTo>
                <a:cubicBezTo>
                  <a:pt x="14236" y="8836"/>
                  <a:pt x="14236" y="6873"/>
                  <a:pt x="12273" y="6873"/>
                </a:cubicBezTo>
                <a:lnTo>
                  <a:pt x="9327" y="6873"/>
                </a:lnTo>
                <a:cubicBezTo>
                  <a:pt x="7364" y="6873"/>
                  <a:pt x="7364" y="8836"/>
                  <a:pt x="5891" y="8836"/>
                </a:cubicBezTo>
                <a:lnTo>
                  <a:pt x="3927" y="8836"/>
                </a:lnTo>
                <a:cubicBezTo>
                  <a:pt x="2843" y="8836"/>
                  <a:pt x="1964" y="9716"/>
                  <a:pt x="1964" y="10800"/>
                </a:cubicBezTo>
                <a:lnTo>
                  <a:pt x="1964" y="15709"/>
                </a:lnTo>
                <a:lnTo>
                  <a:pt x="982" y="15709"/>
                </a:lnTo>
                <a:lnTo>
                  <a:pt x="982" y="982"/>
                </a:lnTo>
                <a:lnTo>
                  <a:pt x="20618" y="982"/>
                </a:lnTo>
                <a:cubicBezTo>
                  <a:pt x="20618" y="982"/>
                  <a:pt x="20618" y="15709"/>
                  <a:pt x="20618" y="15709"/>
                </a:cubicBezTo>
                <a:close/>
                <a:moveTo>
                  <a:pt x="18655" y="19636"/>
                </a:moveTo>
                <a:cubicBezTo>
                  <a:pt x="18655" y="20178"/>
                  <a:pt x="18215" y="20618"/>
                  <a:pt x="17673" y="20618"/>
                </a:cubicBezTo>
                <a:lnTo>
                  <a:pt x="3927" y="20618"/>
                </a:lnTo>
                <a:cubicBezTo>
                  <a:pt x="3385" y="20618"/>
                  <a:pt x="2945" y="20178"/>
                  <a:pt x="2945" y="19636"/>
                </a:cubicBezTo>
                <a:lnTo>
                  <a:pt x="2945" y="10800"/>
                </a:lnTo>
                <a:cubicBezTo>
                  <a:pt x="2945" y="10258"/>
                  <a:pt x="3385" y="9818"/>
                  <a:pt x="3927" y="9818"/>
                </a:cubicBezTo>
                <a:lnTo>
                  <a:pt x="5891" y="9818"/>
                </a:lnTo>
                <a:cubicBezTo>
                  <a:pt x="7855" y="9818"/>
                  <a:pt x="7855" y="7855"/>
                  <a:pt x="9327" y="7855"/>
                </a:cubicBezTo>
                <a:lnTo>
                  <a:pt x="10800" y="7855"/>
                </a:lnTo>
                <a:lnTo>
                  <a:pt x="12273" y="7855"/>
                </a:lnTo>
                <a:cubicBezTo>
                  <a:pt x="13745" y="7855"/>
                  <a:pt x="13745" y="9818"/>
                  <a:pt x="15709" y="9818"/>
                </a:cubicBezTo>
                <a:lnTo>
                  <a:pt x="17673" y="9818"/>
                </a:lnTo>
                <a:cubicBezTo>
                  <a:pt x="18215" y="9818"/>
                  <a:pt x="18655" y="10258"/>
                  <a:pt x="18655" y="10800"/>
                </a:cubicBezTo>
                <a:cubicBezTo>
                  <a:pt x="18655" y="10800"/>
                  <a:pt x="18655" y="19636"/>
                  <a:pt x="18655" y="19636"/>
                </a:cubicBezTo>
                <a:close/>
                <a:moveTo>
                  <a:pt x="20618" y="0"/>
                </a:moveTo>
                <a:lnTo>
                  <a:pt x="982" y="0"/>
                </a:lnTo>
                <a:cubicBezTo>
                  <a:pt x="440" y="0"/>
                  <a:pt x="0" y="440"/>
                  <a:pt x="0" y="982"/>
                </a:cubicBezTo>
                <a:lnTo>
                  <a:pt x="0" y="15709"/>
                </a:lnTo>
                <a:cubicBezTo>
                  <a:pt x="0" y="16252"/>
                  <a:pt x="440" y="16691"/>
                  <a:pt x="982" y="16691"/>
                </a:cubicBezTo>
                <a:lnTo>
                  <a:pt x="1964" y="16691"/>
                </a:lnTo>
                <a:lnTo>
                  <a:pt x="1964" y="19636"/>
                </a:lnTo>
                <a:cubicBezTo>
                  <a:pt x="1964" y="20721"/>
                  <a:pt x="2843" y="21600"/>
                  <a:pt x="3927" y="21600"/>
                </a:cubicBezTo>
                <a:lnTo>
                  <a:pt x="17673" y="21600"/>
                </a:lnTo>
                <a:cubicBezTo>
                  <a:pt x="18757" y="21600"/>
                  <a:pt x="19636" y="20721"/>
                  <a:pt x="19636" y="19636"/>
                </a:cubicBezTo>
                <a:lnTo>
                  <a:pt x="19636" y="16691"/>
                </a:lnTo>
                <a:lnTo>
                  <a:pt x="20618" y="16691"/>
                </a:lnTo>
                <a:cubicBezTo>
                  <a:pt x="21160" y="16691"/>
                  <a:pt x="21600" y="16252"/>
                  <a:pt x="21600" y="15709"/>
                </a:cubicBezTo>
                <a:lnTo>
                  <a:pt x="21600" y="982"/>
                </a:lnTo>
                <a:cubicBezTo>
                  <a:pt x="21600" y="440"/>
                  <a:pt x="21160" y="0"/>
                  <a:pt x="20618" y="0"/>
                </a:cubicBezTo>
                <a:moveTo>
                  <a:pt x="10800" y="17673"/>
                </a:moveTo>
                <a:cubicBezTo>
                  <a:pt x="9173" y="17673"/>
                  <a:pt x="7855" y="16354"/>
                  <a:pt x="7855" y="14727"/>
                </a:cubicBezTo>
                <a:cubicBezTo>
                  <a:pt x="7855" y="13101"/>
                  <a:pt x="9173" y="11782"/>
                  <a:pt x="10800" y="11782"/>
                </a:cubicBezTo>
                <a:cubicBezTo>
                  <a:pt x="12427" y="11782"/>
                  <a:pt x="13745" y="13101"/>
                  <a:pt x="13745" y="14727"/>
                </a:cubicBezTo>
                <a:cubicBezTo>
                  <a:pt x="13745" y="16354"/>
                  <a:pt x="12427" y="17673"/>
                  <a:pt x="10800" y="17673"/>
                </a:cubicBezTo>
                <a:moveTo>
                  <a:pt x="10800" y="10800"/>
                </a:moveTo>
                <a:cubicBezTo>
                  <a:pt x="8631" y="10800"/>
                  <a:pt x="6873" y="12558"/>
                  <a:pt x="6873" y="14727"/>
                </a:cubicBezTo>
                <a:cubicBezTo>
                  <a:pt x="6873" y="16897"/>
                  <a:pt x="8631" y="18655"/>
                  <a:pt x="10800" y="18655"/>
                </a:cubicBezTo>
                <a:cubicBezTo>
                  <a:pt x="12969" y="18655"/>
                  <a:pt x="14727" y="16897"/>
                  <a:pt x="14727" y="14727"/>
                </a:cubicBezTo>
                <a:cubicBezTo>
                  <a:pt x="14727" y="12558"/>
                  <a:pt x="12969" y="10800"/>
                  <a:pt x="10800" y="108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59" name="Shape 2659"/>
          <p:cNvSpPr/>
          <p:nvPr/>
        </p:nvSpPr>
        <p:spPr>
          <a:xfrm>
            <a:off x="3891586" y="498612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5709" y="7855"/>
                </a:moveTo>
                <a:cubicBezTo>
                  <a:pt x="16052" y="7855"/>
                  <a:pt x="16376" y="7925"/>
                  <a:pt x="16682" y="8033"/>
                </a:cubicBezTo>
                <a:cubicBezTo>
                  <a:pt x="16684" y="7973"/>
                  <a:pt x="16691" y="7915"/>
                  <a:pt x="16691" y="7855"/>
                </a:cubicBezTo>
                <a:cubicBezTo>
                  <a:pt x="16691" y="5686"/>
                  <a:pt x="14932" y="3927"/>
                  <a:pt x="12764" y="3927"/>
                </a:cubicBezTo>
                <a:cubicBezTo>
                  <a:pt x="11311" y="3927"/>
                  <a:pt x="10045" y="4718"/>
                  <a:pt x="9366" y="5891"/>
                </a:cubicBezTo>
                <a:lnTo>
                  <a:pt x="10309" y="5891"/>
                </a:lnTo>
                <a:cubicBezTo>
                  <a:pt x="10401" y="5891"/>
                  <a:pt x="10481" y="5904"/>
                  <a:pt x="10567" y="5910"/>
                </a:cubicBezTo>
                <a:cubicBezTo>
                  <a:pt x="11107" y="5301"/>
                  <a:pt x="11886" y="4909"/>
                  <a:pt x="12764" y="4909"/>
                </a:cubicBezTo>
                <a:cubicBezTo>
                  <a:pt x="14390" y="4909"/>
                  <a:pt x="15709" y="6228"/>
                  <a:pt x="15709" y="7855"/>
                </a:cubicBezTo>
                <a:moveTo>
                  <a:pt x="11716" y="6199"/>
                </a:moveTo>
                <a:cubicBezTo>
                  <a:pt x="12102" y="6387"/>
                  <a:pt x="12403" y="6637"/>
                  <a:pt x="12649" y="6884"/>
                </a:cubicBezTo>
                <a:cubicBezTo>
                  <a:pt x="12687" y="6880"/>
                  <a:pt x="12724" y="6873"/>
                  <a:pt x="12764" y="6873"/>
                </a:cubicBezTo>
                <a:cubicBezTo>
                  <a:pt x="13306" y="6873"/>
                  <a:pt x="13745" y="7313"/>
                  <a:pt x="13745" y="7855"/>
                </a:cubicBezTo>
                <a:lnTo>
                  <a:pt x="14727" y="7855"/>
                </a:lnTo>
                <a:cubicBezTo>
                  <a:pt x="14727" y="6770"/>
                  <a:pt x="13848" y="5891"/>
                  <a:pt x="12764" y="5891"/>
                </a:cubicBezTo>
                <a:cubicBezTo>
                  <a:pt x="12377" y="5891"/>
                  <a:pt x="12020" y="6006"/>
                  <a:pt x="11716" y="6199"/>
                </a:cubicBezTo>
                <a:moveTo>
                  <a:pt x="19636" y="1964"/>
                </a:moveTo>
                <a:lnTo>
                  <a:pt x="17673" y="1964"/>
                </a:lnTo>
                <a:cubicBezTo>
                  <a:pt x="16200" y="1964"/>
                  <a:pt x="16200" y="0"/>
                  <a:pt x="14236" y="0"/>
                </a:cubicBezTo>
                <a:lnTo>
                  <a:pt x="11291" y="0"/>
                </a:lnTo>
                <a:cubicBezTo>
                  <a:pt x="9327" y="0"/>
                  <a:pt x="9327" y="1964"/>
                  <a:pt x="7855" y="1964"/>
                </a:cubicBezTo>
                <a:lnTo>
                  <a:pt x="5891" y="1964"/>
                </a:lnTo>
                <a:cubicBezTo>
                  <a:pt x="4806" y="1964"/>
                  <a:pt x="3927" y="2843"/>
                  <a:pt x="3927" y="3927"/>
                </a:cubicBezTo>
                <a:lnTo>
                  <a:pt x="3927" y="7855"/>
                </a:lnTo>
                <a:cubicBezTo>
                  <a:pt x="4125" y="7855"/>
                  <a:pt x="4236" y="7769"/>
                  <a:pt x="4627" y="7318"/>
                </a:cubicBezTo>
                <a:cubicBezTo>
                  <a:pt x="4712" y="7220"/>
                  <a:pt x="4807" y="7113"/>
                  <a:pt x="4909" y="7005"/>
                </a:cubicBezTo>
                <a:lnTo>
                  <a:pt x="4909" y="3927"/>
                </a:lnTo>
                <a:cubicBezTo>
                  <a:pt x="4909" y="3386"/>
                  <a:pt x="5349" y="2945"/>
                  <a:pt x="5891" y="2945"/>
                </a:cubicBezTo>
                <a:lnTo>
                  <a:pt x="7855" y="2945"/>
                </a:lnTo>
                <a:cubicBezTo>
                  <a:pt x="9818" y="2945"/>
                  <a:pt x="9818" y="982"/>
                  <a:pt x="11291" y="982"/>
                </a:cubicBezTo>
                <a:lnTo>
                  <a:pt x="12764" y="982"/>
                </a:lnTo>
                <a:lnTo>
                  <a:pt x="14236" y="982"/>
                </a:lnTo>
                <a:cubicBezTo>
                  <a:pt x="15709" y="982"/>
                  <a:pt x="15709" y="2945"/>
                  <a:pt x="17673" y="2945"/>
                </a:cubicBezTo>
                <a:lnTo>
                  <a:pt x="19636" y="2945"/>
                </a:lnTo>
                <a:cubicBezTo>
                  <a:pt x="20178" y="2945"/>
                  <a:pt x="20618" y="3386"/>
                  <a:pt x="20618" y="3927"/>
                </a:cubicBezTo>
                <a:lnTo>
                  <a:pt x="20618" y="12764"/>
                </a:lnTo>
                <a:cubicBezTo>
                  <a:pt x="20618" y="13306"/>
                  <a:pt x="20178" y="13745"/>
                  <a:pt x="19636" y="13745"/>
                </a:cubicBezTo>
                <a:lnTo>
                  <a:pt x="18655" y="13745"/>
                </a:lnTo>
                <a:lnTo>
                  <a:pt x="18655" y="14727"/>
                </a:lnTo>
                <a:lnTo>
                  <a:pt x="19636" y="14727"/>
                </a:lnTo>
                <a:cubicBezTo>
                  <a:pt x="20721" y="14727"/>
                  <a:pt x="21600" y="13849"/>
                  <a:pt x="21600" y="12764"/>
                </a:cubicBezTo>
                <a:lnTo>
                  <a:pt x="21600" y="3927"/>
                </a:lnTo>
                <a:cubicBezTo>
                  <a:pt x="21600" y="2843"/>
                  <a:pt x="20721" y="1964"/>
                  <a:pt x="19636" y="1964"/>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19636" y="4909"/>
                </a:moveTo>
                <a:cubicBezTo>
                  <a:pt x="19636" y="4367"/>
                  <a:pt x="19197" y="3927"/>
                  <a:pt x="18655" y="3927"/>
                </a:cubicBezTo>
                <a:cubicBezTo>
                  <a:pt x="18113" y="3927"/>
                  <a:pt x="17673" y="4367"/>
                  <a:pt x="17673" y="4909"/>
                </a:cubicBezTo>
                <a:cubicBezTo>
                  <a:pt x="17673" y="5451"/>
                  <a:pt x="18113" y="5891"/>
                  <a:pt x="18655" y="5891"/>
                </a:cubicBezTo>
                <a:cubicBezTo>
                  <a:pt x="19197" y="5891"/>
                  <a:pt x="19636" y="5451"/>
                  <a:pt x="19636" y="4909"/>
                </a:cubicBezTo>
                <a:moveTo>
                  <a:pt x="19145" y="7364"/>
                </a:moveTo>
                <a:cubicBezTo>
                  <a:pt x="19145" y="7093"/>
                  <a:pt x="18925" y="6873"/>
                  <a:pt x="18655" y="6873"/>
                </a:cubicBezTo>
                <a:cubicBezTo>
                  <a:pt x="18384" y="6873"/>
                  <a:pt x="18164" y="7093"/>
                  <a:pt x="18164" y="7364"/>
                </a:cubicBezTo>
                <a:cubicBezTo>
                  <a:pt x="18164" y="7635"/>
                  <a:pt x="18384" y="7855"/>
                  <a:pt x="18655" y="7855"/>
                </a:cubicBezTo>
                <a:cubicBezTo>
                  <a:pt x="18925" y="7855"/>
                  <a:pt x="19145" y="7635"/>
                  <a:pt x="19145" y="7364"/>
                </a:cubicBezTo>
                <a:moveTo>
                  <a:pt x="8836" y="15709"/>
                </a:moveTo>
                <a:cubicBezTo>
                  <a:pt x="8294" y="15709"/>
                  <a:pt x="7855" y="15269"/>
                  <a:pt x="7855" y="14727"/>
                </a:cubicBezTo>
                <a:cubicBezTo>
                  <a:pt x="7855" y="14186"/>
                  <a:pt x="8294" y="13745"/>
                  <a:pt x="8836" y="13745"/>
                </a:cubicBezTo>
                <a:cubicBezTo>
                  <a:pt x="9378" y="13745"/>
                  <a:pt x="9818" y="14186"/>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moveTo>
                  <a:pt x="14727" y="10800"/>
                </a:moveTo>
                <a:cubicBezTo>
                  <a:pt x="14185" y="10800"/>
                  <a:pt x="13745" y="11240"/>
                  <a:pt x="13745" y="11782"/>
                </a:cubicBezTo>
                <a:cubicBezTo>
                  <a:pt x="13745" y="12325"/>
                  <a:pt x="14185" y="12764"/>
                  <a:pt x="14727" y="12764"/>
                </a:cubicBezTo>
                <a:cubicBezTo>
                  <a:pt x="15269" y="12764"/>
                  <a:pt x="15709" y="12325"/>
                  <a:pt x="15709" y="11782"/>
                </a:cubicBezTo>
                <a:cubicBezTo>
                  <a:pt x="15709" y="11240"/>
                  <a:pt x="15269" y="10800"/>
                  <a:pt x="14727" y="10800"/>
                </a:cubicBezTo>
                <a:moveTo>
                  <a:pt x="14727" y="13745"/>
                </a:moveTo>
                <a:cubicBezTo>
                  <a:pt x="14456" y="13745"/>
                  <a:pt x="14236" y="13966"/>
                  <a:pt x="14236" y="14236"/>
                </a:cubicBezTo>
                <a:cubicBezTo>
                  <a:pt x="14236" y="14508"/>
                  <a:pt x="14456" y="14727"/>
                  <a:pt x="14727" y="14727"/>
                </a:cubicBezTo>
                <a:cubicBezTo>
                  <a:pt x="14998" y="14727"/>
                  <a:pt x="15218" y="14508"/>
                  <a:pt x="15218" y="14236"/>
                </a:cubicBezTo>
                <a:cubicBezTo>
                  <a:pt x="15218" y="13966"/>
                  <a:pt x="14998" y="13745"/>
                  <a:pt x="14727" y="13745"/>
                </a:cubicBezTo>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8" y="10800"/>
                  <a:pt x="4909" y="12558"/>
                  <a:pt x="4909" y="14727"/>
                </a:cubicBezTo>
                <a:cubicBezTo>
                  <a:pt x="4909" y="16897"/>
                  <a:pt x="6668" y="18655"/>
                  <a:pt x="8836" y="18655"/>
                </a:cubicBezTo>
                <a:cubicBezTo>
                  <a:pt x="11005" y="18655"/>
                  <a:pt x="12764" y="16897"/>
                  <a:pt x="12764" y="14727"/>
                </a:cubicBezTo>
                <a:cubicBezTo>
                  <a:pt x="12764" y="12558"/>
                  <a:pt x="11005" y="10800"/>
                  <a:pt x="8836" y="108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60" name="Shape 2660"/>
          <p:cNvSpPr/>
          <p:nvPr/>
        </p:nvSpPr>
        <p:spPr>
          <a:xfrm>
            <a:off x="4958108" y="498612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7673"/>
                </a:moveTo>
                <a:cubicBezTo>
                  <a:pt x="20618" y="18215"/>
                  <a:pt x="20178" y="18655"/>
                  <a:pt x="19636" y="18655"/>
                </a:cubicBezTo>
                <a:lnTo>
                  <a:pt x="1964" y="18655"/>
                </a:lnTo>
                <a:cubicBezTo>
                  <a:pt x="1422" y="18655"/>
                  <a:pt x="982" y="18215"/>
                  <a:pt x="982" y="17673"/>
                </a:cubicBezTo>
                <a:lnTo>
                  <a:pt x="982" y="5891"/>
                </a:lnTo>
                <a:cubicBezTo>
                  <a:pt x="982" y="5349"/>
                  <a:pt x="1422" y="4909"/>
                  <a:pt x="1964" y="4909"/>
                </a:cubicBezTo>
                <a:lnTo>
                  <a:pt x="19636" y="4909"/>
                </a:lnTo>
                <a:cubicBezTo>
                  <a:pt x="20178" y="4909"/>
                  <a:pt x="20618" y="5349"/>
                  <a:pt x="20618" y="5891"/>
                </a:cubicBezTo>
                <a:cubicBezTo>
                  <a:pt x="20618" y="5891"/>
                  <a:pt x="20618" y="17673"/>
                  <a:pt x="20618" y="17673"/>
                </a:cubicBezTo>
                <a:close/>
                <a:moveTo>
                  <a:pt x="19636" y="3927"/>
                </a:moveTo>
                <a:lnTo>
                  <a:pt x="12476" y="3927"/>
                </a:lnTo>
                <a:lnTo>
                  <a:pt x="14476" y="1927"/>
                </a:lnTo>
                <a:cubicBezTo>
                  <a:pt x="14557" y="1949"/>
                  <a:pt x="14640" y="1964"/>
                  <a:pt x="14727" y="1964"/>
                </a:cubicBezTo>
                <a:cubicBezTo>
                  <a:pt x="15269" y="1964"/>
                  <a:pt x="15709" y="1524"/>
                  <a:pt x="15709" y="982"/>
                </a:cubicBezTo>
                <a:cubicBezTo>
                  <a:pt x="15709" y="440"/>
                  <a:pt x="15269" y="0"/>
                  <a:pt x="14727" y="0"/>
                </a:cubicBezTo>
                <a:cubicBezTo>
                  <a:pt x="14185" y="0"/>
                  <a:pt x="13745" y="440"/>
                  <a:pt x="13745" y="982"/>
                </a:cubicBezTo>
                <a:cubicBezTo>
                  <a:pt x="13745" y="1069"/>
                  <a:pt x="13761" y="1153"/>
                  <a:pt x="13782" y="1233"/>
                </a:cubicBezTo>
                <a:lnTo>
                  <a:pt x="11088" y="3927"/>
                </a:lnTo>
                <a:lnTo>
                  <a:pt x="10513" y="3927"/>
                </a:lnTo>
                <a:lnTo>
                  <a:pt x="7818" y="1233"/>
                </a:lnTo>
                <a:cubicBezTo>
                  <a:pt x="7839" y="1153"/>
                  <a:pt x="7855" y="1069"/>
                  <a:pt x="7855" y="982"/>
                </a:cubicBezTo>
                <a:cubicBezTo>
                  <a:pt x="7855" y="440"/>
                  <a:pt x="7415" y="0"/>
                  <a:pt x="6873" y="0"/>
                </a:cubicBezTo>
                <a:cubicBezTo>
                  <a:pt x="6331" y="0"/>
                  <a:pt x="5891" y="440"/>
                  <a:pt x="5891" y="982"/>
                </a:cubicBezTo>
                <a:cubicBezTo>
                  <a:pt x="5891" y="1524"/>
                  <a:pt x="6331" y="1964"/>
                  <a:pt x="6873" y="1964"/>
                </a:cubicBezTo>
                <a:cubicBezTo>
                  <a:pt x="6960" y="1964"/>
                  <a:pt x="7043" y="1949"/>
                  <a:pt x="7124" y="1927"/>
                </a:cubicBezTo>
                <a:lnTo>
                  <a:pt x="9124" y="3927"/>
                </a:lnTo>
                <a:lnTo>
                  <a:pt x="1964" y="3927"/>
                </a:lnTo>
                <a:cubicBezTo>
                  <a:pt x="879" y="3927"/>
                  <a:pt x="0" y="4806"/>
                  <a:pt x="0" y="5891"/>
                </a:cubicBezTo>
                <a:lnTo>
                  <a:pt x="0" y="17673"/>
                </a:lnTo>
                <a:cubicBezTo>
                  <a:pt x="0" y="18757"/>
                  <a:pt x="879" y="19637"/>
                  <a:pt x="1964" y="19637"/>
                </a:cubicBezTo>
                <a:lnTo>
                  <a:pt x="3927" y="19637"/>
                </a:lnTo>
                <a:lnTo>
                  <a:pt x="3927" y="21109"/>
                </a:lnTo>
                <a:cubicBezTo>
                  <a:pt x="3927" y="21381"/>
                  <a:pt x="4147" y="21600"/>
                  <a:pt x="4418" y="21600"/>
                </a:cubicBezTo>
                <a:cubicBezTo>
                  <a:pt x="4689" y="21600"/>
                  <a:pt x="4909" y="21381"/>
                  <a:pt x="4909" y="21109"/>
                </a:cubicBezTo>
                <a:lnTo>
                  <a:pt x="4909" y="20618"/>
                </a:lnTo>
                <a:lnTo>
                  <a:pt x="16691" y="20618"/>
                </a:lnTo>
                <a:lnTo>
                  <a:pt x="16691" y="21109"/>
                </a:lnTo>
                <a:cubicBezTo>
                  <a:pt x="16691" y="21381"/>
                  <a:pt x="16911" y="21600"/>
                  <a:pt x="17182" y="21600"/>
                </a:cubicBezTo>
                <a:cubicBezTo>
                  <a:pt x="17453" y="21600"/>
                  <a:pt x="17673" y="21381"/>
                  <a:pt x="17673" y="21109"/>
                </a:cubicBezTo>
                <a:lnTo>
                  <a:pt x="17673" y="19637"/>
                </a:lnTo>
                <a:lnTo>
                  <a:pt x="19636" y="19637"/>
                </a:lnTo>
                <a:cubicBezTo>
                  <a:pt x="20721" y="19637"/>
                  <a:pt x="21600" y="18757"/>
                  <a:pt x="21600" y="17673"/>
                </a:cubicBezTo>
                <a:lnTo>
                  <a:pt x="21600" y="5891"/>
                </a:lnTo>
                <a:cubicBezTo>
                  <a:pt x="21600" y="4806"/>
                  <a:pt x="20721" y="3927"/>
                  <a:pt x="19636" y="392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61" name="Shape 2661"/>
          <p:cNvSpPr/>
          <p:nvPr/>
        </p:nvSpPr>
        <p:spPr>
          <a:xfrm>
            <a:off x="6024630" y="498612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9818" y="7855"/>
                </a:moveTo>
                <a:lnTo>
                  <a:pt x="7855" y="7855"/>
                </a:lnTo>
                <a:lnTo>
                  <a:pt x="7855" y="9818"/>
                </a:lnTo>
                <a:lnTo>
                  <a:pt x="9818" y="9818"/>
                </a:lnTo>
                <a:cubicBezTo>
                  <a:pt x="9818" y="9818"/>
                  <a:pt x="9818" y="7855"/>
                  <a:pt x="9818" y="7855"/>
                </a:cubicBezTo>
                <a:close/>
                <a:moveTo>
                  <a:pt x="5891" y="7855"/>
                </a:moveTo>
                <a:lnTo>
                  <a:pt x="3927" y="7855"/>
                </a:lnTo>
                <a:lnTo>
                  <a:pt x="3927" y="9818"/>
                </a:lnTo>
                <a:lnTo>
                  <a:pt x="5891" y="9818"/>
                </a:lnTo>
                <a:cubicBezTo>
                  <a:pt x="5891" y="9818"/>
                  <a:pt x="5891" y="7855"/>
                  <a:pt x="5891" y="7855"/>
                </a:cubicBezTo>
                <a:close/>
                <a:moveTo>
                  <a:pt x="13745" y="7855"/>
                </a:moveTo>
                <a:lnTo>
                  <a:pt x="11782" y="7855"/>
                </a:lnTo>
                <a:lnTo>
                  <a:pt x="11782" y="9818"/>
                </a:lnTo>
                <a:lnTo>
                  <a:pt x="13745" y="9818"/>
                </a:lnTo>
                <a:cubicBezTo>
                  <a:pt x="13745" y="9818"/>
                  <a:pt x="13745" y="7855"/>
                  <a:pt x="13745" y="7855"/>
                </a:cubicBezTo>
                <a:close/>
                <a:moveTo>
                  <a:pt x="7855" y="13745"/>
                </a:moveTo>
                <a:lnTo>
                  <a:pt x="9818" y="13745"/>
                </a:lnTo>
                <a:lnTo>
                  <a:pt x="9818" y="11782"/>
                </a:lnTo>
                <a:lnTo>
                  <a:pt x="7855" y="11782"/>
                </a:lnTo>
                <a:cubicBezTo>
                  <a:pt x="7855" y="11782"/>
                  <a:pt x="7855" y="13745"/>
                  <a:pt x="7855" y="13745"/>
                </a:cubicBezTo>
                <a:close/>
                <a:moveTo>
                  <a:pt x="13745" y="11782"/>
                </a:moveTo>
                <a:lnTo>
                  <a:pt x="15709" y="11782"/>
                </a:lnTo>
                <a:lnTo>
                  <a:pt x="15709" y="9818"/>
                </a:lnTo>
                <a:lnTo>
                  <a:pt x="13745" y="9818"/>
                </a:lnTo>
                <a:cubicBezTo>
                  <a:pt x="13745" y="9818"/>
                  <a:pt x="13745" y="11782"/>
                  <a:pt x="13745" y="11782"/>
                </a:cubicBezTo>
                <a:close/>
                <a:moveTo>
                  <a:pt x="5891" y="11782"/>
                </a:moveTo>
                <a:lnTo>
                  <a:pt x="3927" y="11782"/>
                </a:lnTo>
                <a:lnTo>
                  <a:pt x="3927" y="13745"/>
                </a:lnTo>
                <a:lnTo>
                  <a:pt x="5891" y="13745"/>
                </a:lnTo>
                <a:cubicBezTo>
                  <a:pt x="5891" y="13745"/>
                  <a:pt x="5891" y="11782"/>
                  <a:pt x="5891" y="11782"/>
                </a:cubicBezTo>
                <a:close/>
                <a:moveTo>
                  <a:pt x="11782" y="13745"/>
                </a:moveTo>
                <a:lnTo>
                  <a:pt x="13745" y="13745"/>
                </a:lnTo>
                <a:lnTo>
                  <a:pt x="13745" y="11782"/>
                </a:lnTo>
                <a:lnTo>
                  <a:pt x="11782" y="11782"/>
                </a:lnTo>
                <a:cubicBezTo>
                  <a:pt x="11782" y="11782"/>
                  <a:pt x="11782" y="13745"/>
                  <a:pt x="11782" y="13745"/>
                </a:cubicBezTo>
                <a:close/>
                <a:moveTo>
                  <a:pt x="13745" y="15709"/>
                </a:moveTo>
                <a:lnTo>
                  <a:pt x="15709" y="15709"/>
                </a:lnTo>
                <a:lnTo>
                  <a:pt x="15709" y="13745"/>
                </a:lnTo>
                <a:lnTo>
                  <a:pt x="13745" y="13745"/>
                </a:lnTo>
                <a:cubicBezTo>
                  <a:pt x="13745" y="13745"/>
                  <a:pt x="13745" y="15709"/>
                  <a:pt x="13745" y="15709"/>
                </a:cubicBezTo>
                <a:close/>
                <a:moveTo>
                  <a:pt x="17673" y="7855"/>
                </a:moveTo>
                <a:lnTo>
                  <a:pt x="19636" y="7855"/>
                </a:lnTo>
                <a:lnTo>
                  <a:pt x="19636" y="5891"/>
                </a:lnTo>
                <a:lnTo>
                  <a:pt x="17673" y="5891"/>
                </a:lnTo>
                <a:cubicBezTo>
                  <a:pt x="17673" y="5891"/>
                  <a:pt x="17673" y="7855"/>
                  <a:pt x="17673" y="7855"/>
                </a:cubicBezTo>
                <a:close/>
                <a:moveTo>
                  <a:pt x="15709" y="9818"/>
                </a:moveTo>
                <a:lnTo>
                  <a:pt x="17673" y="9818"/>
                </a:lnTo>
                <a:lnTo>
                  <a:pt x="17673" y="7855"/>
                </a:lnTo>
                <a:lnTo>
                  <a:pt x="15709" y="7855"/>
                </a:lnTo>
                <a:cubicBezTo>
                  <a:pt x="15709" y="7855"/>
                  <a:pt x="15709" y="9818"/>
                  <a:pt x="15709" y="9818"/>
                </a:cubicBezTo>
                <a:close/>
                <a:moveTo>
                  <a:pt x="20618" y="17673"/>
                </a:moveTo>
                <a:cubicBezTo>
                  <a:pt x="20618" y="18215"/>
                  <a:pt x="20178" y="18655"/>
                  <a:pt x="19636" y="18655"/>
                </a:cubicBezTo>
                <a:lnTo>
                  <a:pt x="1964" y="18655"/>
                </a:lnTo>
                <a:cubicBezTo>
                  <a:pt x="1422" y="18655"/>
                  <a:pt x="982" y="18215"/>
                  <a:pt x="982" y="17673"/>
                </a:cubicBezTo>
                <a:lnTo>
                  <a:pt x="982" y="5891"/>
                </a:lnTo>
                <a:cubicBezTo>
                  <a:pt x="982" y="5349"/>
                  <a:pt x="1422" y="4909"/>
                  <a:pt x="1964" y="4909"/>
                </a:cubicBezTo>
                <a:lnTo>
                  <a:pt x="19636" y="4909"/>
                </a:lnTo>
                <a:cubicBezTo>
                  <a:pt x="20178" y="4909"/>
                  <a:pt x="20618" y="5349"/>
                  <a:pt x="20618" y="5891"/>
                </a:cubicBezTo>
                <a:cubicBezTo>
                  <a:pt x="20618" y="5891"/>
                  <a:pt x="20618" y="17673"/>
                  <a:pt x="20618" y="17673"/>
                </a:cubicBezTo>
                <a:close/>
                <a:moveTo>
                  <a:pt x="19636" y="3927"/>
                </a:moveTo>
                <a:lnTo>
                  <a:pt x="12476" y="3927"/>
                </a:lnTo>
                <a:lnTo>
                  <a:pt x="14476" y="1927"/>
                </a:lnTo>
                <a:cubicBezTo>
                  <a:pt x="14557" y="1949"/>
                  <a:pt x="14640" y="1964"/>
                  <a:pt x="14727" y="1964"/>
                </a:cubicBezTo>
                <a:cubicBezTo>
                  <a:pt x="15269" y="1964"/>
                  <a:pt x="15709" y="1524"/>
                  <a:pt x="15709" y="982"/>
                </a:cubicBezTo>
                <a:cubicBezTo>
                  <a:pt x="15709" y="440"/>
                  <a:pt x="15269" y="0"/>
                  <a:pt x="14727" y="0"/>
                </a:cubicBezTo>
                <a:cubicBezTo>
                  <a:pt x="14185" y="0"/>
                  <a:pt x="13745" y="440"/>
                  <a:pt x="13745" y="982"/>
                </a:cubicBezTo>
                <a:cubicBezTo>
                  <a:pt x="13745" y="1069"/>
                  <a:pt x="13761" y="1152"/>
                  <a:pt x="13782" y="1233"/>
                </a:cubicBezTo>
                <a:lnTo>
                  <a:pt x="11088" y="3927"/>
                </a:lnTo>
                <a:lnTo>
                  <a:pt x="10513" y="3927"/>
                </a:lnTo>
                <a:lnTo>
                  <a:pt x="7818" y="1233"/>
                </a:lnTo>
                <a:cubicBezTo>
                  <a:pt x="7839" y="1152"/>
                  <a:pt x="7855" y="1069"/>
                  <a:pt x="7855" y="982"/>
                </a:cubicBezTo>
                <a:cubicBezTo>
                  <a:pt x="7855" y="440"/>
                  <a:pt x="7415" y="0"/>
                  <a:pt x="6873" y="0"/>
                </a:cubicBezTo>
                <a:cubicBezTo>
                  <a:pt x="6331" y="0"/>
                  <a:pt x="5891" y="440"/>
                  <a:pt x="5891" y="982"/>
                </a:cubicBezTo>
                <a:cubicBezTo>
                  <a:pt x="5891" y="1524"/>
                  <a:pt x="6331" y="1964"/>
                  <a:pt x="6873" y="1964"/>
                </a:cubicBezTo>
                <a:cubicBezTo>
                  <a:pt x="6960" y="1964"/>
                  <a:pt x="7043" y="1949"/>
                  <a:pt x="7124" y="1927"/>
                </a:cubicBezTo>
                <a:lnTo>
                  <a:pt x="9124" y="3927"/>
                </a:lnTo>
                <a:lnTo>
                  <a:pt x="1964" y="3927"/>
                </a:lnTo>
                <a:cubicBezTo>
                  <a:pt x="879" y="3927"/>
                  <a:pt x="0" y="4806"/>
                  <a:pt x="0" y="5891"/>
                </a:cubicBezTo>
                <a:lnTo>
                  <a:pt x="0" y="17673"/>
                </a:lnTo>
                <a:cubicBezTo>
                  <a:pt x="0" y="18757"/>
                  <a:pt x="879" y="19637"/>
                  <a:pt x="1964" y="19637"/>
                </a:cubicBezTo>
                <a:lnTo>
                  <a:pt x="3927" y="19637"/>
                </a:lnTo>
                <a:lnTo>
                  <a:pt x="3927" y="21109"/>
                </a:lnTo>
                <a:cubicBezTo>
                  <a:pt x="3927" y="21380"/>
                  <a:pt x="4147" y="21600"/>
                  <a:pt x="4418" y="21600"/>
                </a:cubicBezTo>
                <a:cubicBezTo>
                  <a:pt x="4689" y="21600"/>
                  <a:pt x="4909" y="21380"/>
                  <a:pt x="4909" y="21109"/>
                </a:cubicBezTo>
                <a:lnTo>
                  <a:pt x="4909" y="20618"/>
                </a:lnTo>
                <a:lnTo>
                  <a:pt x="16691" y="20618"/>
                </a:lnTo>
                <a:lnTo>
                  <a:pt x="16691" y="21109"/>
                </a:lnTo>
                <a:cubicBezTo>
                  <a:pt x="16691" y="21380"/>
                  <a:pt x="16911" y="21600"/>
                  <a:pt x="17182" y="21600"/>
                </a:cubicBezTo>
                <a:cubicBezTo>
                  <a:pt x="17453" y="21600"/>
                  <a:pt x="17673" y="21380"/>
                  <a:pt x="17673" y="21109"/>
                </a:cubicBezTo>
                <a:lnTo>
                  <a:pt x="17673" y="19637"/>
                </a:lnTo>
                <a:lnTo>
                  <a:pt x="19636" y="19637"/>
                </a:lnTo>
                <a:cubicBezTo>
                  <a:pt x="20721" y="19637"/>
                  <a:pt x="21600" y="18757"/>
                  <a:pt x="21600" y="17673"/>
                </a:cubicBezTo>
                <a:lnTo>
                  <a:pt x="21600" y="5891"/>
                </a:lnTo>
                <a:cubicBezTo>
                  <a:pt x="21600" y="4806"/>
                  <a:pt x="20721" y="3927"/>
                  <a:pt x="19636" y="3927"/>
                </a:cubicBezTo>
                <a:moveTo>
                  <a:pt x="5891" y="15709"/>
                </a:moveTo>
                <a:lnTo>
                  <a:pt x="7855" y="15709"/>
                </a:lnTo>
                <a:lnTo>
                  <a:pt x="7855" y="13745"/>
                </a:lnTo>
                <a:lnTo>
                  <a:pt x="5891" y="13745"/>
                </a:lnTo>
                <a:cubicBezTo>
                  <a:pt x="5891" y="13745"/>
                  <a:pt x="5891" y="15709"/>
                  <a:pt x="5891" y="15709"/>
                </a:cubicBezTo>
                <a:close/>
                <a:moveTo>
                  <a:pt x="9818" y="15709"/>
                </a:moveTo>
                <a:lnTo>
                  <a:pt x="11782" y="15709"/>
                </a:lnTo>
                <a:lnTo>
                  <a:pt x="11782" y="13745"/>
                </a:lnTo>
                <a:lnTo>
                  <a:pt x="9818" y="13745"/>
                </a:lnTo>
                <a:cubicBezTo>
                  <a:pt x="9818" y="13745"/>
                  <a:pt x="9818" y="15709"/>
                  <a:pt x="9818" y="15709"/>
                </a:cubicBezTo>
                <a:close/>
                <a:moveTo>
                  <a:pt x="7855" y="9818"/>
                </a:moveTo>
                <a:lnTo>
                  <a:pt x="5891" y="9818"/>
                </a:lnTo>
                <a:lnTo>
                  <a:pt x="5891" y="11782"/>
                </a:lnTo>
                <a:lnTo>
                  <a:pt x="7855" y="11782"/>
                </a:lnTo>
                <a:cubicBezTo>
                  <a:pt x="7855" y="11782"/>
                  <a:pt x="7855" y="9818"/>
                  <a:pt x="7855" y="9818"/>
                </a:cubicBezTo>
                <a:close/>
                <a:moveTo>
                  <a:pt x="15709" y="13745"/>
                </a:moveTo>
                <a:lnTo>
                  <a:pt x="17673" y="13745"/>
                </a:lnTo>
                <a:lnTo>
                  <a:pt x="17673" y="11782"/>
                </a:lnTo>
                <a:lnTo>
                  <a:pt x="15709" y="11782"/>
                </a:lnTo>
                <a:cubicBezTo>
                  <a:pt x="15709" y="11782"/>
                  <a:pt x="15709" y="13745"/>
                  <a:pt x="15709" y="13745"/>
                </a:cubicBezTo>
                <a:close/>
                <a:moveTo>
                  <a:pt x="1964" y="7855"/>
                </a:moveTo>
                <a:lnTo>
                  <a:pt x="3927" y="7855"/>
                </a:lnTo>
                <a:lnTo>
                  <a:pt x="3927" y="5891"/>
                </a:lnTo>
                <a:lnTo>
                  <a:pt x="1964" y="5891"/>
                </a:lnTo>
                <a:cubicBezTo>
                  <a:pt x="1964" y="5891"/>
                  <a:pt x="1964" y="7855"/>
                  <a:pt x="1964" y="7855"/>
                </a:cubicBezTo>
                <a:close/>
                <a:moveTo>
                  <a:pt x="3927" y="17673"/>
                </a:moveTo>
                <a:lnTo>
                  <a:pt x="5891" y="17673"/>
                </a:lnTo>
                <a:lnTo>
                  <a:pt x="5891" y="15709"/>
                </a:lnTo>
                <a:lnTo>
                  <a:pt x="3927" y="15709"/>
                </a:lnTo>
                <a:cubicBezTo>
                  <a:pt x="3927" y="15709"/>
                  <a:pt x="3927" y="17673"/>
                  <a:pt x="3927" y="17673"/>
                </a:cubicBezTo>
                <a:close/>
                <a:moveTo>
                  <a:pt x="11782" y="5891"/>
                </a:moveTo>
                <a:lnTo>
                  <a:pt x="9818" y="5891"/>
                </a:lnTo>
                <a:lnTo>
                  <a:pt x="9818" y="7855"/>
                </a:lnTo>
                <a:lnTo>
                  <a:pt x="11782" y="7855"/>
                </a:lnTo>
                <a:cubicBezTo>
                  <a:pt x="11782" y="7855"/>
                  <a:pt x="11782" y="5891"/>
                  <a:pt x="11782" y="5891"/>
                </a:cubicBezTo>
                <a:close/>
                <a:moveTo>
                  <a:pt x="7855" y="5891"/>
                </a:moveTo>
                <a:lnTo>
                  <a:pt x="5891" y="5891"/>
                </a:lnTo>
                <a:lnTo>
                  <a:pt x="5891" y="7855"/>
                </a:lnTo>
                <a:lnTo>
                  <a:pt x="7855" y="7855"/>
                </a:lnTo>
                <a:cubicBezTo>
                  <a:pt x="7855" y="7855"/>
                  <a:pt x="7855" y="5891"/>
                  <a:pt x="7855" y="5891"/>
                </a:cubicBezTo>
                <a:close/>
                <a:moveTo>
                  <a:pt x="1964" y="15709"/>
                </a:moveTo>
                <a:lnTo>
                  <a:pt x="3927" y="15709"/>
                </a:lnTo>
                <a:lnTo>
                  <a:pt x="3927" y="13745"/>
                </a:lnTo>
                <a:lnTo>
                  <a:pt x="1964" y="13745"/>
                </a:lnTo>
                <a:cubicBezTo>
                  <a:pt x="1964" y="13745"/>
                  <a:pt x="1964" y="15709"/>
                  <a:pt x="1964" y="15709"/>
                </a:cubicBezTo>
                <a:close/>
                <a:moveTo>
                  <a:pt x="1964" y="11782"/>
                </a:moveTo>
                <a:lnTo>
                  <a:pt x="3927" y="11782"/>
                </a:lnTo>
                <a:lnTo>
                  <a:pt x="3927" y="9818"/>
                </a:lnTo>
                <a:lnTo>
                  <a:pt x="1964" y="9818"/>
                </a:lnTo>
                <a:cubicBezTo>
                  <a:pt x="1964" y="9818"/>
                  <a:pt x="1964" y="11782"/>
                  <a:pt x="1964" y="11782"/>
                </a:cubicBezTo>
                <a:close/>
                <a:moveTo>
                  <a:pt x="7855" y="17673"/>
                </a:moveTo>
                <a:lnTo>
                  <a:pt x="9818" y="17673"/>
                </a:lnTo>
                <a:lnTo>
                  <a:pt x="9818" y="15709"/>
                </a:lnTo>
                <a:lnTo>
                  <a:pt x="7855" y="15709"/>
                </a:lnTo>
                <a:cubicBezTo>
                  <a:pt x="7855" y="15709"/>
                  <a:pt x="7855" y="17673"/>
                  <a:pt x="7855" y="17673"/>
                </a:cubicBezTo>
                <a:close/>
                <a:moveTo>
                  <a:pt x="11782" y="17673"/>
                </a:moveTo>
                <a:lnTo>
                  <a:pt x="13745" y="17673"/>
                </a:lnTo>
                <a:lnTo>
                  <a:pt x="13745" y="15709"/>
                </a:lnTo>
                <a:lnTo>
                  <a:pt x="11782" y="15709"/>
                </a:lnTo>
                <a:cubicBezTo>
                  <a:pt x="11782" y="15709"/>
                  <a:pt x="11782" y="17673"/>
                  <a:pt x="11782" y="17673"/>
                </a:cubicBezTo>
                <a:close/>
                <a:moveTo>
                  <a:pt x="15709" y="17673"/>
                </a:moveTo>
                <a:lnTo>
                  <a:pt x="17673" y="17673"/>
                </a:lnTo>
                <a:lnTo>
                  <a:pt x="17673" y="15709"/>
                </a:lnTo>
                <a:lnTo>
                  <a:pt x="15709" y="15709"/>
                </a:lnTo>
                <a:cubicBezTo>
                  <a:pt x="15709" y="15709"/>
                  <a:pt x="15709" y="17673"/>
                  <a:pt x="15709" y="17673"/>
                </a:cubicBezTo>
                <a:close/>
                <a:moveTo>
                  <a:pt x="11782" y="9818"/>
                </a:moveTo>
                <a:lnTo>
                  <a:pt x="9818" y="9818"/>
                </a:lnTo>
                <a:lnTo>
                  <a:pt x="9818" y="11782"/>
                </a:lnTo>
                <a:lnTo>
                  <a:pt x="11782" y="11782"/>
                </a:lnTo>
                <a:cubicBezTo>
                  <a:pt x="11782" y="11782"/>
                  <a:pt x="11782" y="9818"/>
                  <a:pt x="11782" y="9818"/>
                </a:cubicBezTo>
                <a:close/>
                <a:moveTo>
                  <a:pt x="19636" y="9818"/>
                </a:moveTo>
                <a:lnTo>
                  <a:pt x="17673" y="9818"/>
                </a:lnTo>
                <a:lnTo>
                  <a:pt x="17673" y="11782"/>
                </a:lnTo>
                <a:lnTo>
                  <a:pt x="19636" y="11782"/>
                </a:lnTo>
                <a:cubicBezTo>
                  <a:pt x="19636" y="11782"/>
                  <a:pt x="19636" y="9818"/>
                  <a:pt x="19636" y="9818"/>
                </a:cubicBezTo>
                <a:close/>
                <a:moveTo>
                  <a:pt x="19636" y="13745"/>
                </a:moveTo>
                <a:lnTo>
                  <a:pt x="17673" y="13745"/>
                </a:lnTo>
                <a:lnTo>
                  <a:pt x="17673" y="15709"/>
                </a:lnTo>
                <a:lnTo>
                  <a:pt x="19636" y="15709"/>
                </a:lnTo>
                <a:cubicBezTo>
                  <a:pt x="19636" y="15709"/>
                  <a:pt x="19636" y="13745"/>
                  <a:pt x="19636" y="13745"/>
                </a:cubicBezTo>
                <a:close/>
                <a:moveTo>
                  <a:pt x="15709" y="5891"/>
                </a:moveTo>
                <a:lnTo>
                  <a:pt x="13745" y="5891"/>
                </a:lnTo>
                <a:lnTo>
                  <a:pt x="13745" y="7855"/>
                </a:lnTo>
                <a:lnTo>
                  <a:pt x="15709" y="7855"/>
                </a:lnTo>
                <a:cubicBezTo>
                  <a:pt x="15709" y="7855"/>
                  <a:pt x="15709" y="5891"/>
                  <a:pt x="15709" y="5891"/>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62" name="Shape 2662"/>
          <p:cNvSpPr/>
          <p:nvPr/>
        </p:nvSpPr>
        <p:spPr>
          <a:xfrm>
            <a:off x="7091153" y="498612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8655" y="11782"/>
                </a:moveTo>
                <a:cubicBezTo>
                  <a:pt x="18383" y="11782"/>
                  <a:pt x="18164" y="12002"/>
                  <a:pt x="18164" y="12273"/>
                </a:cubicBezTo>
                <a:cubicBezTo>
                  <a:pt x="18164" y="12544"/>
                  <a:pt x="18383" y="12764"/>
                  <a:pt x="18655" y="12764"/>
                </a:cubicBezTo>
                <a:cubicBezTo>
                  <a:pt x="18926" y="12764"/>
                  <a:pt x="19145" y="12544"/>
                  <a:pt x="19145" y="12273"/>
                </a:cubicBezTo>
                <a:cubicBezTo>
                  <a:pt x="19145" y="12002"/>
                  <a:pt x="18926" y="11782"/>
                  <a:pt x="18655" y="11782"/>
                </a:cubicBezTo>
                <a:moveTo>
                  <a:pt x="18655" y="13745"/>
                </a:moveTo>
                <a:cubicBezTo>
                  <a:pt x="18383" y="13745"/>
                  <a:pt x="18164" y="13966"/>
                  <a:pt x="18164" y="14236"/>
                </a:cubicBezTo>
                <a:cubicBezTo>
                  <a:pt x="18164" y="14508"/>
                  <a:pt x="18383" y="14727"/>
                  <a:pt x="18655" y="14727"/>
                </a:cubicBezTo>
                <a:cubicBezTo>
                  <a:pt x="18926" y="14727"/>
                  <a:pt x="19145" y="14508"/>
                  <a:pt x="19145" y="14236"/>
                </a:cubicBezTo>
                <a:cubicBezTo>
                  <a:pt x="19145" y="13966"/>
                  <a:pt x="18926" y="13745"/>
                  <a:pt x="18655" y="13745"/>
                </a:cubicBezTo>
                <a:moveTo>
                  <a:pt x="20618" y="19636"/>
                </a:moveTo>
                <a:cubicBezTo>
                  <a:pt x="20618" y="20178"/>
                  <a:pt x="20178" y="20618"/>
                  <a:pt x="19636" y="20618"/>
                </a:cubicBezTo>
                <a:lnTo>
                  <a:pt x="16691" y="20618"/>
                </a:lnTo>
                <a:lnTo>
                  <a:pt x="16691" y="6873"/>
                </a:lnTo>
                <a:lnTo>
                  <a:pt x="19636" y="6873"/>
                </a:lnTo>
                <a:cubicBezTo>
                  <a:pt x="20178" y="6873"/>
                  <a:pt x="20618" y="7313"/>
                  <a:pt x="20618" y="7855"/>
                </a:cubicBezTo>
                <a:cubicBezTo>
                  <a:pt x="20618" y="7855"/>
                  <a:pt x="20618" y="19636"/>
                  <a:pt x="20618" y="19636"/>
                </a:cubicBezTo>
                <a:close/>
                <a:moveTo>
                  <a:pt x="15709" y="20618"/>
                </a:moveTo>
                <a:lnTo>
                  <a:pt x="1964" y="20618"/>
                </a:lnTo>
                <a:cubicBezTo>
                  <a:pt x="1422" y="20618"/>
                  <a:pt x="982" y="20178"/>
                  <a:pt x="982" y="19636"/>
                </a:cubicBezTo>
                <a:lnTo>
                  <a:pt x="982" y="7855"/>
                </a:lnTo>
                <a:cubicBezTo>
                  <a:pt x="982" y="7313"/>
                  <a:pt x="1422" y="6873"/>
                  <a:pt x="1964" y="6873"/>
                </a:cubicBezTo>
                <a:lnTo>
                  <a:pt x="15709" y="6873"/>
                </a:lnTo>
                <a:cubicBezTo>
                  <a:pt x="15709" y="6873"/>
                  <a:pt x="15709" y="20618"/>
                  <a:pt x="15709" y="20618"/>
                </a:cubicBezTo>
                <a:close/>
                <a:moveTo>
                  <a:pt x="19636" y="5891"/>
                </a:moveTo>
                <a:lnTo>
                  <a:pt x="13205" y="5891"/>
                </a:lnTo>
                <a:cubicBezTo>
                  <a:pt x="13069" y="5222"/>
                  <a:pt x="12657" y="4657"/>
                  <a:pt x="12097" y="4306"/>
                </a:cubicBezTo>
                <a:lnTo>
                  <a:pt x="14476" y="1927"/>
                </a:lnTo>
                <a:cubicBezTo>
                  <a:pt x="14557" y="1949"/>
                  <a:pt x="14640" y="1964"/>
                  <a:pt x="14727" y="1964"/>
                </a:cubicBezTo>
                <a:cubicBezTo>
                  <a:pt x="15269" y="1964"/>
                  <a:pt x="15709" y="1524"/>
                  <a:pt x="15709" y="982"/>
                </a:cubicBezTo>
                <a:cubicBezTo>
                  <a:pt x="15709" y="440"/>
                  <a:pt x="15269" y="0"/>
                  <a:pt x="14727" y="0"/>
                </a:cubicBezTo>
                <a:cubicBezTo>
                  <a:pt x="14186" y="0"/>
                  <a:pt x="13745" y="440"/>
                  <a:pt x="13745" y="982"/>
                </a:cubicBezTo>
                <a:cubicBezTo>
                  <a:pt x="13745" y="1070"/>
                  <a:pt x="13761" y="1153"/>
                  <a:pt x="13782" y="1233"/>
                </a:cubicBezTo>
                <a:lnTo>
                  <a:pt x="11061" y="3954"/>
                </a:lnTo>
                <a:cubicBezTo>
                  <a:pt x="10975" y="3945"/>
                  <a:pt x="10889" y="3927"/>
                  <a:pt x="10800" y="3927"/>
                </a:cubicBezTo>
                <a:cubicBezTo>
                  <a:pt x="10711" y="3927"/>
                  <a:pt x="10625" y="3945"/>
                  <a:pt x="10539" y="3954"/>
                </a:cubicBezTo>
                <a:lnTo>
                  <a:pt x="7818" y="1233"/>
                </a:lnTo>
                <a:cubicBezTo>
                  <a:pt x="7839" y="1153"/>
                  <a:pt x="7855" y="1070"/>
                  <a:pt x="7855" y="982"/>
                </a:cubicBezTo>
                <a:cubicBezTo>
                  <a:pt x="7855" y="440"/>
                  <a:pt x="7414" y="0"/>
                  <a:pt x="6873" y="0"/>
                </a:cubicBezTo>
                <a:cubicBezTo>
                  <a:pt x="6331" y="0"/>
                  <a:pt x="5891" y="440"/>
                  <a:pt x="5891" y="982"/>
                </a:cubicBezTo>
                <a:cubicBezTo>
                  <a:pt x="5891" y="1524"/>
                  <a:pt x="6331" y="1964"/>
                  <a:pt x="6873" y="1964"/>
                </a:cubicBezTo>
                <a:cubicBezTo>
                  <a:pt x="6960" y="1964"/>
                  <a:pt x="7043" y="1949"/>
                  <a:pt x="7124" y="1927"/>
                </a:cubicBezTo>
                <a:lnTo>
                  <a:pt x="9503" y="4306"/>
                </a:lnTo>
                <a:cubicBezTo>
                  <a:pt x="8943" y="4657"/>
                  <a:pt x="8531" y="5222"/>
                  <a:pt x="8395" y="5891"/>
                </a:cubicBezTo>
                <a:lnTo>
                  <a:pt x="1964" y="5891"/>
                </a:lnTo>
                <a:cubicBezTo>
                  <a:pt x="879" y="5891"/>
                  <a:pt x="0" y="6770"/>
                  <a:pt x="0" y="7855"/>
                </a:cubicBezTo>
                <a:lnTo>
                  <a:pt x="0" y="19636"/>
                </a:lnTo>
                <a:cubicBezTo>
                  <a:pt x="0" y="20721"/>
                  <a:pt x="879" y="21600"/>
                  <a:pt x="1964" y="21600"/>
                </a:cubicBezTo>
                <a:lnTo>
                  <a:pt x="19636" y="21600"/>
                </a:lnTo>
                <a:cubicBezTo>
                  <a:pt x="20721" y="21600"/>
                  <a:pt x="21600" y="20721"/>
                  <a:pt x="21600" y="19636"/>
                </a:cubicBezTo>
                <a:lnTo>
                  <a:pt x="21600" y="7855"/>
                </a:lnTo>
                <a:cubicBezTo>
                  <a:pt x="21600" y="6770"/>
                  <a:pt x="20721" y="5891"/>
                  <a:pt x="19636" y="5891"/>
                </a:cubicBezTo>
                <a:moveTo>
                  <a:pt x="12764" y="17673"/>
                </a:moveTo>
                <a:lnTo>
                  <a:pt x="3927" y="17673"/>
                </a:lnTo>
                <a:lnTo>
                  <a:pt x="3927" y="9818"/>
                </a:lnTo>
                <a:lnTo>
                  <a:pt x="12764" y="9818"/>
                </a:lnTo>
                <a:cubicBezTo>
                  <a:pt x="12764" y="9818"/>
                  <a:pt x="12764" y="17673"/>
                  <a:pt x="12764" y="17673"/>
                </a:cubicBezTo>
                <a:close/>
                <a:moveTo>
                  <a:pt x="13745" y="8836"/>
                </a:moveTo>
                <a:lnTo>
                  <a:pt x="2945" y="8836"/>
                </a:lnTo>
                <a:lnTo>
                  <a:pt x="2945" y="18655"/>
                </a:lnTo>
                <a:lnTo>
                  <a:pt x="13745" y="18655"/>
                </a:lnTo>
                <a:cubicBezTo>
                  <a:pt x="13745" y="18655"/>
                  <a:pt x="13745" y="8836"/>
                  <a:pt x="13745" y="8836"/>
                </a:cubicBezTo>
                <a:close/>
                <a:moveTo>
                  <a:pt x="18655" y="8836"/>
                </a:moveTo>
                <a:cubicBezTo>
                  <a:pt x="18113" y="8836"/>
                  <a:pt x="17673" y="9276"/>
                  <a:pt x="17673" y="9818"/>
                </a:cubicBezTo>
                <a:cubicBezTo>
                  <a:pt x="17673" y="10360"/>
                  <a:pt x="18113" y="10800"/>
                  <a:pt x="18655" y="10800"/>
                </a:cubicBezTo>
                <a:cubicBezTo>
                  <a:pt x="19196" y="10800"/>
                  <a:pt x="19636" y="10360"/>
                  <a:pt x="19636" y="9818"/>
                </a:cubicBezTo>
                <a:cubicBezTo>
                  <a:pt x="19636" y="9276"/>
                  <a:pt x="19196" y="8836"/>
                  <a:pt x="18655" y="883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63" name="Shape 2663"/>
          <p:cNvSpPr/>
          <p:nvPr/>
        </p:nvSpPr>
        <p:spPr>
          <a:xfrm>
            <a:off x="8157675" y="5113095"/>
            <a:ext cx="558655" cy="304722"/>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1" y="19800"/>
                  <a:pt x="982" y="18995"/>
                  <a:pt x="982" y="18000"/>
                </a:cubicBezTo>
                <a:lnTo>
                  <a:pt x="982" y="3600"/>
                </a:lnTo>
                <a:cubicBezTo>
                  <a:pt x="982" y="2607"/>
                  <a:pt x="1421"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0800" y="5400"/>
                </a:moveTo>
                <a:lnTo>
                  <a:pt x="3927" y="10800"/>
                </a:lnTo>
                <a:lnTo>
                  <a:pt x="8836" y="10800"/>
                </a:lnTo>
                <a:lnTo>
                  <a:pt x="9818" y="16200"/>
                </a:lnTo>
                <a:lnTo>
                  <a:pt x="16691" y="10800"/>
                </a:lnTo>
                <a:lnTo>
                  <a:pt x="11782" y="10800"/>
                </a:lnTo>
                <a:cubicBezTo>
                  <a:pt x="11782" y="10800"/>
                  <a:pt x="10800" y="5400"/>
                  <a:pt x="10800" y="5400"/>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64" name="Shape 2664"/>
          <p:cNvSpPr/>
          <p:nvPr/>
        </p:nvSpPr>
        <p:spPr>
          <a:xfrm>
            <a:off x="9224197" y="5113095"/>
            <a:ext cx="558655" cy="304722"/>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1" y="19800"/>
                  <a:pt x="982" y="18995"/>
                  <a:pt x="982" y="18000"/>
                </a:cubicBezTo>
                <a:lnTo>
                  <a:pt x="982" y="3600"/>
                </a:lnTo>
                <a:cubicBezTo>
                  <a:pt x="982" y="2607"/>
                  <a:pt x="1421"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65" name="Shape 2665"/>
          <p:cNvSpPr/>
          <p:nvPr/>
        </p:nvSpPr>
        <p:spPr>
          <a:xfrm>
            <a:off x="10290719" y="5113095"/>
            <a:ext cx="558655" cy="304722"/>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6873" y="18000"/>
                </a:lnTo>
                <a:lnTo>
                  <a:pt x="6873" y="3600"/>
                </a:lnTo>
                <a:lnTo>
                  <a:pt x="1964" y="3600"/>
                </a:lnTo>
                <a:cubicBezTo>
                  <a:pt x="1964" y="3600"/>
                  <a:pt x="1964" y="18000"/>
                  <a:pt x="1964" y="18000"/>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66" name="Shape 2666"/>
          <p:cNvSpPr/>
          <p:nvPr/>
        </p:nvSpPr>
        <p:spPr>
          <a:xfrm>
            <a:off x="11357241" y="5113095"/>
            <a:ext cx="558655" cy="304722"/>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10800" y="18000"/>
                </a:lnTo>
                <a:lnTo>
                  <a:pt x="10800" y="3600"/>
                </a:lnTo>
                <a:lnTo>
                  <a:pt x="1964" y="3600"/>
                </a:lnTo>
                <a:cubicBezTo>
                  <a:pt x="1964" y="3600"/>
                  <a:pt x="1964" y="18000"/>
                  <a:pt x="1964" y="18000"/>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67" name="Shape 2667"/>
          <p:cNvSpPr/>
          <p:nvPr/>
        </p:nvSpPr>
        <p:spPr>
          <a:xfrm>
            <a:off x="1758542" y="6179617"/>
            <a:ext cx="558655" cy="304722"/>
          </a:xfrm>
          <a:custGeom>
            <a:avLst/>
            <a:gdLst/>
            <a:ahLst/>
            <a:cxnLst>
              <a:cxn ang="0">
                <a:pos x="wd2" y="hd2"/>
              </a:cxn>
              <a:cxn ang="5400000">
                <a:pos x="wd2" y="hd2"/>
              </a:cxn>
              <a:cxn ang="10800000">
                <a:pos x="wd2" y="hd2"/>
              </a:cxn>
              <a:cxn ang="16200000">
                <a:pos x="wd2" y="hd2"/>
              </a:cxn>
            </a:cxnLst>
            <a:rect l="0" t="0" r="r" b="b"/>
            <a:pathLst>
              <a:path w="21600" h="21600" extrusionOk="0">
                <a:moveTo>
                  <a:pt x="1964" y="18000"/>
                </a:moveTo>
                <a:lnTo>
                  <a:pt x="14727" y="18000"/>
                </a:lnTo>
                <a:lnTo>
                  <a:pt x="14727" y="3600"/>
                </a:lnTo>
                <a:lnTo>
                  <a:pt x="1964" y="3600"/>
                </a:lnTo>
                <a:cubicBezTo>
                  <a:pt x="1964" y="3600"/>
                  <a:pt x="1964" y="18000"/>
                  <a:pt x="1964" y="18000"/>
                </a:cubicBezTo>
                <a:close/>
                <a:moveTo>
                  <a:pt x="19636" y="18000"/>
                </a:moveTo>
                <a:cubicBezTo>
                  <a:pt x="19636" y="18994"/>
                  <a:pt x="19197" y="19800"/>
                  <a:pt x="18655" y="19800"/>
                </a:cubicBezTo>
                <a:lnTo>
                  <a:pt x="1964" y="19800"/>
                </a:lnTo>
                <a:cubicBezTo>
                  <a:pt x="1422" y="19800"/>
                  <a:pt x="982" y="18994"/>
                  <a:pt x="982" y="18000"/>
                </a:cubicBezTo>
                <a:lnTo>
                  <a:pt x="982" y="3600"/>
                </a:lnTo>
                <a:cubicBezTo>
                  <a:pt x="982" y="2606"/>
                  <a:pt x="1422" y="1800"/>
                  <a:pt x="1964" y="1800"/>
                </a:cubicBezTo>
                <a:lnTo>
                  <a:pt x="18655" y="1800"/>
                </a:lnTo>
                <a:cubicBezTo>
                  <a:pt x="19197" y="1800"/>
                  <a:pt x="19636" y="2606"/>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8"/>
                  <a:pt x="879" y="21600"/>
                  <a:pt x="1964" y="21600"/>
                </a:cubicBezTo>
                <a:lnTo>
                  <a:pt x="18655" y="21600"/>
                </a:lnTo>
                <a:cubicBezTo>
                  <a:pt x="19739" y="21600"/>
                  <a:pt x="20618" y="19988"/>
                  <a:pt x="20618" y="18000"/>
                </a:cubicBezTo>
                <a:lnTo>
                  <a:pt x="20618" y="14401"/>
                </a:lnTo>
                <a:cubicBezTo>
                  <a:pt x="21160" y="14401"/>
                  <a:pt x="21600" y="13594"/>
                  <a:pt x="21600" y="12600"/>
                </a:cubicBezTo>
                <a:lnTo>
                  <a:pt x="21600" y="9000"/>
                </a:lnTo>
                <a:cubicBezTo>
                  <a:pt x="21600" y="8006"/>
                  <a:pt x="21160" y="7200"/>
                  <a:pt x="20618" y="72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68" name="Shape 2668"/>
          <p:cNvSpPr/>
          <p:nvPr/>
        </p:nvSpPr>
        <p:spPr>
          <a:xfrm>
            <a:off x="2825064" y="6179617"/>
            <a:ext cx="558655" cy="304722"/>
          </a:xfrm>
          <a:custGeom>
            <a:avLst/>
            <a:gdLst/>
            <a:ahLst/>
            <a:cxnLst>
              <a:cxn ang="0">
                <a:pos x="wd2" y="hd2"/>
              </a:cxn>
              <a:cxn ang="5400000">
                <a:pos x="wd2" y="hd2"/>
              </a:cxn>
              <a:cxn ang="10800000">
                <a:pos x="wd2" y="hd2"/>
              </a:cxn>
              <a:cxn ang="16200000">
                <a:pos x="wd2" y="hd2"/>
              </a:cxn>
            </a:cxnLst>
            <a:rect l="0" t="0" r="r" b="b"/>
            <a:pathLst>
              <a:path w="21600" h="21600" extrusionOk="0">
                <a:moveTo>
                  <a:pt x="1964" y="18000"/>
                </a:moveTo>
                <a:lnTo>
                  <a:pt x="18655" y="18000"/>
                </a:lnTo>
                <a:lnTo>
                  <a:pt x="18655" y="3600"/>
                </a:lnTo>
                <a:lnTo>
                  <a:pt x="1964" y="3600"/>
                </a:lnTo>
                <a:cubicBezTo>
                  <a:pt x="1964" y="3600"/>
                  <a:pt x="1964" y="18000"/>
                  <a:pt x="1964" y="18000"/>
                </a:cubicBezTo>
                <a:close/>
                <a:moveTo>
                  <a:pt x="19636" y="18000"/>
                </a:moveTo>
                <a:cubicBezTo>
                  <a:pt x="19636" y="18994"/>
                  <a:pt x="19197" y="19800"/>
                  <a:pt x="18655" y="19800"/>
                </a:cubicBezTo>
                <a:lnTo>
                  <a:pt x="1964" y="19800"/>
                </a:lnTo>
                <a:cubicBezTo>
                  <a:pt x="1422" y="19800"/>
                  <a:pt x="982" y="18994"/>
                  <a:pt x="982" y="18000"/>
                </a:cubicBezTo>
                <a:lnTo>
                  <a:pt x="982" y="3600"/>
                </a:lnTo>
                <a:cubicBezTo>
                  <a:pt x="982" y="2606"/>
                  <a:pt x="1422" y="1800"/>
                  <a:pt x="1964" y="1800"/>
                </a:cubicBezTo>
                <a:lnTo>
                  <a:pt x="18655" y="1800"/>
                </a:lnTo>
                <a:cubicBezTo>
                  <a:pt x="19197" y="1800"/>
                  <a:pt x="19636" y="2606"/>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8"/>
                  <a:pt x="879" y="21600"/>
                  <a:pt x="1964" y="21600"/>
                </a:cubicBezTo>
                <a:lnTo>
                  <a:pt x="18655" y="21600"/>
                </a:lnTo>
                <a:cubicBezTo>
                  <a:pt x="19739" y="21600"/>
                  <a:pt x="20618" y="19988"/>
                  <a:pt x="20618" y="18000"/>
                </a:cubicBezTo>
                <a:lnTo>
                  <a:pt x="20618" y="14401"/>
                </a:lnTo>
                <a:cubicBezTo>
                  <a:pt x="21160" y="14401"/>
                  <a:pt x="21600" y="13594"/>
                  <a:pt x="21600" y="12600"/>
                </a:cubicBezTo>
                <a:lnTo>
                  <a:pt x="21600" y="9000"/>
                </a:lnTo>
                <a:cubicBezTo>
                  <a:pt x="21600" y="8006"/>
                  <a:pt x="21160" y="7200"/>
                  <a:pt x="20618" y="72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69" name="Shape 2669"/>
          <p:cNvSpPr/>
          <p:nvPr/>
        </p:nvSpPr>
        <p:spPr>
          <a:xfrm>
            <a:off x="3916979" y="6052650"/>
            <a:ext cx="507869" cy="558668"/>
          </a:xfrm>
          <a:custGeom>
            <a:avLst/>
            <a:gdLst/>
            <a:ahLst/>
            <a:cxnLst>
              <a:cxn ang="0">
                <a:pos x="wd2" y="hd2"/>
              </a:cxn>
              <a:cxn ang="5400000">
                <a:pos x="wd2" y="hd2"/>
              </a:cxn>
              <a:cxn ang="10800000">
                <a:pos x="wd2" y="hd2"/>
              </a:cxn>
              <a:cxn ang="16200000">
                <a:pos x="wd2" y="hd2"/>
              </a:cxn>
            </a:cxnLst>
            <a:rect l="0" t="0" r="r" b="b"/>
            <a:pathLst>
              <a:path w="21600" h="21600" extrusionOk="0">
                <a:moveTo>
                  <a:pt x="12960" y="2161"/>
                </a:moveTo>
                <a:lnTo>
                  <a:pt x="12960" y="2178"/>
                </a:lnTo>
                <a:cubicBezTo>
                  <a:pt x="12662" y="2178"/>
                  <a:pt x="12420" y="2398"/>
                  <a:pt x="12420" y="2669"/>
                </a:cubicBezTo>
                <a:cubicBezTo>
                  <a:pt x="12420" y="2940"/>
                  <a:pt x="12662" y="3160"/>
                  <a:pt x="12960" y="3160"/>
                </a:cubicBezTo>
                <a:lnTo>
                  <a:pt x="12960" y="3172"/>
                </a:lnTo>
                <a:cubicBezTo>
                  <a:pt x="17287" y="4066"/>
                  <a:pt x="20520" y="7577"/>
                  <a:pt x="20520" y="11782"/>
                </a:cubicBezTo>
                <a:cubicBezTo>
                  <a:pt x="20520" y="16662"/>
                  <a:pt x="16168" y="20618"/>
                  <a:pt x="10800" y="20618"/>
                </a:cubicBezTo>
                <a:cubicBezTo>
                  <a:pt x="5432" y="20618"/>
                  <a:pt x="1080" y="16662"/>
                  <a:pt x="1080" y="11782"/>
                </a:cubicBezTo>
                <a:cubicBezTo>
                  <a:pt x="1080" y="7577"/>
                  <a:pt x="4313" y="4066"/>
                  <a:pt x="8640" y="3172"/>
                </a:cubicBezTo>
                <a:lnTo>
                  <a:pt x="8640" y="3160"/>
                </a:lnTo>
                <a:cubicBezTo>
                  <a:pt x="8938" y="3160"/>
                  <a:pt x="9180" y="2940"/>
                  <a:pt x="9180" y="2669"/>
                </a:cubicBezTo>
                <a:cubicBezTo>
                  <a:pt x="9180" y="2398"/>
                  <a:pt x="8938" y="2178"/>
                  <a:pt x="8640" y="2178"/>
                </a:cubicBezTo>
                <a:lnTo>
                  <a:pt x="8640" y="2161"/>
                </a:lnTo>
                <a:cubicBezTo>
                  <a:pt x="3710" y="3071"/>
                  <a:pt x="0" y="7031"/>
                  <a:pt x="0" y="11782"/>
                </a:cubicBezTo>
                <a:cubicBezTo>
                  <a:pt x="0" y="17204"/>
                  <a:pt x="4835" y="21600"/>
                  <a:pt x="10800" y="21600"/>
                </a:cubicBezTo>
                <a:cubicBezTo>
                  <a:pt x="16765" y="21600"/>
                  <a:pt x="21600" y="17204"/>
                  <a:pt x="21600" y="11782"/>
                </a:cubicBezTo>
                <a:cubicBezTo>
                  <a:pt x="21600" y="7031"/>
                  <a:pt x="17890" y="3071"/>
                  <a:pt x="12960" y="2161"/>
                </a:cubicBezTo>
                <a:moveTo>
                  <a:pt x="10800" y="12763"/>
                </a:moveTo>
                <a:cubicBezTo>
                  <a:pt x="11098" y="12763"/>
                  <a:pt x="11340" y="12544"/>
                  <a:pt x="11340" y="12272"/>
                </a:cubicBezTo>
                <a:lnTo>
                  <a:pt x="11340" y="491"/>
                </a:lnTo>
                <a:cubicBezTo>
                  <a:pt x="11340" y="220"/>
                  <a:pt x="11098" y="0"/>
                  <a:pt x="10800" y="0"/>
                </a:cubicBezTo>
                <a:cubicBezTo>
                  <a:pt x="10502" y="0"/>
                  <a:pt x="10260" y="220"/>
                  <a:pt x="10260" y="491"/>
                </a:cubicBezTo>
                <a:lnTo>
                  <a:pt x="10260" y="12272"/>
                </a:lnTo>
                <a:cubicBezTo>
                  <a:pt x="10260" y="12544"/>
                  <a:pt x="10502" y="12763"/>
                  <a:pt x="10800" y="1276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70" name="Shape 2670"/>
          <p:cNvSpPr/>
          <p:nvPr/>
        </p:nvSpPr>
        <p:spPr>
          <a:xfrm>
            <a:off x="4958108" y="6128831"/>
            <a:ext cx="558655" cy="406295"/>
          </a:xfrm>
          <a:custGeom>
            <a:avLst/>
            <a:gdLst/>
            <a:ahLst/>
            <a:cxnLst>
              <a:cxn ang="0">
                <a:pos x="wd2" y="hd2"/>
              </a:cxn>
              <a:cxn ang="5400000">
                <a:pos x="wd2" y="hd2"/>
              </a:cxn>
              <a:cxn ang="10800000">
                <a:pos x="wd2" y="hd2"/>
              </a:cxn>
              <a:cxn ang="16200000">
                <a:pos x="wd2" y="hd2"/>
              </a:cxn>
            </a:cxnLst>
            <a:rect l="0" t="0" r="r" b="b"/>
            <a:pathLst>
              <a:path w="21600" h="21600" extrusionOk="0">
                <a:moveTo>
                  <a:pt x="12273" y="21600"/>
                </a:moveTo>
                <a:lnTo>
                  <a:pt x="13255" y="21600"/>
                </a:lnTo>
                <a:lnTo>
                  <a:pt x="13255" y="0"/>
                </a:lnTo>
                <a:lnTo>
                  <a:pt x="12273" y="0"/>
                </a:lnTo>
                <a:cubicBezTo>
                  <a:pt x="12273" y="0"/>
                  <a:pt x="12273" y="21600"/>
                  <a:pt x="12273" y="21600"/>
                </a:cubicBezTo>
                <a:close/>
                <a:moveTo>
                  <a:pt x="14236" y="21600"/>
                </a:moveTo>
                <a:lnTo>
                  <a:pt x="16691" y="21600"/>
                </a:lnTo>
                <a:lnTo>
                  <a:pt x="16691" y="0"/>
                </a:lnTo>
                <a:lnTo>
                  <a:pt x="14236" y="0"/>
                </a:lnTo>
                <a:cubicBezTo>
                  <a:pt x="14236" y="0"/>
                  <a:pt x="14236" y="21600"/>
                  <a:pt x="14236" y="21600"/>
                </a:cubicBezTo>
                <a:close/>
                <a:moveTo>
                  <a:pt x="17673" y="21600"/>
                </a:moveTo>
                <a:lnTo>
                  <a:pt x="18655" y="21600"/>
                </a:lnTo>
                <a:lnTo>
                  <a:pt x="18655" y="0"/>
                </a:lnTo>
                <a:lnTo>
                  <a:pt x="17673" y="0"/>
                </a:lnTo>
                <a:cubicBezTo>
                  <a:pt x="17673" y="0"/>
                  <a:pt x="17673" y="21600"/>
                  <a:pt x="17673" y="21600"/>
                </a:cubicBezTo>
                <a:close/>
                <a:moveTo>
                  <a:pt x="20618" y="0"/>
                </a:moveTo>
                <a:lnTo>
                  <a:pt x="19636" y="0"/>
                </a:lnTo>
                <a:lnTo>
                  <a:pt x="19636" y="21600"/>
                </a:lnTo>
                <a:lnTo>
                  <a:pt x="20618" y="21600"/>
                </a:lnTo>
                <a:cubicBezTo>
                  <a:pt x="21160" y="21600"/>
                  <a:pt x="21600" y="20996"/>
                  <a:pt x="21600" y="20250"/>
                </a:cubicBezTo>
                <a:lnTo>
                  <a:pt x="21600" y="1350"/>
                </a:lnTo>
                <a:cubicBezTo>
                  <a:pt x="21600" y="605"/>
                  <a:pt x="21160" y="0"/>
                  <a:pt x="20618" y="0"/>
                </a:cubicBezTo>
                <a:moveTo>
                  <a:pt x="4909" y="21600"/>
                </a:moveTo>
                <a:lnTo>
                  <a:pt x="5891" y="21600"/>
                </a:lnTo>
                <a:lnTo>
                  <a:pt x="5891" y="0"/>
                </a:lnTo>
                <a:lnTo>
                  <a:pt x="4909" y="0"/>
                </a:lnTo>
                <a:cubicBezTo>
                  <a:pt x="4909" y="0"/>
                  <a:pt x="4909" y="21600"/>
                  <a:pt x="4909" y="21600"/>
                </a:cubicBezTo>
                <a:close/>
                <a:moveTo>
                  <a:pt x="0" y="1350"/>
                </a:moveTo>
                <a:lnTo>
                  <a:pt x="0" y="20250"/>
                </a:lnTo>
                <a:cubicBezTo>
                  <a:pt x="0" y="20996"/>
                  <a:pt x="440" y="21600"/>
                  <a:pt x="982" y="21600"/>
                </a:cubicBezTo>
                <a:lnTo>
                  <a:pt x="982" y="0"/>
                </a:lnTo>
                <a:cubicBezTo>
                  <a:pt x="440" y="0"/>
                  <a:pt x="0" y="605"/>
                  <a:pt x="0" y="1350"/>
                </a:cubicBezTo>
                <a:moveTo>
                  <a:pt x="1964" y="21600"/>
                </a:moveTo>
                <a:lnTo>
                  <a:pt x="3927" y="21600"/>
                </a:lnTo>
                <a:lnTo>
                  <a:pt x="3927" y="0"/>
                </a:lnTo>
                <a:lnTo>
                  <a:pt x="1964" y="0"/>
                </a:lnTo>
                <a:cubicBezTo>
                  <a:pt x="1964" y="0"/>
                  <a:pt x="1964" y="21600"/>
                  <a:pt x="1964" y="21600"/>
                </a:cubicBezTo>
                <a:close/>
                <a:moveTo>
                  <a:pt x="6873" y="21600"/>
                </a:moveTo>
                <a:lnTo>
                  <a:pt x="9327" y="21600"/>
                </a:lnTo>
                <a:lnTo>
                  <a:pt x="9327" y="0"/>
                </a:lnTo>
                <a:lnTo>
                  <a:pt x="6873" y="0"/>
                </a:lnTo>
                <a:cubicBezTo>
                  <a:pt x="6873" y="0"/>
                  <a:pt x="6873" y="21600"/>
                  <a:pt x="6873" y="21600"/>
                </a:cubicBezTo>
                <a:close/>
                <a:moveTo>
                  <a:pt x="10309" y="21600"/>
                </a:moveTo>
                <a:lnTo>
                  <a:pt x="11291" y="21600"/>
                </a:lnTo>
                <a:lnTo>
                  <a:pt x="11291" y="0"/>
                </a:lnTo>
                <a:lnTo>
                  <a:pt x="10309" y="0"/>
                </a:lnTo>
                <a:cubicBezTo>
                  <a:pt x="10309" y="0"/>
                  <a:pt x="10309" y="21600"/>
                  <a:pt x="10309" y="21600"/>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71" name="Shape 2671"/>
          <p:cNvSpPr/>
          <p:nvPr/>
        </p:nvSpPr>
        <p:spPr>
          <a:xfrm>
            <a:off x="6024630" y="6052650"/>
            <a:ext cx="558655" cy="558668"/>
          </a:xfrm>
          <a:custGeom>
            <a:avLst/>
            <a:gdLst/>
            <a:ahLst/>
            <a:cxnLst>
              <a:cxn ang="0">
                <a:pos x="wd2" y="hd2"/>
              </a:cxn>
              <a:cxn ang="5400000">
                <a:pos x="wd2" y="hd2"/>
              </a:cxn>
              <a:cxn ang="10800000">
                <a:pos x="wd2" y="hd2"/>
              </a:cxn>
              <a:cxn ang="16200000">
                <a:pos x="wd2" y="hd2"/>
              </a:cxn>
            </a:cxnLst>
            <a:rect l="0" t="0" r="r" b="b"/>
            <a:pathLst>
              <a:path w="21600" h="21600" extrusionOk="0">
                <a:moveTo>
                  <a:pt x="10309" y="15421"/>
                </a:moveTo>
                <a:cubicBezTo>
                  <a:pt x="10666" y="15276"/>
                  <a:pt x="10995" y="15082"/>
                  <a:pt x="11291" y="14845"/>
                </a:cubicBezTo>
                <a:lnTo>
                  <a:pt x="11291" y="8719"/>
                </a:lnTo>
                <a:cubicBezTo>
                  <a:pt x="10995" y="8482"/>
                  <a:pt x="10666" y="8287"/>
                  <a:pt x="10309" y="8143"/>
                </a:cubicBezTo>
                <a:cubicBezTo>
                  <a:pt x="10309" y="8143"/>
                  <a:pt x="10309" y="15421"/>
                  <a:pt x="10309" y="15421"/>
                </a:cubicBezTo>
                <a:close/>
                <a:moveTo>
                  <a:pt x="12273" y="13681"/>
                </a:moveTo>
                <a:cubicBezTo>
                  <a:pt x="12585" y="13118"/>
                  <a:pt x="12764" y="12471"/>
                  <a:pt x="12764" y="11782"/>
                </a:cubicBezTo>
                <a:cubicBezTo>
                  <a:pt x="12764" y="11092"/>
                  <a:pt x="12585" y="10445"/>
                  <a:pt x="12273" y="9882"/>
                </a:cubicBezTo>
                <a:cubicBezTo>
                  <a:pt x="12273" y="9882"/>
                  <a:pt x="12273" y="13681"/>
                  <a:pt x="12273" y="13681"/>
                </a:cubicBezTo>
                <a:close/>
                <a:moveTo>
                  <a:pt x="5891" y="14373"/>
                </a:moveTo>
                <a:lnTo>
                  <a:pt x="5891" y="9190"/>
                </a:lnTo>
                <a:cubicBezTo>
                  <a:pt x="5282" y="9882"/>
                  <a:pt x="4909" y="10788"/>
                  <a:pt x="4909" y="11782"/>
                </a:cubicBezTo>
                <a:cubicBezTo>
                  <a:pt x="4909" y="12776"/>
                  <a:pt x="5282" y="13681"/>
                  <a:pt x="5891" y="14373"/>
                </a:cubicBezTo>
                <a:moveTo>
                  <a:pt x="6873" y="8384"/>
                </a:moveTo>
                <a:lnTo>
                  <a:pt x="6873" y="15179"/>
                </a:lnTo>
                <a:cubicBezTo>
                  <a:pt x="7451" y="15514"/>
                  <a:pt x="8120" y="15709"/>
                  <a:pt x="8836" y="15709"/>
                </a:cubicBezTo>
                <a:cubicBezTo>
                  <a:pt x="9003" y="15709"/>
                  <a:pt x="9166" y="15696"/>
                  <a:pt x="9327" y="15675"/>
                </a:cubicBezTo>
                <a:lnTo>
                  <a:pt x="9327" y="7888"/>
                </a:lnTo>
                <a:cubicBezTo>
                  <a:pt x="9166" y="7868"/>
                  <a:pt x="9003" y="7854"/>
                  <a:pt x="8836" y="7854"/>
                </a:cubicBezTo>
                <a:cubicBezTo>
                  <a:pt x="8120" y="7854"/>
                  <a:pt x="7451" y="8049"/>
                  <a:pt x="6873" y="8384"/>
                </a:cubicBezTo>
                <a:moveTo>
                  <a:pt x="20618" y="0"/>
                </a:moveTo>
                <a:lnTo>
                  <a:pt x="19636" y="0"/>
                </a:lnTo>
                <a:lnTo>
                  <a:pt x="19636" y="15709"/>
                </a:lnTo>
                <a:lnTo>
                  <a:pt x="20618" y="15709"/>
                </a:lnTo>
                <a:cubicBezTo>
                  <a:pt x="21160" y="15709"/>
                  <a:pt x="21600" y="15270"/>
                  <a:pt x="21600" y="14727"/>
                </a:cubicBezTo>
                <a:lnTo>
                  <a:pt x="21600" y="982"/>
                </a:lnTo>
                <a:cubicBezTo>
                  <a:pt x="21600" y="440"/>
                  <a:pt x="21160" y="0"/>
                  <a:pt x="20618" y="0"/>
                </a:cubicBezTo>
                <a:moveTo>
                  <a:pt x="8836" y="17672"/>
                </a:moveTo>
                <a:cubicBezTo>
                  <a:pt x="5583" y="17672"/>
                  <a:pt x="2945" y="15035"/>
                  <a:pt x="2945" y="11782"/>
                </a:cubicBezTo>
                <a:cubicBezTo>
                  <a:pt x="2945" y="8528"/>
                  <a:pt x="5583" y="5891"/>
                  <a:pt x="8836" y="5891"/>
                </a:cubicBezTo>
                <a:cubicBezTo>
                  <a:pt x="12090" y="5891"/>
                  <a:pt x="14727" y="8528"/>
                  <a:pt x="14727" y="11782"/>
                </a:cubicBezTo>
                <a:cubicBezTo>
                  <a:pt x="14727" y="15035"/>
                  <a:pt x="12090" y="17672"/>
                  <a:pt x="8836" y="17672"/>
                </a:cubicBezTo>
                <a:moveTo>
                  <a:pt x="14027" y="16277"/>
                </a:moveTo>
                <a:cubicBezTo>
                  <a:pt x="15072" y="15072"/>
                  <a:pt x="15709" y="13503"/>
                  <a:pt x="15709" y="11782"/>
                </a:cubicBezTo>
                <a:cubicBezTo>
                  <a:pt x="15709" y="7986"/>
                  <a:pt x="12632" y="4909"/>
                  <a:pt x="8836" y="4909"/>
                </a:cubicBezTo>
                <a:cubicBezTo>
                  <a:pt x="5041" y="4909"/>
                  <a:pt x="1964" y="7986"/>
                  <a:pt x="1964" y="11782"/>
                </a:cubicBezTo>
                <a:cubicBezTo>
                  <a:pt x="1964" y="15577"/>
                  <a:pt x="5041" y="18654"/>
                  <a:pt x="8836" y="18654"/>
                </a:cubicBezTo>
                <a:cubicBezTo>
                  <a:pt x="10557" y="18654"/>
                  <a:pt x="12127" y="18017"/>
                  <a:pt x="13333" y="16972"/>
                </a:cubicBezTo>
                <a:lnTo>
                  <a:pt x="17817" y="21456"/>
                </a:lnTo>
                <a:cubicBezTo>
                  <a:pt x="17905" y="21545"/>
                  <a:pt x="18028" y="21600"/>
                  <a:pt x="18164" y="21600"/>
                </a:cubicBezTo>
                <a:cubicBezTo>
                  <a:pt x="18434" y="21600"/>
                  <a:pt x="18655" y="21380"/>
                  <a:pt x="18655" y="21109"/>
                </a:cubicBezTo>
                <a:cubicBezTo>
                  <a:pt x="18655" y="20974"/>
                  <a:pt x="18600" y="20851"/>
                  <a:pt x="18511" y="20762"/>
                </a:cubicBezTo>
                <a:cubicBezTo>
                  <a:pt x="18511" y="20762"/>
                  <a:pt x="14027" y="16277"/>
                  <a:pt x="14027" y="16277"/>
                </a:cubicBezTo>
                <a:close/>
                <a:moveTo>
                  <a:pt x="17673" y="15709"/>
                </a:moveTo>
                <a:lnTo>
                  <a:pt x="18655" y="15709"/>
                </a:lnTo>
                <a:lnTo>
                  <a:pt x="18655" y="0"/>
                </a:lnTo>
                <a:lnTo>
                  <a:pt x="17673" y="0"/>
                </a:lnTo>
                <a:cubicBezTo>
                  <a:pt x="17673" y="0"/>
                  <a:pt x="17673" y="15709"/>
                  <a:pt x="17673" y="15709"/>
                </a:cubicBezTo>
                <a:close/>
                <a:moveTo>
                  <a:pt x="16691" y="15709"/>
                </a:moveTo>
                <a:lnTo>
                  <a:pt x="16691" y="11783"/>
                </a:lnTo>
                <a:cubicBezTo>
                  <a:pt x="16691" y="13214"/>
                  <a:pt x="16301" y="14553"/>
                  <a:pt x="15631" y="15709"/>
                </a:cubicBezTo>
                <a:cubicBezTo>
                  <a:pt x="15631" y="15709"/>
                  <a:pt x="16691" y="15709"/>
                  <a:pt x="16691" y="15709"/>
                </a:cubicBezTo>
                <a:close/>
                <a:moveTo>
                  <a:pt x="16691" y="0"/>
                </a:moveTo>
                <a:lnTo>
                  <a:pt x="14236" y="0"/>
                </a:lnTo>
                <a:lnTo>
                  <a:pt x="14236" y="6088"/>
                </a:lnTo>
                <a:cubicBezTo>
                  <a:pt x="15745" y="7519"/>
                  <a:pt x="16691" y="9538"/>
                  <a:pt x="16691" y="11781"/>
                </a:cubicBezTo>
                <a:cubicBezTo>
                  <a:pt x="16691" y="11781"/>
                  <a:pt x="16691" y="0"/>
                  <a:pt x="16691" y="0"/>
                </a:cubicBezTo>
                <a:close/>
                <a:moveTo>
                  <a:pt x="11291" y="0"/>
                </a:moveTo>
                <a:lnTo>
                  <a:pt x="10309" y="0"/>
                </a:lnTo>
                <a:lnTo>
                  <a:pt x="10309" y="4070"/>
                </a:lnTo>
                <a:cubicBezTo>
                  <a:pt x="10645" y="4134"/>
                  <a:pt x="10972" y="4219"/>
                  <a:pt x="11291" y="4324"/>
                </a:cubicBezTo>
                <a:cubicBezTo>
                  <a:pt x="11291" y="4324"/>
                  <a:pt x="11291" y="0"/>
                  <a:pt x="11291" y="0"/>
                </a:cubicBezTo>
                <a:close/>
                <a:moveTo>
                  <a:pt x="1964" y="15709"/>
                </a:moveTo>
                <a:lnTo>
                  <a:pt x="2041" y="15709"/>
                </a:lnTo>
                <a:cubicBezTo>
                  <a:pt x="2016" y="15666"/>
                  <a:pt x="1988" y="15625"/>
                  <a:pt x="1964" y="15581"/>
                </a:cubicBezTo>
                <a:cubicBezTo>
                  <a:pt x="1964" y="15581"/>
                  <a:pt x="1964" y="15709"/>
                  <a:pt x="1964" y="15709"/>
                </a:cubicBezTo>
                <a:close/>
                <a:moveTo>
                  <a:pt x="13255" y="0"/>
                </a:moveTo>
                <a:lnTo>
                  <a:pt x="12273" y="0"/>
                </a:lnTo>
                <a:lnTo>
                  <a:pt x="12273" y="4727"/>
                </a:lnTo>
                <a:cubicBezTo>
                  <a:pt x="12613" y="4894"/>
                  <a:pt x="12944" y="5077"/>
                  <a:pt x="13255" y="5289"/>
                </a:cubicBezTo>
                <a:cubicBezTo>
                  <a:pt x="13255" y="5289"/>
                  <a:pt x="13255" y="0"/>
                  <a:pt x="13255" y="0"/>
                </a:cubicBezTo>
                <a:close/>
                <a:moveTo>
                  <a:pt x="9327" y="3952"/>
                </a:moveTo>
                <a:lnTo>
                  <a:pt x="9327" y="0"/>
                </a:lnTo>
                <a:lnTo>
                  <a:pt x="6873" y="0"/>
                </a:lnTo>
                <a:lnTo>
                  <a:pt x="6873" y="4185"/>
                </a:lnTo>
                <a:cubicBezTo>
                  <a:pt x="7501" y="4023"/>
                  <a:pt x="8157" y="3927"/>
                  <a:pt x="8836" y="3927"/>
                </a:cubicBezTo>
                <a:cubicBezTo>
                  <a:pt x="9002" y="3927"/>
                  <a:pt x="9164" y="3942"/>
                  <a:pt x="9327" y="3952"/>
                </a:cubicBezTo>
                <a:moveTo>
                  <a:pt x="5891" y="0"/>
                </a:moveTo>
                <a:lnTo>
                  <a:pt x="4909" y="0"/>
                </a:lnTo>
                <a:lnTo>
                  <a:pt x="4909" y="4987"/>
                </a:lnTo>
                <a:cubicBezTo>
                  <a:pt x="5224" y="4804"/>
                  <a:pt x="5551" y="4641"/>
                  <a:pt x="5891" y="4504"/>
                </a:cubicBezTo>
                <a:cubicBezTo>
                  <a:pt x="5891" y="4504"/>
                  <a:pt x="5891" y="0"/>
                  <a:pt x="5891" y="0"/>
                </a:cubicBezTo>
                <a:close/>
                <a:moveTo>
                  <a:pt x="0" y="982"/>
                </a:moveTo>
                <a:lnTo>
                  <a:pt x="0" y="14727"/>
                </a:lnTo>
                <a:cubicBezTo>
                  <a:pt x="0" y="15270"/>
                  <a:pt x="440" y="15709"/>
                  <a:pt x="982" y="15709"/>
                </a:cubicBezTo>
                <a:lnTo>
                  <a:pt x="982" y="0"/>
                </a:lnTo>
                <a:cubicBezTo>
                  <a:pt x="440" y="0"/>
                  <a:pt x="0" y="440"/>
                  <a:pt x="0" y="982"/>
                </a:cubicBezTo>
                <a:moveTo>
                  <a:pt x="3927" y="5656"/>
                </a:moveTo>
                <a:lnTo>
                  <a:pt x="3927" y="0"/>
                </a:lnTo>
                <a:lnTo>
                  <a:pt x="1964" y="0"/>
                </a:lnTo>
                <a:lnTo>
                  <a:pt x="1964" y="7982"/>
                </a:lnTo>
                <a:cubicBezTo>
                  <a:pt x="2462" y="7084"/>
                  <a:pt x="3131" y="6294"/>
                  <a:pt x="3927" y="565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72" name="Shape 2672"/>
          <p:cNvSpPr/>
          <p:nvPr/>
        </p:nvSpPr>
        <p:spPr>
          <a:xfrm>
            <a:off x="7091153" y="6128831"/>
            <a:ext cx="558655" cy="406295"/>
          </a:xfrm>
          <a:custGeom>
            <a:avLst/>
            <a:gdLst/>
            <a:ahLst/>
            <a:cxnLst>
              <a:cxn ang="0">
                <a:pos x="wd2" y="hd2"/>
              </a:cxn>
              <a:cxn ang="5400000">
                <a:pos x="wd2" y="hd2"/>
              </a:cxn>
              <a:cxn ang="10800000">
                <a:pos x="wd2" y="hd2"/>
              </a:cxn>
              <a:cxn ang="16200000">
                <a:pos x="wd2" y="hd2"/>
              </a:cxn>
            </a:cxnLst>
            <a:rect l="0" t="0" r="r" b="b"/>
            <a:pathLst>
              <a:path w="21600" h="21600" extrusionOk="0">
                <a:moveTo>
                  <a:pt x="9818" y="21600"/>
                </a:moveTo>
                <a:lnTo>
                  <a:pt x="11782" y="21600"/>
                </a:lnTo>
                <a:lnTo>
                  <a:pt x="11782" y="17550"/>
                </a:lnTo>
                <a:lnTo>
                  <a:pt x="9818" y="17550"/>
                </a:lnTo>
                <a:cubicBezTo>
                  <a:pt x="9818" y="17550"/>
                  <a:pt x="9818" y="21600"/>
                  <a:pt x="9818" y="21600"/>
                </a:cubicBezTo>
                <a:close/>
                <a:moveTo>
                  <a:pt x="7855" y="21600"/>
                </a:moveTo>
                <a:lnTo>
                  <a:pt x="8836" y="21600"/>
                </a:lnTo>
                <a:lnTo>
                  <a:pt x="8836" y="17550"/>
                </a:lnTo>
                <a:lnTo>
                  <a:pt x="7855" y="17550"/>
                </a:lnTo>
                <a:cubicBezTo>
                  <a:pt x="7855" y="17550"/>
                  <a:pt x="7855" y="21600"/>
                  <a:pt x="7855" y="21600"/>
                </a:cubicBezTo>
                <a:close/>
                <a:moveTo>
                  <a:pt x="2945" y="21600"/>
                </a:moveTo>
                <a:lnTo>
                  <a:pt x="3927" y="21600"/>
                </a:lnTo>
                <a:lnTo>
                  <a:pt x="3927" y="17550"/>
                </a:lnTo>
                <a:lnTo>
                  <a:pt x="2945" y="17550"/>
                </a:lnTo>
                <a:cubicBezTo>
                  <a:pt x="2945" y="17550"/>
                  <a:pt x="2945" y="21600"/>
                  <a:pt x="2945" y="21600"/>
                </a:cubicBezTo>
                <a:close/>
                <a:moveTo>
                  <a:pt x="4909" y="21600"/>
                </a:moveTo>
                <a:lnTo>
                  <a:pt x="6873" y="21600"/>
                </a:lnTo>
                <a:lnTo>
                  <a:pt x="6873" y="17550"/>
                </a:lnTo>
                <a:lnTo>
                  <a:pt x="4909" y="17550"/>
                </a:lnTo>
                <a:cubicBezTo>
                  <a:pt x="4909" y="17550"/>
                  <a:pt x="4909" y="21600"/>
                  <a:pt x="4909" y="21600"/>
                </a:cubicBezTo>
                <a:close/>
                <a:moveTo>
                  <a:pt x="12764" y="21600"/>
                </a:moveTo>
                <a:lnTo>
                  <a:pt x="13745" y="21600"/>
                </a:lnTo>
                <a:lnTo>
                  <a:pt x="13745" y="17550"/>
                </a:lnTo>
                <a:lnTo>
                  <a:pt x="12764" y="17550"/>
                </a:lnTo>
                <a:cubicBezTo>
                  <a:pt x="12764" y="17550"/>
                  <a:pt x="12764" y="21600"/>
                  <a:pt x="12764" y="21600"/>
                </a:cubicBezTo>
                <a:close/>
                <a:moveTo>
                  <a:pt x="20618" y="14850"/>
                </a:moveTo>
                <a:lnTo>
                  <a:pt x="982" y="14850"/>
                </a:lnTo>
                <a:lnTo>
                  <a:pt x="982" y="13500"/>
                </a:lnTo>
                <a:lnTo>
                  <a:pt x="20618" y="13500"/>
                </a:lnTo>
                <a:cubicBezTo>
                  <a:pt x="20618" y="13500"/>
                  <a:pt x="20618" y="14850"/>
                  <a:pt x="20618" y="14850"/>
                </a:cubicBezTo>
                <a:close/>
                <a:moveTo>
                  <a:pt x="20618" y="12150"/>
                </a:moveTo>
                <a:lnTo>
                  <a:pt x="982" y="12150"/>
                </a:lnTo>
                <a:cubicBezTo>
                  <a:pt x="440" y="12150"/>
                  <a:pt x="0" y="12755"/>
                  <a:pt x="0" y="13500"/>
                </a:cubicBezTo>
                <a:lnTo>
                  <a:pt x="0" y="14850"/>
                </a:lnTo>
                <a:cubicBezTo>
                  <a:pt x="0" y="15595"/>
                  <a:pt x="440" y="16200"/>
                  <a:pt x="982" y="16200"/>
                </a:cubicBezTo>
                <a:lnTo>
                  <a:pt x="20618" y="16200"/>
                </a:lnTo>
                <a:cubicBezTo>
                  <a:pt x="21160" y="16200"/>
                  <a:pt x="21600" y="15595"/>
                  <a:pt x="21600" y="14850"/>
                </a:cubicBezTo>
                <a:lnTo>
                  <a:pt x="21600" y="13500"/>
                </a:lnTo>
                <a:cubicBezTo>
                  <a:pt x="21600" y="12755"/>
                  <a:pt x="21160" y="12150"/>
                  <a:pt x="20618" y="12150"/>
                </a:cubicBezTo>
                <a:moveTo>
                  <a:pt x="982" y="20250"/>
                </a:moveTo>
                <a:cubicBezTo>
                  <a:pt x="982" y="20996"/>
                  <a:pt x="1422" y="21600"/>
                  <a:pt x="1964" y="21600"/>
                </a:cubicBezTo>
                <a:lnTo>
                  <a:pt x="1964" y="17550"/>
                </a:lnTo>
                <a:lnTo>
                  <a:pt x="982" y="17550"/>
                </a:lnTo>
                <a:cubicBezTo>
                  <a:pt x="982" y="17550"/>
                  <a:pt x="982" y="20250"/>
                  <a:pt x="982" y="20250"/>
                </a:cubicBezTo>
                <a:close/>
                <a:moveTo>
                  <a:pt x="16691" y="21600"/>
                </a:moveTo>
                <a:lnTo>
                  <a:pt x="17673" y="21600"/>
                </a:lnTo>
                <a:lnTo>
                  <a:pt x="17673" y="17550"/>
                </a:lnTo>
                <a:lnTo>
                  <a:pt x="16691" y="17550"/>
                </a:lnTo>
                <a:cubicBezTo>
                  <a:pt x="16691" y="17550"/>
                  <a:pt x="16691" y="21600"/>
                  <a:pt x="16691" y="21600"/>
                </a:cubicBezTo>
                <a:close/>
                <a:moveTo>
                  <a:pt x="14727" y="21600"/>
                </a:moveTo>
                <a:lnTo>
                  <a:pt x="15709" y="21600"/>
                </a:lnTo>
                <a:lnTo>
                  <a:pt x="15709" y="17550"/>
                </a:lnTo>
                <a:lnTo>
                  <a:pt x="14727" y="17550"/>
                </a:lnTo>
                <a:cubicBezTo>
                  <a:pt x="14727" y="17550"/>
                  <a:pt x="14727" y="21600"/>
                  <a:pt x="14727" y="21600"/>
                </a:cubicBezTo>
                <a:close/>
                <a:moveTo>
                  <a:pt x="18655" y="21600"/>
                </a:moveTo>
                <a:lnTo>
                  <a:pt x="19636" y="21600"/>
                </a:lnTo>
                <a:cubicBezTo>
                  <a:pt x="20178" y="21600"/>
                  <a:pt x="20618" y="20996"/>
                  <a:pt x="20618" y="20250"/>
                </a:cubicBezTo>
                <a:lnTo>
                  <a:pt x="20618" y="17550"/>
                </a:lnTo>
                <a:lnTo>
                  <a:pt x="18655" y="17550"/>
                </a:lnTo>
                <a:cubicBezTo>
                  <a:pt x="18655" y="17550"/>
                  <a:pt x="18655" y="21600"/>
                  <a:pt x="18655" y="21600"/>
                </a:cubicBezTo>
                <a:close/>
                <a:moveTo>
                  <a:pt x="15709" y="0"/>
                </a:moveTo>
                <a:lnTo>
                  <a:pt x="14727" y="0"/>
                </a:lnTo>
                <a:lnTo>
                  <a:pt x="14727" y="10800"/>
                </a:lnTo>
                <a:lnTo>
                  <a:pt x="15709" y="10800"/>
                </a:lnTo>
                <a:cubicBezTo>
                  <a:pt x="15709" y="10800"/>
                  <a:pt x="15709" y="0"/>
                  <a:pt x="15709" y="0"/>
                </a:cubicBezTo>
                <a:close/>
                <a:moveTo>
                  <a:pt x="20618" y="1350"/>
                </a:moveTo>
                <a:cubicBezTo>
                  <a:pt x="20618" y="605"/>
                  <a:pt x="20178" y="0"/>
                  <a:pt x="19636" y="0"/>
                </a:cubicBezTo>
                <a:lnTo>
                  <a:pt x="18655" y="0"/>
                </a:lnTo>
                <a:lnTo>
                  <a:pt x="18655" y="10800"/>
                </a:lnTo>
                <a:lnTo>
                  <a:pt x="20618" y="10800"/>
                </a:lnTo>
                <a:cubicBezTo>
                  <a:pt x="20618" y="10800"/>
                  <a:pt x="20618" y="1350"/>
                  <a:pt x="20618" y="1350"/>
                </a:cubicBezTo>
                <a:close/>
                <a:moveTo>
                  <a:pt x="13745" y="0"/>
                </a:moveTo>
                <a:lnTo>
                  <a:pt x="12764" y="0"/>
                </a:lnTo>
                <a:lnTo>
                  <a:pt x="12764" y="10800"/>
                </a:lnTo>
                <a:lnTo>
                  <a:pt x="13745" y="10800"/>
                </a:lnTo>
                <a:cubicBezTo>
                  <a:pt x="13745" y="10800"/>
                  <a:pt x="13745" y="0"/>
                  <a:pt x="13745" y="0"/>
                </a:cubicBezTo>
                <a:close/>
                <a:moveTo>
                  <a:pt x="17673" y="0"/>
                </a:moveTo>
                <a:lnTo>
                  <a:pt x="16691" y="0"/>
                </a:lnTo>
                <a:lnTo>
                  <a:pt x="16691" y="10800"/>
                </a:lnTo>
                <a:lnTo>
                  <a:pt x="17673" y="10800"/>
                </a:lnTo>
                <a:cubicBezTo>
                  <a:pt x="17673" y="10800"/>
                  <a:pt x="17673" y="0"/>
                  <a:pt x="17673" y="0"/>
                </a:cubicBezTo>
                <a:close/>
                <a:moveTo>
                  <a:pt x="1964" y="0"/>
                </a:moveTo>
                <a:cubicBezTo>
                  <a:pt x="1422" y="0"/>
                  <a:pt x="982" y="605"/>
                  <a:pt x="982" y="1350"/>
                </a:cubicBezTo>
                <a:lnTo>
                  <a:pt x="982" y="10800"/>
                </a:lnTo>
                <a:lnTo>
                  <a:pt x="1964" y="10800"/>
                </a:lnTo>
                <a:cubicBezTo>
                  <a:pt x="1964" y="10800"/>
                  <a:pt x="1964" y="0"/>
                  <a:pt x="1964" y="0"/>
                </a:cubicBezTo>
                <a:close/>
                <a:moveTo>
                  <a:pt x="3927" y="0"/>
                </a:moveTo>
                <a:lnTo>
                  <a:pt x="2945" y="0"/>
                </a:lnTo>
                <a:lnTo>
                  <a:pt x="2945" y="10800"/>
                </a:lnTo>
                <a:lnTo>
                  <a:pt x="3927" y="10800"/>
                </a:lnTo>
                <a:cubicBezTo>
                  <a:pt x="3927" y="10800"/>
                  <a:pt x="3927" y="0"/>
                  <a:pt x="3927" y="0"/>
                </a:cubicBezTo>
                <a:close/>
                <a:moveTo>
                  <a:pt x="6873" y="0"/>
                </a:moveTo>
                <a:lnTo>
                  <a:pt x="4909" y="0"/>
                </a:lnTo>
                <a:lnTo>
                  <a:pt x="4909" y="10800"/>
                </a:lnTo>
                <a:lnTo>
                  <a:pt x="6873" y="10800"/>
                </a:lnTo>
                <a:cubicBezTo>
                  <a:pt x="6873" y="10800"/>
                  <a:pt x="6873" y="0"/>
                  <a:pt x="6873" y="0"/>
                </a:cubicBezTo>
                <a:close/>
                <a:moveTo>
                  <a:pt x="8836" y="0"/>
                </a:moveTo>
                <a:lnTo>
                  <a:pt x="7855" y="0"/>
                </a:lnTo>
                <a:lnTo>
                  <a:pt x="7855" y="10800"/>
                </a:lnTo>
                <a:lnTo>
                  <a:pt x="8836" y="10800"/>
                </a:lnTo>
                <a:cubicBezTo>
                  <a:pt x="8836" y="10800"/>
                  <a:pt x="8836" y="0"/>
                  <a:pt x="8836" y="0"/>
                </a:cubicBezTo>
                <a:close/>
                <a:moveTo>
                  <a:pt x="11782" y="0"/>
                </a:moveTo>
                <a:lnTo>
                  <a:pt x="9818" y="0"/>
                </a:lnTo>
                <a:lnTo>
                  <a:pt x="9818" y="10800"/>
                </a:lnTo>
                <a:lnTo>
                  <a:pt x="11782" y="10800"/>
                </a:lnTo>
                <a:cubicBezTo>
                  <a:pt x="11782" y="10800"/>
                  <a:pt x="11782" y="0"/>
                  <a:pt x="11782" y="0"/>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73" name="Shape 2673"/>
          <p:cNvSpPr/>
          <p:nvPr/>
        </p:nvSpPr>
        <p:spPr>
          <a:xfrm>
            <a:off x="8157675" y="605265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455" y="10309"/>
                </a:moveTo>
                <a:cubicBezTo>
                  <a:pt x="2726" y="10309"/>
                  <a:pt x="2945" y="10090"/>
                  <a:pt x="2945" y="9818"/>
                </a:cubicBezTo>
                <a:cubicBezTo>
                  <a:pt x="2945" y="9547"/>
                  <a:pt x="2726" y="9327"/>
                  <a:pt x="2455" y="9327"/>
                </a:cubicBezTo>
                <a:cubicBezTo>
                  <a:pt x="2183" y="9327"/>
                  <a:pt x="1964" y="9547"/>
                  <a:pt x="1964" y="9818"/>
                </a:cubicBezTo>
                <a:cubicBezTo>
                  <a:pt x="1964" y="10090"/>
                  <a:pt x="2183" y="10309"/>
                  <a:pt x="2455" y="10309"/>
                </a:cubicBezTo>
                <a:moveTo>
                  <a:pt x="20618" y="11782"/>
                </a:moveTo>
                <a:lnTo>
                  <a:pt x="982" y="11782"/>
                </a:lnTo>
                <a:lnTo>
                  <a:pt x="982" y="7855"/>
                </a:lnTo>
                <a:lnTo>
                  <a:pt x="20618" y="7855"/>
                </a:lnTo>
                <a:cubicBezTo>
                  <a:pt x="20618" y="7855"/>
                  <a:pt x="20618" y="11782"/>
                  <a:pt x="20618" y="11782"/>
                </a:cubicBezTo>
                <a:close/>
                <a:moveTo>
                  <a:pt x="2945" y="982"/>
                </a:moveTo>
                <a:lnTo>
                  <a:pt x="14727" y="982"/>
                </a:lnTo>
                <a:lnTo>
                  <a:pt x="14727" y="4418"/>
                </a:lnTo>
                <a:cubicBezTo>
                  <a:pt x="14727" y="4690"/>
                  <a:pt x="14947" y="4909"/>
                  <a:pt x="15218" y="4909"/>
                </a:cubicBezTo>
                <a:lnTo>
                  <a:pt x="18655" y="4909"/>
                </a:lnTo>
                <a:lnTo>
                  <a:pt x="18655" y="6873"/>
                </a:lnTo>
                <a:lnTo>
                  <a:pt x="2945" y="6873"/>
                </a:lnTo>
                <a:cubicBezTo>
                  <a:pt x="2945" y="6873"/>
                  <a:pt x="2945" y="982"/>
                  <a:pt x="2945" y="982"/>
                </a:cubicBezTo>
                <a:close/>
                <a:moveTo>
                  <a:pt x="15709" y="1473"/>
                </a:moveTo>
                <a:lnTo>
                  <a:pt x="18164" y="3927"/>
                </a:lnTo>
                <a:lnTo>
                  <a:pt x="15709" y="3927"/>
                </a:lnTo>
                <a:cubicBezTo>
                  <a:pt x="15709" y="3927"/>
                  <a:pt x="15709" y="1473"/>
                  <a:pt x="15709" y="1473"/>
                </a:cubicBezTo>
                <a:close/>
                <a:moveTo>
                  <a:pt x="20618" y="6873"/>
                </a:moveTo>
                <a:lnTo>
                  <a:pt x="19636" y="6873"/>
                </a:lnTo>
                <a:lnTo>
                  <a:pt x="19636" y="3927"/>
                </a:lnTo>
                <a:lnTo>
                  <a:pt x="15709" y="0"/>
                </a:lnTo>
                <a:lnTo>
                  <a:pt x="2945" y="0"/>
                </a:lnTo>
                <a:cubicBezTo>
                  <a:pt x="2403" y="0"/>
                  <a:pt x="1964" y="440"/>
                  <a:pt x="1964" y="982"/>
                </a:cubicBezTo>
                <a:lnTo>
                  <a:pt x="1964" y="6873"/>
                </a:lnTo>
                <a:lnTo>
                  <a:pt x="982" y="6873"/>
                </a:lnTo>
                <a:cubicBezTo>
                  <a:pt x="439" y="6873"/>
                  <a:pt x="0" y="7313"/>
                  <a:pt x="0" y="7855"/>
                </a:cubicBezTo>
                <a:lnTo>
                  <a:pt x="0" y="11782"/>
                </a:lnTo>
                <a:cubicBezTo>
                  <a:pt x="0" y="12324"/>
                  <a:pt x="439" y="12764"/>
                  <a:pt x="982" y="12764"/>
                </a:cubicBezTo>
                <a:lnTo>
                  <a:pt x="1964" y="12764"/>
                </a:lnTo>
                <a:lnTo>
                  <a:pt x="1964" y="21109"/>
                </a:lnTo>
                <a:cubicBezTo>
                  <a:pt x="1964" y="21381"/>
                  <a:pt x="2183" y="21600"/>
                  <a:pt x="2455" y="21600"/>
                </a:cubicBezTo>
                <a:cubicBezTo>
                  <a:pt x="2726" y="21600"/>
                  <a:pt x="2945" y="21381"/>
                  <a:pt x="2945" y="21109"/>
                </a:cubicBezTo>
                <a:lnTo>
                  <a:pt x="2945" y="12764"/>
                </a:lnTo>
                <a:lnTo>
                  <a:pt x="3927" y="12764"/>
                </a:lnTo>
                <a:lnTo>
                  <a:pt x="3927" y="18164"/>
                </a:lnTo>
                <a:cubicBezTo>
                  <a:pt x="3927" y="18435"/>
                  <a:pt x="4147" y="18655"/>
                  <a:pt x="4418" y="18655"/>
                </a:cubicBezTo>
                <a:cubicBezTo>
                  <a:pt x="4690" y="18655"/>
                  <a:pt x="4909" y="18435"/>
                  <a:pt x="4909" y="18164"/>
                </a:cubicBezTo>
                <a:lnTo>
                  <a:pt x="4909" y="12764"/>
                </a:lnTo>
                <a:lnTo>
                  <a:pt x="5891" y="12764"/>
                </a:lnTo>
                <a:lnTo>
                  <a:pt x="5891" y="15218"/>
                </a:lnTo>
                <a:cubicBezTo>
                  <a:pt x="5891" y="15490"/>
                  <a:pt x="6110" y="15709"/>
                  <a:pt x="6382" y="15709"/>
                </a:cubicBezTo>
                <a:cubicBezTo>
                  <a:pt x="6653" y="15709"/>
                  <a:pt x="6873" y="15490"/>
                  <a:pt x="6873" y="15218"/>
                </a:cubicBezTo>
                <a:lnTo>
                  <a:pt x="6873" y="12764"/>
                </a:lnTo>
                <a:lnTo>
                  <a:pt x="7855" y="12764"/>
                </a:lnTo>
                <a:lnTo>
                  <a:pt x="7855" y="20127"/>
                </a:lnTo>
                <a:cubicBezTo>
                  <a:pt x="7855" y="20399"/>
                  <a:pt x="8074" y="20618"/>
                  <a:pt x="8345" y="20618"/>
                </a:cubicBezTo>
                <a:cubicBezTo>
                  <a:pt x="8617" y="20618"/>
                  <a:pt x="8836" y="20399"/>
                  <a:pt x="8836" y="20127"/>
                </a:cubicBezTo>
                <a:lnTo>
                  <a:pt x="8836" y="12764"/>
                </a:lnTo>
                <a:lnTo>
                  <a:pt x="10309" y="12764"/>
                </a:lnTo>
                <a:lnTo>
                  <a:pt x="10309" y="19145"/>
                </a:lnTo>
                <a:cubicBezTo>
                  <a:pt x="10309" y="19417"/>
                  <a:pt x="10529" y="19636"/>
                  <a:pt x="10800" y="19636"/>
                </a:cubicBezTo>
                <a:cubicBezTo>
                  <a:pt x="11071" y="19636"/>
                  <a:pt x="11291" y="19417"/>
                  <a:pt x="11291" y="19145"/>
                </a:cubicBezTo>
                <a:lnTo>
                  <a:pt x="11291" y="12764"/>
                </a:lnTo>
                <a:lnTo>
                  <a:pt x="12764" y="12764"/>
                </a:lnTo>
                <a:lnTo>
                  <a:pt x="12764" y="16200"/>
                </a:lnTo>
                <a:cubicBezTo>
                  <a:pt x="12764" y="16472"/>
                  <a:pt x="12983" y="16691"/>
                  <a:pt x="13255" y="16691"/>
                </a:cubicBezTo>
                <a:cubicBezTo>
                  <a:pt x="13526" y="16691"/>
                  <a:pt x="13745" y="16472"/>
                  <a:pt x="13745" y="16200"/>
                </a:cubicBezTo>
                <a:lnTo>
                  <a:pt x="13745" y="12764"/>
                </a:lnTo>
                <a:lnTo>
                  <a:pt x="14727" y="12764"/>
                </a:lnTo>
                <a:lnTo>
                  <a:pt x="14727" y="17182"/>
                </a:lnTo>
                <a:cubicBezTo>
                  <a:pt x="14727" y="17453"/>
                  <a:pt x="14947" y="17673"/>
                  <a:pt x="15218" y="17673"/>
                </a:cubicBezTo>
                <a:cubicBezTo>
                  <a:pt x="15490" y="17673"/>
                  <a:pt x="15709" y="17453"/>
                  <a:pt x="15709" y="17182"/>
                </a:cubicBezTo>
                <a:lnTo>
                  <a:pt x="15709" y="12764"/>
                </a:lnTo>
                <a:lnTo>
                  <a:pt x="16691" y="12764"/>
                </a:lnTo>
                <a:lnTo>
                  <a:pt x="16691" y="20127"/>
                </a:lnTo>
                <a:cubicBezTo>
                  <a:pt x="16691" y="20399"/>
                  <a:pt x="16910" y="20618"/>
                  <a:pt x="17182" y="20618"/>
                </a:cubicBezTo>
                <a:cubicBezTo>
                  <a:pt x="17453" y="20618"/>
                  <a:pt x="17673" y="20399"/>
                  <a:pt x="17673" y="20127"/>
                </a:cubicBezTo>
                <a:lnTo>
                  <a:pt x="17673" y="12764"/>
                </a:lnTo>
                <a:lnTo>
                  <a:pt x="18655" y="12764"/>
                </a:lnTo>
                <a:lnTo>
                  <a:pt x="18655" y="19145"/>
                </a:lnTo>
                <a:cubicBezTo>
                  <a:pt x="18655" y="19417"/>
                  <a:pt x="18874" y="19636"/>
                  <a:pt x="19145" y="19636"/>
                </a:cubicBezTo>
                <a:cubicBezTo>
                  <a:pt x="19417" y="19636"/>
                  <a:pt x="19636" y="19417"/>
                  <a:pt x="19636" y="19145"/>
                </a:cubicBezTo>
                <a:lnTo>
                  <a:pt x="19636" y="12764"/>
                </a:lnTo>
                <a:lnTo>
                  <a:pt x="20618" y="12764"/>
                </a:lnTo>
                <a:cubicBezTo>
                  <a:pt x="21160" y="12764"/>
                  <a:pt x="21600" y="12324"/>
                  <a:pt x="21600" y="11782"/>
                </a:cubicBezTo>
                <a:lnTo>
                  <a:pt x="21600" y="7855"/>
                </a:lnTo>
                <a:cubicBezTo>
                  <a:pt x="21600" y="7313"/>
                  <a:pt x="21160" y="6873"/>
                  <a:pt x="20618" y="6873"/>
                </a:cubicBezTo>
                <a:moveTo>
                  <a:pt x="4418" y="10309"/>
                </a:moveTo>
                <a:cubicBezTo>
                  <a:pt x="4690" y="10309"/>
                  <a:pt x="4909" y="10090"/>
                  <a:pt x="4909" y="9818"/>
                </a:cubicBezTo>
                <a:cubicBezTo>
                  <a:pt x="4909" y="9547"/>
                  <a:pt x="4690" y="9327"/>
                  <a:pt x="4418" y="9327"/>
                </a:cubicBezTo>
                <a:cubicBezTo>
                  <a:pt x="4147" y="9327"/>
                  <a:pt x="3927" y="9547"/>
                  <a:pt x="3927" y="9818"/>
                </a:cubicBezTo>
                <a:cubicBezTo>
                  <a:pt x="3927" y="10090"/>
                  <a:pt x="4147" y="10309"/>
                  <a:pt x="4418" y="10309"/>
                </a:cubicBezTo>
                <a:moveTo>
                  <a:pt x="12273" y="3927"/>
                </a:moveTo>
                <a:lnTo>
                  <a:pt x="5400" y="3927"/>
                </a:lnTo>
                <a:cubicBezTo>
                  <a:pt x="5129" y="3927"/>
                  <a:pt x="4909" y="4147"/>
                  <a:pt x="4909" y="4418"/>
                </a:cubicBezTo>
                <a:cubicBezTo>
                  <a:pt x="4909" y="4690"/>
                  <a:pt x="5129" y="4909"/>
                  <a:pt x="5400" y="4909"/>
                </a:cubicBezTo>
                <a:lnTo>
                  <a:pt x="12273" y="4909"/>
                </a:lnTo>
                <a:cubicBezTo>
                  <a:pt x="12544" y="4909"/>
                  <a:pt x="12764" y="4690"/>
                  <a:pt x="12764" y="4418"/>
                </a:cubicBezTo>
                <a:cubicBezTo>
                  <a:pt x="12764" y="4147"/>
                  <a:pt x="12544" y="3927"/>
                  <a:pt x="12273" y="392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74" name="Shape 2674"/>
          <p:cNvSpPr/>
          <p:nvPr/>
        </p:nvSpPr>
        <p:spPr>
          <a:xfrm>
            <a:off x="9249590" y="6052651"/>
            <a:ext cx="507869" cy="558655"/>
          </a:xfrm>
          <a:custGeom>
            <a:avLst/>
            <a:gdLst/>
            <a:ahLst/>
            <a:cxnLst>
              <a:cxn ang="0">
                <a:pos x="wd2" y="hd2"/>
              </a:cxn>
              <a:cxn ang="5400000">
                <a:pos x="wd2" y="hd2"/>
              </a:cxn>
              <a:cxn ang="10800000">
                <a:pos x="wd2" y="hd2"/>
              </a:cxn>
              <a:cxn ang="16200000">
                <a:pos x="wd2" y="hd2"/>
              </a:cxn>
            </a:cxnLst>
            <a:rect l="0" t="0" r="r" b="b"/>
            <a:pathLst>
              <a:path w="21600" h="21600" extrusionOk="0">
                <a:moveTo>
                  <a:pt x="11880" y="20121"/>
                </a:moveTo>
                <a:cubicBezTo>
                  <a:pt x="11880" y="20393"/>
                  <a:pt x="11637" y="20612"/>
                  <a:pt x="11337" y="20612"/>
                </a:cubicBezTo>
                <a:cubicBezTo>
                  <a:pt x="11181" y="20612"/>
                  <a:pt x="11043" y="20552"/>
                  <a:pt x="10944" y="20457"/>
                </a:cubicBezTo>
                <a:lnTo>
                  <a:pt x="10941" y="20459"/>
                </a:lnTo>
                <a:lnTo>
                  <a:pt x="10800" y="20342"/>
                </a:lnTo>
                <a:lnTo>
                  <a:pt x="10800" y="1256"/>
                </a:lnTo>
                <a:lnTo>
                  <a:pt x="10958" y="1126"/>
                </a:lnTo>
                <a:lnTo>
                  <a:pt x="10960" y="1127"/>
                </a:lnTo>
                <a:cubicBezTo>
                  <a:pt x="11057" y="1042"/>
                  <a:pt x="11190" y="987"/>
                  <a:pt x="11337" y="987"/>
                </a:cubicBezTo>
                <a:cubicBezTo>
                  <a:pt x="11637" y="987"/>
                  <a:pt x="11880" y="1208"/>
                  <a:pt x="11880" y="1479"/>
                </a:cubicBezTo>
                <a:cubicBezTo>
                  <a:pt x="11880" y="1479"/>
                  <a:pt x="11880" y="20121"/>
                  <a:pt x="11880" y="20121"/>
                </a:cubicBezTo>
                <a:close/>
                <a:moveTo>
                  <a:pt x="9720" y="19448"/>
                </a:moveTo>
                <a:lnTo>
                  <a:pt x="4320" y="14979"/>
                </a:lnTo>
                <a:lnTo>
                  <a:pt x="4320" y="6606"/>
                </a:lnTo>
                <a:lnTo>
                  <a:pt x="4562" y="6407"/>
                </a:lnTo>
                <a:lnTo>
                  <a:pt x="4559" y="6406"/>
                </a:lnTo>
                <a:lnTo>
                  <a:pt x="9720" y="2147"/>
                </a:lnTo>
                <a:cubicBezTo>
                  <a:pt x="9720" y="2147"/>
                  <a:pt x="9720" y="19448"/>
                  <a:pt x="9720" y="19448"/>
                </a:cubicBezTo>
                <a:close/>
                <a:moveTo>
                  <a:pt x="3240" y="14649"/>
                </a:moveTo>
                <a:cubicBezTo>
                  <a:pt x="2008" y="14285"/>
                  <a:pt x="1080" y="12700"/>
                  <a:pt x="1080" y="10800"/>
                </a:cubicBezTo>
                <a:cubicBezTo>
                  <a:pt x="1080" y="8900"/>
                  <a:pt x="2008" y="7315"/>
                  <a:pt x="3240" y="6952"/>
                </a:cubicBezTo>
                <a:cubicBezTo>
                  <a:pt x="3240" y="6952"/>
                  <a:pt x="3240" y="14649"/>
                  <a:pt x="3240" y="14649"/>
                </a:cubicBezTo>
                <a:close/>
                <a:moveTo>
                  <a:pt x="12966" y="1472"/>
                </a:moveTo>
                <a:cubicBezTo>
                  <a:pt x="12966" y="658"/>
                  <a:pt x="12238" y="0"/>
                  <a:pt x="11339" y="0"/>
                </a:cubicBezTo>
                <a:cubicBezTo>
                  <a:pt x="10880" y="0"/>
                  <a:pt x="10467" y="174"/>
                  <a:pt x="10170" y="451"/>
                </a:cubicBezTo>
                <a:lnTo>
                  <a:pt x="3565" y="5905"/>
                </a:lnTo>
                <a:cubicBezTo>
                  <a:pt x="1578" y="6050"/>
                  <a:pt x="0" y="8183"/>
                  <a:pt x="0" y="10800"/>
                </a:cubicBezTo>
                <a:cubicBezTo>
                  <a:pt x="0" y="13425"/>
                  <a:pt x="1588" y="15563"/>
                  <a:pt x="3585" y="15696"/>
                </a:cubicBezTo>
                <a:lnTo>
                  <a:pt x="10170" y="21149"/>
                </a:lnTo>
                <a:cubicBezTo>
                  <a:pt x="10466" y="21426"/>
                  <a:pt x="10879" y="21600"/>
                  <a:pt x="11339" y="21600"/>
                </a:cubicBezTo>
                <a:cubicBezTo>
                  <a:pt x="12238" y="21600"/>
                  <a:pt x="12966" y="20941"/>
                  <a:pt x="12966" y="20129"/>
                </a:cubicBezTo>
                <a:cubicBezTo>
                  <a:pt x="12966" y="20110"/>
                  <a:pt x="12961" y="20092"/>
                  <a:pt x="12960" y="20073"/>
                </a:cubicBezTo>
                <a:lnTo>
                  <a:pt x="12960" y="1527"/>
                </a:lnTo>
                <a:cubicBezTo>
                  <a:pt x="12961" y="1508"/>
                  <a:pt x="12966" y="1490"/>
                  <a:pt x="12966" y="1472"/>
                </a:cubicBezTo>
                <a:moveTo>
                  <a:pt x="19124" y="10800"/>
                </a:moveTo>
                <a:lnTo>
                  <a:pt x="21442" y="8693"/>
                </a:lnTo>
                <a:cubicBezTo>
                  <a:pt x="21540" y="8604"/>
                  <a:pt x="21600" y="8481"/>
                  <a:pt x="21600" y="8345"/>
                </a:cubicBezTo>
                <a:cubicBezTo>
                  <a:pt x="21600" y="8074"/>
                  <a:pt x="21358" y="7855"/>
                  <a:pt x="21060" y="7855"/>
                </a:cubicBezTo>
                <a:cubicBezTo>
                  <a:pt x="20911" y="7855"/>
                  <a:pt x="20776" y="7909"/>
                  <a:pt x="20678" y="7998"/>
                </a:cubicBezTo>
                <a:lnTo>
                  <a:pt x="18360" y="10106"/>
                </a:lnTo>
                <a:lnTo>
                  <a:pt x="16042" y="7998"/>
                </a:lnTo>
                <a:cubicBezTo>
                  <a:pt x="15944" y="7909"/>
                  <a:pt x="15809" y="7855"/>
                  <a:pt x="15660" y="7855"/>
                </a:cubicBezTo>
                <a:cubicBezTo>
                  <a:pt x="15362" y="7855"/>
                  <a:pt x="15120" y="8074"/>
                  <a:pt x="15120" y="8345"/>
                </a:cubicBezTo>
                <a:cubicBezTo>
                  <a:pt x="15120" y="8481"/>
                  <a:pt x="15180" y="8604"/>
                  <a:pt x="15278" y="8693"/>
                </a:cubicBezTo>
                <a:lnTo>
                  <a:pt x="17596" y="10800"/>
                </a:lnTo>
                <a:lnTo>
                  <a:pt x="15278" y="12907"/>
                </a:lnTo>
                <a:cubicBezTo>
                  <a:pt x="15180" y="12996"/>
                  <a:pt x="15120" y="13119"/>
                  <a:pt x="15120" y="13255"/>
                </a:cubicBezTo>
                <a:cubicBezTo>
                  <a:pt x="15120" y="13526"/>
                  <a:pt x="15362" y="13745"/>
                  <a:pt x="15660" y="13745"/>
                </a:cubicBezTo>
                <a:cubicBezTo>
                  <a:pt x="15809" y="13745"/>
                  <a:pt x="15944" y="13691"/>
                  <a:pt x="16042" y="13602"/>
                </a:cubicBezTo>
                <a:lnTo>
                  <a:pt x="18360" y="11494"/>
                </a:lnTo>
                <a:lnTo>
                  <a:pt x="20678" y="13602"/>
                </a:lnTo>
                <a:cubicBezTo>
                  <a:pt x="20776" y="13691"/>
                  <a:pt x="20911" y="13745"/>
                  <a:pt x="21060" y="13745"/>
                </a:cubicBezTo>
                <a:cubicBezTo>
                  <a:pt x="21358" y="13745"/>
                  <a:pt x="21600" y="13526"/>
                  <a:pt x="21600" y="13255"/>
                </a:cubicBezTo>
                <a:cubicBezTo>
                  <a:pt x="21600" y="13119"/>
                  <a:pt x="21540" y="12996"/>
                  <a:pt x="21442" y="12907"/>
                </a:cubicBezTo>
                <a:cubicBezTo>
                  <a:pt x="21442" y="12907"/>
                  <a:pt x="19124" y="10800"/>
                  <a:pt x="19124" y="10800"/>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75" name="Shape 2675"/>
          <p:cNvSpPr/>
          <p:nvPr/>
        </p:nvSpPr>
        <p:spPr>
          <a:xfrm>
            <a:off x="10417685" y="6052651"/>
            <a:ext cx="304871" cy="558655"/>
          </a:xfrm>
          <a:custGeom>
            <a:avLst/>
            <a:gdLst/>
            <a:ahLst/>
            <a:cxnLst>
              <a:cxn ang="0">
                <a:pos x="wd2" y="hd2"/>
              </a:cxn>
              <a:cxn ang="5400000">
                <a:pos x="wd2" y="hd2"/>
              </a:cxn>
              <a:cxn ang="10800000">
                <a:pos x="wd2" y="hd2"/>
              </a:cxn>
              <a:cxn ang="16200000">
                <a:pos x="wd2" y="hd2"/>
              </a:cxn>
            </a:cxnLst>
            <a:rect l="0" t="0" r="r" b="b"/>
            <a:pathLst>
              <a:path w="21600" h="21600" extrusionOk="0">
                <a:moveTo>
                  <a:pt x="19790" y="20121"/>
                </a:moveTo>
                <a:cubicBezTo>
                  <a:pt x="19790" y="20393"/>
                  <a:pt x="19385" y="20612"/>
                  <a:pt x="18886" y="20612"/>
                </a:cubicBezTo>
                <a:cubicBezTo>
                  <a:pt x="18626" y="20612"/>
                  <a:pt x="18396" y="20552"/>
                  <a:pt x="18231" y="20457"/>
                </a:cubicBezTo>
                <a:lnTo>
                  <a:pt x="18227" y="20459"/>
                </a:lnTo>
                <a:lnTo>
                  <a:pt x="17991" y="20342"/>
                </a:lnTo>
                <a:lnTo>
                  <a:pt x="17991" y="1256"/>
                </a:lnTo>
                <a:lnTo>
                  <a:pt x="18255" y="1126"/>
                </a:lnTo>
                <a:lnTo>
                  <a:pt x="18258" y="1127"/>
                </a:lnTo>
                <a:cubicBezTo>
                  <a:pt x="18421" y="1042"/>
                  <a:pt x="18641" y="987"/>
                  <a:pt x="18886" y="987"/>
                </a:cubicBezTo>
                <a:cubicBezTo>
                  <a:pt x="19385" y="987"/>
                  <a:pt x="19790" y="1208"/>
                  <a:pt x="19790" y="1479"/>
                </a:cubicBezTo>
                <a:cubicBezTo>
                  <a:pt x="19790" y="1479"/>
                  <a:pt x="19790" y="20121"/>
                  <a:pt x="19790" y="20121"/>
                </a:cubicBezTo>
                <a:close/>
                <a:moveTo>
                  <a:pt x="16192" y="19448"/>
                </a:moveTo>
                <a:lnTo>
                  <a:pt x="7196" y="14978"/>
                </a:lnTo>
                <a:lnTo>
                  <a:pt x="7196" y="6607"/>
                </a:lnTo>
                <a:lnTo>
                  <a:pt x="7599" y="6407"/>
                </a:lnTo>
                <a:lnTo>
                  <a:pt x="7595" y="6406"/>
                </a:lnTo>
                <a:lnTo>
                  <a:pt x="16192" y="2147"/>
                </a:lnTo>
                <a:cubicBezTo>
                  <a:pt x="16192" y="2147"/>
                  <a:pt x="16192" y="19448"/>
                  <a:pt x="16192" y="19448"/>
                </a:cubicBezTo>
                <a:close/>
                <a:moveTo>
                  <a:pt x="5397" y="14648"/>
                </a:moveTo>
                <a:cubicBezTo>
                  <a:pt x="3344" y="14284"/>
                  <a:pt x="1799" y="12700"/>
                  <a:pt x="1799" y="10800"/>
                </a:cubicBezTo>
                <a:cubicBezTo>
                  <a:pt x="1799" y="8900"/>
                  <a:pt x="3344" y="7315"/>
                  <a:pt x="5397" y="6952"/>
                </a:cubicBezTo>
                <a:cubicBezTo>
                  <a:pt x="5397" y="6952"/>
                  <a:pt x="5397" y="14648"/>
                  <a:pt x="5397" y="14648"/>
                </a:cubicBezTo>
                <a:close/>
                <a:moveTo>
                  <a:pt x="21589" y="1527"/>
                </a:moveTo>
                <a:cubicBezTo>
                  <a:pt x="21591" y="1508"/>
                  <a:pt x="21600" y="1490"/>
                  <a:pt x="21600" y="1472"/>
                </a:cubicBezTo>
                <a:cubicBezTo>
                  <a:pt x="21600" y="658"/>
                  <a:pt x="20386" y="0"/>
                  <a:pt x="18889" y="0"/>
                </a:cubicBezTo>
                <a:cubicBezTo>
                  <a:pt x="18123" y="0"/>
                  <a:pt x="17435" y="174"/>
                  <a:pt x="16942" y="451"/>
                </a:cubicBezTo>
                <a:lnTo>
                  <a:pt x="5939" y="5905"/>
                </a:lnTo>
                <a:cubicBezTo>
                  <a:pt x="2628" y="6050"/>
                  <a:pt x="0" y="8183"/>
                  <a:pt x="0" y="10800"/>
                </a:cubicBezTo>
                <a:cubicBezTo>
                  <a:pt x="0" y="13425"/>
                  <a:pt x="2646" y="15563"/>
                  <a:pt x="5972" y="15696"/>
                </a:cubicBezTo>
                <a:lnTo>
                  <a:pt x="16942" y="21148"/>
                </a:lnTo>
                <a:cubicBezTo>
                  <a:pt x="17434" y="21426"/>
                  <a:pt x="18123" y="21600"/>
                  <a:pt x="18889" y="21600"/>
                </a:cubicBezTo>
                <a:cubicBezTo>
                  <a:pt x="20386" y="21600"/>
                  <a:pt x="21600" y="20941"/>
                  <a:pt x="21600" y="20129"/>
                </a:cubicBezTo>
                <a:cubicBezTo>
                  <a:pt x="21600" y="20110"/>
                  <a:pt x="21591" y="20092"/>
                  <a:pt x="21589" y="20073"/>
                </a:cubicBezTo>
                <a:cubicBezTo>
                  <a:pt x="21589" y="20073"/>
                  <a:pt x="21589" y="1527"/>
                  <a:pt x="21589" y="1527"/>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76" name="Shape 2676"/>
          <p:cNvSpPr/>
          <p:nvPr/>
        </p:nvSpPr>
        <p:spPr>
          <a:xfrm>
            <a:off x="11433421" y="6052651"/>
            <a:ext cx="406295" cy="558655"/>
          </a:xfrm>
          <a:custGeom>
            <a:avLst/>
            <a:gdLst/>
            <a:ahLst/>
            <a:cxnLst>
              <a:cxn ang="0">
                <a:pos x="wd2" y="hd2"/>
              </a:cxn>
              <a:cxn ang="5400000">
                <a:pos x="wd2" y="hd2"/>
              </a:cxn>
              <a:cxn ang="10800000">
                <a:pos x="wd2" y="hd2"/>
              </a:cxn>
              <a:cxn ang="16200000">
                <a:pos x="wd2" y="hd2"/>
              </a:cxn>
            </a:cxnLst>
            <a:rect l="0" t="0" r="r" b="b"/>
            <a:pathLst>
              <a:path w="21600" h="21600" extrusionOk="0">
                <a:moveTo>
                  <a:pt x="14850" y="20121"/>
                </a:moveTo>
                <a:cubicBezTo>
                  <a:pt x="14850" y="20393"/>
                  <a:pt x="14546" y="20612"/>
                  <a:pt x="14171" y="20612"/>
                </a:cubicBezTo>
                <a:cubicBezTo>
                  <a:pt x="13977" y="20612"/>
                  <a:pt x="13804" y="20552"/>
                  <a:pt x="13680" y="20457"/>
                </a:cubicBezTo>
                <a:lnTo>
                  <a:pt x="13677" y="20459"/>
                </a:lnTo>
                <a:lnTo>
                  <a:pt x="13500" y="20342"/>
                </a:lnTo>
                <a:lnTo>
                  <a:pt x="13500" y="1256"/>
                </a:lnTo>
                <a:lnTo>
                  <a:pt x="13698" y="1126"/>
                </a:lnTo>
                <a:lnTo>
                  <a:pt x="13700" y="1127"/>
                </a:lnTo>
                <a:cubicBezTo>
                  <a:pt x="13822" y="1042"/>
                  <a:pt x="13988" y="987"/>
                  <a:pt x="14171" y="987"/>
                </a:cubicBezTo>
                <a:cubicBezTo>
                  <a:pt x="14546" y="987"/>
                  <a:pt x="14850" y="1208"/>
                  <a:pt x="14850" y="1479"/>
                </a:cubicBezTo>
                <a:cubicBezTo>
                  <a:pt x="14850" y="1479"/>
                  <a:pt x="14850" y="20121"/>
                  <a:pt x="14850" y="20121"/>
                </a:cubicBezTo>
                <a:close/>
                <a:moveTo>
                  <a:pt x="12150" y="19448"/>
                </a:moveTo>
                <a:lnTo>
                  <a:pt x="5400" y="14978"/>
                </a:lnTo>
                <a:lnTo>
                  <a:pt x="5400" y="6607"/>
                </a:lnTo>
                <a:lnTo>
                  <a:pt x="5702" y="6407"/>
                </a:lnTo>
                <a:lnTo>
                  <a:pt x="5699" y="6406"/>
                </a:lnTo>
                <a:lnTo>
                  <a:pt x="12150" y="2147"/>
                </a:lnTo>
                <a:cubicBezTo>
                  <a:pt x="12150" y="2147"/>
                  <a:pt x="12150" y="19448"/>
                  <a:pt x="12150" y="19448"/>
                </a:cubicBezTo>
                <a:close/>
                <a:moveTo>
                  <a:pt x="4050" y="14648"/>
                </a:moveTo>
                <a:cubicBezTo>
                  <a:pt x="2509" y="14284"/>
                  <a:pt x="1350" y="12700"/>
                  <a:pt x="1350" y="10800"/>
                </a:cubicBezTo>
                <a:cubicBezTo>
                  <a:pt x="1350" y="8900"/>
                  <a:pt x="2509" y="7315"/>
                  <a:pt x="4050" y="6952"/>
                </a:cubicBezTo>
                <a:cubicBezTo>
                  <a:pt x="4050" y="6952"/>
                  <a:pt x="4050" y="14648"/>
                  <a:pt x="4050" y="14648"/>
                </a:cubicBezTo>
                <a:close/>
                <a:moveTo>
                  <a:pt x="16208" y="1472"/>
                </a:moveTo>
                <a:cubicBezTo>
                  <a:pt x="16208" y="658"/>
                  <a:pt x="15297" y="0"/>
                  <a:pt x="14174" y="0"/>
                </a:cubicBezTo>
                <a:cubicBezTo>
                  <a:pt x="13599" y="0"/>
                  <a:pt x="13083" y="174"/>
                  <a:pt x="12713" y="451"/>
                </a:cubicBezTo>
                <a:lnTo>
                  <a:pt x="4456" y="5905"/>
                </a:lnTo>
                <a:cubicBezTo>
                  <a:pt x="1972" y="6050"/>
                  <a:pt x="0" y="8183"/>
                  <a:pt x="0" y="10800"/>
                </a:cubicBezTo>
                <a:cubicBezTo>
                  <a:pt x="0" y="13425"/>
                  <a:pt x="1985" y="15563"/>
                  <a:pt x="4481" y="15696"/>
                </a:cubicBezTo>
                <a:lnTo>
                  <a:pt x="12713" y="21148"/>
                </a:lnTo>
                <a:cubicBezTo>
                  <a:pt x="13083" y="21426"/>
                  <a:pt x="13599" y="21600"/>
                  <a:pt x="14174" y="21600"/>
                </a:cubicBezTo>
                <a:cubicBezTo>
                  <a:pt x="15297" y="21600"/>
                  <a:pt x="16208" y="20941"/>
                  <a:pt x="16208" y="20129"/>
                </a:cubicBezTo>
                <a:cubicBezTo>
                  <a:pt x="16208" y="20110"/>
                  <a:pt x="16201" y="20092"/>
                  <a:pt x="16200" y="20073"/>
                </a:cubicBezTo>
                <a:lnTo>
                  <a:pt x="16200" y="1527"/>
                </a:lnTo>
                <a:cubicBezTo>
                  <a:pt x="16201" y="1508"/>
                  <a:pt x="16208" y="1490"/>
                  <a:pt x="16208" y="1472"/>
                </a:cubicBezTo>
                <a:moveTo>
                  <a:pt x="18225" y="7855"/>
                </a:moveTo>
                <a:cubicBezTo>
                  <a:pt x="17852" y="7855"/>
                  <a:pt x="17550" y="8074"/>
                  <a:pt x="17550" y="8345"/>
                </a:cubicBezTo>
                <a:cubicBezTo>
                  <a:pt x="17550" y="8617"/>
                  <a:pt x="17852" y="8836"/>
                  <a:pt x="18225" y="8836"/>
                </a:cubicBezTo>
                <a:cubicBezTo>
                  <a:pt x="19344" y="8836"/>
                  <a:pt x="20250" y="9716"/>
                  <a:pt x="20250" y="10800"/>
                </a:cubicBezTo>
                <a:cubicBezTo>
                  <a:pt x="20250" y="11884"/>
                  <a:pt x="19344" y="12764"/>
                  <a:pt x="18225" y="12764"/>
                </a:cubicBezTo>
                <a:cubicBezTo>
                  <a:pt x="17852" y="12764"/>
                  <a:pt x="17550" y="12983"/>
                  <a:pt x="17550" y="13255"/>
                </a:cubicBezTo>
                <a:cubicBezTo>
                  <a:pt x="17550" y="13526"/>
                  <a:pt x="17852" y="13745"/>
                  <a:pt x="18225" y="13745"/>
                </a:cubicBezTo>
                <a:cubicBezTo>
                  <a:pt x="20089" y="13745"/>
                  <a:pt x="21600" y="12426"/>
                  <a:pt x="21600" y="10800"/>
                </a:cubicBezTo>
                <a:cubicBezTo>
                  <a:pt x="21600" y="9173"/>
                  <a:pt x="20089" y="7855"/>
                  <a:pt x="18225" y="785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77" name="Shape 2677"/>
          <p:cNvSpPr/>
          <p:nvPr/>
        </p:nvSpPr>
        <p:spPr>
          <a:xfrm>
            <a:off x="12576316" y="2853084"/>
            <a:ext cx="507869" cy="558655"/>
          </a:xfrm>
          <a:custGeom>
            <a:avLst/>
            <a:gdLst/>
            <a:ahLst/>
            <a:cxnLst>
              <a:cxn ang="0">
                <a:pos x="wd2" y="hd2"/>
              </a:cxn>
              <a:cxn ang="5400000">
                <a:pos x="wd2" y="hd2"/>
              </a:cxn>
              <a:cxn ang="10800000">
                <a:pos x="wd2" y="hd2"/>
              </a:cxn>
              <a:cxn ang="16200000">
                <a:pos x="wd2" y="hd2"/>
              </a:cxn>
            </a:cxnLst>
            <a:rect l="0" t="0" r="r" b="b"/>
            <a:pathLst>
              <a:path w="21600" h="21600" extrusionOk="0">
                <a:moveTo>
                  <a:pt x="15660" y="7855"/>
                </a:moveTo>
                <a:cubicBezTo>
                  <a:pt x="15362" y="7855"/>
                  <a:pt x="15120" y="8075"/>
                  <a:pt x="15120" y="8345"/>
                </a:cubicBezTo>
                <a:cubicBezTo>
                  <a:pt x="15120" y="8617"/>
                  <a:pt x="15362" y="8836"/>
                  <a:pt x="15660" y="8836"/>
                </a:cubicBezTo>
                <a:cubicBezTo>
                  <a:pt x="16555" y="8836"/>
                  <a:pt x="17280" y="9716"/>
                  <a:pt x="17280" y="10800"/>
                </a:cubicBezTo>
                <a:cubicBezTo>
                  <a:pt x="17280" y="11884"/>
                  <a:pt x="16555" y="12764"/>
                  <a:pt x="15660" y="12764"/>
                </a:cubicBezTo>
                <a:cubicBezTo>
                  <a:pt x="15362" y="12764"/>
                  <a:pt x="15120" y="12984"/>
                  <a:pt x="15120" y="13255"/>
                </a:cubicBezTo>
                <a:cubicBezTo>
                  <a:pt x="15120" y="13526"/>
                  <a:pt x="15362" y="13745"/>
                  <a:pt x="15660" y="13745"/>
                </a:cubicBezTo>
                <a:cubicBezTo>
                  <a:pt x="17151" y="13745"/>
                  <a:pt x="18360" y="12427"/>
                  <a:pt x="18360" y="10800"/>
                </a:cubicBezTo>
                <a:cubicBezTo>
                  <a:pt x="18360" y="9174"/>
                  <a:pt x="17151" y="7855"/>
                  <a:pt x="15660" y="7855"/>
                </a:cubicBezTo>
                <a:moveTo>
                  <a:pt x="18472" y="5611"/>
                </a:moveTo>
                <a:lnTo>
                  <a:pt x="18463" y="5625"/>
                </a:lnTo>
                <a:cubicBezTo>
                  <a:pt x="18383" y="5584"/>
                  <a:pt x="18296" y="5554"/>
                  <a:pt x="18198" y="5554"/>
                </a:cubicBezTo>
                <a:cubicBezTo>
                  <a:pt x="17900" y="5554"/>
                  <a:pt x="17660" y="5774"/>
                  <a:pt x="17660" y="6044"/>
                </a:cubicBezTo>
                <a:cubicBezTo>
                  <a:pt x="17660" y="6216"/>
                  <a:pt x="17763" y="6361"/>
                  <a:pt x="17910" y="6449"/>
                </a:cubicBezTo>
                <a:lnTo>
                  <a:pt x="17909" y="6451"/>
                </a:lnTo>
                <a:cubicBezTo>
                  <a:pt x="19460" y="7271"/>
                  <a:pt x="20520" y="8909"/>
                  <a:pt x="20520" y="10800"/>
                </a:cubicBezTo>
                <a:cubicBezTo>
                  <a:pt x="20520" y="12689"/>
                  <a:pt x="19463" y="14325"/>
                  <a:pt x="17915" y="15147"/>
                </a:cubicBezTo>
                <a:lnTo>
                  <a:pt x="17919" y="15152"/>
                </a:lnTo>
                <a:cubicBezTo>
                  <a:pt x="17771" y="15239"/>
                  <a:pt x="17668" y="15384"/>
                  <a:pt x="17668" y="15556"/>
                </a:cubicBezTo>
                <a:cubicBezTo>
                  <a:pt x="17668" y="15827"/>
                  <a:pt x="17910" y="16046"/>
                  <a:pt x="18208" y="16046"/>
                </a:cubicBezTo>
                <a:cubicBezTo>
                  <a:pt x="18306" y="16046"/>
                  <a:pt x="18393" y="16016"/>
                  <a:pt x="18473" y="15975"/>
                </a:cubicBezTo>
                <a:lnTo>
                  <a:pt x="18480" y="15985"/>
                </a:lnTo>
                <a:cubicBezTo>
                  <a:pt x="20338" y="14990"/>
                  <a:pt x="21600" y="13041"/>
                  <a:pt x="21600" y="10800"/>
                </a:cubicBezTo>
                <a:cubicBezTo>
                  <a:pt x="21600" y="8556"/>
                  <a:pt x="20334" y="6606"/>
                  <a:pt x="18472" y="5611"/>
                </a:cubicBezTo>
                <a:moveTo>
                  <a:pt x="11880" y="20121"/>
                </a:moveTo>
                <a:cubicBezTo>
                  <a:pt x="11880" y="20393"/>
                  <a:pt x="11637" y="20612"/>
                  <a:pt x="11337" y="20612"/>
                </a:cubicBezTo>
                <a:cubicBezTo>
                  <a:pt x="11181" y="20612"/>
                  <a:pt x="11043" y="20552"/>
                  <a:pt x="10944" y="20457"/>
                </a:cubicBezTo>
                <a:lnTo>
                  <a:pt x="10942" y="20459"/>
                </a:lnTo>
                <a:lnTo>
                  <a:pt x="10800" y="20342"/>
                </a:lnTo>
                <a:lnTo>
                  <a:pt x="10800" y="1256"/>
                </a:lnTo>
                <a:lnTo>
                  <a:pt x="10958" y="1126"/>
                </a:lnTo>
                <a:lnTo>
                  <a:pt x="10960" y="1127"/>
                </a:lnTo>
                <a:cubicBezTo>
                  <a:pt x="11058" y="1042"/>
                  <a:pt x="11190" y="988"/>
                  <a:pt x="11337" y="988"/>
                </a:cubicBezTo>
                <a:cubicBezTo>
                  <a:pt x="11637" y="988"/>
                  <a:pt x="11880" y="1208"/>
                  <a:pt x="11880" y="1480"/>
                </a:cubicBezTo>
                <a:cubicBezTo>
                  <a:pt x="11880" y="1480"/>
                  <a:pt x="11880" y="20121"/>
                  <a:pt x="11880" y="20121"/>
                </a:cubicBezTo>
                <a:close/>
                <a:moveTo>
                  <a:pt x="9720" y="19448"/>
                </a:moveTo>
                <a:lnTo>
                  <a:pt x="4320" y="14979"/>
                </a:lnTo>
                <a:lnTo>
                  <a:pt x="4320" y="6607"/>
                </a:lnTo>
                <a:lnTo>
                  <a:pt x="4561" y="6407"/>
                </a:lnTo>
                <a:lnTo>
                  <a:pt x="4560" y="6406"/>
                </a:lnTo>
                <a:lnTo>
                  <a:pt x="9720" y="2147"/>
                </a:lnTo>
                <a:cubicBezTo>
                  <a:pt x="9720" y="2147"/>
                  <a:pt x="9720" y="19448"/>
                  <a:pt x="9720" y="19448"/>
                </a:cubicBezTo>
                <a:close/>
                <a:moveTo>
                  <a:pt x="3240" y="14649"/>
                </a:moveTo>
                <a:cubicBezTo>
                  <a:pt x="2008" y="14285"/>
                  <a:pt x="1080" y="12700"/>
                  <a:pt x="1080" y="10800"/>
                </a:cubicBezTo>
                <a:cubicBezTo>
                  <a:pt x="1080" y="8900"/>
                  <a:pt x="2008" y="7316"/>
                  <a:pt x="3240" y="6952"/>
                </a:cubicBezTo>
                <a:cubicBezTo>
                  <a:pt x="3240" y="6952"/>
                  <a:pt x="3240" y="14649"/>
                  <a:pt x="3240" y="14649"/>
                </a:cubicBezTo>
                <a:close/>
                <a:moveTo>
                  <a:pt x="12966" y="1472"/>
                </a:moveTo>
                <a:cubicBezTo>
                  <a:pt x="12966" y="659"/>
                  <a:pt x="12238" y="0"/>
                  <a:pt x="11339" y="0"/>
                </a:cubicBezTo>
                <a:cubicBezTo>
                  <a:pt x="10879" y="0"/>
                  <a:pt x="10466" y="175"/>
                  <a:pt x="10170" y="451"/>
                </a:cubicBezTo>
                <a:lnTo>
                  <a:pt x="3565" y="5905"/>
                </a:lnTo>
                <a:cubicBezTo>
                  <a:pt x="1578" y="6051"/>
                  <a:pt x="0" y="8183"/>
                  <a:pt x="0" y="10800"/>
                </a:cubicBezTo>
                <a:cubicBezTo>
                  <a:pt x="0" y="13426"/>
                  <a:pt x="1588" y="15564"/>
                  <a:pt x="3585" y="15697"/>
                </a:cubicBezTo>
                <a:lnTo>
                  <a:pt x="10170" y="21148"/>
                </a:lnTo>
                <a:cubicBezTo>
                  <a:pt x="10466" y="21426"/>
                  <a:pt x="10879" y="21600"/>
                  <a:pt x="11339" y="21600"/>
                </a:cubicBezTo>
                <a:cubicBezTo>
                  <a:pt x="12238" y="21600"/>
                  <a:pt x="12966" y="20941"/>
                  <a:pt x="12966" y="20129"/>
                </a:cubicBezTo>
                <a:cubicBezTo>
                  <a:pt x="12966" y="20110"/>
                  <a:pt x="12961" y="20093"/>
                  <a:pt x="12960" y="20074"/>
                </a:cubicBezTo>
                <a:lnTo>
                  <a:pt x="12960" y="1527"/>
                </a:lnTo>
                <a:cubicBezTo>
                  <a:pt x="12961" y="1508"/>
                  <a:pt x="12966" y="1490"/>
                  <a:pt x="12966" y="147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78" name="Shape 2678"/>
          <p:cNvSpPr/>
          <p:nvPr/>
        </p:nvSpPr>
        <p:spPr>
          <a:xfrm>
            <a:off x="13617447" y="285308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121"/>
                </a:moveTo>
                <a:cubicBezTo>
                  <a:pt x="10800" y="20393"/>
                  <a:pt x="10579" y="20612"/>
                  <a:pt x="10306" y="20612"/>
                </a:cubicBezTo>
                <a:cubicBezTo>
                  <a:pt x="10165" y="20612"/>
                  <a:pt x="10039" y="20552"/>
                  <a:pt x="9949" y="20457"/>
                </a:cubicBezTo>
                <a:lnTo>
                  <a:pt x="9947" y="20459"/>
                </a:lnTo>
                <a:lnTo>
                  <a:pt x="9818" y="20342"/>
                </a:lnTo>
                <a:lnTo>
                  <a:pt x="9818" y="1256"/>
                </a:lnTo>
                <a:lnTo>
                  <a:pt x="9962" y="1126"/>
                </a:lnTo>
                <a:lnTo>
                  <a:pt x="9963" y="1127"/>
                </a:lnTo>
                <a:cubicBezTo>
                  <a:pt x="10052" y="1042"/>
                  <a:pt x="10173" y="987"/>
                  <a:pt x="10306" y="987"/>
                </a:cubicBezTo>
                <a:cubicBezTo>
                  <a:pt x="10579" y="987"/>
                  <a:pt x="10800" y="1208"/>
                  <a:pt x="10800" y="1479"/>
                </a:cubicBezTo>
                <a:cubicBezTo>
                  <a:pt x="10800" y="1479"/>
                  <a:pt x="10800" y="20121"/>
                  <a:pt x="10800" y="20121"/>
                </a:cubicBezTo>
                <a:close/>
                <a:moveTo>
                  <a:pt x="8836" y="19448"/>
                </a:moveTo>
                <a:lnTo>
                  <a:pt x="3927" y="14979"/>
                </a:lnTo>
                <a:lnTo>
                  <a:pt x="3927" y="6607"/>
                </a:lnTo>
                <a:lnTo>
                  <a:pt x="4147" y="6407"/>
                </a:lnTo>
                <a:lnTo>
                  <a:pt x="4145" y="6406"/>
                </a:lnTo>
                <a:lnTo>
                  <a:pt x="8836" y="2147"/>
                </a:lnTo>
                <a:cubicBezTo>
                  <a:pt x="8836" y="2147"/>
                  <a:pt x="8836" y="19448"/>
                  <a:pt x="8836" y="19448"/>
                </a:cubicBezTo>
                <a:close/>
                <a:moveTo>
                  <a:pt x="2945" y="14649"/>
                </a:moveTo>
                <a:cubicBezTo>
                  <a:pt x="1825" y="14285"/>
                  <a:pt x="982" y="12700"/>
                  <a:pt x="982" y="10800"/>
                </a:cubicBezTo>
                <a:cubicBezTo>
                  <a:pt x="982" y="8900"/>
                  <a:pt x="1825" y="7315"/>
                  <a:pt x="2945" y="6952"/>
                </a:cubicBezTo>
                <a:cubicBezTo>
                  <a:pt x="2945" y="6952"/>
                  <a:pt x="2945" y="14649"/>
                  <a:pt x="2945" y="14649"/>
                </a:cubicBezTo>
                <a:close/>
                <a:moveTo>
                  <a:pt x="11787" y="1472"/>
                </a:moveTo>
                <a:cubicBezTo>
                  <a:pt x="11787" y="658"/>
                  <a:pt x="11126" y="0"/>
                  <a:pt x="10308" y="0"/>
                </a:cubicBezTo>
                <a:cubicBezTo>
                  <a:pt x="9890" y="0"/>
                  <a:pt x="9515" y="174"/>
                  <a:pt x="9246" y="451"/>
                </a:cubicBezTo>
                <a:lnTo>
                  <a:pt x="3241" y="5905"/>
                </a:lnTo>
                <a:cubicBezTo>
                  <a:pt x="1434" y="6051"/>
                  <a:pt x="0" y="8183"/>
                  <a:pt x="0" y="10800"/>
                </a:cubicBezTo>
                <a:cubicBezTo>
                  <a:pt x="0" y="13425"/>
                  <a:pt x="1444" y="15563"/>
                  <a:pt x="3259" y="15696"/>
                </a:cubicBezTo>
                <a:lnTo>
                  <a:pt x="9245" y="21148"/>
                </a:lnTo>
                <a:cubicBezTo>
                  <a:pt x="9514" y="21426"/>
                  <a:pt x="9890" y="21600"/>
                  <a:pt x="10308" y="21600"/>
                </a:cubicBezTo>
                <a:cubicBezTo>
                  <a:pt x="11126" y="21600"/>
                  <a:pt x="11787" y="20941"/>
                  <a:pt x="11787" y="20129"/>
                </a:cubicBezTo>
                <a:cubicBezTo>
                  <a:pt x="11787" y="20110"/>
                  <a:pt x="11782" y="20092"/>
                  <a:pt x="11782" y="20073"/>
                </a:cubicBezTo>
                <a:lnTo>
                  <a:pt x="11782" y="1527"/>
                </a:lnTo>
                <a:cubicBezTo>
                  <a:pt x="11782" y="1508"/>
                  <a:pt x="11787" y="1490"/>
                  <a:pt x="11787" y="1472"/>
                </a:cubicBezTo>
                <a:moveTo>
                  <a:pt x="13255" y="7855"/>
                </a:moveTo>
                <a:cubicBezTo>
                  <a:pt x="12984" y="7855"/>
                  <a:pt x="12764" y="8074"/>
                  <a:pt x="12764" y="8345"/>
                </a:cubicBezTo>
                <a:cubicBezTo>
                  <a:pt x="12764" y="8617"/>
                  <a:pt x="12984" y="8836"/>
                  <a:pt x="13255" y="8836"/>
                </a:cubicBezTo>
                <a:cubicBezTo>
                  <a:pt x="14068" y="8836"/>
                  <a:pt x="14727" y="9716"/>
                  <a:pt x="14727" y="10800"/>
                </a:cubicBezTo>
                <a:cubicBezTo>
                  <a:pt x="14727" y="11884"/>
                  <a:pt x="14068" y="12764"/>
                  <a:pt x="13255" y="12764"/>
                </a:cubicBezTo>
                <a:cubicBezTo>
                  <a:pt x="12984" y="12764"/>
                  <a:pt x="12764" y="12983"/>
                  <a:pt x="12764" y="13255"/>
                </a:cubicBezTo>
                <a:cubicBezTo>
                  <a:pt x="12764" y="13526"/>
                  <a:pt x="12984" y="13745"/>
                  <a:pt x="13255" y="13745"/>
                </a:cubicBezTo>
                <a:cubicBezTo>
                  <a:pt x="14610" y="13745"/>
                  <a:pt x="15709" y="12427"/>
                  <a:pt x="15709" y="10800"/>
                </a:cubicBezTo>
                <a:cubicBezTo>
                  <a:pt x="15709" y="9173"/>
                  <a:pt x="14610" y="7855"/>
                  <a:pt x="13255" y="7855"/>
                </a:cubicBezTo>
                <a:moveTo>
                  <a:pt x="17948" y="3495"/>
                </a:moveTo>
                <a:lnTo>
                  <a:pt x="17938" y="3509"/>
                </a:lnTo>
                <a:cubicBezTo>
                  <a:pt x="17860" y="3458"/>
                  <a:pt x="17773" y="3421"/>
                  <a:pt x="17674" y="3421"/>
                </a:cubicBezTo>
                <a:cubicBezTo>
                  <a:pt x="17403" y="3421"/>
                  <a:pt x="17184" y="3641"/>
                  <a:pt x="17184" y="3912"/>
                </a:cubicBezTo>
                <a:cubicBezTo>
                  <a:pt x="17184" y="4073"/>
                  <a:pt x="17266" y="4209"/>
                  <a:pt x="17386" y="4298"/>
                </a:cubicBezTo>
                <a:cubicBezTo>
                  <a:pt x="19336" y="5711"/>
                  <a:pt x="20618" y="8095"/>
                  <a:pt x="20618" y="10800"/>
                </a:cubicBezTo>
                <a:cubicBezTo>
                  <a:pt x="20618" y="13505"/>
                  <a:pt x="19336" y="15889"/>
                  <a:pt x="17385" y="17302"/>
                </a:cubicBezTo>
                <a:lnTo>
                  <a:pt x="17389" y="17309"/>
                </a:lnTo>
                <a:cubicBezTo>
                  <a:pt x="17275" y="17398"/>
                  <a:pt x="17197" y="17531"/>
                  <a:pt x="17197" y="17688"/>
                </a:cubicBezTo>
                <a:cubicBezTo>
                  <a:pt x="17197" y="17959"/>
                  <a:pt x="17417" y="18179"/>
                  <a:pt x="17688" y="18179"/>
                </a:cubicBezTo>
                <a:cubicBezTo>
                  <a:pt x="17788" y="18179"/>
                  <a:pt x="17875" y="18142"/>
                  <a:pt x="17952" y="18091"/>
                </a:cubicBezTo>
                <a:lnTo>
                  <a:pt x="17957" y="18098"/>
                </a:lnTo>
                <a:cubicBezTo>
                  <a:pt x="17982" y="18080"/>
                  <a:pt x="18004" y="18057"/>
                  <a:pt x="18029" y="18039"/>
                </a:cubicBezTo>
                <a:cubicBezTo>
                  <a:pt x="18031" y="18037"/>
                  <a:pt x="18034" y="18035"/>
                  <a:pt x="18037" y="18033"/>
                </a:cubicBezTo>
                <a:cubicBezTo>
                  <a:pt x="20189" y="16435"/>
                  <a:pt x="21600" y="13794"/>
                  <a:pt x="21600" y="10800"/>
                </a:cubicBezTo>
                <a:cubicBezTo>
                  <a:pt x="21600" y="7763"/>
                  <a:pt x="20152" y="5085"/>
                  <a:pt x="17948" y="3495"/>
                </a:cubicBezTo>
                <a:moveTo>
                  <a:pt x="15811" y="5611"/>
                </a:moveTo>
                <a:lnTo>
                  <a:pt x="15802" y="5625"/>
                </a:lnTo>
                <a:cubicBezTo>
                  <a:pt x="15730" y="5584"/>
                  <a:pt x="15651" y="5553"/>
                  <a:pt x="15562" y="5553"/>
                </a:cubicBezTo>
                <a:cubicBezTo>
                  <a:pt x="15291" y="5553"/>
                  <a:pt x="15072" y="5773"/>
                  <a:pt x="15072" y="6044"/>
                </a:cubicBezTo>
                <a:cubicBezTo>
                  <a:pt x="15072" y="6216"/>
                  <a:pt x="15166" y="6361"/>
                  <a:pt x="15300" y="6448"/>
                </a:cubicBezTo>
                <a:lnTo>
                  <a:pt x="15299" y="6450"/>
                </a:lnTo>
                <a:cubicBezTo>
                  <a:pt x="16709" y="7270"/>
                  <a:pt x="17673" y="8909"/>
                  <a:pt x="17673" y="10800"/>
                </a:cubicBezTo>
                <a:cubicBezTo>
                  <a:pt x="17673" y="12688"/>
                  <a:pt x="16712" y="14325"/>
                  <a:pt x="15305" y="15146"/>
                </a:cubicBezTo>
                <a:lnTo>
                  <a:pt x="15309" y="15151"/>
                </a:lnTo>
                <a:cubicBezTo>
                  <a:pt x="15174" y="15239"/>
                  <a:pt x="15080" y="15384"/>
                  <a:pt x="15080" y="15555"/>
                </a:cubicBezTo>
                <a:cubicBezTo>
                  <a:pt x="15080" y="15827"/>
                  <a:pt x="15300" y="16046"/>
                  <a:pt x="15571" y="16046"/>
                </a:cubicBezTo>
                <a:cubicBezTo>
                  <a:pt x="15660" y="16046"/>
                  <a:pt x="15740" y="16016"/>
                  <a:pt x="15812" y="15975"/>
                </a:cubicBezTo>
                <a:lnTo>
                  <a:pt x="15819" y="15985"/>
                </a:lnTo>
                <a:cubicBezTo>
                  <a:pt x="17507" y="14989"/>
                  <a:pt x="18655" y="13041"/>
                  <a:pt x="18655" y="10800"/>
                </a:cubicBezTo>
                <a:cubicBezTo>
                  <a:pt x="18655" y="8556"/>
                  <a:pt x="17504" y="6606"/>
                  <a:pt x="15811" y="561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79" name="Shape 2679"/>
          <p:cNvSpPr/>
          <p:nvPr/>
        </p:nvSpPr>
        <p:spPr>
          <a:xfrm>
            <a:off x="14683969" y="2878477"/>
            <a:ext cx="558655" cy="507865"/>
          </a:xfrm>
          <a:custGeom>
            <a:avLst/>
            <a:gdLst/>
            <a:ahLst/>
            <a:cxnLst>
              <a:cxn ang="0">
                <a:pos x="wd2" y="hd2"/>
              </a:cxn>
              <a:cxn ang="5400000">
                <a:pos x="wd2" y="hd2"/>
              </a:cxn>
              <a:cxn ang="10800000">
                <a:pos x="wd2" y="hd2"/>
              </a:cxn>
              <a:cxn ang="16200000">
                <a:pos x="wd2" y="hd2"/>
              </a:cxn>
            </a:cxnLst>
            <a:rect l="0" t="0" r="r" b="b"/>
            <a:pathLst>
              <a:path w="21600" h="21524" extrusionOk="0">
                <a:moveTo>
                  <a:pt x="17182" y="13452"/>
                </a:moveTo>
                <a:cubicBezTo>
                  <a:pt x="16640" y="13452"/>
                  <a:pt x="16200" y="13935"/>
                  <a:pt x="16200" y="14529"/>
                </a:cubicBezTo>
                <a:cubicBezTo>
                  <a:pt x="16200" y="15123"/>
                  <a:pt x="16640" y="15605"/>
                  <a:pt x="17182" y="15605"/>
                </a:cubicBezTo>
                <a:cubicBezTo>
                  <a:pt x="17724" y="15605"/>
                  <a:pt x="18164" y="15123"/>
                  <a:pt x="18164" y="14529"/>
                </a:cubicBezTo>
                <a:cubicBezTo>
                  <a:pt x="18164" y="13935"/>
                  <a:pt x="17724" y="13452"/>
                  <a:pt x="17182" y="13452"/>
                </a:cubicBezTo>
                <a:moveTo>
                  <a:pt x="15218" y="15605"/>
                </a:moveTo>
                <a:cubicBezTo>
                  <a:pt x="14676" y="15605"/>
                  <a:pt x="14236" y="16087"/>
                  <a:pt x="14236" y="16681"/>
                </a:cubicBezTo>
                <a:cubicBezTo>
                  <a:pt x="14236" y="17276"/>
                  <a:pt x="14676" y="17757"/>
                  <a:pt x="15218" y="17757"/>
                </a:cubicBezTo>
                <a:cubicBezTo>
                  <a:pt x="15760" y="17757"/>
                  <a:pt x="16200" y="17276"/>
                  <a:pt x="16200" y="16681"/>
                </a:cubicBezTo>
                <a:cubicBezTo>
                  <a:pt x="16200" y="16087"/>
                  <a:pt x="15760" y="15605"/>
                  <a:pt x="15218" y="15605"/>
                </a:cubicBezTo>
                <a:moveTo>
                  <a:pt x="16200" y="20448"/>
                </a:moveTo>
                <a:cubicBezTo>
                  <a:pt x="14668" y="20448"/>
                  <a:pt x="13319" y="19593"/>
                  <a:pt x="12527" y="18295"/>
                </a:cubicBezTo>
                <a:lnTo>
                  <a:pt x="9073" y="18295"/>
                </a:lnTo>
                <a:cubicBezTo>
                  <a:pt x="8281" y="19593"/>
                  <a:pt x="6932" y="20448"/>
                  <a:pt x="5400" y="20448"/>
                </a:cubicBezTo>
                <a:cubicBezTo>
                  <a:pt x="2960" y="20448"/>
                  <a:pt x="982" y="18280"/>
                  <a:pt x="982" y="15605"/>
                </a:cubicBezTo>
                <a:cubicBezTo>
                  <a:pt x="982" y="12930"/>
                  <a:pt x="2960" y="10762"/>
                  <a:pt x="5400" y="10762"/>
                </a:cubicBezTo>
                <a:lnTo>
                  <a:pt x="16200" y="10762"/>
                </a:lnTo>
                <a:cubicBezTo>
                  <a:pt x="18640" y="10762"/>
                  <a:pt x="20618" y="12930"/>
                  <a:pt x="20618" y="15605"/>
                </a:cubicBezTo>
                <a:cubicBezTo>
                  <a:pt x="20618" y="18280"/>
                  <a:pt x="18640" y="20448"/>
                  <a:pt x="16200" y="20448"/>
                </a:cubicBezTo>
                <a:moveTo>
                  <a:pt x="16200" y="9686"/>
                </a:moveTo>
                <a:lnTo>
                  <a:pt x="11319" y="9686"/>
                </a:lnTo>
                <a:cubicBezTo>
                  <a:pt x="10837" y="8713"/>
                  <a:pt x="11227" y="8217"/>
                  <a:pt x="11943" y="7448"/>
                </a:cubicBezTo>
                <a:cubicBezTo>
                  <a:pt x="12528" y="6820"/>
                  <a:pt x="13255" y="6038"/>
                  <a:pt x="13255" y="4843"/>
                </a:cubicBezTo>
                <a:cubicBezTo>
                  <a:pt x="13255" y="1854"/>
                  <a:pt x="10169" y="128"/>
                  <a:pt x="10038" y="56"/>
                </a:cubicBezTo>
                <a:cubicBezTo>
                  <a:pt x="9796" y="-76"/>
                  <a:pt x="9501" y="32"/>
                  <a:pt x="9379" y="297"/>
                </a:cubicBezTo>
                <a:cubicBezTo>
                  <a:pt x="9258" y="562"/>
                  <a:pt x="9356" y="886"/>
                  <a:pt x="9598" y="1019"/>
                </a:cubicBezTo>
                <a:cubicBezTo>
                  <a:pt x="9625" y="1034"/>
                  <a:pt x="12273" y="2523"/>
                  <a:pt x="12273" y="4843"/>
                </a:cubicBezTo>
                <a:cubicBezTo>
                  <a:pt x="12273" y="5586"/>
                  <a:pt x="11779" y="6117"/>
                  <a:pt x="11255" y="6679"/>
                </a:cubicBezTo>
                <a:cubicBezTo>
                  <a:pt x="10584" y="7401"/>
                  <a:pt x="9775" y="8296"/>
                  <a:pt x="10277" y="9686"/>
                </a:cubicBezTo>
                <a:lnTo>
                  <a:pt x="5400" y="9686"/>
                </a:lnTo>
                <a:cubicBezTo>
                  <a:pt x="2418" y="9686"/>
                  <a:pt x="0" y="12336"/>
                  <a:pt x="0" y="15605"/>
                </a:cubicBezTo>
                <a:cubicBezTo>
                  <a:pt x="0" y="18874"/>
                  <a:pt x="2418" y="21524"/>
                  <a:pt x="5400" y="21524"/>
                </a:cubicBezTo>
                <a:cubicBezTo>
                  <a:pt x="7077" y="21524"/>
                  <a:pt x="8575" y="20686"/>
                  <a:pt x="9565" y="19372"/>
                </a:cubicBezTo>
                <a:lnTo>
                  <a:pt x="12035" y="19372"/>
                </a:lnTo>
                <a:cubicBezTo>
                  <a:pt x="13025" y="20686"/>
                  <a:pt x="14523" y="21524"/>
                  <a:pt x="16200" y="21524"/>
                </a:cubicBezTo>
                <a:cubicBezTo>
                  <a:pt x="19182" y="21524"/>
                  <a:pt x="21600" y="18874"/>
                  <a:pt x="21600" y="15605"/>
                </a:cubicBezTo>
                <a:cubicBezTo>
                  <a:pt x="21600" y="12336"/>
                  <a:pt x="19182" y="9686"/>
                  <a:pt x="16200" y="9686"/>
                </a:cubicBezTo>
                <a:moveTo>
                  <a:pt x="6873" y="15067"/>
                </a:moveTo>
                <a:lnTo>
                  <a:pt x="5891" y="15067"/>
                </a:lnTo>
                <a:lnTo>
                  <a:pt x="5891" y="13990"/>
                </a:lnTo>
                <a:cubicBezTo>
                  <a:pt x="5891" y="13694"/>
                  <a:pt x="5671" y="13452"/>
                  <a:pt x="5400" y="13452"/>
                </a:cubicBezTo>
                <a:cubicBezTo>
                  <a:pt x="5129" y="13452"/>
                  <a:pt x="4909" y="13694"/>
                  <a:pt x="4909" y="13990"/>
                </a:cubicBezTo>
                <a:lnTo>
                  <a:pt x="4909" y="15067"/>
                </a:lnTo>
                <a:lnTo>
                  <a:pt x="3927" y="15067"/>
                </a:lnTo>
                <a:cubicBezTo>
                  <a:pt x="3656" y="15067"/>
                  <a:pt x="3436" y="15307"/>
                  <a:pt x="3436" y="15605"/>
                </a:cubicBezTo>
                <a:cubicBezTo>
                  <a:pt x="3436" y="15903"/>
                  <a:pt x="3656" y="16143"/>
                  <a:pt x="3927" y="16143"/>
                </a:cubicBezTo>
                <a:lnTo>
                  <a:pt x="4909" y="16143"/>
                </a:lnTo>
                <a:lnTo>
                  <a:pt x="4909" y="17219"/>
                </a:lnTo>
                <a:cubicBezTo>
                  <a:pt x="4909" y="17517"/>
                  <a:pt x="5129" y="17757"/>
                  <a:pt x="5400" y="17757"/>
                </a:cubicBezTo>
                <a:cubicBezTo>
                  <a:pt x="5671" y="17757"/>
                  <a:pt x="5891" y="17517"/>
                  <a:pt x="5891" y="17219"/>
                </a:cubicBezTo>
                <a:lnTo>
                  <a:pt x="5891" y="16143"/>
                </a:lnTo>
                <a:lnTo>
                  <a:pt x="6873" y="16143"/>
                </a:lnTo>
                <a:cubicBezTo>
                  <a:pt x="7144" y="16143"/>
                  <a:pt x="7364" y="15903"/>
                  <a:pt x="7364" y="15605"/>
                </a:cubicBezTo>
                <a:cubicBezTo>
                  <a:pt x="7364" y="15307"/>
                  <a:pt x="7144" y="15067"/>
                  <a:pt x="6873" y="15067"/>
                </a:cubicBezTo>
                <a:moveTo>
                  <a:pt x="12273" y="12376"/>
                </a:moveTo>
                <a:cubicBezTo>
                  <a:pt x="12002" y="12376"/>
                  <a:pt x="11782" y="12617"/>
                  <a:pt x="11782" y="12914"/>
                </a:cubicBezTo>
                <a:cubicBezTo>
                  <a:pt x="11782" y="13212"/>
                  <a:pt x="12002" y="13452"/>
                  <a:pt x="12273" y="13452"/>
                </a:cubicBezTo>
                <a:cubicBezTo>
                  <a:pt x="12544" y="13452"/>
                  <a:pt x="12764" y="13212"/>
                  <a:pt x="12764" y="12914"/>
                </a:cubicBezTo>
                <a:cubicBezTo>
                  <a:pt x="12764" y="12617"/>
                  <a:pt x="12544" y="12376"/>
                  <a:pt x="12273" y="12376"/>
                </a:cubicBezTo>
                <a:moveTo>
                  <a:pt x="9327" y="12376"/>
                </a:moveTo>
                <a:cubicBezTo>
                  <a:pt x="9056" y="12376"/>
                  <a:pt x="8836" y="12617"/>
                  <a:pt x="8836" y="12914"/>
                </a:cubicBezTo>
                <a:cubicBezTo>
                  <a:pt x="8836" y="13212"/>
                  <a:pt x="9056" y="13452"/>
                  <a:pt x="9327" y="13452"/>
                </a:cubicBezTo>
                <a:cubicBezTo>
                  <a:pt x="9598" y="13452"/>
                  <a:pt x="9818" y="13212"/>
                  <a:pt x="9818" y="12914"/>
                </a:cubicBezTo>
                <a:cubicBezTo>
                  <a:pt x="9818" y="12617"/>
                  <a:pt x="9598" y="12376"/>
                  <a:pt x="9327" y="1237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80" name="Shape 2680"/>
          <p:cNvSpPr/>
          <p:nvPr/>
        </p:nvSpPr>
        <p:spPr>
          <a:xfrm>
            <a:off x="15750491" y="285308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3255" y="15709"/>
                </a:moveTo>
                <a:lnTo>
                  <a:pt x="10309" y="15709"/>
                </a:lnTo>
                <a:cubicBezTo>
                  <a:pt x="10038" y="15709"/>
                  <a:pt x="9818" y="15929"/>
                  <a:pt x="9818" y="16200"/>
                </a:cubicBezTo>
                <a:cubicBezTo>
                  <a:pt x="9818" y="16472"/>
                  <a:pt x="10038" y="16691"/>
                  <a:pt x="10309" y="16691"/>
                </a:cubicBezTo>
                <a:lnTo>
                  <a:pt x="13255" y="16691"/>
                </a:lnTo>
                <a:cubicBezTo>
                  <a:pt x="13525" y="16691"/>
                  <a:pt x="13745" y="16472"/>
                  <a:pt x="13745" y="16200"/>
                </a:cubicBezTo>
                <a:cubicBezTo>
                  <a:pt x="13745" y="15929"/>
                  <a:pt x="13525" y="15709"/>
                  <a:pt x="13255" y="15709"/>
                </a:cubicBezTo>
                <a:moveTo>
                  <a:pt x="9818" y="12273"/>
                </a:moveTo>
                <a:cubicBezTo>
                  <a:pt x="9818" y="12112"/>
                  <a:pt x="9736" y="11976"/>
                  <a:pt x="9617" y="11887"/>
                </a:cubicBezTo>
                <a:lnTo>
                  <a:pt x="9622" y="11880"/>
                </a:lnTo>
                <a:lnTo>
                  <a:pt x="5695" y="8935"/>
                </a:lnTo>
                <a:lnTo>
                  <a:pt x="5690" y="8941"/>
                </a:lnTo>
                <a:cubicBezTo>
                  <a:pt x="5608" y="8880"/>
                  <a:pt x="5511" y="8836"/>
                  <a:pt x="5400" y="8836"/>
                </a:cubicBezTo>
                <a:cubicBezTo>
                  <a:pt x="5129" y="8836"/>
                  <a:pt x="4909" y="9056"/>
                  <a:pt x="4909" y="9327"/>
                </a:cubicBezTo>
                <a:cubicBezTo>
                  <a:pt x="4909" y="9488"/>
                  <a:pt x="4991" y="9624"/>
                  <a:pt x="5110" y="9713"/>
                </a:cubicBezTo>
                <a:lnTo>
                  <a:pt x="5105" y="9720"/>
                </a:lnTo>
                <a:lnTo>
                  <a:pt x="8509" y="12273"/>
                </a:lnTo>
                <a:lnTo>
                  <a:pt x="5105" y="14826"/>
                </a:lnTo>
                <a:lnTo>
                  <a:pt x="5110" y="14832"/>
                </a:lnTo>
                <a:cubicBezTo>
                  <a:pt x="4991" y="14922"/>
                  <a:pt x="4909" y="15058"/>
                  <a:pt x="4909" y="15218"/>
                </a:cubicBezTo>
                <a:cubicBezTo>
                  <a:pt x="4909" y="15490"/>
                  <a:pt x="5129" y="15709"/>
                  <a:pt x="5400" y="15709"/>
                </a:cubicBezTo>
                <a:cubicBezTo>
                  <a:pt x="5511" y="15709"/>
                  <a:pt x="5607" y="15666"/>
                  <a:pt x="5690" y="15604"/>
                </a:cubicBezTo>
                <a:lnTo>
                  <a:pt x="5695" y="15611"/>
                </a:lnTo>
                <a:lnTo>
                  <a:pt x="9622" y="12666"/>
                </a:lnTo>
                <a:lnTo>
                  <a:pt x="9617" y="12659"/>
                </a:lnTo>
                <a:cubicBezTo>
                  <a:pt x="9736" y="12569"/>
                  <a:pt x="9818" y="12433"/>
                  <a:pt x="9818" y="12273"/>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81" name="Shape 2681"/>
          <p:cNvSpPr/>
          <p:nvPr/>
        </p:nvSpPr>
        <p:spPr>
          <a:xfrm>
            <a:off x="16817013" y="285308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6382" y="19636"/>
                </a:moveTo>
                <a:lnTo>
                  <a:pt x="11291" y="19636"/>
                </a:lnTo>
                <a:cubicBezTo>
                  <a:pt x="11562" y="19636"/>
                  <a:pt x="11782" y="19416"/>
                  <a:pt x="11782" y="19146"/>
                </a:cubicBezTo>
                <a:cubicBezTo>
                  <a:pt x="11782" y="18874"/>
                  <a:pt x="11562" y="18655"/>
                  <a:pt x="11291" y="18655"/>
                </a:cubicBezTo>
                <a:lnTo>
                  <a:pt x="6382" y="18655"/>
                </a:lnTo>
                <a:cubicBezTo>
                  <a:pt x="6111" y="18655"/>
                  <a:pt x="5891" y="18874"/>
                  <a:pt x="5891" y="19146"/>
                </a:cubicBezTo>
                <a:cubicBezTo>
                  <a:pt x="5891" y="19416"/>
                  <a:pt x="6111" y="19636"/>
                  <a:pt x="6382" y="19636"/>
                </a:cubicBezTo>
                <a:moveTo>
                  <a:pt x="20618" y="19636"/>
                </a:moveTo>
                <a:cubicBezTo>
                  <a:pt x="20618" y="20178"/>
                  <a:pt x="20178" y="20618"/>
                  <a:pt x="19636" y="20618"/>
                </a:cubicBezTo>
                <a:lnTo>
                  <a:pt x="1964" y="20618"/>
                </a:lnTo>
                <a:cubicBezTo>
                  <a:pt x="1422" y="20618"/>
                  <a:pt x="982" y="20178"/>
                  <a:pt x="982" y="19636"/>
                </a:cubicBezTo>
                <a:lnTo>
                  <a:pt x="982" y="17673"/>
                </a:lnTo>
                <a:lnTo>
                  <a:pt x="20618" y="17673"/>
                </a:lnTo>
                <a:cubicBezTo>
                  <a:pt x="20618" y="17673"/>
                  <a:pt x="20618" y="19636"/>
                  <a:pt x="20618" y="19636"/>
                </a:cubicBezTo>
                <a:close/>
                <a:moveTo>
                  <a:pt x="2822" y="10800"/>
                </a:moveTo>
                <a:lnTo>
                  <a:pt x="18778" y="10800"/>
                </a:lnTo>
                <a:lnTo>
                  <a:pt x="20461" y="16691"/>
                </a:lnTo>
                <a:lnTo>
                  <a:pt x="1139" y="16691"/>
                </a:lnTo>
                <a:cubicBezTo>
                  <a:pt x="1139" y="16691"/>
                  <a:pt x="2822" y="10800"/>
                  <a:pt x="2822" y="10800"/>
                </a:cubicBezTo>
                <a:close/>
                <a:moveTo>
                  <a:pt x="21600" y="17182"/>
                </a:moveTo>
                <a:cubicBezTo>
                  <a:pt x="21600" y="17118"/>
                  <a:pt x="21586" y="17057"/>
                  <a:pt x="21563" y="17000"/>
                </a:cubicBezTo>
                <a:lnTo>
                  <a:pt x="21565" y="17000"/>
                </a:lnTo>
                <a:lnTo>
                  <a:pt x="19602" y="10127"/>
                </a:lnTo>
                <a:lnTo>
                  <a:pt x="19599" y="10128"/>
                </a:lnTo>
                <a:cubicBezTo>
                  <a:pt x="19527" y="9947"/>
                  <a:pt x="19352" y="9818"/>
                  <a:pt x="19145" y="9818"/>
                </a:cubicBezTo>
                <a:lnTo>
                  <a:pt x="18164" y="9818"/>
                </a:lnTo>
                <a:lnTo>
                  <a:pt x="18164" y="3927"/>
                </a:lnTo>
                <a:cubicBezTo>
                  <a:pt x="18164" y="3656"/>
                  <a:pt x="17944" y="3436"/>
                  <a:pt x="17673" y="3436"/>
                </a:cubicBezTo>
                <a:cubicBezTo>
                  <a:pt x="17402" y="3436"/>
                  <a:pt x="17182" y="3656"/>
                  <a:pt x="17182" y="3927"/>
                </a:cubicBezTo>
                <a:lnTo>
                  <a:pt x="17182" y="9818"/>
                </a:lnTo>
                <a:lnTo>
                  <a:pt x="4418" y="9818"/>
                </a:lnTo>
                <a:lnTo>
                  <a:pt x="4418" y="3927"/>
                </a:lnTo>
                <a:cubicBezTo>
                  <a:pt x="4418" y="3656"/>
                  <a:pt x="4198" y="3436"/>
                  <a:pt x="3927" y="3436"/>
                </a:cubicBezTo>
                <a:cubicBezTo>
                  <a:pt x="3656" y="3436"/>
                  <a:pt x="3436" y="3656"/>
                  <a:pt x="3436" y="3927"/>
                </a:cubicBezTo>
                <a:lnTo>
                  <a:pt x="3436" y="9818"/>
                </a:lnTo>
                <a:lnTo>
                  <a:pt x="2455" y="9818"/>
                </a:lnTo>
                <a:cubicBezTo>
                  <a:pt x="2248" y="9818"/>
                  <a:pt x="2073" y="9947"/>
                  <a:pt x="2001" y="10128"/>
                </a:cubicBezTo>
                <a:lnTo>
                  <a:pt x="1998" y="10127"/>
                </a:lnTo>
                <a:lnTo>
                  <a:pt x="35" y="17000"/>
                </a:lnTo>
                <a:lnTo>
                  <a:pt x="37" y="17001"/>
                </a:lnTo>
                <a:cubicBezTo>
                  <a:pt x="14" y="17057"/>
                  <a:pt x="0" y="17118"/>
                  <a:pt x="0" y="17182"/>
                </a:cubicBezTo>
                <a:lnTo>
                  <a:pt x="0" y="18164"/>
                </a:lnTo>
                <a:lnTo>
                  <a:pt x="68" y="18164"/>
                </a:lnTo>
                <a:cubicBezTo>
                  <a:pt x="25" y="18320"/>
                  <a:pt x="0" y="18484"/>
                  <a:pt x="0" y="18655"/>
                </a:cubicBezTo>
                <a:lnTo>
                  <a:pt x="0" y="19636"/>
                </a:lnTo>
                <a:cubicBezTo>
                  <a:pt x="0" y="20721"/>
                  <a:pt x="879" y="21600"/>
                  <a:pt x="1964" y="21600"/>
                </a:cubicBezTo>
                <a:lnTo>
                  <a:pt x="19636" y="21600"/>
                </a:lnTo>
                <a:cubicBezTo>
                  <a:pt x="20721" y="21600"/>
                  <a:pt x="21600" y="20721"/>
                  <a:pt x="21600" y="19636"/>
                </a:cubicBezTo>
                <a:lnTo>
                  <a:pt x="21600" y="18655"/>
                </a:lnTo>
                <a:cubicBezTo>
                  <a:pt x="21600" y="18484"/>
                  <a:pt x="21575" y="18320"/>
                  <a:pt x="21532" y="18164"/>
                </a:cubicBezTo>
                <a:lnTo>
                  <a:pt x="21600" y="18164"/>
                </a:lnTo>
                <a:cubicBezTo>
                  <a:pt x="21600" y="18164"/>
                  <a:pt x="21600" y="17182"/>
                  <a:pt x="21600" y="17182"/>
                </a:cubicBezTo>
                <a:close/>
                <a:moveTo>
                  <a:pt x="4418" y="19636"/>
                </a:moveTo>
                <a:cubicBezTo>
                  <a:pt x="4689" y="19636"/>
                  <a:pt x="4909" y="19416"/>
                  <a:pt x="4909" y="19146"/>
                </a:cubicBezTo>
                <a:cubicBezTo>
                  <a:pt x="4909" y="18874"/>
                  <a:pt x="4689" y="18655"/>
                  <a:pt x="4418" y="18655"/>
                </a:cubicBezTo>
                <a:cubicBezTo>
                  <a:pt x="4147" y="18655"/>
                  <a:pt x="3927" y="18874"/>
                  <a:pt x="3927" y="19146"/>
                </a:cubicBezTo>
                <a:cubicBezTo>
                  <a:pt x="3927" y="19416"/>
                  <a:pt x="4147" y="19636"/>
                  <a:pt x="4418" y="19636"/>
                </a:cubicBezTo>
                <a:moveTo>
                  <a:pt x="2455" y="19636"/>
                </a:moveTo>
                <a:cubicBezTo>
                  <a:pt x="2725" y="19636"/>
                  <a:pt x="2945" y="19416"/>
                  <a:pt x="2945" y="19146"/>
                </a:cubicBezTo>
                <a:cubicBezTo>
                  <a:pt x="2945" y="18874"/>
                  <a:pt x="2725" y="18655"/>
                  <a:pt x="2455" y="18655"/>
                </a:cubicBezTo>
                <a:cubicBezTo>
                  <a:pt x="2184" y="18655"/>
                  <a:pt x="1964" y="18874"/>
                  <a:pt x="1964" y="19146"/>
                </a:cubicBezTo>
                <a:cubicBezTo>
                  <a:pt x="1964" y="19416"/>
                  <a:pt x="2184" y="19636"/>
                  <a:pt x="2455" y="19636"/>
                </a:cubicBezTo>
                <a:moveTo>
                  <a:pt x="12003" y="3573"/>
                </a:moveTo>
                <a:lnTo>
                  <a:pt x="12664" y="2838"/>
                </a:lnTo>
                <a:cubicBezTo>
                  <a:pt x="12214" y="2308"/>
                  <a:pt x="11550" y="1964"/>
                  <a:pt x="10800" y="1964"/>
                </a:cubicBezTo>
                <a:cubicBezTo>
                  <a:pt x="9997" y="1964"/>
                  <a:pt x="9290" y="2355"/>
                  <a:pt x="8842" y="2952"/>
                </a:cubicBezTo>
                <a:lnTo>
                  <a:pt x="9546" y="3655"/>
                </a:lnTo>
                <a:cubicBezTo>
                  <a:pt x="9805" y="3231"/>
                  <a:pt x="10267" y="2945"/>
                  <a:pt x="10800" y="2945"/>
                </a:cubicBezTo>
                <a:cubicBezTo>
                  <a:pt x="11298" y="2945"/>
                  <a:pt x="11736" y="3194"/>
                  <a:pt x="12003" y="3573"/>
                </a:cubicBezTo>
                <a:moveTo>
                  <a:pt x="10309" y="4418"/>
                </a:moveTo>
                <a:cubicBezTo>
                  <a:pt x="10309" y="4690"/>
                  <a:pt x="10529" y="4909"/>
                  <a:pt x="10800" y="4909"/>
                </a:cubicBezTo>
                <a:cubicBezTo>
                  <a:pt x="11071" y="4909"/>
                  <a:pt x="11291" y="4690"/>
                  <a:pt x="11291" y="4418"/>
                </a:cubicBezTo>
                <a:cubicBezTo>
                  <a:pt x="11291" y="4147"/>
                  <a:pt x="11071" y="3927"/>
                  <a:pt x="10800" y="3927"/>
                </a:cubicBezTo>
                <a:cubicBezTo>
                  <a:pt x="10529" y="3927"/>
                  <a:pt x="10309" y="4147"/>
                  <a:pt x="10309" y="4418"/>
                </a:cubicBezTo>
                <a:moveTo>
                  <a:pt x="10800" y="982"/>
                </a:moveTo>
                <a:cubicBezTo>
                  <a:pt x="11802" y="982"/>
                  <a:pt x="12701" y="1414"/>
                  <a:pt x="13330" y="2098"/>
                </a:cubicBezTo>
                <a:lnTo>
                  <a:pt x="13989" y="1366"/>
                </a:lnTo>
                <a:cubicBezTo>
                  <a:pt x="13185" y="525"/>
                  <a:pt x="12055" y="0"/>
                  <a:pt x="10800" y="0"/>
                </a:cubicBezTo>
                <a:cubicBezTo>
                  <a:pt x="9455" y="0"/>
                  <a:pt x="8252" y="603"/>
                  <a:pt x="7442" y="1551"/>
                </a:cubicBezTo>
                <a:lnTo>
                  <a:pt x="8138" y="2246"/>
                </a:lnTo>
                <a:cubicBezTo>
                  <a:pt x="8768" y="1475"/>
                  <a:pt x="9726" y="982"/>
                  <a:pt x="10800" y="9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82" name="Shape 2682"/>
          <p:cNvSpPr/>
          <p:nvPr/>
        </p:nvSpPr>
        <p:spPr>
          <a:xfrm>
            <a:off x="17883535" y="285308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6691"/>
                </a:moveTo>
                <a:cubicBezTo>
                  <a:pt x="20618" y="17775"/>
                  <a:pt x="19739" y="18655"/>
                  <a:pt x="18655" y="18655"/>
                </a:cubicBezTo>
                <a:lnTo>
                  <a:pt x="17673" y="18655"/>
                </a:lnTo>
                <a:lnTo>
                  <a:pt x="17673" y="14727"/>
                </a:lnTo>
                <a:cubicBezTo>
                  <a:pt x="17673" y="14186"/>
                  <a:pt x="17233" y="13745"/>
                  <a:pt x="16691" y="13745"/>
                </a:cubicBezTo>
                <a:lnTo>
                  <a:pt x="4909" y="13745"/>
                </a:lnTo>
                <a:cubicBezTo>
                  <a:pt x="4367" y="13745"/>
                  <a:pt x="3927" y="14186"/>
                  <a:pt x="3927" y="14727"/>
                </a:cubicBezTo>
                <a:lnTo>
                  <a:pt x="3927" y="18655"/>
                </a:lnTo>
                <a:lnTo>
                  <a:pt x="2945" y="18655"/>
                </a:lnTo>
                <a:cubicBezTo>
                  <a:pt x="1861" y="18655"/>
                  <a:pt x="982" y="17775"/>
                  <a:pt x="982" y="16691"/>
                </a:cubicBezTo>
                <a:lnTo>
                  <a:pt x="982" y="8836"/>
                </a:lnTo>
                <a:cubicBezTo>
                  <a:pt x="982" y="7752"/>
                  <a:pt x="1861" y="6873"/>
                  <a:pt x="2945" y="6873"/>
                </a:cubicBezTo>
                <a:lnTo>
                  <a:pt x="18655" y="6873"/>
                </a:lnTo>
                <a:cubicBezTo>
                  <a:pt x="19739" y="6873"/>
                  <a:pt x="20618" y="7752"/>
                  <a:pt x="20618" y="8836"/>
                </a:cubicBezTo>
                <a:cubicBezTo>
                  <a:pt x="20618" y="8836"/>
                  <a:pt x="20618" y="16691"/>
                  <a:pt x="20618" y="16691"/>
                </a:cubicBezTo>
                <a:close/>
                <a:moveTo>
                  <a:pt x="16691" y="20618"/>
                </a:moveTo>
                <a:lnTo>
                  <a:pt x="4909" y="20618"/>
                </a:lnTo>
                <a:lnTo>
                  <a:pt x="4909" y="14727"/>
                </a:lnTo>
                <a:lnTo>
                  <a:pt x="16691" y="14727"/>
                </a:lnTo>
                <a:cubicBezTo>
                  <a:pt x="16691" y="14727"/>
                  <a:pt x="16691" y="20618"/>
                  <a:pt x="16691" y="20618"/>
                </a:cubicBezTo>
                <a:close/>
                <a:moveTo>
                  <a:pt x="4909" y="982"/>
                </a:moveTo>
                <a:lnTo>
                  <a:pt x="16691" y="982"/>
                </a:lnTo>
                <a:lnTo>
                  <a:pt x="16691" y="5891"/>
                </a:lnTo>
                <a:lnTo>
                  <a:pt x="4909" y="5891"/>
                </a:lnTo>
                <a:cubicBezTo>
                  <a:pt x="4909" y="5891"/>
                  <a:pt x="4909" y="982"/>
                  <a:pt x="4909" y="982"/>
                </a:cubicBezTo>
                <a:close/>
                <a:moveTo>
                  <a:pt x="18655" y="5891"/>
                </a:moveTo>
                <a:lnTo>
                  <a:pt x="17673" y="5891"/>
                </a:lnTo>
                <a:lnTo>
                  <a:pt x="17673" y="982"/>
                </a:lnTo>
                <a:cubicBezTo>
                  <a:pt x="17673" y="440"/>
                  <a:pt x="17233" y="0"/>
                  <a:pt x="16691" y="0"/>
                </a:cubicBezTo>
                <a:lnTo>
                  <a:pt x="4909" y="0"/>
                </a:lnTo>
                <a:cubicBezTo>
                  <a:pt x="4367" y="0"/>
                  <a:pt x="3927" y="440"/>
                  <a:pt x="3927" y="982"/>
                </a:cubicBezTo>
                <a:lnTo>
                  <a:pt x="3927" y="5891"/>
                </a:lnTo>
                <a:lnTo>
                  <a:pt x="2945" y="5891"/>
                </a:lnTo>
                <a:cubicBezTo>
                  <a:pt x="1318" y="5891"/>
                  <a:pt x="0" y="7210"/>
                  <a:pt x="0" y="8836"/>
                </a:cubicBezTo>
                <a:lnTo>
                  <a:pt x="0" y="16691"/>
                </a:lnTo>
                <a:cubicBezTo>
                  <a:pt x="0" y="18318"/>
                  <a:pt x="1318" y="19636"/>
                  <a:pt x="2945" y="19636"/>
                </a:cubicBezTo>
                <a:lnTo>
                  <a:pt x="3927" y="19636"/>
                </a:lnTo>
                <a:lnTo>
                  <a:pt x="3927" y="20618"/>
                </a:lnTo>
                <a:cubicBezTo>
                  <a:pt x="3927" y="21161"/>
                  <a:pt x="4367" y="21600"/>
                  <a:pt x="4909" y="21600"/>
                </a:cubicBezTo>
                <a:lnTo>
                  <a:pt x="16691" y="21600"/>
                </a:lnTo>
                <a:cubicBezTo>
                  <a:pt x="17233" y="21600"/>
                  <a:pt x="17673" y="21161"/>
                  <a:pt x="17673" y="20618"/>
                </a:cubicBezTo>
                <a:lnTo>
                  <a:pt x="17673" y="19636"/>
                </a:lnTo>
                <a:lnTo>
                  <a:pt x="18655" y="19636"/>
                </a:lnTo>
                <a:cubicBezTo>
                  <a:pt x="20282" y="19636"/>
                  <a:pt x="21600" y="18318"/>
                  <a:pt x="21600" y="16691"/>
                </a:cubicBezTo>
                <a:lnTo>
                  <a:pt x="21600" y="8836"/>
                </a:lnTo>
                <a:cubicBezTo>
                  <a:pt x="21600" y="7210"/>
                  <a:pt x="20282" y="5891"/>
                  <a:pt x="18655" y="5891"/>
                </a:cubicBezTo>
                <a:moveTo>
                  <a:pt x="17673" y="8836"/>
                </a:moveTo>
                <a:cubicBezTo>
                  <a:pt x="17131" y="8836"/>
                  <a:pt x="16691" y="9276"/>
                  <a:pt x="16691" y="9818"/>
                </a:cubicBezTo>
                <a:cubicBezTo>
                  <a:pt x="16691" y="10360"/>
                  <a:pt x="17131" y="10800"/>
                  <a:pt x="17673" y="10800"/>
                </a:cubicBezTo>
                <a:cubicBezTo>
                  <a:pt x="18214" y="10800"/>
                  <a:pt x="18655" y="10360"/>
                  <a:pt x="18655" y="9818"/>
                </a:cubicBezTo>
                <a:cubicBezTo>
                  <a:pt x="18655" y="9276"/>
                  <a:pt x="18214" y="8836"/>
                  <a:pt x="17673" y="8836"/>
                </a:cubicBezTo>
                <a:moveTo>
                  <a:pt x="14727" y="8836"/>
                </a:moveTo>
                <a:cubicBezTo>
                  <a:pt x="14186" y="8836"/>
                  <a:pt x="13745" y="9276"/>
                  <a:pt x="13745" y="9818"/>
                </a:cubicBezTo>
                <a:cubicBezTo>
                  <a:pt x="13745" y="10360"/>
                  <a:pt x="14186" y="10800"/>
                  <a:pt x="14727" y="10800"/>
                </a:cubicBezTo>
                <a:cubicBezTo>
                  <a:pt x="15269" y="10800"/>
                  <a:pt x="15709" y="10360"/>
                  <a:pt x="15709" y="9818"/>
                </a:cubicBezTo>
                <a:cubicBezTo>
                  <a:pt x="15709" y="9276"/>
                  <a:pt x="15269" y="8836"/>
                  <a:pt x="14727" y="8836"/>
                </a:cubicBezTo>
                <a:moveTo>
                  <a:pt x="7364" y="16691"/>
                </a:moveTo>
                <a:lnTo>
                  <a:pt x="12273" y="16691"/>
                </a:lnTo>
                <a:cubicBezTo>
                  <a:pt x="12544" y="16691"/>
                  <a:pt x="12764" y="16472"/>
                  <a:pt x="12764" y="16200"/>
                </a:cubicBezTo>
                <a:cubicBezTo>
                  <a:pt x="12764" y="15929"/>
                  <a:pt x="12544" y="15709"/>
                  <a:pt x="12273" y="15709"/>
                </a:cubicBezTo>
                <a:lnTo>
                  <a:pt x="7364" y="15709"/>
                </a:lnTo>
                <a:cubicBezTo>
                  <a:pt x="7092" y="15709"/>
                  <a:pt x="6873" y="15929"/>
                  <a:pt x="6873" y="16200"/>
                </a:cubicBezTo>
                <a:cubicBezTo>
                  <a:pt x="6873" y="16472"/>
                  <a:pt x="7092" y="16691"/>
                  <a:pt x="7364" y="16691"/>
                </a:cubicBezTo>
                <a:moveTo>
                  <a:pt x="7364" y="18655"/>
                </a:moveTo>
                <a:lnTo>
                  <a:pt x="14236" y="18655"/>
                </a:lnTo>
                <a:cubicBezTo>
                  <a:pt x="14508" y="18655"/>
                  <a:pt x="14727" y="18435"/>
                  <a:pt x="14727" y="18164"/>
                </a:cubicBezTo>
                <a:cubicBezTo>
                  <a:pt x="14727" y="17893"/>
                  <a:pt x="14508" y="17673"/>
                  <a:pt x="14236" y="17673"/>
                </a:cubicBezTo>
                <a:lnTo>
                  <a:pt x="7364" y="17673"/>
                </a:lnTo>
                <a:cubicBezTo>
                  <a:pt x="7092" y="17673"/>
                  <a:pt x="6873" y="17893"/>
                  <a:pt x="6873" y="18164"/>
                </a:cubicBezTo>
                <a:cubicBezTo>
                  <a:pt x="6873" y="18435"/>
                  <a:pt x="7092" y="18655"/>
                  <a:pt x="7364" y="1865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83" name="Shape 2683"/>
          <p:cNvSpPr/>
          <p:nvPr/>
        </p:nvSpPr>
        <p:spPr>
          <a:xfrm>
            <a:off x="19026237" y="2853084"/>
            <a:ext cx="406290" cy="558583"/>
          </a:xfrm>
          <a:custGeom>
            <a:avLst/>
            <a:gdLst/>
            <a:ahLst/>
            <a:cxnLst>
              <a:cxn ang="0">
                <a:pos x="wd2" y="hd2"/>
              </a:cxn>
              <a:cxn ang="5400000">
                <a:pos x="wd2" y="hd2"/>
              </a:cxn>
              <a:cxn ang="10800000">
                <a:pos x="wd2" y="hd2"/>
              </a:cxn>
              <a:cxn ang="16200000">
                <a:pos x="wd2" y="hd2"/>
              </a:cxn>
            </a:cxnLst>
            <a:rect l="0" t="0" r="r" b="b"/>
            <a:pathLst>
              <a:path w="21505" h="21528" extrusionOk="0">
                <a:moveTo>
                  <a:pt x="13441" y="9294"/>
                </a:moveTo>
                <a:lnTo>
                  <a:pt x="13441" y="9784"/>
                </a:lnTo>
                <a:lnTo>
                  <a:pt x="1344" y="9784"/>
                </a:lnTo>
                <a:lnTo>
                  <a:pt x="1344" y="9294"/>
                </a:lnTo>
                <a:cubicBezTo>
                  <a:pt x="1344" y="7028"/>
                  <a:pt x="3696" y="5163"/>
                  <a:pt x="6720" y="4919"/>
                </a:cubicBezTo>
                <a:lnTo>
                  <a:pt x="6720" y="9784"/>
                </a:lnTo>
                <a:lnTo>
                  <a:pt x="8065" y="9784"/>
                </a:lnTo>
                <a:lnTo>
                  <a:pt x="8065" y="4919"/>
                </a:lnTo>
                <a:cubicBezTo>
                  <a:pt x="11089" y="5163"/>
                  <a:pt x="13441" y="7028"/>
                  <a:pt x="13441" y="9294"/>
                </a:cubicBezTo>
                <a:moveTo>
                  <a:pt x="13441" y="16145"/>
                </a:moveTo>
                <a:cubicBezTo>
                  <a:pt x="13441" y="18578"/>
                  <a:pt x="10733" y="20549"/>
                  <a:pt x="7393" y="20549"/>
                </a:cubicBezTo>
                <a:cubicBezTo>
                  <a:pt x="4052" y="20549"/>
                  <a:pt x="1344" y="18578"/>
                  <a:pt x="1344" y="16145"/>
                </a:cubicBezTo>
                <a:lnTo>
                  <a:pt x="1344" y="10762"/>
                </a:lnTo>
                <a:lnTo>
                  <a:pt x="13441" y="10762"/>
                </a:lnTo>
                <a:cubicBezTo>
                  <a:pt x="13441" y="10762"/>
                  <a:pt x="13441" y="16145"/>
                  <a:pt x="13441" y="16145"/>
                </a:cubicBezTo>
                <a:close/>
                <a:moveTo>
                  <a:pt x="21134" y="48"/>
                </a:moveTo>
                <a:cubicBezTo>
                  <a:pt x="20801" y="-72"/>
                  <a:pt x="20436" y="41"/>
                  <a:pt x="20232" y="268"/>
                </a:cubicBezTo>
                <a:cubicBezTo>
                  <a:pt x="18723" y="1944"/>
                  <a:pt x="16716" y="3504"/>
                  <a:pt x="13069" y="2006"/>
                </a:cubicBezTo>
                <a:cubicBezTo>
                  <a:pt x="10993" y="1153"/>
                  <a:pt x="9603" y="1431"/>
                  <a:pt x="8642" y="1862"/>
                </a:cubicBezTo>
                <a:cubicBezTo>
                  <a:pt x="7655" y="2307"/>
                  <a:pt x="6969" y="3089"/>
                  <a:pt x="6778" y="3935"/>
                </a:cubicBezTo>
                <a:cubicBezTo>
                  <a:pt x="2984" y="4162"/>
                  <a:pt x="0" y="6473"/>
                  <a:pt x="0" y="9294"/>
                </a:cubicBezTo>
                <a:lnTo>
                  <a:pt x="0" y="16145"/>
                </a:lnTo>
                <a:cubicBezTo>
                  <a:pt x="0" y="19118"/>
                  <a:pt x="3310" y="21528"/>
                  <a:pt x="7393" y="21528"/>
                </a:cubicBezTo>
                <a:cubicBezTo>
                  <a:pt x="11475" y="21528"/>
                  <a:pt x="14785" y="19118"/>
                  <a:pt x="14785" y="16145"/>
                </a:cubicBezTo>
                <a:lnTo>
                  <a:pt x="14785" y="9294"/>
                </a:lnTo>
                <a:cubicBezTo>
                  <a:pt x="14785" y="6507"/>
                  <a:pt x="11875" y="4215"/>
                  <a:pt x="8146" y="3940"/>
                </a:cubicBezTo>
                <a:cubicBezTo>
                  <a:pt x="8301" y="3479"/>
                  <a:pt x="8690" y="2991"/>
                  <a:pt x="9348" y="2695"/>
                </a:cubicBezTo>
                <a:cubicBezTo>
                  <a:pt x="10308" y="2263"/>
                  <a:pt x="10946" y="2328"/>
                  <a:pt x="12468" y="2882"/>
                </a:cubicBezTo>
                <a:cubicBezTo>
                  <a:pt x="15022" y="3811"/>
                  <a:pt x="16657" y="3572"/>
                  <a:pt x="17947" y="3206"/>
                </a:cubicBezTo>
                <a:cubicBezTo>
                  <a:pt x="19526" y="2759"/>
                  <a:pt x="20650" y="1847"/>
                  <a:pt x="21434" y="705"/>
                </a:cubicBezTo>
                <a:cubicBezTo>
                  <a:pt x="21600" y="463"/>
                  <a:pt x="21466" y="170"/>
                  <a:pt x="21134" y="48"/>
                </a:cubicBezTo>
                <a:moveTo>
                  <a:pt x="7393" y="18592"/>
                </a:moveTo>
                <a:cubicBezTo>
                  <a:pt x="8134" y="18592"/>
                  <a:pt x="8737" y="18153"/>
                  <a:pt x="8737" y="17613"/>
                </a:cubicBezTo>
                <a:cubicBezTo>
                  <a:pt x="8737" y="17073"/>
                  <a:pt x="8134" y="16635"/>
                  <a:pt x="7393" y="16635"/>
                </a:cubicBezTo>
                <a:cubicBezTo>
                  <a:pt x="6650" y="16635"/>
                  <a:pt x="6048" y="17073"/>
                  <a:pt x="6048" y="17613"/>
                </a:cubicBezTo>
                <a:cubicBezTo>
                  <a:pt x="6048" y="18153"/>
                  <a:pt x="6650" y="18592"/>
                  <a:pt x="7393" y="1859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84" name="Shape 2684"/>
          <p:cNvSpPr/>
          <p:nvPr/>
        </p:nvSpPr>
        <p:spPr>
          <a:xfrm>
            <a:off x="20016580" y="2853083"/>
            <a:ext cx="558655" cy="559212"/>
          </a:xfrm>
          <a:custGeom>
            <a:avLst/>
            <a:gdLst/>
            <a:ahLst/>
            <a:cxnLst>
              <a:cxn ang="0">
                <a:pos x="wd2" y="hd2"/>
              </a:cxn>
              <a:cxn ang="5400000">
                <a:pos x="wd2" y="hd2"/>
              </a:cxn>
              <a:cxn ang="10800000">
                <a:pos x="wd2" y="hd2"/>
              </a:cxn>
              <a:cxn ang="16200000">
                <a:pos x="wd2" y="hd2"/>
              </a:cxn>
            </a:cxnLst>
            <a:rect l="0" t="0" r="r" b="b"/>
            <a:pathLst>
              <a:path w="21600" h="21540" extrusionOk="0">
                <a:moveTo>
                  <a:pt x="4418" y="19095"/>
                </a:moveTo>
                <a:lnTo>
                  <a:pt x="5400" y="19095"/>
                </a:lnTo>
                <a:lnTo>
                  <a:pt x="5400" y="18117"/>
                </a:lnTo>
                <a:lnTo>
                  <a:pt x="4418" y="18117"/>
                </a:lnTo>
                <a:cubicBezTo>
                  <a:pt x="4418" y="18117"/>
                  <a:pt x="4418" y="19095"/>
                  <a:pt x="4418" y="19095"/>
                </a:cubicBezTo>
                <a:close/>
                <a:moveTo>
                  <a:pt x="6382" y="16160"/>
                </a:moveTo>
                <a:lnTo>
                  <a:pt x="5400" y="16160"/>
                </a:lnTo>
                <a:lnTo>
                  <a:pt x="5400" y="17139"/>
                </a:lnTo>
                <a:lnTo>
                  <a:pt x="6382" y="17139"/>
                </a:lnTo>
                <a:cubicBezTo>
                  <a:pt x="6382" y="17139"/>
                  <a:pt x="6382" y="16160"/>
                  <a:pt x="6382" y="16160"/>
                </a:cubicBezTo>
                <a:close/>
                <a:moveTo>
                  <a:pt x="2455" y="19095"/>
                </a:moveTo>
                <a:lnTo>
                  <a:pt x="3436" y="19095"/>
                </a:lnTo>
                <a:lnTo>
                  <a:pt x="3436" y="18117"/>
                </a:lnTo>
                <a:lnTo>
                  <a:pt x="2455" y="18117"/>
                </a:lnTo>
                <a:cubicBezTo>
                  <a:pt x="2455" y="18117"/>
                  <a:pt x="2455" y="19095"/>
                  <a:pt x="2455" y="19095"/>
                </a:cubicBezTo>
                <a:close/>
                <a:moveTo>
                  <a:pt x="4418" y="16160"/>
                </a:moveTo>
                <a:lnTo>
                  <a:pt x="2455" y="16160"/>
                </a:lnTo>
                <a:lnTo>
                  <a:pt x="2455" y="17139"/>
                </a:lnTo>
                <a:lnTo>
                  <a:pt x="4418" y="17139"/>
                </a:lnTo>
                <a:cubicBezTo>
                  <a:pt x="4418" y="17139"/>
                  <a:pt x="4418" y="16160"/>
                  <a:pt x="4418" y="16160"/>
                </a:cubicBezTo>
                <a:close/>
                <a:moveTo>
                  <a:pt x="3436" y="12248"/>
                </a:moveTo>
                <a:lnTo>
                  <a:pt x="2455" y="12248"/>
                </a:lnTo>
                <a:lnTo>
                  <a:pt x="2455" y="13226"/>
                </a:lnTo>
                <a:lnTo>
                  <a:pt x="3436" y="13226"/>
                </a:lnTo>
                <a:cubicBezTo>
                  <a:pt x="3436" y="13226"/>
                  <a:pt x="3436" y="12248"/>
                  <a:pt x="3436" y="12248"/>
                </a:cubicBezTo>
                <a:close/>
                <a:moveTo>
                  <a:pt x="3436" y="14204"/>
                </a:moveTo>
                <a:lnTo>
                  <a:pt x="2455" y="14204"/>
                </a:lnTo>
                <a:lnTo>
                  <a:pt x="2455" y="15182"/>
                </a:lnTo>
                <a:lnTo>
                  <a:pt x="3436" y="15182"/>
                </a:lnTo>
                <a:cubicBezTo>
                  <a:pt x="3436" y="15182"/>
                  <a:pt x="3436" y="14204"/>
                  <a:pt x="3436" y="14204"/>
                </a:cubicBezTo>
                <a:close/>
                <a:moveTo>
                  <a:pt x="6382" y="19095"/>
                </a:moveTo>
                <a:lnTo>
                  <a:pt x="13255" y="19095"/>
                </a:lnTo>
                <a:lnTo>
                  <a:pt x="13255" y="18117"/>
                </a:lnTo>
                <a:lnTo>
                  <a:pt x="6382" y="18117"/>
                </a:lnTo>
                <a:cubicBezTo>
                  <a:pt x="6382" y="18117"/>
                  <a:pt x="6382" y="19095"/>
                  <a:pt x="6382" y="19095"/>
                </a:cubicBezTo>
                <a:close/>
                <a:moveTo>
                  <a:pt x="18164" y="15182"/>
                </a:moveTo>
                <a:lnTo>
                  <a:pt x="19145" y="15182"/>
                </a:lnTo>
                <a:lnTo>
                  <a:pt x="19145" y="14204"/>
                </a:lnTo>
                <a:lnTo>
                  <a:pt x="18164" y="14204"/>
                </a:lnTo>
                <a:cubicBezTo>
                  <a:pt x="18164" y="14204"/>
                  <a:pt x="18164" y="15182"/>
                  <a:pt x="18164" y="15182"/>
                </a:cubicBezTo>
                <a:close/>
                <a:moveTo>
                  <a:pt x="5400" y="14204"/>
                </a:moveTo>
                <a:lnTo>
                  <a:pt x="4418" y="14204"/>
                </a:lnTo>
                <a:lnTo>
                  <a:pt x="4418" y="15182"/>
                </a:lnTo>
                <a:lnTo>
                  <a:pt x="5400" y="15182"/>
                </a:lnTo>
                <a:cubicBezTo>
                  <a:pt x="5400" y="15182"/>
                  <a:pt x="5400" y="14204"/>
                  <a:pt x="5400" y="14204"/>
                </a:cubicBezTo>
                <a:close/>
                <a:moveTo>
                  <a:pt x="14236" y="16160"/>
                </a:moveTo>
                <a:lnTo>
                  <a:pt x="13255" y="16160"/>
                </a:lnTo>
                <a:lnTo>
                  <a:pt x="13255" y="17139"/>
                </a:lnTo>
                <a:lnTo>
                  <a:pt x="14236" y="17139"/>
                </a:lnTo>
                <a:cubicBezTo>
                  <a:pt x="14236" y="17139"/>
                  <a:pt x="14236" y="16160"/>
                  <a:pt x="14236" y="16160"/>
                </a:cubicBezTo>
                <a:close/>
                <a:moveTo>
                  <a:pt x="20618" y="19584"/>
                </a:moveTo>
                <a:cubicBezTo>
                  <a:pt x="20618" y="20124"/>
                  <a:pt x="20178" y="20562"/>
                  <a:pt x="19636" y="20562"/>
                </a:cubicBezTo>
                <a:lnTo>
                  <a:pt x="1964" y="20562"/>
                </a:lnTo>
                <a:cubicBezTo>
                  <a:pt x="1421" y="20562"/>
                  <a:pt x="982" y="20124"/>
                  <a:pt x="982" y="19584"/>
                </a:cubicBezTo>
                <a:lnTo>
                  <a:pt x="982" y="11759"/>
                </a:lnTo>
                <a:cubicBezTo>
                  <a:pt x="982" y="11219"/>
                  <a:pt x="1421" y="10781"/>
                  <a:pt x="1964" y="10781"/>
                </a:cubicBezTo>
                <a:lnTo>
                  <a:pt x="19636" y="10781"/>
                </a:lnTo>
                <a:cubicBezTo>
                  <a:pt x="20178" y="10781"/>
                  <a:pt x="20618" y="11219"/>
                  <a:pt x="20618" y="11759"/>
                </a:cubicBezTo>
                <a:cubicBezTo>
                  <a:pt x="20618" y="11759"/>
                  <a:pt x="20618" y="19584"/>
                  <a:pt x="20618" y="19584"/>
                </a:cubicBezTo>
                <a:close/>
                <a:moveTo>
                  <a:pt x="19636" y="9803"/>
                </a:moveTo>
                <a:lnTo>
                  <a:pt x="10965" y="9803"/>
                </a:lnTo>
                <a:cubicBezTo>
                  <a:pt x="10831" y="9456"/>
                  <a:pt x="10774" y="9056"/>
                  <a:pt x="10870" y="8651"/>
                </a:cubicBezTo>
                <a:cubicBezTo>
                  <a:pt x="11059" y="7853"/>
                  <a:pt x="11782" y="7224"/>
                  <a:pt x="12961" y="6833"/>
                </a:cubicBezTo>
                <a:cubicBezTo>
                  <a:pt x="14940" y="6175"/>
                  <a:pt x="15841" y="4938"/>
                  <a:pt x="16249" y="4015"/>
                </a:cubicBezTo>
                <a:cubicBezTo>
                  <a:pt x="16747" y="2886"/>
                  <a:pt x="16801" y="1546"/>
                  <a:pt x="16396" y="335"/>
                </a:cubicBezTo>
                <a:cubicBezTo>
                  <a:pt x="16310" y="79"/>
                  <a:pt x="16032" y="-60"/>
                  <a:pt x="15774" y="25"/>
                </a:cubicBezTo>
                <a:cubicBezTo>
                  <a:pt x="15517" y="112"/>
                  <a:pt x="15378" y="388"/>
                  <a:pt x="15464" y="644"/>
                </a:cubicBezTo>
                <a:cubicBezTo>
                  <a:pt x="16091" y="2519"/>
                  <a:pt x="15480" y="4964"/>
                  <a:pt x="12650" y="5904"/>
                </a:cubicBezTo>
                <a:cubicBezTo>
                  <a:pt x="10733" y="6542"/>
                  <a:pt x="10105" y="7627"/>
                  <a:pt x="9915" y="8427"/>
                </a:cubicBezTo>
                <a:cubicBezTo>
                  <a:pt x="9809" y="8876"/>
                  <a:pt x="9824" y="9351"/>
                  <a:pt x="9937" y="9803"/>
                </a:cubicBezTo>
                <a:lnTo>
                  <a:pt x="1964" y="9803"/>
                </a:lnTo>
                <a:cubicBezTo>
                  <a:pt x="879" y="9803"/>
                  <a:pt x="0" y="10679"/>
                  <a:pt x="0" y="11759"/>
                </a:cubicBezTo>
                <a:lnTo>
                  <a:pt x="0" y="19584"/>
                </a:lnTo>
                <a:cubicBezTo>
                  <a:pt x="0" y="20664"/>
                  <a:pt x="879" y="21540"/>
                  <a:pt x="1964" y="21540"/>
                </a:cubicBezTo>
                <a:lnTo>
                  <a:pt x="19636" y="21540"/>
                </a:lnTo>
                <a:cubicBezTo>
                  <a:pt x="20721" y="21540"/>
                  <a:pt x="21600" y="20664"/>
                  <a:pt x="21600" y="19584"/>
                </a:cubicBezTo>
                <a:lnTo>
                  <a:pt x="21600" y="11759"/>
                </a:lnTo>
                <a:cubicBezTo>
                  <a:pt x="21600" y="10679"/>
                  <a:pt x="20721" y="9803"/>
                  <a:pt x="19636" y="9803"/>
                </a:cubicBezTo>
                <a:moveTo>
                  <a:pt x="17182" y="17139"/>
                </a:moveTo>
                <a:lnTo>
                  <a:pt x="19145" y="17139"/>
                </a:lnTo>
                <a:lnTo>
                  <a:pt x="19145" y="16160"/>
                </a:lnTo>
                <a:lnTo>
                  <a:pt x="17182" y="16160"/>
                </a:lnTo>
                <a:cubicBezTo>
                  <a:pt x="17182" y="16160"/>
                  <a:pt x="17182" y="17139"/>
                  <a:pt x="17182" y="17139"/>
                </a:cubicBezTo>
                <a:close/>
                <a:moveTo>
                  <a:pt x="14236" y="19095"/>
                </a:moveTo>
                <a:lnTo>
                  <a:pt x="15218" y="19095"/>
                </a:lnTo>
                <a:lnTo>
                  <a:pt x="15218" y="18117"/>
                </a:lnTo>
                <a:lnTo>
                  <a:pt x="14236" y="18117"/>
                </a:lnTo>
                <a:cubicBezTo>
                  <a:pt x="14236" y="18117"/>
                  <a:pt x="14236" y="19095"/>
                  <a:pt x="14236" y="19095"/>
                </a:cubicBezTo>
                <a:close/>
                <a:moveTo>
                  <a:pt x="16200" y="19095"/>
                </a:moveTo>
                <a:lnTo>
                  <a:pt x="17182" y="19095"/>
                </a:lnTo>
                <a:lnTo>
                  <a:pt x="17182" y="18117"/>
                </a:lnTo>
                <a:lnTo>
                  <a:pt x="16200" y="18117"/>
                </a:lnTo>
                <a:cubicBezTo>
                  <a:pt x="16200" y="18117"/>
                  <a:pt x="16200" y="19095"/>
                  <a:pt x="16200" y="19095"/>
                </a:cubicBezTo>
                <a:close/>
                <a:moveTo>
                  <a:pt x="18164" y="19095"/>
                </a:moveTo>
                <a:lnTo>
                  <a:pt x="19145" y="19095"/>
                </a:lnTo>
                <a:lnTo>
                  <a:pt x="19145" y="18117"/>
                </a:lnTo>
                <a:lnTo>
                  <a:pt x="18164" y="18117"/>
                </a:lnTo>
                <a:cubicBezTo>
                  <a:pt x="18164" y="18117"/>
                  <a:pt x="18164" y="19095"/>
                  <a:pt x="18164" y="19095"/>
                </a:cubicBezTo>
                <a:close/>
                <a:moveTo>
                  <a:pt x="16200" y="16160"/>
                </a:moveTo>
                <a:lnTo>
                  <a:pt x="15218" y="16160"/>
                </a:lnTo>
                <a:lnTo>
                  <a:pt x="15218" y="17139"/>
                </a:lnTo>
                <a:lnTo>
                  <a:pt x="16200" y="17139"/>
                </a:lnTo>
                <a:cubicBezTo>
                  <a:pt x="16200" y="17139"/>
                  <a:pt x="16200" y="16160"/>
                  <a:pt x="16200" y="16160"/>
                </a:cubicBezTo>
                <a:close/>
                <a:moveTo>
                  <a:pt x="18164" y="13226"/>
                </a:moveTo>
                <a:lnTo>
                  <a:pt x="19145" y="13226"/>
                </a:lnTo>
                <a:lnTo>
                  <a:pt x="19145" y="12248"/>
                </a:lnTo>
                <a:lnTo>
                  <a:pt x="18164" y="12248"/>
                </a:lnTo>
                <a:cubicBezTo>
                  <a:pt x="18164" y="12248"/>
                  <a:pt x="18164" y="13226"/>
                  <a:pt x="18164" y="13226"/>
                </a:cubicBezTo>
                <a:close/>
                <a:moveTo>
                  <a:pt x="13255" y="12248"/>
                </a:moveTo>
                <a:lnTo>
                  <a:pt x="12273" y="12248"/>
                </a:lnTo>
                <a:lnTo>
                  <a:pt x="12273" y="13226"/>
                </a:lnTo>
                <a:lnTo>
                  <a:pt x="13255" y="13226"/>
                </a:lnTo>
                <a:cubicBezTo>
                  <a:pt x="13255" y="13226"/>
                  <a:pt x="13255" y="12248"/>
                  <a:pt x="13255" y="12248"/>
                </a:cubicBezTo>
                <a:close/>
                <a:moveTo>
                  <a:pt x="13255" y="14204"/>
                </a:moveTo>
                <a:lnTo>
                  <a:pt x="12273" y="14204"/>
                </a:lnTo>
                <a:lnTo>
                  <a:pt x="12273" y="15182"/>
                </a:lnTo>
                <a:lnTo>
                  <a:pt x="13255" y="15182"/>
                </a:lnTo>
                <a:cubicBezTo>
                  <a:pt x="13255" y="15182"/>
                  <a:pt x="13255" y="14204"/>
                  <a:pt x="13255" y="14204"/>
                </a:cubicBezTo>
                <a:close/>
                <a:moveTo>
                  <a:pt x="15218" y="14204"/>
                </a:moveTo>
                <a:lnTo>
                  <a:pt x="14236" y="14204"/>
                </a:lnTo>
                <a:lnTo>
                  <a:pt x="14236" y="15182"/>
                </a:lnTo>
                <a:lnTo>
                  <a:pt x="15218" y="15182"/>
                </a:lnTo>
                <a:cubicBezTo>
                  <a:pt x="15218" y="15182"/>
                  <a:pt x="15218" y="14204"/>
                  <a:pt x="15218" y="14204"/>
                </a:cubicBezTo>
                <a:close/>
                <a:moveTo>
                  <a:pt x="17182" y="14204"/>
                </a:moveTo>
                <a:lnTo>
                  <a:pt x="16200" y="14204"/>
                </a:lnTo>
                <a:lnTo>
                  <a:pt x="16200" y="15182"/>
                </a:lnTo>
                <a:lnTo>
                  <a:pt x="17182" y="15182"/>
                </a:lnTo>
                <a:cubicBezTo>
                  <a:pt x="17182" y="15182"/>
                  <a:pt x="17182" y="14204"/>
                  <a:pt x="17182" y="14204"/>
                </a:cubicBezTo>
                <a:close/>
                <a:moveTo>
                  <a:pt x="15218" y="12248"/>
                </a:moveTo>
                <a:lnTo>
                  <a:pt x="14236" y="12248"/>
                </a:lnTo>
                <a:lnTo>
                  <a:pt x="14236" y="13226"/>
                </a:lnTo>
                <a:lnTo>
                  <a:pt x="15218" y="13226"/>
                </a:lnTo>
                <a:cubicBezTo>
                  <a:pt x="15218" y="13226"/>
                  <a:pt x="15218" y="12248"/>
                  <a:pt x="15218" y="12248"/>
                </a:cubicBezTo>
                <a:close/>
                <a:moveTo>
                  <a:pt x="17182" y="12248"/>
                </a:moveTo>
                <a:lnTo>
                  <a:pt x="16200" y="12248"/>
                </a:lnTo>
                <a:lnTo>
                  <a:pt x="16200" y="13226"/>
                </a:lnTo>
                <a:lnTo>
                  <a:pt x="17182" y="13226"/>
                </a:lnTo>
                <a:cubicBezTo>
                  <a:pt x="17182" y="13226"/>
                  <a:pt x="17182" y="12248"/>
                  <a:pt x="17182" y="12248"/>
                </a:cubicBezTo>
                <a:close/>
                <a:moveTo>
                  <a:pt x="11291" y="12248"/>
                </a:moveTo>
                <a:lnTo>
                  <a:pt x="10309" y="12248"/>
                </a:lnTo>
                <a:lnTo>
                  <a:pt x="10309" y="13226"/>
                </a:lnTo>
                <a:lnTo>
                  <a:pt x="11291" y="13226"/>
                </a:lnTo>
                <a:cubicBezTo>
                  <a:pt x="11291" y="13226"/>
                  <a:pt x="11291" y="12248"/>
                  <a:pt x="11291" y="12248"/>
                </a:cubicBezTo>
                <a:close/>
                <a:moveTo>
                  <a:pt x="5400" y="12248"/>
                </a:moveTo>
                <a:lnTo>
                  <a:pt x="4418" y="12248"/>
                </a:lnTo>
                <a:lnTo>
                  <a:pt x="4418" y="13226"/>
                </a:lnTo>
                <a:lnTo>
                  <a:pt x="5400" y="13226"/>
                </a:lnTo>
                <a:cubicBezTo>
                  <a:pt x="5400" y="13226"/>
                  <a:pt x="5400" y="12248"/>
                  <a:pt x="5400" y="12248"/>
                </a:cubicBezTo>
                <a:close/>
                <a:moveTo>
                  <a:pt x="7364" y="17139"/>
                </a:moveTo>
                <a:lnTo>
                  <a:pt x="8345" y="17139"/>
                </a:lnTo>
                <a:lnTo>
                  <a:pt x="8345" y="16160"/>
                </a:lnTo>
                <a:lnTo>
                  <a:pt x="7364" y="16160"/>
                </a:lnTo>
                <a:cubicBezTo>
                  <a:pt x="7364" y="16160"/>
                  <a:pt x="7364" y="17139"/>
                  <a:pt x="7364" y="17139"/>
                </a:cubicBezTo>
                <a:close/>
                <a:moveTo>
                  <a:pt x="7364" y="14204"/>
                </a:moveTo>
                <a:lnTo>
                  <a:pt x="6382" y="14204"/>
                </a:lnTo>
                <a:lnTo>
                  <a:pt x="6382" y="15182"/>
                </a:lnTo>
                <a:lnTo>
                  <a:pt x="7364" y="15182"/>
                </a:lnTo>
                <a:cubicBezTo>
                  <a:pt x="7364" y="15182"/>
                  <a:pt x="7364" y="14204"/>
                  <a:pt x="7364" y="14204"/>
                </a:cubicBezTo>
                <a:close/>
                <a:moveTo>
                  <a:pt x="7364" y="12248"/>
                </a:moveTo>
                <a:lnTo>
                  <a:pt x="6382" y="12248"/>
                </a:lnTo>
                <a:lnTo>
                  <a:pt x="6382" y="13226"/>
                </a:lnTo>
                <a:lnTo>
                  <a:pt x="7364" y="13226"/>
                </a:lnTo>
                <a:cubicBezTo>
                  <a:pt x="7364" y="13226"/>
                  <a:pt x="7364" y="12248"/>
                  <a:pt x="7364" y="12248"/>
                </a:cubicBezTo>
                <a:close/>
                <a:moveTo>
                  <a:pt x="9327" y="14204"/>
                </a:moveTo>
                <a:lnTo>
                  <a:pt x="8345" y="14204"/>
                </a:lnTo>
                <a:lnTo>
                  <a:pt x="8345" y="15182"/>
                </a:lnTo>
                <a:lnTo>
                  <a:pt x="9327" y="15182"/>
                </a:lnTo>
                <a:cubicBezTo>
                  <a:pt x="9327" y="15182"/>
                  <a:pt x="9327" y="14204"/>
                  <a:pt x="9327" y="14204"/>
                </a:cubicBezTo>
                <a:close/>
                <a:moveTo>
                  <a:pt x="11291" y="14204"/>
                </a:moveTo>
                <a:lnTo>
                  <a:pt x="10309" y="14204"/>
                </a:lnTo>
                <a:lnTo>
                  <a:pt x="10309" y="15182"/>
                </a:lnTo>
                <a:lnTo>
                  <a:pt x="11291" y="15182"/>
                </a:lnTo>
                <a:cubicBezTo>
                  <a:pt x="11291" y="15182"/>
                  <a:pt x="11291" y="14204"/>
                  <a:pt x="11291" y="14204"/>
                </a:cubicBezTo>
                <a:close/>
                <a:moveTo>
                  <a:pt x="9327" y="12248"/>
                </a:moveTo>
                <a:lnTo>
                  <a:pt x="8345" y="12248"/>
                </a:lnTo>
                <a:lnTo>
                  <a:pt x="8345" y="13226"/>
                </a:lnTo>
                <a:lnTo>
                  <a:pt x="9327" y="13226"/>
                </a:lnTo>
                <a:cubicBezTo>
                  <a:pt x="9327" y="13226"/>
                  <a:pt x="9327" y="12248"/>
                  <a:pt x="9327" y="12248"/>
                </a:cubicBezTo>
                <a:close/>
                <a:moveTo>
                  <a:pt x="11291" y="17139"/>
                </a:moveTo>
                <a:lnTo>
                  <a:pt x="12273" y="17139"/>
                </a:lnTo>
                <a:lnTo>
                  <a:pt x="12273" y="16160"/>
                </a:lnTo>
                <a:lnTo>
                  <a:pt x="11291" y="16160"/>
                </a:lnTo>
                <a:cubicBezTo>
                  <a:pt x="11291" y="16160"/>
                  <a:pt x="11291" y="17139"/>
                  <a:pt x="11291" y="17139"/>
                </a:cubicBezTo>
                <a:close/>
                <a:moveTo>
                  <a:pt x="9327" y="17139"/>
                </a:moveTo>
                <a:lnTo>
                  <a:pt x="10309" y="17139"/>
                </a:lnTo>
                <a:lnTo>
                  <a:pt x="10309" y="16160"/>
                </a:lnTo>
                <a:lnTo>
                  <a:pt x="9327" y="16160"/>
                </a:lnTo>
                <a:cubicBezTo>
                  <a:pt x="9327" y="16160"/>
                  <a:pt x="9327" y="17139"/>
                  <a:pt x="9327" y="17139"/>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85" name="Shape 2685"/>
          <p:cNvSpPr/>
          <p:nvPr/>
        </p:nvSpPr>
        <p:spPr>
          <a:xfrm>
            <a:off x="21083102" y="285308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9145"/>
                </a:moveTo>
                <a:cubicBezTo>
                  <a:pt x="20618" y="19959"/>
                  <a:pt x="19959" y="20618"/>
                  <a:pt x="19145" y="20618"/>
                </a:cubicBezTo>
                <a:cubicBezTo>
                  <a:pt x="18332" y="20618"/>
                  <a:pt x="17673" y="19959"/>
                  <a:pt x="17673" y="19145"/>
                </a:cubicBezTo>
                <a:lnTo>
                  <a:pt x="17673" y="14236"/>
                </a:lnTo>
                <a:cubicBezTo>
                  <a:pt x="17673" y="13424"/>
                  <a:pt x="18332" y="12764"/>
                  <a:pt x="19145" y="12764"/>
                </a:cubicBezTo>
                <a:cubicBezTo>
                  <a:pt x="19959" y="12764"/>
                  <a:pt x="20618" y="13424"/>
                  <a:pt x="20618" y="14236"/>
                </a:cubicBezTo>
                <a:cubicBezTo>
                  <a:pt x="20618" y="14236"/>
                  <a:pt x="20618" y="19145"/>
                  <a:pt x="20618" y="19145"/>
                </a:cubicBezTo>
                <a:close/>
                <a:moveTo>
                  <a:pt x="3927" y="14236"/>
                </a:moveTo>
                <a:lnTo>
                  <a:pt x="3927" y="19145"/>
                </a:lnTo>
                <a:cubicBezTo>
                  <a:pt x="3927" y="19959"/>
                  <a:pt x="3268" y="20618"/>
                  <a:pt x="2455" y="20618"/>
                </a:cubicBezTo>
                <a:cubicBezTo>
                  <a:pt x="1641" y="20618"/>
                  <a:pt x="982" y="19959"/>
                  <a:pt x="982" y="19145"/>
                </a:cubicBezTo>
                <a:lnTo>
                  <a:pt x="982" y="14236"/>
                </a:lnTo>
                <a:cubicBezTo>
                  <a:pt x="982" y="13424"/>
                  <a:pt x="1641" y="12764"/>
                  <a:pt x="2455" y="12764"/>
                </a:cubicBezTo>
                <a:cubicBezTo>
                  <a:pt x="3268" y="12764"/>
                  <a:pt x="3927" y="13424"/>
                  <a:pt x="3927" y="14236"/>
                </a:cubicBezTo>
                <a:moveTo>
                  <a:pt x="19636" y="11831"/>
                </a:moveTo>
                <a:lnTo>
                  <a:pt x="19636" y="5891"/>
                </a:lnTo>
                <a:cubicBezTo>
                  <a:pt x="19636" y="2638"/>
                  <a:pt x="16999" y="0"/>
                  <a:pt x="13745" y="0"/>
                </a:cubicBezTo>
                <a:lnTo>
                  <a:pt x="7855" y="0"/>
                </a:lnTo>
                <a:cubicBezTo>
                  <a:pt x="4601" y="0"/>
                  <a:pt x="1964" y="2638"/>
                  <a:pt x="1964" y="5891"/>
                </a:cubicBezTo>
                <a:lnTo>
                  <a:pt x="1964" y="11831"/>
                </a:lnTo>
                <a:cubicBezTo>
                  <a:pt x="843" y="12059"/>
                  <a:pt x="0" y="13049"/>
                  <a:pt x="0" y="14236"/>
                </a:cubicBezTo>
                <a:lnTo>
                  <a:pt x="0" y="19145"/>
                </a:lnTo>
                <a:cubicBezTo>
                  <a:pt x="0" y="20501"/>
                  <a:pt x="1099" y="21600"/>
                  <a:pt x="2455" y="21600"/>
                </a:cubicBezTo>
                <a:cubicBezTo>
                  <a:pt x="3810" y="21600"/>
                  <a:pt x="4909" y="20501"/>
                  <a:pt x="4909" y="19145"/>
                </a:cubicBezTo>
                <a:lnTo>
                  <a:pt x="4909" y="14236"/>
                </a:lnTo>
                <a:cubicBezTo>
                  <a:pt x="4909" y="13049"/>
                  <a:pt x="4066" y="12059"/>
                  <a:pt x="2945" y="11831"/>
                </a:cubicBezTo>
                <a:lnTo>
                  <a:pt x="2945" y="5891"/>
                </a:lnTo>
                <a:cubicBezTo>
                  <a:pt x="2945" y="3180"/>
                  <a:pt x="5144" y="982"/>
                  <a:pt x="7855" y="982"/>
                </a:cubicBezTo>
                <a:lnTo>
                  <a:pt x="13745" y="982"/>
                </a:lnTo>
                <a:cubicBezTo>
                  <a:pt x="16457" y="982"/>
                  <a:pt x="18655" y="3180"/>
                  <a:pt x="18655" y="5891"/>
                </a:cubicBezTo>
                <a:lnTo>
                  <a:pt x="18655" y="11831"/>
                </a:lnTo>
                <a:cubicBezTo>
                  <a:pt x="17534" y="12059"/>
                  <a:pt x="16691" y="13049"/>
                  <a:pt x="16691" y="14236"/>
                </a:cubicBezTo>
                <a:lnTo>
                  <a:pt x="16691" y="19145"/>
                </a:lnTo>
                <a:cubicBezTo>
                  <a:pt x="16691" y="20501"/>
                  <a:pt x="17790" y="21600"/>
                  <a:pt x="19145" y="21600"/>
                </a:cubicBezTo>
                <a:cubicBezTo>
                  <a:pt x="20501" y="21600"/>
                  <a:pt x="21600" y="20501"/>
                  <a:pt x="21600" y="19145"/>
                </a:cubicBezTo>
                <a:lnTo>
                  <a:pt x="21600" y="14236"/>
                </a:lnTo>
                <a:cubicBezTo>
                  <a:pt x="21600" y="13049"/>
                  <a:pt x="20757" y="12059"/>
                  <a:pt x="19636" y="1183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86" name="Shape 2686"/>
          <p:cNvSpPr/>
          <p:nvPr/>
        </p:nvSpPr>
        <p:spPr>
          <a:xfrm>
            <a:off x="22149624" y="285308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7673"/>
                </a:moveTo>
                <a:cubicBezTo>
                  <a:pt x="20618" y="18215"/>
                  <a:pt x="20178" y="18655"/>
                  <a:pt x="19636" y="18655"/>
                </a:cubicBezTo>
                <a:lnTo>
                  <a:pt x="19636" y="14727"/>
                </a:lnTo>
                <a:cubicBezTo>
                  <a:pt x="20178" y="14727"/>
                  <a:pt x="20618" y="15167"/>
                  <a:pt x="20618" y="15709"/>
                </a:cubicBezTo>
                <a:cubicBezTo>
                  <a:pt x="20618" y="15709"/>
                  <a:pt x="20618" y="17673"/>
                  <a:pt x="20618" y="17673"/>
                </a:cubicBezTo>
                <a:close/>
                <a:moveTo>
                  <a:pt x="18655" y="19145"/>
                </a:moveTo>
                <a:cubicBezTo>
                  <a:pt x="18655" y="19959"/>
                  <a:pt x="17995" y="20618"/>
                  <a:pt x="17182" y="20618"/>
                </a:cubicBezTo>
                <a:cubicBezTo>
                  <a:pt x="16368" y="20618"/>
                  <a:pt x="15709" y="19959"/>
                  <a:pt x="15709" y="19145"/>
                </a:cubicBezTo>
                <a:lnTo>
                  <a:pt x="15709" y="14236"/>
                </a:lnTo>
                <a:cubicBezTo>
                  <a:pt x="15709" y="13424"/>
                  <a:pt x="16368" y="12764"/>
                  <a:pt x="17182" y="12764"/>
                </a:cubicBezTo>
                <a:cubicBezTo>
                  <a:pt x="17995" y="12764"/>
                  <a:pt x="18655" y="13424"/>
                  <a:pt x="18655" y="14236"/>
                </a:cubicBezTo>
                <a:cubicBezTo>
                  <a:pt x="18655" y="14236"/>
                  <a:pt x="18655" y="19145"/>
                  <a:pt x="18655" y="19145"/>
                </a:cubicBezTo>
                <a:close/>
                <a:moveTo>
                  <a:pt x="4418" y="12764"/>
                </a:moveTo>
                <a:cubicBezTo>
                  <a:pt x="5231" y="12764"/>
                  <a:pt x="5891" y="13424"/>
                  <a:pt x="5891" y="14236"/>
                </a:cubicBezTo>
                <a:lnTo>
                  <a:pt x="5891" y="19145"/>
                </a:lnTo>
                <a:cubicBezTo>
                  <a:pt x="5891" y="19959"/>
                  <a:pt x="5231" y="20618"/>
                  <a:pt x="4418" y="20618"/>
                </a:cubicBezTo>
                <a:cubicBezTo>
                  <a:pt x="3605" y="20618"/>
                  <a:pt x="2945" y="19959"/>
                  <a:pt x="2945" y="19145"/>
                </a:cubicBezTo>
                <a:lnTo>
                  <a:pt x="2945" y="14236"/>
                </a:lnTo>
                <a:cubicBezTo>
                  <a:pt x="2945" y="13424"/>
                  <a:pt x="3605" y="12764"/>
                  <a:pt x="4418" y="12764"/>
                </a:cubicBezTo>
                <a:moveTo>
                  <a:pt x="1964" y="18655"/>
                </a:moveTo>
                <a:cubicBezTo>
                  <a:pt x="1422" y="18655"/>
                  <a:pt x="982" y="18215"/>
                  <a:pt x="982" y="17673"/>
                </a:cubicBezTo>
                <a:lnTo>
                  <a:pt x="982" y="15709"/>
                </a:lnTo>
                <a:cubicBezTo>
                  <a:pt x="982" y="15167"/>
                  <a:pt x="1422" y="14727"/>
                  <a:pt x="1964" y="14727"/>
                </a:cubicBezTo>
                <a:cubicBezTo>
                  <a:pt x="1964" y="14727"/>
                  <a:pt x="1964" y="18655"/>
                  <a:pt x="1964" y="18655"/>
                </a:cubicBezTo>
                <a:close/>
                <a:moveTo>
                  <a:pt x="19636" y="13745"/>
                </a:moveTo>
                <a:lnTo>
                  <a:pt x="19636" y="5891"/>
                </a:lnTo>
                <a:cubicBezTo>
                  <a:pt x="19636" y="2638"/>
                  <a:pt x="16999" y="0"/>
                  <a:pt x="13745" y="0"/>
                </a:cubicBezTo>
                <a:lnTo>
                  <a:pt x="7855" y="0"/>
                </a:lnTo>
                <a:cubicBezTo>
                  <a:pt x="4601" y="0"/>
                  <a:pt x="1964" y="2638"/>
                  <a:pt x="1964" y="5891"/>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3" y="11782"/>
                  <a:pt x="3357" y="11973"/>
                  <a:pt x="2945" y="12284"/>
                </a:cubicBezTo>
                <a:lnTo>
                  <a:pt x="2945" y="5891"/>
                </a:lnTo>
                <a:cubicBezTo>
                  <a:pt x="2945" y="3180"/>
                  <a:pt x="5144" y="982"/>
                  <a:pt x="7855" y="982"/>
                </a:cubicBezTo>
                <a:lnTo>
                  <a:pt x="13745" y="982"/>
                </a:lnTo>
                <a:cubicBezTo>
                  <a:pt x="16456" y="982"/>
                  <a:pt x="18655" y="3180"/>
                  <a:pt x="18655" y="5891"/>
                </a:cubicBezTo>
                <a:lnTo>
                  <a:pt x="18655" y="12284"/>
                </a:lnTo>
                <a:cubicBezTo>
                  <a:pt x="18243" y="11973"/>
                  <a:pt x="17737" y="11782"/>
                  <a:pt x="17182" y="11782"/>
                </a:cubicBezTo>
                <a:cubicBezTo>
                  <a:pt x="15826" y="11782"/>
                  <a:pt x="14727" y="12881"/>
                  <a:pt x="14727" y="14236"/>
                </a:cubicBezTo>
                <a:lnTo>
                  <a:pt x="14727" y="19145"/>
                </a:lnTo>
                <a:cubicBezTo>
                  <a:pt x="14727" y="20501"/>
                  <a:pt x="15826" y="21600"/>
                  <a:pt x="17182" y="21600"/>
                </a:cubicBezTo>
                <a:cubicBezTo>
                  <a:pt x="18369" y="21600"/>
                  <a:pt x="19359"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87" name="Shape 2687"/>
          <p:cNvSpPr/>
          <p:nvPr/>
        </p:nvSpPr>
        <p:spPr>
          <a:xfrm>
            <a:off x="12550923" y="391960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8655" y="16200"/>
                </a:moveTo>
                <a:lnTo>
                  <a:pt x="15709" y="16200"/>
                </a:lnTo>
                <a:lnTo>
                  <a:pt x="15709" y="14727"/>
                </a:lnTo>
                <a:lnTo>
                  <a:pt x="18655" y="14727"/>
                </a:lnTo>
                <a:cubicBezTo>
                  <a:pt x="18655" y="14727"/>
                  <a:pt x="18655" y="16200"/>
                  <a:pt x="18655" y="16200"/>
                </a:cubicBezTo>
                <a:close/>
                <a:moveTo>
                  <a:pt x="18655" y="18655"/>
                </a:moveTo>
                <a:lnTo>
                  <a:pt x="15709" y="18655"/>
                </a:lnTo>
                <a:lnTo>
                  <a:pt x="15709" y="17182"/>
                </a:lnTo>
                <a:lnTo>
                  <a:pt x="18655" y="17182"/>
                </a:lnTo>
                <a:cubicBezTo>
                  <a:pt x="18655" y="17182"/>
                  <a:pt x="18655" y="18655"/>
                  <a:pt x="18655" y="18655"/>
                </a:cubicBezTo>
                <a:close/>
                <a:moveTo>
                  <a:pt x="17182" y="20618"/>
                </a:moveTo>
                <a:cubicBezTo>
                  <a:pt x="16542" y="20618"/>
                  <a:pt x="16002" y="20207"/>
                  <a:pt x="15799" y="19636"/>
                </a:cubicBezTo>
                <a:lnTo>
                  <a:pt x="18564" y="19636"/>
                </a:lnTo>
                <a:cubicBezTo>
                  <a:pt x="18361" y="20207"/>
                  <a:pt x="17822" y="20618"/>
                  <a:pt x="17182" y="20618"/>
                </a:cubicBezTo>
                <a:moveTo>
                  <a:pt x="17182" y="12764"/>
                </a:moveTo>
                <a:cubicBezTo>
                  <a:pt x="17822" y="12764"/>
                  <a:pt x="18361" y="13175"/>
                  <a:pt x="18564" y="13745"/>
                </a:cubicBezTo>
                <a:lnTo>
                  <a:pt x="15799" y="13745"/>
                </a:lnTo>
                <a:cubicBezTo>
                  <a:pt x="16002" y="13175"/>
                  <a:pt x="16542" y="12764"/>
                  <a:pt x="17182" y="12764"/>
                </a:cubicBezTo>
                <a:moveTo>
                  <a:pt x="5891" y="16200"/>
                </a:moveTo>
                <a:lnTo>
                  <a:pt x="2945" y="16200"/>
                </a:lnTo>
                <a:lnTo>
                  <a:pt x="2945" y="14727"/>
                </a:lnTo>
                <a:lnTo>
                  <a:pt x="5891" y="14727"/>
                </a:lnTo>
                <a:cubicBezTo>
                  <a:pt x="5891" y="14727"/>
                  <a:pt x="5891" y="16200"/>
                  <a:pt x="5891" y="16200"/>
                </a:cubicBezTo>
                <a:close/>
                <a:moveTo>
                  <a:pt x="4418" y="12764"/>
                </a:moveTo>
                <a:cubicBezTo>
                  <a:pt x="5058" y="12764"/>
                  <a:pt x="5598" y="13175"/>
                  <a:pt x="5801" y="13745"/>
                </a:cubicBezTo>
                <a:lnTo>
                  <a:pt x="3036" y="13745"/>
                </a:lnTo>
                <a:cubicBezTo>
                  <a:pt x="3239" y="13175"/>
                  <a:pt x="3778" y="12764"/>
                  <a:pt x="4418" y="12764"/>
                </a:cubicBezTo>
                <a:moveTo>
                  <a:pt x="5891" y="18655"/>
                </a:moveTo>
                <a:lnTo>
                  <a:pt x="2945" y="18655"/>
                </a:lnTo>
                <a:lnTo>
                  <a:pt x="2945" y="17182"/>
                </a:lnTo>
                <a:lnTo>
                  <a:pt x="5891" y="17182"/>
                </a:lnTo>
                <a:cubicBezTo>
                  <a:pt x="5891" y="17182"/>
                  <a:pt x="5891" y="18655"/>
                  <a:pt x="5891" y="18655"/>
                </a:cubicBezTo>
                <a:close/>
                <a:moveTo>
                  <a:pt x="4418" y="20618"/>
                </a:moveTo>
                <a:cubicBezTo>
                  <a:pt x="3778" y="20618"/>
                  <a:pt x="3239" y="20207"/>
                  <a:pt x="3036" y="19636"/>
                </a:cubicBezTo>
                <a:lnTo>
                  <a:pt x="5801" y="19636"/>
                </a:lnTo>
                <a:cubicBezTo>
                  <a:pt x="5598" y="20207"/>
                  <a:pt x="5058" y="20618"/>
                  <a:pt x="4418" y="20618"/>
                </a:cubicBezTo>
                <a:moveTo>
                  <a:pt x="19636" y="13745"/>
                </a:moveTo>
                <a:lnTo>
                  <a:pt x="19636" y="8836"/>
                </a:lnTo>
                <a:cubicBezTo>
                  <a:pt x="19636" y="3956"/>
                  <a:pt x="15680" y="0"/>
                  <a:pt x="10800" y="0"/>
                </a:cubicBezTo>
                <a:cubicBezTo>
                  <a:pt x="5920" y="0"/>
                  <a:pt x="1964" y="3956"/>
                  <a:pt x="1964" y="8836"/>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4" y="11782"/>
                  <a:pt x="3356" y="11971"/>
                  <a:pt x="2945" y="12282"/>
                </a:cubicBezTo>
                <a:lnTo>
                  <a:pt x="2945" y="8836"/>
                </a:lnTo>
                <a:cubicBezTo>
                  <a:pt x="2945" y="4499"/>
                  <a:pt x="6462" y="982"/>
                  <a:pt x="10800" y="982"/>
                </a:cubicBezTo>
                <a:cubicBezTo>
                  <a:pt x="15138" y="982"/>
                  <a:pt x="18655" y="4499"/>
                  <a:pt x="18655" y="8836"/>
                </a:cubicBezTo>
                <a:lnTo>
                  <a:pt x="18655" y="12282"/>
                </a:lnTo>
                <a:cubicBezTo>
                  <a:pt x="18244" y="11971"/>
                  <a:pt x="17736" y="11782"/>
                  <a:pt x="17182" y="11782"/>
                </a:cubicBezTo>
                <a:cubicBezTo>
                  <a:pt x="15826" y="11782"/>
                  <a:pt x="14727" y="12881"/>
                  <a:pt x="14727" y="14236"/>
                </a:cubicBezTo>
                <a:lnTo>
                  <a:pt x="14727" y="19145"/>
                </a:lnTo>
                <a:cubicBezTo>
                  <a:pt x="14727" y="20501"/>
                  <a:pt x="15826" y="21600"/>
                  <a:pt x="17182" y="21600"/>
                </a:cubicBezTo>
                <a:cubicBezTo>
                  <a:pt x="18369" y="21600"/>
                  <a:pt x="19360"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88" name="Shape 2688"/>
          <p:cNvSpPr/>
          <p:nvPr/>
        </p:nvSpPr>
        <p:spPr>
          <a:xfrm>
            <a:off x="13617447" y="391960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89" name="Shape 2689"/>
          <p:cNvSpPr/>
          <p:nvPr/>
        </p:nvSpPr>
        <p:spPr>
          <a:xfrm>
            <a:off x="14683969" y="391960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90" name="Shape 2690"/>
          <p:cNvSpPr/>
          <p:nvPr/>
        </p:nvSpPr>
        <p:spPr>
          <a:xfrm>
            <a:off x="15750491" y="3944999"/>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91" name="Shape 2691"/>
          <p:cNvSpPr/>
          <p:nvPr/>
        </p:nvSpPr>
        <p:spPr>
          <a:xfrm>
            <a:off x="16943980" y="3919606"/>
            <a:ext cx="304722" cy="558655"/>
          </a:xfrm>
          <a:custGeom>
            <a:avLst/>
            <a:gdLst/>
            <a:ahLst/>
            <a:cxnLst>
              <a:cxn ang="0">
                <a:pos x="wd2" y="hd2"/>
              </a:cxn>
              <a:cxn ang="5400000">
                <a:pos x="wd2" y="hd2"/>
              </a:cxn>
              <a:cxn ang="10800000">
                <a:pos x="wd2" y="hd2"/>
              </a:cxn>
              <a:cxn ang="16200000">
                <a:pos x="wd2" y="hd2"/>
              </a:cxn>
            </a:cxnLst>
            <a:rect l="0" t="0" r="r" b="b"/>
            <a:pathLst>
              <a:path w="21600" h="21600" extrusionOk="0">
                <a:moveTo>
                  <a:pt x="12600" y="19924"/>
                </a:moveTo>
                <a:lnTo>
                  <a:pt x="12600" y="12476"/>
                </a:lnTo>
                <a:lnTo>
                  <a:pt x="19427" y="16200"/>
                </a:lnTo>
                <a:cubicBezTo>
                  <a:pt x="19427" y="16200"/>
                  <a:pt x="12600" y="19924"/>
                  <a:pt x="12600" y="19924"/>
                </a:cubicBezTo>
                <a:close/>
                <a:moveTo>
                  <a:pt x="12600" y="1676"/>
                </a:moveTo>
                <a:lnTo>
                  <a:pt x="19427" y="5400"/>
                </a:lnTo>
                <a:lnTo>
                  <a:pt x="12600" y="9124"/>
                </a:lnTo>
                <a:cubicBezTo>
                  <a:pt x="12600" y="9124"/>
                  <a:pt x="12600" y="1676"/>
                  <a:pt x="12600" y="1676"/>
                </a:cubicBezTo>
                <a:close/>
                <a:moveTo>
                  <a:pt x="21352" y="15862"/>
                </a:moveTo>
                <a:lnTo>
                  <a:pt x="21337" y="15854"/>
                </a:lnTo>
                <a:cubicBezTo>
                  <a:pt x="21336" y="15853"/>
                  <a:pt x="21335" y="15853"/>
                  <a:pt x="21335" y="15852"/>
                </a:cubicBezTo>
                <a:lnTo>
                  <a:pt x="12600" y="11088"/>
                </a:lnTo>
                <a:lnTo>
                  <a:pt x="12600" y="10512"/>
                </a:lnTo>
                <a:lnTo>
                  <a:pt x="21335" y="5748"/>
                </a:lnTo>
                <a:lnTo>
                  <a:pt x="21336" y="5747"/>
                </a:lnTo>
                <a:lnTo>
                  <a:pt x="21352" y="5739"/>
                </a:lnTo>
                <a:lnTo>
                  <a:pt x="21349" y="5738"/>
                </a:lnTo>
                <a:cubicBezTo>
                  <a:pt x="21503" y="5649"/>
                  <a:pt x="21600" y="5532"/>
                  <a:pt x="21600" y="5400"/>
                </a:cubicBezTo>
                <a:cubicBezTo>
                  <a:pt x="21600" y="5265"/>
                  <a:pt x="21499" y="5142"/>
                  <a:pt x="21336" y="5053"/>
                </a:cubicBezTo>
                <a:lnTo>
                  <a:pt x="12336" y="144"/>
                </a:lnTo>
                <a:cubicBezTo>
                  <a:pt x="12173" y="55"/>
                  <a:pt x="11948" y="0"/>
                  <a:pt x="11700" y="0"/>
                </a:cubicBezTo>
                <a:cubicBezTo>
                  <a:pt x="11203" y="0"/>
                  <a:pt x="10800" y="220"/>
                  <a:pt x="10800" y="491"/>
                </a:cubicBezTo>
                <a:lnTo>
                  <a:pt x="10800" y="10106"/>
                </a:lnTo>
                <a:lnTo>
                  <a:pt x="1552" y="5062"/>
                </a:lnTo>
                <a:lnTo>
                  <a:pt x="1549" y="5063"/>
                </a:lnTo>
                <a:cubicBezTo>
                  <a:pt x="1385" y="4969"/>
                  <a:pt x="1157" y="4909"/>
                  <a:pt x="900" y="4909"/>
                </a:cubicBezTo>
                <a:cubicBezTo>
                  <a:pt x="403" y="4909"/>
                  <a:pt x="0" y="5129"/>
                  <a:pt x="0" y="5400"/>
                </a:cubicBezTo>
                <a:cubicBezTo>
                  <a:pt x="0" y="5532"/>
                  <a:pt x="97" y="5649"/>
                  <a:pt x="251" y="5738"/>
                </a:cubicBezTo>
                <a:lnTo>
                  <a:pt x="248" y="5739"/>
                </a:lnTo>
                <a:lnTo>
                  <a:pt x="264" y="5747"/>
                </a:lnTo>
                <a:lnTo>
                  <a:pt x="264" y="5748"/>
                </a:lnTo>
                <a:lnTo>
                  <a:pt x="9527" y="10800"/>
                </a:lnTo>
                <a:lnTo>
                  <a:pt x="265" y="15852"/>
                </a:lnTo>
                <a:cubicBezTo>
                  <a:pt x="265" y="15853"/>
                  <a:pt x="264" y="15853"/>
                  <a:pt x="263" y="15854"/>
                </a:cubicBezTo>
                <a:lnTo>
                  <a:pt x="248" y="15862"/>
                </a:lnTo>
                <a:lnTo>
                  <a:pt x="251" y="15863"/>
                </a:lnTo>
                <a:cubicBezTo>
                  <a:pt x="97" y="15951"/>
                  <a:pt x="0" y="16069"/>
                  <a:pt x="0" y="16200"/>
                </a:cubicBezTo>
                <a:cubicBezTo>
                  <a:pt x="0" y="16471"/>
                  <a:pt x="403" y="16691"/>
                  <a:pt x="900" y="16691"/>
                </a:cubicBezTo>
                <a:cubicBezTo>
                  <a:pt x="1157" y="16691"/>
                  <a:pt x="1385" y="16631"/>
                  <a:pt x="1549" y="16537"/>
                </a:cubicBezTo>
                <a:lnTo>
                  <a:pt x="1552" y="16539"/>
                </a:lnTo>
                <a:lnTo>
                  <a:pt x="10800" y="11494"/>
                </a:lnTo>
                <a:lnTo>
                  <a:pt x="10800" y="21109"/>
                </a:lnTo>
                <a:cubicBezTo>
                  <a:pt x="10800" y="21380"/>
                  <a:pt x="11203" y="21600"/>
                  <a:pt x="11700" y="21600"/>
                </a:cubicBezTo>
                <a:cubicBezTo>
                  <a:pt x="11948" y="21600"/>
                  <a:pt x="12173" y="21546"/>
                  <a:pt x="12336" y="21456"/>
                </a:cubicBezTo>
                <a:lnTo>
                  <a:pt x="21336" y="16547"/>
                </a:lnTo>
                <a:cubicBezTo>
                  <a:pt x="21499" y="16458"/>
                  <a:pt x="21600" y="16336"/>
                  <a:pt x="21600" y="16200"/>
                </a:cubicBezTo>
                <a:cubicBezTo>
                  <a:pt x="21600" y="16069"/>
                  <a:pt x="21503" y="15951"/>
                  <a:pt x="21349" y="15863"/>
                </a:cubicBezTo>
                <a:cubicBezTo>
                  <a:pt x="21349" y="15863"/>
                  <a:pt x="21352" y="15862"/>
                  <a:pt x="21352" y="15862"/>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92" name="Shape 2692"/>
          <p:cNvSpPr/>
          <p:nvPr/>
        </p:nvSpPr>
        <p:spPr>
          <a:xfrm>
            <a:off x="17934322" y="3919606"/>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3200" y="16691"/>
                </a:moveTo>
                <a:lnTo>
                  <a:pt x="15600" y="16691"/>
                </a:lnTo>
                <a:lnTo>
                  <a:pt x="15600" y="14727"/>
                </a:lnTo>
                <a:lnTo>
                  <a:pt x="13200" y="14727"/>
                </a:lnTo>
                <a:cubicBezTo>
                  <a:pt x="13200" y="14727"/>
                  <a:pt x="13200" y="16691"/>
                  <a:pt x="13200" y="16691"/>
                </a:cubicBezTo>
                <a:close/>
                <a:moveTo>
                  <a:pt x="9600" y="10800"/>
                </a:moveTo>
                <a:lnTo>
                  <a:pt x="12000" y="10800"/>
                </a:lnTo>
                <a:lnTo>
                  <a:pt x="12000" y="8836"/>
                </a:lnTo>
                <a:lnTo>
                  <a:pt x="9600" y="8836"/>
                </a:lnTo>
                <a:cubicBezTo>
                  <a:pt x="9600" y="8836"/>
                  <a:pt x="9600" y="10800"/>
                  <a:pt x="9600" y="10800"/>
                </a:cubicBezTo>
                <a:close/>
                <a:moveTo>
                  <a:pt x="13200" y="19636"/>
                </a:moveTo>
                <a:lnTo>
                  <a:pt x="15600" y="19636"/>
                </a:lnTo>
                <a:lnTo>
                  <a:pt x="15600" y="17673"/>
                </a:lnTo>
                <a:lnTo>
                  <a:pt x="13200" y="17673"/>
                </a:lnTo>
                <a:cubicBezTo>
                  <a:pt x="13200" y="17673"/>
                  <a:pt x="13200" y="19636"/>
                  <a:pt x="13200" y="19636"/>
                </a:cubicBezTo>
                <a:close/>
                <a:moveTo>
                  <a:pt x="13200" y="13745"/>
                </a:moveTo>
                <a:lnTo>
                  <a:pt x="15600" y="13745"/>
                </a:lnTo>
                <a:lnTo>
                  <a:pt x="15600" y="11782"/>
                </a:lnTo>
                <a:lnTo>
                  <a:pt x="13200" y="11782"/>
                </a:lnTo>
                <a:cubicBezTo>
                  <a:pt x="13200" y="11782"/>
                  <a:pt x="13200" y="13745"/>
                  <a:pt x="13200" y="13745"/>
                </a:cubicBezTo>
                <a:close/>
                <a:moveTo>
                  <a:pt x="16800" y="10800"/>
                </a:moveTo>
                <a:lnTo>
                  <a:pt x="19200" y="10800"/>
                </a:lnTo>
                <a:lnTo>
                  <a:pt x="19200" y="8836"/>
                </a:lnTo>
                <a:lnTo>
                  <a:pt x="16800" y="8836"/>
                </a:lnTo>
                <a:cubicBezTo>
                  <a:pt x="16800" y="8836"/>
                  <a:pt x="16800" y="10800"/>
                  <a:pt x="16800" y="10800"/>
                </a:cubicBezTo>
                <a:close/>
                <a:moveTo>
                  <a:pt x="20400" y="19636"/>
                </a:moveTo>
                <a:cubicBezTo>
                  <a:pt x="20400" y="20178"/>
                  <a:pt x="19862" y="20618"/>
                  <a:pt x="19200" y="20618"/>
                </a:cubicBezTo>
                <a:lnTo>
                  <a:pt x="2400" y="20618"/>
                </a:lnTo>
                <a:cubicBezTo>
                  <a:pt x="1738" y="20618"/>
                  <a:pt x="1200" y="20178"/>
                  <a:pt x="1200" y="19636"/>
                </a:cubicBezTo>
                <a:lnTo>
                  <a:pt x="1200" y="1964"/>
                </a:lnTo>
                <a:cubicBezTo>
                  <a:pt x="1200" y="1422"/>
                  <a:pt x="1738" y="982"/>
                  <a:pt x="2400" y="982"/>
                </a:cubicBezTo>
                <a:lnTo>
                  <a:pt x="19200" y="982"/>
                </a:lnTo>
                <a:cubicBezTo>
                  <a:pt x="19862" y="982"/>
                  <a:pt x="20400" y="1422"/>
                  <a:pt x="20400" y="1964"/>
                </a:cubicBezTo>
                <a:cubicBezTo>
                  <a:pt x="20400" y="1964"/>
                  <a:pt x="20400" y="19636"/>
                  <a:pt x="20400" y="19636"/>
                </a:cubicBezTo>
                <a:close/>
                <a:moveTo>
                  <a:pt x="192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1964"/>
                </a:lnTo>
                <a:cubicBezTo>
                  <a:pt x="21600" y="879"/>
                  <a:pt x="20525" y="0"/>
                  <a:pt x="19200" y="0"/>
                </a:cubicBezTo>
                <a:moveTo>
                  <a:pt x="13200" y="10800"/>
                </a:moveTo>
                <a:lnTo>
                  <a:pt x="15600" y="10800"/>
                </a:lnTo>
                <a:lnTo>
                  <a:pt x="15600" y="8836"/>
                </a:lnTo>
                <a:lnTo>
                  <a:pt x="13200" y="8836"/>
                </a:lnTo>
                <a:cubicBezTo>
                  <a:pt x="13200" y="8836"/>
                  <a:pt x="13200" y="10800"/>
                  <a:pt x="13200" y="10800"/>
                </a:cubicBezTo>
                <a:close/>
                <a:moveTo>
                  <a:pt x="3600" y="2945"/>
                </a:moveTo>
                <a:lnTo>
                  <a:pt x="18000" y="2945"/>
                </a:lnTo>
                <a:lnTo>
                  <a:pt x="18000" y="6873"/>
                </a:lnTo>
                <a:lnTo>
                  <a:pt x="3600" y="6873"/>
                </a:lnTo>
                <a:cubicBezTo>
                  <a:pt x="3600" y="6873"/>
                  <a:pt x="3600" y="2945"/>
                  <a:pt x="3600" y="2945"/>
                </a:cubicBezTo>
                <a:close/>
                <a:moveTo>
                  <a:pt x="2400" y="7855"/>
                </a:moveTo>
                <a:lnTo>
                  <a:pt x="19200" y="7855"/>
                </a:lnTo>
                <a:lnTo>
                  <a:pt x="19200" y="1964"/>
                </a:lnTo>
                <a:lnTo>
                  <a:pt x="2400" y="1964"/>
                </a:lnTo>
                <a:cubicBezTo>
                  <a:pt x="2400" y="1964"/>
                  <a:pt x="2400" y="7855"/>
                  <a:pt x="2400" y="7855"/>
                </a:cubicBezTo>
                <a:close/>
                <a:moveTo>
                  <a:pt x="9600" y="13745"/>
                </a:moveTo>
                <a:lnTo>
                  <a:pt x="12000" y="13745"/>
                </a:lnTo>
                <a:lnTo>
                  <a:pt x="12000" y="11782"/>
                </a:lnTo>
                <a:lnTo>
                  <a:pt x="9600" y="11782"/>
                </a:lnTo>
                <a:cubicBezTo>
                  <a:pt x="9600" y="11782"/>
                  <a:pt x="9600" y="13745"/>
                  <a:pt x="9600" y="13745"/>
                </a:cubicBezTo>
                <a:close/>
                <a:moveTo>
                  <a:pt x="16800" y="19636"/>
                </a:moveTo>
                <a:lnTo>
                  <a:pt x="19200" y="19636"/>
                </a:lnTo>
                <a:lnTo>
                  <a:pt x="19200" y="11782"/>
                </a:lnTo>
                <a:lnTo>
                  <a:pt x="16800" y="11782"/>
                </a:lnTo>
                <a:cubicBezTo>
                  <a:pt x="16800" y="11782"/>
                  <a:pt x="16800" y="19636"/>
                  <a:pt x="16800" y="19636"/>
                </a:cubicBezTo>
                <a:close/>
                <a:moveTo>
                  <a:pt x="2400" y="16691"/>
                </a:moveTo>
                <a:lnTo>
                  <a:pt x="4800" y="16691"/>
                </a:lnTo>
                <a:lnTo>
                  <a:pt x="4800" y="14727"/>
                </a:lnTo>
                <a:lnTo>
                  <a:pt x="2400" y="14727"/>
                </a:lnTo>
                <a:cubicBezTo>
                  <a:pt x="2400" y="14727"/>
                  <a:pt x="2400" y="16691"/>
                  <a:pt x="2400" y="16691"/>
                </a:cubicBezTo>
                <a:close/>
                <a:moveTo>
                  <a:pt x="2400" y="10800"/>
                </a:moveTo>
                <a:lnTo>
                  <a:pt x="4800" y="10800"/>
                </a:lnTo>
                <a:lnTo>
                  <a:pt x="4800" y="8836"/>
                </a:lnTo>
                <a:lnTo>
                  <a:pt x="2400" y="8836"/>
                </a:lnTo>
                <a:cubicBezTo>
                  <a:pt x="2400" y="8836"/>
                  <a:pt x="2400" y="10800"/>
                  <a:pt x="2400" y="10800"/>
                </a:cubicBezTo>
                <a:close/>
                <a:moveTo>
                  <a:pt x="2400" y="19636"/>
                </a:moveTo>
                <a:lnTo>
                  <a:pt x="4800" y="19636"/>
                </a:lnTo>
                <a:lnTo>
                  <a:pt x="4800" y="17673"/>
                </a:lnTo>
                <a:lnTo>
                  <a:pt x="2400" y="17673"/>
                </a:lnTo>
                <a:cubicBezTo>
                  <a:pt x="2400" y="17673"/>
                  <a:pt x="2400" y="19636"/>
                  <a:pt x="2400" y="19636"/>
                </a:cubicBezTo>
                <a:close/>
                <a:moveTo>
                  <a:pt x="2400" y="13745"/>
                </a:moveTo>
                <a:lnTo>
                  <a:pt x="4800" y="13745"/>
                </a:lnTo>
                <a:lnTo>
                  <a:pt x="4800" y="11782"/>
                </a:lnTo>
                <a:lnTo>
                  <a:pt x="2400" y="11782"/>
                </a:lnTo>
                <a:cubicBezTo>
                  <a:pt x="2400" y="11782"/>
                  <a:pt x="2400" y="13745"/>
                  <a:pt x="2400" y="13745"/>
                </a:cubicBezTo>
                <a:close/>
                <a:moveTo>
                  <a:pt x="9600" y="16691"/>
                </a:moveTo>
                <a:lnTo>
                  <a:pt x="12000" y="16691"/>
                </a:lnTo>
                <a:lnTo>
                  <a:pt x="12000" y="14727"/>
                </a:lnTo>
                <a:lnTo>
                  <a:pt x="9600" y="14727"/>
                </a:lnTo>
                <a:cubicBezTo>
                  <a:pt x="9600" y="14727"/>
                  <a:pt x="9600" y="16691"/>
                  <a:pt x="9600" y="16691"/>
                </a:cubicBezTo>
                <a:close/>
                <a:moveTo>
                  <a:pt x="6000" y="19636"/>
                </a:moveTo>
                <a:lnTo>
                  <a:pt x="8400" y="19636"/>
                </a:lnTo>
                <a:lnTo>
                  <a:pt x="8400" y="17673"/>
                </a:lnTo>
                <a:lnTo>
                  <a:pt x="6000" y="17673"/>
                </a:lnTo>
                <a:cubicBezTo>
                  <a:pt x="6000" y="17673"/>
                  <a:pt x="6000" y="19636"/>
                  <a:pt x="6000" y="19636"/>
                </a:cubicBezTo>
                <a:close/>
                <a:moveTo>
                  <a:pt x="9600" y="19636"/>
                </a:moveTo>
                <a:lnTo>
                  <a:pt x="12000" y="19636"/>
                </a:lnTo>
                <a:lnTo>
                  <a:pt x="12000" y="17673"/>
                </a:lnTo>
                <a:lnTo>
                  <a:pt x="9600" y="17673"/>
                </a:lnTo>
                <a:cubicBezTo>
                  <a:pt x="9600" y="17673"/>
                  <a:pt x="9600" y="19636"/>
                  <a:pt x="9600" y="19636"/>
                </a:cubicBezTo>
                <a:close/>
                <a:moveTo>
                  <a:pt x="6000" y="16691"/>
                </a:moveTo>
                <a:lnTo>
                  <a:pt x="8400" y="16691"/>
                </a:lnTo>
                <a:lnTo>
                  <a:pt x="8400" y="14727"/>
                </a:lnTo>
                <a:lnTo>
                  <a:pt x="6000" y="14727"/>
                </a:lnTo>
                <a:cubicBezTo>
                  <a:pt x="6000" y="14727"/>
                  <a:pt x="6000" y="16691"/>
                  <a:pt x="6000" y="16691"/>
                </a:cubicBezTo>
                <a:close/>
                <a:moveTo>
                  <a:pt x="6000" y="13745"/>
                </a:moveTo>
                <a:lnTo>
                  <a:pt x="8400" y="13745"/>
                </a:lnTo>
                <a:lnTo>
                  <a:pt x="8400" y="11782"/>
                </a:lnTo>
                <a:lnTo>
                  <a:pt x="6000" y="11782"/>
                </a:lnTo>
                <a:cubicBezTo>
                  <a:pt x="6000" y="11782"/>
                  <a:pt x="6000" y="13745"/>
                  <a:pt x="6000" y="13745"/>
                </a:cubicBezTo>
                <a:close/>
                <a:moveTo>
                  <a:pt x="6000" y="10800"/>
                </a:moveTo>
                <a:lnTo>
                  <a:pt x="8400" y="10800"/>
                </a:lnTo>
                <a:lnTo>
                  <a:pt x="8400" y="8836"/>
                </a:lnTo>
                <a:lnTo>
                  <a:pt x="6000" y="8836"/>
                </a:lnTo>
                <a:cubicBezTo>
                  <a:pt x="6000" y="8836"/>
                  <a:pt x="6000" y="10800"/>
                  <a:pt x="6000" y="10800"/>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93" name="Shape 2693"/>
          <p:cNvSpPr/>
          <p:nvPr/>
        </p:nvSpPr>
        <p:spPr>
          <a:xfrm>
            <a:off x="18950058" y="391960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1782" y="11782"/>
                </a:moveTo>
                <a:lnTo>
                  <a:pt x="9818" y="11782"/>
                </a:lnTo>
                <a:lnTo>
                  <a:pt x="9818" y="13745"/>
                </a:lnTo>
                <a:lnTo>
                  <a:pt x="11782" y="13745"/>
                </a:lnTo>
                <a:cubicBezTo>
                  <a:pt x="11782" y="13745"/>
                  <a:pt x="11782" y="11782"/>
                  <a:pt x="11782" y="11782"/>
                </a:cubicBezTo>
                <a:close/>
                <a:moveTo>
                  <a:pt x="7855" y="17673"/>
                </a:moveTo>
                <a:lnTo>
                  <a:pt x="9818" y="17673"/>
                </a:lnTo>
                <a:lnTo>
                  <a:pt x="9818" y="16691"/>
                </a:lnTo>
                <a:lnTo>
                  <a:pt x="7855" y="16691"/>
                </a:lnTo>
                <a:cubicBezTo>
                  <a:pt x="7855" y="16691"/>
                  <a:pt x="7855" y="17673"/>
                  <a:pt x="7855" y="17673"/>
                </a:cubicBezTo>
                <a:close/>
                <a:moveTo>
                  <a:pt x="11782" y="17673"/>
                </a:moveTo>
                <a:lnTo>
                  <a:pt x="13745" y="17673"/>
                </a:lnTo>
                <a:lnTo>
                  <a:pt x="13745" y="16691"/>
                </a:lnTo>
                <a:lnTo>
                  <a:pt x="11782" y="16691"/>
                </a:lnTo>
                <a:cubicBezTo>
                  <a:pt x="11782" y="16691"/>
                  <a:pt x="11782" y="17673"/>
                  <a:pt x="11782" y="17673"/>
                </a:cubicBezTo>
                <a:close/>
                <a:moveTo>
                  <a:pt x="12764" y="8836"/>
                </a:moveTo>
                <a:cubicBezTo>
                  <a:pt x="12492" y="8836"/>
                  <a:pt x="12273" y="9056"/>
                  <a:pt x="12273" y="9327"/>
                </a:cubicBezTo>
                <a:cubicBezTo>
                  <a:pt x="12273" y="9599"/>
                  <a:pt x="12492" y="9818"/>
                  <a:pt x="12764" y="9818"/>
                </a:cubicBezTo>
                <a:cubicBezTo>
                  <a:pt x="13035" y="9818"/>
                  <a:pt x="13255" y="9599"/>
                  <a:pt x="13255" y="9327"/>
                </a:cubicBezTo>
                <a:cubicBezTo>
                  <a:pt x="13255" y="9056"/>
                  <a:pt x="13035" y="8836"/>
                  <a:pt x="12764" y="8836"/>
                </a:cubicBezTo>
                <a:moveTo>
                  <a:pt x="3927" y="12764"/>
                </a:moveTo>
                <a:cubicBezTo>
                  <a:pt x="3927" y="11679"/>
                  <a:pt x="4806" y="10800"/>
                  <a:pt x="5891" y="10800"/>
                </a:cubicBezTo>
                <a:cubicBezTo>
                  <a:pt x="6975" y="10800"/>
                  <a:pt x="7855" y="11679"/>
                  <a:pt x="7855" y="12764"/>
                </a:cubicBezTo>
                <a:cubicBezTo>
                  <a:pt x="7855" y="13848"/>
                  <a:pt x="6975" y="14727"/>
                  <a:pt x="5891" y="14727"/>
                </a:cubicBezTo>
                <a:cubicBezTo>
                  <a:pt x="4806" y="14727"/>
                  <a:pt x="3927" y="13848"/>
                  <a:pt x="3927" y="12764"/>
                </a:cubicBezTo>
                <a:moveTo>
                  <a:pt x="17673" y="12764"/>
                </a:moveTo>
                <a:cubicBezTo>
                  <a:pt x="17673" y="13848"/>
                  <a:pt x="16794" y="14727"/>
                  <a:pt x="15709" y="14727"/>
                </a:cubicBezTo>
                <a:cubicBezTo>
                  <a:pt x="14625" y="14727"/>
                  <a:pt x="13745" y="13848"/>
                  <a:pt x="13745" y="12764"/>
                </a:cubicBezTo>
                <a:cubicBezTo>
                  <a:pt x="13745" y="11679"/>
                  <a:pt x="14625" y="10800"/>
                  <a:pt x="15709" y="10800"/>
                </a:cubicBezTo>
                <a:cubicBezTo>
                  <a:pt x="16794" y="10800"/>
                  <a:pt x="17673" y="11679"/>
                  <a:pt x="17673" y="12764"/>
                </a:cubicBezTo>
                <a:moveTo>
                  <a:pt x="20618" y="8836"/>
                </a:moveTo>
                <a:lnTo>
                  <a:pt x="19145" y="8836"/>
                </a:lnTo>
                <a:cubicBezTo>
                  <a:pt x="18874" y="8836"/>
                  <a:pt x="18655" y="9056"/>
                  <a:pt x="18655" y="9327"/>
                </a:cubicBezTo>
                <a:cubicBezTo>
                  <a:pt x="18655" y="9599"/>
                  <a:pt x="18874" y="9818"/>
                  <a:pt x="19145" y="9818"/>
                </a:cubicBezTo>
                <a:lnTo>
                  <a:pt x="20618" y="9818"/>
                </a:lnTo>
                <a:lnTo>
                  <a:pt x="20618" y="12273"/>
                </a:lnTo>
                <a:lnTo>
                  <a:pt x="18605" y="12273"/>
                </a:lnTo>
                <a:cubicBezTo>
                  <a:pt x="18370" y="10881"/>
                  <a:pt x="17167" y="9818"/>
                  <a:pt x="15709" y="9818"/>
                </a:cubicBezTo>
                <a:cubicBezTo>
                  <a:pt x="14082" y="9818"/>
                  <a:pt x="12764" y="11137"/>
                  <a:pt x="12764" y="12764"/>
                </a:cubicBezTo>
                <a:cubicBezTo>
                  <a:pt x="12764" y="14390"/>
                  <a:pt x="14082" y="15709"/>
                  <a:pt x="15709" y="15709"/>
                </a:cubicBezTo>
                <a:cubicBezTo>
                  <a:pt x="17167" y="15709"/>
                  <a:pt x="18370" y="14646"/>
                  <a:pt x="18605" y="13255"/>
                </a:cubicBezTo>
                <a:lnTo>
                  <a:pt x="20618" y="13255"/>
                </a:lnTo>
                <a:lnTo>
                  <a:pt x="20618" y="18655"/>
                </a:lnTo>
                <a:lnTo>
                  <a:pt x="982" y="18655"/>
                </a:lnTo>
                <a:lnTo>
                  <a:pt x="982" y="13255"/>
                </a:lnTo>
                <a:lnTo>
                  <a:pt x="2995" y="13255"/>
                </a:lnTo>
                <a:cubicBezTo>
                  <a:pt x="3230" y="14646"/>
                  <a:pt x="4433" y="15709"/>
                  <a:pt x="5891" y="15709"/>
                </a:cubicBezTo>
                <a:cubicBezTo>
                  <a:pt x="7517" y="15709"/>
                  <a:pt x="8836" y="14390"/>
                  <a:pt x="8836" y="12764"/>
                </a:cubicBezTo>
                <a:cubicBezTo>
                  <a:pt x="8836" y="11137"/>
                  <a:pt x="7517" y="9818"/>
                  <a:pt x="5891" y="9818"/>
                </a:cubicBezTo>
                <a:cubicBezTo>
                  <a:pt x="4433" y="9818"/>
                  <a:pt x="3230" y="10881"/>
                  <a:pt x="2995" y="12273"/>
                </a:cubicBezTo>
                <a:lnTo>
                  <a:pt x="982" y="12273"/>
                </a:lnTo>
                <a:lnTo>
                  <a:pt x="982" y="9818"/>
                </a:lnTo>
                <a:lnTo>
                  <a:pt x="2455" y="9818"/>
                </a:lnTo>
                <a:cubicBezTo>
                  <a:pt x="2726" y="9818"/>
                  <a:pt x="2945" y="9599"/>
                  <a:pt x="2945" y="9327"/>
                </a:cubicBezTo>
                <a:cubicBezTo>
                  <a:pt x="2945" y="9056"/>
                  <a:pt x="2726" y="8836"/>
                  <a:pt x="2455" y="8836"/>
                </a:cubicBezTo>
                <a:lnTo>
                  <a:pt x="982" y="8836"/>
                </a:lnTo>
                <a:lnTo>
                  <a:pt x="982" y="7855"/>
                </a:lnTo>
                <a:cubicBezTo>
                  <a:pt x="982" y="7313"/>
                  <a:pt x="1421" y="6873"/>
                  <a:pt x="1964" y="6873"/>
                </a:cubicBezTo>
                <a:lnTo>
                  <a:pt x="19636" y="6873"/>
                </a:lnTo>
                <a:cubicBezTo>
                  <a:pt x="20178" y="6873"/>
                  <a:pt x="20618" y="7313"/>
                  <a:pt x="20618" y="7855"/>
                </a:cubicBezTo>
                <a:cubicBezTo>
                  <a:pt x="20618" y="7855"/>
                  <a:pt x="20618" y="8836"/>
                  <a:pt x="20618" y="8836"/>
                </a:cubicBezTo>
                <a:close/>
                <a:moveTo>
                  <a:pt x="19636" y="20618"/>
                </a:moveTo>
                <a:lnTo>
                  <a:pt x="1964" y="20618"/>
                </a:lnTo>
                <a:cubicBezTo>
                  <a:pt x="1421" y="20618"/>
                  <a:pt x="982" y="20178"/>
                  <a:pt x="982" y="19636"/>
                </a:cubicBezTo>
                <a:lnTo>
                  <a:pt x="20618" y="19636"/>
                </a:lnTo>
                <a:cubicBezTo>
                  <a:pt x="20618" y="20178"/>
                  <a:pt x="20178" y="20618"/>
                  <a:pt x="19636" y="20618"/>
                </a:cubicBezTo>
                <a:moveTo>
                  <a:pt x="5891" y="4909"/>
                </a:moveTo>
                <a:lnTo>
                  <a:pt x="15709" y="4909"/>
                </a:lnTo>
                <a:lnTo>
                  <a:pt x="15709" y="5891"/>
                </a:lnTo>
                <a:lnTo>
                  <a:pt x="5891" y="5891"/>
                </a:lnTo>
                <a:cubicBezTo>
                  <a:pt x="5891" y="5891"/>
                  <a:pt x="5891" y="4909"/>
                  <a:pt x="5891" y="4909"/>
                </a:cubicBezTo>
                <a:close/>
                <a:moveTo>
                  <a:pt x="19636" y="5891"/>
                </a:moveTo>
                <a:lnTo>
                  <a:pt x="19636" y="2855"/>
                </a:lnTo>
                <a:cubicBezTo>
                  <a:pt x="20207" y="2653"/>
                  <a:pt x="20618" y="2113"/>
                  <a:pt x="20618" y="1473"/>
                </a:cubicBezTo>
                <a:cubicBezTo>
                  <a:pt x="20618" y="659"/>
                  <a:pt x="19959" y="0"/>
                  <a:pt x="19145" y="0"/>
                </a:cubicBezTo>
                <a:cubicBezTo>
                  <a:pt x="18332" y="0"/>
                  <a:pt x="17673" y="659"/>
                  <a:pt x="17673" y="1473"/>
                </a:cubicBezTo>
                <a:cubicBezTo>
                  <a:pt x="17673" y="2113"/>
                  <a:pt x="18084" y="2653"/>
                  <a:pt x="18655" y="2855"/>
                </a:cubicBezTo>
                <a:lnTo>
                  <a:pt x="18655" y="5891"/>
                </a:lnTo>
                <a:lnTo>
                  <a:pt x="16691" y="5891"/>
                </a:lnTo>
                <a:lnTo>
                  <a:pt x="16691" y="4909"/>
                </a:lnTo>
                <a:cubicBezTo>
                  <a:pt x="16691" y="4367"/>
                  <a:pt x="16251" y="3927"/>
                  <a:pt x="15709" y="3927"/>
                </a:cubicBezTo>
                <a:lnTo>
                  <a:pt x="5891" y="3927"/>
                </a:lnTo>
                <a:cubicBezTo>
                  <a:pt x="5348" y="3927"/>
                  <a:pt x="4909" y="4367"/>
                  <a:pt x="4909" y="4909"/>
                </a:cubicBezTo>
                <a:lnTo>
                  <a:pt x="4909" y="5891"/>
                </a:lnTo>
                <a:lnTo>
                  <a:pt x="1964" y="5891"/>
                </a:lnTo>
                <a:cubicBezTo>
                  <a:pt x="879" y="5891"/>
                  <a:pt x="0" y="6770"/>
                  <a:pt x="0" y="7855"/>
                </a:cubicBezTo>
                <a:lnTo>
                  <a:pt x="0" y="19636"/>
                </a:lnTo>
                <a:cubicBezTo>
                  <a:pt x="0" y="20721"/>
                  <a:pt x="879" y="21600"/>
                  <a:pt x="1964" y="21600"/>
                </a:cubicBezTo>
                <a:lnTo>
                  <a:pt x="19636" y="21600"/>
                </a:lnTo>
                <a:cubicBezTo>
                  <a:pt x="20721" y="21600"/>
                  <a:pt x="21600" y="20721"/>
                  <a:pt x="21600" y="19636"/>
                </a:cubicBezTo>
                <a:lnTo>
                  <a:pt x="21600" y="7855"/>
                </a:lnTo>
                <a:cubicBezTo>
                  <a:pt x="21600" y="6770"/>
                  <a:pt x="20721" y="5891"/>
                  <a:pt x="19636" y="5891"/>
                </a:cubicBezTo>
                <a:moveTo>
                  <a:pt x="10800" y="9818"/>
                </a:moveTo>
                <a:cubicBezTo>
                  <a:pt x="11071" y="9818"/>
                  <a:pt x="11291" y="9599"/>
                  <a:pt x="11291" y="9327"/>
                </a:cubicBezTo>
                <a:cubicBezTo>
                  <a:pt x="11291" y="9056"/>
                  <a:pt x="11071" y="8836"/>
                  <a:pt x="10800" y="8836"/>
                </a:cubicBezTo>
                <a:cubicBezTo>
                  <a:pt x="10529" y="8836"/>
                  <a:pt x="10309" y="9056"/>
                  <a:pt x="10309" y="9327"/>
                </a:cubicBezTo>
                <a:cubicBezTo>
                  <a:pt x="10309" y="9599"/>
                  <a:pt x="10529" y="9818"/>
                  <a:pt x="10800" y="9818"/>
                </a:cubicBezTo>
                <a:moveTo>
                  <a:pt x="9327" y="9327"/>
                </a:moveTo>
                <a:cubicBezTo>
                  <a:pt x="9327" y="9056"/>
                  <a:pt x="9108" y="8836"/>
                  <a:pt x="8836" y="8836"/>
                </a:cubicBezTo>
                <a:cubicBezTo>
                  <a:pt x="8565" y="8836"/>
                  <a:pt x="8345" y="9056"/>
                  <a:pt x="8345" y="9327"/>
                </a:cubicBezTo>
                <a:cubicBezTo>
                  <a:pt x="8345" y="9599"/>
                  <a:pt x="8565" y="9818"/>
                  <a:pt x="8836" y="9818"/>
                </a:cubicBezTo>
                <a:cubicBezTo>
                  <a:pt x="9108" y="9818"/>
                  <a:pt x="9327" y="9599"/>
                  <a:pt x="9327" y="932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94" name="Shape 2694"/>
          <p:cNvSpPr/>
          <p:nvPr/>
        </p:nvSpPr>
        <p:spPr>
          <a:xfrm>
            <a:off x="20016580" y="391960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3538" y="14727"/>
                </a:moveTo>
                <a:cubicBezTo>
                  <a:pt x="13628" y="14411"/>
                  <a:pt x="13690" y="14083"/>
                  <a:pt x="13721" y="13745"/>
                </a:cubicBezTo>
                <a:lnTo>
                  <a:pt x="2970" y="13745"/>
                </a:lnTo>
                <a:cubicBezTo>
                  <a:pt x="3001" y="14083"/>
                  <a:pt x="3063" y="14411"/>
                  <a:pt x="3153" y="14727"/>
                </a:cubicBezTo>
                <a:cubicBezTo>
                  <a:pt x="3153" y="14727"/>
                  <a:pt x="13538" y="14727"/>
                  <a:pt x="13538" y="14727"/>
                </a:cubicBezTo>
                <a:close/>
                <a:moveTo>
                  <a:pt x="18655" y="12764"/>
                </a:moveTo>
                <a:cubicBezTo>
                  <a:pt x="18383" y="12764"/>
                  <a:pt x="18164" y="12984"/>
                  <a:pt x="18164" y="13255"/>
                </a:cubicBezTo>
                <a:cubicBezTo>
                  <a:pt x="18164" y="13526"/>
                  <a:pt x="18383" y="13745"/>
                  <a:pt x="18655" y="13745"/>
                </a:cubicBezTo>
                <a:cubicBezTo>
                  <a:pt x="18926" y="13745"/>
                  <a:pt x="19145" y="13526"/>
                  <a:pt x="19145" y="13255"/>
                </a:cubicBezTo>
                <a:cubicBezTo>
                  <a:pt x="19145" y="12984"/>
                  <a:pt x="18926" y="12764"/>
                  <a:pt x="18655" y="12764"/>
                </a:cubicBezTo>
                <a:moveTo>
                  <a:pt x="18655" y="8836"/>
                </a:moveTo>
                <a:cubicBezTo>
                  <a:pt x="18112" y="8836"/>
                  <a:pt x="17673" y="9276"/>
                  <a:pt x="17673" y="9818"/>
                </a:cubicBezTo>
                <a:cubicBezTo>
                  <a:pt x="17673" y="10360"/>
                  <a:pt x="18112" y="10800"/>
                  <a:pt x="18655" y="10800"/>
                </a:cubicBezTo>
                <a:cubicBezTo>
                  <a:pt x="19197" y="10800"/>
                  <a:pt x="19636" y="10360"/>
                  <a:pt x="19636" y="9818"/>
                </a:cubicBezTo>
                <a:cubicBezTo>
                  <a:pt x="19636" y="9276"/>
                  <a:pt x="19197" y="8836"/>
                  <a:pt x="18655" y="8836"/>
                </a:cubicBezTo>
                <a:moveTo>
                  <a:pt x="20618" y="19636"/>
                </a:moveTo>
                <a:cubicBezTo>
                  <a:pt x="20618" y="20178"/>
                  <a:pt x="20179" y="20618"/>
                  <a:pt x="19636" y="20618"/>
                </a:cubicBezTo>
                <a:lnTo>
                  <a:pt x="16691" y="20618"/>
                </a:lnTo>
                <a:lnTo>
                  <a:pt x="16691" y="5891"/>
                </a:lnTo>
                <a:lnTo>
                  <a:pt x="19636" y="5891"/>
                </a:lnTo>
                <a:cubicBezTo>
                  <a:pt x="20179" y="5891"/>
                  <a:pt x="20618" y="6331"/>
                  <a:pt x="20618" y="6873"/>
                </a:cubicBezTo>
                <a:cubicBezTo>
                  <a:pt x="20618" y="6873"/>
                  <a:pt x="20618" y="19636"/>
                  <a:pt x="20618" y="19636"/>
                </a:cubicBezTo>
                <a:close/>
                <a:moveTo>
                  <a:pt x="15709" y="20618"/>
                </a:moveTo>
                <a:lnTo>
                  <a:pt x="1964" y="20618"/>
                </a:lnTo>
                <a:cubicBezTo>
                  <a:pt x="1421" y="20618"/>
                  <a:pt x="982" y="20178"/>
                  <a:pt x="982" y="19636"/>
                </a:cubicBezTo>
                <a:lnTo>
                  <a:pt x="982" y="6873"/>
                </a:lnTo>
                <a:cubicBezTo>
                  <a:pt x="982" y="6331"/>
                  <a:pt x="1421" y="5891"/>
                  <a:pt x="1964" y="5891"/>
                </a:cubicBezTo>
                <a:lnTo>
                  <a:pt x="15709" y="5891"/>
                </a:lnTo>
                <a:cubicBezTo>
                  <a:pt x="15709" y="5891"/>
                  <a:pt x="15709" y="20618"/>
                  <a:pt x="15709" y="20618"/>
                </a:cubicBezTo>
                <a:close/>
                <a:moveTo>
                  <a:pt x="19636" y="4909"/>
                </a:moveTo>
                <a:lnTo>
                  <a:pt x="4909" y="4909"/>
                </a:lnTo>
                <a:lnTo>
                  <a:pt x="4909" y="2855"/>
                </a:lnTo>
                <a:cubicBezTo>
                  <a:pt x="5480" y="2653"/>
                  <a:pt x="5891" y="2113"/>
                  <a:pt x="5891" y="1473"/>
                </a:cubicBezTo>
                <a:cubicBezTo>
                  <a:pt x="5891" y="659"/>
                  <a:pt x="5231" y="0"/>
                  <a:pt x="4418" y="0"/>
                </a:cubicBezTo>
                <a:cubicBezTo>
                  <a:pt x="3605" y="0"/>
                  <a:pt x="2945" y="659"/>
                  <a:pt x="2945" y="1473"/>
                </a:cubicBezTo>
                <a:cubicBezTo>
                  <a:pt x="2945" y="2113"/>
                  <a:pt x="3357" y="2653"/>
                  <a:pt x="3927" y="2855"/>
                </a:cubicBezTo>
                <a:lnTo>
                  <a:pt x="3927" y="4909"/>
                </a:lnTo>
                <a:lnTo>
                  <a:pt x="1964" y="4909"/>
                </a:lnTo>
                <a:cubicBezTo>
                  <a:pt x="879" y="4909"/>
                  <a:pt x="0" y="5788"/>
                  <a:pt x="0" y="6873"/>
                </a:cubicBezTo>
                <a:lnTo>
                  <a:pt x="0" y="19636"/>
                </a:lnTo>
                <a:cubicBezTo>
                  <a:pt x="0" y="20721"/>
                  <a:pt x="879" y="21600"/>
                  <a:pt x="1964" y="21600"/>
                </a:cubicBezTo>
                <a:lnTo>
                  <a:pt x="19636" y="21600"/>
                </a:lnTo>
                <a:cubicBezTo>
                  <a:pt x="20721" y="21600"/>
                  <a:pt x="21600" y="20721"/>
                  <a:pt x="21600" y="19636"/>
                </a:cubicBezTo>
                <a:lnTo>
                  <a:pt x="21600" y="6873"/>
                </a:lnTo>
                <a:cubicBezTo>
                  <a:pt x="21600" y="5788"/>
                  <a:pt x="20721" y="4909"/>
                  <a:pt x="19636" y="4909"/>
                </a:cubicBezTo>
                <a:moveTo>
                  <a:pt x="18655" y="15709"/>
                </a:moveTo>
                <a:cubicBezTo>
                  <a:pt x="18383" y="15709"/>
                  <a:pt x="18164" y="15929"/>
                  <a:pt x="18164" y="16200"/>
                </a:cubicBezTo>
                <a:cubicBezTo>
                  <a:pt x="18164" y="16471"/>
                  <a:pt x="18383" y="16691"/>
                  <a:pt x="18655" y="16691"/>
                </a:cubicBezTo>
                <a:cubicBezTo>
                  <a:pt x="18926" y="16691"/>
                  <a:pt x="19145" y="16471"/>
                  <a:pt x="19145" y="16200"/>
                </a:cubicBezTo>
                <a:cubicBezTo>
                  <a:pt x="19145" y="15929"/>
                  <a:pt x="18926" y="15709"/>
                  <a:pt x="18655" y="15709"/>
                </a:cubicBezTo>
                <a:moveTo>
                  <a:pt x="4199" y="16691"/>
                </a:moveTo>
                <a:lnTo>
                  <a:pt x="12492" y="16691"/>
                </a:lnTo>
                <a:cubicBezTo>
                  <a:pt x="12744" y="16387"/>
                  <a:pt x="12971" y="16064"/>
                  <a:pt x="13152" y="15709"/>
                </a:cubicBezTo>
                <a:lnTo>
                  <a:pt x="3539" y="15709"/>
                </a:lnTo>
                <a:cubicBezTo>
                  <a:pt x="3720" y="16064"/>
                  <a:pt x="3947" y="16387"/>
                  <a:pt x="4199" y="16691"/>
                </a:cubicBezTo>
                <a:moveTo>
                  <a:pt x="8345" y="7855"/>
                </a:moveTo>
                <a:cubicBezTo>
                  <a:pt x="7196" y="7855"/>
                  <a:pt x="6138" y="8224"/>
                  <a:pt x="5263" y="8836"/>
                </a:cubicBezTo>
                <a:lnTo>
                  <a:pt x="11428" y="8836"/>
                </a:lnTo>
                <a:cubicBezTo>
                  <a:pt x="10553" y="8224"/>
                  <a:pt x="9495" y="7855"/>
                  <a:pt x="8345" y="7855"/>
                </a:cubicBezTo>
                <a:moveTo>
                  <a:pt x="8345" y="18655"/>
                </a:moveTo>
                <a:cubicBezTo>
                  <a:pt x="9495" y="18655"/>
                  <a:pt x="10553" y="18285"/>
                  <a:pt x="11428" y="17673"/>
                </a:cubicBezTo>
                <a:lnTo>
                  <a:pt x="5263" y="17673"/>
                </a:lnTo>
                <a:cubicBezTo>
                  <a:pt x="6138" y="18285"/>
                  <a:pt x="7196" y="18655"/>
                  <a:pt x="8345" y="18655"/>
                </a:cubicBezTo>
                <a:moveTo>
                  <a:pt x="12492" y="9818"/>
                </a:moveTo>
                <a:lnTo>
                  <a:pt x="4199" y="9818"/>
                </a:lnTo>
                <a:cubicBezTo>
                  <a:pt x="3947" y="10122"/>
                  <a:pt x="3720" y="10446"/>
                  <a:pt x="3539" y="10800"/>
                </a:cubicBezTo>
                <a:lnTo>
                  <a:pt x="13152" y="10800"/>
                </a:lnTo>
                <a:cubicBezTo>
                  <a:pt x="12971" y="10446"/>
                  <a:pt x="12744" y="10122"/>
                  <a:pt x="12492" y="9818"/>
                </a:cubicBezTo>
                <a:moveTo>
                  <a:pt x="13538" y="11782"/>
                </a:moveTo>
                <a:lnTo>
                  <a:pt x="3153" y="11782"/>
                </a:lnTo>
                <a:cubicBezTo>
                  <a:pt x="3063" y="12098"/>
                  <a:pt x="3001" y="12427"/>
                  <a:pt x="2970" y="12764"/>
                </a:cubicBezTo>
                <a:lnTo>
                  <a:pt x="13721" y="12764"/>
                </a:lnTo>
                <a:cubicBezTo>
                  <a:pt x="13690" y="12427"/>
                  <a:pt x="13628" y="12098"/>
                  <a:pt x="13538" y="117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95" name="Shape 2695"/>
          <p:cNvSpPr/>
          <p:nvPr/>
        </p:nvSpPr>
        <p:spPr>
          <a:xfrm>
            <a:off x="21083102" y="391960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4727" y="15218"/>
                </a:moveTo>
                <a:cubicBezTo>
                  <a:pt x="14727" y="15490"/>
                  <a:pt x="14947" y="15709"/>
                  <a:pt x="15218" y="15709"/>
                </a:cubicBezTo>
                <a:cubicBezTo>
                  <a:pt x="15490" y="15709"/>
                  <a:pt x="15709" y="15490"/>
                  <a:pt x="15709" y="15218"/>
                </a:cubicBezTo>
                <a:cubicBezTo>
                  <a:pt x="15709" y="14947"/>
                  <a:pt x="15490" y="14727"/>
                  <a:pt x="15218" y="14727"/>
                </a:cubicBezTo>
                <a:cubicBezTo>
                  <a:pt x="14947" y="14727"/>
                  <a:pt x="14727" y="14947"/>
                  <a:pt x="14727" y="15218"/>
                </a:cubicBezTo>
                <a:moveTo>
                  <a:pt x="20618" y="12764"/>
                </a:moveTo>
                <a:lnTo>
                  <a:pt x="17673" y="12764"/>
                </a:lnTo>
                <a:lnTo>
                  <a:pt x="17673" y="3927"/>
                </a:lnTo>
                <a:lnTo>
                  <a:pt x="3927" y="3927"/>
                </a:lnTo>
                <a:lnTo>
                  <a:pt x="3927" y="9510"/>
                </a:lnTo>
                <a:cubicBezTo>
                  <a:pt x="3308" y="10442"/>
                  <a:pt x="2945" y="11560"/>
                  <a:pt x="2945" y="12764"/>
                </a:cubicBezTo>
                <a:lnTo>
                  <a:pt x="982" y="12764"/>
                </a:lnTo>
                <a:lnTo>
                  <a:pt x="982" y="1964"/>
                </a:lnTo>
                <a:cubicBezTo>
                  <a:pt x="982" y="1422"/>
                  <a:pt x="1422" y="982"/>
                  <a:pt x="1964" y="982"/>
                </a:cubicBezTo>
                <a:lnTo>
                  <a:pt x="19636" y="982"/>
                </a:lnTo>
                <a:cubicBezTo>
                  <a:pt x="20178" y="982"/>
                  <a:pt x="20618" y="1422"/>
                  <a:pt x="20618" y="1964"/>
                </a:cubicBezTo>
                <a:cubicBezTo>
                  <a:pt x="20618" y="1964"/>
                  <a:pt x="20618" y="12764"/>
                  <a:pt x="20618" y="12764"/>
                </a:cubicBezTo>
                <a:close/>
                <a:moveTo>
                  <a:pt x="9327" y="12764"/>
                </a:moveTo>
                <a:cubicBezTo>
                  <a:pt x="9327" y="13035"/>
                  <a:pt x="9108" y="13255"/>
                  <a:pt x="8836" y="13255"/>
                </a:cubicBezTo>
                <a:cubicBezTo>
                  <a:pt x="8565" y="13255"/>
                  <a:pt x="8345" y="13035"/>
                  <a:pt x="8345" y="12764"/>
                </a:cubicBezTo>
                <a:cubicBezTo>
                  <a:pt x="8345" y="12493"/>
                  <a:pt x="8565" y="12273"/>
                  <a:pt x="8836" y="12273"/>
                </a:cubicBezTo>
                <a:cubicBezTo>
                  <a:pt x="9108" y="12273"/>
                  <a:pt x="9327" y="12493"/>
                  <a:pt x="9327" y="12764"/>
                </a:cubicBezTo>
                <a:moveTo>
                  <a:pt x="8836" y="7855"/>
                </a:moveTo>
                <a:cubicBezTo>
                  <a:pt x="10295" y="7855"/>
                  <a:pt x="11601" y="8494"/>
                  <a:pt x="12500" y="9504"/>
                </a:cubicBezTo>
                <a:lnTo>
                  <a:pt x="10301" y="12846"/>
                </a:lnTo>
                <a:cubicBezTo>
                  <a:pt x="10302" y="12818"/>
                  <a:pt x="10309" y="12792"/>
                  <a:pt x="10309" y="12764"/>
                </a:cubicBezTo>
                <a:cubicBezTo>
                  <a:pt x="10309" y="11951"/>
                  <a:pt x="9649" y="11291"/>
                  <a:pt x="8836" y="11291"/>
                </a:cubicBezTo>
                <a:cubicBezTo>
                  <a:pt x="8023" y="11291"/>
                  <a:pt x="7364" y="11951"/>
                  <a:pt x="7364" y="12764"/>
                </a:cubicBezTo>
                <a:cubicBezTo>
                  <a:pt x="7364" y="13577"/>
                  <a:pt x="8023" y="14236"/>
                  <a:pt x="8836" y="14236"/>
                </a:cubicBezTo>
                <a:cubicBezTo>
                  <a:pt x="9072" y="14236"/>
                  <a:pt x="9293" y="14175"/>
                  <a:pt x="9491" y="14076"/>
                </a:cubicBezTo>
                <a:lnTo>
                  <a:pt x="8925" y="14938"/>
                </a:lnTo>
                <a:lnTo>
                  <a:pt x="8639" y="14741"/>
                </a:lnTo>
                <a:lnTo>
                  <a:pt x="7962" y="16664"/>
                </a:lnTo>
                <a:lnTo>
                  <a:pt x="8494" y="17043"/>
                </a:lnTo>
                <a:lnTo>
                  <a:pt x="8881" y="16700"/>
                </a:lnTo>
                <a:lnTo>
                  <a:pt x="10064" y="16936"/>
                </a:lnTo>
                <a:lnTo>
                  <a:pt x="9561" y="16099"/>
                </a:lnTo>
                <a:lnTo>
                  <a:pt x="10020" y="15694"/>
                </a:lnTo>
                <a:lnTo>
                  <a:pt x="9423" y="15282"/>
                </a:lnTo>
                <a:lnTo>
                  <a:pt x="9736" y="15491"/>
                </a:lnTo>
                <a:lnTo>
                  <a:pt x="13114" y="10359"/>
                </a:lnTo>
                <a:cubicBezTo>
                  <a:pt x="13514" y="11069"/>
                  <a:pt x="13745" y="11889"/>
                  <a:pt x="13745" y="12764"/>
                </a:cubicBezTo>
                <a:cubicBezTo>
                  <a:pt x="13745" y="15475"/>
                  <a:pt x="11548" y="17673"/>
                  <a:pt x="8836" y="17673"/>
                </a:cubicBezTo>
                <a:cubicBezTo>
                  <a:pt x="6125" y="17673"/>
                  <a:pt x="3927" y="15475"/>
                  <a:pt x="3927" y="12764"/>
                </a:cubicBezTo>
                <a:cubicBezTo>
                  <a:pt x="3927" y="10053"/>
                  <a:pt x="6125" y="7855"/>
                  <a:pt x="8836" y="7855"/>
                </a:cubicBezTo>
                <a:moveTo>
                  <a:pt x="14727" y="5891"/>
                </a:moveTo>
                <a:cubicBezTo>
                  <a:pt x="14186" y="5891"/>
                  <a:pt x="13745" y="6331"/>
                  <a:pt x="13745" y="6873"/>
                </a:cubicBezTo>
                <a:cubicBezTo>
                  <a:pt x="13745" y="7062"/>
                  <a:pt x="13802" y="7237"/>
                  <a:pt x="13894" y="7386"/>
                </a:cubicBezTo>
                <a:lnTo>
                  <a:pt x="13057" y="8659"/>
                </a:lnTo>
                <a:cubicBezTo>
                  <a:pt x="11987" y="7558"/>
                  <a:pt x="10492" y="6873"/>
                  <a:pt x="8836" y="6873"/>
                </a:cubicBezTo>
                <a:cubicBezTo>
                  <a:pt x="7325" y="6873"/>
                  <a:pt x="5952" y="7447"/>
                  <a:pt x="4909" y="8382"/>
                </a:cubicBezTo>
                <a:lnTo>
                  <a:pt x="4909" y="4909"/>
                </a:lnTo>
                <a:lnTo>
                  <a:pt x="16691" y="4909"/>
                </a:lnTo>
                <a:lnTo>
                  <a:pt x="16691" y="16691"/>
                </a:lnTo>
                <a:lnTo>
                  <a:pt x="13219" y="16691"/>
                </a:lnTo>
                <a:cubicBezTo>
                  <a:pt x="14154" y="15648"/>
                  <a:pt x="14727" y="14275"/>
                  <a:pt x="14727" y="12764"/>
                </a:cubicBezTo>
                <a:cubicBezTo>
                  <a:pt x="14727" y="11536"/>
                  <a:pt x="14351" y="10398"/>
                  <a:pt x="13709" y="9453"/>
                </a:cubicBezTo>
                <a:lnTo>
                  <a:pt x="14764" y="7851"/>
                </a:lnTo>
                <a:cubicBezTo>
                  <a:pt x="15288" y="7832"/>
                  <a:pt x="15709" y="7402"/>
                  <a:pt x="15709" y="6873"/>
                </a:cubicBezTo>
                <a:cubicBezTo>
                  <a:pt x="15709" y="6331"/>
                  <a:pt x="15269" y="5891"/>
                  <a:pt x="14727" y="5891"/>
                </a:cubicBezTo>
                <a:moveTo>
                  <a:pt x="20618" y="19636"/>
                </a:moveTo>
                <a:cubicBezTo>
                  <a:pt x="20618" y="20178"/>
                  <a:pt x="20178" y="20618"/>
                  <a:pt x="19636" y="20618"/>
                </a:cubicBezTo>
                <a:lnTo>
                  <a:pt x="1964" y="20618"/>
                </a:lnTo>
                <a:cubicBezTo>
                  <a:pt x="1422" y="20618"/>
                  <a:pt x="982" y="20178"/>
                  <a:pt x="982" y="19636"/>
                </a:cubicBezTo>
                <a:lnTo>
                  <a:pt x="982" y="13745"/>
                </a:lnTo>
                <a:lnTo>
                  <a:pt x="3034" y="13745"/>
                </a:lnTo>
                <a:cubicBezTo>
                  <a:pt x="3502" y="16531"/>
                  <a:pt x="5918" y="18655"/>
                  <a:pt x="8836" y="18655"/>
                </a:cubicBezTo>
                <a:cubicBezTo>
                  <a:pt x="10040" y="18655"/>
                  <a:pt x="11158" y="18292"/>
                  <a:pt x="12090" y="17673"/>
                </a:cubicBezTo>
                <a:lnTo>
                  <a:pt x="17673" y="17673"/>
                </a:lnTo>
                <a:lnTo>
                  <a:pt x="17673" y="13745"/>
                </a:lnTo>
                <a:lnTo>
                  <a:pt x="20618" y="13745"/>
                </a:lnTo>
                <a:cubicBezTo>
                  <a:pt x="20618" y="13745"/>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96" name="Shape 2696"/>
          <p:cNvSpPr/>
          <p:nvPr/>
        </p:nvSpPr>
        <p:spPr>
          <a:xfrm>
            <a:off x="22149624" y="391960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2764" y="19636"/>
                </a:moveTo>
                <a:cubicBezTo>
                  <a:pt x="12764" y="20178"/>
                  <a:pt x="12324" y="20618"/>
                  <a:pt x="11782" y="20618"/>
                </a:cubicBezTo>
                <a:lnTo>
                  <a:pt x="9818" y="20618"/>
                </a:lnTo>
                <a:cubicBezTo>
                  <a:pt x="9276" y="20618"/>
                  <a:pt x="8836" y="20178"/>
                  <a:pt x="8836" y="19636"/>
                </a:cubicBezTo>
                <a:lnTo>
                  <a:pt x="8836" y="17673"/>
                </a:lnTo>
                <a:cubicBezTo>
                  <a:pt x="8836" y="17131"/>
                  <a:pt x="9276" y="16691"/>
                  <a:pt x="9818" y="16691"/>
                </a:cubicBezTo>
                <a:lnTo>
                  <a:pt x="11782" y="16691"/>
                </a:lnTo>
                <a:cubicBezTo>
                  <a:pt x="12324" y="16691"/>
                  <a:pt x="12764" y="17131"/>
                  <a:pt x="12764" y="17673"/>
                </a:cubicBezTo>
                <a:cubicBezTo>
                  <a:pt x="12764" y="17673"/>
                  <a:pt x="12764" y="19636"/>
                  <a:pt x="12764" y="19636"/>
                </a:cubicBezTo>
                <a:close/>
                <a:moveTo>
                  <a:pt x="11782" y="15709"/>
                </a:moveTo>
                <a:lnTo>
                  <a:pt x="9818" y="15709"/>
                </a:lnTo>
                <a:cubicBezTo>
                  <a:pt x="8734" y="15709"/>
                  <a:pt x="7855" y="16588"/>
                  <a:pt x="7855" y="17673"/>
                </a:cubicBezTo>
                <a:lnTo>
                  <a:pt x="7855" y="19636"/>
                </a:lnTo>
                <a:cubicBezTo>
                  <a:pt x="7855" y="20721"/>
                  <a:pt x="8734" y="21600"/>
                  <a:pt x="9818" y="21600"/>
                </a:cubicBezTo>
                <a:lnTo>
                  <a:pt x="11782" y="21600"/>
                </a:lnTo>
                <a:cubicBezTo>
                  <a:pt x="12866" y="21600"/>
                  <a:pt x="13745" y="20721"/>
                  <a:pt x="13745" y="19636"/>
                </a:cubicBezTo>
                <a:lnTo>
                  <a:pt x="13745" y="17673"/>
                </a:lnTo>
                <a:cubicBezTo>
                  <a:pt x="13745" y="16588"/>
                  <a:pt x="12866" y="15709"/>
                  <a:pt x="11782" y="15709"/>
                </a:cubicBezTo>
                <a:moveTo>
                  <a:pt x="20618" y="19636"/>
                </a:moveTo>
                <a:cubicBezTo>
                  <a:pt x="20618" y="20178"/>
                  <a:pt x="20178" y="20618"/>
                  <a:pt x="19636" y="20618"/>
                </a:cubicBezTo>
                <a:lnTo>
                  <a:pt x="17673" y="20618"/>
                </a:lnTo>
                <a:cubicBezTo>
                  <a:pt x="17131" y="20618"/>
                  <a:pt x="16691" y="20178"/>
                  <a:pt x="16691" y="19636"/>
                </a:cubicBezTo>
                <a:lnTo>
                  <a:pt x="16691" y="17673"/>
                </a:lnTo>
                <a:cubicBezTo>
                  <a:pt x="16691" y="17131"/>
                  <a:pt x="17131" y="16691"/>
                  <a:pt x="17673" y="16691"/>
                </a:cubicBezTo>
                <a:lnTo>
                  <a:pt x="19636" y="16691"/>
                </a:lnTo>
                <a:cubicBezTo>
                  <a:pt x="20178" y="16691"/>
                  <a:pt x="20618" y="17131"/>
                  <a:pt x="20618" y="17673"/>
                </a:cubicBezTo>
                <a:cubicBezTo>
                  <a:pt x="20618" y="17673"/>
                  <a:pt x="20618" y="19636"/>
                  <a:pt x="20618" y="19636"/>
                </a:cubicBezTo>
                <a:close/>
                <a:moveTo>
                  <a:pt x="19636" y="15709"/>
                </a:moveTo>
                <a:lnTo>
                  <a:pt x="17673" y="15709"/>
                </a:lnTo>
                <a:cubicBezTo>
                  <a:pt x="16588" y="15709"/>
                  <a:pt x="15709" y="16588"/>
                  <a:pt x="15709" y="17673"/>
                </a:cubicBezTo>
                <a:lnTo>
                  <a:pt x="15709" y="19636"/>
                </a:lnTo>
                <a:cubicBezTo>
                  <a:pt x="15709" y="20721"/>
                  <a:pt x="16588" y="21600"/>
                  <a:pt x="17673" y="21600"/>
                </a:cubicBezTo>
                <a:lnTo>
                  <a:pt x="19636" y="21600"/>
                </a:lnTo>
                <a:cubicBezTo>
                  <a:pt x="20721" y="21600"/>
                  <a:pt x="21600" y="20721"/>
                  <a:pt x="21600" y="19636"/>
                </a:cubicBezTo>
                <a:lnTo>
                  <a:pt x="21600" y="17673"/>
                </a:lnTo>
                <a:cubicBezTo>
                  <a:pt x="21600" y="16588"/>
                  <a:pt x="20721" y="15709"/>
                  <a:pt x="19636" y="15709"/>
                </a:cubicBezTo>
                <a:moveTo>
                  <a:pt x="4909" y="19636"/>
                </a:moveTo>
                <a:cubicBezTo>
                  <a:pt x="4909" y="20178"/>
                  <a:pt x="4469" y="20618"/>
                  <a:pt x="3927" y="20618"/>
                </a:cubicBezTo>
                <a:lnTo>
                  <a:pt x="1964" y="20618"/>
                </a:lnTo>
                <a:cubicBezTo>
                  <a:pt x="1422" y="20618"/>
                  <a:pt x="982" y="20178"/>
                  <a:pt x="982" y="19636"/>
                </a:cubicBezTo>
                <a:lnTo>
                  <a:pt x="982" y="17673"/>
                </a:lnTo>
                <a:cubicBezTo>
                  <a:pt x="982" y="17131"/>
                  <a:pt x="1422" y="16691"/>
                  <a:pt x="1964" y="16691"/>
                </a:cubicBezTo>
                <a:lnTo>
                  <a:pt x="3927" y="16691"/>
                </a:lnTo>
                <a:cubicBezTo>
                  <a:pt x="4469" y="16691"/>
                  <a:pt x="4909" y="17131"/>
                  <a:pt x="4909" y="17673"/>
                </a:cubicBezTo>
                <a:cubicBezTo>
                  <a:pt x="4909" y="17673"/>
                  <a:pt x="4909" y="19636"/>
                  <a:pt x="4909" y="19636"/>
                </a:cubicBezTo>
                <a:close/>
                <a:moveTo>
                  <a:pt x="3927" y="15709"/>
                </a:moveTo>
                <a:lnTo>
                  <a:pt x="1964" y="15709"/>
                </a:lnTo>
                <a:cubicBezTo>
                  <a:pt x="879" y="15709"/>
                  <a:pt x="0" y="16588"/>
                  <a:pt x="0" y="17673"/>
                </a:cubicBezTo>
                <a:lnTo>
                  <a:pt x="0" y="19636"/>
                </a:lnTo>
                <a:cubicBezTo>
                  <a:pt x="0" y="20721"/>
                  <a:pt x="879" y="21600"/>
                  <a:pt x="1964" y="21600"/>
                </a:cubicBezTo>
                <a:lnTo>
                  <a:pt x="3927" y="21600"/>
                </a:lnTo>
                <a:cubicBezTo>
                  <a:pt x="5012" y="21600"/>
                  <a:pt x="5891" y="20721"/>
                  <a:pt x="5891" y="19636"/>
                </a:cubicBezTo>
                <a:lnTo>
                  <a:pt x="5891" y="17673"/>
                </a:lnTo>
                <a:cubicBezTo>
                  <a:pt x="5891" y="16588"/>
                  <a:pt x="5012" y="15709"/>
                  <a:pt x="3927" y="15709"/>
                </a:cubicBezTo>
                <a:moveTo>
                  <a:pt x="2945" y="14727"/>
                </a:moveTo>
                <a:cubicBezTo>
                  <a:pt x="3217" y="14727"/>
                  <a:pt x="3436" y="14507"/>
                  <a:pt x="3436" y="14236"/>
                </a:cubicBezTo>
                <a:lnTo>
                  <a:pt x="3436" y="10800"/>
                </a:lnTo>
                <a:lnTo>
                  <a:pt x="10309" y="10800"/>
                </a:lnTo>
                <a:lnTo>
                  <a:pt x="10309" y="14236"/>
                </a:lnTo>
                <a:cubicBezTo>
                  <a:pt x="10309" y="14507"/>
                  <a:pt x="10529" y="14727"/>
                  <a:pt x="10800" y="14727"/>
                </a:cubicBezTo>
                <a:cubicBezTo>
                  <a:pt x="11071" y="14727"/>
                  <a:pt x="11291" y="14507"/>
                  <a:pt x="11291" y="14236"/>
                </a:cubicBezTo>
                <a:lnTo>
                  <a:pt x="11291" y="10800"/>
                </a:lnTo>
                <a:lnTo>
                  <a:pt x="18164" y="10800"/>
                </a:lnTo>
                <a:lnTo>
                  <a:pt x="18164" y="14236"/>
                </a:lnTo>
                <a:cubicBezTo>
                  <a:pt x="18164" y="14507"/>
                  <a:pt x="18384" y="14727"/>
                  <a:pt x="18655" y="14727"/>
                </a:cubicBezTo>
                <a:cubicBezTo>
                  <a:pt x="18926" y="14727"/>
                  <a:pt x="19145" y="14507"/>
                  <a:pt x="19145" y="14236"/>
                </a:cubicBezTo>
                <a:lnTo>
                  <a:pt x="19145" y="10309"/>
                </a:lnTo>
                <a:cubicBezTo>
                  <a:pt x="19145" y="10038"/>
                  <a:pt x="18926" y="9818"/>
                  <a:pt x="18655" y="9818"/>
                </a:cubicBezTo>
                <a:lnTo>
                  <a:pt x="11291" y="9818"/>
                </a:lnTo>
                <a:lnTo>
                  <a:pt x="11291" y="7364"/>
                </a:lnTo>
                <a:cubicBezTo>
                  <a:pt x="11291" y="7093"/>
                  <a:pt x="11071" y="6873"/>
                  <a:pt x="10800" y="6873"/>
                </a:cubicBezTo>
                <a:cubicBezTo>
                  <a:pt x="10529" y="6873"/>
                  <a:pt x="10309" y="7093"/>
                  <a:pt x="10309" y="7364"/>
                </a:cubicBezTo>
                <a:lnTo>
                  <a:pt x="10309" y="9818"/>
                </a:lnTo>
                <a:lnTo>
                  <a:pt x="2945" y="9818"/>
                </a:lnTo>
                <a:cubicBezTo>
                  <a:pt x="2674" y="9818"/>
                  <a:pt x="2455" y="10038"/>
                  <a:pt x="2455" y="10309"/>
                </a:cubicBezTo>
                <a:lnTo>
                  <a:pt x="2455" y="14236"/>
                </a:lnTo>
                <a:cubicBezTo>
                  <a:pt x="2455" y="14507"/>
                  <a:pt x="2674" y="14727"/>
                  <a:pt x="2945" y="14727"/>
                </a:cubicBezTo>
                <a:moveTo>
                  <a:pt x="8836" y="1964"/>
                </a:moveTo>
                <a:cubicBezTo>
                  <a:pt x="8836" y="1422"/>
                  <a:pt x="9276" y="982"/>
                  <a:pt x="9818" y="982"/>
                </a:cubicBezTo>
                <a:lnTo>
                  <a:pt x="11782" y="982"/>
                </a:lnTo>
                <a:cubicBezTo>
                  <a:pt x="12324" y="982"/>
                  <a:pt x="12764" y="1422"/>
                  <a:pt x="12764" y="1964"/>
                </a:cubicBezTo>
                <a:lnTo>
                  <a:pt x="12764" y="3927"/>
                </a:lnTo>
                <a:cubicBezTo>
                  <a:pt x="12764" y="4469"/>
                  <a:pt x="12324" y="4909"/>
                  <a:pt x="11782" y="4909"/>
                </a:cubicBezTo>
                <a:lnTo>
                  <a:pt x="9818" y="4909"/>
                </a:lnTo>
                <a:cubicBezTo>
                  <a:pt x="9276" y="4909"/>
                  <a:pt x="8836" y="4469"/>
                  <a:pt x="8836" y="3927"/>
                </a:cubicBezTo>
                <a:cubicBezTo>
                  <a:pt x="8836" y="3927"/>
                  <a:pt x="8836" y="1964"/>
                  <a:pt x="8836" y="1964"/>
                </a:cubicBezTo>
                <a:close/>
                <a:moveTo>
                  <a:pt x="9818" y="5891"/>
                </a:moveTo>
                <a:lnTo>
                  <a:pt x="11782" y="5891"/>
                </a:lnTo>
                <a:cubicBezTo>
                  <a:pt x="12866" y="5891"/>
                  <a:pt x="13745" y="5012"/>
                  <a:pt x="13745" y="3927"/>
                </a:cubicBezTo>
                <a:lnTo>
                  <a:pt x="13745" y="1964"/>
                </a:lnTo>
                <a:cubicBezTo>
                  <a:pt x="13745" y="879"/>
                  <a:pt x="12866" y="0"/>
                  <a:pt x="11782" y="0"/>
                </a:cubicBezTo>
                <a:lnTo>
                  <a:pt x="9818" y="0"/>
                </a:lnTo>
                <a:cubicBezTo>
                  <a:pt x="8734" y="0"/>
                  <a:pt x="7855" y="879"/>
                  <a:pt x="7855" y="1964"/>
                </a:cubicBezTo>
                <a:lnTo>
                  <a:pt x="7855" y="3927"/>
                </a:lnTo>
                <a:cubicBezTo>
                  <a:pt x="7855" y="5012"/>
                  <a:pt x="8734" y="5891"/>
                  <a:pt x="9818" y="589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97" name="Shape 2697"/>
          <p:cNvSpPr/>
          <p:nvPr/>
        </p:nvSpPr>
        <p:spPr>
          <a:xfrm>
            <a:off x="12576316" y="4986128"/>
            <a:ext cx="507869" cy="558655"/>
          </a:xfrm>
          <a:custGeom>
            <a:avLst/>
            <a:gdLst/>
            <a:ahLst/>
            <a:cxnLst>
              <a:cxn ang="0">
                <a:pos x="wd2" y="hd2"/>
              </a:cxn>
              <a:cxn ang="5400000">
                <a:pos x="wd2" y="hd2"/>
              </a:cxn>
              <a:cxn ang="10800000">
                <a:pos x="wd2" y="hd2"/>
              </a:cxn>
              <a:cxn ang="16200000">
                <a:pos x="wd2" y="hd2"/>
              </a:cxn>
            </a:cxnLst>
            <a:rect l="0" t="0" r="r" b="b"/>
            <a:pathLst>
              <a:path w="21600" h="21600" extrusionOk="0">
                <a:moveTo>
                  <a:pt x="7020" y="13745"/>
                </a:moveTo>
                <a:lnTo>
                  <a:pt x="4860" y="13745"/>
                </a:lnTo>
                <a:lnTo>
                  <a:pt x="4860" y="15709"/>
                </a:lnTo>
                <a:lnTo>
                  <a:pt x="7020" y="15709"/>
                </a:lnTo>
                <a:cubicBezTo>
                  <a:pt x="7020" y="15709"/>
                  <a:pt x="7020" y="13745"/>
                  <a:pt x="7020" y="13745"/>
                </a:cubicBezTo>
                <a:close/>
                <a:moveTo>
                  <a:pt x="5400" y="10800"/>
                </a:moveTo>
                <a:lnTo>
                  <a:pt x="3240" y="10800"/>
                </a:lnTo>
                <a:lnTo>
                  <a:pt x="3240" y="12764"/>
                </a:lnTo>
                <a:lnTo>
                  <a:pt x="5400" y="12764"/>
                </a:lnTo>
                <a:cubicBezTo>
                  <a:pt x="5400" y="12764"/>
                  <a:pt x="5400" y="10800"/>
                  <a:pt x="5400" y="10800"/>
                </a:cubicBezTo>
                <a:close/>
                <a:moveTo>
                  <a:pt x="5940" y="18655"/>
                </a:moveTo>
                <a:lnTo>
                  <a:pt x="15660" y="18655"/>
                </a:lnTo>
                <a:lnTo>
                  <a:pt x="15660" y="16691"/>
                </a:lnTo>
                <a:lnTo>
                  <a:pt x="5940" y="16691"/>
                </a:lnTo>
                <a:cubicBezTo>
                  <a:pt x="5940" y="16691"/>
                  <a:pt x="5940" y="18655"/>
                  <a:pt x="5940" y="18655"/>
                </a:cubicBezTo>
                <a:close/>
                <a:moveTo>
                  <a:pt x="20520" y="19636"/>
                </a:moveTo>
                <a:cubicBezTo>
                  <a:pt x="20520" y="20179"/>
                  <a:pt x="20036" y="20618"/>
                  <a:pt x="19440" y="20618"/>
                </a:cubicBezTo>
                <a:lnTo>
                  <a:pt x="2160" y="20618"/>
                </a:lnTo>
                <a:cubicBezTo>
                  <a:pt x="1564" y="20618"/>
                  <a:pt x="1080" y="20179"/>
                  <a:pt x="1080" y="19636"/>
                </a:cubicBezTo>
                <a:lnTo>
                  <a:pt x="1080" y="9818"/>
                </a:lnTo>
                <a:cubicBezTo>
                  <a:pt x="1080" y="9276"/>
                  <a:pt x="1564" y="8836"/>
                  <a:pt x="2160" y="8836"/>
                </a:cubicBezTo>
                <a:lnTo>
                  <a:pt x="19440" y="8836"/>
                </a:lnTo>
                <a:cubicBezTo>
                  <a:pt x="20036" y="8836"/>
                  <a:pt x="20520" y="9276"/>
                  <a:pt x="20520" y="9818"/>
                </a:cubicBezTo>
                <a:cubicBezTo>
                  <a:pt x="20520" y="9818"/>
                  <a:pt x="20520" y="19636"/>
                  <a:pt x="20520" y="19636"/>
                </a:cubicBezTo>
                <a:close/>
                <a:moveTo>
                  <a:pt x="19440" y="7855"/>
                </a:moveTo>
                <a:lnTo>
                  <a:pt x="2160" y="7855"/>
                </a:lnTo>
                <a:cubicBezTo>
                  <a:pt x="967" y="7855"/>
                  <a:pt x="0" y="8734"/>
                  <a:pt x="0" y="9818"/>
                </a:cubicBezTo>
                <a:lnTo>
                  <a:pt x="0" y="19636"/>
                </a:lnTo>
                <a:cubicBezTo>
                  <a:pt x="0" y="20721"/>
                  <a:pt x="967" y="21600"/>
                  <a:pt x="2160" y="21600"/>
                </a:cubicBezTo>
                <a:lnTo>
                  <a:pt x="19440" y="21600"/>
                </a:lnTo>
                <a:cubicBezTo>
                  <a:pt x="20633" y="21600"/>
                  <a:pt x="21600" y="20721"/>
                  <a:pt x="21600" y="19636"/>
                </a:cubicBezTo>
                <a:lnTo>
                  <a:pt x="21600" y="9818"/>
                </a:lnTo>
                <a:cubicBezTo>
                  <a:pt x="21600" y="8734"/>
                  <a:pt x="20633" y="7855"/>
                  <a:pt x="19440" y="7855"/>
                </a:cubicBezTo>
                <a:moveTo>
                  <a:pt x="16200" y="12764"/>
                </a:moveTo>
                <a:lnTo>
                  <a:pt x="18360" y="12764"/>
                </a:lnTo>
                <a:lnTo>
                  <a:pt x="18360" y="10800"/>
                </a:lnTo>
                <a:lnTo>
                  <a:pt x="16200" y="10800"/>
                </a:lnTo>
                <a:cubicBezTo>
                  <a:pt x="16200" y="10800"/>
                  <a:pt x="16200" y="12764"/>
                  <a:pt x="16200" y="12764"/>
                </a:cubicBezTo>
                <a:close/>
                <a:moveTo>
                  <a:pt x="14580" y="15709"/>
                </a:moveTo>
                <a:lnTo>
                  <a:pt x="16740" y="15709"/>
                </a:lnTo>
                <a:lnTo>
                  <a:pt x="16740" y="13745"/>
                </a:lnTo>
                <a:lnTo>
                  <a:pt x="14580" y="13745"/>
                </a:lnTo>
                <a:cubicBezTo>
                  <a:pt x="14580" y="13745"/>
                  <a:pt x="14580" y="15709"/>
                  <a:pt x="14580" y="15709"/>
                </a:cubicBezTo>
                <a:close/>
                <a:moveTo>
                  <a:pt x="10800" y="0"/>
                </a:moveTo>
                <a:lnTo>
                  <a:pt x="6480" y="3927"/>
                </a:lnTo>
                <a:lnTo>
                  <a:pt x="15120" y="3927"/>
                </a:lnTo>
                <a:cubicBezTo>
                  <a:pt x="15120" y="3927"/>
                  <a:pt x="10800" y="0"/>
                  <a:pt x="10800" y="0"/>
                </a:cubicBezTo>
                <a:close/>
                <a:moveTo>
                  <a:pt x="8640" y="10800"/>
                </a:moveTo>
                <a:lnTo>
                  <a:pt x="6480" y="10800"/>
                </a:lnTo>
                <a:lnTo>
                  <a:pt x="6480" y="12764"/>
                </a:lnTo>
                <a:lnTo>
                  <a:pt x="8640" y="12764"/>
                </a:lnTo>
                <a:cubicBezTo>
                  <a:pt x="8640" y="12764"/>
                  <a:pt x="8640" y="10800"/>
                  <a:pt x="8640" y="10800"/>
                </a:cubicBezTo>
                <a:close/>
                <a:moveTo>
                  <a:pt x="11340" y="15709"/>
                </a:moveTo>
                <a:lnTo>
                  <a:pt x="13500" y="15709"/>
                </a:lnTo>
                <a:lnTo>
                  <a:pt x="13500" y="13745"/>
                </a:lnTo>
                <a:lnTo>
                  <a:pt x="11340" y="13745"/>
                </a:lnTo>
                <a:cubicBezTo>
                  <a:pt x="11340" y="13745"/>
                  <a:pt x="11340" y="15709"/>
                  <a:pt x="11340" y="15709"/>
                </a:cubicBezTo>
                <a:close/>
                <a:moveTo>
                  <a:pt x="15120" y="10800"/>
                </a:moveTo>
                <a:lnTo>
                  <a:pt x="12960" y="10800"/>
                </a:lnTo>
                <a:lnTo>
                  <a:pt x="12960" y="12764"/>
                </a:lnTo>
                <a:lnTo>
                  <a:pt x="15120" y="12764"/>
                </a:lnTo>
                <a:cubicBezTo>
                  <a:pt x="15120" y="12764"/>
                  <a:pt x="15120" y="10800"/>
                  <a:pt x="15120" y="10800"/>
                </a:cubicBezTo>
                <a:close/>
                <a:moveTo>
                  <a:pt x="11880" y="10800"/>
                </a:moveTo>
                <a:lnTo>
                  <a:pt x="9720" y="10800"/>
                </a:lnTo>
                <a:lnTo>
                  <a:pt x="9720" y="12764"/>
                </a:lnTo>
                <a:lnTo>
                  <a:pt x="11880" y="12764"/>
                </a:lnTo>
                <a:cubicBezTo>
                  <a:pt x="11880" y="12764"/>
                  <a:pt x="11880" y="10800"/>
                  <a:pt x="11880" y="10800"/>
                </a:cubicBezTo>
                <a:close/>
                <a:moveTo>
                  <a:pt x="8100" y="15709"/>
                </a:moveTo>
                <a:lnTo>
                  <a:pt x="10260" y="15709"/>
                </a:lnTo>
                <a:lnTo>
                  <a:pt x="10260" y="13745"/>
                </a:lnTo>
                <a:lnTo>
                  <a:pt x="8100" y="13745"/>
                </a:lnTo>
                <a:cubicBezTo>
                  <a:pt x="8100" y="13745"/>
                  <a:pt x="8100" y="15709"/>
                  <a:pt x="8100" y="15709"/>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98" name="Shape 2698"/>
          <p:cNvSpPr/>
          <p:nvPr/>
        </p:nvSpPr>
        <p:spPr>
          <a:xfrm>
            <a:off x="13642840" y="4986128"/>
            <a:ext cx="507869" cy="558655"/>
          </a:xfrm>
          <a:custGeom>
            <a:avLst/>
            <a:gdLst/>
            <a:ahLst/>
            <a:cxnLst>
              <a:cxn ang="0">
                <a:pos x="wd2" y="hd2"/>
              </a:cxn>
              <a:cxn ang="5400000">
                <a:pos x="wd2" y="hd2"/>
              </a:cxn>
              <a:cxn ang="10800000">
                <a:pos x="wd2" y="hd2"/>
              </a:cxn>
              <a:cxn ang="16200000">
                <a:pos x="wd2" y="hd2"/>
              </a:cxn>
            </a:cxnLst>
            <a:rect l="0" t="0" r="r" b="b"/>
            <a:pathLst>
              <a:path w="21600" h="21600" extrusionOk="0">
                <a:moveTo>
                  <a:pt x="5940" y="10800"/>
                </a:moveTo>
                <a:lnTo>
                  <a:pt x="15660" y="10800"/>
                </a:lnTo>
                <a:lnTo>
                  <a:pt x="15660" y="8836"/>
                </a:lnTo>
                <a:lnTo>
                  <a:pt x="5940" y="8836"/>
                </a:lnTo>
                <a:cubicBezTo>
                  <a:pt x="5940" y="8836"/>
                  <a:pt x="5940" y="10800"/>
                  <a:pt x="5940" y="10800"/>
                </a:cubicBezTo>
                <a:close/>
                <a:moveTo>
                  <a:pt x="5400" y="2945"/>
                </a:moveTo>
                <a:lnTo>
                  <a:pt x="3240" y="2945"/>
                </a:lnTo>
                <a:lnTo>
                  <a:pt x="3240" y="4909"/>
                </a:lnTo>
                <a:lnTo>
                  <a:pt x="5400" y="4909"/>
                </a:lnTo>
                <a:cubicBezTo>
                  <a:pt x="5400" y="4909"/>
                  <a:pt x="5400" y="2945"/>
                  <a:pt x="5400" y="2945"/>
                </a:cubicBezTo>
                <a:close/>
                <a:moveTo>
                  <a:pt x="7020" y="5891"/>
                </a:moveTo>
                <a:lnTo>
                  <a:pt x="4860" y="5891"/>
                </a:lnTo>
                <a:lnTo>
                  <a:pt x="4860" y="7855"/>
                </a:lnTo>
                <a:lnTo>
                  <a:pt x="7020" y="7855"/>
                </a:lnTo>
                <a:cubicBezTo>
                  <a:pt x="7020" y="7855"/>
                  <a:pt x="7020" y="5891"/>
                  <a:pt x="7020" y="5891"/>
                </a:cubicBezTo>
                <a:close/>
                <a:moveTo>
                  <a:pt x="14580" y="7855"/>
                </a:moveTo>
                <a:lnTo>
                  <a:pt x="16740" y="7855"/>
                </a:lnTo>
                <a:lnTo>
                  <a:pt x="16740" y="5891"/>
                </a:lnTo>
                <a:lnTo>
                  <a:pt x="14580" y="5891"/>
                </a:lnTo>
                <a:cubicBezTo>
                  <a:pt x="14580" y="5891"/>
                  <a:pt x="14580" y="7855"/>
                  <a:pt x="14580" y="7855"/>
                </a:cubicBezTo>
                <a:close/>
                <a:moveTo>
                  <a:pt x="20520" y="11782"/>
                </a:moveTo>
                <a:cubicBezTo>
                  <a:pt x="20520" y="12324"/>
                  <a:pt x="20036" y="12764"/>
                  <a:pt x="19440" y="12764"/>
                </a:cubicBezTo>
                <a:lnTo>
                  <a:pt x="2160" y="12764"/>
                </a:lnTo>
                <a:cubicBezTo>
                  <a:pt x="1564" y="12764"/>
                  <a:pt x="1080" y="12324"/>
                  <a:pt x="1080" y="11782"/>
                </a:cubicBezTo>
                <a:lnTo>
                  <a:pt x="1080" y="1964"/>
                </a:lnTo>
                <a:cubicBezTo>
                  <a:pt x="1080" y="1422"/>
                  <a:pt x="1564" y="982"/>
                  <a:pt x="2160" y="982"/>
                </a:cubicBezTo>
                <a:lnTo>
                  <a:pt x="19440" y="982"/>
                </a:lnTo>
                <a:cubicBezTo>
                  <a:pt x="20036" y="982"/>
                  <a:pt x="20520" y="1422"/>
                  <a:pt x="20520" y="1964"/>
                </a:cubicBezTo>
                <a:cubicBezTo>
                  <a:pt x="20520" y="1964"/>
                  <a:pt x="20520" y="11782"/>
                  <a:pt x="20520" y="11782"/>
                </a:cubicBezTo>
                <a:close/>
                <a:moveTo>
                  <a:pt x="19440" y="0"/>
                </a:moveTo>
                <a:lnTo>
                  <a:pt x="2160" y="0"/>
                </a:lnTo>
                <a:cubicBezTo>
                  <a:pt x="967" y="0"/>
                  <a:pt x="0" y="879"/>
                  <a:pt x="0" y="1964"/>
                </a:cubicBezTo>
                <a:lnTo>
                  <a:pt x="0" y="11782"/>
                </a:lnTo>
                <a:cubicBezTo>
                  <a:pt x="0" y="12866"/>
                  <a:pt x="967" y="13745"/>
                  <a:pt x="2160" y="13745"/>
                </a:cubicBezTo>
                <a:lnTo>
                  <a:pt x="19440" y="13745"/>
                </a:lnTo>
                <a:cubicBezTo>
                  <a:pt x="20633" y="13745"/>
                  <a:pt x="21600" y="12866"/>
                  <a:pt x="21600" y="11782"/>
                </a:cubicBezTo>
                <a:lnTo>
                  <a:pt x="21600" y="1964"/>
                </a:lnTo>
                <a:cubicBezTo>
                  <a:pt x="21600" y="879"/>
                  <a:pt x="20633" y="0"/>
                  <a:pt x="19440" y="0"/>
                </a:cubicBezTo>
                <a:moveTo>
                  <a:pt x="16200" y="4909"/>
                </a:moveTo>
                <a:lnTo>
                  <a:pt x="18360" y="4909"/>
                </a:lnTo>
                <a:lnTo>
                  <a:pt x="18360" y="2945"/>
                </a:lnTo>
                <a:lnTo>
                  <a:pt x="16200" y="2945"/>
                </a:lnTo>
                <a:cubicBezTo>
                  <a:pt x="16200" y="2945"/>
                  <a:pt x="16200" y="4909"/>
                  <a:pt x="16200" y="4909"/>
                </a:cubicBezTo>
                <a:close/>
                <a:moveTo>
                  <a:pt x="8640" y="2945"/>
                </a:moveTo>
                <a:lnTo>
                  <a:pt x="6480" y="2945"/>
                </a:lnTo>
                <a:lnTo>
                  <a:pt x="6480" y="4909"/>
                </a:lnTo>
                <a:lnTo>
                  <a:pt x="8640" y="4909"/>
                </a:lnTo>
                <a:cubicBezTo>
                  <a:pt x="8640" y="4909"/>
                  <a:pt x="8640" y="2945"/>
                  <a:pt x="8640" y="2945"/>
                </a:cubicBezTo>
                <a:close/>
                <a:moveTo>
                  <a:pt x="11340" y="7855"/>
                </a:moveTo>
                <a:lnTo>
                  <a:pt x="13500" y="7855"/>
                </a:lnTo>
                <a:lnTo>
                  <a:pt x="13500" y="5891"/>
                </a:lnTo>
                <a:lnTo>
                  <a:pt x="11340" y="5891"/>
                </a:lnTo>
                <a:cubicBezTo>
                  <a:pt x="11340" y="5891"/>
                  <a:pt x="11340" y="7855"/>
                  <a:pt x="11340" y="7855"/>
                </a:cubicBezTo>
                <a:close/>
                <a:moveTo>
                  <a:pt x="10800" y="21600"/>
                </a:moveTo>
                <a:lnTo>
                  <a:pt x="15120" y="17673"/>
                </a:lnTo>
                <a:lnTo>
                  <a:pt x="6480" y="17673"/>
                </a:lnTo>
                <a:cubicBezTo>
                  <a:pt x="6480" y="17673"/>
                  <a:pt x="10800" y="21600"/>
                  <a:pt x="10800" y="21600"/>
                </a:cubicBezTo>
                <a:close/>
                <a:moveTo>
                  <a:pt x="15120" y="2945"/>
                </a:moveTo>
                <a:lnTo>
                  <a:pt x="12960" y="2945"/>
                </a:lnTo>
                <a:lnTo>
                  <a:pt x="12960" y="4909"/>
                </a:lnTo>
                <a:lnTo>
                  <a:pt x="15120" y="4909"/>
                </a:lnTo>
                <a:cubicBezTo>
                  <a:pt x="15120" y="4909"/>
                  <a:pt x="15120" y="2945"/>
                  <a:pt x="15120" y="2945"/>
                </a:cubicBezTo>
                <a:close/>
                <a:moveTo>
                  <a:pt x="8100" y="7855"/>
                </a:moveTo>
                <a:lnTo>
                  <a:pt x="10260" y="7855"/>
                </a:lnTo>
                <a:lnTo>
                  <a:pt x="10260" y="5891"/>
                </a:lnTo>
                <a:lnTo>
                  <a:pt x="8100" y="5891"/>
                </a:lnTo>
                <a:cubicBezTo>
                  <a:pt x="8100" y="5891"/>
                  <a:pt x="8100" y="7855"/>
                  <a:pt x="8100" y="7855"/>
                </a:cubicBezTo>
                <a:close/>
                <a:moveTo>
                  <a:pt x="11880" y="2945"/>
                </a:moveTo>
                <a:lnTo>
                  <a:pt x="9720" y="2945"/>
                </a:lnTo>
                <a:lnTo>
                  <a:pt x="9720" y="4909"/>
                </a:lnTo>
                <a:lnTo>
                  <a:pt x="11880" y="4909"/>
                </a:lnTo>
                <a:cubicBezTo>
                  <a:pt x="11880" y="4909"/>
                  <a:pt x="11880" y="2945"/>
                  <a:pt x="11880" y="2945"/>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99" name="Shape 2699"/>
          <p:cNvSpPr/>
          <p:nvPr/>
        </p:nvSpPr>
        <p:spPr>
          <a:xfrm>
            <a:off x="14683969" y="5036915"/>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5976" y="20400"/>
                </a:moveTo>
                <a:lnTo>
                  <a:pt x="10800" y="13522"/>
                </a:lnTo>
                <a:lnTo>
                  <a:pt x="15623" y="20400"/>
                </a:lnTo>
                <a:cubicBezTo>
                  <a:pt x="15623" y="20400"/>
                  <a:pt x="5976" y="20400"/>
                  <a:pt x="5976" y="20400"/>
                </a:cubicBezTo>
                <a:close/>
                <a:moveTo>
                  <a:pt x="17063" y="20610"/>
                </a:moveTo>
                <a:lnTo>
                  <a:pt x="11172" y="12210"/>
                </a:lnTo>
                <a:lnTo>
                  <a:pt x="11168" y="12214"/>
                </a:lnTo>
                <a:cubicBezTo>
                  <a:pt x="11078" y="12086"/>
                  <a:pt x="10949" y="12000"/>
                  <a:pt x="10800" y="12000"/>
                </a:cubicBezTo>
                <a:cubicBezTo>
                  <a:pt x="10651" y="12000"/>
                  <a:pt x="10521" y="12086"/>
                  <a:pt x="10432" y="12214"/>
                </a:cubicBezTo>
                <a:lnTo>
                  <a:pt x="10427" y="12210"/>
                </a:lnTo>
                <a:lnTo>
                  <a:pt x="4536" y="20610"/>
                </a:lnTo>
                <a:lnTo>
                  <a:pt x="4540" y="20614"/>
                </a:lnTo>
                <a:cubicBezTo>
                  <a:pt x="4467" y="20719"/>
                  <a:pt x="4418" y="20851"/>
                  <a:pt x="4418" y="21000"/>
                </a:cubicBezTo>
                <a:cubicBezTo>
                  <a:pt x="4418" y="21332"/>
                  <a:pt x="4638" y="21600"/>
                  <a:pt x="4909" y="21600"/>
                </a:cubicBezTo>
                <a:lnTo>
                  <a:pt x="16691" y="21600"/>
                </a:lnTo>
                <a:cubicBezTo>
                  <a:pt x="16962" y="21600"/>
                  <a:pt x="17182" y="21332"/>
                  <a:pt x="17182" y="21000"/>
                </a:cubicBezTo>
                <a:cubicBezTo>
                  <a:pt x="17182" y="20851"/>
                  <a:pt x="17133" y="20719"/>
                  <a:pt x="17059" y="20614"/>
                </a:cubicBezTo>
                <a:cubicBezTo>
                  <a:pt x="17059" y="20614"/>
                  <a:pt x="17063" y="20610"/>
                  <a:pt x="17063" y="20610"/>
                </a:cubicBezTo>
                <a:close/>
                <a:moveTo>
                  <a:pt x="21109" y="0"/>
                </a:moveTo>
                <a:lnTo>
                  <a:pt x="491" y="0"/>
                </a:lnTo>
                <a:cubicBezTo>
                  <a:pt x="220" y="0"/>
                  <a:pt x="0" y="269"/>
                  <a:pt x="0" y="600"/>
                </a:cubicBezTo>
                <a:lnTo>
                  <a:pt x="0" y="17400"/>
                </a:lnTo>
                <a:cubicBezTo>
                  <a:pt x="0" y="17732"/>
                  <a:pt x="220" y="18000"/>
                  <a:pt x="491" y="18000"/>
                </a:cubicBezTo>
                <a:lnTo>
                  <a:pt x="4418" y="18000"/>
                </a:lnTo>
                <a:cubicBezTo>
                  <a:pt x="4689" y="18000"/>
                  <a:pt x="4909" y="17732"/>
                  <a:pt x="4909" y="17400"/>
                </a:cubicBezTo>
                <a:cubicBezTo>
                  <a:pt x="4909" y="17068"/>
                  <a:pt x="4689" y="16800"/>
                  <a:pt x="4418" y="16800"/>
                </a:cubicBezTo>
                <a:lnTo>
                  <a:pt x="982" y="16800"/>
                </a:lnTo>
                <a:lnTo>
                  <a:pt x="982" y="1200"/>
                </a:lnTo>
                <a:lnTo>
                  <a:pt x="20618" y="1200"/>
                </a:lnTo>
                <a:lnTo>
                  <a:pt x="20618" y="16800"/>
                </a:lnTo>
                <a:lnTo>
                  <a:pt x="17182" y="16800"/>
                </a:lnTo>
                <a:cubicBezTo>
                  <a:pt x="16911" y="16800"/>
                  <a:pt x="16691" y="17068"/>
                  <a:pt x="16691" y="17400"/>
                </a:cubicBezTo>
                <a:cubicBezTo>
                  <a:pt x="16691" y="17732"/>
                  <a:pt x="16911" y="18000"/>
                  <a:pt x="17182" y="18000"/>
                </a:cubicBezTo>
                <a:lnTo>
                  <a:pt x="21109" y="18000"/>
                </a:lnTo>
                <a:cubicBezTo>
                  <a:pt x="21380" y="18000"/>
                  <a:pt x="21600" y="17732"/>
                  <a:pt x="21600" y="17400"/>
                </a:cubicBezTo>
                <a:lnTo>
                  <a:pt x="21600" y="600"/>
                </a:lnTo>
                <a:cubicBezTo>
                  <a:pt x="21600" y="269"/>
                  <a:pt x="21380" y="0"/>
                  <a:pt x="21109"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00" name="Shape 2700"/>
          <p:cNvSpPr/>
          <p:nvPr/>
        </p:nvSpPr>
        <p:spPr>
          <a:xfrm>
            <a:off x="15750491" y="498612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4" y="20618"/>
                </a:moveTo>
                <a:lnTo>
                  <a:pt x="15069" y="13232"/>
                </a:lnTo>
                <a:lnTo>
                  <a:pt x="15063" y="13228"/>
                </a:lnTo>
                <a:cubicBezTo>
                  <a:pt x="15472" y="12512"/>
                  <a:pt x="15709" y="11684"/>
                  <a:pt x="15709" y="10800"/>
                </a:cubicBezTo>
                <a:cubicBezTo>
                  <a:pt x="15709" y="9192"/>
                  <a:pt x="14932" y="7768"/>
                  <a:pt x="13737" y="6873"/>
                </a:cubicBezTo>
                <a:lnTo>
                  <a:pt x="19796" y="6873"/>
                </a:lnTo>
                <a:cubicBezTo>
                  <a:pt x="20322" y="8076"/>
                  <a:pt x="20618" y="9403"/>
                  <a:pt x="20618" y="10800"/>
                </a:cubicBezTo>
                <a:cubicBezTo>
                  <a:pt x="20618" y="16221"/>
                  <a:pt x="16225" y="20615"/>
                  <a:pt x="10804" y="20618"/>
                </a:cubicBezTo>
                <a:moveTo>
                  <a:pt x="9708" y="20554"/>
                </a:moveTo>
                <a:cubicBezTo>
                  <a:pt x="4800" y="20010"/>
                  <a:pt x="982" y="15853"/>
                  <a:pt x="982" y="10800"/>
                </a:cubicBezTo>
                <a:cubicBezTo>
                  <a:pt x="982" y="9010"/>
                  <a:pt x="1468" y="7337"/>
                  <a:pt x="2305" y="5892"/>
                </a:cubicBezTo>
                <a:lnTo>
                  <a:pt x="6452" y="13076"/>
                </a:lnTo>
                <a:cubicBezTo>
                  <a:pt x="7273" y="14640"/>
                  <a:pt x="8911" y="15709"/>
                  <a:pt x="10800" y="15709"/>
                </a:cubicBezTo>
                <a:cubicBezTo>
                  <a:pt x="11487" y="15709"/>
                  <a:pt x="12141" y="15567"/>
                  <a:pt x="12734" y="15312"/>
                </a:cubicBezTo>
                <a:cubicBezTo>
                  <a:pt x="12734" y="15312"/>
                  <a:pt x="9708" y="20554"/>
                  <a:pt x="9708" y="20554"/>
                </a:cubicBezTo>
                <a:close/>
                <a:moveTo>
                  <a:pt x="7315" y="12607"/>
                </a:moveTo>
                <a:cubicBezTo>
                  <a:pt x="7034" y="12065"/>
                  <a:pt x="6873" y="11452"/>
                  <a:pt x="6873" y="10800"/>
                </a:cubicBezTo>
                <a:cubicBezTo>
                  <a:pt x="6873" y="8631"/>
                  <a:pt x="8631" y="6873"/>
                  <a:pt x="10800" y="6873"/>
                </a:cubicBezTo>
                <a:cubicBezTo>
                  <a:pt x="12969" y="6873"/>
                  <a:pt x="14727" y="8631"/>
                  <a:pt x="14727" y="10800"/>
                </a:cubicBezTo>
                <a:cubicBezTo>
                  <a:pt x="14727" y="12969"/>
                  <a:pt x="12969" y="14727"/>
                  <a:pt x="10800" y="14727"/>
                </a:cubicBezTo>
                <a:cubicBezTo>
                  <a:pt x="9318" y="14727"/>
                  <a:pt x="8029" y="13906"/>
                  <a:pt x="7360" y="12694"/>
                </a:cubicBezTo>
                <a:lnTo>
                  <a:pt x="7364" y="12691"/>
                </a:lnTo>
                <a:cubicBezTo>
                  <a:pt x="7364" y="12691"/>
                  <a:pt x="7315" y="12607"/>
                  <a:pt x="7315" y="12607"/>
                </a:cubicBezTo>
                <a:close/>
                <a:moveTo>
                  <a:pt x="10800" y="982"/>
                </a:moveTo>
                <a:cubicBezTo>
                  <a:pt x="14432" y="982"/>
                  <a:pt x="17596" y="2959"/>
                  <a:pt x="19294" y="5891"/>
                </a:cubicBezTo>
                <a:lnTo>
                  <a:pt x="10800" y="5891"/>
                </a:lnTo>
                <a:cubicBezTo>
                  <a:pt x="8290" y="5891"/>
                  <a:pt x="6223" y="7776"/>
                  <a:pt x="5930" y="10207"/>
                </a:cubicBezTo>
                <a:lnTo>
                  <a:pt x="2909" y="4975"/>
                </a:lnTo>
                <a:cubicBezTo>
                  <a:pt x="4697" y="2557"/>
                  <a:pt x="7561" y="982"/>
                  <a:pt x="10800" y="982"/>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01" name="Shape 2701"/>
          <p:cNvSpPr/>
          <p:nvPr/>
        </p:nvSpPr>
        <p:spPr>
          <a:xfrm>
            <a:off x="16817013" y="5125792"/>
            <a:ext cx="558655" cy="253935"/>
          </a:xfrm>
          <a:custGeom>
            <a:avLst/>
            <a:gdLst/>
            <a:ahLst/>
            <a:cxnLst>
              <a:cxn ang="0">
                <a:pos x="wd2" y="hd2"/>
              </a:cxn>
              <a:cxn ang="5400000">
                <a:pos x="wd2" y="hd2"/>
              </a:cxn>
              <a:cxn ang="10800000">
                <a:pos x="wd2" y="hd2"/>
              </a:cxn>
              <a:cxn ang="16200000">
                <a:pos x="wd2" y="hd2"/>
              </a:cxn>
            </a:cxnLst>
            <a:rect l="0" t="0" r="r" b="b"/>
            <a:pathLst>
              <a:path w="21600" h="21600" extrusionOk="0">
                <a:moveTo>
                  <a:pt x="16724" y="15100"/>
                </a:moveTo>
                <a:lnTo>
                  <a:pt x="17582" y="15100"/>
                </a:lnTo>
                <a:lnTo>
                  <a:pt x="17582" y="8844"/>
                </a:lnTo>
                <a:lnTo>
                  <a:pt x="16724" y="8844"/>
                </a:lnTo>
                <a:cubicBezTo>
                  <a:pt x="16724" y="8844"/>
                  <a:pt x="16724" y="15100"/>
                  <a:pt x="16724" y="15100"/>
                </a:cubicBezTo>
                <a:close/>
                <a:moveTo>
                  <a:pt x="13336" y="15100"/>
                </a:moveTo>
                <a:lnTo>
                  <a:pt x="14199" y="15100"/>
                </a:lnTo>
                <a:lnTo>
                  <a:pt x="14199" y="11633"/>
                </a:lnTo>
                <a:lnTo>
                  <a:pt x="15565" y="11633"/>
                </a:lnTo>
                <a:lnTo>
                  <a:pt x="15565" y="10047"/>
                </a:lnTo>
                <a:lnTo>
                  <a:pt x="14199" y="10047"/>
                </a:lnTo>
                <a:lnTo>
                  <a:pt x="14199" y="8077"/>
                </a:lnTo>
                <a:lnTo>
                  <a:pt x="15661" y="8077"/>
                </a:lnTo>
                <a:lnTo>
                  <a:pt x="15661" y="6478"/>
                </a:lnTo>
                <a:lnTo>
                  <a:pt x="13336" y="6478"/>
                </a:lnTo>
                <a:cubicBezTo>
                  <a:pt x="13336" y="6478"/>
                  <a:pt x="13336" y="15100"/>
                  <a:pt x="13336" y="15100"/>
                </a:cubicBezTo>
                <a:close/>
                <a:moveTo>
                  <a:pt x="20618" y="12960"/>
                </a:moveTo>
                <a:cubicBezTo>
                  <a:pt x="20618" y="16538"/>
                  <a:pt x="19299" y="19440"/>
                  <a:pt x="17673" y="19440"/>
                </a:cubicBezTo>
                <a:lnTo>
                  <a:pt x="7855" y="19440"/>
                </a:lnTo>
                <a:cubicBezTo>
                  <a:pt x="9481" y="19440"/>
                  <a:pt x="10800" y="16538"/>
                  <a:pt x="10800" y="12960"/>
                </a:cubicBezTo>
                <a:lnTo>
                  <a:pt x="10800" y="8640"/>
                </a:lnTo>
                <a:cubicBezTo>
                  <a:pt x="10800" y="5062"/>
                  <a:pt x="12119" y="2160"/>
                  <a:pt x="13745" y="2160"/>
                </a:cubicBezTo>
                <a:lnTo>
                  <a:pt x="17673" y="2160"/>
                </a:lnTo>
                <a:cubicBezTo>
                  <a:pt x="19299" y="2160"/>
                  <a:pt x="20618" y="5062"/>
                  <a:pt x="20618" y="8640"/>
                </a:cubicBezTo>
                <a:cubicBezTo>
                  <a:pt x="20618" y="8640"/>
                  <a:pt x="20618" y="12960"/>
                  <a:pt x="20618" y="12960"/>
                </a:cubicBezTo>
                <a:close/>
                <a:moveTo>
                  <a:pt x="6607" y="15121"/>
                </a:moveTo>
                <a:lnTo>
                  <a:pt x="5673" y="15121"/>
                </a:lnTo>
                <a:lnTo>
                  <a:pt x="5350" y="11399"/>
                </a:lnTo>
                <a:cubicBezTo>
                  <a:pt x="5276" y="10527"/>
                  <a:pt x="5214" y="9718"/>
                  <a:pt x="5169" y="8730"/>
                </a:cubicBezTo>
                <a:lnTo>
                  <a:pt x="5157" y="8730"/>
                </a:lnTo>
                <a:cubicBezTo>
                  <a:pt x="5090" y="9705"/>
                  <a:pt x="5028" y="10527"/>
                  <a:pt x="4937" y="11399"/>
                </a:cubicBezTo>
                <a:lnTo>
                  <a:pt x="4574" y="15121"/>
                </a:lnTo>
                <a:lnTo>
                  <a:pt x="3629" y="15121"/>
                </a:lnTo>
                <a:lnTo>
                  <a:pt x="2723" y="6471"/>
                </a:lnTo>
                <a:lnTo>
                  <a:pt x="3646" y="6471"/>
                </a:lnTo>
                <a:lnTo>
                  <a:pt x="3935" y="10039"/>
                </a:lnTo>
                <a:cubicBezTo>
                  <a:pt x="4020" y="11066"/>
                  <a:pt x="4099" y="12182"/>
                  <a:pt x="4161" y="13055"/>
                </a:cubicBezTo>
                <a:lnTo>
                  <a:pt x="4172" y="13055"/>
                </a:lnTo>
                <a:cubicBezTo>
                  <a:pt x="4235" y="12118"/>
                  <a:pt x="4325" y="11078"/>
                  <a:pt x="4422" y="10013"/>
                </a:cubicBezTo>
                <a:lnTo>
                  <a:pt x="4744" y="6471"/>
                </a:lnTo>
                <a:lnTo>
                  <a:pt x="5662" y="6471"/>
                </a:lnTo>
                <a:lnTo>
                  <a:pt x="5967" y="10117"/>
                </a:lnTo>
                <a:cubicBezTo>
                  <a:pt x="6052" y="11130"/>
                  <a:pt x="6114" y="12054"/>
                  <a:pt x="6171" y="13017"/>
                </a:cubicBezTo>
                <a:lnTo>
                  <a:pt x="6182" y="13017"/>
                </a:lnTo>
                <a:cubicBezTo>
                  <a:pt x="6239" y="12054"/>
                  <a:pt x="6324" y="11040"/>
                  <a:pt x="6403" y="10013"/>
                </a:cubicBezTo>
                <a:lnTo>
                  <a:pt x="6715" y="6471"/>
                </a:lnTo>
                <a:lnTo>
                  <a:pt x="7592" y="6471"/>
                </a:lnTo>
                <a:cubicBezTo>
                  <a:pt x="7592" y="6471"/>
                  <a:pt x="6607" y="15121"/>
                  <a:pt x="6607" y="15121"/>
                </a:cubicBezTo>
                <a:close/>
                <a:moveTo>
                  <a:pt x="8940" y="15121"/>
                </a:moveTo>
                <a:lnTo>
                  <a:pt x="8080" y="15121"/>
                </a:lnTo>
                <a:lnTo>
                  <a:pt x="8080" y="8845"/>
                </a:lnTo>
                <a:lnTo>
                  <a:pt x="8940" y="8845"/>
                </a:lnTo>
                <a:cubicBezTo>
                  <a:pt x="8940" y="8845"/>
                  <a:pt x="8940" y="15121"/>
                  <a:pt x="8940" y="15121"/>
                </a:cubicBezTo>
                <a:close/>
                <a:moveTo>
                  <a:pt x="8510" y="6111"/>
                </a:moveTo>
                <a:cubicBezTo>
                  <a:pt x="8788" y="6111"/>
                  <a:pt x="8963" y="6535"/>
                  <a:pt x="8969" y="7100"/>
                </a:cubicBezTo>
                <a:cubicBezTo>
                  <a:pt x="8969" y="7638"/>
                  <a:pt x="8788" y="8076"/>
                  <a:pt x="8505" y="8076"/>
                </a:cubicBezTo>
                <a:cubicBezTo>
                  <a:pt x="8233" y="8076"/>
                  <a:pt x="8052" y="7638"/>
                  <a:pt x="8058" y="7100"/>
                </a:cubicBezTo>
                <a:cubicBezTo>
                  <a:pt x="8052" y="6535"/>
                  <a:pt x="8233" y="6111"/>
                  <a:pt x="8510" y="6111"/>
                </a:cubicBezTo>
                <a:moveTo>
                  <a:pt x="17673" y="0"/>
                </a:moveTo>
                <a:lnTo>
                  <a:pt x="3927" y="0"/>
                </a:lnTo>
                <a:cubicBezTo>
                  <a:pt x="1758" y="0"/>
                  <a:pt x="0" y="3869"/>
                  <a:pt x="0" y="8640"/>
                </a:cubicBezTo>
                <a:lnTo>
                  <a:pt x="0" y="12960"/>
                </a:lnTo>
                <a:cubicBezTo>
                  <a:pt x="0" y="17731"/>
                  <a:pt x="1758" y="21600"/>
                  <a:pt x="3927" y="21600"/>
                </a:cubicBezTo>
                <a:lnTo>
                  <a:pt x="17673" y="21600"/>
                </a:lnTo>
                <a:cubicBezTo>
                  <a:pt x="19842" y="21600"/>
                  <a:pt x="21600" y="17731"/>
                  <a:pt x="21600" y="12960"/>
                </a:cubicBezTo>
                <a:lnTo>
                  <a:pt x="21600" y="8640"/>
                </a:lnTo>
                <a:cubicBezTo>
                  <a:pt x="21600" y="3869"/>
                  <a:pt x="19842" y="0"/>
                  <a:pt x="17673" y="0"/>
                </a:cubicBezTo>
                <a:moveTo>
                  <a:pt x="17153" y="6119"/>
                </a:moveTo>
                <a:cubicBezTo>
                  <a:pt x="16876" y="6119"/>
                  <a:pt x="16696" y="6543"/>
                  <a:pt x="16701" y="7104"/>
                </a:cubicBezTo>
                <a:cubicBezTo>
                  <a:pt x="16696" y="7642"/>
                  <a:pt x="16876" y="8077"/>
                  <a:pt x="17147" y="8077"/>
                </a:cubicBezTo>
                <a:cubicBezTo>
                  <a:pt x="17429" y="8077"/>
                  <a:pt x="17610" y="7642"/>
                  <a:pt x="17610" y="7104"/>
                </a:cubicBezTo>
                <a:cubicBezTo>
                  <a:pt x="17604" y="6543"/>
                  <a:pt x="17429" y="6119"/>
                  <a:pt x="17153" y="611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02" name="Shape 2702"/>
          <p:cNvSpPr/>
          <p:nvPr/>
        </p:nvSpPr>
        <p:spPr>
          <a:xfrm>
            <a:off x="17883535" y="5011521"/>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10800" y="20520"/>
                </a:moveTo>
                <a:cubicBezTo>
                  <a:pt x="7396" y="20520"/>
                  <a:pt x="4399" y="18805"/>
                  <a:pt x="2638" y="16200"/>
                </a:cubicBezTo>
                <a:lnTo>
                  <a:pt x="9966" y="16200"/>
                </a:lnTo>
                <a:cubicBezTo>
                  <a:pt x="10478" y="17309"/>
                  <a:pt x="12251" y="18900"/>
                  <a:pt x="13500" y="18900"/>
                </a:cubicBezTo>
                <a:cubicBezTo>
                  <a:pt x="14973" y="18900"/>
                  <a:pt x="16200" y="17820"/>
                  <a:pt x="16200" y="15660"/>
                </a:cubicBezTo>
                <a:cubicBezTo>
                  <a:pt x="16200" y="13500"/>
                  <a:pt x="14973" y="12420"/>
                  <a:pt x="13500" y="12420"/>
                </a:cubicBezTo>
                <a:cubicBezTo>
                  <a:pt x="12241" y="12420"/>
                  <a:pt x="10447" y="13973"/>
                  <a:pt x="9953" y="15120"/>
                </a:cubicBezTo>
                <a:lnTo>
                  <a:pt x="2014" y="15120"/>
                </a:lnTo>
                <a:cubicBezTo>
                  <a:pt x="1359" y="13817"/>
                  <a:pt x="982" y="12354"/>
                  <a:pt x="982" y="10800"/>
                </a:cubicBezTo>
                <a:cubicBezTo>
                  <a:pt x="982" y="9246"/>
                  <a:pt x="1359" y="7783"/>
                  <a:pt x="2014" y="6480"/>
                </a:cubicBezTo>
                <a:lnTo>
                  <a:pt x="9966" y="6480"/>
                </a:lnTo>
                <a:cubicBezTo>
                  <a:pt x="10478" y="7589"/>
                  <a:pt x="12252" y="9180"/>
                  <a:pt x="13500" y="9180"/>
                </a:cubicBezTo>
                <a:cubicBezTo>
                  <a:pt x="14973" y="9180"/>
                  <a:pt x="16200" y="8100"/>
                  <a:pt x="16200" y="5940"/>
                </a:cubicBezTo>
                <a:cubicBezTo>
                  <a:pt x="16200" y="3780"/>
                  <a:pt x="14973" y="2700"/>
                  <a:pt x="13500" y="2700"/>
                </a:cubicBezTo>
                <a:cubicBezTo>
                  <a:pt x="12241" y="2700"/>
                  <a:pt x="10447" y="4253"/>
                  <a:pt x="9953" y="5400"/>
                </a:cubicBezTo>
                <a:lnTo>
                  <a:pt x="2638" y="5400"/>
                </a:lnTo>
                <a:cubicBezTo>
                  <a:pt x="4399" y="2796"/>
                  <a:pt x="7396" y="1080"/>
                  <a:pt x="10800" y="1080"/>
                </a:cubicBezTo>
                <a:cubicBezTo>
                  <a:pt x="16038" y="1080"/>
                  <a:pt x="20306" y="5145"/>
                  <a:pt x="20590" y="10260"/>
                </a:cubicBezTo>
                <a:lnTo>
                  <a:pt x="10652" y="10260"/>
                </a:lnTo>
                <a:cubicBezTo>
                  <a:pt x="10140" y="9151"/>
                  <a:pt x="8367" y="7560"/>
                  <a:pt x="7118" y="7560"/>
                </a:cubicBezTo>
                <a:cubicBezTo>
                  <a:pt x="5645" y="7560"/>
                  <a:pt x="4418" y="8640"/>
                  <a:pt x="4418" y="10800"/>
                </a:cubicBezTo>
                <a:cubicBezTo>
                  <a:pt x="4418" y="12960"/>
                  <a:pt x="5645" y="14040"/>
                  <a:pt x="7118" y="14040"/>
                </a:cubicBezTo>
                <a:cubicBezTo>
                  <a:pt x="8377" y="14040"/>
                  <a:pt x="10171" y="12488"/>
                  <a:pt x="10665" y="11340"/>
                </a:cubicBezTo>
                <a:lnTo>
                  <a:pt x="20590" y="11340"/>
                </a:lnTo>
                <a:cubicBezTo>
                  <a:pt x="20306" y="16456"/>
                  <a:pt x="16038" y="20520"/>
                  <a:pt x="10800" y="20520"/>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03" name="Shape 2703"/>
          <p:cNvSpPr/>
          <p:nvPr/>
        </p:nvSpPr>
        <p:spPr>
          <a:xfrm>
            <a:off x="18975451" y="4986128"/>
            <a:ext cx="507869" cy="559232"/>
          </a:xfrm>
          <a:custGeom>
            <a:avLst/>
            <a:gdLst/>
            <a:ahLst/>
            <a:cxnLst>
              <a:cxn ang="0">
                <a:pos x="wd2" y="hd2"/>
              </a:cxn>
              <a:cxn ang="5400000">
                <a:pos x="wd2" y="hd2"/>
              </a:cxn>
              <a:cxn ang="10800000">
                <a:pos x="wd2" y="hd2"/>
              </a:cxn>
              <a:cxn ang="16200000">
                <a:pos x="wd2" y="hd2"/>
              </a:cxn>
            </a:cxnLst>
            <a:rect l="0" t="0" r="r" b="b"/>
            <a:pathLst>
              <a:path w="21600" h="21600" extrusionOk="0">
                <a:moveTo>
                  <a:pt x="15660" y="8839"/>
                </a:moveTo>
                <a:cubicBezTo>
                  <a:pt x="15958" y="8839"/>
                  <a:pt x="16200" y="8619"/>
                  <a:pt x="16200" y="8348"/>
                </a:cubicBezTo>
                <a:lnTo>
                  <a:pt x="16200" y="6386"/>
                </a:lnTo>
                <a:cubicBezTo>
                  <a:pt x="16200" y="6115"/>
                  <a:pt x="15958" y="5896"/>
                  <a:pt x="15660" y="5896"/>
                </a:cubicBezTo>
                <a:cubicBezTo>
                  <a:pt x="15362" y="5896"/>
                  <a:pt x="15120" y="6115"/>
                  <a:pt x="15120" y="6386"/>
                </a:cubicBezTo>
                <a:lnTo>
                  <a:pt x="15120" y="8348"/>
                </a:lnTo>
                <a:cubicBezTo>
                  <a:pt x="15120" y="8619"/>
                  <a:pt x="15362" y="8839"/>
                  <a:pt x="15660" y="8839"/>
                </a:cubicBezTo>
                <a:moveTo>
                  <a:pt x="20520" y="17666"/>
                </a:moveTo>
                <a:lnTo>
                  <a:pt x="13048" y="17666"/>
                </a:lnTo>
                <a:cubicBezTo>
                  <a:pt x="12910" y="16942"/>
                  <a:pt x="12848" y="16231"/>
                  <a:pt x="12830" y="15570"/>
                </a:cubicBezTo>
                <a:cubicBezTo>
                  <a:pt x="16149" y="15233"/>
                  <a:pt x="18453" y="14207"/>
                  <a:pt x="18568" y="14155"/>
                </a:cubicBezTo>
                <a:lnTo>
                  <a:pt x="18085" y="13278"/>
                </a:lnTo>
                <a:cubicBezTo>
                  <a:pt x="18059" y="13289"/>
                  <a:pt x="15906" y="14245"/>
                  <a:pt x="12837" y="14581"/>
                </a:cubicBezTo>
                <a:cubicBezTo>
                  <a:pt x="12896" y="13028"/>
                  <a:pt x="13167" y="11927"/>
                  <a:pt x="13173" y="11902"/>
                </a:cubicBezTo>
                <a:lnTo>
                  <a:pt x="13325" y="11301"/>
                </a:lnTo>
                <a:lnTo>
                  <a:pt x="9308" y="11301"/>
                </a:lnTo>
                <a:cubicBezTo>
                  <a:pt x="9741" y="8291"/>
                  <a:pt x="10857" y="5772"/>
                  <a:pt x="11921" y="3934"/>
                </a:cubicBezTo>
                <a:lnTo>
                  <a:pt x="20520" y="3934"/>
                </a:lnTo>
                <a:cubicBezTo>
                  <a:pt x="20520" y="3934"/>
                  <a:pt x="20520" y="17666"/>
                  <a:pt x="20520" y="17666"/>
                </a:cubicBezTo>
                <a:close/>
                <a:moveTo>
                  <a:pt x="10766" y="15678"/>
                </a:moveTo>
                <a:cubicBezTo>
                  <a:pt x="11096" y="15678"/>
                  <a:pt x="11418" y="15668"/>
                  <a:pt x="11734" y="15653"/>
                </a:cubicBezTo>
                <a:cubicBezTo>
                  <a:pt x="11753" y="16291"/>
                  <a:pt x="11808" y="16967"/>
                  <a:pt x="11933" y="17666"/>
                </a:cubicBezTo>
                <a:lnTo>
                  <a:pt x="1080" y="17666"/>
                </a:lnTo>
                <a:lnTo>
                  <a:pt x="1080" y="3934"/>
                </a:lnTo>
                <a:lnTo>
                  <a:pt x="10689" y="3934"/>
                </a:lnTo>
                <a:cubicBezTo>
                  <a:pt x="9598" y="5921"/>
                  <a:pt x="8520" y="8577"/>
                  <a:pt x="8164" y="11742"/>
                </a:cubicBezTo>
                <a:lnTo>
                  <a:pt x="8103" y="12282"/>
                </a:lnTo>
                <a:lnTo>
                  <a:pt x="11993" y="12282"/>
                </a:lnTo>
                <a:cubicBezTo>
                  <a:pt x="11893" y="12823"/>
                  <a:pt x="11771" y="13665"/>
                  <a:pt x="11736" y="14669"/>
                </a:cubicBezTo>
                <a:cubicBezTo>
                  <a:pt x="11418" y="14686"/>
                  <a:pt x="11097" y="14697"/>
                  <a:pt x="10766" y="14697"/>
                </a:cubicBezTo>
                <a:cubicBezTo>
                  <a:pt x="6636" y="14697"/>
                  <a:pt x="3478" y="13292"/>
                  <a:pt x="3447" y="13278"/>
                </a:cubicBezTo>
                <a:lnTo>
                  <a:pt x="2965" y="14155"/>
                </a:lnTo>
                <a:cubicBezTo>
                  <a:pt x="3102" y="14218"/>
                  <a:pt x="6369" y="15678"/>
                  <a:pt x="10766" y="15678"/>
                </a:cubicBezTo>
                <a:moveTo>
                  <a:pt x="20520" y="2954"/>
                </a:moveTo>
                <a:lnTo>
                  <a:pt x="12519" y="2954"/>
                </a:lnTo>
                <a:cubicBezTo>
                  <a:pt x="13470" y="1490"/>
                  <a:pt x="14254" y="661"/>
                  <a:pt x="14273" y="641"/>
                </a:cubicBezTo>
                <a:lnTo>
                  <a:pt x="13456" y="0"/>
                </a:lnTo>
                <a:cubicBezTo>
                  <a:pt x="13366" y="95"/>
                  <a:pt x="12371" y="1151"/>
                  <a:pt x="11260" y="2954"/>
                </a:cubicBezTo>
                <a:lnTo>
                  <a:pt x="1080" y="2954"/>
                </a:lnTo>
                <a:cubicBezTo>
                  <a:pt x="483" y="2954"/>
                  <a:pt x="0" y="3393"/>
                  <a:pt x="0" y="3934"/>
                </a:cubicBezTo>
                <a:lnTo>
                  <a:pt x="0" y="17666"/>
                </a:lnTo>
                <a:cubicBezTo>
                  <a:pt x="0" y="18207"/>
                  <a:pt x="483" y="18646"/>
                  <a:pt x="1080" y="18646"/>
                </a:cubicBezTo>
                <a:lnTo>
                  <a:pt x="12155" y="18646"/>
                </a:lnTo>
                <a:cubicBezTo>
                  <a:pt x="12423" y="19645"/>
                  <a:pt x="12834" y="20653"/>
                  <a:pt x="13465" y="21600"/>
                </a:cubicBezTo>
                <a:lnTo>
                  <a:pt x="14389" y="21092"/>
                </a:lnTo>
                <a:cubicBezTo>
                  <a:pt x="13874" y="20318"/>
                  <a:pt x="13522" y="19485"/>
                  <a:pt x="13281" y="18646"/>
                </a:cubicBezTo>
                <a:lnTo>
                  <a:pt x="20520" y="18646"/>
                </a:lnTo>
                <a:cubicBezTo>
                  <a:pt x="21116" y="18646"/>
                  <a:pt x="21600" y="18207"/>
                  <a:pt x="21600" y="17666"/>
                </a:cubicBezTo>
                <a:lnTo>
                  <a:pt x="21600" y="3934"/>
                </a:lnTo>
                <a:cubicBezTo>
                  <a:pt x="21600" y="3393"/>
                  <a:pt x="21116" y="2954"/>
                  <a:pt x="20520" y="2954"/>
                </a:cubicBezTo>
                <a:moveTo>
                  <a:pt x="5940" y="8839"/>
                </a:moveTo>
                <a:cubicBezTo>
                  <a:pt x="6238" y="8839"/>
                  <a:pt x="6480" y="8619"/>
                  <a:pt x="6480" y="8348"/>
                </a:cubicBezTo>
                <a:lnTo>
                  <a:pt x="6480" y="6386"/>
                </a:lnTo>
                <a:cubicBezTo>
                  <a:pt x="6480" y="6115"/>
                  <a:pt x="6238" y="5896"/>
                  <a:pt x="5940" y="5896"/>
                </a:cubicBezTo>
                <a:cubicBezTo>
                  <a:pt x="5642" y="5896"/>
                  <a:pt x="5400" y="6115"/>
                  <a:pt x="5400" y="6386"/>
                </a:cubicBezTo>
                <a:lnTo>
                  <a:pt x="5400" y="8348"/>
                </a:lnTo>
                <a:cubicBezTo>
                  <a:pt x="5400" y="8619"/>
                  <a:pt x="5642" y="8839"/>
                  <a:pt x="5940" y="883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04" name="Shape 2704"/>
          <p:cNvSpPr/>
          <p:nvPr/>
        </p:nvSpPr>
        <p:spPr>
          <a:xfrm>
            <a:off x="20016580" y="4986128"/>
            <a:ext cx="558655" cy="558642"/>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8"/>
                  <a:pt x="5378" y="982"/>
                  <a:pt x="10800" y="982"/>
                </a:cubicBezTo>
                <a:cubicBezTo>
                  <a:pt x="16223" y="982"/>
                  <a:pt x="20618" y="5378"/>
                  <a:pt x="20618" y="10800"/>
                </a:cubicBezTo>
                <a:cubicBezTo>
                  <a:pt x="20618" y="16222"/>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5628" y="4904"/>
                </a:moveTo>
                <a:lnTo>
                  <a:pt x="14334" y="4904"/>
                </a:lnTo>
                <a:lnTo>
                  <a:pt x="10776" y="9842"/>
                </a:lnTo>
                <a:lnTo>
                  <a:pt x="7337" y="4904"/>
                </a:lnTo>
                <a:lnTo>
                  <a:pt x="5975" y="4904"/>
                </a:lnTo>
                <a:lnTo>
                  <a:pt x="10094" y="10618"/>
                </a:lnTo>
                <a:lnTo>
                  <a:pt x="5736" y="16696"/>
                </a:lnTo>
                <a:lnTo>
                  <a:pt x="7030" y="16696"/>
                </a:lnTo>
                <a:lnTo>
                  <a:pt x="10776" y="11493"/>
                </a:lnTo>
                <a:lnTo>
                  <a:pt x="14470" y="16696"/>
                </a:lnTo>
                <a:lnTo>
                  <a:pt x="15866" y="16696"/>
                </a:lnTo>
                <a:lnTo>
                  <a:pt x="11474" y="10651"/>
                </a:lnTo>
                <a:cubicBezTo>
                  <a:pt x="11474" y="10651"/>
                  <a:pt x="15628" y="4904"/>
                  <a:pt x="15628" y="4904"/>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05" name="Shape 2705"/>
          <p:cNvSpPr/>
          <p:nvPr/>
        </p:nvSpPr>
        <p:spPr>
          <a:xfrm>
            <a:off x="21083101" y="4986128"/>
            <a:ext cx="558520" cy="559064"/>
          </a:xfrm>
          <a:custGeom>
            <a:avLst/>
            <a:gdLst/>
            <a:ahLst/>
            <a:cxnLst>
              <a:cxn ang="0">
                <a:pos x="wd2" y="hd2"/>
              </a:cxn>
              <a:cxn ang="5400000">
                <a:pos x="wd2" y="hd2"/>
              </a:cxn>
              <a:cxn ang="10800000">
                <a:pos x="wd2" y="hd2"/>
              </a:cxn>
              <a:cxn ang="16200000">
                <a:pos x="wd2" y="hd2"/>
              </a:cxn>
            </a:cxnLst>
            <a:rect l="0" t="0" r="r" b="b"/>
            <a:pathLst>
              <a:path w="21600" h="21600" extrusionOk="0">
                <a:moveTo>
                  <a:pt x="982" y="3820"/>
                </a:moveTo>
                <a:lnTo>
                  <a:pt x="7853" y="2877"/>
                </a:lnTo>
                <a:lnTo>
                  <a:pt x="7853" y="8838"/>
                </a:lnTo>
                <a:lnTo>
                  <a:pt x="982" y="8838"/>
                </a:lnTo>
                <a:cubicBezTo>
                  <a:pt x="982" y="8838"/>
                  <a:pt x="982" y="3820"/>
                  <a:pt x="982" y="3820"/>
                </a:cubicBezTo>
                <a:close/>
                <a:moveTo>
                  <a:pt x="0" y="9819"/>
                </a:moveTo>
                <a:lnTo>
                  <a:pt x="8835" y="9819"/>
                </a:lnTo>
                <a:lnTo>
                  <a:pt x="8835" y="1752"/>
                </a:lnTo>
                <a:lnTo>
                  <a:pt x="0" y="2964"/>
                </a:lnTo>
                <a:cubicBezTo>
                  <a:pt x="0" y="2964"/>
                  <a:pt x="0" y="9819"/>
                  <a:pt x="0" y="9819"/>
                </a:cubicBezTo>
                <a:close/>
                <a:moveTo>
                  <a:pt x="20618" y="8838"/>
                </a:moveTo>
                <a:lnTo>
                  <a:pt x="11771" y="8838"/>
                </a:lnTo>
                <a:lnTo>
                  <a:pt x="11771" y="2339"/>
                </a:lnTo>
                <a:lnTo>
                  <a:pt x="20618" y="1125"/>
                </a:lnTo>
                <a:cubicBezTo>
                  <a:pt x="20618" y="1125"/>
                  <a:pt x="20618" y="8838"/>
                  <a:pt x="20618" y="8838"/>
                </a:cubicBezTo>
                <a:close/>
                <a:moveTo>
                  <a:pt x="10789" y="1484"/>
                </a:moveTo>
                <a:lnTo>
                  <a:pt x="10789" y="9819"/>
                </a:lnTo>
                <a:lnTo>
                  <a:pt x="21600" y="9819"/>
                </a:lnTo>
                <a:lnTo>
                  <a:pt x="21600" y="0"/>
                </a:lnTo>
                <a:cubicBezTo>
                  <a:pt x="21600" y="0"/>
                  <a:pt x="10789" y="1484"/>
                  <a:pt x="10789" y="1484"/>
                </a:cubicBezTo>
                <a:close/>
                <a:moveTo>
                  <a:pt x="982" y="12763"/>
                </a:moveTo>
                <a:lnTo>
                  <a:pt x="7853" y="12763"/>
                </a:lnTo>
                <a:lnTo>
                  <a:pt x="7853" y="18722"/>
                </a:lnTo>
                <a:lnTo>
                  <a:pt x="982" y="17780"/>
                </a:lnTo>
                <a:cubicBezTo>
                  <a:pt x="982" y="17780"/>
                  <a:pt x="982" y="12763"/>
                  <a:pt x="982" y="12763"/>
                </a:cubicBezTo>
                <a:close/>
                <a:moveTo>
                  <a:pt x="0" y="18635"/>
                </a:moveTo>
                <a:lnTo>
                  <a:pt x="8835" y="19848"/>
                </a:lnTo>
                <a:lnTo>
                  <a:pt x="8835" y="11782"/>
                </a:lnTo>
                <a:lnTo>
                  <a:pt x="0" y="11782"/>
                </a:lnTo>
                <a:cubicBezTo>
                  <a:pt x="0" y="11782"/>
                  <a:pt x="0" y="18635"/>
                  <a:pt x="0" y="18635"/>
                </a:cubicBezTo>
                <a:close/>
                <a:moveTo>
                  <a:pt x="11771" y="12763"/>
                </a:moveTo>
                <a:lnTo>
                  <a:pt x="20618" y="12763"/>
                </a:lnTo>
                <a:lnTo>
                  <a:pt x="20618" y="20475"/>
                </a:lnTo>
                <a:lnTo>
                  <a:pt x="11771" y="19261"/>
                </a:lnTo>
                <a:cubicBezTo>
                  <a:pt x="11771" y="19261"/>
                  <a:pt x="11771" y="12763"/>
                  <a:pt x="11771" y="12763"/>
                </a:cubicBezTo>
                <a:close/>
                <a:moveTo>
                  <a:pt x="10789" y="20116"/>
                </a:moveTo>
                <a:lnTo>
                  <a:pt x="21600" y="21600"/>
                </a:lnTo>
                <a:lnTo>
                  <a:pt x="21600" y="11782"/>
                </a:lnTo>
                <a:lnTo>
                  <a:pt x="10789" y="11782"/>
                </a:lnTo>
                <a:cubicBezTo>
                  <a:pt x="10789" y="11782"/>
                  <a:pt x="10789" y="20116"/>
                  <a:pt x="10789" y="20116"/>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06" name="Shape 2706"/>
          <p:cNvSpPr/>
          <p:nvPr/>
        </p:nvSpPr>
        <p:spPr>
          <a:xfrm>
            <a:off x="22225804" y="4986128"/>
            <a:ext cx="406295" cy="558655"/>
          </a:xfrm>
          <a:custGeom>
            <a:avLst/>
            <a:gdLst/>
            <a:ahLst/>
            <a:cxnLst>
              <a:cxn ang="0">
                <a:pos x="wd2" y="hd2"/>
              </a:cxn>
              <a:cxn ang="5400000">
                <a:pos x="wd2" y="hd2"/>
              </a:cxn>
              <a:cxn ang="10800000">
                <a:pos x="wd2" y="hd2"/>
              </a:cxn>
              <a:cxn ang="16200000">
                <a:pos x="wd2" y="hd2"/>
              </a:cxn>
            </a:cxnLst>
            <a:rect l="0" t="0" r="r" b="b"/>
            <a:pathLst>
              <a:path w="21600" h="21600" extrusionOk="0">
                <a:moveTo>
                  <a:pt x="20250" y="13745"/>
                </a:moveTo>
                <a:cubicBezTo>
                  <a:pt x="20250" y="14016"/>
                  <a:pt x="19948" y="14236"/>
                  <a:pt x="19575" y="14236"/>
                </a:cubicBezTo>
                <a:cubicBezTo>
                  <a:pt x="19202" y="14236"/>
                  <a:pt x="18900" y="14016"/>
                  <a:pt x="18900" y="13745"/>
                </a:cubicBezTo>
                <a:lnTo>
                  <a:pt x="18900" y="6873"/>
                </a:lnTo>
                <a:cubicBezTo>
                  <a:pt x="18900" y="6602"/>
                  <a:pt x="19202" y="6382"/>
                  <a:pt x="19575" y="6382"/>
                </a:cubicBezTo>
                <a:cubicBezTo>
                  <a:pt x="19948" y="6382"/>
                  <a:pt x="20250" y="6602"/>
                  <a:pt x="20250" y="6873"/>
                </a:cubicBezTo>
                <a:cubicBezTo>
                  <a:pt x="20250" y="6873"/>
                  <a:pt x="20250" y="13745"/>
                  <a:pt x="20250" y="13745"/>
                </a:cubicBezTo>
                <a:close/>
                <a:moveTo>
                  <a:pt x="17550" y="16691"/>
                </a:moveTo>
                <a:lnTo>
                  <a:pt x="4050" y="16691"/>
                </a:lnTo>
                <a:lnTo>
                  <a:pt x="4050" y="6382"/>
                </a:lnTo>
                <a:lnTo>
                  <a:pt x="17550" y="6382"/>
                </a:lnTo>
                <a:cubicBezTo>
                  <a:pt x="17550" y="6382"/>
                  <a:pt x="17550" y="16691"/>
                  <a:pt x="17550" y="16691"/>
                </a:cubicBezTo>
                <a:close/>
                <a:moveTo>
                  <a:pt x="14850" y="20127"/>
                </a:moveTo>
                <a:cubicBezTo>
                  <a:pt x="14850" y="20399"/>
                  <a:pt x="14548" y="20618"/>
                  <a:pt x="14175" y="20618"/>
                </a:cubicBezTo>
                <a:cubicBezTo>
                  <a:pt x="13802" y="20618"/>
                  <a:pt x="13500" y="20399"/>
                  <a:pt x="13500" y="20127"/>
                </a:cubicBezTo>
                <a:lnTo>
                  <a:pt x="13500" y="17673"/>
                </a:lnTo>
                <a:lnTo>
                  <a:pt x="14850" y="17673"/>
                </a:lnTo>
                <a:cubicBezTo>
                  <a:pt x="14850" y="17673"/>
                  <a:pt x="14850" y="20127"/>
                  <a:pt x="14850" y="20127"/>
                </a:cubicBezTo>
                <a:close/>
                <a:moveTo>
                  <a:pt x="8100" y="20127"/>
                </a:moveTo>
                <a:cubicBezTo>
                  <a:pt x="8100" y="20399"/>
                  <a:pt x="7798" y="20618"/>
                  <a:pt x="7425" y="20618"/>
                </a:cubicBezTo>
                <a:cubicBezTo>
                  <a:pt x="7052" y="20618"/>
                  <a:pt x="6750" y="20399"/>
                  <a:pt x="6750" y="20127"/>
                </a:cubicBezTo>
                <a:lnTo>
                  <a:pt x="6750" y="17673"/>
                </a:lnTo>
                <a:lnTo>
                  <a:pt x="8100" y="17673"/>
                </a:lnTo>
                <a:cubicBezTo>
                  <a:pt x="8100" y="17673"/>
                  <a:pt x="8100" y="20127"/>
                  <a:pt x="8100" y="20127"/>
                </a:cubicBezTo>
                <a:close/>
                <a:moveTo>
                  <a:pt x="10800" y="1964"/>
                </a:moveTo>
                <a:cubicBezTo>
                  <a:pt x="14242" y="1964"/>
                  <a:pt x="17075" y="3464"/>
                  <a:pt x="17492" y="5400"/>
                </a:cubicBezTo>
                <a:lnTo>
                  <a:pt x="4108" y="5400"/>
                </a:lnTo>
                <a:cubicBezTo>
                  <a:pt x="4525" y="3464"/>
                  <a:pt x="7358" y="1964"/>
                  <a:pt x="10800" y="1964"/>
                </a:cubicBezTo>
                <a:moveTo>
                  <a:pt x="2700" y="13745"/>
                </a:moveTo>
                <a:cubicBezTo>
                  <a:pt x="2700" y="14016"/>
                  <a:pt x="2398" y="14236"/>
                  <a:pt x="2025" y="14236"/>
                </a:cubicBezTo>
                <a:cubicBezTo>
                  <a:pt x="1652" y="14236"/>
                  <a:pt x="1350" y="14016"/>
                  <a:pt x="1350" y="13745"/>
                </a:cubicBezTo>
                <a:lnTo>
                  <a:pt x="1350" y="6873"/>
                </a:lnTo>
                <a:cubicBezTo>
                  <a:pt x="1350" y="6602"/>
                  <a:pt x="1652" y="6382"/>
                  <a:pt x="2025" y="6382"/>
                </a:cubicBezTo>
                <a:cubicBezTo>
                  <a:pt x="2398" y="6382"/>
                  <a:pt x="2700" y="6602"/>
                  <a:pt x="2700" y="6873"/>
                </a:cubicBezTo>
                <a:cubicBezTo>
                  <a:pt x="2700" y="6873"/>
                  <a:pt x="2700" y="13745"/>
                  <a:pt x="2700" y="13745"/>
                </a:cubicBezTo>
                <a:close/>
                <a:moveTo>
                  <a:pt x="19575" y="5400"/>
                </a:moveTo>
                <a:cubicBezTo>
                  <a:pt x="19336" y="5400"/>
                  <a:pt x="19112" y="5435"/>
                  <a:pt x="18900" y="5491"/>
                </a:cubicBezTo>
                <a:lnTo>
                  <a:pt x="18900" y="5400"/>
                </a:lnTo>
                <a:lnTo>
                  <a:pt x="18847" y="5400"/>
                </a:lnTo>
                <a:cubicBezTo>
                  <a:pt x="18595" y="3873"/>
                  <a:pt x="17191" y="2553"/>
                  <a:pt x="15171" y="1763"/>
                </a:cubicBezTo>
                <a:lnTo>
                  <a:pt x="16087" y="763"/>
                </a:lnTo>
                <a:lnTo>
                  <a:pt x="16076" y="758"/>
                </a:lnTo>
                <a:cubicBezTo>
                  <a:pt x="16148" y="681"/>
                  <a:pt x="16200" y="592"/>
                  <a:pt x="16200" y="491"/>
                </a:cubicBezTo>
                <a:cubicBezTo>
                  <a:pt x="16200" y="220"/>
                  <a:pt x="15898" y="0"/>
                  <a:pt x="15525" y="0"/>
                </a:cubicBezTo>
                <a:cubicBezTo>
                  <a:pt x="15291" y="0"/>
                  <a:pt x="15095" y="93"/>
                  <a:pt x="14974" y="223"/>
                </a:cubicBezTo>
                <a:lnTo>
                  <a:pt x="14963" y="219"/>
                </a:lnTo>
                <a:lnTo>
                  <a:pt x="13915" y="1362"/>
                </a:lnTo>
                <a:cubicBezTo>
                  <a:pt x="12956" y="1119"/>
                  <a:pt x="11905" y="982"/>
                  <a:pt x="10800" y="982"/>
                </a:cubicBezTo>
                <a:cubicBezTo>
                  <a:pt x="9695" y="982"/>
                  <a:pt x="8644" y="1119"/>
                  <a:pt x="7685" y="1362"/>
                </a:cubicBezTo>
                <a:lnTo>
                  <a:pt x="6637" y="219"/>
                </a:lnTo>
                <a:lnTo>
                  <a:pt x="6626" y="223"/>
                </a:lnTo>
                <a:cubicBezTo>
                  <a:pt x="6505" y="93"/>
                  <a:pt x="6309" y="0"/>
                  <a:pt x="6075" y="0"/>
                </a:cubicBezTo>
                <a:cubicBezTo>
                  <a:pt x="5702" y="0"/>
                  <a:pt x="5400" y="220"/>
                  <a:pt x="5400" y="491"/>
                </a:cubicBezTo>
                <a:cubicBezTo>
                  <a:pt x="5400" y="592"/>
                  <a:pt x="5452" y="681"/>
                  <a:pt x="5524" y="758"/>
                </a:cubicBezTo>
                <a:lnTo>
                  <a:pt x="5513" y="763"/>
                </a:lnTo>
                <a:lnTo>
                  <a:pt x="6430" y="1763"/>
                </a:lnTo>
                <a:cubicBezTo>
                  <a:pt x="4409" y="2553"/>
                  <a:pt x="3005" y="3873"/>
                  <a:pt x="2753" y="5400"/>
                </a:cubicBezTo>
                <a:lnTo>
                  <a:pt x="2700" y="5400"/>
                </a:lnTo>
                <a:lnTo>
                  <a:pt x="2700" y="5491"/>
                </a:lnTo>
                <a:cubicBezTo>
                  <a:pt x="2488" y="5435"/>
                  <a:pt x="2263" y="5400"/>
                  <a:pt x="2025" y="5400"/>
                </a:cubicBezTo>
                <a:cubicBezTo>
                  <a:pt x="907" y="5400"/>
                  <a:pt x="0" y="6060"/>
                  <a:pt x="0" y="6873"/>
                </a:cubicBezTo>
                <a:lnTo>
                  <a:pt x="0" y="13745"/>
                </a:lnTo>
                <a:cubicBezTo>
                  <a:pt x="0" y="14559"/>
                  <a:pt x="907" y="15218"/>
                  <a:pt x="2025" y="15218"/>
                </a:cubicBezTo>
                <a:cubicBezTo>
                  <a:pt x="2263" y="15218"/>
                  <a:pt x="2488" y="15183"/>
                  <a:pt x="2700" y="15128"/>
                </a:cubicBezTo>
                <a:lnTo>
                  <a:pt x="2700" y="16691"/>
                </a:lnTo>
                <a:cubicBezTo>
                  <a:pt x="2700" y="17233"/>
                  <a:pt x="3305" y="17673"/>
                  <a:pt x="4050" y="17673"/>
                </a:cubicBezTo>
                <a:lnTo>
                  <a:pt x="5400" y="17673"/>
                </a:lnTo>
                <a:lnTo>
                  <a:pt x="5400" y="20127"/>
                </a:lnTo>
                <a:cubicBezTo>
                  <a:pt x="5400" y="20941"/>
                  <a:pt x="6307" y="21600"/>
                  <a:pt x="7425" y="21600"/>
                </a:cubicBezTo>
                <a:cubicBezTo>
                  <a:pt x="8543" y="21600"/>
                  <a:pt x="9450" y="20941"/>
                  <a:pt x="9450" y="20127"/>
                </a:cubicBezTo>
                <a:lnTo>
                  <a:pt x="9450" y="17673"/>
                </a:lnTo>
                <a:lnTo>
                  <a:pt x="12150" y="17673"/>
                </a:lnTo>
                <a:lnTo>
                  <a:pt x="12150" y="20127"/>
                </a:lnTo>
                <a:cubicBezTo>
                  <a:pt x="12150" y="20941"/>
                  <a:pt x="13056" y="21600"/>
                  <a:pt x="14175" y="21600"/>
                </a:cubicBezTo>
                <a:cubicBezTo>
                  <a:pt x="15294" y="21600"/>
                  <a:pt x="16200" y="20941"/>
                  <a:pt x="16200" y="20127"/>
                </a:cubicBezTo>
                <a:lnTo>
                  <a:pt x="16200" y="17673"/>
                </a:lnTo>
                <a:lnTo>
                  <a:pt x="17550" y="17673"/>
                </a:lnTo>
                <a:cubicBezTo>
                  <a:pt x="18295" y="17673"/>
                  <a:pt x="18900" y="17233"/>
                  <a:pt x="18900" y="16691"/>
                </a:cubicBezTo>
                <a:lnTo>
                  <a:pt x="18900" y="15128"/>
                </a:lnTo>
                <a:cubicBezTo>
                  <a:pt x="19112" y="15183"/>
                  <a:pt x="19336" y="15218"/>
                  <a:pt x="19575" y="15218"/>
                </a:cubicBezTo>
                <a:cubicBezTo>
                  <a:pt x="20694" y="15218"/>
                  <a:pt x="21600" y="14559"/>
                  <a:pt x="21600" y="13745"/>
                </a:cubicBezTo>
                <a:lnTo>
                  <a:pt x="21600" y="6873"/>
                </a:lnTo>
                <a:cubicBezTo>
                  <a:pt x="21600" y="6060"/>
                  <a:pt x="20694" y="5400"/>
                  <a:pt x="19575" y="5400"/>
                </a:cubicBezTo>
                <a:moveTo>
                  <a:pt x="12825" y="3436"/>
                </a:moveTo>
                <a:cubicBezTo>
                  <a:pt x="12452" y="3436"/>
                  <a:pt x="12150" y="3656"/>
                  <a:pt x="12150" y="3927"/>
                </a:cubicBezTo>
                <a:cubicBezTo>
                  <a:pt x="12150" y="4199"/>
                  <a:pt x="12452" y="4418"/>
                  <a:pt x="12825" y="4418"/>
                </a:cubicBezTo>
                <a:cubicBezTo>
                  <a:pt x="13198" y="4418"/>
                  <a:pt x="13500" y="4199"/>
                  <a:pt x="13500" y="3927"/>
                </a:cubicBezTo>
                <a:cubicBezTo>
                  <a:pt x="13500" y="3656"/>
                  <a:pt x="13198" y="3436"/>
                  <a:pt x="12825" y="3436"/>
                </a:cubicBezTo>
                <a:moveTo>
                  <a:pt x="8775" y="3436"/>
                </a:moveTo>
                <a:cubicBezTo>
                  <a:pt x="8402" y="3436"/>
                  <a:pt x="8100" y="3656"/>
                  <a:pt x="8100" y="3927"/>
                </a:cubicBezTo>
                <a:cubicBezTo>
                  <a:pt x="8100" y="4199"/>
                  <a:pt x="8402" y="4418"/>
                  <a:pt x="8775" y="4418"/>
                </a:cubicBezTo>
                <a:cubicBezTo>
                  <a:pt x="9148" y="4418"/>
                  <a:pt x="9450" y="4199"/>
                  <a:pt x="9450" y="3927"/>
                </a:cubicBezTo>
                <a:cubicBezTo>
                  <a:pt x="9450" y="3656"/>
                  <a:pt x="9148" y="3436"/>
                  <a:pt x="8775" y="343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07" name="Shape 2707"/>
          <p:cNvSpPr/>
          <p:nvPr/>
        </p:nvSpPr>
        <p:spPr>
          <a:xfrm>
            <a:off x="11062635" y="1783209"/>
            <a:ext cx="1806244" cy="538461"/>
          </a:xfrm>
          <a:prstGeom prst="rect">
            <a:avLst/>
          </a:prstGeom>
          <a:noFill/>
          <a:ln w="12700">
            <a:miter lim="400000"/>
          </a:ln>
          <a:extLst>
            <a:ext uri="{C572A759-6A51-4108-AA02-DFA0A04FC94B}">
              <ma14:wrappingTextBoxFlag xmlns:ma14="http://schemas.microsoft.com/office/mac/drawingml/2011/main" val="1"/>
            </a:ext>
          </a:extLst>
        </p:spPr>
        <p:txBody>
          <a:bodyPr wrap="none" lIns="38090" tIns="38090" rIns="38090" bIns="38090" anchor="ctr">
            <a:spAutoFit/>
          </a:bodyPr>
          <a:lstStyle>
            <a:lvl1pPr algn="l">
              <a:defRPr sz="3000" b="1" cap="none" spc="-90">
                <a:solidFill>
                  <a:srgbClr val="1C1D21"/>
                </a:solidFill>
                <a:latin typeface="+mj-lt"/>
                <a:ea typeface="+mj-ea"/>
                <a:cs typeface="+mj-cs"/>
                <a:sym typeface="Karla"/>
              </a:defRPr>
            </a:lvl1pPr>
          </a:lstStyle>
          <a:p>
            <a:r>
              <a:rPr sz="2999" b="0" dirty="0">
                <a:solidFill>
                  <a:schemeClr val="bg1"/>
                </a:solidFill>
                <a:latin typeface="Lato" charset="0"/>
                <a:ea typeface="Lato" charset="0"/>
                <a:cs typeface="Lato" charset="0"/>
              </a:rPr>
              <a:t>Electronics</a:t>
            </a:r>
          </a:p>
        </p:txBody>
      </p:sp>
      <p:sp>
        <p:nvSpPr>
          <p:cNvPr id="2708" name="Shape 2708"/>
          <p:cNvSpPr/>
          <p:nvPr/>
        </p:nvSpPr>
        <p:spPr>
          <a:xfrm>
            <a:off x="1758542" y="821192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8836" y="13888"/>
                </a:moveTo>
                <a:lnTo>
                  <a:pt x="8836" y="7712"/>
                </a:lnTo>
                <a:lnTo>
                  <a:pt x="14241" y="10800"/>
                </a:lnTo>
                <a:cubicBezTo>
                  <a:pt x="14241" y="10800"/>
                  <a:pt x="8836" y="13888"/>
                  <a:pt x="8836" y="13888"/>
                </a:cubicBezTo>
                <a:close/>
                <a:moveTo>
                  <a:pt x="15520" y="10422"/>
                </a:moveTo>
                <a:lnTo>
                  <a:pt x="15525" y="10416"/>
                </a:lnTo>
                <a:lnTo>
                  <a:pt x="15438" y="10367"/>
                </a:lnTo>
                <a:cubicBezTo>
                  <a:pt x="15425" y="10361"/>
                  <a:pt x="15414" y="10351"/>
                  <a:pt x="15401" y="10346"/>
                </a:cubicBezTo>
                <a:lnTo>
                  <a:pt x="8652" y="6489"/>
                </a:lnTo>
                <a:lnTo>
                  <a:pt x="8647" y="6495"/>
                </a:lnTo>
                <a:cubicBezTo>
                  <a:pt x="8563" y="6428"/>
                  <a:pt x="8461" y="6382"/>
                  <a:pt x="8345" y="6382"/>
                </a:cubicBezTo>
                <a:cubicBezTo>
                  <a:pt x="8075" y="6382"/>
                  <a:pt x="7855" y="6601"/>
                  <a:pt x="7855" y="6873"/>
                </a:cubicBezTo>
                <a:lnTo>
                  <a:pt x="7855" y="14727"/>
                </a:lnTo>
                <a:cubicBezTo>
                  <a:pt x="7855" y="14999"/>
                  <a:pt x="8075" y="15218"/>
                  <a:pt x="8345" y="15218"/>
                </a:cubicBezTo>
                <a:cubicBezTo>
                  <a:pt x="8461" y="15218"/>
                  <a:pt x="8563" y="15172"/>
                  <a:pt x="8647" y="15105"/>
                </a:cubicBezTo>
                <a:lnTo>
                  <a:pt x="8652" y="15111"/>
                </a:lnTo>
                <a:lnTo>
                  <a:pt x="15401" y="11254"/>
                </a:lnTo>
                <a:cubicBezTo>
                  <a:pt x="15414" y="11249"/>
                  <a:pt x="15425" y="11240"/>
                  <a:pt x="15438" y="11233"/>
                </a:cubicBezTo>
                <a:lnTo>
                  <a:pt x="15525" y="11184"/>
                </a:lnTo>
                <a:lnTo>
                  <a:pt x="15520" y="11178"/>
                </a:lnTo>
                <a:cubicBezTo>
                  <a:pt x="15632" y="11088"/>
                  <a:pt x="15709" y="10955"/>
                  <a:pt x="15709" y="10800"/>
                </a:cubicBezTo>
                <a:cubicBezTo>
                  <a:pt x="15709" y="10645"/>
                  <a:pt x="15632" y="10512"/>
                  <a:pt x="15520" y="1042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09" name="Shape 2709"/>
          <p:cNvSpPr/>
          <p:nvPr/>
        </p:nvSpPr>
        <p:spPr>
          <a:xfrm>
            <a:off x="2825064" y="821192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3745" y="13745"/>
                </a:moveTo>
                <a:lnTo>
                  <a:pt x="12764" y="13745"/>
                </a:lnTo>
                <a:lnTo>
                  <a:pt x="12764" y="7855"/>
                </a:lnTo>
                <a:lnTo>
                  <a:pt x="13745" y="7855"/>
                </a:lnTo>
                <a:cubicBezTo>
                  <a:pt x="13745" y="7855"/>
                  <a:pt x="13745" y="13745"/>
                  <a:pt x="13745" y="13745"/>
                </a:cubicBezTo>
                <a:close/>
                <a:moveTo>
                  <a:pt x="14236" y="6873"/>
                </a:moveTo>
                <a:lnTo>
                  <a:pt x="12273" y="6873"/>
                </a:lnTo>
                <a:cubicBezTo>
                  <a:pt x="12002" y="6873"/>
                  <a:pt x="11782" y="7092"/>
                  <a:pt x="11782" y="7364"/>
                </a:cubicBezTo>
                <a:lnTo>
                  <a:pt x="11782" y="14236"/>
                </a:lnTo>
                <a:cubicBezTo>
                  <a:pt x="11782" y="14508"/>
                  <a:pt x="12002" y="14727"/>
                  <a:pt x="12273" y="14727"/>
                </a:cubicBezTo>
                <a:lnTo>
                  <a:pt x="14236" y="14727"/>
                </a:lnTo>
                <a:cubicBezTo>
                  <a:pt x="14507" y="14727"/>
                  <a:pt x="14727" y="14508"/>
                  <a:pt x="14727" y="14236"/>
                </a:cubicBezTo>
                <a:lnTo>
                  <a:pt x="14727" y="7364"/>
                </a:lnTo>
                <a:cubicBezTo>
                  <a:pt x="14727" y="7092"/>
                  <a:pt x="14507" y="6873"/>
                  <a:pt x="14236" y="6873"/>
                </a:cubicBezTo>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8836" y="13745"/>
                </a:moveTo>
                <a:lnTo>
                  <a:pt x="7855" y="13745"/>
                </a:lnTo>
                <a:lnTo>
                  <a:pt x="7855" y="7855"/>
                </a:lnTo>
                <a:lnTo>
                  <a:pt x="8836" y="7855"/>
                </a:lnTo>
                <a:cubicBezTo>
                  <a:pt x="8836" y="7855"/>
                  <a:pt x="8836" y="13745"/>
                  <a:pt x="8836" y="13745"/>
                </a:cubicBezTo>
                <a:close/>
                <a:moveTo>
                  <a:pt x="9327" y="6873"/>
                </a:moveTo>
                <a:lnTo>
                  <a:pt x="7364" y="6873"/>
                </a:lnTo>
                <a:cubicBezTo>
                  <a:pt x="7093" y="6873"/>
                  <a:pt x="6873" y="7092"/>
                  <a:pt x="6873" y="7364"/>
                </a:cubicBezTo>
                <a:lnTo>
                  <a:pt x="6873" y="14236"/>
                </a:lnTo>
                <a:cubicBezTo>
                  <a:pt x="6873" y="14508"/>
                  <a:pt x="7093" y="14727"/>
                  <a:pt x="7364" y="14727"/>
                </a:cubicBezTo>
                <a:lnTo>
                  <a:pt x="9327" y="14727"/>
                </a:lnTo>
                <a:cubicBezTo>
                  <a:pt x="9598" y="14727"/>
                  <a:pt x="9818" y="14508"/>
                  <a:pt x="9818" y="14236"/>
                </a:cubicBezTo>
                <a:lnTo>
                  <a:pt x="9818" y="7364"/>
                </a:lnTo>
                <a:cubicBezTo>
                  <a:pt x="9818" y="7092"/>
                  <a:pt x="9598" y="6873"/>
                  <a:pt x="9327" y="687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10" name="Shape 2710"/>
          <p:cNvSpPr/>
          <p:nvPr/>
        </p:nvSpPr>
        <p:spPr>
          <a:xfrm>
            <a:off x="3891586" y="821192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3745" y="13745"/>
                </a:moveTo>
                <a:lnTo>
                  <a:pt x="7855" y="13745"/>
                </a:lnTo>
                <a:lnTo>
                  <a:pt x="7855" y="7855"/>
                </a:lnTo>
                <a:lnTo>
                  <a:pt x="13745" y="7855"/>
                </a:lnTo>
                <a:cubicBezTo>
                  <a:pt x="13745" y="7855"/>
                  <a:pt x="13745" y="13745"/>
                  <a:pt x="13745" y="13745"/>
                </a:cubicBezTo>
                <a:close/>
                <a:moveTo>
                  <a:pt x="14236" y="6873"/>
                </a:moveTo>
                <a:lnTo>
                  <a:pt x="7364" y="6873"/>
                </a:lnTo>
                <a:cubicBezTo>
                  <a:pt x="7093" y="6873"/>
                  <a:pt x="6873" y="7092"/>
                  <a:pt x="6873" y="7364"/>
                </a:cubicBezTo>
                <a:lnTo>
                  <a:pt x="6873" y="14236"/>
                </a:lnTo>
                <a:cubicBezTo>
                  <a:pt x="6873" y="14508"/>
                  <a:pt x="7093" y="14727"/>
                  <a:pt x="7364" y="14727"/>
                </a:cubicBezTo>
                <a:lnTo>
                  <a:pt x="14236" y="14727"/>
                </a:lnTo>
                <a:cubicBezTo>
                  <a:pt x="14507" y="14727"/>
                  <a:pt x="14727" y="14508"/>
                  <a:pt x="14727" y="14236"/>
                </a:cubicBezTo>
                <a:lnTo>
                  <a:pt x="14727" y="7364"/>
                </a:lnTo>
                <a:cubicBezTo>
                  <a:pt x="14727" y="7092"/>
                  <a:pt x="14507" y="6873"/>
                  <a:pt x="14236" y="6873"/>
                </a:cubicBezTo>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11" name="Shape 2711"/>
          <p:cNvSpPr/>
          <p:nvPr/>
        </p:nvSpPr>
        <p:spPr>
          <a:xfrm>
            <a:off x="4958108" y="821192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800" y="13745"/>
                </a:moveTo>
                <a:cubicBezTo>
                  <a:pt x="9173" y="13745"/>
                  <a:pt x="7855" y="12427"/>
                  <a:pt x="7855" y="10800"/>
                </a:cubicBezTo>
                <a:cubicBezTo>
                  <a:pt x="7855" y="9173"/>
                  <a:pt x="9173" y="7855"/>
                  <a:pt x="10800" y="7855"/>
                </a:cubicBezTo>
                <a:cubicBezTo>
                  <a:pt x="12427" y="7855"/>
                  <a:pt x="13745" y="9173"/>
                  <a:pt x="13745" y="10800"/>
                </a:cubicBezTo>
                <a:cubicBezTo>
                  <a:pt x="13745" y="12427"/>
                  <a:pt x="12427" y="13745"/>
                  <a:pt x="10800" y="13745"/>
                </a:cubicBezTo>
                <a:moveTo>
                  <a:pt x="10800" y="6873"/>
                </a:moveTo>
                <a:cubicBezTo>
                  <a:pt x="8631" y="6873"/>
                  <a:pt x="6873" y="8631"/>
                  <a:pt x="6873" y="10800"/>
                </a:cubicBezTo>
                <a:cubicBezTo>
                  <a:pt x="6873" y="12969"/>
                  <a:pt x="8631" y="14727"/>
                  <a:pt x="10800" y="14727"/>
                </a:cubicBezTo>
                <a:cubicBezTo>
                  <a:pt x="12969" y="14727"/>
                  <a:pt x="14727" y="12969"/>
                  <a:pt x="14727" y="10800"/>
                </a:cubicBezTo>
                <a:cubicBezTo>
                  <a:pt x="14727" y="8631"/>
                  <a:pt x="12969" y="6873"/>
                  <a:pt x="10800" y="687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12" name="Shape 2712"/>
          <p:cNvSpPr/>
          <p:nvPr/>
        </p:nvSpPr>
        <p:spPr>
          <a:xfrm>
            <a:off x="6024630" y="821192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13888"/>
                </a:moveTo>
                <a:lnTo>
                  <a:pt x="10800" y="7712"/>
                </a:lnTo>
                <a:lnTo>
                  <a:pt x="16204" y="10800"/>
                </a:lnTo>
                <a:cubicBezTo>
                  <a:pt x="16204" y="10800"/>
                  <a:pt x="10800" y="13888"/>
                  <a:pt x="10800" y="13888"/>
                </a:cubicBezTo>
                <a:close/>
                <a:moveTo>
                  <a:pt x="17484" y="10422"/>
                </a:moveTo>
                <a:lnTo>
                  <a:pt x="17489" y="10416"/>
                </a:lnTo>
                <a:lnTo>
                  <a:pt x="17402" y="10367"/>
                </a:lnTo>
                <a:cubicBezTo>
                  <a:pt x="17389" y="10361"/>
                  <a:pt x="17378" y="10351"/>
                  <a:pt x="17365" y="10346"/>
                </a:cubicBezTo>
                <a:lnTo>
                  <a:pt x="10616" y="6489"/>
                </a:lnTo>
                <a:lnTo>
                  <a:pt x="10611" y="6495"/>
                </a:lnTo>
                <a:cubicBezTo>
                  <a:pt x="10527" y="6428"/>
                  <a:pt x="10425" y="6382"/>
                  <a:pt x="10309" y="6382"/>
                </a:cubicBezTo>
                <a:cubicBezTo>
                  <a:pt x="10038" y="6382"/>
                  <a:pt x="9818" y="6601"/>
                  <a:pt x="9818" y="6873"/>
                </a:cubicBezTo>
                <a:lnTo>
                  <a:pt x="9818" y="14727"/>
                </a:lnTo>
                <a:cubicBezTo>
                  <a:pt x="9818" y="14999"/>
                  <a:pt x="10038" y="15218"/>
                  <a:pt x="10309" y="15218"/>
                </a:cubicBezTo>
                <a:cubicBezTo>
                  <a:pt x="10425" y="15218"/>
                  <a:pt x="10527" y="15172"/>
                  <a:pt x="10611" y="15105"/>
                </a:cubicBezTo>
                <a:lnTo>
                  <a:pt x="10616" y="15111"/>
                </a:lnTo>
                <a:lnTo>
                  <a:pt x="17365" y="11254"/>
                </a:lnTo>
                <a:cubicBezTo>
                  <a:pt x="17378" y="11249"/>
                  <a:pt x="17388" y="11239"/>
                  <a:pt x="17401" y="11233"/>
                </a:cubicBezTo>
                <a:lnTo>
                  <a:pt x="17489" y="11184"/>
                </a:lnTo>
                <a:lnTo>
                  <a:pt x="17484" y="11178"/>
                </a:lnTo>
                <a:cubicBezTo>
                  <a:pt x="17596" y="11088"/>
                  <a:pt x="17673" y="10955"/>
                  <a:pt x="17673" y="10800"/>
                </a:cubicBezTo>
                <a:cubicBezTo>
                  <a:pt x="17673" y="10645"/>
                  <a:pt x="17596" y="10512"/>
                  <a:pt x="17484" y="10422"/>
                </a:cubicBezTo>
                <a:moveTo>
                  <a:pt x="10800" y="20618"/>
                </a:moveTo>
                <a:cubicBezTo>
                  <a:pt x="5377" y="20618"/>
                  <a:pt x="982" y="16222"/>
                  <a:pt x="982" y="10800"/>
                </a:cubicBezTo>
                <a:cubicBezTo>
                  <a:pt x="982" y="5377"/>
                  <a:pt x="5377"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6684" y="6495"/>
                </a:moveTo>
                <a:cubicBezTo>
                  <a:pt x="6600" y="6428"/>
                  <a:pt x="6498" y="6382"/>
                  <a:pt x="6382" y="6382"/>
                </a:cubicBezTo>
                <a:cubicBezTo>
                  <a:pt x="6111" y="6382"/>
                  <a:pt x="5891" y="6601"/>
                  <a:pt x="5891" y="6873"/>
                </a:cubicBezTo>
                <a:lnTo>
                  <a:pt x="5891" y="14727"/>
                </a:lnTo>
                <a:cubicBezTo>
                  <a:pt x="5891" y="14999"/>
                  <a:pt x="6111" y="15218"/>
                  <a:pt x="6382" y="15218"/>
                </a:cubicBezTo>
                <a:cubicBezTo>
                  <a:pt x="6498" y="15218"/>
                  <a:pt x="6600" y="15172"/>
                  <a:pt x="6684" y="15105"/>
                </a:cubicBezTo>
                <a:lnTo>
                  <a:pt x="6689" y="15111"/>
                </a:lnTo>
                <a:lnTo>
                  <a:pt x="8836" y="13883"/>
                </a:lnTo>
                <a:lnTo>
                  <a:pt x="8836" y="12766"/>
                </a:lnTo>
                <a:lnTo>
                  <a:pt x="6873" y="13888"/>
                </a:lnTo>
                <a:lnTo>
                  <a:pt x="6873" y="7712"/>
                </a:lnTo>
                <a:lnTo>
                  <a:pt x="8836" y="8834"/>
                </a:lnTo>
                <a:lnTo>
                  <a:pt x="8836" y="7716"/>
                </a:lnTo>
                <a:lnTo>
                  <a:pt x="6689" y="6489"/>
                </a:lnTo>
                <a:cubicBezTo>
                  <a:pt x="6689" y="6489"/>
                  <a:pt x="6684" y="6495"/>
                  <a:pt x="6684" y="6495"/>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13" name="Shape 2713"/>
          <p:cNvSpPr/>
          <p:nvPr/>
        </p:nvSpPr>
        <p:spPr>
          <a:xfrm>
            <a:off x="7091153" y="821192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4727" y="14236"/>
                </a:moveTo>
                <a:lnTo>
                  <a:pt x="13745" y="14236"/>
                </a:lnTo>
                <a:lnTo>
                  <a:pt x="13745" y="7364"/>
                </a:lnTo>
                <a:lnTo>
                  <a:pt x="14727" y="7364"/>
                </a:lnTo>
                <a:cubicBezTo>
                  <a:pt x="14727" y="7364"/>
                  <a:pt x="14727" y="14236"/>
                  <a:pt x="14727" y="14236"/>
                </a:cubicBezTo>
                <a:close/>
                <a:moveTo>
                  <a:pt x="6873" y="13888"/>
                </a:moveTo>
                <a:lnTo>
                  <a:pt x="6873" y="7712"/>
                </a:lnTo>
                <a:lnTo>
                  <a:pt x="12277" y="10800"/>
                </a:lnTo>
                <a:cubicBezTo>
                  <a:pt x="12277" y="10800"/>
                  <a:pt x="6873" y="13888"/>
                  <a:pt x="6873" y="13888"/>
                </a:cubicBezTo>
                <a:close/>
                <a:moveTo>
                  <a:pt x="15218" y="6382"/>
                </a:moveTo>
                <a:lnTo>
                  <a:pt x="13255" y="6382"/>
                </a:lnTo>
                <a:cubicBezTo>
                  <a:pt x="12983" y="6382"/>
                  <a:pt x="12764" y="6601"/>
                  <a:pt x="12764" y="6873"/>
                </a:cubicBezTo>
                <a:lnTo>
                  <a:pt x="12764" y="9961"/>
                </a:lnTo>
                <a:lnTo>
                  <a:pt x="6689" y="6489"/>
                </a:lnTo>
                <a:lnTo>
                  <a:pt x="6684" y="6495"/>
                </a:lnTo>
                <a:cubicBezTo>
                  <a:pt x="6600" y="6428"/>
                  <a:pt x="6498" y="6382"/>
                  <a:pt x="6382" y="6382"/>
                </a:cubicBezTo>
                <a:cubicBezTo>
                  <a:pt x="6110" y="6382"/>
                  <a:pt x="5891" y="6601"/>
                  <a:pt x="5891" y="6873"/>
                </a:cubicBezTo>
                <a:lnTo>
                  <a:pt x="5891" y="14727"/>
                </a:lnTo>
                <a:cubicBezTo>
                  <a:pt x="5891" y="14999"/>
                  <a:pt x="6110" y="15218"/>
                  <a:pt x="6382" y="15218"/>
                </a:cubicBezTo>
                <a:cubicBezTo>
                  <a:pt x="6498" y="15218"/>
                  <a:pt x="6600" y="15172"/>
                  <a:pt x="6684" y="15105"/>
                </a:cubicBezTo>
                <a:lnTo>
                  <a:pt x="6689" y="15111"/>
                </a:lnTo>
                <a:lnTo>
                  <a:pt x="12764" y="11639"/>
                </a:lnTo>
                <a:lnTo>
                  <a:pt x="12764" y="14727"/>
                </a:lnTo>
                <a:cubicBezTo>
                  <a:pt x="12764" y="14999"/>
                  <a:pt x="12983" y="15218"/>
                  <a:pt x="13255" y="15218"/>
                </a:cubicBezTo>
                <a:lnTo>
                  <a:pt x="15218" y="15218"/>
                </a:lnTo>
                <a:cubicBezTo>
                  <a:pt x="15490" y="15218"/>
                  <a:pt x="15709" y="14999"/>
                  <a:pt x="15709" y="14727"/>
                </a:cubicBezTo>
                <a:lnTo>
                  <a:pt x="15709" y="6873"/>
                </a:lnTo>
                <a:cubicBezTo>
                  <a:pt x="15709" y="6601"/>
                  <a:pt x="15490" y="6382"/>
                  <a:pt x="15218" y="6382"/>
                </a:cubicBezTo>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14" name="Shape 2714"/>
          <p:cNvSpPr/>
          <p:nvPr/>
        </p:nvSpPr>
        <p:spPr>
          <a:xfrm>
            <a:off x="8157675" y="821192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8054" y="9818"/>
                </a:moveTo>
                <a:lnTo>
                  <a:pt x="10800" y="7072"/>
                </a:lnTo>
                <a:lnTo>
                  <a:pt x="13547" y="9818"/>
                </a:lnTo>
                <a:cubicBezTo>
                  <a:pt x="13547" y="9818"/>
                  <a:pt x="8054" y="9818"/>
                  <a:pt x="8054" y="9818"/>
                </a:cubicBezTo>
                <a:close/>
                <a:moveTo>
                  <a:pt x="15111" y="10002"/>
                </a:moveTo>
                <a:lnTo>
                  <a:pt x="15083" y="9975"/>
                </a:lnTo>
                <a:cubicBezTo>
                  <a:pt x="15076" y="9968"/>
                  <a:pt x="15069" y="9960"/>
                  <a:pt x="15061" y="9953"/>
                </a:cubicBezTo>
                <a:lnTo>
                  <a:pt x="11184" y="6075"/>
                </a:lnTo>
                <a:lnTo>
                  <a:pt x="11177" y="6080"/>
                </a:lnTo>
                <a:cubicBezTo>
                  <a:pt x="11088" y="5968"/>
                  <a:pt x="10955" y="5891"/>
                  <a:pt x="10800" y="5891"/>
                </a:cubicBezTo>
                <a:cubicBezTo>
                  <a:pt x="10645" y="5891"/>
                  <a:pt x="10512" y="5968"/>
                  <a:pt x="10422" y="6080"/>
                </a:cubicBezTo>
                <a:lnTo>
                  <a:pt x="10416" y="6075"/>
                </a:lnTo>
                <a:lnTo>
                  <a:pt x="6539" y="9953"/>
                </a:lnTo>
                <a:cubicBezTo>
                  <a:pt x="6531" y="9960"/>
                  <a:pt x="6524" y="9968"/>
                  <a:pt x="6517" y="9975"/>
                </a:cubicBezTo>
                <a:lnTo>
                  <a:pt x="6489" y="10002"/>
                </a:lnTo>
                <a:lnTo>
                  <a:pt x="6495" y="10007"/>
                </a:lnTo>
                <a:cubicBezTo>
                  <a:pt x="6428" y="10091"/>
                  <a:pt x="6382" y="10193"/>
                  <a:pt x="6382" y="10309"/>
                </a:cubicBezTo>
                <a:cubicBezTo>
                  <a:pt x="6382" y="10580"/>
                  <a:pt x="6601" y="10800"/>
                  <a:pt x="6873" y="10800"/>
                </a:cubicBezTo>
                <a:lnTo>
                  <a:pt x="14727" y="10800"/>
                </a:lnTo>
                <a:cubicBezTo>
                  <a:pt x="14999" y="10800"/>
                  <a:pt x="15218" y="10580"/>
                  <a:pt x="15218" y="10309"/>
                </a:cubicBezTo>
                <a:cubicBezTo>
                  <a:pt x="15218" y="10193"/>
                  <a:pt x="15172" y="10091"/>
                  <a:pt x="15105" y="10007"/>
                </a:cubicBezTo>
                <a:cubicBezTo>
                  <a:pt x="15105" y="10007"/>
                  <a:pt x="15111" y="10002"/>
                  <a:pt x="15111" y="10002"/>
                </a:cubicBezTo>
                <a:close/>
                <a:moveTo>
                  <a:pt x="14236" y="13745"/>
                </a:moveTo>
                <a:lnTo>
                  <a:pt x="7364" y="13745"/>
                </a:lnTo>
                <a:lnTo>
                  <a:pt x="7364" y="12764"/>
                </a:lnTo>
                <a:lnTo>
                  <a:pt x="14236" y="12764"/>
                </a:lnTo>
                <a:cubicBezTo>
                  <a:pt x="14236" y="12764"/>
                  <a:pt x="14236" y="13745"/>
                  <a:pt x="14236" y="13745"/>
                </a:cubicBezTo>
                <a:close/>
                <a:moveTo>
                  <a:pt x="14727" y="11782"/>
                </a:moveTo>
                <a:lnTo>
                  <a:pt x="6873" y="11782"/>
                </a:lnTo>
                <a:cubicBezTo>
                  <a:pt x="6601" y="11782"/>
                  <a:pt x="6382" y="12001"/>
                  <a:pt x="6382" y="12273"/>
                </a:cubicBezTo>
                <a:lnTo>
                  <a:pt x="6382" y="14236"/>
                </a:lnTo>
                <a:cubicBezTo>
                  <a:pt x="6382" y="14508"/>
                  <a:pt x="6601" y="14727"/>
                  <a:pt x="6873" y="14727"/>
                </a:cubicBezTo>
                <a:lnTo>
                  <a:pt x="14727" y="14727"/>
                </a:lnTo>
                <a:cubicBezTo>
                  <a:pt x="14999" y="14727"/>
                  <a:pt x="15218" y="14508"/>
                  <a:pt x="15218" y="14236"/>
                </a:cubicBezTo>
                <a:lnTo>
                  <a:pt x="15218" y="12273"/>
                </a:lnTo>
                <a:cubicBezTo>
                  <a:pt x="15218" y="12001"/>
                  <a:pt x="14999" y="11782"/>
                  <a:pt x="14727" y="117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15" name="Shape 2715"/>
          <p:cNvSpPr/>
          <p:nvPr/>
        </p:nvSpPr>
        <p:spPr>
          <a:xfrm>
            <a:off x="9224197" y="821192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5709" y="21600"/>
                </a:moveTo>
                <a:lnTo>
                  <a:pt x="17673" y="21600"/>
                </a:lnTo>
                <a:lnTo>
                  <a:pt x="17673" y="20618"/>
                </a:lnTo>
                <a:lnTo>
                  <a:pt x="15709" y="20618"/>
                </a:lnTo>
                <a:cubicBezTo>
                  <a:pt x="15709" y="20618"/>
                  <a:pt x="15709" y="21600"/>
                  <a:pt x="15709" y="21600"/>
                </a:cubicBezTo>
                <a:close/>
                <a:moveTo>
                  <a:pt x="11782" y="21600"/>
                </a:moveTo>
                <a:lnTo>
                  <a:pt x="13745" y="21600"/>
                </a:lnTo>
                <a:lnTo>
                  <a:pt x="13745" y="20618"/>
                </a:lnTo>
                <a:lnTo>
                  <a:pt x="11782" y="20618"/>
                </a:lnTo>
                <a:cubicBezTo>
                  <a:pt x="11782" y="20618"/>
                  <a:pt x="11782" y="21600"/>
                  <a:pt x="11782" y="21600"/>
                </a:cubicBezTo>
                <a:close/>
                <a:moveTo>
                  <a:pt x="7855" y="982"/>
                </a:moveTo>
                <a:lnTo>
                  <a:pt x="9818" y="982"/>
                </a:lnTo>
                <a:lnTo>
                  <a:pt x="9818" y="0"/>
                </a:lnTo>
                <a:lnTo>
                  <a:pt x="7855" y="0"/>
                </a:lnTo>
                <a:cubicBezTo>
                  <a:pt x="7855" y="0"/>
                  <a:pt x="7855" y="982"/>
                  <a:pt x="7855" y="982"/>
                </a:cubicBezTo>
                <a:close/>
                <a:moveTo>
                  <a:pt x="11782" y="982"/>
                </a:moveTo>
                <a:lnTo>
                  <a:pt x="13745" y="982"/>
                </a:lnTo>
                <a:lnTo>
                  <a:pt x="13745" y="0"/>
                </a:lnTo>
                <a:lnTo>
                  <a:pt x="11782" y="0"/>
                </a:lnTo>
                <a:cubicBezTo>
                  <a:pt x="11782" y="0"/>
                  <a:pt x="11782" y="982"/>
                  <a:pt x="11782" y="982"/>
                </a:cubicBezTo>
                <a:close/>
                <a:moveTo>
                  <a:pt x="15709" y="982"/>
                </a:moveTo>
                <a:lnTo>
                  <a:pt x="17673" y="982"/>
                </a:lnTo>
                <a:lnTo>
                  <a:pt x="17673" y="0"/>
                </a:lnTo>
                <a:lnTo>
                  <a:pt x="15709" y="0"/>
                </a:lnTo>
                <a:cubicBezTo>
                  <a:pt x="15709" y="0"/>
                  <a:pt x="15709" y="982"/>
                  <a:pt x="15709" y="982"/>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9818"/>
                </a:moveTo>
                <a:lnTo>
                  <a:pt x="21600" y="9818"/>
                </a:lnTo>
                <a:lnTo>
                  <a:pt x="21600" y="7855"/>
                </a:lnTo>
                <a:lnTo>
                  <a:pt x="20618" y="7855"/>
                </a:lnTo>
                <a:cubicBezTo>
                  <a:pt x="20618" y="7855"/>
                  <a:pt x="20618" y="9818"/>
                  <a:pt x="20618" y="9818"/>
                </a:cubicBezTo>
                <a:close/>
                <a:moveTo>
                  <a:pt x="20618" y="13745"/>
                </a:moveTo>
                <a:lnTo>
                  <a:pt x="21600" y="13745"/>
                </a:lnTo>
                <a:lnTo>
                  <a:pt x="21600" y="11782"/>
                </a:lnTo>
                <a:lnTo>
                  <a:pt x="20618" y="11782"/>
                </a:lnTo>
                <a:cubicBezTo>
                  <a:pt x="20618" y="11782"/>
                  <a:pt x="20618" y="13745"/>
                  <a:pt x="20618" y="13745"/>
                </a:cubicBezTo>
                <a:close/>
                <a:moveTo>
                  <a:pt x="20618" y="17673"/>
                </a:moveTo>
                <a:lnTo>
                  <a:pt x="21600" y="17673"/>
                </a:lnTo>
                <a:lnTo>
                  <a:pt x="21600" y="15709"/>
                </a:lnTo>
                <a:lnTo>
                  <a:pt x="20618" y="15709"/>
                </a:lnTo>
                <a:cubicBezTo>
                  <a:pt x="20618" y="15709"/>
                  <a:pt x="20618" y="17673"/>
                  <a:pt x="20618" y="17673"/>
                </a:cubicBezTo>
                <a:close/>
                <a:moveTo>
                  <a:pt x="1250" y="19636"/>
                </a:moveTo>
                <a:lnTo>
                  <a:pt x="175" y="19636"/>
                </a:lnTo>
                <a:cubicBezTo>
                  <a:pt x="472" y="20467"/>
                  <a:pt x="1130" y="21123"/>
                  <a:pt x="1964" y="21420"/>
                </a:cubicBezTo>
                <a:lnTo>
                  <a:pt x="1964" y="20346"/>
                </a:lnTo>
                <a:cubicBezTo>
                  <a:pt x="1669" y="20174"/>
                  <a:pt x="1423" y="19929"/>
                  <a:pt x="1250" y="19636"/>
                </a:cubicBezTo>
                <a:moveTo>
                  <a:pt x="20350" y="1964"/>
                </a:moveTo>
                <a:lnTo>
                  <a:pt x="21426" y="1964"/>
                </a:lnTo>
                <a:cubicBezTo>
                  <a:pt x="21128" y="1133"/>
                  <a:pt x="20470" y="477"/>
                  <a:pt x="19636" y="180"/>
                </a:cubicBezTo>
                <a:lnTo>
                  <a:pt x="19636" y="1254"/>
                </a:lnTo>
                <a:cubicBezTo>
                  <a:pt x="19931" y="1426"/>
                  <a:pt x="20177" y="1670"/>
                  <a:pt x="20350" y="1964"/>
                </a:cubicBezTo>
                <a:moveTo>
                  <a:pt x="982" y="15709"/>
                </a:moveTo>
                <a:lnTo>
                  <a:pt x="0" y="15709"/>
                </a:lnTo>
                <a:lnTo>
                  <a:pt x="0" y="17673"/>
                </a:lnTo>
                <a:lnTo>
                  <a:pt x="982" y="17673"/>
                </a:lnTo>
                <a:cubicBezTo>
                  <a:pt x="982" y="17673"/>
                  <a:pt x="982" y="15709"/>
                  <a:pt x="982" y="15709"/>
                </a:cubicBezTo>
                <a:close/>
                <a:moveTo>
                  <a:pt x="982" y="7855"/>
                </a:moveTo>
                <a:lnTo>
                  <a:pt x="0" y="7855"/>
                </a:lnTo>
                <a:lnTo>
                  <a:pt x="0" y="9818"/>
                </a:lnTo>
                <a:lnTo>
                  <a:pt x="982" y="9818"/>
                </a:lnTo>
                <a:cubicBezTo>
                  <a:pt x="982" y="9818"/>
                  <a:pt x="982" y="7855"/>
                  <a:pt x="982" y="7855"/>
                </a:cubicBezTo>
                <a:close/>
                <a:moveTo>
                  <a:pt x="982" y="3927"/>
                </a:moveTo>
                <a:lnTo>
                  <a:pt x="0" y="3927"/>
                </a:lnTo>
                <a:lnTo>
                  <a:pt x="0" y="5891"/>
                </a:lnTo>
                <a:lnTo>
                  <a:pt x="982" y="5891"/>
                </a:lnTo>
                <a:cubicBezTo>
                  <a:pt x="982" y="5891"/>
                  <a:pt x="982" y="3927"/>
                  <a:pt x="982" y="3927"/>
                </a:cubicBezTo>
                <a:close/>
                <a:moveTo>
                  <a:pt x="982" y="11782"/>
                </a:moveTo>
                <a:lnTo>
                  <a:pt x="0" y="11782"/>
                </a:lnTo>
                <a:lnTo>
                  <a:pt x="0" y="13745"/>
                </a:lnTo>
                <a:lnTo>
                  <a:pt x="982" y="13745"/>
                </a:lnTo>
                <a:cubicBezTo>
                  <a:pt x="982" y="13745"/>
                  <a:pt x="982" y="11782"/>
                  <a:pt x="982" y="11782"/>
                </a:cubicBezTo>
                <a:close/>
                <a:moveTo>
                  <a:pt x="3927" y="982"/>
                </a:moveTo>
                <a:lnTo>
                  <a:pt x="5891" y="982"/>
                </a:lnTo>
                <a:lnTo>
                  <a:pt x="5891" y="0"/>
                </a:lnTo>
                <a:lnTo>
                  <a:pt x="3927" y="0"/>
                </a:lnTo>
                <a:cubicBezTo>
                  <a:pt x="3927" y="0"/>
                  <a:pt x="3927" y="982"/>
                  <a:pt x="3927" y="982"/>
                </a:cubicBezTo>
                <a:close/>
                <a:moveTo>
                  <a:pt x="7855" y="21600"/>
                </a:moveTo>
                <a:lnTo>
                  <a:pt x="9818" y="21600"/>
                </a:lnTo>
                <a:lnTo>
                  <a:pt x="9818" y="20618"/>
                </a:lnTo>
                <a:lnTo>
                  <a:pt x="7855" y="20618"/>
                </a:lnTo>
                <a:cubicBezTo>
                  <a:pt x="7855" y="20618"/>
                  <a:pt x="7855" y="21600"/>
                  <a:pt x="7855" y="21600"/>
                </a:cubicBezTo>
                <a:close/>
                <a:moveTo>
                  <a:pt x="3927" y="21600"/>
                </a:moveTo>
                <a:lnTo>
                  <a:pt x="5891" y="21600"/>
                </a:lnTo>
                <a:lnTo>
                  <a:pt x="5891" y="20618"/>
                </a:lnTo>
                <a:lnTo>
                  <a:pt x="3927" y="20618"/>
                </a:lnTo>
                <a:cubicBezTo>
                  <a:pt x="3927" y="20618"/>
                  <a:pt x="3927" y="21600"/>
                  <a:pt x="3927" y="21600"/>
                </a:cubicBezTo>
                <a:close/>
                <a:moveTo>
                  <a:pt x="175" y="1964"/>
                </a:moveTo>
                <a:lnTo>
                  <a:pt x="1250" y="1964"/>
                </a:lnTo>
                <a:cubicBezTo>
                  <a:pt x="1423" y="1670"/>
                  <a:pt x="1669" y="1426"/>
                  <a:pt x="1964" y="1254"/>
                </a:cubicBezTo>
                <a:lnTo>
                  <a:pt x="1964" y="180"/>
                </a:lnTo>
                <a:cubicBezTo>
                  <a:pt x="1130" y="477"/>
                  <a:pt x="472" y="1133"/>
                  <a:pt x="175" y="196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16" name="Shape 2716"/>
          <p:cNvSpPr/>
          <p:nvPr/>
        </p:nvSpPr>
        <p:spPr>
          <a:xfrm>
            <a:off x="10290719" y="821192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3745" y="13745"/>
                </a:moveTo>
                <a:lnTo>
                  <a:pt x="7855" y="13745"/>
                </a:lnTo>
                <a:lnTo>
                  <a:pt x="7855" y="7855"/>
                </a:lnTo>
                <a:lnTo>
                  <a:pt x="13745" y="7855"/>
                </a:lnTo>
                <a:cubicBezTo>
                  <a:pt x="13745" y="7855"/>
                  <a:pt x="13745" y="13745"/>
                  <a:pt x="13745" y="13745"/>
                </a:cubicBezTo>
                <a:close/>
                <a:moveTo>
                  <a:pt x="14236" y="6873"/>
                </a:moveTo>
                <a:lnTo>
                  <a:pt x="7364" y="6873"/>
                </a:lnTo>
                <a:cubicBezTo>
                  <a:pt x="7092" y="6873"/>
                  <a:pt x="6873" y="7092"/>
                  <a:pt x="6873" y="7364"/>
                </a:cubicBezTo>
                <a:lnTo>
                  <a:pt x="6873" y="14236"/>
                </a:lnTo>
                <a:cubicBezTo>
                  <a:pt x="6873" y="14508"/>
                  <a:pt x="7092" y="14727"/>
                  <a:pt x="7364" y="14727"/>
                </a:cubicBezTo>
                <a:lnTo>
                  <a:pt x="14236" y="14727"/>
                </a:lnTo>
                <a:cubicBezTo>
                  <a:pt x="14508" y="14727"/>
                  <a:pt x="14727" y="14508"/>
                  <a:pt x="14727" y="14236"/>
                </a:cubicBezTo>
                <a:lnTo>
                  <a:pt x="14727" y="7364"/>
                </a:lnTo>
                <a:cubicBezTo>
                  <a:pt x="14727" y="7092"/>
                  <a:pt x="14508" y="6873"/>
                  <a:pt x="14236" y="6873"/>
                </a:cubicBezTo>
                <a:moveTo>
                  <a:pt x="7855" y="21600"/>
                </a:moveTo>
                <a:lnTo>
                  <a:pt x="9818" y="21600"/>
                </a:lnTo>
                <a:lnTo>
                  <a:pt x="9818" y="20618"/>
                </a:lnTo>
                <a:lnTo>
                  <a:pt x="7855" y="20618"/>
                </a:lnTo>
                <a:cubicBezTo>
                  <a:pt x="7855" y="20618"/>
                  <a:pt x="7855" y="21600"/>
                  <a:pt x="7855" y="21600"/>
                </a:cubicBezTo>
                <a:close/>
                <a:moveTo>
                  <a:pt x="15709" y="21600"/>
                </a:moveTo>
                <a:lnTo>
                  <a:pt x="17673" y="21600"/>
                </a:lnTo>
                <a:lnTo>
                  <a:pt x="17673" y="20618"/>
                </a:lnTo>
                <a:lnTo>
                  <a:pt x="15709" y="20618"/>
                </a:lnTo>
                <a:cubicBezTo>
                  <a:pt x="15709" y="20618"/>
                  <a:pt x="15709" y="21600"/>
                  <a:pt x="15709" y="21600"/>
                </a:cubicBezTo>
                <a:close/>
                <a:moveTo>
                  <a:pt x="11782" y="21600"/>
                </a:moveTo>
                <a:lnTo>
                  <a:pt x="13745" y="21600"/>
                </a:lnTo>
                <a:lnTo>
                  <a:pt x="13745" y="20618"/>
                </a:lnTo>
                <a:lnTo>
                  <a:pt x="11782" y="20618"/>
                </a:lnTo>
                <a:cubicBezTo>
                  <a:pt x="11782" y="20618"/>
                  <a:pt x="11782" y="21600"/>
                  <a:pt x="11782" y="21600"/>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9818"/>
                </a:moveTo>
                <a:lnTo>
                  <a:pt x="21600" y="9818"/>
                </a:lnTo>
                <a:lnTo>
                  <a:pt x="21600" y="7855"/>
                </a:lnTo>
                <a:lnTo>
                  <a:pt x="20618" y="7855"/>
                </a:lnTo>
                <a:cubicBezTo>
                  <a:pt x="20618" y="7855"/>
                  <a:pt x="20618" y="9818"/>
                  <a:pt x="20618" y="9818"/>
                </a:cubicBezTo>
                <a:close/>
                <a:moveTo>
                  <a:pt x="20618" y="17673"/>
                </a:moveTo>
                <a:lnTo>
                  <a:pt x="21600" y="17673"/>
                </a:lnTo>
                <a:lnTo>
                  <a:pt x="21600" y="15709"/>
                </a:lnTo>
                <a:lnTo>
                  <a:pt x="20618" y="15709"/>
                </a:lnTo>
                <a:cubicBezTo>
                  <a:pt x="20618" y="15709"/>
                  <a:pt x="20618" y="17673"/>
                  <a:pt x="20618" y="17673"/>
                </a:cubicBezTo>
                <a:close/>
                <a:moveTo>
                  <a:pt x="15709" y="982"/>
                </a:moveTo>
                <a:lnTo>
                  <a:pt x="17673" y="982"/>
                </a:lnTo>
                <a:lnTo>
                  <a:pt x="17673" y="0"/>
                </a:lnTo>
                <a:lnTo>
                  <a:pt x="15709" y="0"/>
                </a:lnTo>
                <a:cubicBezTo>
                  <a:pt x="15709" y="0"/>
                  <a:pt x="15709" y="982"/>
                  <a:pt x="15709" y="982"/>
                </a:cubicBezTo>
                <a:close/>
                <a:moveTo>
                  <a:pt x="3927" y="982"/>
                </a:moveTo>
                <a:lnTo>
                  <a:pt x="5891" y="982"/>
                </a:lnTo>
                <a:lnTo>
                  <a:pt x="5891" y="0"/>
                </a:lnTo>
                <a:lnTo>
                  <a:pt x="3927" y="0"/>
                </a:lnTo>
                <a:cubicBezTo>
                  <a:pt x="3927" y="0"/>
                  <a:pt x="3927" y="982"/>
                  <a:pt x="3927" y="982"/>
                </a:cubicBezTo>
                <a:close/>
                <a:moveTo>
                  <a:pt x="20618" y="13745"/>
                </a:moveTo>
                <a:lnTo>
                  <a:pt x="21600" y="13745"/>
                </a:lnTo>
                <a:lnTo>
                  <a:pt x="21600" y="11782"/>
                </a:lnTo>
                <a:lnTo>
                  <a:pt x="20618" y="11782"/>
                </a:lnTo>
                <a:cubicBezTo>
                  <a:pt x="20618" y="11782"/>
                  <a:pt x="20618" y="13745"/>
                  <a:pt x="20618" y="13745"/>
                </a:cubicBezTo>
                <a:close/>
                <a:moveTo>
                  <a:pt x="982" y="7855"/>
                </a:moveTo>
                <a:lnTo>
                  <a:pt x="0" y="7855"/>
                </a:lnTo>
                <a:lnTo>
                  <a:pt x="0" y="9818"/>
                </a:lnTo>
                <a:lnTo>
                  <a:pt x="982" y="9818"/>
                </a:lnTo>
                <a:cubicBezTo>
                  <a:pt x="982" y="9818"/>
                  <a:pt x="982" y="7855"/>
                  <a:pt x="982" y="7855"/>
                </a:cubicBezTo>
                <a:close/>
                <a:moveTo>
                  <a:pt x="9818" y="0"/>
                </a:moveTo>
                <a:lnTo>
                  <a:pt x="7855" y="0"/>
                </a:lnTo>
                <a:lnTo>
                  <a:pt x="7855" y="982"/>
                </a:lnTo>
                <a:lnTo>
                  <a:pt x="9818" y="982"/>
                </a:lnTo>
                <a:cubicBezTo>
                  <a:pt x="9818" y="982"/>
                  <a:pt x="9818" y="0"/>
                  <a:pt x="9818" y="0"/>
                </a:cubicBezTo>
                <a:close/>
                <a:moveTo>
                  <a:pt x="982" y="3927"/>
                </a:moveTo>
                <a:lnTo>
                  <a:pt x="0" y="3927"/>
                </a:lnTo>
                <a:lnTo>
                  <a:pt x="0" y="5891"/>
                </a:lnTo>
                <a:lnTo>
                  <a:pt x="982" y="5891"/>
                </a:lnTo>
                <a:cubicBezTo>
                  <a:pt x="982" y="5891"/>
                  <a:pt x="982" y="3927"/>
                  <a:pt x="982" y="3927"/>
                </a:cubicBezTo>
                <a:close/>
                <a:moveTo>
                  <a:pt x="20350" y="1964"/>
                </a:moveTo>
                <a:lnTo>
                  <a:pt x="21426" y="1964"/>
                </a:lnTo>
                <a:cubicBezTo>
                  <a:pt x="21128" y="1133"/>
                  <a:pt x="20470" y="477"/>
                  <a:pt x="19636" y="180"/>
                </a:cubicBezTo>
                <a:lnTo>
                  <a:pt x="19636" y="1254"/>
                </a:lnTo>
                <a:cubicBezTo>
                  <a:pt x="19931" y="1426"/>
                  <a:pt x="20177" y="1670"/>
                  <a:pt x="20350" y="1964"/>
                </a:cubicBezTo>
                <a:moveTo>
                  <a:pt x="13745" y="0"/>
                </a:moveTo>
                <a:lnTo>
                  <a:pt x="11782" y="0"/>
                </a:lnTo>
                <a:lnTo>
                  <a:pt x="11782" y="982"/>
                </a:lnTo>
                <a:lnTo>
                  <a:pt x="13745" y="982"/>
                </a:lnTo>
                <a:cubicBezTo>
                  <a:pt x="13745" y="982"/>
                  <a:pt x="13745" y="0"/>
                  <a:pt x="13745" y="0"/>
                </a:cubicBezTo>
                <a:close/>
                <a:moveTo>
                  <a:pt x="3927" y="21600"/>
                </a:moveTo>
                <a:lnTo>
                  <a:pt x="5891" y="21600"/>
                </a:lnTo>
                <a:lnTo>
                  <a:pt x="5891" y="20618"/>
                </a:lnTo>
                <a:lnTo>
                  <a:pt x="3927" y="20618"/>
                </a:lnTo>
                <a:cubicBezTo>
                  <a:pt x="3927" y="20618"/>
                  <a:pt x="3927" y="21600"/>
                  <a:pt x="3927" y="21600"/>
                </a:cubicBezTo>
                <a:close/>
                <a:moveTo>
                  <a:pt x="1250" y="19636"/>
                </a:moveTo>
                <a:lnTo>
                  <a:pt x="175" y="19636"/>
                </a:lnTo>
                <a:cubicBezTo>
                  <a:pt x="472" y="20467"/>
                  <a:pt x="1130" y="21123"/>
                  <a:pt x="1964" y="21420"/>
                </a:cubicBezTo>
                <a:lnTo>
                  <a:pt x="1964" y="20346"/>
                </a:lnTo>
                <a:cubicBezTo>
                  <a:pt x="1669" y="20174"/>
                  <a:pt x="1423" y="19929"/>
                  <a:pt x="1250" y="19636"/>
                </a:cubicBezTo>
                <a:moveTo>
                  <a:pt x="175" y="1964"/>
                </a:moveTo>
                <a:lnTo>
                  <a:pt x="1250" y="1964"/>
                </a:lnTo>
                <a:cubicBezTo>
                  <a:pt x="1423" y="1670"/>
                  <a:pt x="1669" y="1426"/>
                  <a:pt x="1964" y="1254"/>
                </a:cubicBezTo>
                <a:lnTo>
                  <a:pt x="1964" y="180"/>
                </a:lnTo>
                <a:cubicBezTo>
                  <a:pt x="1130" y="477"/>
                  <a:pt x="472" y="1133"/>
                  <a:pt x="175" y="1964"/>
                </a:cubicBezTo>
                <a:moveTo>
                  <a:pt x="982" y="15709"/>
                </a:moveTo>
                <a:lnTo>
                  <a:pt x="0" y="15709"/>
                </a:lnTo>
                <a:lnTo>
                  <a:pt x="0" y="17673"/>
                </a:lnTo>
                <a:lnTo>
                  <a:pt x="982" y="17673"/>
                </a:lnTo>
                <a:cubicBezTo>
                  <a:pt x="982" y="17673"/>
                  <a:pt x="982" y="15709"/>
                  <a:pt x="982" y="15709"/>
                </a:cubicBezTo>
                <a:close/>
                <a:moveTo>
                  <a:pt x="982" y="11782"/>
                </a:moveTo>
                <a:lnTo>
                  <a:pt x="0" y="11782"/>
                </a:lnTo>
                <a:lnTo>
                  <a:pt x="0" y="13745"/>
                </a:lnTo>
                <a:lnTo>
                  <a:pt x="982" y="13745"/>
                </a:lnTo>
                <a:cubicBezTo>
                  <a:pt x="982" y="13745"/>
                  <a:pt x="982" y="11782"/>
                  <a:pt x="982" y="11782"/>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17" name="Shape 2717"/>
          <p:cNvSpPr/>
          <p:nvPr/>
        </p:nvSpPr>
        <p:spPr>
          <a:xfrm>
            <a:off x="11357241" y="821192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4727" y="11782"/>
                </a:moveTo>
                <a:cubicBezTo>
                  <a:pt x="14592" y="11782"/>
                  <a:pt x="14469" y="11837"/>
                  <a:pt x="14380" y="11926"/>
                </a:cubicBezTo>
                <a:lnTo>
                  <a:pt x="11291" y="15015"/>
                </a:lnTo>
                <a:lnTo>
                  <a:pt x="11291" y="5400"/>
                </a:lnTo>
                <a:cubicBezTo>
                  <a:pt x="11291" y="5129"/>
                  <a:pt x="11071" y="4909"/>
                  <a:pt x="10800" y="4909"/>
                </a:cubicBezTo>
                <a:cubicBezTo>
                  <a:pt x="10529" y="4909"/>
                  <a:pt x="10309" y="5129"/>
                  <a:pt x="10309" y="5400"/>
                </a:cubicBezTo>
                <a:lnTo>
                  <a:pt x="10309" y="15015"/>
                </a:lnTo>
                <a:lnTo>
                  <a:pt x="7220" y="11926"/>
                </a:lnTo>
                <a:cubicBezTo>
                  <a:pt x="7131" y="11837"/>
                  <a:pt x="7008" y="11782"/>
                  <a:pt x="6873" y="11782"/>
                </a:cubicBezTo>
                <a:cubicBezTo>
                  <a:pt x="6601" y="11782"/>
                  <a:pt x="6382" y="12001"/>
                  <a:pt x="6382" y="12273"/>
                </a:cubicBezTo>
                <a:cubicBezTo>
                  <a:pt x="6382" y="12408"/>
                  <a:pt x="6437" y="12531"/>
                  <a:pt x="6526" y="12620"/>
                </a:cubicBezTo>
                <a:lnTo>
                  <a:pt x="10453" y="16547"/>
                </a:lnTo>
                <a:cubicBezTo>
                  <a:pt x="10542" y="16636"/>
                  <a:pt x="10664" y="16691"/>
                  <a:pt x="10800" y="16691"/>
                </a:cubicBezTo>
                <a:cubicBezTo>
                  <a:pt x="10936" y="16691"/>
                  <a:pt x="11058" y="16636"/>
                  <a:pt x="11147" y="16547"/>
                </a:cubicBezTo>
                <a:lnTo>
                  <a:pt x="15074" y="12620"/>
                </a:lnTo>
                <a:cubicBezTo>
                  <a:pt x="15163" y="12531"/>
                  <a:pt x="15218" y="12408"/>
                  <a:pt x="15218" y="12273"/>
                </a:cubicBezTo>
                <a:cubicBezTo>
                  <a:pt x="15218" y="12001"/>
                  <a:pt x="14999" y="11782"/>
                  <a:pt x="14727" y="11782"/>
                </a:cubicBezTo>
                <a:moveTo>
                  <a:pt x="11782" y="21600"/>
                </a:moveTo>
                <a:lnTo>
                  <a:pt x="13745" y="21600"/>
                </a:lnTo>
                <a:lnTo>
                  <a:pt x="13745" y="20618"/>
                </a:lnTo>
                <a:lnTo>
                  <a:pt x="11782" y="20618"/>
                </a:lnTo>
                <a:cubicBezTo>
                  <a:pt x="11782" y="20618"/>
                  <a:pt x="11782" y="21600"/>
                  <a:pt x="11782" y="21600"/>
                </a:cubicBezTo>
                <a:close/>
                <a:moveTo>
                  <a:pt x="7855" y="21600"/>
                </a:moveTo>
                <a:lnTo>
                  <a:pt x="9818" y="21600"/>
                </a:lnTo>
                <a:lnTo>
                  <a:pt x="9818" y="20618"/>
                </a:lnTo>
                <a:lnTo>
                  <a:pt x="7855" y="20618"/>
                </a:lnTo>
                <a:cubicBezTo>
                  <a:pt x="7855" y="20618"/>
                  <a:pt x="7855" y="21600"/>
                  <a:pt x="7855" y="21600"/>
                </a:cubicBezTo>
                <a:close/>
                <a:moveTo>
                  <a:pt x="15709" y="21600"/>
                </a:moveTo>
                <a:lnTo>
                  <a:pt x="17673" y="21600"/>
                </a:lnTo>
                <a:lnTo>
                  <a:pt x="17673" y="20618"/>
                </a:lnTo>
                <a:lnTo>
                  <a:pt x="15709" y="20618"/>
                </a:lnTo>
                <a:cubicBezTo>
                  <a:pt x="15709" y="20618"/>
                  <a:pt x="15709" y="21600"/>
                  <a:pt x="15709" y="21600"/>
                </a:cubicBezTo>
                <a:close/>
                <a:moveTo>
                  <a:pt x="20618" y="9818"/>
                </a:moveTo>
                <a:lnTo>
                  <a:pt x="21600" y="9818"/>
                </a:lnTo>
                <a:lnTo>
                  <a:pt x="21600" y="7855"/>
                </a:lnTo>
                <a:lnTo>
                  <a:pt x="20618" y="7855"/>
                </a:lnTo>
                <a:cubicBezTo>
                  <a:pt x="20618" y="7855"/>
                  <a:pt x="20618" y="9818"/>
                  <a:pt x="20618" y="9818"/>
                </a:cubicBezTo>
                <a:close/>
                <a:moveTo>
                  <a:pt x="3927" y="982"/>
                </a:moveTo>
                <a:lnTo>
                  <a:pt x="5891" y="982"/>
                </a:lnTo>
                <a:lnTo>
                  <a:pt x="5891" y="0"/>
                </a:lnTo>
                <a:lnTo>
                  <a:pt x="3927" y="0"/>
                </a:lnTo>
                <a:cubicBezTo>
                  <a:pt x="3927" y="0"/>
                  <a:pt x="3927" y="982"/>
                  <a:pt x="3927" y="982"/>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17673"/>
                </a:moveTo>
                <a:lnTo>
                  <a:pt x="21600" y="17673"/>
                </a:lnTo>
                <a:lnTo>
                  <a:pt x="21600" y="15709"/>
                </a:lnTo>
                <a:lnTo>
                  <a:pt x="20618" y="15709"/>
                </a:lnTo>
                <a:cubicBezTo>
                  <a:pt x="20618" y="15709"/>
                  <a:pt x="20618" y="17673"/>
                  <a:pt x="20618" y="17673"/>
                </a:cubicBezTo>
                <a:close/>
                <a:moveTo>
                  <a:pt x="20618" y="13745"/>
                </a:moveTo>
                <a:lnTo>
                  <a:pt x="21600" y="13745"/>
                </a:lnTo>
                <a:lnTo>
                  <a:pt x="21600" y="11782"/>
                </a:lnTo>
                <a:lnTo>
                  <a:pt x="20618" y="11782"/>
                </a:lnTo>
                <a:cubicBezTo>
                  <a:pt x="20618" y="11782"/>
                  <a:pt x="20618" y="13745"/>
                  <a:pt x="20618" y="13745"/>
                </a:cubicBezTo>
                <a:close/>
                <a:moveTo>
                  <a:pt x="15709" y="982"/>
                </a:moveTo>
                <a:lnTo>
                  <a:pt x="17673" y="982"/>
                </a:lnTo>
                <a:lnTo>
                  <a:pt x="17673" y="0"/>
                </a:lnTo>
                <a:lnTo>
                  <a:pt x="15709" y="0"/>
                </a:lnTo>
                <a:cubicBezTo>
                  <a:pt x="15709" y="0"/>
                  <a:pt x="15709" y="982"/>
                  <a:pt x="15709" y="982"/>
                </a:cubicBezTo>
                <a:close/>
                <a:moveTo>
                  <a:pt x="982" y="3927"/>
                </a:moveTo>
                <a:lnTo>
                  <a:pt x="0" y="3927"/>
                </a:lnTo>
                <a:lnTo>
                  <a:pt x="0" y="5891"/>
                </a:lnTo>
                <a:lnTo>
                  <a:pt x="982" y="5891"/>
                </a:lnTo>
                <a:cubicBezTo>
                  <a:pt x="982" y="5891"/>
                  <a:pt x="982" y="3927"/>
                  <a:pt x="982" y="3927"/>
                </a:cubicBezTo>
                <a:close/>
                <a:moveTo>
                  <a:pt x="9818" y="0"/>
                </a:moveTo>
                <a:lnTo>
                  <a:pt x="7855" y="0"/>
                </a:lnTo>
                <a:lnTo>
                  <a:pt x="7855" y="982"/>
                </a:lnTo>
                <a:lnTo>
                  <a:pt x="9818" y="982"/>
                </a:lnTo>
                <a:cubicBezTo>
                  <a:pt x="9818" y="982"/>
                  <a:pt x="9818" y="0"/>
                  <a:pt x="9818" y="0"/>
                </a:cubicBezTo>
                <a:close/>
                <a:moveTo>
                  <a:pt x="20350" y="1964"/>
                </a:moveTo>
                <a:lnTo>
                  <a:pt x="21426" y="1964"/>
                </a:lnTo>
                <a:cubicBezTo>
                  <a:pt x="21128" y="1133"/>
                  <a:pt x="20470" y="477"/>
                  <a:pt x="19636" y="180"/>
                </a:cubicBezTo>
                <a:lnTo>
                  <a:pt x="19636" y="1254"/>
                </a:lnTo>
                <a:cubicBezTo>
                  <a:pt x="19931" y="1426"/>
                  <a:pt x="20177" y="1670"/>
                  <a:pt x="20350" y="1964"/>
                </a:cubicBezTo>
                <a:moveTo>
                  <a:pt x="982" y="7855"/>
                </a:moveTo>
                <a:lnTo>
                  <a:pt x="0" y="7855"/>
                </a:lnTo>
                <a:lnTo>
                  <a:pt x="0" y="9818"/>
                </a:lnTo>
                <a:lnTo>
                  <a:pt x="982" y="9818"/>
                </a:lnTo>
                <a:cubicBezTo>
                  <a:pt x="982" y="9818"/>
                  <a:pt x="982" y="7855"/>
                  <a:pt x="982" y="7855"/>
                </a:cubicBezTo>
                <a:close/>
                <a:moveTo>
                  <a:pt x="13745" y="0"/>
                </a:moveTo>
                <a:lnTo>
                  <a:pt x="11782" y="0"/>
                </a:lnTo>
                <a:lnTo>
                  <a:pt x="11782" y="982"/>
                </a:lnTo>
                <a:lnTo>
                  <a:pt x="13745" y="982"/>
                </a:lnTo>
                <a:cubicBezTo>
                  <a:pt x="13745" y="982"/>
                  <a:pt x="13745" y="0"/>
                  <a:pt x="13745" y="0"/>
                </a:cubicBezTo>
                <a:close/>
                <a:moveTo>
                  <a:pt x="982" y="11782"/>
                </a:moveTo>
                <a:lnTo>
                  <a:pt x="0" y="11782"/>
                </a:lnTo>
                <a:lnTo>
                  <a:pt x="0" y="13745"/>
                </a:lnTo>
                <a:lnTo>
                  <a:pt x="982" y="13745"/>
                </a:lnTo>
                <a:cubicBezTo>
                  <a:pt x="982" y="13745"/>
                  <a:pt x="982" y="11782"/>
                  <a:pt x="982" y="11782"/>
                </a:cubicBezTo>
                <a:close/>
                <a:moveTo>
                  <a:pt x="175" y="1964"/>
                </a:moveTo>
                <a:lnTo>
                  <a:pt x="1250" y="1964"/>
                </a:lnTo>
                <a:cubicBezTo>
                  <a:pt x="1423" y="1670"/>
                  <a:pt x="1669" y="1426"/>
                  <a:pt x="1964" y="1254"/>
                </a:cubicBezTo>
                <a:lnTo>
                  <a:pt x="1964" y="180"/>
                </a:lnTo>
                <a:cubicBezTo>
                  <a:pt x="1130" y="477"/>
                  <a:pt x="472" y="1133"/>
                  <a:pt x="175" y="1964"/>
                </a:cubicBezTo>
                <a:moveTo>
                  <a:pt x="1250" y="19636"/>
                </a:moveTo>
                <a:lnTo>
                  <a:pt x="175" y="19636"/>
                </a:lnTo>
                <a:cubicBezTo>
                  <a:pt x="472" y="20467"/>
                  <a:pt x="1130" y="21123"/>
                  <a:pt x="1964" y="21420"/>
                </a:cubicBezTo>
                <a:lnTo>
                  <a:pt x="1964" y="20346"/>
                </a:lnTo>
                <a:cubicBezTo>
                  <a:pt x="1669" y="20174"/>
                  <a:pt x="1423" y="19929"/>
                  <a:pt x="1250" y="19636"/>
                </a:cubicBezTo>
                <a:moveTo>
                  <a:pt x="3927" y="21600"/>
                </a:moveTo>
                <a:lnTo>
                  <a:pt x="5891" y="21600"/>
                </a:lnTo>
                <a:lnTo>
                  <a:pt x="5891" y="20618"/>
                </a:lnTo>
                <a:lnTo>
                  <a:pt x="3927" y="20618"/>
                </a:lnTo>
                <a:cubicBezTo>
                  <a:pt x="3927" y="20618"/>
                  <a:pt x="3927" y="21600"/>
                  <a:pt x="3927" y="21600"/>
                </a:cubicBezTo>
                <a:close/>
                <a:moveTo>
                  <a:pt x="982" y="15709"/>
                </a:moveTo>
                <a:lnTo>
                  <a:pt x="0" y="15709"/>
                </a:lnTo>
                <a:lnTo>
                  <a:pt x="0" y="17673"/>
                </a:lnTo>
                <a:lnTo>
                  <a:pt x="982" y="17673"/>
                </a:lnTo>
                <a:cubicBezTo>
                  <a:pt x="982" y="17673"/>
                  <a:pt x="982" y="15709"/>
                  <a:pt x="982" y="15709"/>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18" name="Shape 2718"/>
          <p:cNvSpPr/>
          <p:nvPr/>
        </p:nvSpPr>
        <p:spPr>
          <a:xfrm>
            <a:off x="1758542" y="927844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3927" y="982"/>
                </a:moveTo>
                <a:lnTo>
                  <a:pt x="5891" y="982"/>
                </a:lnTo>
                <a:lnTo>
                  <a:pt x="5891" y="0"/>
                </a:lnTo>
                <a:lnTo>
                  <a:pt x="3927" y="0"/>
                </a:lnTo>
                <a:cubicBezTo>
                  <a:pt x="3927" y="0"/>
                  <a:pt x="3927" y="982"/>
                  <a:pt x="3927" y="982"/>
                </a:cubicBezTo>
                <a:close/>
                <a:moveTo>
                  <a:pt x="11782" y="21600"/>
                </a:moveTo>
                <a:lnTo>
                  <a:pt x="13745" y="21600"/>
                </a:lnTo>
                <a:lnTo>
                  <a:pt x="13745" y="20618"/>
                </a:lnTo>
                <a:lnTo>
                  <a:pt x="11782" y="20618"/>
                </a:lnTo>
                <a:cubicBezTo>
                  <a:pt x="11782" y="20618"/>
                  <a:pt x="11782" y="21600"/>
                  <a:pt x="11782" y="21600"/>
                </a:cubicBezTo>
                <a:close/>
                <a:moveTo>
                  <a:pt x="15709" y="21600"/>
                </a:moveTo>
                <a:lnTo>
                  <a:pt x="17673" y="21600"/>
                </a:lnTo>
                <a:lnTo>
                  <a:pt x="17673" y="20618"/>
                </a:lnTo>
                <a:lnTo>
                  <a:pt x="15709" y="20618"/>
                </a:lnTo>
                <a:cubicBezTo>
                  <a:pt x="15709" y="20618"/>
                  <a:pt x="15709" y="21600"/>
                  <a:pt x="15709" y="21600"/>
                </a:cubicBezTo>
                <a:close/>
                <a:moveTo>
                  <a:pt x="20618" y="5891"/>
                </a:moveTo>
                <a:lnTo>
                  <a:pt x="21600" y="5891"/>
                </a:lnTo>
                <a:lnTo>
                  <a:pt x="21600" y="3927"/>
                </a:lnTo>
                <a:lnTo>
                  <a:pt x="20618" y="3927"/>
                </a:lnTo>
                <a:cubicBezTo>
                  <a:pt x="20618" y="3927"/>
                  <a:pt x="20618" y="5891"/>
                  <a:pt x="20618" y="5891"/>
                </a:cubicBezTo>
                <a:close/>
                <a:moveTo>
                  <a:pt x="11147" y="5053"/>
                </a:moveTo>
                <a:cubicBezTo>
                  <a:pt x="11058" y="4964"/>
                  <a:pt x="10935" y="4909"/>
                  <a:pt x="10800" y="4909"/>
                </a:cubicBezTo>
                <a:cubicBezTo>
                  <a:pt x="10665" y="4909"/>
                  <a:pt x="10542" y="4964"/>
                  <a:pt x="10453" y="5053"/>
                </a:cubicBezTo>
                <a:lnTo>
                  <a:pt x="6526" y="8980"/>
                </a:lnTo>
                <a:cubicBezTo>
                  <a:pt x="6437" y="9069"/>
                  <a:pt x="6382" y="9192"/>
                  <a:pt x="6382" y="9327"/>
                </a:cubicBezTo>
                <a:cubicBezTo>
                  <a:pt x="6382" y="9599"/>
                  <a:pt x="6602" y="9818"/>
                  <a:pt x="6873" y="9818"/>
                </a:cubicBezTo>
                <a:cubicBezTo>
                  <a:pt x="7008" y="9818"/>
                  <a:pt x="7131" y="9764"/>
                  <a:pt x="7220" y="9674"/>
                </a:cubicBezTo>
                <a:lnTo>
                  <a:pt x="10309" y="6585"/>
                </a:lnTo>
                <a:lnTo>
                  <a:pt x="10309" y="16200"/>
                </a:lnTo>
                <a:cubicBezTo>
                  <a:pt x="10309" y="16471"/>
                  <a:pt x="10529" y="16691"/>
                  <a:pt x="10800" y="16691"/>
                </a:cubicBezTo>
                <a:cubicBezTo>
                  <a:pt x="11071" y="16691"/>
                  <a:pt x="11291" y="16471"/>
                  <a:pt x="11291" y="16200"/>
                </a:cubicBezTo>
                <a:lnTo>
                  <a:pt x="11291" y="6585"/>
                </a:lnTo>
                <a:lnTo>
                  <a:pt x="14380" y="9674"/>
                </a:lnTo>
                <a:cubicBezTo>
                  <a:pt x="14469" y="9764"/>
                  <a:pt x="14592" y="9818"/>
                  <a:pt x="14727" y="9818"/>
                </a:cubicBezTo>
                <a:cubicBezTo>
                  <a:pt x="14998" y="9818"/>
                  <a:pt x="15218" y="9599"/>
                  <a:pt x="15218" y="9327"/>
                </a:cubicBezTo>
                <a:cubicBezTo>
                  <a:pt x="15218" y="9192"/>
                  <a:pt x="15163" y="9069"/>
                  <a:pt x="15074" y="8980"/>
                </a:cubicBezTo>
                <a:cubicBezTo>
                  <a:pt x="15074" y="8980"/>
                  <a:pt x="11147" y="5053"/>
                  <a:pt x="11147" y="5053"/>
                </a:cubicBezTo>
                <a:close/>
                <a:moveTo>
                  <a:pt x="20618" y="13745"/>
                </a:moveTo>
                <a:lnTo>
                  <a:pt x="21600" y="13745"/>
                </a:lnTo>
                <a:lnTo>
                  <a:pt x="21600" y="11782"/>
                </a:lnTo>
                <a:lnTo>
                  <a:pt x="20618" y="11782"/>
                </a:lnTo>
                <a:cubicBezTo>
                  <a:pt x="20618" y="11782"/>
                  <a:pt x="20618" y="13745"/>
                  <a:pt x="20618" y="13745"/>
                </a:cubicBezTo>
                <a:close/>
                <a:moveTo>
                  <a:pt x="15709" y="982"/>
                </a:moveTo>
                <a:lnTo>
                  <a:pt x="17673" y="982"/>
                </a:lnTo>
                <a:lnTo>
                  <a:pt x="17673" y="0"/>
                </a:lnTo>
                <a:lnTo>
                  <a:pt x="15709" y="0"/>
                </a:lnTo>
                <a:cubicBezTo>
                  <a:pt x="15709" y="0"/>
                  <a:pt x="15709" y="982"/>
                  <a:pt x="15709" y="982"/>
                </a:cubicBezTo>
                <a:close/>
                <a:moveTo>
                  <a:pt x="20618" y="9818"/>
                </a:moveTo>
                <a:lnTo>
                  <a:pt x="21600" y="9818"/>
                </a:lnTo>
                <a:lnTo>
                  <a:pt x="21600" y="7855"/>
                </a:lnTo>
                <a:lnTo>
                  <a:pt x="20618" y="7855"/>
                </a:lnTo>
                <a:cubicBezTo>
                  <a:pt x="20618" y="7855"/>
                  <a:pt x="20618" y="9818"/>
                  <a:pt x="20618" y="9818"/>
                </a:cubicBezTo>
                <a:close/>
                <a:moveTo>
                  <a:pt x="19636" y="20346"/>
                </a:moveTo>
                <a:lnTo>
                  <a:pt x="19636" y="21420"/>
                </a:lnTo>
                <a:cubicBezTo>
                  <a:pt x="20469" y="21123"/>
                  <a:pt x="21129" y="20467"/>
                  <a:pt x="21426" y="19636"/>
                </a:cubicBezTo>
                <a:lnTo>
                  <a:pt x="20350" y="19636"/>
                </a:lnTo>
                <a:cubicBezTo>
                  <a:pt x="20177" y="19929"/>
                  <a:pt x="19931" y="20174"/>
                  <a:pt x="19636" y="20346"/>
                </a:cubicBezTo>
                <a:moveTo>
                  <a:pt x="20618" y="17673"/>
                </a:moveTo>
                <a:lnTo>
                  <a:pt x="21600" y="17673"/>
                </a:lnTo>
                <a:lnTo>
                  <a:pt x="21600" y="15709"/>
                </a:lnTo>
                <a:lnTo>
                  <a:pt x="20618" y="15709"/>
                </a:lnTo>
                <a:cubicBezTo>
                  <a:pt x="20618" y="15709"/>
                  <a:pt x="20618" y="17673"/>
                  <a:pt x="20618" y="17673"/>
                </a:cubicBezTo>
                <a:close/>
                <a:moveTo>
                  <a:pt x="7855" y="21600"/>
                </a:moveTo>
                <a:lnTo>
                  <a:pt x="9818" y="21600"/>
                </a:lnTo>
                <a:lnTo>
                  <a:pt x="9818" y="20618"/>
                </a:lnTo>
                <a:lnTo>
                  <a:pt x="7855" y="20618"/>
                </a:lnTo>
                <a:cubicBezTo>
                  <a:pt x="7855" y="20618"/>
                  <a:pt x="7855" y="21600"/>
                  <a:pt x="7855" y="21600"/>
                </a:cubicBezTo>
                <a:close/>
                <a:moveTo>
                  <a:pt x="9818" y="0"/>
                </a:moveTo>
                <a:lnTo>
                  <a:pt x="7855" y="0"/>
                </a:lnTo>
                <a:lnTo>
                  <a:pt x="7855" y="982"/>
                </a:lnTo>
                <a:lnTo>
                  <a:pt x="9818" y="982"/>
                </a:lnTo>
                <a:cubicBezTo>
                  <a:pt x="9818" y="982"/>
                  <a:pt x="9818" y="0"/>
                  <a:pt x="9818" y="0"/>
                </a:cubicBezTo>
                <a:close/>
                <a:moveTo>
                  <a:pt x="20350" y="1964"/>
                </a:moveTo>
                <a:lnTo>
                  <a:pt x="21426" y="1964"/>
                </a:lnTo>
                <a:cubicBezTo>
                  <a:pt x="21129" y="1133"/>
                  <a:pt x="20469" y="477"/>
                  <a:pt x="19636" y="180"/>
                </a:cubicBezTo>
                <a:lnTo>
                  <a:pt x="19636" y="1254"/>
                </a:lnTo>
                <a:cubicBezTo>
                  <a:pt x="19931" y="1426"/>
                  <a:pt x="20177" y="1670"/>
                  <a:pt x="20350" y="1964"/>
                </a:cubicBezTo>
                <a:moveTo>
                  <a:pt x="982" y="3927"/>
                </a:moveTo>
                <a:lnTo>
                  <a:pt x="0" y="3927"/>
                </a:lnTo>
                <a:lnTo>
                  <a:pt x="0" y="5891"/>
                </a:lnTo>
                <a:lnTo>
                  <a:pt x="982" y="5891"/>
                </a:lnTo>
                <a:cubicBezTo>
                  <a:pt x="982" y="5891"/>
                  <a:pt x="982" y="3927"/>
                  <a:pt x="982" y="3927"/>
                </a:cubicBezTo>
                <a:close/>
                <a:moveTo>
                  <a:pt x="3927" y="21600"/>
                </a:moveTo>
                <a:lnTo>
                  <a:pt x="5891" y="21600"/>
                </a:lnTo>
                <a:lnTo>
                  <a:pt x="5891" y="20618"/>
                </a:lnTo>
                <a:lnTo>
                  <a:pt x="3927" y="20618"/>
                </a:lnTo>
                <a:cubicBezTo>
                  <a:pt x="3927" y="20618"/>
                  <a:pt x="3927" y="21600"/>
                  <a:pt x="3927" y="21600"/>
                </a:cubicBezTo>
                <a:close/>
                <a:moveTo>
                  <a:pt x="13745" y="0"/>
                </a:moveTo>
                <a:lnTo>
                  <a:pt x="11782" y="0"/>
                </a:lnTo>
                <a:lnTo>
                  <a:pt x="11782" y="982"/>
                </a:lnTo>
                <a:lnTo>
                  <a:pt x="13745" y="982"/>
                </a:lnTo>
                <a:cubicBezTo>
                  <a:pt x="13745" y="982"/>
                  <a:pt x="13745" y="0"/>
                  <a:pt x="13745" y="0"/>
                </a:cubicBezTo>
                <a:close/>
                <a:moveTo>
                  <a:pt x="174" y="1964"/>
                </a:moveTo>
                <a:lnTo>
                  <a:pt x="1250" y="1964"/>
                </a:lnTo>
                <a:cubicBezTo>
                  <a:pt x="1423" y="1670"/>
                  <a:pt x="1669" y="1426"/>
                  <a:pt x="1964" y="1254"/>
                </a:cubicBezTo>
                <a:lnTo>
                  <a:pt x="1964" y="180"/>
                </a:lnTo>
                <a:cubicBezTo>
                  <a:pt x="1131" y="477"/>
                  <a:pt x="472" y="1133"/>
                  <a:pt x="174" y="1964"/>
                </a:cubicBezTo>
                <a:moveTo>
                  <a:pt x="1250" y="19636"/>
                </a:moveTo>
                <a:lnTo>
                  <a:pt x="174" y="19636"/>
                </a:lnTo>
                <a:cubicBezTo>
                  <a:pt x="472" y="20467"/>
                  <a:pt x="1131" y="21123"/>
                  <a:pt x="1964" y="21420"/>
                </a:cubicBezTo>
                <a:lnTo>
                  <a:pt x="1964" y="20346"/>
                </a:lnTo>
                <a:cubicBezTo>
                  <a:pt x="1669" y="20174"/>
                  <a:pt x="1423" y="19929"/>
                  <a:pt x="1250" y="19636"/>
                </a:cubicBezTo>
                <a:moveTo>
                  <a:pt x="982" y="11782"/>
                </a:moveTo>
                <a:lnTo>
                  <a:pt x="0" y="11782"/>
                </a:lnTo>
                <a:lnTo>
                  <a:pt x="0" y="13745"/>
                </a:lnTo>
                <a:lnTo>
                  <a:pt x="982" y="13745"/>
                </a:lnTo>
                <a:cubicBezTo>
                  <a:pt x="982" y="13745"/>
                  <a:pt x="982" y="11782"/>
                  <a:pt x="982" y="11782"/>
                </a:cubicBezTo>
                <a:close/>
                <a:moveTo>
                  <a:pt x="982" y="7855"/>
                </a:moveTo>
                <a:lnTo>
                  <a:pt x="0" y="7855"/>
                </a:lnTo>
                <a:lnTo>
                  <a:pt x="0" y="9818"/>
                </a:lnTo>
                <a:lnTo>
                  <a:pt x="982" y="9818"/>
                </a:lnTo>
                <a:cubicBezTo>
                  <a:pt x="982" y="9818"/>
                  <a:pt x="982" y="7855"/>
                  <a:pt x="982" y="7855"/>
                </a:cubicBezTo>
                <a:close/>
                <a:moveTo>
                  <a:pt x="982" y="15709"/>
                </a:moveTo>
                <a:lnTo>
                  <a:pt x="0" y="15709"/>
                </a:lnTo>
                <a:lnTo>
                  <a:pt x="0" y="17673"/>
                </a:lnTo>
                <a:lnTo>
                  <a:pt x="982" y="17673"/>
                </a:lnTo>
                <a:cubicBezTo>
                  <a:pt x="982" y="17673"/>
                  <a:pt x="982" y="15709"/>
                  <a:pt x="982" y="15709"/>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19" name="Shape 2719"/>
          <p:cNvSpPr/>
          <p:nvPr/>
        </p:nvSpPr>
        <p:spPr>
          <a:xfrm>
            <a:off x="2825063" y="9278448"/>
            <a:ext cx="556423" cy="557516"/>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8660" y="4854"/>
                </a:moveTo>
                <a:lnTo>
                  <a:pt x="19411" y="4287"/>
                </a:lnTo>
                <a:cubicBezTo>
                  <a:pt x="19011" y="3759"/>
                  <a:pt x="18558" y="3264"/>
                  <a:pt x="18065" y="2816"/>
                </a:cubicBezTo>
                <a:lnTo>
                  <a:pt x="17432" y="3510"/>
                </a:lnTo>
                <a:cubicBezTo>
                  <a:pt x="17882" y="3919"/>
                  <a:pt x="18295" y="4371"/>
                  <a:pt x="18660" y="4854"/>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600"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7446" y="18078"/>
                </a:moveTo>
                <a:lnTo>
                  <a:pt x="18081" y="18771"/>
                </a:lnTo>
                <a:cubicBezTo>
                  <a:pt x="18572" y="18323"/>
                  <a:pt x="19024" y="17827"/>
                  <a:pt x="19424" y="17297"/>
                </a:cubicBezTo>
                <a:lnTo>
                  <a:pt x="18672" y="16732"/>
                </a:lnTo>
                <a:cubicBezTo>
                  <a:pt x="18307" y="17216"/>
                  <a:pt x="17894" y="17669"/>
                  <a:pt x="17446" y="18078"/>
                </a:cubicBezTo>
                <a:moveTo>
                  <a:pt x="19632" y="15184"/>
                </a:moveTo>
                <a:lnTo>
                  <a:pt x="20474" y="15602"/>
                </a:lnTo>
                <a:cubicBezTo>
                  <a:pt x="20770" y="15008"/>
                  <a:pt x="21012" y="14383"/>
                  <a:pt x="21194" y="13743"/>
                </a:cubicBezTo>
                <a:lnTo>
                  <a:pt x="20288" y="13487"/>
                </a:lnTo>
                <a:cubicBezTo>
                  <a:pt x="20123" y="14071"/>
                  <a:pt x="19901" y="14642"/>
                  <a:pt x="19632" y="15184"/>
                </a:cubicBezTo>
                <a:moveTo>
                  <a:pt x="2873" y="4886"/>
                </a:moveTo>
                <a:lnTo>
                  <a:pt x="2120" y="4322"/>
                </a:lnTo>
                <a:cubicBezTo>
                  <a:pt x="1721" y="4854"/>
                  <a:pt x="1369" y="5424"/>
                  <a:pt x="1074" y="6018"/>
                </a:cubicBezTo>
                <a:lnTo>
                  <a:pt x="1917" y="6435"/>
                </a:lnTo>
                <a:cubicBezTo>
                  <a:pt x="2186" y="5892"/>
                  <a:pt x="2508" y="5371"/>
                  <a:pt x="2873" y="4886"/>
                </a:cubicBezTo>
                <a:moveTo>
                  <a:pt x="943" y="11741"/>
                </a:moveTo>
                <a:lnTo>
                  <a:pt x="6" y="11829"/>
                </a:lnTo>
                <a:cubicBezTo>
                  <a:pt x="69" y="12492"/>
                  <a:pt x="194" y="13151"/>
                  <a:pt x="377" y="13786"/>
                </a:cubicBezTo>
                <a:lnTo>
                  <a:pt x="1281" y="13527"/>
                </a:lnTo>
                <a:cubicBezTo>
                  <a:pt x="1114" y="12946"/>
                  <a:pt x="1000" y="12346"/>
                  <a:pt x="943" y="11741"/>
                </a:cubicBezTo>
                <a:moveTo>
                  <a:pt x="1265" y="8133"/>
                </a:moveTo>
                <a:lnTo>
                  <a:pt x="359" y="7879"/>
                </a:lnTo>
                <a:cubicBezTo>
                  <a:pt x="179" y="8516"/>
                  <a:pt x="59" y="9176"/>
                  <a:pt x="0" y="9838"/>
                </a:cubicBezTo>
                <a:lnTo>
                  <a:pt x="938" y="9921"/>
                </a:lnTo>
                <a:cubicBezTo>
                  <a:pt x="991" y="9316"/>
                  <a:pt x="1101" y="8714"/>
                  <a:pt x="1265" y="8133"/>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765" y="182"/>
                </a:moveTo>
                <a:cubicBezTo>
                  <a:pt x="12115" y="61"/>
                  <a:pt x="11448" y="0"/>
                  <a:pt x="10788" y="0"/>
                </a:cubicBezTo>
                <a:lnTo>
                  <a:pt x="10787" y="0"/>
                </a:lnTo>
                <a:lnTo>
                  <a:pt x="10736" y="0"/>
                </a:lnTo>
                <a:lnTo>
                  <a:pt x="10779" y="940"/>
                </a:lnTo>
                <a:cubicBezTo>
                  <a:pt x="11389" y="940"/>
                  <a:pt x="12000" y="995"/>
                  <a:pt x="12594" y="1105"/>
                </a:cubicBezTo>
                <a:cubicBezTo>
                  <a:pt x="12594" y="1105"/>
                  <a:pt x="12765" y="182"/>
                  <a:pt x="12765" y="182"/>
                </a:cubicBezTo>
                <a:close/>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5546" y="2435"/>
                </a:moveTo>
                <a:lnTo>
                  <a:pt x="5048" y="1639"/>
                </a:lnTo>
                <a:cubicBezTo>
                  <a:pt x="4484" y="1991"/>
                  <a:pt x="3950" y="2397"/>
                  <a:pt x="3460" y="2846"/>
                </a:cubicBezTo>
                <a:lnTo>
                  <a:pt x="4096" y="3538"/>
                </a:lnTo>
                <a:cubicBezTo>
                  <a:pt x="4544" y="3127"/>
                  <a:pt x="5032" y="2756"/>
                  <a:pt x="5546" y="2435"/>
                </a:cubicBezTo>
                <a:moveTo>
                  <a:pt x="8924" y="1113"/>
                </a:moveTo>
                <a:lnTo>
                  <a:pt x="8748" y="190"/>
                </a:lnTo>
                <a:cubicBezTo>
                  <a:pt x="8093" y="315"/>
                  <a:pt x="7448" y="501"/>
                  <a:pt x="6830" y="743"/>
                </a:cubicBezTo>
                <a:lnTo>
                  <a:pt x="7173" y="1617"/>
                </a:lnTo>
                <a:cubicBezTo>
                  <a:pt x="7738" y="1396"/>
                  <a:pt x="8327" y="1226"/>
                  <a:pt x="8924" y="111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20" name="Shape 2720"/>
          <p:cNvSpPr/>
          <p:nvPr/>
        </p:nvSpPr>
        <p:spPr>
          <a:xfrm>
            <a:off x="3891585" y="9278448"/>
            <a:ext cx="556423" cy="557516"/>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14735"/>
                </a:moveTo>
                <a:cubicBezTo>
                  <a:pt x="8622" y="14735"/>
                  <a:pt x="6857" y="12973"/>
                  <a:pt x="6857" y="10800"/>
                </a:cubicBezTo>
                <a:cubicBezTo>
                  <a:pt x="6857" y="8627"/>
                  <a:pt x="8622" y="6865"/>
                  <a:pt x="10800" y="6865"/>
                </a:cubicBezTo>
                <a:cubicBezTo>
                  <a:pt x="12978" y="6865"/>
                  <a:pt x="14743" y="8627"/>
                  <a:pt x="14743" y="10800"/>
                </a:cubicBezTo>
                <a:cubicBezTo>
                  <a:pt x="14743" y="12973"/>
                  <a:pt x="12978" y="14735"/>
                  <a:pt x="10800" y="14735"/>
                </a:cubicBezTo>
                <a:moveTo>
                  <a:pt x="10800" y="5881"/>
                </a:moveTo>
                <a:cubicBezTo>
                  <a:pt x="8078" y="5881"/>
                  <a:pt x="5871" y="8083"/>
                  <a:pt x="5871" y="10800"/>
                </a:cubicBezTo>
                <a:cubicBezTo>
                  <a:pt x="5871" y="13517"/>
                  <a:pt x="8078" y="15719"/>
                  <a:pt x="10800" y="15719"/>
                </a:cubicBezTo>
                <a:cubicBezTo>
                  <a:pt x="13522" y="15719"/>
                  <a:pt x="15729" y="13517"/>
                  <a:pt x="15729" y="10800"/>
                </a:cubicBezTo>
                <a:cubicBezTo>
                  <a:pt x="15729" y="8083"/>
                  <a:pt x="13522" y="5881"/>
                  <a:pt x="10800" y="5881"/>
                </a:cubicBezTo>
                <a:moveTo>
                  <a:pt x="10800" y="20661"/>
                </a:moveTo>
                <a:lnTo>
                  <a:pt x="10801" y="21600"/>
                </a:lnTo>
                <a:cubicBezTo>
                  <a:pt x="11469" y="21598"/>
                  <a:pt x="12137" y="21536"/>
                  <a:pt x="12788" y="21415"/>
                </a:cubicBezTo>
                <a:lnTo>
                  <a:pt x="12614" y="20491"/>
                </a:lnTo>
                <a:cubicBezTo>
                  <a:pt x="12020" y="20603"/>
                  <a:pt x="11409" y="20660"/>
                  <a:pt x="10800" y="20661"/>
                </a:cubicBezTo>
                <a:moveTo>
                  <a:pt x="18660" y="4854"/>
                </a:moveTo>
                <a:lnTo>
                  <a:pt x="19411" y="4287"/>
                </a:lnTo>
                <a:cubicBezTo>
                  <a:pt x="19011" y="3759"/>
                  <a:pt x="18558" y="3264"/>
                  <a:pt x="18065" y="2816"/>
                </a:cubicBezTo>
                <a:lnTo>
                  <a:pt x="17432" y="3510"/>
                </a:lnTo>
                <a:cubicBezTo>
                  <a:pt x="17882" y="3919"/>
                  <a:pt x="18295" y="4371"/>
                  <a:pt x="18660" y="485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5546" y="2435"/>
                </a:moveTo>
                <a:lnTo>
                  <a:pt x="5048" y="1639"/>
                </a:lnTo>
                <a:cubicBezTo>
                  <a:pt x="4484" y="1991"/>
                  <a:pt x="3950" y="2397"/>
                  <a:pt x="3460" y="2846"/>
                </a:cubicBezTo>
                <a:lnTo>
                  <a:pt x="4096" y="3538"/>
                </a:lnTo>
                <a:cubicBezTo>
                  <a:pt x="4544" y="3127"/>
                  <a:pt x="5032" y="2756"/>
                  <a:pt x="5546" y="2435"/>
                </a:cubicBezTo>
                <a:moveTo>
                  <a:pt x="8924" y="1113"/>
                </a:moveTo>
                <a:lnTo>
                  <a:pt x="8748" y="190"/>
                </a:lnTo>
                <a:cubicBezTo>
                  <a:pt x="8093" y="315"/>
                  <a:pt x="7448" y="501"/>
                  <a:pt x="6830" y="743"/>
                </a:cubicBezTo>
                <a:lnTo>
                  <a:pt x="7173" y="1617"/>
                </a:lnTo>
                <a:cubicBezTo>
                  <a:pt x="7738" y="1396"/>
                  <a:pt x="8327" y="1226"/>
                  <a:pt x="8924" y="1113"/>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2873" y="4886"/>
                </a:moveTo>
                <a:lnTo>
                  <a:pt x="2120" y="4322"/>
                </a:lnTo>
                <a:cubicBezTo>
                  <a:pt x="1721" y="4854"/>
                  <a:pt x="1369" y="5424"/>
                  <a:pt x="1074" y="6018"/>
                </a:cubicBezTo>
                <a:lnTo>
                  <a:pt x="1917" y="6435"/>
                </a:lnTo>
                <a:cubicBezTo>
                  <a:pt x="2186" y="5892"/>
                  <a:pt x="2508" y="5371"/>
                  <a:pt x="2873" y="4886"/>
                </a:cubicBezTo>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21" name="Shape 2721"/>
          <p:cNvSpPr/>
          <p:nvPr/>
        </p:nvSpPr>
        <p:spPr>
          <a:xfrm>
            <a:off x="4958108" y="9278448"/>
            <a:ext cx="556423" cy="557516"/>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1148" y="16559"/>
                </a:moveTo>
                <a:lnTo>
                  <a:pt x="15092" y="12624"/>
                </a:lnTo>
                <a:cubicBezTo>
                  <a:pt x="15181" y="12535"/>
                  <a:pt x="15236" y="12412"/>
                  <a:pt x="15236" y="12276"/>
                </a:cubicBezTo>
                <a:cubicBezTo>
                  <a:pt x="15236" y="12004"/>
                  <a:pt x="15015" y="11784"/>
                  <a:pt x="14743" y="11784"/>
                </a:cubicBezTo>
                <a:cubicBezTo>
                  <a:pt x="14607" y="11784"/>
                  <a:pt x="14483" y="11839"/>
                  <a:pt x="14395" y="11928"/>
                </a:cubicBezTo>
                <a:lnTo>
                  <a:pt x="11293" y="15024"/>
                </a:lnTo>
                <a:lnTo>
                  <a:pt x="11293" y="5389"/>
                </a:lnTo>
                <a:cubicBezTo>
                  <a:pt x="11293" y="5117"/>
                  <a:pt x="11072" y="4897"/>
                  <a:pt x="10800" y="4897"/>
                </a:cubicBezTo>
                <a:cubicBezTo>
                  <a:pt x="10528" y="4897"/>
                  <a:pt x="10307" y="5117"/>
                  <a:pt x="10307" y="5389"/>
                </a:cubicBezTo>
                <a:lnTo>
                  <a:pt x="10307" y="15024"/>
                </a:lnTo>
                <a:lnTo>
                  <a:pt x="7206" y="11928"/>
                </a:lnTo>
                <a:cubicBezTo>
                  <a:pt x="7117" y="11839"/>
                  <a:pt x="6993" y="11784"/>
                  <a:pt x="6857" y="11784"/>
                </a:cubicBezTo>
                <a:cubicBezTo>
                  <a:pt x="6585" y="11784"/>
                  <a:pt x="6364" y="12004"/>
                  <a:pt x="6364" y="12276"/>
                </a:cubicBezTo>
                <a:cubicBezTo>
                  <a:pt x="6364" y="12412"/>
                  <a:pt x="6419" y="12535"/>
                  <a:pt x="6508" y="12624"/>
                </a:cubicBezTo>
                <a:lnTo>
                  <a:pt x="10452" y="16559"/>
                </a:lnTo>
                <a:cubicBezTo>
                  <a:pt x="10541" y="16648"/>
                  <a:pt x="10664" y="16703"/>
                  <a:pt x="10800" y="16703"/>
                </a:cubicBezTo>
                <a:cubicBezTo>
                  <a:pt x="10936" y="16703"/>
                  <a:pt x="11059" y="16648"/>
                  <a:pt x="11148" y="16559"/>
                </a:cubicBezTo>
                <a:moveTo>
                  <a:pt x="18660" y="4854"/>
                </a:moveTo>
                <a:lnTo>
                  <a:pt x="19411" y="4287"/>
                </a:lnTo>
                <a:cubicBezTo>
                  <a:pt x="19011" y="3759"/>
                  <a:pt x="18558" y="3264"/>
                  <a:pt x="18065" y="2816"/>
                </a:cubicBezTo>
                <a:lnTo>
                  <a:pt x="17432" y="3510"/>
                </a:lnTo>
                <a:cubicBezTo>
                  <a:pt x="17882" y="3919"/>
                  <a:pt x="18295" y="4371"/>
                  <a:pt x="18660" y="485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8924" y="1113"/>
                </a:moveTo>
                <a:lnTo>
                  <a:pt x="8748" y="190"/>
                </a:lnTo>
                <a:cubicBezTo>
                  <a:pt x="8093" y="315"/>
                  <a:pt x="7448" y="501"/>
                  <a:pt x="6830" y="743"/>
                </a:cubicBezTo>
                <a:lnTo>
                  <a:pt x="7173" y="1617"/>
                </a:lnTo>
                <a:cubicBezTo>
                  <a:pt x="7738" y="1396"/>
                  <a:pt x="8327" y="1226"/>
                  <a:pt x="8924" y="1113"/>
                </a:cubicBezTo>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2873" y="4886"/>
                </a:moveTo>
                <a:lnTo>
                  <a:pt x="2120" y="4322"/>
                </a:lnTo>
                <a:cubicBezTo>
                  <a:pt x="1721" y="4854"/>
                  <a:pt x="1369" y="5424"/>
                  <a:pt x="1074" y="6018"/>
                </a:cubicBezTo>
                <a:lnTo>
                  <a:pt x="1917" y="6435"/>
                </a:lnTo>
                <a:cubicBezTo>
                  <a:pt x="2186" y="5892"/>
                  <a:pt x="2508" y="5371"/>
                  <a:pt x="2873" y="4886"/>
                </a:cubicBezTo>
                <a:moveTo>
                  <a:pt x="5546" y="2435"/>
                </a:moveTo>
                <a:lnTo>
                  <a:pt x="5048" y="1639"/>
                </a:lnTo>
                <a:cubicBezTo>
                  <a:pt x="4484" y="1991"/>
                  <a:pt x="3950" y="2397"/>
                  <a:pt x="3460" y="2846"/>
                </a:cubicBezTo>
                <a:lnTo>
                  <a:pt x="4096" y="3538"/>
                </a:lnTo>
                <a:cubicBezTo>
                  <a:pt x="4544" y="3127"/>
                  <a:pt x="5032" y="2756"/>
                  <a:pt x="5546" y="243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22" name="Shape 2722"/>
          <p:cNvSpPr/>
          <p:nvPr/>
        </p:nvSpPr>
        <p:spPr>
          <a:xfrm>
            <a:off x="6024630" y="9278448"/>
            <a:ext cx="556411" cy="557516"/>
          </a:xfrm>
          <a:custGeom>
            <a:avLst/>
            <a:gdLst/>
            <a:ahLst/>
            <a:cxnLst>
              <a:cxn ang="0">
                <a:pos x="wd2" y="hd2"/>
              </a:cxn>
              <a:cxn ang="5400000">
                <a:pos x="wd2" y="hd2"/>
              </a:cxn>
              <a:cxn ang="10800000">
                <a:pos x="wd2" y="hd2"/>
              </a:cxn>
              <a:cxn ang="16200000">
                <a:pos x="wd2" y="hd2"/>
              </a:cxn>
            </a:cxnLst>
            <a:rect l="0" t="0" r="r" b="b"/>
            <a:pathLst>
              <a:path w="21600" h="21600" extrusionOk="0">
                <a:moveTo>
                  <a:pt x="10800" y="20661"/>
                </a:moveTo>
                <a:lnTo>
                  <a:pt x="10802" y="21600"/>
                </a:lnTo>
                <a:cubicBezTo>
                  <a:pt x="11469" y="21598"/>
                  <a:pt x="12137" y="21536"/>
                  <a:pt x="12788" y="21415"/>
                </a:cubicBezTo>
                <a:lnTo>
                  <a:pt x="12615" y="20491"/>
                </a:lnTo>
                <a:cubicBezTo>
                  <a:pt x="12020" y="20603"/>
                  <a:pt x="11409" y="20660"/>
                  <a:pt x="10800" y="20661"/>
                </a:cubicBezTo>
                <a:moveTo>
                  <a:pt x="14365" y="19991"/>
                </a:moveTo>
                <a:lnTo>
                  <a:pt x="14707" y="20866"/>
                </a:lnTo>
                <a:cubicBezTo>
                  <a:pt x="15328" y="20625"/>
                  <a:pt x="15928" y="20324"/>
                  <a:pt x="16492" y="19973"/>
                </a:cubicBezTo>
                <a:lnTo>
                  <a:pt x="15994" y="19176"/>
                </a:lnTo>
                <a:cubicBezTo>
                  <a:pt x="15479" y="19497"/>
                  <a:pt x="14932" y="19771"/>
                  <a:pt x="14365" y="19991"/>
                </a:cubicBezTo>
                <a:moveTo>
                  <a:pt x="11293" y="16211"/>
                </a:moveTo>
                <a:lnTo>
                  <a:pt x="11293" y="6576"/>
                </a:lnTo>
                <a:lnTo>
                  <a:pt x="14395" y="9672"/>
                </a:lnTo>
                <a:cubicBezTo>
                  <a:pt x="14484" y="9761"/>
                  <a:pt x="14607" y="9816"/>
                  <a:pt x="14743" y="9816"/>
                </a:cubicBezTo>
                <a:cubicBezTo>
                  <a:pt x="15016" y="9816"/>
                  <a:pt x="15236" y="9596"/>
                  <a:pt x="15236" y="9324"/>
                </a:cubicBezTo>
                <a:cubicBezTo>
                  <a:pt x="15236" y="9189"/>
                  <a:pt x="15181" y="9065"/>
                  <a:pt x="15092" y="8976"/>
                </a:cubicBezTo>
                <a:lnTo>
                  <a:pt x="11149" y="5041"/>
                </a:lnTo>
                <a:cubicBezTo>
                  <a:pt x="11059" y="4952"/>
                  <a:pt x="10936" y="4897"/>
                  <a:pt x="10800" y="4897"/>
                </a:cubicBezTo>
                <a:cubicBezTo>
                  <a:pt x="10664" y="4897"/>
                  <a:pt x="10541" y="4952"/>
                  <a:pt x="10452" y="5041"/>
                </a:cubicBezTo>
                <a:lnTo>
                  <a:pt x="6509" y="8976"/>
                </a:lnTo>
                <a:cubicBezTo>
                  <a:pt x="6419" y="9065"/>
                  <a:pt x="6364" y="9189"/>
                  <a:pt x="6364" y="9324"/>
                </a:cubicBezTo>
                <a:cubicBezTo>
                  <a:pt x="6364" y="9596"/>
                  <a:pt x="6584" y="9816"/>
                  <a:pt x="6857" y="9816"/>
                </a:cubicBezTo>
                <a:cubicBezTo>
                  <a:pt x="6993" y="9816"/>
                  <a:pt x="7116" y="9761"/>
                  <a:pt x="7206" y="9672"/>
                </a:cubicBezTo>
                <a:lnTo>
                  <a:pt x="10307" y="6576"/>
                </a:lnTo>
                <a:lnTo>
                  <a:pt x="10307" y="16211"/>
                </a:lnTo>
                <a:cubicBezTo>
                  <a:pt x="10307" y="16483"/>
                  <a:pt x="10528" y="16703"/>
                  <a:pt x="10800" y="16703"/>
                </a:cubicBezTo>
                <a:cubicBezTo>
                  <a:pt x="11072" y="16703"/>
                  <a:pt x="11293" y="16483"/>
                  <a:pt x="11293" y="16211"/>
                </a:cubicBezTo>
                <a:moveTo>
                  <a:pt x="17446" y="18078"/>
                </a:moveTo>
                <a:lnTo>
                  <a:pt x="18081" y="18770"/>
                </a:lnTo>
                <a:cubicBezTo>
                  <a:pt x="18572" y="18323"/>
                  <a:pt x="19024" y="17827"/>
                  <a:pt x="19424" y="17297"/>
                </a:cubicBezTo>
                <a:lnTo>
                  <a:pt x="18673" y="16732"/>
                </a:lnTo>
                <a:cubicBezTo>
                  <a:pt x="18307" y="17216"/>
                  <a:pt x="17894" y="17669"/>
                  <a:pt x="17446" y="18078"/>
                </a:cubicBezTo>
                <a:moveTo>
                  <a:pt x="21553" y="9794"/>
                </a:moveTo>
                <a:lnTo>
                  <a:pt x="20617" y="9880"/>
                </a:lnTo>
                <a:cubicBezTo>
                  <a:pt x="20645" y="10182"/>
                  <a:pt x="20659" y="10492"/>
                  <a:pt x="20659" y="10800"/>
                </a:cubicBezTo>
                <a:cubicBezTo>
                  <a:pt x="20659" y="11099"/>
                  <a:pt x="20646" y="11401"/>
                  <a:pt x="20619" y="11699"/>
                </a:cubicBezTo>
                <a:lnTo>
                  <a:pt x="21556" y="11784"/>
                </a:lnTo>
                <a:cubicBezTo>
                  <a:pt x="21586" y="11458"/>
                  <a:pt x="21600" y="11127"/>
                  <a:pt x="21600" y="10800"/>
                </a:cubicBezTo>
                <a:cubicBezTo>
                  <a:pt x="21600" y="10462"/>
                  <a:pt x="21584" y="10124"/>
                  <a:pt x="21553" y="9794"/>
                </a:cubicBezTo>
                <a:moveTo>
                  <a:pt x="18660" y="4853"/>
                </a:moveTo>
                <a:lnTo>
                  <a:pt x="19412" y="4287"/>
                </a:lnTo>
                <a:cubicBezTo>
                  <a:pt x="19011" y="3759"/>
                  <a:pt x="18558" y="3264"/>
                  <a:pt x="18066" y="2816"/>
                </a:cubicBezTo>
                <a:lnTo>
                  <a:pt x="17432" y="3510"/>
                </a:lnTo>
                <a:cubicBezTo>
                  <a:pt x="17882" y="3919"/>
                  <a:pt x="18295" y="4371"/>
                  <a:pt x="18660" y="4853"/>
                </a:cubicBezTo>
                <a:moveTo>
                  <a:pt x="6893" y="20882"/>
                </a:moveTo>
                <a:cubicBezTo>
                  <a:pt x="7513" y="21121"/>
                  <a:pt x="8160" y="21302"/>
                  <a:pt x="8814" y="21422"/>
                </a:cubicBezTo>
                <a:lnTo>
                  <a:pt x="8984" y="20499"/>
                </a:lnTo>
                <a:cubicBezTo>
                  <a:pt x="8387" y="20389"/>
                  <a:pt x="7797" y="20223"/>
                  <a:pt x="7231" y="20006"/>
                </a:cubicBezTo>
                <a:cubicBezTo>
                  <a:pt x="7231" y="20006"/>
                  <a:pt x="6893" y="20882"/>
                  <a:pt x="6893" y="20882"/>
                </a:cubicBezTo>
                <a:close/>
                <a:moveTo>
                  <a:pt x="19632" y="15184"/>
                </a:moveTo>
                <a:lnTo>
                  <a:pt x="20474" y="15602"/>
                </a:lnTo>
                <a:cubicBezTo>
                  <a:pt x="20770" y="15008"/>
                  <a:pt x="21013" y="14383"/>
                  <a:pt x="21194" y="13743"/>
                </a:cubicBezTo>
                <a:lnTo>
                  <a:pt x="20288" y="13487"/>
                </a:lnTo>
                <a:cubicBezTo>
                  <a:pt x="20123" y="14071"/>
                  <a:pt x="19902" y="14642"/>
                  <a:pt x="19632" y="15184"/>
                </a:cubicBezTo>
                <a:moveTo>
                  <a:pt x="21187" y="7835"/>
                </a:moveTo>
                <a:cubicBezTo>
                  <a:pt x="21005" y="7197"/>
                  <a:pt x="20761" y="6573"/>
                  <a:pt x="20464" y="5978"/>
                </a:cubicBezTo>
                <a:lnTo>
                  <a:pt x="19622" y="6399"/>
                </a:lnTo>
                <a:cubicBezTo>
                  <a:pt x="19893" y="6941"/>
                  <a:pt x="20115" y="7510"/>
                  <a:pt x="20282" y="8094"/>
                </a:cubicBezTo>
                <a:cubicBezTo>
                  <a:pt x="20282" y="8094"/>
                  <a:pt x="21187" y="7835"/>
                  <a:pt x="21187" y="7835"/>
                </a:cubicBezTo>
                <a:close/>
                <a:moveTo>
                  <a:pt x="8923" y="1113"/>
                </a:moveTo>
                <a:lnTo>
                  <a:pt x="8747" y="190"/>
                </a:lnTo>
                <a:cubicBezTo>
                  <a:pt x="8093" y="315"/>
                  <a:pt x="7448" y="501"/>
                  <a:pt x="6829" y="743"/>
                </a:cubicBezTo>
                <a:lnTo>
                  <a:pt x="7174" y="1617"/>
                </a:lnTo>
                <a:cubicBezTo>
                  <a:pt x="7737" y="1396"/>
                  <a:pt x="8326" y="1226"/>
                  <a:pt x="8923" y="1113"/>
                </a:cubicBezTo>
                <a:moveTo>
                  <a:pt x="16474" y="1615"/>
                </a:moveTo>
                <a:cubicBezTo>
                  <a:pt x="15907" y="1264"/>
                  <a:pt x="15307" y="966"/>
                  <a:pt x="14687" y="726"/>
                </a:cubicBezTo>
                <a:lnTo>
                  <a:pt x="14346" y="1602"/>
                </a:lnTo>
                <a:cubicBezTo>
                  <a:pt x="14913" y="1821"/>
                  <a:pt x="15462" y="2094"/>
                  <a:pt x="15978" y="2413"/>
                </a:cubicBezTo>
                <a:cubicBezTo>
                  <a:pt x="15978" y="2413"/>
                  <a:pt x="16474" y="1615"/>
                  <a:pt x="16474" y="1615"/>
                </a:cubicBezTo>
                <a:close/>
                <a:moveTo>
                  <a:pt x="2873" y="4886"/>
                </a:moveTo>
                <a:lnTo>
                  <a:pt x="2120" y="4322"/>
                </a:lnTo>
                <a:cubicBezTo>
                  <a:pt x="1720" y="4853"/>
                  <a:pt x="1368" y="5424"/>
                  <a:pt x="1074" y="6018"/>
                </a:cubicBezTo>
                <a:lnTo>
                  <a:pt x="1917" y="6435"/>
                </a:lnTo>
                <a:cubicBezTo>
                  <a:pt x="2186" y="5892"/>
                  <a:pt x="2508" y="5371"/>
                  <a:pt x="2873" y="4886"/>
                </a:cubicBezTo>
                <a:moveTo>
                  <a:pt x="3509" y="18800"/>
                </a:moveTo>
                <a:cubicBezTo>
                  <a:pt x="4003" y="19247"/>
                  <a:pt x="4539" y="19650"/>
                  <a:pt x="5104" y="19997"/>
                </a:cubicBezTo>
                <a:lnTo>
                  <a:pt x="5598" y="19198"/>
                </a:lnTo>
                <a:cubicBezTo>
                  <a:pt x="5082" y="18881"/>
                  <a:pt x="4592" y="18513"/>
                  <a:pt x="4142" y="18105"/>
                </a:cubicBezTo>
                <a:cubicBezTo>
                  <a:pt x="4142" y="18105"/>
                  <a:pt x="3509" y="18800"/>
                  <a:pt x="3509" y="18800"/>
                </a:cubicBezTo>
                <a:close/>
                <a:moveTo>
                  <a:pt x="12594" y="1105"/>
                </a:moveTo>
                <a:lnTo>
                  <a:pt x="12765" y="182"/>
                </a:lnTo>
                <a:cubicBezTo>
                  <a:pt x="12116" y="61"/>
                  <a:pt x="11448" y="0"/>
                  <a:pt x="10788" y="0"/>
                </a:cubicBezTo>
                <a:lnTo>
                  <a:pt x="10787" y="0"/>
                </a:lnTo>
                <a:lnTo>
                  <a:pt x="10736" y="0"/>
                </a:lnTo>
                <a:lnTo>
                  <a:pt x="10779" y="940"/>
                </a:lnTo>
                <a:cubicBezTo>
                  <a:pt x="11389" y="940"/>
                  <a:pt x="12000" y="995"/>
                  <a:pt x="12594" y="1105"/>
                </a:cubicBezTo>
                <a:moveTo>
                  <a:pt x="1104" y="15642"/>
                </a:moveTo>
                <a:cubicBezTo>
                  <a:pt x="1403" y="16235"/>
                  <a:pt x="1758" y="16804"/>
                  <a:pt x="2161" y="17332"/>
                </a:cubicBezTo>
                <a:lnTo>
                  <a:pt x="2910" y="16763"/>
                </a:lnTo>
                <a:cubicBezTo>
                  <a:pt x="2542" y="16281"/>
                  <a:pt x="2218" y="15762"/>
                  <a:pt x="1945" y="15220"/>
                </a:cubicBezTo>
                <a:cubicBezTo>
                  <a:pt x="1945" y="15220"/>
                  <a:pt x="1104" y="15642"/>
                  <a:pt x="1104" y="15642"/>
                </a:cubicBezTo>
                <a:close/>
                <a:moveTo>
                  <a:pt x="5546" y="2435"/>
                </a:moveTo>
                <a:lnTo>
                  <a:pt x="5047" y="1639"/>
                </a:lnTo>
                <a:cubicBezTo>
                  <a:pt x="4484" y="1991"/>
                  <a:pt x="3950" y="2397"/>
                  <a:pt x="3460" y="2846"/>
                </a:cubicBezTo>
                <a:lnTo>
                  <a:pt x="4096" y="3538"/>
                </a:lnTo>
                <a:cubicBezTo>
                  <a:pt x="4544" y="3127"/>
                  <a:pt x="5031" y="2756"/>
                  <a:pt x="5546" y="2435"/>
                </a:cubicBezTo>
                <a:moveTo>
                  <a:pt x="1264" y="8133"/>
                </a:moveTo>
                <a:lnTo>
                  <a:pt x="358" y="7879"/>
                </a:lnTo>
                <a:cubicBezTo>
                  <a:pt x="179" y="8516"/>
                  <a:pt x="59" y="9176"/>
                  <a:pt x="0" y="9838"/>
                </a:cubicBezTo>
                <a:lnTo>
                  <a:pt x="938" y="9921"/>
                </a:lnTo>
                <a:cubicBezTo>
                  <a:pt x="991" y="9317"/>
                  <a:pt x="1101" y="8714"/>
                  <a:pt x="1264" y="8133"/>
                </a:cubicBezTo>
                <a:moveTo>
                  <a:pt x="942" y="11741"/>
                </a:moveTo>
                <a:lnTo>
                  <a:pt x="6" y="11829"/>
                </a:lnTo>
                <a:cubicBezTo>
                  <a:pt x="69" y="12492"/>
                  <a:pt x="194" y="13151"/>
                  <a:pt x="377" y="13786"/>
                </a:cubicBezTo>
                <a:lnTo>
                  <a:pt x="1281" y="13527"/>
                </a:lnTo>
                <a:cubicBezTo>
                  <a:pt x="1114" y="12946"/>
                  <a:pt x="1000" y="12346"/>
                  <a:pt x="942" y="1174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23" name="Shape 2723"/>
          <p:cNvSpPr/>
          <p:nvPr/>
        </p:nvSpPr>
        <p:spPr>
          <a:xfrm>
            <a:off x="7091153" y="927844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8345" y="10309"/>
                </a:moveTo>
                <a:lnTo>
                  <a:pt x="7899" y="10309"/>
                </a:lnTo>
                <a:cubicBezTo>
                  <a:pt x="7974" y="9863"/>
                  <a:pt x="8153" y="9453"/>
                  <a:pt x="8405" y="9099"/>
                </a:cubicBezTo>
                <a:lnTo>
                  <a:pt x="8717" y="9412"/>
                </a:lnTo>
                <a:cubicBezTo>
                  <a:pt x="8909" y="9604"/>
                  <a:pt x="9220" y="9604"/>
                  <a:pt x="9412" y="9412"/>
                </a:cubicBezTo>
                <a:cubicBezTo>
                  <a:pt x="9603" y="9220"/>
                  <a:pt x="9603" y="8909"/>
                  <a:pt x="9412" y="8717"/>
                </a:cubicBezTo>
                <a:lnTo>
                  <a:pt x="9101" y="8407"/>
                </a:lnTo>
                <a:cubicBezTo>
                  <a:pt x="9454" y="8157"/>
                  <a:pt x="9864" y="7979"/>
                  <a:pt x="10309" y="7904"/>
                </a:cubicBezTo>
                <a:lnTo>
                  <a:pt x="10309" y="8345"/>
                </a:lnTo>
                <a:cubicBezTo>
                  <a:pt x="10309" y="8617"/>
                  <a:pt x="10529" y="8836"/>
                  <a:pt x="10800" y="8836"/>
                </a:cubicBezTo>
                <a:cubicBezTo>
                  <a:pt x="11071" y="8836"/>
                  <a:pt x="11291" y="8617"/>
                  <a:pt x="11291" y="8345"/>
                </a:cubicBezTo>
                <a:lnTo>
                  <a:pt x="11291" y="7904"/>
                </a:lnTo>
                <a:cubicBezTo>
                  <a:pt x="11737" y="7979"/>
                  <a:pt x="12146" y="8157"/>
                  <a:pt x="12499" y="8407"/>
                </a:cubicBezTo>
                <a:lnTo>
                  <a:pt x="12188" y="8717"/>
                </a:lnTo>
                <a:cubicBezTo>
                  <a:pt x="11997" y="8909"/>
                  <a:pt x="11997" y="9220"/>
                  <a:pt x="12188" y="9412"/>
                </a:cubicBezTo>
                <a:cubicBezTo>
                  <a:pt x="12380" y="9604"/>
                  <a:pt x="12691" y="9604"/>
                  <a:pt x="12883" y="9412"/>
                </a:cubicBezTo>
                <a:lnTo>
                  <a:pt x="13195" y="9099"/>
                </a:lnTo>
                <a:cubicBezTo>
                  <a:pt x="13447" y="9453"/>
                  <a:pt x="13626" y="9863"/>
                  <a:pt x="13701" y="10309"/>
                </a:cubicBezTo>
                <a:lnTo>
                  <a:pt x="13255" y="10309"/>
                </a:lnTo>
                <a:cubicBezTo>
                  <a:pt x="12983" y="10309"/>
                  <a:pt x="12764" y="10529"/>
                  <a:pt x="12764" y="10800"/>
                </a:cubicBezTo>
                <a:cubicBezTo>
                  <a:pt x="12764" y="11071"/>
                  <a:pt x="12983" y="11291"/>
                  <a:pt x="13255" y="11291"/>
                </a:cubicBezTo>
                <a:lnTo>
                  <a:pt x="13701" y="11291"/>
                </a:lnTo>
                <a:cubicBezTo>
                  <a:pt x="13626" y="11738"/>
                  <a:pt x="13447" y="12147"/>
                  <a:pt x="13195" y="12501"/>
                </a:cubicBezTo>
                <a:lnTo>
                  <a:pt x="12883" y="12188"/>
                </a:lnTo>
                <a:cubicBezTo>
                  <a:pt x="12691" y="11997"/>
                  <a:pt x="12380" y="11997"/>
                  <a:pt x="12188" y="12188"/>
                </a:cubicBezTo>
                <a:cubicBezTo>
                  <a:pt x="11997" y="12380"/>
                  <a:pt x="11997" y="12691"/>
                  <a:pt x="12188" y="12883"/>
                </a:cubicBezTo>
                <a:lnTo>
                  <a:pt x="12499" y="13193"/>
                </a:lnTo>
                <a:cubicBezTo>
                  <a:pt x="12146" y="13444"/>
                  <a:pt x="11737" y="13621"/>
                  <a:pt x="11291" y="13696"/>
                </a:cubicBezTo>
                <a:lnTo>
                  <a:pt x="11291" y="13255"/>
                </a:lnTo>
                <a:cubicBezTo>
                  <a:pt x="11291" y="12983"/>
                  <a:pt x="11071" y="12764"/>
                  <a:pt x="10800" y="12764"/>
                </a:cubicBezTo>
                <a:cubicBezTo>
                  <a:pt x="10529" y="12764"/>
                  <a:pt x="10309" y="12983"/>
                  <a:pt x="10309" y="13255"/>
                </a:cubicBezTo>
                <a:lnTo>
                  <a:pt x="10309" y="13696"/>
                </a:lnTo>
                <a:cubicBezTo>
                  <a:pt x="9864" y="13621"/>
                  <a:pt x="9454" y="13444"/>
                  <a:pt x="9101" y="13193"/>
                </a:cubicBezTo>
                <a:lnTo>
                  <a:pt x="9412" y="12883"/>
                </a:lnTo>
                <a:cubicBezTo>
                  <a:pt x="9603" y="12691"/>
                  <a:pt x="9603" y="12380"/>
                  <a:pt x="9412" y="12188"/>
                </a:cubicBezTo>
                <a:cubicBezTo>
                  <a:pt x="9220" y="11997"/>
                  <a:pt x="8909" y="11997"/>
                  <a:pt x="8717" y="12188"/>
                </a:cubicBezTo>
                <a:lnTo>
                  <a:pt x="8405" y="12501"/>
                </a:lnTo>
                <a:cubicBezTo>
                  <a:pt x="8153" y="12147"/>
                  <a:pt x="7974" y="11738"/>
                  <a:pt x="7899" y="11291"/>
                </a:cubicBezTo>
                <a:lnTo>
                  <a:pt x="8345" y="11291"/>
                </a:lnTo>
                <a:cubicBezTo>
                  <a:pt x="8617" y="11291"/>
                  <a:pt x="8836" y="11071"/>
                  <a:pt x="8836" y="10800"/>
                </a:cubicBezTo>
                <a:cubicBezTo>
                  <a:pt x="8836" y="10529"/>
                  <a:pt x="8617" y="10309"/>
                  <a:pt x="8345" y="10309"/>
                </a:cubicBezTo>
                <a:moveTo>
                  <a:pt x="8023" y="13577"/>
                </a:moveTo>
                <a:lnTo>
                  <a:pt x="8023" y="13578"/>
                </a:lnTo>
                <a:cubicBezTo>
                  <a:pt x="8734" y="14288"/>
                  <a:pt x="9716" y="14727"/>
                  <a:pt x="10800" y="14727"/>
                </a:cubicBezTo>
                <a:cubicBezTo>
                  <a:pt x="11884" y="14727"/>
                  <a:pt x="12866" y="14288"/>
                  <a:pt x="13577" y="13578"/>
                </a:cubicBezTo>
                <a:lnTo>
                  <a:pt x="13577" y="13577"/>
                </a:lnTo>
                <a:lnTo>
                  <a:pt x="13577" y="13577"/>
                </a:lnTo>
                <a:cubicBezTo>
                  <a:pt x="14288" y="12866"/>
                  <a:pt x="14727" y="11884"/>
                  <a:pt x="14727" y="10800"/>
                </a:cubicBezTo>
                <a:cubicBezTo>
                  <a:pt x="14727" y="8631"/>
                  <a:pt x="12969" y="6873"/>
                  <a:pt x="10800" y="6873"/>
                </a:cubicBezTo>
                <a:cubicBezTo>
                  <a:pt x="8631" y="6873"/>
                  <a:pt x="6873" y="8631"/>
                  <a:pt x="6873" y="10800"/>
                </a:cubicBezTo>
                <a:cubicBezTo>
                  <a:pt x="6873" y="11884"/>
                  <a:pt x="7311" y="12866"/>
                  <a:pt x="8023" y="13577"/>
                </a:cubicBezTo>
                <a:cubicBezTo>
                  <a:pt x="8023" y="13577"/>
                  <a:pt x="8023" y="13577"/>
                  <a:pt x="8023" y="13577"/>
                </a:cubicBezTo>
                <a:close/>
                <a:moveTo>
                  <a:pt x="10800" y="11782"/>
                </a:moveTo>
                <a:cubicBezTo>
                  <a:pt x="11342" y="11782"/>
                  <a:pt x="11782" y="11342"/>
                  <a:pt x="11782" y="10800"/>
                </a:cubicBezTo>
                <a:cubicBezTo>
                  <a:pt x="11782" y="10258"/>
                  <a:pt x="11342" y="9818"/>
                  <a:pt x="10800" y="9818"/>
                </a:cubicBezTo>
                <a:cubicBezTo>
                  <a:pt x="10258" y="9818"/>
                  <a:pt x="9818" y="10258"/>
                  <a:pt x="9818" y="10800"/>
                </a:cubicBezTo>
                <a:cubicBezTo>
                  <a:pt x="9818" y="11342"/>
                  <a:pt x="10258" y="11782"/>
                  <a:pt x="10800" y="11782"/>
                </a:cubicBezTo>
                <a:moveTo>
                  <a:pt x="17673" y="5891"/>
                </a:moveTo>
                <a:cubicBezTo>
                  <a:pt x="17131" y="5891"/>
                  <a:pt x="16691" y="6331"/>
                  <a:pt x="16691" y="6873"/>
                </a:cubicBezTo>
                <a:lnTo>
                  <a:pt x="16691" y="7855"/>
                </a:lnTo>
                <a:cubicBezTo>
                  <a:pt x="16691" y="8396"/>
                  <a:pt x="17131" y="8836"/>
                  <a:pt x="17673" y="8836"/>
                </a:cubicBezTo>
                <a:lnTo>
                  <a:pt x="17673" y="12764"/>
                </a:lnTo>
                <a:cubicBezTo>
                  <a:pt x="17131" y="12764"/>
                  <a:pt x="16691" y="13204"/>
                  <a:pt x="16691" y="13745"/>
                </a:cubicBezTo>
                <a:lnTo>
                  <a:pt x="16691" y="14727"/>
                </a:lnTo>
                <a:cubicBezTo>
                  <a:pt x="16691" y="15270"/>
                  <a:pt x="17131" y="15709"/>
                  <a:pt x="17673" y="15709"/>
                </a:cubicBezTo>
                <a:lnTo>
                  <a:pt x="17673" y="17673"/>
                </a:lnTo>
                <a:lnTo>
                  <a:pt x="3927" y="17673"/>
                </a:lnTo>
                <a:lnTo>
                  <a:pt x="3927" y="3927"/>
                </a:lnTo>
                <a:lnTo>
                  <a:pt x="17673" y="3927"/>
                </a:lnTo>
                <a:cubicBezTo>
                  <a:pt x="17673" y="3927"/>
                  <a:pt x="17673" y="5891"/>
                  <a:pt x="17673" y="5891"/>
                </a:cubicBezTo>
                <a:close/>
                <a:moveTo>
                  <a:pt x="18655" y="5891"/>
                </a:moveTo>
                <a:lnTo>
                  <a:pt x="18655" y="2945"/>
                </a:lnTo>
                <a:lnTo>
                  <a:pt x="2945" y="2945"/>
                </a:lnTo>
                <a:lnTo>
                  <a:pt x="2945" y="18655"/>
                </a:lnTo>
                <a:lnTo>
                  <a:pt x="18655" y="18655"/>
                </a:lnTo>
                <a:lnTo>
                  <a:pt x="18655" y="15709"/>
                </a:lnTo>
                <a:cubicBezTo>
                  <a:pt x="19196" y="15709"/>
                  <a:pt x="19636" y="15270"/>
                  <a:pt x="19636" y="14727"/>
                </a:cubicBezTo>
                <a:lnTo>
                  <a:pt x="19636" y="13745"/>
                </a:lnTo>
                <a:cubicBezTo>
                  <a:pt x="19636" y="13204"/>
                  <a:pt x="19196" y="12764"/>
                  <a:pt x="18655" y="12764"/>
                </a:cubicBezTo>
                <a:lnTo>
                  <a:pt x="18655" y="8836"/>
                </a:lnTo>
                <a:cubicBezTo>
                  <a:pt x="19196" y="8836"/>
                  <a:pt x="19636" y="8396"/>
                  <a:pt x="19636" y="7855"/>
                </a:cubicBezTo>
                <a:lnTo>
                  <a:pt x="19636" y="6873"/>
                </a:lnTo>
                <a:cubicBezTo>
                  <a:pt x="19636" y="6331"/>
                  <a:pt x="19196" y="5891"/>
                  <a:pt x="18655" y="589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24" name="Shape 2724"/>
          <p:cNvSpPr/>
          <p:nvPr/>
        </p:nvSpPr>
        <p:spPr>
          <a:xfrm>
            <a:off x="8157675" y="927844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5709" y="15709"/>
                </a:moveTo>
                <a:lnTo>
                  <a:pt x="5891" y="15709"/>
                </a:lnTo>
                <a:lnTo>
                  <a:pt x="5891" y="11782"/>
                </a:lnTo>
                <a:lnTo>
                  <a:pt x="15709" y="11782"/>
                </a:lnTo>
                <a:cubicBezTo>
                  <a:pt x="15709" y="11782"/>
                  <a:pt x="15709" y="15709"/>
                  <a:pt x="15709" y="15709"/>
                </a:cubicBezTo>
                <a:close/>
                <a:moveTo>
                  <a:pt x="16691" y="10800"/>
                </a:moveTo>
                <a:lnTo>
                  <a:pt x="4909" y="10800"/>
                </a:lnTo>
                <a:lnTo>
                  <a:pt x="4909" y="16691"/>
                </a:lnTo>
                <a:lnTo>
                  <a:pt x="16691" y="16691"/>
                </a:lnTo>
                <a:cubicBezTo>
                  <a:pt x="16691" y="16691"/>
                  <a:pt x="16691" y="10800"/>
                  <a:pt x="16691" y="10800"/>
                </a:cubicBezTo>
                <a:close/>
                <a:moveTo>
                  <a:pt x="11782" y="13745"/>
                </a:moveTo>
                <a:lnTo>
                  <a:pt x="9818" y="13745"/>
                </a:lnTo>
                <a:lnTo>
                  <a:pt x="9818" y="14727"/>
                </a:lnTo>
                <a:lnTo>
                  <a:pt x="11782" y="14727"/>
                </a:lnTo>
                <a:cubicBezTo>
                  <a:pt x="11782" y="14727"/>
                  <a:pt x="11782" y="13745"/>
                  <a:pt x="11782" y="13745"/>
                </a:cubicBezTo>
                <a:close/>
                <a:moveTo>
                  <a:pt x="18655" y="17673"/>
                </a:moveTo>
                <a:cubicBezTo>
                  <a:pt x="18655" y="18214"/>
                  <a:pt x="18214" y="18655"/>
                  <a:pt x="17673" y="18655"/>
                </a:cubicBezTo>
                <a:lnTo>
                  <a:pt x="3927" y="18655"/>
                </a:lnTo>
                <a:cubicBezTo>
                  <a:pt x="3385" y="18655"/>
                  <a:pt x="2945" y="18214"/>
                  <a:pt x="2945" y="17673"/>
                </a:cubicBezTo>
                <a:lnTo>
                  <a:pt x="2945" y="982"/>
                </a:lnTo>
                <a:lnTo>
                  <a:pt x="18655" y="982"/>
                </a:lnTo>
                <a:cubicBezTo>
                  <a:pt x="18655" y="982"/>
                  <a:pt x="18655" y="17673"/>
                  <a:pt x="18655" y="17673"/>
                </a:cubicBezTo>
                <a:close/>
                <a:moveTo>
                  <a:pt x="21109" y="0"/>
                </a:moveTo>
                <a:lnTo>
                  <a:pt x="491" y="0"/>
                </a:lnTo>
                <a:cubicBezTo>
                  <a:pt x="220" y="0"/>
                  <a:pt x="0" y="220"/>
                  <a:pt x="0" y="491"/>
                </a:cubicBezTo>
                <a:cubicBezTo>
                  <a:pt x="0" y="762"/>
                  <a:pt x="220" y="982"/>
                  <a:pt x="491" y="982"/>
                </a:cubicBezTo>
                <a:lnTo>
                  <a:pt x="1964" y="982"/>
                </a:lnTo>
                <a:lnTo>
                  <a:pt x="1964" y="17673"/>
                </a:lnTo>
                <a:cubicBezTo>
                  <a:pt x="1964" y="18757"/>
                  <a:pt x="2843" y="19636"/>
                  <a:pt x="3927" y="19636"/>
                </a:cubicBezTo>
                <a:lnTo>
                  <a:pt x="4909" y="19636"/>
                </a:lnTo>
                <a:lnTo>
                  <a:pt x="4909" y="21109"/>
                </a:lnTo>
                <a:cubicBezTo>
                  <a:pt x="4909" y="21380"/>
                  <a:pt x="5129" y="21600"/>
                  <a:pt x="5400" y="21600"/>
                </a:cubicBezTo>
                <a:cubicBezTo>
                  <a:pt x="5671" y="21600"/>
                  <a:pt x="5891" y="21380"/>
                  <a:pt x="5891" y="21109"/>
                </a:cubicBezTo>
                <a:lnTo>
                  <a:pt x="5891" y="19636"/>
                </a:lnTo>
                <a:lnTo>
                  <a:pt x="15709" y="19636"/>
                </a:lnTo>
                <a:lnTo>
                  <a:pt x="15709" y="21109"/>
                </a:lnTo>
                <a:cubicBezTo>
                  <a:pt x="15709" y="21380"/>
                  <a:pt x="15929" y="21600"/>
                  <a:pt x="16200" y="21600"/>
                </a:cubicBezTo>
                <a:cubicBezTo>
                  <a:pt x="16471" y="21600"/>
                  <a:pt x="16691" y="21380"/>
                  <a:pt x="16691" y="21109"/>
                </a:cubicBezTo>
                <a:lnTo>
                  <a:pt x="16691" y="19636"/>
                </a:lnTo>
                <a:lnTo>
                  <a:pt x="17673" y="19636"/>
                </a:lnTo>
                <a:cubicBezTo>
                  <a:pt x="18757" y="19636"/>
                  <a:pt x="19636" y="18757"/>
                  <a:pt x="19636" y="17673"/>
                </a:cubicBezTo>
                <a:lnTo>
                  <a:pt x="19636" y="982"/>
                </a:lnTo>
                <a:lnTo>
                  <a:pt x="21109" y="982"/>
                </a:lnTo>
                <a:cubicBezTo>
                  <a:pt x="21380" y="982"/>
                  <a:pt x="21600" y="762"/>
                  <a:pt x="21600" y="491"/>
                </a:cubicBezTo>
                <a:cubicBezTo>
                  <a:pt x="21600" y="220"/>
                  <a:pt x="21380" y="0"/>
                  <a:pt x="21109" y="0"/>
                </a:cubicBezTo>
                <a:moveTo>
                  <a:pt x="11782" y="5891"/>
                </a:moveTo>
                <a:lnTo>
                  <a:pt x="9818" y="5891"/>
                </a:lnTo>
                <a:lnTo>
                  <a:pt x="9818" y="6873"/>
                </a:lnTo>
                <a:lnTo>
                  <a:pt x="11782" y="6873"/>
                </a:lnTo>
                <a:cubicBezTo>
                  <a:pt x="11782" y="6873"/>
                  <a:pt x="11782" y="5891"/>
                  <a:pt x="11782" y="5891"/>
                </a:cubicBezTo>
                <a:close/>
                <a:moveTo>
                  <a:pt x="15709" y="7855"/>
                </a:moveTo>
                <a:lnTo>
                  <a:pt x="5891" y="7855"/>
                </a:lnTo>
                <a:lnTo>
                  <a:pt x="5891" y="3927"/>
                </a:lnTo>
                <a:lnTo>
                  <a:pt x="15709" y="3927"/>
                </a:lnTo>
                <a:cubicBezTo>
                  <a:pt x="15709" y="3927"/>
                  <a:pt x="15709" y="7855"/>
                  <a:pt x="15709" y="7855"/>
                </a:cubicBezTo>
                <a:close/>
                <a:moveTo>
                  <a:pt x="16691" y="2945"/>
                </a:moveTo>
                <a:lnTo>
                  <a:pt x="4909" y="2945"/>
                </a:lnTo>
                <a:lnTo>
                  <a:pt x="4909" y="8836"/>
                </a:lnTo>
                <a:lnTo>
                  <a:pt x="16691" y="8836"/>
                </a:lnTo>
                <a:cubicBezTo>
                  <a:pt x="16691" y="8836"/>
                  <a:pt x="16691" y="2945"/>
                  <a:pt x="16691" y="2945"/>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25" name="Shape 2725"/>
          <p:cNvSpPr/>
          <p:nvPr/>
        </p:nvSpPr>
        <p:spPr>
          <a:xfrm>
            <a:off x="9224197" y="927844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8655" y="17673"/>
                </a:moveTo>
                <a:cubicBezTo>
                  <a:pt x="18655" y="18214"/>
                  <a:pt x="18214" y="18655"/>
                  <a:pt x="17673" y="18655"/>
                </a:cubicBezTo>
                <a:lnTo>
                  <a:pt x="3927" y="18655"/>
                </a:lnTo>
                <a:cubicBezTo>
                  <a:pt x="3385" y="18655"/>
                  <a:pt x="2945" y="18214"/>
                  <a:pt x="2945" y="17673"/>
                </a:cubicBezTo>
                <a:lnTo>
                  <a:pt x="2945" y="982"/>
                </a:lnTo>
                <a:lnTo>
                  <a:pt x="18655" y="982"/>
                </a:lnTo>
                <a:cubicBezTo>
                  <a:pt x="18655" y="982"/>
                  <a:pt x="18655" y="17673"/>
                  <a:pt x="18655" y="17673"/>
                </a:cubicBezTo>
                <a:close/>
                <a:moveTo>
                  <a:pt x="21109" y="0"/>
                </a:moveTo>
                <a:lnTo>
                  <a:pt x="491" y="0"/>
                </a:lnTo>
                <a:cubicBezTo>
                  <a:pt x="220" y="0"/>
                  <a:pt x="0" y="220"/>
                  <a:pt x="0" y="491"/>
                </a:cubicBezTo>
                <a:cubicBezTo>
                  <a:pt x="0" y="762"/>
                  <a:pt x="220" y="982"/>
                  <a:pt x="491" y="982"/>
                </a:cubicBezTo>
                <a:lnTo>
                  <a:pt x="1964" y="982"/>
                </a:lnTo>
                <a:lnTo>
                  <a:pt x="1964" y="17673"/>
                </a:lnTo>
                <a:cubicBezTo>
                  <a:pt x="1964" y="18757"/>
                  <a:pt x="2843" y="19636"/>
                  <a:pt x="3927" y="19636"/>
                </a:cubicBezTo>
                <a:lnTo>
                  <a:pt x="4909" y="19636"/>
                </a:lnTo>
                <a:lnTo>
                  <a:pt x="4909" y="21109"/>
                </a:lnTo>
                <a:cubicBezTo>
                  <a:pt x="4909" y="21380"/>
                  <a:pt x="5129" y="21600"/>
                  <a:pt x="5400" y="21600"/>
                </a:cubicBezTo>
                <a:cubicBezTo>
                  <a:pt x="5671" y="21600"/>
                  <a:pt x="5891" y="21380"/>
                  <a:pt x="5891" y="21109"/>
                </a:cubicBezTo>
                <a:lnTo>
                  <a:pt x="5891" y="19636"/>
                </a:lnTo>
                <a:lnTo>
                  <a:pt x="15709" y="19636"/>
                </a:lnTo>
                <a:lnTo>
                  <a:pt x="15709" y="21109"/>
                </a:lnTo>
                <a:cubicBezTo>
                  <a:pt x="15709" y="21380"/>
                  <a:pt x="15929" y="21600"/>
                  <a:pt x="16200" y="21600"/>
                </a:cubicBezTo>
                <a:cubicBezTo>
                  <a:pt x="16471" y="21600"/>
                  <a:pt x="16691" y="21380"/>
                  <a:pt x="16691" y="21109"/>
                </a:cubicBezTo>
                <a:lnTo>
                  <a:pt x="16691" y="19636"/>
                </a:lnTo>
                <a:lnTo>
                  <a:pt x="17673" y="19636"/>
                </a:lnTo>
                <a:cubicBezTo>
                  <a:pt x="18757" y="19636"/>
                  <a:pt x="19636" y="18757"/>
                  <a:pt x="19636" y="17673"/>
                </a:cubicBezTo>
                <a:lnTo>
                  <a:pt x="19636" y="982"/>
                </a:lnTo>
                <a:lnTo>
                  <a:pt x="21109" y="982"/>
                </a:lnTo>
                <a:cubicBezTo>
                  <a:pt x="21380" y="982"/>
                  <a:pt x="21600" y="762"/>
                  <a:pt x="21600" y="491"/>
                </a:cubicBezTo>
                <a:cubicBezTo>
                  <a:pt x="21600" y="220"/>
                  <a:pt x="21380" y="0"/>
                  <a:pt x="21109" y="0"/>
                </a:cubicBezTo>
                <a:moveTo>
                  <a:pt x="15709" y="10800"/>
                </a:moveTo>
                <a:lnTo>
                  <a:pt x="11782" y="10800"/>
                </a:lnTo>
                <a:lnTo>
                  <a:pt x="11782" y="9818"/>
                </a:lnTo>
                <a:lnTo>
                  <a:pt x="9818" y="9818"/>
                </a:lnTo>
                <a:lnTo>
                  <a:pt x="9818" y="10800"/>
                </a:lnTo>
                <a:lnTo>
                  <a:pt x="5891" y="10800"/>
                </a:lnTo>
                <a:lnTo>
                  <a:pt x="5891" y="8836"/>
                </a:lnTo>
                <a:lnTo>
                  <a:pt x="15709" y="8836"/>
                </a:lnTo>
                <a:cubicBezTo>
                  <a:pt x="15709" y="8836"/>
                  <a:pt x="15709" y="10800"/>
                  <a:pt x="15709" y="10800"/>
                </a:cubicBezTo>
                <a:close/>
                <a:moveTo>
                  <a:pt x="16691" y="7855"/>
                </a:moveTo>
                <a:lnTo>
                  <a:pt x="4909" y="7855"/>
                </a:lnTo>
                <a:lnTo>
                  <a:pt x="4909" y="11782"/>
                </a:lnTo>
                <a:lnTo>
                  <a:pt x="16691" y="11782"/>
                </a:lnTo>
                <a:cubicBezTo>
                  <a:pt x="16691" y="11782"/>
                  <a:pt x="16691" y="7855"/>
                  <a:pt x="16691" y="7855"/>
                </a:cubicBezTo>
                <a:close/>
                <a:moveTo>
                  <a:pt x="15709" y="15709"/>
                </a:moveTo>
                <a:lnTo>
                  <a:pt x="11782" y="15709"/>
                </a:lnTo>
                <a:lnTo>
                  <a:pt x="11782" y="14727"/>
                </a:lnTo>
                <a:lnTo>
                  <a:pt x="9818" y="14727"/>
                </a:lnTo>
                <a:lnTo>
                  <a:pt x="9818" y="15709"/>
                </a:lnTo>
                <a:lnTo>
                  <a:pt x="5891" y="15709"/>
                </a:lnTo>
                <a:lnTo>
                  <a:pt x="5891" y="13745"/>
                </a:lnTo>
                <a:lnTo>
                  <a:pt x="15709" y="13745"/>
                </a:lnTo>
                <a:cubicBezTo>
                  <a:pt x="15709" y="13745"/>
                  <a:pt x="15709" y="15709"/>
                  <a:pt x="15709" y="15709"/>
                </a:cubicBezTo>
                <a:close/>
                <a:moveTo>
                  <a:pt x="16691" y="12764"/>
                </a:moveTo>
                <a:lnTo>
                  <a:pt x="4909" y="12764"/>
                </a:lnTo>
                <a:lnTo>
                  <a:pt x="4909" y="16691"/>
                </a:lnTo>
                <a:lnTo>
                  <a:pt x="16691" y="16691"/>
                </a:lnTo>
                <a:cubicBezTo>
                  <a:pt x="16691" y="16691"/>
                  <a:pt x="16691" y="12764"/>
                  <a:pt x="16691" y="12764"/>
                </a:cubicBezTo>
                <a:close/>
                <a:moveTo>
                  <a:pt x="15709" y="5891"/>
                </a:moveTo>
                <a:lnTo>
                  <a:pt x="11782" y="5891"/>
                </a:lnTo>
                <a:lnTo>
                  <a:pt x="11782" y="4909"/>
                </a:lnTo>
                <a:lnTo>
                  <a:pt x="9818" y="4909"/>
                </a:lnTo>
                <a:lnTo>
                  <a:pt x="9818" y="5891"/>
                </a:lnTo>
                <a:lnTo>
                  <a:pt x="5891" y="5891"/>
                </a:lnTo>
                <a:lnTo>
                  <a:pt x="5891" y="3927"/>
                </a:lnTo>
                <a:lnTo>
                  <a:pt x="15709" y="3927"/>
                </a:lnTo>
                <a:cubicBezTo>
                  <a:pt x="15709" y="3927"/>
                  <a:pt x="15709" y="5891"/>
                  <a:pt x="15709" y="5891"/>
                </a:cubicBezTo>
                <a:close/>
                <a:moveTo>
                  <a:pt x="16691" y="2945"/>
                </a:moveTo>
                <a:lnTo>
                  <a:pt x="4909" y="2945"/>
                </a:lnTo>
                <a:lnTo>
                  <a:pt x="4909" y="6873"/>
                </a:lnTo>
                <a:lnTo>
                  <a:pt x="16691" y="6873"/>
                </a:lnTo>
                <a:cubicBezTo>
                  <a:pt x="16691" y="6873"/>
                  <a:pt x="16691" y="2945"/>
                  <a:pt x="16691" y="2945"/>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26" name="Shape 2726"/>
          <p:cNvSpPr/>
          <p:nvPr/>
        </p:nvSpPr>
        <p:spPr>
          <a:xfrm>
            <a:off x="10341506" y="9278448"/>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4800" y="13745"/>
                </a:moveTo>
                <a:lnTo>
                  <a:pt x="16800" y="13745"/>
                </a:lnTo>
                <a:lnTo>
                  <a:pt x="16800" y="17673"/>
                </a:lnTo>
                <a:lnTo>
                  <a:pt x="4800" y="17673"/>
                </a:lnTo>
                <a:cubicBezTo>
                  <a:pt x="4800" y="17673"/>
                  <a:pt x="4800" y="13745"/>
                  <a:pt x="4800" y="13745"/>
                </a:cubicBezTo>
                <a:close/>
                <a:moveTo>
                  <a:pt x="4800" y="8836"/>
                </a:moveTo>
                <a:lnTo>
                  <a:pt x="16800" y="8836"/>
                </a:lnTo>
                <a:lnTo>
                  <a:pt x="16800" y="12764"/>
                </a:lnTo>
                <a:lnTo>
                  <a:pt x="4800" y="12764"/>
                </a:lnTo>
                <a:cubicBezTo>
                  <a:pt x="4800" y="12764"/>
                  <a:pt x="4800" y="8836"/>
                  <a:pt x="4800" y="8836"/>
                </a:cubicBezTo>
                <a:close/>
                <a:moveTo>
                  <a:pt x="4800" y="3927"/>
                </a:moveTo>
                <a:lnTo>
                  <a:pt x="16800" y="3927"/>
                </a:lnTo>
                <a:lnTo>
                  <a:pt x="16800" y="7855"/>
                </a:lnTo>
                <a:lnTo>
                  <a:pt x="4800" y="7855"/>
                </a:lnTo>
                <a:cubicBezTo>
                  <a:pt x="4800" y="7855"/>
                  <a:pt x="4800" y="3927"/>
                  <a:pt x="4800" y="3927"/>
                </a:cubicBezTo>
                <a:close/>
                <a:moveTo>
                  <a:pt x="3600" y="18655"/>
                </a:moveTo>
                <a:lnTo>
                  <a:pt x="18000" y="18655"/>
                </a:lnTo>
                <a:lnTo>
                  <a:pt x="18000" y="2945"/>
                </a:lnTo>
                <a:lnTo>
                  <a:pt x="3600" y="2945"/>
                </a:lnTo>
                <a:cubicBezTo>
                  <a:pt x="3600" y="2945"/>
                  <a:pt x="3600" y="18655"/>
                  <a:pt x="3600" y="18655"/>
                </a:cubicBezTo>
                <a:close/>
                <a:moveTo>
                  <a:pt x="20400" y="19636"/>
                </a:moveTo>
                <a:cubicBezTo>
                  <a:pt x="20400" y="20178"/>
                  <a:pt x="19862" y="20618"/>
                  <a:pt x="19200" y="20618"/>
                </a:cubicBezTo>
                <a:lnTo>
                  <a:pt x="2400" y="20618"/>
                </a:lnTo>
                <a:cubicBezTo>
                  <a:pt x="1738" y="20618"/>
                  <a:pt x="1200" y="20178"/>
                  <a:pt x="1200" y="19636"/>
                </a:cubicBezTo>
                <a:lnTo>
                  <a:pt x="1200" y="1964"/>
                </a:lnTo>
                <a:cubicBezTo>
                  <a:pt x="1200" y="1422"/>
                  <a:pt x="1738" y="982"/>
                  <a:pt x="2400" y="982"/>
                </a:cubicBezTo>
                <a:lnTo>
                  <a:pt x="19200" y="982"/>
                </a:lnTo>
                <a:cubicBezTo>
                  <a:pt x="19862" y="982"/>
                  <a:pt x="20400" y="1422"/>
                  <a:pt x="20400" y="1964"/>
                </a:cubicBezTo>
                <a:cubicBezTo>
                  <a:pt x="20400" y="1964"/>
                  <a:pt x="20400" y="19636"/>
                  <a:pt x="20400" y="19636"/>
                </a:cubicBezTo>
                <a:close/>
                <a:moveTo>
                  <a:pt x="192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1964"/>
                </a:lnTo>
                <a:cubicBezTo>
                  <a:pt x="21600" y="879"/>
                  <a:pt x="20525" y="0"/>
                  <a:pt x="19200" y="0"/>
                </a:cubicBezTo>
                <a:moveTo>
                  <a:pt x="9600" y="16691"/>
                </a:moveTo>
                <a:lnTo>
                  <a:pt x="12000" y="16691"/>
                </a:lnTo>
                <a:lnTo>
                  <a:pt x="12000" y="15709"/>
                </a:lnTo>
                <a:lnTo>
                  <a:pt x="9600" y="15709"/>
                </a:lnTo>
                <a:cubicBezTo>
                  <a:pt x="9600" y="15709"/>
                  <a:pt x="9600" y="16691"/>
                  <a:pt x="9600" y="16691"/>
                </a:cubicBezTo>
                <a:close/>
                <a:moveTo>
                  <a:pt x="9600" y="6873"/>
                </a:moveTo>
                <a:lnTo>
                  <a:pt x="12000" y="6873"/>
                </a:lnTo>
                <a:lnTo>
                  <a:pt x="12000" y="5891"/>
                </a:lnTo>
                <a:lnTo>
                  <a:pt x="9600" y="5891"/>
                </a:lnTo>
                <a:cubicBezTo>
                  <a:pt x="9600" y="5891"/>
                  <a:pt x="9600" y="6873"/>
                  <a:pt x="9600" y="6873"/>
                </a:cubicBezTo>
                <a:close/>
                <a:moveTo>
                  <a:pt x="9600" y="11782"/>
                </a:moveTo>
                <a:lnTo>
                  <a:pt x="12000" y="11782"/>
                </a:lnTo>
                <a:lnTo>
                  <a:pt x="12000" y="10800"/>
                </a:lnTo>
                <a:lnTo>
                  <a:pt x="9600" y="10800"/>
                </a:lnTo>
                <a:cubicBezTo>
                  <a:pt x="9600" y="10800"/>
                  <a:pt x="9600" y="11782"/>
                  <a:pt x="9600" y="11782"/>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27" name="Shape 2727"/>
          <p:cNvSpPr/>
          <p:nvPr/>
        </p:nvSpPr>
        <p:spPr>
          <a:xfrm>
            <a:off x="11357241" y="927844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4727" y="7318"/>
                </a:moveTo>
                <a:lnTo>
                  <a:pt x="11782" y="6949"/>
                </a:lnTo>
                <a:lnTo>
                  <a:pt x="11782" y="4956"/>
                </a:lnTo>
                <a:lnTo>
                  <a:pt x="14727" y="5324"/>
                </a:lnTo>
                <a:cubicBezTo>
                  <a:pt x="14727" y="5324"/>
                  <a:pt x="14727" y="7318"/>
                  <a:pt x="14727" y="7318"/>
                </a:cubicBezTo>
                <a:close/>
                <a:moveTo>
                  <a:pt x="9327" y="16691"/>
                </a:moveTo>
                <a:lnTo>
                  <a:pt x="8345" y="16691"/>
                </a:lnTo>
                <a:cubicBezTo>
                  <a:pt x="7532" y="16691"/>
                  <a:pt x="6873" y="16031"/>
                  <a:pt x="6873" y="15218"/>
                </a:cubicBezTo>
                <a:cubicBezTo>
                  <a:pt x="6873" y="14405"/>
                  <a:pt x="7532" y="13745"/>
                  <a:pt x="8345" y="13745"/>
                </a:cubicBezTo>
                <a:lnTo>
                  <a:pt x="9327" y="13745"/>
                </a:lnTo>
                <a:cubicBezTo>
                  <a:pt x="10140" y="13745"/>
                  <a:pt x="10800" y="14405"/>
                  <a:pt x="10800" y="15218"/>
                </a:cubicBezTo>
                <a:cubicBezTo>
                  <a:pt x="10800" y="16031"/>
                  <a:pt x="10140" y="16691"/>
                  <a:pt x="9327" y="16691"/>
                </a:cubicBezTo>
                <a:moveTo>
                  <a:pt x="15218" y="4418"/>
                </a:moveTo>
                <a:cubicBezTo>
                  <a:pt x="15192" y="4418"/>
                  <a:pt x="15170" y="4429"/>
                  <a:pt x="15145" y="4433"/>
                </a:cubicBezTo>
                <a:lnTo>
                  <a:pt x="15143" y="4424"/>
                </a:lnTo>
                <a:lnTo>
                  <a:pt x="11483" y="3967"/>
                </a:lnTo>
                <a:cubicBezTo>
                  <a:pt x="11424" y="3942"/>
                  <a:pt x="11359" y="3927"/>
                  <a:pt x="11291" y="3927"/>
                </a:cubicBezTo>
                <a:cubicBezTo>
                  <a:pt x="11275" y="3927"/>
                  <a:pt x="11261" y="3935"/>
                  <a:pt x="11245" y="3937"/>
                </a:cubicBezTo>
                <a:lnTo>
                  <a:pt x="11216" y="3933"/>
                </a:lnTo>
                <a:lnTo>
                  <a:pt x="11218" y="3942"/>
                </a:lnTo>
                <a:cubicBezTo>
                  <a:pt x="10983" y="3979"/>
                  <a:pt x="10800" y="4173"/>
                  <a:pt x="10800" y="4418"/>
                </a:cubicBezTo>
                <a:lnTo>
                  <a:pt x="10800" y="13266"/>
                </a:lnTo>
                <a:cubicBezTo>
                  <a:pt x="10389" y="12955"/>
                  <a:pt x="9882" y="12764"/>
                  <a:pt x="9327" y="12764"/>
                </a:cubicBezTo>
                <a:lnTo>
                  <a:pt x="8345" y="12764"/>
                </a:lnTo>
                <a:cubicBezTo>
                  <a:pt x="6990" y="12764"/>
                  <a:pt x="5891" y="13862"/>
                  <a:pt x="5891" y="15218"/>
                </a:cubicBezTo>
                <a:cubicBezTo>
                  <a:pt x="5891" y="16574"/>
                  <a:pt x="6990" y="17673"/>
                  <a:pt x="8345" y="17673"/>
                </a:cubicBezTo>
                <a:lnTo>
                  <a:pt x="9327" y="17673"/>
                </a:lnTo>
                <a:cubicBezTo>
                  <a:pt x="10683" y="17673"/>
                  <a:pt x="11782" y="16574"/>
                  <a:pt x="11782" y="15218"/>
                </a:cubicBezTo>
                <a:lnTo>
                  <a:pt x="11782" y="7901"/>
                </a:lnTo>
                <a:lnTo>
                  <a:pt x="15026" y="8306"/>
                </a:lnTo>
                <a:cubicBezTo>
                  <a:pt x="15085" y="8332"/>
                  <a:pt x="15150" y="8345"/>
                  <a:pt x="15218" y="8345"/>
                </a:cubicBezTo>
                <a:cubicBezTo>
                  <a:pt x="15234" y="8345"/>
                  <a:pt x="15248" y="8338"/>
                  <a:pt x="15264" y="8336"/>
                </a:cubicBezTo>
                <a:lnTo>
                  <a:pt x="15293" y="8340"/>
                </a:lnTo>
                <a:lnTo>
                  <a:pt x="15292" y="8331"/>
                </a:lnTo>
                <a:cubicBezTo>
                  <a:pt x="15526" y="8294"/>
                  <a:pt x="15709" y="8100"/>
                  <a:pt x="15709" y="7855"/>
                </a:cubicBezTo>
                <a:lnTo>
                  <a:pt x="15709" y="4909"/>
                </a:lnTo>
                <a:cubicBezTo>
                  <a:pt x="15709" y="4638"/>
                  <a:pt x="15490" y="4418"/>
                  <a:pt x="15218" y="4418"/>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28" name="Shape 2728"/>
          <p:cNvSpPr/>
          <p:nvPr/>
        </p:nvSpPr>
        <p:spPr>
          <a:xfrm>
            <a:off x="1758542" y="10344969"/>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4727" y="7318"/>
                </a:moveTo>
                <a:lnTo>
                  <a:pt x="11782" y="6949"/>
                </a:lnTo>
                <a:lnTo>
                  <a:pt x="11782" y="4956"/>
                </a:lnTo>
                <a:lnTo>
                  <a:pt x="14727" y="5324"/>
                </a:lnTo>
                <a:cubicBezTo>
                  <a:pt x="14727" y="5324"/>
                  <a:pt x="14727" y="7318"/>
                  <a:pt x="14727" y="7318"/>
                </a:cubicBezTo>
                <a:close/>
                <a:moveTo>
                  <a:pt x="9327" y="16691"/>
                </a:moveTo>
                <a:lnTo>
                  <a:pt x="8345" y="16691"/>
                </a:lnTo>
                <a:cubicBezTo>
                  <a:pt x="7532" y="16691"/>
                  <a:pt x="6873" y="16031"/>
                  <a:pt x="6873" y="15218"/>
                </a:cubicBezTo>
                <a:cubicBezTo>
                  <a:pt x="6873" y="14406"/>
                  <a:pt x="7532" y="13745"/>
                  <a:pt x="8345" y="13745"/>
                </a:cubicBezTo>
                <a:lnTo>
                  <a:pt x="9327" y="13745"/>
                </a:lnTo>
                <a:cubicBezTo>
                  <a:pt x="10141" y="13745"/>
                  <a:pt x="10800" y="14406"/>
                  <a:pt x="10800" y="15218"/>
                </a:cubicBezTo>
                <a:cubicBezTo>
                  <a:pt x="10800" y="16031"/>
                  <a:pt x="10141" y="16691"/>
                  <a:pt x="9327" y="16691"/>
                </a:cubicBezTo>
                <a:moveTo>
                  <a:pt x="15218" y="4418"/>
                </a:moveTo>
                <a:cubicBezTo>
                  <a:pt x="15192" y="4418"/>
                  <a:pt x="15170" y="4429"/>
                  <a:pt x="15145" y="4433"/>
                </a:cubicBezTo>
                <a:lnTo>
                  <a:pt x="15144" y="4424"/>
                </a:lnTo>
                <a:lnTo>
                  <a:pt x="11483" y="3967"/>
                </a:lnTo>
                <a:cubicBezTo>
                  <a:pt x="11424" y="3941"/>
                  <a:pt x="11359" y="3927"/>
                  <a:pt x="11291" y="3927"/>
                </a:cubicBezTo>
                <a:cubicBezTo>
                  <a:pt x="11275" y="3927"/>
                  <a:pt x="11261" y="3935"/>
                  <a:pt x="11245" y="3937"/>
                </a:cubicBezTo>
                <a:lnTo>
                  <a:pt x="11216" y="3933"/>
                </a:lnTo>
                <a:lnTo>
                  <a:pt x="11218" y="3942"/>
                </a:lnTo>
                <a:cubicBezTo>
                  <a:pt x="10983" y="3979"/>
                  <a:pt x="10800" y="4173"/>
                  <a:pt x="10800" y="4418"/>
                </a:cubicBezTo>
                <a:lnTo>
                  <a:pt x="10800" y="13266"/>
                </a:lnTo>
                <a:cubicBezTo>
                  <a:pt x="10389" y="12955"/>
                  <a:pt x="9882" y="12764"/>
                  <a:pt x="9327" y="12764"/>
                </a:cubicBezTo>
                <a:lnTo>
                  <a:pt x="8345" y="12764"/>
                </a:lnTo>
                <a:cubicBezTo>
                  <a:pt x="6990" y="12764"/>
                  <a:pt x="5891" y="13862"/>
                  <a:pt x="5891" y="15218"/>
                </a:cubicBezTo>
                <a:cubicBezTo>
                  <a:pt x="5891" y="16574"/>
                  <a:pt x="6990" y="17673"/>
                  <a:pt x="8345" y="17673"/>
                </a:cubicBezTo>
                <a:lnTo>
                  <a:pt x="9327" y="17673"/>
                </a:lnTo>
                <a:cubicBezTo>
                  <a:pt x="10683" y="17673"/>
                  <a:pt x="11782" y="16574"/>
                  <a:pt x="11782" y="15218"/>
                </a:cubicBezTo>
                <a:lnTo>
                  <a:pt x="11782" y="7901"/>
                </a:lnTo>
                <a:lnTo>
                  <a:pt x="15027" y="8307"/>
                </a:lnTo>
                <a:cubicBezTo>
                  <a:pt x="15085" y="8332"/>
                  <a:pt x="15150" y="8345"/>
                  <a:pt x="15218" y="8345"/>
                </a:cubicBezTo>
                <a:cubicBezTo>
                  <a:pt x="15234" y="8345"/>
                  <a:pt x="15248" y="8338"/>
                  <a:pt x="15264" y="8336"/>
                </a:cubicBezTo>
                <a:lnTo>
                  <a:pt x="15293" y="8340"/>
                </a:lnTo>
                <a:lnTo>
                  <a:pt x="15291" y="8331"/>
                </a:lnTo>
                <a:cubicBezTo>
                  <a:pt x="15526" y="8294"/>
                  <a:pt x="15709" y="8100"/>
                  <a:pt x="15709" y="7855"/>
                </a:cubicBezTo>
                <a:lnTo>
                  <a:pt x="15709" y="4909"/>
                </a:lnTo>
                <a:cubicBezTo>
                  <a:pt x="15709" y="4638"/>
                  <a:pt x="15489" y="4418"/>
                  <a:pt x="15218" y="4418"/>
                </a:cubicBezTo>
                <a:moveTo>
                  <a:pt x="20618" y="19636"/>
                </a:moveTo>
                <a:cubicBezTo>
                  <a:pt x="20618" y="20179"/>
                  <a:pt x="20178"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8"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29" name="Shape 2729"/>
          <p:cNvSpPr/>
          <p:nvPr/>
        </p:nvSpPr>
        <p:spPr>
          <a:xfrm>
            <a:off x="2825064" y="10344969"/>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7673" y="7318"/>
                </a:moveTo>
                <a:lnTo>
                  <a:pt x="14727" y="6949"/>
                </a:lnTo>
                <a:lnTo>
                  <a:pt x="14727" y="4956"/>
                </a:lnTo>
                <a:lnTo>
                  <a:pt x="17673" y="5324"/>
                </a:lnTo>
                <a:cubicBezTo>
                  <a:pt x="17673" y="5324"/>
                  <a:pt x="17673" y="7318"/>
                  <a:pt x="17673" y="7318"/>
                </a:cubicBezTo>
                <a:close/>
                <a:moveTo>
                  <a:pt x="12273" y="16691"/>
                </a:moveTo>
                <a:lnTo>
                  <a:pt x="11291" y="16691"/>
                </a:lnTo>
                <a:cubicBezTo>
                  <a:pt x="10477" y="16691"/>
                  <a:pt x="9818" y="16031"/>
                  <a:pt x="9818" y="15218"/>
                </a:cubicBezTo>
                <a:cubicBezTo>
                  <a:pt x="9818" y="14406"/>
                  <a:pt x="10477" y="13745"/>
                  <a:pt x="11291" y="13745"/>
                </a:cubicBezTo>
                <a:lnTo>
                  <a:pt x="12273" y="13745"/>
                </a:lnTo>
                <a:cubicBezTo>
                  <a:pt x="13086" y="13745"/>
                  <a:pt x="13745" y="14406"/>
                  <a:pt x="13745" y="15218"/>
                </a:cubicBezTo>
                <a:cubicBezTo>
                  <a:pt x="13745" y="16031"/>
                  <a:pt x="13086" y="16691"/>
                  <a:pt x="12273" y="16691"/>
                </a:cubicBezTo>
                <a:moveTo>
                  <a:pt x="18164" y="4418"/>
                </a:moveTo>
                <a:cubicBezTo>
                  <a:pt x="18138" y="4418"/>
                  <a:pt x="18115" y="4429"/>
                  <a:pt x="18091" y="4433"/>
                </a:cubicBezTo>
                <a:lnTo>
                  <a:pt x="18089" y="4424"/>
                </a:lnTo>
                <a:lnTo>
                  <a:pt x="14428" y="3967"/>
                </a:lnTo>
                <a:cubicBezTo>
                  <a:pt x="14369" y="3941"/>
                  <a:pt x="14305" y="3927"/>
                  <a:pt x="14236" y="3927"/>
                </a:cubicBezTo>
                <a:cubicBezTo>
                  <a:pt x="14220" y="3927"/>
                  <a:pt x="14206" y="3935"/>
                  <a:pt x="14191" y="3937"/>
                </a:cubicBezTo>
                <a:lnTo>
                  <a:pt x="14162" y="3933"/>
                </a:lnTo>
                <a:lnTo>
                  <a:pt x="14163" y="3942"/>
                </a:lnTo>
                <a:cubicBezTo>
                  <a:pt x="13929" y="3979"/>
                  <a:pt x="13745" y="4173"/>
                  <a:pt x="13745" y="4418"/>
                </a:cubicBezTo>
                <a:lnTo>
                  <a:pt x="13745" y="13266"/>
                </a:lnTo>
                <a:cubicBezTo>
                  <a:pt x="13335" y="12955"/>
                  <a:pt x="12828" y="12764"/>
                  <a:pt x="12273" y="12764"/>
                </a:cubicBezTo>
                <a:lnTo>
                  <a:pt x="11291" y="12764"/>
                </a:lnTo>
                <a:cubicBezTo>
                  <a:pt x="9935" y="12764"/>
                  <a:pt x="8836" y="13862"/>
                  <a:pt x="8836" y="15218"/>
                </a:cubicBezTo>
                <a:cubicBezTo>
                  <a:pt x="8836" y="16574"/>
                  <a:pt x="9935" y="17673"/>
                  <a:pt x="11291" y="17673"/>
                </a:cubicBezTo>
                <a:lnTo>
                  <a:pt x="12273" y="17673"/>
                </a:lnTo>
                <a:cubicBezTo>
                  <a:pt x="13629" y="17673"/>
                  <a:pt x="14727" y="16574"/>
                  <a:pt x="14727" y="15218"/>
                </a:cubicBezTo>
                <a:lnTo>
                  <a:pt x="14727" y="7901"/>
                </a:lnTo>
                <a:lnTo>
                  <a:pt x="17972" y="8307"/>
                </a:lnTo>
                <a:cubicBezTo>
                  <a:pt x="18031" y="8332"/>
                  <a:pt x="18095" y="8345"/>
                  <a:pt x="18164" y="8345"/>
                </a:cubicBezTo>
                <a:cubicBezTo>
                  <a:pt x="18180" y="8345"/>
                  <a:pt x="18194" y="8338"/>
                  <a:pt x="18210" y="8336"/>
                </a:cubicBezTo>
                <a:lnTo>
                  <a:pt x="18238" y="8340"/>
                </a:lnTo>
                <a:lnTo>
                  <a:pt x="18237" y="8331"/>
                </a:lnTo>
                <a:cubicBezTo>
                  <a:pt x="18471" y="8294"/>
                  <a:pt x="18655" y="8100"/>
                  <a:pt x="18655" y="7855"/>
                </a:cubicBezTo>
                <a:lnTo>
                  <a:pt x="18655" y="4909"/>
                </a:lnTo>
                <a:cubicBezTo>
                  <a:pt x="18655" y="4638"/>
                  <a:pt x="18434" y="4418"/>
                  <a:pt x="18164" y="4418"/>
                </a:cubicBezTo>
                <a:moveTo>
                  <a:pt x="10800" y="10309"/>
                </a:moveTo>
                <a:cubicBezTo>
                  <a:pt x="10800" y="10038"/>
                  <a:pt x="10580" y="9818"/>
                  <a:pt x="10309" y="9818"/>
                </a:cubicBezTo>
                <a:lnTo>
                  <a:pt x="4418" y="9818"/>
                </a:lnTo>
                <a:cubicBezTo>
                  <a:pt x="4147" y="9818"/>
                  <a:pt x="3927" y="10038"/>
                  <a:pt x="3927" y="10309"/>
                </a:cubicBezTo>
                <a:cubicBezTo>
                  <a:pt x="3927" y="10580"/>
                  <a:pt x="4147" y="10800"/>
                  <a:pt x="4418" y="10800"/>
                </a:cubicBezTo>
                <a:lnTo>
                  <a:pt x="10309" y="10800"/>
                </a:lnTo>
                <a:cubicBezTo>
                  <a:pt x="10580" y="10800"/>
                  <a:pt x="10800" y="10580"/>
                  <a:pt x="10800" y="10309"/>
                </a:cubicBezTo>
                <a:moveTo>
                  <a:pt x="4418" y="6873"/>
                </a:moveTo>
                <a:lnTo>
                  <a:pt x="10309" y="6873"/>
                </a:lnTo>
                <a:cubicBezTo>
                  <a:pt x="10580" y="6873"/>
                  <a:pt x="10800" y="6653"/>
                  <a:pt x="10800" y="6382"/>
                </a:cubicBezTo>
                <a:cubicBezTo>
                  <a:pt x="10800" y="6110"/>
                  <a:pt x="10580" y="5891"/>
                  <a:pt x="10309" y="5891"/>
                </a:cubicBezTo>
                <a:lnTo>
                  <a:pt x="4418" y="5891"/>
                </a:lnTo>
                <a:cubicBezTo>
                  <a:pt x="4147" y="5891"/>
                  <a:pt x="3927" y="6110"/>
                  <a:pt x="3927" y="6382"/>
                </a:cubicBezTo>
                <a:cubicBezTo>
                  <a:pt x="3927" y="6653"/>
                  <a:pt x="4147" y="6873"/>
                  <a:pt x="4418" y="6873"/>
                </a:cubicBezTo>
                <a:moveTo>
                  <a:pt x="4418" y="8836"/>
                </a:moveTo>
                <a:lnTo>
                  <a:pt x="10309" y="8836"/>
                </a:lnTo>
                <a:cubicBezTo>
                  <a:pt x="10580" y="8836"/>
                  <a:pt x="10800" y="8617"/>
                  <a:pt x="10800" y="8345"/>
                </a:cubicBezTo>
                <a:cubicBezTo>
                  <a:pt x="10800" y="8074"/>
                  <a:pt x="10580" y="7855"/>
                  <a:pt x="10309" y="7855"/>
                </a:cubicBezTo>
                <a:lnTo>
                  <a:pt x="4418" y="7855"/>
                </a:lnTo>
                <a:cubicBezTo>
                  <a:pt x="4147" y="7855"/>
                  <a:pt x="3927" y="8074"/>
                  <a:pt x="3927" y="8345"/>
                </a:cubicBezTo>
                <a:cubicBezTo>
                  <a:pt x="3927" y="8617"/>
                  <a:pt x="4147" y="8836"/>
                  <a:pt x="4418" y="8836"/>
                </a:cubicBezTo>
                <a:moveTo>
                  <a:pt x="20618" y="19636"/>
                </a:moveTo>
                <a:cubicBezTo>
                  <a:pt x="20618" y="20179"/>
                  <a:pt x="20178"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8"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30" name="Shape 2730"/>
          <p:cNvSpPr/>
          <p:nvPr/>
        </p:nvSpPr>
        <p:spPr>
          <a:xfrm>
            <a:off x="3891586" y="10344969"/>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6691" y="5988"/>
                </a:moveTo>
                <a:lnTo>
                  <a:pt x="8836" y="7734"/>
                </a:lnTo>
                <a:lnTo>
                  <a:pt x="8836" y="5794"/>
                </a:lnTo>
                <a:lnTo>
                  <a:pt x="16691" y="4048"/>
                </a:lnTo>
                <a:cubicBezTo>
                  <a:pt x="16691" y="4048"/>
                  <a:pt x="16691" y="5988"/>
                  <a:pt x="16691" y="5988"/>
                </a:cubicBezTo>
                <a:close/>
                <a:moveTo>
                  <a:pt x="15218" y="15709"/>
                </a:moveTo>
                <a:lnTo>
                  <a:pt x="14236" y="15709"/>
                </a:lnTo>
                <a:cubicBezTo>
                  <a:pt x="13423" y="15709"/>
                  <a:pt x="12764" y="15050"/>
                  <a:pt x="12764" y="14236"/>
                </a:cubicBezTo>
                <a:cubicBezTo>
                  <a:pt x="12764" y="13423"/>
                  <a:pt x="13423" y="12764"/>
                  <a:pt x="14236" y="12764"/>
                </a:cubicBezTo>
                <a:lnTo>
                  <a:pt x="15218" y="12764"/>
                </a:lnTo>
                <a:cubicBezTo>
                  <a:pt x="16032" y="12764"/>
                  <a:pt x="16691" y="13423"/>
                  <a:pt x="16691" y="14236"/>
                </a:cubicBezTo>
                <a:cubicBezTo>
                  <a:pt x="16691" y="15050"/>
                  <a:pt x="16032" y="15709"/>
                  <a:pt x="15218" y="15709"/>
                </a:cubicBezTo>
                <a:moveTo>
                  <a:pt x="6382" y="17673"/>
                </a:moveTo>
                <a:lnTo>
                  <a:pt x="5400" y="17673"/>
                </a:lnTo>
                <a:cubicBezTo>
                  <a:pt x="4586" y="17673"/>
                  <a:pt x="3927" y="17014"/>
                  <a:pt x="3927" y="16200"/>
                </a:cubicBezTo>
                <a:cubicBezTo>
                  <a:pt x="3927" y="15387"/>
                  <a:pt x="4586" y="14727"/>
                  <a:pt x="5400" y="14727"/>
                </a:cubicBezTo>
                <a:lnTo>
                  <a:pt x="6382" y="14727"/>
                </a:lnTo>
                <a:cubicBezTo>
                  <a:pt x="7195" y="14727"/>
                  <a:pt x="7855" y="15387"/>
                  <a:pt x="7855" y="16200"/>
                </a:cubicBezTo>
                <a:cubicBezTo>
                  <a:pt x="7855" y="17014"/>
                  <a:pt x="7195" y="17673"/>
                  <a:pt x="6382" y="17673"/>
                </a:cubicBezTo>
                <a:moveTo>
                  <a:pt x="17182" y="2945"/>
                </a:moveTo>
                <a:cubicBezTo>
                  <a:pt x="17148" y="2945"/>
                  <a:pt x="17119" y="2958"/>
                  <a:pt x="17088" y="2965"/>
                </a:cubicBezTo>
                <a:lnTo>
                  <a:pt x="17086" y="2955"/>
                </a:lnTo>
                <a:lnTo>
                  <a:pt x="8249" y="4919"/>
                </a:lnTo>
                <a:lnTo>
                  <a:pt x="8251" y="4928"/>
                </a:lnTo>
                <a:cubicBezTo>
                  <a:pt x="8027" y="4973"/>
                  <a:pt x="7855" y="5162"/>
                  <a:pt x="7855" y="5400"/>
                </a:cubicBezTo>
                <a:lnTo>
                  <a:pt x="7855" y="14248"/>
                </a:lnTo>
                <a:cubicBezTo>
                  <a:pt x="7444" y="13937"/>
                  <a:pt x="6937" y="13745"/>
                  <a:pt x="6382" y="13745"/>
                </a:cubicBezTo>
                <a:lnTo>
                  <a:pt x="5400" y="13745"/>
                </a:lnTo>
                <a:cubicBezTo>
                  <a:pt x="4044" y="13745"/>
                  <a:pt x="2945" y="14844"/>
                  <a:pt x="2945" y="16200"/>
                </a:cubicBezTo>
                <a:cubicBezTo>
                  <a:pt x="2945" y="17556"/>
                  <a:pt x="4044" y="18655"/>
                  <a:pt x="5400" y="18655"/>
                </a:cubicBezTo>
                <a:lnTo>
                  <a:pt x="6382" y="18655"/>
                </a:lnTo>
                <a:cubicBezTo>
                  <a:pt x="7737" y="18655"/>
                  <a:pt x="8836" y="17556"/>
                  <a:pt x="8836" y="16200"/>
                </a:cubicBezTo>
                <a:lnTo>
                  <a:pt x="8836" y="8739"/>
                </a:lnTo>
                <a:lnTo>
                  <a:pt x="16691" y="6994"/>
                </a:lnTo>
                <a:lnTo>
                  <a:pt x="16691" y="12284"/>
                </a:lnTo>
                <a:cubicBezTo>
                  <a:pt x="16280" y="11974"/>
                  <a:pt x="15773" y="11782"/>
                  <a:pt x="15218" y="11782"/>
                </a:cubicBezTo>
                <a:lnTo>
                  <a:pt x="14236" y="11782"/>
                </a:lnTo>
                <a:cubicBezTo>
                  <a:pt x="12881" y="11782"/>
                  <a:pt x="11782" y="12881"/>
                  <a:pt x="11782" y="14236"/>
                </a:cubicBezTo>
                <a:cubicBezTo>
                  <a:pt x="11782" y="15592"/>
                  <a:pt x="12881" y="16691"/>
                  <a:pt x="14236" y="16691"/>
                </a:cubicBezTo>
                <a:lnTo>
                  <a:pt x="15218" y="16691"/>
                </a:lnTo>
                <a:cubicBezTo>
                  <a:pt x="16573" y="16691"/>
                  <a:pt x="17673" y="15592"/>
                  <a:pt x="17673" y="14236"/>
                </a:cubicBezTo>
                <a:lnTo>
                  <a:pt x="17673" y="3436"/>
                </a:lnTo>
                <a:cubicBezTo>
                  <a:pt x="17673" y="3165"/>
                  <a:pt x="17453" y="2945"/>
                  <a:pt x="17182" y="294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31" name="Shape 2731"/>
          <p:cNvSpPr/>
          <p:nvPr/>
        </p:nvSpPr>
        <p:spPr>
          <a:xfrm>
            <a:off x="4958108" y="10370362"/>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20474" y="6862"/>
                </a:moveTo>
                <a:lnTo>
                  <a:pt x="18121" y="9450"/>
                </a:lnTo>
                <a:lnTo>
                  <a:pt x="17427" y="8686"/>
                </a:lnTo>
                <a:lnTo>
                  <a:pt x="19780" y="6098"/>
                </a:lnTo>
                <a:cubicBezTo>
                  <a:pt x="19869" y="6000"/>
                  <a:pt x="19992" y="5940"/>
                  <a:pt x="20127" y="5940"/>
                </a:cubicBezTo>
                <a:cubicBezTo>
                  <a:pt x="20398" y="5940"/>
                  <a:pt x="20618" y="6182"/>
                  <a:pt x="20618" y="6480"/>
                </a:cubicBezTo>
                <a:cubicBezTo>
                  <a:pt x="20618" y="6629"/>
                  <a:pt x="20563" y="6764"/>
                  <a:pt x="20474" y="6862"/>
                </a:cubicBezTo>
                <a:moveTo>
                  <a:pt x="21600" y="6480"/>
                </a:moveTo>
                <a:cubicBezTo>
                  <a:pt x="21600" y="5586"/>
                  <a:pt x="20941" y="4860"/>
                  <a:pt x="20127" y="4860"/>
                </a:cubicBezTo>
                <a:cubicBezTo>
                  <a:pt x="19720" y="4860"/>
                  <a:pt x="19352" y="5041"/>
                  <a:pt x="19086" y="5335"/>
                </a:cubicBezTo>
                <a:lnTo>
                  <a:pt x="6813" y="18835"/>
                </a:lnTo>
                <a:cubicBezTo>
                  <a:pt x="6547" y="19128"/>
                  <a:pt x="6382" y="19533"/>
                  <a:pt x="6382" y="19980"/>
                </a:cubicBezTo>
                <a:cubicBezTo>
                  <a:pt x="6382" y="20874"/>
                  <a:pt x="7041" y="21600"/>
                  <a:pt x="7855" y="21600"/>
                </a:cubicBezTo>
                <a:cubicBezTo>
                  <a:pt x="8262" y="21600"/>
                  <a:pt x="8630" y="21419"/>
                  <a:pt x="8896" y="21125"/>
                </a:cubicBezTo>
                <a:lnTo>
                  <a:pt x="21169" y="7625"/>
                </a:lnTo>
                <a:cubicBezTo>
                  <a:pt x="21435" y="7332"/>
                  <a:pt x="21600" y="6927"/>
                  <a:pt x="21600" y="6480"/>
                </a:cubicBezTo>
                <a:moveTo>
                  <a:pt x="20127" y="14040"/>
                </a:moveTo>
                <a:lnTo>
                  <a:pt x="18655" y="14040"/>
                </a:lnTo>
                <a:lnTo>
                  <a:pt x="18655" y="11918"/>
                </a:lnTo>
                <a:lnTo>
                  <a:pt x="15744" y="15120"/>
                </a:lnTo>
                <a:lnTo>
                  <a:pt x="20127" y="15120"/>
                </a:lnTo>
                <a:cubicBezTo>
                  <a:pt x="20398" y="15120"/>
                  <a:pt x="20618" y="15362"/>
                  <a:pt x="20618" y="15660"/>
                </a:cubicBezTo>
                <a:cubicBezTo>
                  <a:pt x="20618" y="15958"/>
                  <a:pt x="20398" y="16200"/>
                  <a:pt x="20127" y="16200"/>
                </a:cubicBezTo>
                <a:lnTo>
                  <a:pt x="14762" y="16200"/>
                </a:lnTo>
                <a:lnTo>
                  <a:pt x="13780" y="17280"/>
                </a:lnTo>
                <a:lnTo>
                  <a:pt x="20127" y="17280"/>
                </a:lnTo>
                <a:cubicBezTo>
                  <a:pt x="20941" y="17280"/>
                  <a:pt x="21600" y="16554"/>
                  <a:pt x="21600" y="15660"/>
                </a:cubicBezTo>
                <a:cubicBezTo>
                  <a:pt x="21600" y="14766"/>
                  <a:pt x="20941" y="14040"/>
                  <a:pt x="20127" y="14040"/>
                </a:cubicBezTo>
                <a:moveTo>
                  <a:pt x="7820" y="16200"/>
                </a:moveTo>
                <a:lnTo>
                  <a:pt x="1473" y="16200"/>
                </a:lnTo>
                <a:cubicBezTo>
                  <a:pt x="1202" y="16200"/>
                  <a:pt x="982" y="15958"/>
                  <a:pt x="982" y="15660"/>
                </a:cubicBezTo>
                <a:cubicBezTo>
                  <a:pt x="982" y="15362"/>
                  <a:pt x="1202" y="15120"/>
                  <a:pt x="1473" y="15120"/>
                </a:cubicBezTo>
                <a:lnTo>
                  <a:pt x="8802" y="15120"/>
                </a:lnTo>
                <a:lnTo>
                  <a:pt x="12729" y="10800"/>
                </a:lnTo>
                <a:lnTo>
                  <a:pt x="3927" y="10800"/>
                </a:lnTo>
                <a:lnTo>
                  <a:pt x="3927" y="1080"/>
                </a:lnTo>
                <a:lnTo>
                  <a:pt x="17673" y="1080"/>
                </a:lnTo>
                <a:lnTo>
                  <a:pt x="17673" y="5362"/>
                </a:lnTo>
                <a:lnTo>
                  <a:pt x="18655" y="4282"/>
                </a:lnTo>
                <a:lnTo>
                  <a:pt x="18655" y="540"/>
                </a:lnTo>
                <a:cubicBezTo>
                  <a:pt x="18655" y="242"/>
                  <a:pt x="18434" y="0"/>
                  <a:pt x="18164" y="0"/>
                </a:cubicBezTo>
                <a:lnTo>
                  <a:pt x="3436" y="0"/>
                </a:lnTo>
                <a:cubicBezTo>
                  <a:pt x="3166" y="0"/>
                  <a:pt x="2945" y="242"/>
                  <a:pt x="2945" y="540"/>
                </a:cubicBezTo>
                <a:lnTo>
                  <a:pt x="2945" y="14040"/>
                </a:lnTo>
                <a:lnTo>
                  <a:pt x="1473" y="14040"/>
                </a:lnTo>
                <a:cubicBezTo>
                  <a:pt x="659" y="14040"/>
                  <a:pt x="0" y="14766"/>
                  <a:pt x="0" y="15660"/>
                </a:cubicBezTo>
                <a:cubicBezTo>
                  <a:pt x="0" y="16554"/>
                  <a:pt x="659" y="17280"/>
                  <a:pt x="1473" y="17280"/>
                </a:cubicBezTo>
                <a:lnTo>
                  <a:pt x="6838" y="17280"/>
                </a:lnTo>
                <a:cubicBezTo>
                  <a:pt x="6838" y="17280"/>
                  <a:pt x="7820" y="16200"/>
                  <a:pt x="7820" y="16200"/>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32" name="Shape 2732"/>
          <p:cNvSpPr/>
          <p:nvPr/>
        </p:nvSpPr>
        <p:spPr>
          <a:xfrm>
            <a:off x="6024630" y="10497329"/>
            <a:ext cx="558655" cy="253935"/>
          </a:xfrm>
          <a:custGeom>
            <a:avLst/>
            <a:gdLst/>
            <a:ahLst/>
            <a:cxnLst>
              <a:cxn ang="0">
                <a:pos x="wd2" y="hd2"/>
              </a:cxn>
              <a:cxn ang="5400000">
                <a:pos x="wd2" y="hd2"/>
              </a:cxn>
              <a:cxn ang="10800000">
                <a:pos x="wd2" y="hd2"/>
              </a:cxn>
              <a:cxn ang="16200000">
                <a:pos x="wd2" y="hd2"/>
              </a:cxn>
            </a:cxnLst>
            <a:rect l="0" t="0" r="r" b="b"/>
            <a:pathLst>
              <a:path w="21600" h="21600" extrusionOk="0">
                <a:moveTo>
                  <a:pt x="19236" y="19413"/>
                </a:moveTo>
                <a:lnTo>
                  <a:pt x="13945" y="13593"/>
                </a:lnTo>
                <a:cubicBezTo>
                  <a:pt x="14130" y="12747"/>
                  <a:pt x="14236" y="11802"/>
                  <a:pt x="14236" y="10800"/>
                </a:cubicBezTo>
                <a:cubicBezTo>
                  <a:pt x="14236" y="9799"/>
                  <a:pt x="14130" y="8854"/>
                  <a:pt x="13945" y="8007"/>
                </a:cubicBezTo>
                <a:lnTo>
                  <a:pt x="19236" y="2187"/>
                </a:lnTo>
                <a:cubicBezTo>
                  <a:pt x="20007" y="2465"/>
                  <a:pt x="20618" y="6209"/>
                  <a:pt x="20618" y="10800"/>
                </a:cubicBezTo>
                <a:cubicBezTo>
                  <a:pt x="20618" y="15392"/>
                  <a:pt x="20007" y="19136"/>
                  <a:pt x="19236" y="19413"/>
                </a:cubicBezTo>
                <a:moveTo>
                  <a:pt x="11291" y="15120"/>
                </a:moveTo>
                <a:lnTo>
                  <a:pt x="10309" y="15120"/>
                </a:lnTo>
                <a:cubicBezTo>
                  <a:pt x="9225" y="15120"/>
                  <a:pt x="8345" y="13186"/>
                  <a:pt x="8345" y="10800"/>
                </a:cubicBezTo>
                <a:cubicBezTo>
                  <a:pt x="8345" y="8414"/>
                  <a:pt x="9225" y="6480"/>
                  <a:pt x="10309" y="6480"/>
                </a:cubicBezTo>
                <a:lnTo>
                  <a:pt x="11291" y="6480"/>
                </a:lnTo>
                <a:cubicBezTo>
                  <a:pt x="12375" y="6480"/>
                  <a:pt x="13255" y="8414"/>
                  <a:pt x="13255" y="10800"/>
                </a:cubicBezTo>
                <a:cubicBezTo>
                  <a:pt x="13255" y="13186"/>
                  <a:pt x="12375" y="15120"/>
                  <a:pt x="11291" y="15120"/>
                </a:cubicBezTo>
                <a:moveTo>
                  <a:pt x="7654" y="13593"/>
                </a:moveTo>
                <a:lnTo>
                  <a:pt x="2363" y="19413"/>
                </a:lnTo>
                <a:cubicBezTo>
                  <a:pt x="1593" y="19135"/>
                  <a:pt x="982" y="15391"/>
                  <a:pt x="982" y="10800"/>
                </a:cubicBezTo>
                <a:cubicBezTo>
                  <a:pt x="982" y="6209"/>
                  <a:pt x="1593" y="2465"/>
                  <a:pt x="2363" y="2187"/>
                </a:cubicBezTo>
                <a:lnTo>
                  <a:pt x="7654" y="8007"/>
                </a:lnTo>
                <a:cubicBezTo>
                  <a:pt x="7470" y="8854"/>
                  <a:pt x="7364" y="9799"/>
                  <a:pt x="7364" y="10800"/>
                </a:cubicBezTo>
                <a:cubicBezTo>
                  <a:pt x="7364" y="11802"/>
                  <a:pt x="7470" y="12747"/>
                  <a:pt x="7654" y="13593"/>
                </a:cubicBezTo>
                <a:moveTo>
                  <a:pt x="19145" y="0"/>
                </a:moveTo>
                <a:cubicBezTo>
                  <a:pt x="19066" y="0"/>
                  <a:pt x="18994" y="51"/>
                  <a:pt x="18928" y="124"/>
                </a:cubicBezTo>
                <a:lnTo>
                  <a:pt x="18925" y="114"/>
                </a:lnTo>
                <a:lnTo>
                  <a:pt x="13374" y="6221"/>
                </a:lnTo>
                <a:cubicBezTo>
                  <a:pt x="12841" y="5047"/>
                  <a:pt x="12105" y="4320"/>
                  <a:pt x="11291" y="4320"/>
                </a:cubicBezTo>
                <a:lnTo>
                  <a:pt x="10309" y="4320"/>
                </a:lnTo>
                <a:cubicBezTo>
                  <a:pt x="9495" y="4320"/>
                  <a:pt x="8758" y="5047"/>
                  <a:pt x="8225" y="6221"/>
                </a:cubicBezTo>
                <a:lnTo>
                  <a:pt x="2674" y="114"/>
                </a:lnTo>
                <a:lnTo>
                  <a:pt x="2671" y="124"/>
                </a:lnTo>
                <a:cubicBezTo>
                  <a:pt x="2606" y="51"/>
                  <a:pt x="2534" y="0"/>
                  <a:pt x="2455" y="0"/>
                </a:cubicBezTo>
                <a:cubicBezTo>
                  <a:pt x="1099" y="0"/>
                  <a:pt x="0" y="4835"/>
                  <a:pt x="0" y="10800"/>
                </a:cubicBezTo>
                <a:cubicBezTo>
                  <a:pt x="0" y="16765"/>
                  <a:pt x="1099" y="21600"/>
                  <a:pt x="2455" y="21600"/>
                </a:cubicBezTo>
                <a:cubicBezTo>
                  <a:pt x="2534" y="21600"/>
                  <a:pt x="2605" y="21549"/>
                  <a:pt x="2671" y="21477"/>
                </a:cubicBezTo>
                <a:lnTo>
                  <a:pt x="2674" y="21486"/>
                </a:lnTo>
                <a:lnTo>
                  <a:pt x="8225" y="15379"/>
                </a:lnTo>
                <a:cubicBezTo>
                  <a:pt x="8758" y="16554"/>
                  <a:pt x="9495" y="17280"/>
                  <a:pt x="10309" y="17280"/>
                </a:cubicBezTo>
                <a:lnTo>
                  <a:pt x="11291" y="17280"/>
                </a:lnTo>
                <a:cubicBezTo>
                  <a:pt x="12105" y="17280"/>
                  <a:pt x="12842" y="16554"/>
                  <a:pt x="13375" y="15379"/>
                </a:cubicBezTo>
                <a:lnTo>
                  <a:pt x="18940" y="21501"/>
                </a:lnTo>
                <a:lnTo>
                  <a:pt x="18941" y="21496"/>
                </a:lnTo>
                <a:cubicBezTo>
                  <a:pt x="19003" y="21560"/>
                  <a:pt x="19072" y="21600"/>
                  <a:pt x="19145" y="21600"/>
                </a:cubicBezTo>
                <a:cubicBezTo>
                  <a:pt x="20501" y="21600"/>
                  <a:pt x="21600" y="16765"/>
                  <a:pt x="21600" y="10800"/>
                </a:cubicBezTo>
                <a:cubicBezTo>
                  <a:pt x="21600" y="4835"/>
                  <a:pt x="20501" y="0"/>
                  <a:pt x="19145"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33" name="Shape 2733"/>
          <p:cNvSpPr/>
          <p:nvPr/>
        </p:nvSpPr>
        <p:spPr>
          <a:xfrm>
            <a:off x="7268906" y="10344969"/>
            <a:ext cx="203148"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364"/>
                </a:moveTo>
                <a:lnTo>
                  <a:pt x="2804" y="17041"/>
                </a:lnTo>
                <a:lnTo>
                  <a:pt x="9142" y="5518"/>
                </a:lnTo>
                <a:lnTo>
                  <a:pt x="9803" y="5724"/>
                </a:lnTo>
                <a:cubicBezTo>
                  <a:pt x="9859" y="5747"/>
                  <a:pt x="9925" y="5764"/>
                  <a:pt x="9991" y="5783"/>
                </a:cubicBezTo>
                <a:lnTo>
                  <a:pt x="10130" y="5826"/>
                </a:lnTo>
                <a:lnTo>
                  <a:pt x="10141" y="5820"/>
                </a:lnTo>
                <a:cubicBezTo>
                  <a:pt x="10339" y="5861"/>
                  <a:pt x="10555" y="5891"/>
                  <a:pt x="10800" y="5891"/>
                </a:cubicBezTo>
                <a:cubicBezTo>
                  <a:pt x="11045" y="5891"/>
                  <a:pt x="11261" y="5861"/>
                  <a:pt x="11459" y="5820"/>
                </a:cubicBezTo>
                <a:lnTo>
                  <a:pt x="11470" y="5826"/>
                </a:lnTo>
                <a:lnTo>
                  <a:pt x="11609" y="5783"/>
                </a:lnTo>
                <a:cubicBezTo>
                  <a:pt x="11675" y="5764"/>
                  <a:pt x="11741" y="5747"/>
                  <a:pt x="11797" y="5724"/>
                </a:cubicBezTo>
                <a:lnTo>
                  <a:pt x="12457" y="5518"/>
                </a:lnTo>
                <a:lnTo>
                  <a:pt x="14283" y="8836"/>
                </a:lnTo>
                <a:lnTo>
                  <a:pt x="10800" y="8836"/>
                </a:lnTo>
                <a:cubicBezTo>
                  <a:pt x="10054" y="8836"/>
                  <a:pt x="9450" y="9056"/>
                  <a:pt x="9450" y="9327"/>
                </a:cubicBezTo>
                <a:cubicBezTo>
                  <a:pt x="9450" y="9599"/>
                  <a:pt x="10054" y="9818"/>
                  <a:pt x="10800" y="9818"/>
                </a:cubicBezTo>
                <a:lnTo>
                  <a:pt x="14824" y="9818"/>
                </a:lnTo>
                <a:lnTo>
                  <a:pt x="18796" y="17041"/>
                </a:lnTo>
                <a:cubicBezTo>
                  <a:pt x="18796" y="17041"/>
                  <a:pt x="10800" y="20364"/>
                  <a:pt x="10800" y="20364"/>
                </a:cubicBezTo>
                <a:close/>
                <a:moveTo>
                  <a:pt x="2776" y="2264"/>
                </a:moveTo>
                <a:cubicBezTo>
                  <a:pt x="3291" y="1541"/>
                  <a:pt x="6683" y="982"/>
                  <a:pt x="10800" y="982"/>
                </a:cubicBezTo>
                <a:cubicBezTo>
                  <a:pt x="14917" y="982"/>
                  <a:pt x="18308" y="1541"/>
                  <a:pt x="18825" y="2264"/>
                </a:cubicBezTo>
                <a:lnTo>
                  <a:pt x="10800" y="4765"/>
                </a:lnTo>
                <a:cubicBezTo>
                  <a:pt x="10800" y="4765"/>
                  <a:pt x="2776" y="2264"/>
                  <a:pt x="2776" y="2264"/>
                </a:cubicBezTo>
                <a:close/>
                <a:moveTo>
                  <a:pt x="21551" y="17094"/>
                </a:moveTo>
                <a:lnTo>
                  <a:pt x="21578" y="17093"/>
                </a:lnTo>
                <a:lnTo>
                  <a:pt x="17575" y="9818"/>
                </a:lnTo>
                <a:lnTo>
                  <a:pt x="18900" y="9818"/>
                </a:lnTo>
                <a:cubicBezTo>
                  <a:pt x="19646" y="9818"/>
                  <a:pt x="20250" y="9599"/>
                  <a:pt x="20250" y="9327"/>
                </a:cubicBezTo>
                <a:cubicBezTo>
                  <a:pt x="20250" y="9056"/>
                  <a:pt x="19646" y="8836"/>
                  <a:pt x="18900" y="8836"/>
                </a:cubicBezTo>
                <a:lnTo>
                  <a:pt x="17036" y="8836"/>
                </a:lnTo>
                <a:lnTo>
                  <a:pt x="14828" y="4820"/>
                </a:lnTo>
                <a:lnTo>
                  <a:pt x="14801" y="4822"/>
                </a:lnTo>
                <a:cubicBezTo>
                  <a:pt x="14795" y="4812"/>
                  <a:pt x="14792" y="4803"/>
                  <a:pt x="14785" y="4793"/>
                </a:cubicBezTo>
                <a:lnTo>
                  <a:pt x="20920" y="2881"/>
                </a:lnTo>
                <a:lnTo>
                  <a:pt x="20909" y="2874"/>
                </a:lnTo>
                <a:cubicBezTo>
                  <a:pt x="21315" y="2789"/>
                  <a:pt x="21600" y="2637"/>
                  <a:pt x="21600" y="2455"/>
                </a:cubicBezTo>
                <a:cubicBezTo>
                  <a:pt x="21600" y="1099"/>
                  <a:pt x="16764" y="0"/>
                  <a:pt x="10800" y="0"/>
                </a:cubicBezTo>
                <a:cubicBezTo>
                  <a:pt x="4836" y="0"/>
                  <a:pt x="0" y="1099"/>
                  <a:pt x="0" y="2455"/>
                </a:cubicBezTo>
                <a:cubicBezTo>
                  <a:pt x="0" y="2637"/>
                  <a:pt x="285" y="2789"/>
                  <a:pt x="691" y="2874"/>
                </a:cubicBezTo>
                <a:lnTo>
                  <a:pt x="680" y="2881"/>
                </a:lnTo>
                <a:lnTo>
                  <a:pt x="6815" y="4793"/>
                </a:lnTo>
                <a:cubicBezTo>
                  <a:pt x="6808" y="4802"/>
                  <a:pt x="6805" y="4812"/>
                  <a:pt x="6799" y="4822"/>
                </a:cubicBezTo>
                <a:lnTo>
                  <a:pt x="6772" y="4820"/>
                </a:lnTo>
                <a:lnTo>
                  <a:pt x="22" y="17093"/>
                </a:lnTo>
                <a:lnTo>
                  <a:pt x="49" y="17094"/>
                </a:lnTo>
                <a:cubicBezTo>
                  <a:pt x="34" y="17123"/>
                  <a:pt x="0" y="17151"/>
                  <a:pt x="0" y="17182"/>
                </a:cubicBezTo>
                <a:cubicBezTo>
                  <a:pt x="0" y="17306"/>
                  <a:pt x="137" y="17416"/>
                  <a:pt x="345" y="17502"/>
                </a:cubicBezTo>
                <a:lnTo>
                  <a:pt x="335" y="17505"/>
                </a:lnTo>
                <a:lnTo>
                  <a:pt x="9785" y="21432"/>
                </a:lnTo>
                <a:lnTo>
                  <a:pt x="9795" y="21429"/>
                </a:lnTo>
                <a:cubicBezTo>
                  <a:pt x="10041" y="21532"/>
                  <a:pt x="10394" y="21600"/>
                  <a:pt x="10800" y="21600"/>
                </a:cubicBezTo>
                <a:cubicBezTo>
                  <a:pt x="11206" y="21600"/>
                  <a:pt x="11557" y="21532"/>
                  <a:pt x="11805" y="21429"/>
                </a:cubicBezTo>
                <a:lnTo>
                  <a:pt x="11815" y="21432"/>
                </a:lnTo>
                <a:lnTo>
                  <a:pt x="21265" y="17505"/>
                </a:lnTo>
                <a:lnTo>
                  <a:pt x="21255" y="17502"/>
                </a:lnTo>
                <a:cubicBezTo>
                  <a:pt x="21463" y="17416"/>
                  <a:pt x="21600" y="17306"/>
                  <a:pt x="21600" y="17182"/>
                </a:cubicBezTo>
                <a:cubicBezTo>
                  <a:pt x="21600" y="17151"/>
                  <a:pt x="21566" y="17123"/>
                  <a:pt x="21551" y="1709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34" name="Shape 2734"/>
          <p:cNvSpPr/>
          <p:nvPr/>
        </p:nvSpPr>
        <p:spPr>
          <a:xfrm>
            <a:off x="8157675" y="10421149"/>
            <a:ext cx="558655" cy="406295"/>
          </a:xfrm>
          <a:custGeom>
            <a:avLst/>
            <a:gdLst/>
            <a:ahLst/>
            <a:cxnLst>
              <a:cxn ang="0">
                <a:pos x="wd2" y="hd2"/>
              </a:cxn>
              <a:cxn ang="5400000">
                <a:pos x="wd2" y="hd2"/>
              </a:cxn>
              <a:cxn ang="10800000">
                <a:pos x="wd2" y="hd2"/>
              </a:cxn>
              <a:cxn ang="16200000">
                <a:pos x="wd2" y="hd2"/>
              </a:cxn>
            </a:cxnLst>
            <a:rect l="0" t="0" r="r" b="b"/>
            <a:pathLst>
              <a:path w="21600" h="21600" extrusionOk="0">
                <a:moveTo>
                  <a:pt x="10309" y="9450"/>
                </a:moveTo>
                <a:lnTo>
                  <a:pt x="9140" y="9450"/>
                </a:lnTo>
                <a:lnTo>
                  <a:pt x="8293" y="7123"/>
                </a:lnTo>
                <a:lnTo>
                  <a:pt x="8289" y="7126"/>
                </a:lnTo>
                <a:cubicBezTo>
                  <a:pt x="8208" y="6906"/>
                  <a:pt x="8046" y="6750"/>
                  <a:pt x="7855" y="6750"/>
                </a:cubicBezTo>
                <a:cubicBezTo>
                  <a:pt x="7663" y="6750"/>
                  <a:pt x="7501" y="6906"/>
                  <a:pt x="7420" y="7126"/>
                </a:cubicBezTo>
                <a:lnTo>
                  <a:pt x="7415" y="7123"/>
                </a:lnTo>
                <a:lnTo>
                  <a:pt x="6569" y="9450"/>
                </a:lnTo>
                <a:lnTo>
                  <a:pt x="5400" y="9450"/>
                </a:lnTo>
                <a:cubicBezTo>
                  <a:pt x="5129" y="9450"/>
                  <a:pt x="4909" y="9752"/>
                  <a:pt x="4909" y="10125"/>
                </a:cubicBezTo>
                <a:cubicBezTo>
                  <a:pt x="4909" y="10571"/>
                  <a:pt x="5128" y="10687"/>
                  <a:pt x="5128" y="10687"/>
                </a:cubicBezTo>
                <a:lnTo>
                  <a:pt x="6405" y="11857"/>
                </a:lnTo>
                <a:lnTo>
                  <a:pt x="5914" y="14014"/>
                </a:lnTo>
                <a:cubicBezTo>
                  <a:pt x="5905" y="14067"/>
                  <a:pt x="5891" y="14118"/>
                  <a:pt x="5891" y="14175"/>
                </a:cubicBezTo>
                <a:cubicBezTo>
                  <a:pt x="5891" y="14548"/>
                  <a:pt x="6110" y="14850"/>
                  <a:pt x="6382" y="14850"/>
                </a:cubicBezTo>
                <a:cubicBezTo>
                  <a:pt x="6483" y="14850"/>
                  <a:pt x="6574" y="14801"/>
                  <a:pt x="6650" y="14727"/>
                </a:cubicBezTo>
                <a:lnTo>
                  <a:pt x="7855" y="13636"/>
                </a:lnTo>
                <a:lnTo>
                  <a:pt x="9055" y="14737"/>
                </a:lnTo>
                <a:cubicBezTo>
                  <a:pt x="9055" y="14737"/>
                  <a:pt x="9127" y="14850"/>
                  <a:pt x="9327" y="14850"/>
                </a:cubicBezTo>
                <a:cubicBezTo>
                  <a:pt x="9599" y="14850"/>
                  <a:pt x="9818" y="14548"/>
                  <a:pt x="9818" y="14175"/>
                </a:cubicBezTo>
                <a:cubicBezTo>
                  <a:pt x="9818" y="14117"/>
                  <a:pt x="9798" y="14070"/>
                  <a:pt x="9787" y="14017"/>
                </a:cubicBezTo>
                <a:lnTo>
                  <a:pt x="9304" y="11857"/>
                </a:lnTo>
                <a:lnTo>
                  <a:pt x="10581" y="10687"/>
                </a:lnTo>
                <a:cubicBezTo>
                  <a:pt x="10581" y="10687"/>
                  <a:pt x="10800" y="10571"/>
                  <a:pt x="10800" y="10125"/>
                </a:cubicBezTo>
                <a:cubicBezTo>
                  <a:pt x="10800" y="9752"/>
                  <a:pt x="10580" y="9450"/>
                  <a:pt x="10309" y="9450"/>
                </a:cubicBezTo>
                <a:moveTo>
                  <a:pt x="13255" y="11475"/>
                </a:moveTo>
                <a:lnTo>
                  <a:pt x="15218" y="11475"/>
                </a:lnTo>
                <a:cubicBezTo>
                  <a:pt x="15490" y="11475"/>
                  <a:pt x="15709" y="11173"/>
                  <a:pt x="15709" y="10800"/>
                </a:cubicBezTo>
                <a:cubicBezTo>
                  <a:pt x="15709" y="10427"/>
                  <a:pt x="15490" y="10125"/>
                  <a:pt x="15218" y="10125"/>
                </a:cubicBezTo>
                <a:lnTo>
                  <a:pt x="13255" y="10125"/>
                </a:lnTo>
                <a:cubicBezTo>
                  <a:pt x="12983" y="10125"/>
                  <a:pt x="12764" y="10427"/>
                  <a:pt x="12764" y="10800"/>
                </a:cubicBezTo>
                <a:cubicBezTo>
                  <a:pt x="12764" y="11173"/>
                  <a:pt x="12983" y="11475"/>
                  <a:pt x="13255" y="11475"/>
                </a:cubicBezTo>
                <a:moveTo>
                  <a:pt x="16200" y="12150"/>
                </a:moveTo>
                <a:lnTo>
                  <a:pt x="13255" y="12150"/>
                </a:lnTo>
                <a:cubicBezTo>
                  <a:pt x="12983" y="12150"/>
                  <a:pt x="12764" y="12452"/>
                  <a:pt x="12764" y="12825"/>
                </a:cubicBezTo>
                <a:cubicBezTo>
                  <a:pt x="12764" y="13198"/>
                  <a:pt x="12983" y="13500"/>
                  <a:pt x="13255" y="13500"/>
                </a:cubicBezTo>
                <a:lnTo>
                  <a:pt x="16200" y="13500"/>
                </a:lnTo>
                <a:cubicBezTo>
                  <a:pt x="16471" y="13500"/>
                  <a:pt x="16691" y="13198"/>
                  <a:pt x="16691" y="12825"/>
                </a:cubicBezTo>
                <a:cubicBezTo>
                  <a:pt x="16691" y="12452"/>
                  <a:pt x="16471" y="12150"/>
                  <a:pt x="16200" y="12150"/>
                </a:cubicBezTo>
                <a:moveTo>
                  <a:pt x="20618" y="14768"/>
                </a:moveTo>
                <a:lnTo>
                  <a:pt x="20618" y="17550"/>
                </a:lnTo>
                <a:lnTo>
                  <a:pt x="982" y="17550"/>
                </a:lnTo>
                <a:lnTo>
                  <a:pt x="982" y="14768"/>
                </a:lnTo>
                <a:cubicBezTo>
                  <a:pt x="2102" y="14393"/>
                  <a:pt x="2945" y="12759"/>
                  <a:pt x="2945" y="10800"/>
                </a:cubicBezTo>
                <a:cubicBezTo>
                  <a:pt x="2945" y="8841"/>
                  <a:pt x="2102" y="7207"/>
                  <a:pt x="982" y="6832"/>
                </a:cubicBezTo>
                <a:lnTo>
                  <a:pt x="982" y="4050"/>
                </a:lnTo>
                <a:lnTo>
                  <a:pt x="20618" y="4050"/>
                </a:lnTo>
                <a:lnTo>
                  <a:pt x="20618" y="6832"/>
                </a:lnTo>
                <a:cubicBezTo>
                  <a:pt x="19498" y="7207"/>
                  <a:pt x="18655" y="8841"/>
                  <a:pt x="18655" y="10800"/>
                </a:cubicBezTo>
                <a:cubicBezTo>
                  <a:pt x="18655" y="12759"/>
                  <a:pt x="19498" y="14393"/>
                  <a:pt x="20618" y="14768"/>
                </a:cubicBezTo>
                <a:moveTo>
                  <a:pt x="20618" y="20250"/>
                </a:moveTo>
                <a:lnTo>
                  <a:pt x="18655" y="20250"/>
                </a:lnTo>
                <a:lnTo>
                  <a:pt x="18655" y="18900"/>
                </a:lnTo>
                <a:lnTo>
                  <a:pt x="20618" y="18900"/>
                </a:lnTo>
                <a:cubicBezTo>
                  <a:pt x="20618" y="18900"/>
                  <a:pt x="20618" y="20250"/>
                  <a:pt x="20618" y="20250"/>
                </a:cubicBezTo>
                <a:close/>
                <a:moveTo>
                  <a:pt x="17673" y="20250"/>
                </a:moveTo>
                <a:lnTo>
                  <a:pt x="982" y="20250"/>
                </a:lnTo>
                <a:lnTo>
                  <a:pt x="982" y="18900"/>
                </a:lnTo>
                <a:lnTo>
                  <a:pt x="17673" y="18900"/>
                </a:lnTo>
                <a:cubicBezTo>
                  <a:pt x="17673" y="18900"/>
                  <a:pt x="17673" y="20250"/>
                  <a:pt x="17673" y="20250"/>
                </a:cubicBezTo>
                <a:close/>
                <a:moveTo>
                  <a:pt x="982" y="1350"/>
                </a:moveTo>
                <a:lnTo>
                  <a:pt x="17673" y="1350"/>
                </a:lnTo>
                <a:lnTo>
                  <a:pt x="17673" y="2700"/>
                </a:lnTo>
                <a:lnTo>
                  <a:pt x="982" y="2700"/>
                </a:lnTo>
                <a:cubicBezTo>
                  <a:pt x="982" y="2700"/>
                  <a:pt x="982" y="1350"/>
                  <a:pt x="982" y="1350"/>
                </a:cubicBezTo>
                <a:close/>
                <a:moveTo>
                  <a:pt x="18655" y="1350"/>
                </a:moveTo>
                <a:lnTo>
                  <a:pt x="20618" y="1350"/>
                </a:lnTo>
                <a:lnTo>
                  <a:pt x="20618" y="2700"/>
                </a:lnTo>
                <a:lnTo>
                  <a:pt x="18655" y="2700"/>
                </a:lnTo>
                <a:cubicBezTo>
                  <a:pt x="18655" y="2700"/>
                  <a:pt x="18655" y="1350"/>
                  <a:pt x="18655" y="1350"/>
                </a:cubicBezTo>
                <a:close/>
                <a:moveTo>
                  <a:pt x="21109" y="8100"/>
                </a:moveTo>
                <a:cubicBezTo>
                  <a:pt x="21380" y="8100"/>
                  <a:pt x="21600" y="7798"/>
                  <a:pt x="21600" y="7425"/>
                </a:cubicBezTo>
                <a:lnTo>
                  <a:pt x="21600" y="1350"/>
                </a:lnTo>
                <a:cubicBezTo>
                  <a:pt x="21600" y="605"/>
                  <a:pt x="21160" y="0"/>
                  <a:pt x="20618" y="0"/>
                </a:cubicBezTo>
                <a:lnTo>
                  <a:pt x="982" y="0"/>
                </a:lnTo>
                <a:cubicBezTo>
                  <a:pt x="439" y="0"/>
                  <a:pt x="0" y="605"/>
                  <a:pt x="0" y="1350"/>
                </a:cubicBezTo>
                <a:lnTo>
                  <a:pt x="0" y="7425"/>
                </a:lnTo>
                <a:cubicBezTo>
                  <a:pt x="0" y="7798"/>
                  <a:pt x="220" y="8100"/>
                  <a:pt x="491" y="8100"/>
                </a:cubicBezTo>
                <a:cubicBezTo>
                  <a:pt x="1304" y="8100"/>
                  <a:pt x="1964" y="9309"/>
                  <a:pt x="1964" y="10800"/>
                </a:cubicBezTo>
                <a:cubicBezTo>
                  <a:pt x="1964" y="12291"/>
                  <a:pt x="1304" y="13500"/>
                  <a:pt x="491" y="13500"/>
                </a:cubicBezTo>
                <a:cubicBezTo>
                  <a:pt x="220" y="13500"/>
                  <a:pt x="0" y="13802"/>
                  <a:pt x="0" y="14175"/>
                </a:cubicBezTo>
                <a:lnTo>
                  <a:pt x="0" y="20250"/>
                </a:lnTo>
                <a:cubicBezTo>
                  <a:pt x="0" y="20995"/>
                  <a:pt x="439" y="21600"/>
                  <a:pt x="982" y="21600"/>
                </a:cubicBezTo>
                <a:lnTo>
                  <a:pt x="20618" y="21600"/>
                </a:lnTo>
                <a:cubicBezTo>
                  <a:pt x="21160" y="21600"/>
                  <a:pt x="21600" y="20995"/>
                  <a:pt x="21600" y="20250"/>
                </a:cubicBezTo>
                <a:lnTo>
                  <a:pt x="21600" y="14175"/>
                </a:lnTo>
                <a:cubicBezTo>
                  <a:pt x="21600" y="13802"/>
                  <a:pt x="21380" y="13500"/>
                  <a:pt x="21109" y="13500"/>
                </a:cubicBezTo>
                <a:cubicBezTo>
                  <a:pt x="20296" y="13500"/>
                  <a:pt x="19636" y="12291"/>
                  <a:pt x="19636" y="10800"/>
                </a:cubicBezTo>
                <a:cubicBezTo>
                  <a:pt x="19636" y="9309"/>
                  <a:pt x="20296" y="8100"/>
                  <a:pt x="21109" y="8100"/>
                </a:cubicBezTo>
                <a:moveTo>
                  <a:pt x="16200" y="8100"/>
                </a:moveTo>
                <a:lnTo>
                  <a:pt x="13255" y="8100"/>
                </a:lnTo>
                <a:cubicBezTo>
                  <a:pt x="12983" y="8100"/>
                  <a:pt x="12764" y="8402"/>
                  <a:pt x="12764" y="8775"/>
                </a:cubicBezTo>
                <a:cubicBezTo>
                  <a:pt x="12764" y="9148"/>
                  <a:pt x="12983" y="9450"/>
                  <a:pt x="13255" y="9450"/>
                </a:cubicBezTo>
                <a:lnTo>
                  <a:pt x="16200" y="9450"/>
                </a:lnTo>
                <a:cubicBezTo>
                  <a:pt x="16471" y="9450"/>
                  <a:pt x="16691" y="9148"/>
                  <a:pt x="16691" y="8775"/>
                </a:cubicBezTo>
                <a:cubicBezTo>
                  <a:pt x="16691" y="8402"/>
                  <a:pt x="16471" y="8100"/>
                  <a:pt x="16200" y="81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35" name="Shape 2735"/>
          <p:cNvSpPr/>
          <p:nvPr/>
        </p:nvSpPr>
        <p:spPr>
          <a:xfrm>
            <a:off x="9224197" y="10395756"/>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11291" y="12000"/>
                </a:moveTo>
                <a:lnTo>
                  <a:pt x="13255" y="12000"/>
                </a:lnTo>
                <a:cubicBezTo>
                  <a:pt x="13526" y="12000"/>
                  <a:pt x="13745" y="11732"/>
                  <a:pt x="13745" y="11400"/>
                </a:cubicBezTo>
                <a:cubicBezTo>
                  <a:pt x="13745" y="11068"/>
                  <a:pt x="13526" y="10800"/>
                  <a:pt x="13255" y="10800"/>
                </a:cubicBezTo>
                <a:lnTo>
                  <a:pt x="11291" y="10800"/>
                </a:lnTo>
                <a:cubicBezTo>
                  <a:pt x="11020" y="10800"/>
                  <a:pt x="10800" y="11068"/>
                  <a:pt x="10800" y="11400"/>
                </a:cubicBezTo>
                <a:cubicBezTo>
                  <a:pt x="10800" y="11732"/>
                  <a:pt x="11020" y="12000"/>
                  <a:pt x="11291" y="12000"/>
                </a:cubicBezTo>
                <a:moveTo>
                  <a:pt x="11291" y="13800"/>
                </a:moveTo>
                <a:lnTo>
                  <a:pt x="12273" y="13800"/>
                </a:lnTo>
                <a:cubicBezTo>
                  <a:pt x="12544" y="13800"/>
                  <a:pt x="12764" y="13532"/>
                  <a:pt x="12764" y="13200"/>
                </a:cubicBezTo>
                <a:cubicBezTo>
                  <a:pt x="12764" y="12868"/>
                  <a:pt x="12544" y="12600"/>
                  <a:pt x="12273" y="12600"/>
                </a:cubicBezTo>
                <a:lnTo>
                  <a:pt x="11291" y="12600"/>
                </a:lnTo>
                <a:cubicBezTo>
                  <a:pt x="11020" y="12600"/>
                  <a:pt x="10800" y="12868"/>
                  <a:pt x="10800" y="13200"/>
                </a:cubicBezTo>
                <a:cubicBezTo>
                  <a:pt x="10800" y="13532"/>
                  <a:pt x="11020" y="13800"/>
                  <a:pt x="11291" y="13800"/>
                </a:cubicBezTo>
                <a:moveTo>
                  <a:pt x="11291" y="15600"/>
                </a:moveTo>
                <a:lnTo>
                  <a:pt x="13255" y="15600"/>
                </a:lnTo>
                <a:cubicBezTo>
                  <a:pt x="13526" y="15600"/>
                  <a:pt x="13745" y="15332"/>
                  <a:pt x="13745" y="15000"/>
                </a:cubicBezTo>
                <a:cubicBezTo>
                  <a:pt x="13745" y="14668"/>
                  <a:pt x="13526" y="14400"/>
                  <a:pt x="13255" y="14400"/>
                </a:cubicBezTo>
                <a:lnTo>
                  <a:pt x="11291" y="14400"/>
                </a:lnTo>
                <a:cubicBezTo>
                  <a:pt x="11020" y="14400"/>
                  <a:pt x="10800" y="14668"/>
                  <a:pt x="10800" y="15000"/>
                </a:cubicBezTo>
                <a:cubicBezTo>
                  <a:pt x="10800" y="15332"/>
                  <a:pt x="11020" y="15600"/>
                  <a:pt x="11291" y="15600"/>
                </a:cubicBezTo>
                <a:moveTo>
                  <a:pt x="20618" y="0"/>
                </a:moveTo>
                <a:lnTo>
                  <a:pt x="3927" y="0"/>
                </a:lnTo>
                <a:cubicBezTo>
                  <a:pt x="3385" y="0"/>
                  <a:pt x="2945" y="538"/>
                  <a:pt x="2945" y="1200"/>
                </a:cubicBezTo>
                <a:lnTo>
                  <a:pt x="2945" y="3000"/>
                </a:lnTo>
                <a:cubicBezTo>
                  <a:pt x="2945" y="3332"/>
                  <a:pt x="3165" y="3600"/>
                  <a:pt x="3436" y="3600"/>
                </a:cubicBezTo>
                <a:cubicBezTo>
                  <a:pt x="3708" y="3600"/>
                  <a:pt x="3927" y="3332"/>
                  <a:pt x="3927" y="3000"/>
                </a:cubicBezTo>
                <a:lnTo>
                  <a:pt x="3927" y="1200"/>
                </a:lnTo>
                <a:lnTo>
                  <a:pt x="20618" y="1200"/>
                </a:lnTo>
                <a:lnTo>
                  <a:pt x="20618" y="15600"/>
                </a:lnTo>
                <a:lnTo>
                  <a:pt x="20127" y="15600"/>
                </a:lnTo>
                <a:cubicBezTo>
                  <a:pt x="19856" y="15600"/>
                  <a:pt x="19636" y="15868"/>
                  <a:pt x="19636" y="16200"/>
                </a:cubicBezTo>
                <a:cubicBezTo>
                  <a:pt x="19636" y="16532"/>
                  <a:pt x="19856" y="16800"/>
                  <a:pt x="20127" y="16800"/>
                </a:cubicBezTo>
                <a:lnTo>
                  <a:pt x="20618" y="16800"/>
                </a:lnTo>
                <a:cubicBezTo>
                  <a:pt x="21160" y="16800"/>
                  <a:pt x="21600" y="16263"/>
                  <a:pt x="21600" y="15600"/>
                </a:cubicBezTo>
                <a:lnTo>
                  <a:pt x="21600" y="1200"/>
                </a:lnTo>
                <a:cubicBezTo>
                  <a:pt x="21600" y="538"/>
                  <a:pt x="21160" y="0"/>
                  <a:pt x="20618" y="0"/>
                </a:cubicBezTo>
                <a:moveTo>
                  <a:pt x="5091" y="13116"/>
                </a:moveTo>
                <a:lnTo>
                  <a:pt x="6156" y="13983"/>
                </a:lnTo>
                <a:lnTo>
                  <a:pt x="5747" y="15581"/>
                </a:lnTo>
                <a:cubicBezTo>
                  <a:pt x="5738" y="15620"/>
                  <a:pt x="5727" y="15657"/>
                  <a:pt x="5727" y="15700"/>
                </a:cubicBezTo>
                <a:cubicBezTo>
                  <a:pt x="5727" y="15976"/>
                  <a:pt x="5911" y="16200"/>
                  <a:pt x="6136" y="16200"/>
                </a:cubicBezTo>
                <a:cubicBezTo>
                  <a:pt x="6221" y="16200"/>
                  <a:pt x="6296" y="16164"/>
                  <a:pt x="6360" y="16110"/>
                </a:cubicBezTo>
                <a:lnTo>
                  <a:pt x="7364" y="15301"/>
                </a:lnTo>
                <a:lnTo>
                  <a:pt x="8364" y="16116"/>
                </a:lnTo>
                <a:cubicBezTo>
                  <a:pt x="8364" y="16116"/>
                  <a:pt x="8424" y="16200"/>
                  <a:pt x="8591" y="16200"/>
                </a:cubicBezTo>
                <a:cubicBezTo>
                  <a:pt x="8817" y="16200"/>
                  <a:pt x="9000" y="15976"/>
                  <a:pt x="9000" y="15700"/>
                </a:cubicBezTo>
                <a:cubicBezTo>
                  <a:pt x="9000" y="15657"/>
                  <a:pt x="8983" y="15622"/>
                  <a:pt x="8974" y="15583"/>
                </a:cubicBezTo>
                <a:lnTo>
                  <a:pt x="8572" y="13983"/>
                </a:lnTo>
                <a:lnTo>
                  <a:pt x="9636" y="13116"/>
                </a:lnTo>
                <a:cubicBezTo>
                  <a:pt x="9636" y="13116"/>
                  <a:pt x="9818" y="13030"/>
                  <a:pt x="9818" y="12700"/>
                </a:cubicBezTo>
                <a:cubicBezTo>
                  <a:pt x="9818" y="12424"/>
                  <a:pt x="9635" y="12200"/>
                  <a:pt x="9409" y="12200"/>
                </a:cubicBezTo>
                <a:lnTo>
                  <a:pt x="8435" y="12200"/>
                </a:lnTo>
                <a:lnTo>
                  <a:pt x="7730" y="10477"/>
                </a:lnTo>
                <a:lnTo>
                  <a:pt x="7726" y="10479"/>
                </a:lnTo>
                <a:cubicBezTo>
                  <a:pt x="7658" y="10315"/>
                  <a:pt x="7524" y="10200"/>
                  <a:pt x="7364" y="10200"/>
                </a:cubicBezTo>
                <a:cubicBezTo>
                  <a:pt x="7204" y="10200"/>
                  <a:pt x="7069" y="10315"/>
                  <a:pt x="7001" y="10479"/>
                </a:cubicBezTo>
                <a:lnTo>
                  <a:pt x="6998" y="10477"/>
                </a:lnTo>
                <a:lnTo>
                  <a:pt x="6293" y="12200"/>
                </a:lnTo>
                <a:lnTo>
                  <a:pt x="5319" y="12200"/>
                </a:lnTo>
                <a:cubicBezTo>
                  <a:pt x="5092" y="12200"/>
                  <a:pt x="4909" y="12424"/>
                  <a:pt x="4909" y="12700"/>
                </a:cubicBezTo>
                <a:cubicBezTo>
                  <a:pt x="4909" y="13030"/>
                  <a:pt x="5091" y="13116"/>
                  <a:pt x="5091" y="13116"/>
                </a:cubicBezTo>
                <a:moveTo>
                  <a:pt x="17673" y="7200"/>
                </a:moveTo>
                <a:lnTo>
                  <a:pt x="16691" y="7200"/>
                </a:lnTo>
                <a:lnTo>
                  <a:pt x="16691" y="6000"/>
                </a:lnTo>
                <a:lnTo>
                  <a:pt x="17673" y="6000"/>
                </a:lnTo>
                <a:cubicBezTo>
                  <a:pt x="17673" y="6000"/>
                  <a:pt x="17673" y="7200"/>
                  <a:pt x="17673" y="7200"/>
                </a:cubicBezTo>
                <a:close/>
                <a:moveTo>
                  <a:pt x="17673" y="10947"/>
                </a:moveTo>
                <a:cubicBezTo>
                  <a:pt x="17102" y="11278"/>
                  <a:pt x="16691" y="12157"/>
                  <a:pt x="16691" y="13200"/>
                </a:cubicBezTo>
                <a:cubicBezTo>
                  <a:pt x="16691" y="14244"/>
                  <a:pt x="17102" y="15122"/>
                  <a:pt x="17673" y="15453"/>
                </a:cubicBezTo>
                <a:lnTo>
                  <a:pt x="17673" y="18000"/>
                </a:lnTo>
                <a:lnTo>
                  <a:pt x="982" y="18000"/>
                </a:lnTo>
                <a:lnTo>
                  <a:pt x="982" y="15453"/>
                </a:lnTo>
                <a:cubicBezTo>
                  <a:pt x="1552" y="15122"/>
                  <a:pt x="1964" y="14244"/>
                  <a:pt x="1964" y="13200"/>
                </a:cubicBezTo>
                <a:cubicBezTo>
                  <a:pt x="1964" y="12157"/>
                  <a:pt x="1552" y="11278"/>
                  <a:pt x="982" y="10947"/>
                </a:cubicBezTo>
                <a:lnTo>
                  <a:pt x="982" y="8400"/>
                </a:lnTo>
                <a:lnTo>
                  <a:pt x="17673" y="8400"/>
                </a:lnTo>
                <a:cubicBezTo>
                  <a:pt x="17673" y="8400"/>
                  <a:pt x="17673" y="10947"/>
                  <a:pt x="17673" y="10947"/>
                </a:cubicBezTo>
                <a:close/>
                <a:moveTo>
                  <a:pt x="17673" y="20400"/>
                </a:moveTo>
                <a:lnTo>
                  <a:pt x="16691" y="20400"/>
                </a:lnTo>
                <a:lnTo>
                  <a:pt x="16691" y="19200"/>
                </a:lnTo>
                <a:lnTo>
                  <a:pt x="17673" y="19200"/>
                </a:lnTo>
                <a:cubicBezTo>
                  <a:pt x="17673" y="19200"/>
                  <a:pt x="17673" y="20400"/>
                  <a:pt x="17673" y="20400"/>
                </a:cubicBezTo>
                <a:close/>
                <a:moveTo>
                  <a:pt x="15709" y="20400"/>
                </a:moveTo>
                <a:lnTo>
                  <a:pt x="982" y="20400"/>
                </a:lnTo>
                <a:lnTo>
                  <a:pt x="982" y="19200"/>
                </a:lnTo>
                <a:lnTo>
                  <a:pt x="15709" y="19200"/>
                </a:lnTo>
                <a:cubicBezTo>
                  <a:pt x="15709" y="19200"/>
                  <a:pt x="15709" y="20400"/>
                  <a:pt x="15709" y="20400"/>
                </a:cubicBezTo>
                <a:close/>
                <a:moveTo>
                  <a:pt x="982" y="6000"/>
                </a:moveTo>
                <a:lnTo>
                  <a:pt x="15709" y="6000"/>
                </a:lnTo>
                <a:lnTo>
                  <a:pt x="15709" y="7200"/>
                </a:lnTo>
                <a:lnTo>
                  <a:pt x="982" y="7200"/>
                </a:lnTo>
                <a:cubicBezTo>
                  <a:pt x="982" y="7200"/>
                  <a:pt x="982" y="6000"/>
                  <a:pt x="982" y="6000"/>
                </a:cubicBezTo>
                <a:close/>
                <a:moveTo>
                  <a:pt x="17673" y="4800"/>
                </a:moveTo>
                <a:lnTo>
                  <a:pt x="982" y="4800"/>
                </a:lnTo>
                <a:cubicBezTo>
                  <a:pt x="439" y="4800"/>
                  <a:pt x="0" y="5338"/>
                  <a:pt x="0" y="6000"/>
                </a:cubicBezTo>
                <a:lnTo>
                  <a:pt x="0" y="11400"/>
                </a:lnTo>
                <a:cubicBezTo>
                  <a:pt x="0" y="11732"/>
                  <a:pt x="220" y="12000"/>
                  <a:pt x="491" y="12000"/>
                </a:cubicBezTo>
                <a:cubicBezTo>
                  <a:pt x="762" y="12000"/>
                  <a:pt x="982" y="12538"/>
                  <a:pt x="982" y="13200"/>
                </a:cubicBezTo>
                <a:cubicBezTo>
                  <a:pt x="982" y="13862"/>
                  <a:pt x="762" y="14400"/>
                  <a:pt x="491" y="14400"/>
                </a:cubicBezTo>
                <a:cubicBezTo>
                  <a:pt x="220" y="14400"/>
                  <a:pt x="0" y="14668"/>
                  <a:pt x="0" y="15000"/>
                </a:cubicBezTo>
                <a:lnTo>
                  <a:pt x="0" y="20400"/>
                </a:lnTo>
                <a:cubicBezTo>
                  <a:pt x="0" y="21063"/>
                  <a:pt x="439" y="21600"/>
                  <a:pt x="982" y="21600"/>
                </a:cubicBezTo>
                <a:lnTo>
                  <a:pt x="17673" y="21600"/>
                </a:lnTo>
                <a:cubicBezTo>
                  <a:pt x="18214" y="21600"/>
                  <a:pt x="18655" y="21063"/>
                  <a:pt x="18655" y="20400"/>
                </a:cubicBezTo>
                <a:lnTo>
                  <a:pt x="18655" y="15000"/>
                </a:lnTo>
                <a:cubicBezTo>
                  <a:pt x="18655" y="14668"/>
                  <a:pt x="18435" y="14400"/>
                  <a:pt x="18164" y="14400"/>
                </a:cubicBezTo>
                <a:cubicBezTo>
                  <a:pt x="17892" y="14400"/>
                  <a:pt x="17673" y="13862"/>
                  <a:pt x="17673" y="13200"/>
                </a:cubicBezTo>
                <a:cubicBezTo>
                  <a:pt x="17673" y="12538"/>
                  <a:pt x="17892" y="12000"/>
                  <a:pt x="18164" y="12000"/>
                </a:cubicBezTo>
                <a:cubicBezTo>
                  <a:pt x="18435" y="12000"/>
                  <a:pt x="18655" y="11732"/>
                  <a:pt x="18655" y="11400"/>
                </a:cubicBezTo>
                <a:lnTo>
                  <a:pt x="18655" y="6000"/>
                </a:lnTo>
                <a:cubicBezTo>
                  <a:pt x="18655" y="5338"/>
                  <a:pt x="18214" y="4800"/>
                  <a:pt x="17673" y="48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36" name="Shape 2736"/>
          <p:cNvSpPr/>
          <p:nvPr/>
        </p:nvSpPr>
        <p:spPr>
          <a:xfrm>
            <a:off x="10290719" y="10344969"/>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945" y="2945"/>
                </a:moveTo>
                <a:lnTo>
                  <a:pt x="18655" y="2945"/>
                </a:lnTo>
                <a:lnTo>
                  <a:pt x="18655" y="18655"/>
                </a:lnTo>
                <a:lnTo>
                  <a:pt x="2945" y="18655"/>
                </a:lnTo>
                <a:cubicBezTo>
                  <a:pt x="2945" y="18655"/>
                  <a:pt x="2945" y="2945"/>
                  <a:pt x="2945" y="2945"/>
                </a:cubicBezTo>
                <a:close/>
                <a:moveTo>
                  <a:pt x="1964" y="19636"/>
                </a:moveTo>
                <a:lnTo>
                  <a:pt x="19636" y="19636"/>
                </a:lnTo>
                <a:lnTo>
                  <a:pt x="19636" y="1964"/>
                </a:lnTo>
                <a:lnTo>
                  <a:pt x="1964" y="1964"/>
                </a:lnTo>
                <a:cubicBezTo>
                  <a:pt x="1964" y="1964"/>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37" name="Shape 2737"/>
          <p:cNvSpPr/>
          <p:nvPr/>
        </p:nvSpPr>
        <p:spPr>
          <a:xfrm>
            <a:off x="11357241" y="10344969"/>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2273" y="12273"/>
                </a:moveTo>
                <a:lnTo>
                  <a:pt x="18655" y="12273"/>
                </a:lnTo>
                <a:lnTo>
                  <a:pt x="18655" y="18655"/>
                </a:lnTo>
                <a:lnTo>
                  <a:pt x="12273" y="18655"/>
                </a:lnTo>
                <a:cubicBezTo>
                  <a:pt x="12273" y="18655"/>
                  <a:pt x="12273" y="12273"/>
                  <a:pt x="12273" y="12273"/>
                </a:cubicBezTo>
                <a:close/>
                <a:moveTo>
                  <a:pt x="11291" y="19636"/>
                </a:moveTo>
                <a:lnTo>
                  <a:pt x="19636" y="19636"/>
                </a:lnTo>
                <a:lnTo>
                  <a:pt x="19636" y="11291"/>
                </a:lnTo>
                <a:lnTo>
                  <a:pt x="11291" y="11291"/>
                </a:lnTo>
                <a:cubicBezTo>
                  <a:pt x="11291" y="11291"/>
                  <a:pt x="11291" y="19636"/>
                  <a:pt x="11291" y="19636"/>
                </a:cubicBezTo>
                <a:close/>
                <a:moveTo>
                  <a:pt x="12273" y="2945"/>
                </a:moveTo>
                <a:lnTo>
                  <a:pt x="18655" y="2945"/>
                </a:lnTo>
                <a:lnTo>
                  <a:pt x="18655" y="9327"/>
                </a:lnTo>
                <a:lnTo>
                  <a:pt x="12273" y="9327"/>
                </a:lnTo>
                <a:cubicBezTo>
                  <a:pt x="12273" y="9327"/>
                  <a:pt x="12273" y="2945"/>
                  <a:pt x="12273" y="2945"/>
                </a:cubicBezTo>
                <a:close/>
                <a:moveTo>
                  <a:pt x="11291" y="10309"/>
                </a:moveTo>
                <a:lnTo>
                  <a:pt x="19636" y="10309"/>
                </a:lnTo>
                <a:lnTo>
                  <a:pt x="19636" y="1964"/>
                </a:lnTo>
                <a:lnTo>
                  <a:pt x="11291" y="1964"/>
                </a:lnTo>
                <a:cubicBezTo>
                  <a:pt x="11291" y="1964"/>
                  <a:pt x="11291" y="10309"/>
                  <a:pt x="11291" y="10309"/>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945" y="2945"/>
                </a:moveTo>
                <a:lnTo>
                  <a:pt x="9327" y="2945"/>
                </a:lnTo>
                <a:lnTo>
                  <a:pt x="9327" y="9327"/>
                </a:lnTo>
                <a:lnTo>
                  <a:pt x="2945" y="9327"/>
                </a:lnTo>
                <a:cubicBezTo>
                  <a:pt x="2945" y="9327"/>
                  <a:pt x="2945" y="2945"/>
                  <a:pt x="2945" y="2945"/>
                </a:cubicBezTo>
                <a:close/>
                <a:moveTo>
                  <a:pt x="1964" y="10309"/>
                </a:moveTo>
                <a:lnTo>
                  <a:pt x="10309" y="10309"/>
                </a:lnTo>
                <a:lnTo>
                  <a:pt x="10309" y="1964"/>
                </a:lnTo>
                <a:lnTo>
                  <a:pt x="1964" y="1964"/>
                </a:lnTo>
                <a:cubicBezTo>
                  <a:pt x="1964" y="1964"/>
                  <a:pt x="1964" y="10309"/>
                  <a:pt x="1964" y="10309"/>
                </a:cubicBezTo>
                <a:close/>
                <a:moveTo>
                  <a:pt x="2945" y="12273"/>
                </a:moveTo>
                <a:lnTo>
                  <a:pt x="9327" y="12273"/>
                </a:lnTo>
                <a:lnTo>
                  <a:pt x="9327" y="18655"/>
                </a:lnTo>
                <a:lnTo>
                  <a:pt x="2945" y="18655"/>
                </a:lnTo>
                <a:cubicBezTo>
                  <a:pt x="2945" y="18655"/>
                  <a:pt x="2945" y="12273"/>
                  <a:pt x="2945" y="12273"/>
                </a:cubicBezTo>
                <a:close/>
                <a:moveTo>
                  <a:pt x="1964" y="19636"/>
                </a:moveTo>
                <a:lnTo>
                  <a:pt x="10309" y="19636"/>
                </a:lnTo>
                <a:lnTo>
                  <a:pt x="10309" y="11291"/>
                </a:lnTo>
                <a:lnTo>
                  <a:pt x="1964" y="11291"/>
                </a:lnTo>
                <a:cubicBezTo>
                  <a:pt x="1964" y="11291"/>
                  <a:pt x="1964" y="19636"/>
                  <a:pt x="1964" y="19636"/>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38" name="Shape 2738"/>
          <p:cNvSpPr/>
          <p:nvPr/>
        </p:nvSpPr>
        <p:spPr>
          <a:xfrm>
            <a:off x="1758542" y="1141149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945" y="2945"/>
                </a:moveTo>
                <a:lnTo>
                  <a:pt x="9327" y="2945"/>
                </a:lnTo>
                <a:lnTo>
                  <a:pt x="9327" y="18655"/>
                </a:lnTo>
                <a:lnTo>
                  <a:pt x="2945" y="18655"/>
                </a:lnTo>
                <a:cubicBezTo>
                  <a:pt x="2945" y="18655"/>
                  <a:pt x="2945" y="2945"/>
                  <a:pt x="2945" y="2945"/>
                </a:cubicBezTo>
                <a:close/>
                <a:moveTo>
                  <a:pt x="1964" y="19636"/>
                </a:moveTo>
                <a:lnTo>
                  <a:pt x="10309" y="19636"/>
                </a:lnTo>
                <a:lnTo>
                  <a:pt x="10309" y="1964"/>
                </a:lnTo>
                <a:lnTo>
                  <a:pt x="1964" y="1964"/>
                </a:lnTo>
                <a:cubicBezTo>
                  <a:pt x="1964" y="1964"/>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2945"/>
                </a:moveTo>
                <a:lnTo>
                  <a:pt x="18655" y="2945"/>
                </a:lnTo>
                <a:lnTo>
                  <a:pt x="18655" y="18655"/>
                </a:lnTo>
                <a:lnTo>
                  <a:pt x="12273" y="18655"/>
                </a:lnTo>
                <a:cubicBezTo>
                  <a:pt x="12273" y="18655"/>
                  <a:pt x="12273" y="2945"/>
                  <a:pt x="12273" y="2945"/>
                </a:cubicBezTo>
                <a:close/>
                <a:moveTo>
                  <a:pt x="11291" y="19636"/>
                </a:moveTo>
                <a:lnTo>
                  <a:pt x="19636" y="19636"/>
                </a:lnTo>
                <a:lnTo>
                  <a:pt x="19636" y="1964"/>
                </a:lnTo>
                <a:lnTo>
                  <a:pt x="11291" y="1964"/>
                </a:lnTo>
                <a:cubicBezTo>
                  <a:pt x="11291" y="1964"/>
                  <a:pt x="11291" y="19636"/>
                  <a:pt x="11291" y="19636"/>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39" name="Shape 2739"/>
          <p:cNvSpPr/>
          <p:nvPr/>
        </p:nvSpPr>
        <p:spPr>
          <a:xfrm>
            <a:off x="2825064" y="1141149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945" y="2945"/>
                </a:moveTo>
                <a:lnTo>
                  <a:pt x="18655" y="2945"/>
                </a:lnTo>
                <a:lnTo>
                  <a:pt x="18655" y="9327"/>
                </a:lnTo>
                <a:lnTo>
                  <a:pt x="2945" y="9327"/>
                </a:lnTo>
                <a:cubicBezTo>
                  <a:pt x="2945" y="9327"/>
                  <a:pt x="2945" y="2945"/>
                  <a:pt x="2945" y="2945"/>
                </a:cubicBezTo>
                <a:close/>
                <a:moveTo>
                  <a:pt x="1964" y="10309"/>
                </a:moveTo>
                <a:lnTo>
                  <a:pt x="19636" y="10309"/>
                </a:lnTo>
                <a:lnTo>
                  <a:pt x="19636" y="1964"/>
                </a:lnTo>
                <a:lnTo>
                  <a:pt x="1964" y="1964"/>
                </a:lnTo>
                <a:cubicBezTo>
                  <a:pt x="1964" y="1964"/>
                  <a:pt x="1964" y="10309"/>
                  <a:pt x="1964" y="10309"/>
                </a:cubicBezTo>
                <a:close/>
                <a:moveTo>
                  <a:pt x="2945" y="12273"/>
                </a:moveTo>
                <a:lnTo>
                  <a:pt x="18655" y="12273"/>
                </a:lnTo>
                <a:lnTo>
                  <a:pt x="18655" y="18655"/>
                </a:lnTo>
                <a:lnTo>
                  <a:pt x="2945" y="18655"/>
                </a:lnTo>
                <a:cubicBezTo>
                  <a:pt x="2945" y="18655"/>
                  <a:pt x="2945" y="12273"/>
                  <a:pt x="2945" y="12273"/>
                </a:cubicBezTo>
                <a:close/>
                <a:moveTo>
                  <a:pt x="1964" y="19636"/>
                </a:moveTo>
                <a:lnTo>
                  <a:pt x="19636" y="19636"/>
                </a:lnTo>
                <a:lnTo>
                  <a:pt x="19636" y="11291"/>
                </a:lnTo>
                <a:lnTo>
                  <a:pt x="1964" y="11291"/>
                </a:lnTo>
                <a:cubicBezTo>
                  <a:pt x="1964" y="11291"/>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40" name="Shape 2740"/>
          <p:cNvSpPr/>
          <p:nvPr/>
        </p:nvSpPr>
        <p:spPr>
          <a:xfrm>
            <a:off x="3891586" y="1141149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2273" y="2945"/>
                </a:moveTo>
                <a:lnTo>
                  <a:pt x="18655" y="2945"/>
                </a:lnTo>
                <a:lnTo>
                  <a:pt x="18655" y="18655"/>
                </a:lnTo>
                <a:lnTo>
                  <a:pt x="12273" y="18655"/>
                </a:lnTo>
                <a:cubicBezTo>
                  <a:pt x="12273" y="18655"/>
                  <a:pt x="12273" y="2945"/>
                  <a:pt x="12273" y="2945"/>
                </a:cubicBezTo>
                <a:close/>
                <a:moveTo>
                  <a:pt x="11291" y="19636"/>
                </a:moveTo>
                <a:lnTo>
                  <a:pt x="19636" y="19636"/>
                </a:lnTo>
                <a:lnTo>
                  <a:pt x="19636" y="1964"/>
                </a:lnTo>
                <a:lnTo>
                  <a:pt x="11291" y="1964"/>
                </a:lnTo>
                <a:cubicBezTo>
                  <a:pt x="11291" y="1964"/>
                  <a:pt x="11291" y="19636"/>
                  <a:pt x="11291"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945" y="2945"/>
                </a:moveTo>
                <a:lnTo>
                  <a:pt x="9327" y="2945"/>
                </a:lnTo>
                <a:lnTo>
                  <a:pt x="9327" y="9327"/>
                </a:lnTo>
                <a:lnTo>
                  <a:pt x="2945" y="9327"/>
                </a:lnTo>
                <a:cubicBezTo>
                  <a:pt x="2945" y="9327"/>
                  <a:pt x="2945" y="2945"/>
                  <a:pt x="2945" y="2945"/>
                </a:cubicBezTo>
                <a:close/>
                <a:moveTo>
                  <a:pt x="1964" y="10309"/>
                </a:moveTo>
                <a:lnTo>
                  <a:pt x="10309" y="10309"/>
                </a:lnTo>
                <a:lnTo>
                  <a:pt x="10309" y="1964"/>
                </a:lnTo>
                <a:lnTo>
                  <a:pt x="1964" y="1964"/>
                </a:lnTo>
                <a:cubicBezTo>
                  <a:pt x="1964" y="1964"/>
                  <a:pt x="1964" y="10309"/>
                  <a:pt x="1964" y="10309"/>
                </a:cubicBezTo>
                <a:close/>
                <a:moveTo>
                  <a:pt x="2945" y="12273"/>
                </a:moveTo>
                <a:lnTo>
                  <a:pt x="9327" y="12273"/>
                </a:lnTo>
                <a:lnTo>
                  <a:pt x="9327" y="18655"/>
                </a:lnTo>
                <a:lnTo>
                  <a:pt x="2945" y="18655"/>
                </a:lnTo>
                <a:cubicBezTo>
                  <a:pt x="2945" y="18655"/>
                  <a:pt x="2945" y="12273"/>
                  <a:pt x="2945" y="12273"/>
                </a:cubicBezTo>
                <a:close/>
                <a:moveTo>
                  <a:pt x="1964" y="19636"/>
                </a:moveTo>
                <a:lnTo>
                  <a:pt x="10309" y="19636"/>
                </a:lnTo>
                <a:lnTo>
                  <a:pt x="10309" y="11291"/>
                </a:lnTo>
                <a:lnTo>
                  <a:pt x="1964" y="11291"/>
                </a:lnTo>
                <a:cubicBezTo>
                  <a:pt x="1964" y="11291"/>
                  <a:pt x="1964" y="19636"/>
                  <a:pt x="1964" y="19636"/>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41" name="Shape 2741"/>
          <p:cNvSpPr/>
          <p:nvPr/>
        </p:nvSpPr>
        <p:spPr>
          <a:xfrm>
            <a:off x="4958108" y="1141149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2945"/>
                </a:moveTo>
                <a:lnTo>
                  <a:pt x="18655" y="2945"/>
                </a:lnTo>
                <a:lnTo>
                  <a:pt x="18655" y="9327"/>
                </a:lnTo>
                <a:lnTo>
                  <a:pt x="12273" y="9327"/>
                </a:lnTo>
                <a:cubicBezTo>
                  <a:pt x="12273" y="9327"/>
                  <a:pt x="12273" y="2945"/>
                  <a:pt x="12273" y="2945"/>
                </a:cubicBezTo>
                <a:close/>
                <a:moveTo>
                  <a:pt x="11291" y="10309"/>
                </a:moveTo>
                <a:lnTo>
                  <a:pt x="19636" y="10309"/>
                </a:lnTo>
                <a:lnTo>
                  <a:pt x="19636" y="1964"/>
                </a:lnTo>
                <a:lnTo>
                  <a:pt x="11291" y="1964"/>
                </a:lnTo>
                <a:cubicBezTo>
                  <a:pt x="11291" y="1964"/>
                  <a:pt x="11291" y="10309"/>
                  <a:pt x="11291" y="10309"/>
                </a:cubicBezTo>
                <a:close/>
                <a:moveTo>
                  <a:pt x="2945" y="12273"/>
                </a:moveTo>
                <a:lnTo>
                  <a:pt x="18655" y="12273"/>
                </a:lnTo>
                <a:lnTo>
                  <a:pt x="18655" y="18655"/>
                </a:lnTo>
                <a:lnTo>
                  <a:pt x="2945" y="18655"/>
                </a:lnTo>
                <a:cubicBezTo>
                  <a:pt x="2945" y="18655"/>
                  <a:pt x="2945" y="12273"/>
                  <a:pt x="2945" y="12273"/>
                </a:cubicBezTo>
                <a:close/>
                <a:moveTo>
                  <a:pt x="1964" y="19636"/>
                </a:moveTo>
                <a:lnTo>
                  <a:pt x="19636" y="19636"/>
                </a:lnTo>
                <a:lnTo>
                  <a:pt x="19636" y="11291"/>
                </a:lnTo>
                <a:lnTo>
                  <a:pt x="1964" y="11291"/>
                </a:lnTo>
                <a:cubicBezTo>
                  <a:pt x="1964" y="11291"/>
                  <a:pt x="1964" y="19636"/>
                  <a:pt x="1964" y="19636"/>
                </a:cubicBezTo>
                <a:close/>
                <a:moveTo>
                  <a:pt x="9327" y="9327"/>
                </a:moveTo>
                <a:lnTo>
                  <a:pt x="2945" y="9327"/>
                </a:lnTo>
                <a:lnTo>
                  <a:pt x="2945" y="2945"/>
                </a:lnTo>
                <a:lnTo>
                  <a:pt x="9327" y="2945"/>
                </a:lnTo>
                <a:cubicBezTo>
                  <a:pt x="9327" y="2945"/>
                  <a:pt x="9327" y="9327"/>
                  <a:pt x="9327" y="9327"/>
                </a:cubicBezTo>
                <a:close/>
                <a:moveTo>
                  <a:pt x="10309" y="1964"/>
                </a:moveTo>
                <a:lnTo>
                  <a:pt x="1964" y="1964"/>
                </a:lnTo>
                <a:lnTo>
                  <a:pt x="1964" y="10309"/>
                </a:lnTo>
                <a:lnTo>
                  <a:pt x="10309" y="10309"/>
                </a:lnTo>
                <a:cubicBezTo>
                  <a:pt x="10309" y="10309"/>
                  <a:pt x="10309" y="1964"/>
                  <a:pt x="10309" y="1964"/>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42" name="Shape 2742"/>
          <p:cNvSpPr/>
          <p:nvPr/>
        </p:nvSpPr>
        <p:spPr>
          <a:xfrm>
            <a:off x="6024630" y="1141149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2273" y="12273"/>
                </a:moveTo>
                <a:lnTo>
                  <a:pt x="18655" y="12273"/>
                </a:lnTo>
                <a:lnTo>
                  <a:pt x="18655" y="18655"/>
                </a:lnTo>
                <a:lnTo>
                  <a:pt x="12273" y="18655"/>
                </a:lnTo>
                <a:cubicBezTo>
                  <a:pt x="12273" y="18655"/>
                  <a:pt x="12273" y="12273"/>
                  <a:pt x="12273" y="12273"/>
                </a:cubicBezTo>
                <a:close/>
                <a:moveTo>
                  <a:pt x="11291" y="19636"/>
                </a:moveTo>
                <a:lnTo>
                  <a:pt x="19636" y="19636"/>
                </a:lnTo>
                <a:lnTo>
                  <a:pt x="19636" y="11291"/>
                </a:lnTo>
                <a:lnTo>
                  <a:pt x="11291" y="11291"/>
                </a:lnTo>
                <a:cubicBezTo>
                  <a:pt x="11291" y="11291"/>
                  <a:pt x="11291" y="19636"/>
                  <a:pt x="11291"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2945"/>
                </a:moveTo>
                <a:lnTo>
                  <a:pt x="18655" y="2945"/>
                </a:lnTo>
                <a:lnTo>
                  <a:pt x="18655" y="9327"/>
                </a:lnTo>
                <a:lnTo>
                  <a:pt x="12273" y="9327"/>
                </a:lnTo>
                <a:cubicBezTo>
                  <a:pt x="12273" y="9327"/>
                  <a:pt x="12273" y="2945"/>
                  <a:pt x="12273" y="2945"/>
                </a:cubicBezTo>
                <a:close/>
                <a:moveTo>
                  <a:pt x="11291" y="10309"/>
                </a:moveTo>
                <a:lnTo>
                  <a:pt x="19636" y="10309"/>
                </a:lnTo>
                <a:lnTo>
                  <a:pt x="19636" y="1964"/>
                </a:lnTo>
                <a:lnTo>
                  <a:pt x="11291" y="1964"/>
                </a:lnTo>
                <a:cubicBezTo>
                  <a:pt x="11291" y="1964"/>
                  <a:pt x="11291" y="10309"/>
                  <a:pt x="11291" y="10309"/>
                </a:cubicBezTo>
                <a:close/>
                <a:moveTo>
                  <a:pt x="2945" y="2945"/>
                </a:moveTo>
                <a:lnTo>
                  <a:pt x="9327" y="2945"/>
                </a:lnTo>
                <a:lnTo>
                  <a:pt x="9327" y="18655"/>
                </a:lnTo>
                <a:lnTo>
                  <a:pt x="2945" y="18655"/>
                </a:lnTo>
                <a:cubicBezTo>
                  <a:pt x="2945" y="18655"/>
                  <a:pt x="2945" y="2945"/>
                  <a:pt x="2945" y="2945"/>
                </a:cubicBezTo>
                <a:close/>
                <a:moveTo>
                  <a:pt x="1964" y="19636"/>
                </a:moveTo>
                <a:lnTo>
                  <a:pt x="10309" y="19636"/>
                </a:lnTo>
                <a:lnTo>
                  <a:pt x="10309" y="1964"/>
                </a:lnTo>
                <a:lnTo>
                  <a:pt x="1964" y="1964"/>
                </a:lnTo>
                <a:cubicBezTo>
                  <a:pt x="1964" y="1964"/>
                  <a:pt x="1964" y="19636"/>
                  <a:pt x="1964" y="19636"/>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43" name="Shape 2743"/>
          <p:cNvSpPr/>
          <p:nvPr/>
        </p:nvSpPr>
        <p:spPr>
          <a:xfrm>
            <a:off x="7091153" y="1141149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2273" y="12273"/>
                </a:moveTo>
                <a:lnTo>
                  <a:pt x="18655" y="12273"/>
                </a:lnTo>
                <a:lnTo>
                  <a:pt x="18655" y="18655"/>
                </a:lnTo>
                <a:lnTo>
                  <a:pt x="12273" y="18655"/>
                </a:lnTo>
                <a:cubicBezTo>
                  <a:pt x="12273" y="18655"/>
                  <a:pt x="12273" y="12273"/>
                  <a:pt x="12273" y="12273"/>
                </a:cubicBezTo>
                <a:close/>
                <a:moveTo>
                  <a:pt x="11291" y="19636"/>
                </a:moveTo>
                <a:lnTo>
                  <a:pt x="19636" y="19636"/>
                </a:lnTo>
                <a:lnTo>
                  <a:pt x="19636" y="11291"/>
                </a:lnTo>
                <a:lnTo>
                  <a:pt x="11291" y="11291"/>
                </a:lnTo>
                <a:cubicBezTo>
                  <a:pt x="11291" y="11291"/>
                  <a:pt x="11291" y="19636"/>
                  <a:pt x="11291" y="19636"/>
                </a:cubicBezTo>
                <a:close/>
                <a:moveTo>
                  <a:pt x="2945" y="2945"/>
                </a:moveTo>
                <a:lnTo>
                  <a:pt x="18655" y="2945"/>
                </a:lnTo>
                <a:lnTo>
                  <a:pt x="18655" y="9327"/>
                </a:lnTo>
                <a:lnTo>
                  <a:pt x="2945" y="9327"/>
                </a:lnTo>
                <a:cubicBezTo>
                  <a:pt x="2945" y="9327"/>
                  <a:pt x="2945" y="2945"/>
                  <a:pt x="2945" y="2945"/>
                </a:cubicBezTo>
                <a:close/>
                <a:moveTo>
                  <a:pt x="1964" y="10309"/>
                </a:moveTo>
                <a:lnTo>
                  <a:pt x="19636" y="10309"/>
                </a:lnTo>
                <a:lnTo>
                  <a:pt x="19636" y="1964"/>
                </a:lnTo>
                <a:lnTo>
                  <a:pt x="1964" y="1964"/>
                </a:lnTo>
                <a:cubicBezTo>
                  <a:pt x="1964" y="1964"/>
                  <a:pt x="1964" y="10309"/>
                  <a:pt x="1964" y="10309"/>
                </a:cubicBezTo>
                <a:close/>
                <a:moveTo>
                  <a:pt x="2945" y="12273"/>
                </a:moveTo>
                <a:lnTo>
                  <a:pt x="9327" y="12273"/>
                </a:lnTo>
                <a:lnTo>
                  <a:pt x="9327" y="18655"/>
                </a:lnTo>
                <a:lnTo>
                  <a:pt x="2945" y="18655"/>
                </a:lnTo>
                <a:cubicBezTo>
                  <a:pt x="2945" y="18655"/>
                  <a:pt x="2945" y="12273"/>
                  <a:pt x="2945" y="12273"/>
                </a:cubicBezTo>
                <a:close/>
                <a:moveTo>
                  <a:pt x="1964" y="19636"/>
                </a:moveTo>
                <a:lnTo>
                  <a:pt x="10309" y="19636"/>
                </a:lnTo>
                <a:lnTo>
                  <a:pt x="10309" y="11291"/>
                </a:lnTo>
                <a:lnTo>
                  <a:pt x="1964" y="11291"/>
                </a:lnTo>
                <a:cubicBezTo>
                  <a:pt x="1964" y="11291"/>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44" name="Shape 2744"/>
          <p:cNvSpPr/>
          <p:nvPr/>
        </p:nvSpPr>
        <p:spPr>
          <a:xfrm>
            <a:off x="8157675" y="1141149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9327" y="9327"/>
                </a:moveTo>
                <a:lnTo>
                  <a:pt x="12273" y="9327"/>
                </a:lnTo>
                <a:lnTo>
                  <a:pt x="12273" y="12273"/>
                </a:lnTo>
                <a:lnTo>
                  <a:pt x="9327" y="12273"/>
                </a:lnTo>
                <a:cubicBezTo>
                  <a:pt x="9327" y="12273"/>
                  <a:pt x="9327" y="9327"/>
                  <a:pt x="9327" y="9327"/>
                </a:cubicBezTo>
                <a:close/>
                <a:moveTo>
                  <a:pt x="8345" y="13255"/>
                </a:moveTo>
                <a:lnTo>
                  <a:pt x="13255" y="13255"/>
                </a:lnTo>
                <a:lnTo>
                  <a:pt x="13255" y="8345"/>
                </a:lnTo>
                <a:lnTo>
                  <a:pt x="8345" y="8345"/>
                </a:lnTo>
                <a:cubicBezTo>
                  <a:pt x="8345" y="8345"/>
                  <a:pt x="8345" y="13255"/>
                  <a:pt x="8345" y="13255"/>
                </a:cubicBezTo>
                <a:close/>
                <a:moveTo>
                  <a:pt x="9327" y="15709"/>
                </a:moveTo>
                <a:lnTo>
                  <a:pt x="12273" y="15709"/>
                </a:lnTo>
                <a:lnTo>
                  <a:pt x="12273" y="18655"/>
                </a:lnTo>
                <a:lnTo>
                  <a:pt x="9327" y="18655"/>
                </a:lnTo>
                <a:cubicBezTo>
                  <a:pt x="9327" y="18655"/>
                  <a:pt x="9327" y="15709"/>
                  <a:pt x="9327" y="15709"/>
                </a:cubicBezTo>
                <a:close/>
                <a:moveTo>
                  <a:pt x="8345" y="19636"/>
                </a:moveTo>
                <a:lnTo>
                  <a:pt x="13255" y="19636"/>
                </a:lnTo>
                <a:lnTo>
                  <a:pt x="13255" y="14727"/>
                </a:lnTo>
                <a:lnTo>
                  <a:pt x="8345" y="14727"/>
                </a:lnTo>
                <a:cubicBezTo>
                  <a:pt x="8345" y="14727"/>
                  <a:pt x="8345" y="19636"/>
                  <a:pt x="8345" y="19636"/>
                </a:cubicBezTo>
                <a:close/>
                <a:moveTo>
                  <a:pt x="15709" y="2945"/>
                </a:moveTo>
                <a:lnTo>
                  <a:pt x="18655" y="2945"/>
                </a:lnTo>
                <a:lnTo>
                  <a:pt x="18655" y="5891"/>
                </a:lnTo>
                <a:lnTo>
                  <a:pt x="15709" y="5891"/>
                </a:lnTo>
                <a:cubicBezTo>
                  <a:pt x="15709" y="5891"/>
                  <a:pt x="15709" y="2945"/>
                  <a:pt x="15709" y="2945"/>
                </a:cubicBezTo>
                <a:close/>
                <a:moveTo>
                  <a:pt x="14727" y="6873"/>
                </a:moveTo>
                <a:lnTo>
                  <a:pt x="19636" y="6873"/>
                </a:lnTo>
                <a:lnTo>
                  <a:pt x="19636" y="1964"/>
                </a:lnTo>
                <a:lnTo>
                  <a:pt x="14727" y="1964"/>
                </a:lnTo>
                <a:cubicBezTo>
                  <a:pt x="14727" y="1964"/>
                  <a:pt x="14727" y="6873"/>
                  <a:pt x="14727" y="6873"/>
                </a:cubicBezTo>
                <a:close/>
                <a:moveTo>
                  <a:pt x="15709" y="9327"/>
                </a:moveTo>
                <a:lnTo>
                  <a:pt x="18655" y="9327"/>
                </a:lnTo>
                <a:lnTo>
                  <a:pt x="18655" y="12273"/>
                </a:lnTo>
                <a:lnTo>
                  <a:pt x="15709" y="12273"/>
                </a:lnTo>
                <a:cubicBezTo>
                  <a:pt x="15709" y="12273"/>
                  <a:pt x="15709" y="9327"/>
                  <a:pt x="15709" y="9327"/>
                </a:cubicBezTo>
                <a:close/>
                <a:moveTo>
                  <a:pt x="14727" y="13255"/>
                </a:moveTo>
                <a:lnTo>
                  <a:pt x="19636" y="13255"/>
                </a:lnTo>
                <a:lnTo>
                  <a:pt x="19636" y="8345"/>
                </a:lnTo>
                <a:lnTo>
                  <a:pt x="14727" y="8345"/>
                </a:lnTo>
                <a:cubicBezTo>
                  <a:pt x="14727" y="8345"/>
                  <a:pt x="14727" y="13255"/>
                  <a:pt x="14727" y="13255"/>
                </a:cubicBezTo>
                <a:close/>
                <a:moveTo>
                  <a:pt x="9327" y="2945"/>
                </a:moveTo>
                <a:lnTo>
                  <a:pt x="12273" y="2945"/>
                </a:lnTo>
                <a:lnTo>
                  <a:pt x="12273" y="5891"/>
                </a:lnTo>
                <a:lnTo>
                  <a:pt x="9327" y="5891"/>
                </a:lnTo>
                <a:cubicBezTo>
                  <a:pt x="9327" y="5891"/>
                  <a:pt x="9327" y="2945"/>
                  <a:pt x="9327" y="2945"/>
                </a:cubicBezTo>
                <a:close/>
                <a:moveTo>
                  <a:pt x="8345" y="6873"/>
                </a:moveTo>
                <a:lnTo>
                  <a:pt x="13255" y="6873"/>
                </a:lnTo>
                <a:lnTo>
                  <a:pt x="13255" y="1964"/>
                </a:lnTo>
                <a:lnTo>
                  <a:pt x="8345" y="1964"/>
                </a:lnTo>
                <a:cubicBezTo>
                  <a:pt x="8345" y="1964"/>
                  <a:pt x="8345" y="6873"/>
                  <a:pt x="8345" y="6873"/>
                </a:cubicBezTo>
                <a:close/>
                <a:moveTo>
                  <a:pt x="2945" y="9327"/>
                </a:moveTo>
                <a:lnTo>
                  <a:pt x="5891" y="9327"/>
                </a:lnTo>
                <a:lnTo>
                  <a:pt x="5891" y="12273"/>
                </a:lnTo>
                <a:lnTo>
                  <a:pt x="2945" y="12273"/>
                </a:lnTo>
                <a:cubicBezTo>
                  <a:pt x="2945" y="12273"/>
                  <a:pt x="2945" y="9327"/>
                  <a:pt x="2945" y="9327"/>
                </a:cubicBezTo>
                <a:close/>
                <a:moveTo>
                  <a:pt x="1964" y="13255"/>
                </a:moveTo>
                <a:lnTo>
                  <a:pt x="6873" y="13255"/>
                </a:lnTo>
                <a:lnTo>
                  <a:pt x="6873" y="8345"/>
                </a:lnTo>
                <a:lnTo>
                  <a:pt x="1964" y="8345"/>
                </a:lnTo>
                <a:cubicBezTo>
                  <a:pt x="1964" y="8345"/>
                  <a:pt x="1964" y="13255"/>
                  <a:pt x="1964" y="13255"/>
                </a:cubicBezTo>
                <a:close/>
                <a:moveTo>
                  <a:pt x="2945" y="2945"/>
                </a:moveTo>
                <a:lnTo>
                  <a:pt x="5891" y="2945"/>
                </a:lnTo>
                <a:lnTo>
                  <a:pt x="5891" y="5891"/>
                </a:lnTo>
                <a:lnTo>
                  <a:pt x="2945" y="5891"/>
                </a:lnTo>
                <a:cubicBezTo>
                  <a:pt x="2945" y="5891"/>
                  <a:pt x="2945" y="2945"/>
                  <a:pt x="2945" y="2945"/>
                </a:cubicBezTo>
                <a:close/>
                <a:moveTo>
                  <a:pt x="1964" y="6873"/>
                </a:moveTo>
                <a:lnTo>
                  <a:pt x="6873" y="6873"/>
                </a:lnTo>
                <a:lnTo>
                  <a:pt x="6873" y="1964"/>
                </a:lnTo>
                <a:lnTo>
                  <a:pt x="1964" y="1964"/>
                </a:lnTo>
                <a:cubicBezTo>
                  <a:pt x="1964" y="1964"/>
                  <a:pt x="1964" y="6873"/>
                  <a:pt x="1964" y="6873"/>
                </a:cubicBezTo>
                <a:close/>
                <a:moveTo>
                  <a:pt x="20618" y="19636"/>
                </a:moveTo>
                <a:cubicBezTo>
                  <a:pt x="20618" y="20178"/>
                  <a:pt x="20178" y="20618"/>
                  <a:pt x="19636" y="20618"/>
                </a:cubicBezTo>
                <a:lnTo>
                  <a:pt x="1964" y="20618"/>
                </a:lnTo>
                <a:cubicBezTo>
                  <a:pt x="1421" y="20618"/>
                  <a:pt x="982" y="20178"/>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945" y="15709"/>
                </a:moveTo>
                <a:lnTo>
                  <a:pt x="5891" y="15709"/>
                </a:lnTo>
                <a:lnTo>
                  <a:pt x="5891" y="18655"/>
                </a:lnTo>
                <a:lnTo>
                  <a:pt x="2945" y="18655"/>
                </a:lnTo>
                <a:cubicBezTo>
                  <a:pt x="2945" y="18655"/>
                  <a:pt x="2945" y="15709"/>
                  <a:pt x="2945" y="15709"/>
                </a:cubicBezTo>
                <a:close/>
                <a:moveTo>
                  <a:pt x="1964" y="19636"/>
                </a:moveTo>
                <a:lnTo>
                  <a:pt x="6873" y="19636"/>
                </a:lnTo>
                <a:lnTo>
                  <a:pt x="6873" y="14727"/>
                </a:lnTo>
                <a:lnTo>
                  <a:pt x="1964" y="14727"/>
                </a:lnTo>
                <a:cubicBezTo>
                  <a:pt x="1964" y="14727"/>
                  <a:pt x="1964" y="19636"/>
                  <a:pt x="1964" y="19636"/>
                </a:cubicBezTo>
                <a:close/>
                <a:moveTo>
                  <a:pt x="15709" y="15709"/>
                </a:moveTo>
                <a:lnTo>
                  <a:pt x="18655" y="15709"/>
                </a:lnTo>
                <a:lnTo>
                  <a:pt x="18655" y="18655"/>
                </a:lnTo>
                <a:lnTo>
                  <a:pt x="15709" y="18655"/>
                </a:lnTo>
                <a:cubicBezTo>
                  <a:pt x="15709" y="18655"/>
                  <a:pt x="15709" y="15709"/>
                  <a:pt x="15709" y="15709"/>
                </a:cubicBezTo>
                <a:close/>
                <a:moveTo>
                  <a:pt x="14727" y="19636"/>
                </a:moveTo>
                <a:lnTo>
                  <a:pt x="19636" y="19636"/>
                </a:lnTo>
                <a:lnTo>
                  <a:pt x="19636" y="14727"/>
                </a:lnTo>
                <a:lnTo>
                  <a:pt x="14727" y="14727"/>
                </a:lnTo>
                <a:cubicBezTo>
                  <a:pt x="14727" y="14727"/>
                  <a:pt x="14727" y="19636"/>
                  <a:pt x="14727" y="19636"/>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45" name="Shape 2745"/>
          <p:cNvSpPr/>
          <p:nvPr/>
        </p:nvSpPr>
        <p:spPr>
          <a:xfrm>
            <a:off x="9224197" y="1141149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3745" y="20618"/>
                </a:lnTo>
                <a:cubicBezTo>
                  <a:pt x="13204" y="20618"/>
                  <a:pt x="12764" y="20178"/>
                  <a:pt x="12764" y="19636"/>
                </a:cubicBezTo>
                <a:lnTo>
                  <a:pt x="12764" y="13745"/>
                </a:lnTo>
                <a:cubicBezTo>
                  <a:pt x="12764" y="13204"/>
                  <a:pt x="13204" y="12764"/>
                  <a:pt x="13745" y="12764"/>
                </a:cubicBezTo>
                <a:lnTo>
                  <a:pt x="19636" y="12764"/>
                </a:lnTo>
                <a:cubicBezTo>
                  <a:pt x="20178" y="12764"/>
                  <a:pt x="20618" y="13204"/>
                  <a:pt x="20618" y="13745"/>
                </a:cubicBezTo>
                <a:cubicBezTo>
                  <a:pt x="20618" y="13745"/>
                  <a:pt x="20618" y="19636"/>
                  <a:pt x="20618" y="19636"/>
                </a:cubicBezTo>
                <a:close/>
                <a:moveTo>
                  <a:pt x="19636" y="11782"/>
                </a:moveTo>
                <a:lnTo>
                  <a:pt x="13745" y="11782"/>
                </a:lnTo>
                <a:cubicBezTo>
                  <a:pt x="12661" y="11782"/>
                  <a:pt x="11782" y="12661"/>
                  <a:pt x="11782" y="13745"/>
                </a:cubicBezTo>
                <a:lnTo>
                  <a:pt x="11782" y="19636"/>
                </a:lnTo>
                <a:cubicBezTo>
                  <a:pt x="11782" y="20721"/>
                  <a:pt x="12661" y="21600"/>
                  <a:pt x="13745" y="21600"/>
                </a:cubicBezTo>
                <a:lnTo>
                  <a:pt x="19636" y="21600"/>
                </a:lnTo>
                <a:cubicBezTo>
                  <a:pt x="20721" y="21600"/>
                  <a:pt x="21600" y="20721"/>
                  <a:pt x="21600" y="19636"/>
                </a:cubicBezTo>
                <a:lnTo>
                  <a:pt x="21600" y="13745"/>
                </a:lnTo>
                <a:cubicBezTo>
                  <a:pt x="21600" y="12661"/>
                  <a:pt x="20721" y="11782"/>
                  <a:pt x="19636" y="11782"/>
                </a:cubicBezTo>
                <a:moveTo>
                  <a:pt x="20618" y="7855"/>
                </a:moveTo>
                <a:cubicBezTo>
                  <a:pt x="20618" y="8396"/>
                  <a:pt x="20178" y="8836"/>
                  <a:pt x="19636" y="8836"/>
                </a:cubicBezTo>
                <a:lnTo>
                  <a:pt x="13745" y="8836"/>
                </a:lnTo>
                <a:cubicBezTo>
                  <a:pt x="13204" y="8836"/>
                  <a:pt x="12764" y="8396"/>
                  <a:pt x="12764" y="7855"/>
                </a:cubicBezTo>
                <a:lnTo>
                  <a:pt x="12764" y="1964"/>
                </a:lnTo>
                <a:cubicBezTo>
                  <a:pt x="12764" y="1422"/>
                  <a:pt x="13204" y="982"/>
                  <a:pt x="13745" y="982"/>
                </a:cubicBezTo>
                <a:lnTo>
                  <a:pt x="19636" y="982"/>
                </a:lnTo>
                <a:cubicBezTo>
                  <a:pt x="20178" y="982"/>
                  <a:pt x="20618" y="1422"/>
                  <a:pt x="20618" y="1964"/>
                </a:cubicBezTo>
                <a:cubicBezTo>
                  <a:pt x="20618" y="1964"/>
                  <a:pt x="20618" y="7855"/>
                  <a:pt x="20618" y="7855"/>
                </a:cubicBezTo>
                <a:close/>
                <a:moveTo>
                  <a:pt x="19636" y="0"/>
                </a:moveTo>
                <a:lnTo>
                  <a:pt x="13745" y="0"/>
                </a:lnTo>
                <a:cubicBezTo>
                  <a:pt x="12661" y="0"/>
                  <a:pt x="11782" y="879"/>
                  <a:pt x="11782" y="1964"/>
                </a:cubicBezTo>
                <a:lnTo>
                  <a:pt x="11782" y="7855"/>
                </a:lnTo>
                <a:cubicBezTo>
                  <a:pt x="11782" y="8939"/>
                  <a:pt x="12661" y="9818"/>
                  <a:pt x="13745" y="9818"/>
                </a:cubicBezTo>
                <a:lnTo>
                  <a:pt x="19636" y="9818"/>
                </a:lnTo>
                <a:cubicBezTo>
                  <a:pt x="20721" y="9818"/>
                  <a:pt x="21600" y="8939"/>
                  <a:pt x="21600" y="7855"/>
                </a:cubicBezTo>
                <a:lnTo>
                  <a:pt x="21600" y="1964"/>
                </a:lnTo>
                <a:cubicBezTo>
                  <a:pt x="21600" y="879"/>
                  <a:pt x="20721" y="0"/>
                  <a:pt x="19636" y="0"/>
                </a:cubicBezTo>
                <a:moveTo>
                  <a:pt x="8836" y="7855"/>
                </a:moveTo>
                <a:cubicBezTo>
                  <a:pt x="8836" y="8396"/>
                  <a:pt x="8396" y="8836"/>
                  <a:pt x="7855" y="8836"/>
                </a:cubicBezTo>
                <a:lnTo>
                  <a:pt x="1964" y="8836"/>
                </a:lnTo>
                <a:cubicBezTo>
                  <a:pt x="1421" y="8836"/>
                  <a:pt x="982" y="8396"/>
                  <a:pt x="982" y="7855"/>
                </a:cubicBezTo>
                <a:lnTo>
                  <a:pt x="982" y="1964"/>
                </a:lnTo>
                <a:cubicBezTo>
                  <a:pt x="982" y="1422"/>
                  <a:pt x="1421" y="982"/>
                  <a:pt x="1964" y="982"/>
                </a:cubicBezTo>
                <a:lnTo>
                  <a:pt x="7855" y="982"/>
                </a:lnTo>
                <a:cubicBezTo>
                  <a:pt x="8396" y="982"/>
                  <a:pt x="8836" y="1422"/>
                  <a:pt x="8836" y="1964"/>
                </a:cubicBezTo>
                <a:cubicBezTo>
                  <a:pt x="8836" y="1964"/>
                  <a:pt x="8836" y="7855"/>
                  <a:pt x="8836" y="7855"/>
                </a:cubicBezTo>
                <a:close/>
                <a:moveTo>
                  <a:pt x="7855" y="0"/>
                </a:moveTo>
                <a:lnTo>
                  <a:pt x="1964" y="0"/>
                </a:lnTo>
                <a:cubicBezTo>
                  <a:pt x="879" y="0"/>
                  <a:pt x="0" y="879"/>
                  <a:pt x="0" y="1964"/>
                </a:cubicBezTo>
                <a:lnTo>
                  <a:pt x="0" y="7855"/>
                </a:lnTo>
                <a:cubicBezTo>
                  <a:pt x="0" y="8939"/>
                  <a:pt x="879" y="9818"/>
                  <a:pt x="1964" y="9818"/>
                </a:cubicBezTo>
                <a:lnTo>
                  <a:pt x="7855" y="9818"/>
                </a:lnTo>
                <a:cubicBezTo>
                  <a:pt x="8939" y="9818"/>
                  <a:pt x="9818" y="8939"/>
                  <a:pt x="9818" y="7855"/>
                </a:cubicBezTo>
                <a:lnTo>
                  <a:pt x="9818" y="1964"/>
                </a:lnTo>
                <a:cubicBezTo>
                  <a:pt x="9818" y="879"/>
                  <a:pt x="8939" y="0"/>
                  <a:pt x="7855" y="0"/>
                </a:cubicBezTo>
                <a:moveTo>
                  <a:pt x="8836" y="19636"/>
                </a:moveTo>
                <a:cubicBezTo>
                  <a:pt x="8836" y="20178"/>
                  <a:pt x="8396" y="20618"/>
                  <a:pt x="7855" y="20618"/>
                </a:cubicBezTo>
                <a:lnTo>
                  <a:pt x="1964" y="20618"/>
                </a:lnTo>
                <a:cubicBezTo>
                  <a:pt x="1421" y="20618"/>
                  <a:pt x="982" y="20178"/>
                  <a:pt x="982" y="19636"/>
                </a:cubicBezTo>
                <a:lnTo>
                  <a:pt x="982" y="13745"/>
                </a:lnTo>
                <a:cubicBezTo>
                  <a:pt x="982" y="13204"/>
                  <a:pt x="1421" y="12764"/>
                  <a:pt x="1964" y="12764"/>
                </a:cubicBezTo>
                <a:lnTo>
                  <a:pt x="7855" y="12764"/>
                </a:lnTo>
                <a:cubicBezTo>
                  <a:pt x="8396" y="12764"/>
                  <a:pt x="8836" y="13204"/>
                  <a:pt x="8836" y="13745"/>
                </a:cubicBezTo>
                <a:cubicBezTo>
                  <a:pt x="8836" y="13745"/>
                  <a:pt x="8836" y="19636"/>
                  <a:pt x="8836" y="19636"/>
                </a:cubicBezTo>
                <a:close/>
                <a:moveTo>
                  <a:pt x="7855" y="11782"/>
                </a:moveTo>
                <a:lnTo>
                  <a:pt x="1964" y="11782"/>
                </a:lnTo>
                <a:cubicBezTo>
                  <a:pt x="879" y="11782"/>
                  <a:pt x="0" y="12661"/>
                  <a:pt x="0" y="13745"/>
                </a:cubicBezTo>
                <a:lnTo>
                  <a:pt x="0" y="19636"/>
                </a:lnTo>
                <a:cubicBezTo>
                  <a:pt x="0" y="20721"/>
                  <a:pt x="879" y="21600"/>
                  <a:pt x="1964" y="21600"/>
                </a:cubicBezTo>
                <a:lnTo>
                  <a:pt x="7855" y="21600"/>
                </a:lnTo>
                <a:cubicBezTo>
                  <a:pt x="8939" y="21600"/>
                  <a:pt x="9818" y="20721"/>
                  <a:pt x="9818" y="19636"/>
                </a:cubicBezTo>
                <a:lnTo>
                  <a:pt x="9818" y="13745"/>
                </a:lnTo>
                <a:cubicBezTo>
                  <a:pt x="9818" y="12661"/>
                  <a:pt x="8939" y="11782"/>
                  <a:pt x="7855" y="117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46" name="Shape 2746"/>
          <p:cNvSpPr/>
          <p:nvPr/>
        </p:nvSpPr>
        <p:spPr>
          <a:xfrm>
            <a:off x="10290719" y="1141149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2764"/>
                </a:moveTo>
                <a:lnTo>
                  <a:pt x="16691" y="12764"/>
                </a:lnTo>
                <a:lnTo>
                  <a:pt x="16691" y="8836"/>
                </a:lnTo>
                <a:lnTo>
                  <a:pt x="20618" y="8836"/>
                </a:lnTo>
                <a:cubicBezTo>
                  <a:pt x="20618" y="8836"/>
                  <a:pt x="20618" y="12764"/>
                  <a:pt x="20618" y="12764"/>
                </a:cubicBezTo>
                <a:close/>
                <a:moveTo>
                  <a:pt x="20618" y="7855"/>
                </a:moveTo>
                <a:lnTo>
                  <a:pt x="16691" y="7855"/>
                </a:lnTo>
                <a:cubicBezTo>
                  <a:pt x="16149" y="7855"/>
                  <a:pt x="15709" y="8295"/>
                  <a:pt x="15709" y="8836"/>
                </a:cubicBezTo>
                <a:lnTo>
                  <a:pt x="15709" y="12764"/>
                </a:lnTo>
                <a:cubicBezTo>
                  <a:pt x="15709" y="13305"/>
                  <a:pt x="16149" y="13745"/>
                  <a:pt x="16691" y="13745"/>
                </a:cubicBezTo>
                <a:lnTo>
                  <a:pt x="20618" y="13745"/>
                </a:lnTo>
                <a:cubicBezTo>
                  <a:pt x="21160" y="13745"/>
                  <a:pt x="21600" y="13305"/>
                  <a:pt x="21600" y="12764"/>
                </a:cubicBezTo>
                <a:lnTo>
                  <a:pt x="21600" y="8836"/>
                </a:lnTo>
                <a:cubicBezTo>
                  <a:pt x="21600" y="8295"/>
                  <a:pt x="21160" y="7855"/>
                  <a:pt x="20618" y="7855"/>
                </a:cubicBezTo>
                <a:moveTo>
                  <a:pt x="12764" y="20618"/>
                </a:moveTo>
                <a:lnTo>
                  <a:pt x="8836" y="20618"/>
                </a:lnTo>
                <a:lnTo>
                  <a:pt x="8836" y="16691"/>
                </a:lnTo>
                <a:lnTo>
                  <a:pt x="12764" y="16691"/>
                </a:lnTo>
                <a:cubicBezTo>
                  <a:pt x="12764" y="16691"/>
                  <a:pt x="12764" y="20618"/>
                  <a:pt x="12764" y="20618"/>
                </a:cubicBezTo>
                <a:close/>
                <a:moveTo>
                  <a:pt x="12764" y="15709"/>
                </a:moveTo>
                <a:lnTo>
                  <a:pt x="8836" y="15709"/>
                </a:lnTo>
                <a:cubicBezTo>
                  <a:pt x="8295" y="15709"/>
                  <a:pt x="7855" y="16149"/>
                  <a:pt x="7855" y="16691"/>
                </a:cubicBezTo>
                <a:lnTo>
                  <a:pt x="7855" y="20618"/>
                </a:lnTo>
                <a:cubicBezTo>
                  <a:pt x="7855" y="21160"/>
                  <a:pt x="8295" y="21600"/>
                  <a:pt x="8836" y="21600"/>
                </a:cubicBezTo>
                <a:lnTo>
                  <a:pt x="12764" y="21600"/>
                </a:lnTo>
                <a:cubicBezTo>
                  <a:pt x="13305" y="21600"/>
                  <a:pt x="13745" y="21160"/>
                  <a:pt x="13745" y="20618"/>
                </a:cubicBezTo>
                <a:lnTo>
                  <a:pt x="13745" y="16691"/>
                </a:lnTo>
                <a:cubicBezTo>
                  <a:pt x="13745" y="16149"/>
                  <a:pt x="13305" y="15709"/>
                  <a:pt x="12764" y="15709"/>
                </a:cubicBezTo>
                <a:moveTo>
                  <a:pt x="12764" y="12764"/>
                </a:moveTo>
                <a:lnTo>
                  <a:pt x="8836" y="12764"/>
                </a:lnTo>
                <a:lnTo>
                  <a:pt x="8836" y="8836"/>
                </a:lnTo>
                <a:lnTo>
                  <a:pt x="12764" y="8836"/>
                </a:lnTo>
                <a:cubicBezTo>
                  <a:pt x="12764" y="8836"/>
                  <a:pt x="12764" y="12764"/>
                  <a:pt x="12764" y="12764"/>
                </a:cubicBezTo>
                <a:close/>
                <a:moveTo>
                  <a:pt x="12764" y="7855"/>
                </a:moveTo>
                <a:lnTo>
                  <a:pt x="8836" y="7855"/>
                </a:lnTo>
                <a:cubicBezTo>
                  <a:pt x="8295" y="7855"/>
                  <a:pt x="7855" y="8295"/>
                  <a:pt x="7855" y="8836"/>
                </a:cubicBezTo>
                <a:lnTo>
                  <a:pt x="7855" y="12764"/>
                </a:lnTo>
                <a:cubicBezTo>
                  <a:pt x="7855" y="13305"/>
                  <a:pt x="8295" y="13745"/>
                  <a:pt x="8836" y="13745"/>
                </a:cubicBezTo>
                <a:lnTo>
                  <a:pt x="12764" y="13745"/>
                </a:lnTo>
                <a:cubicBezTo>
                  <a:pt x="13305" y="13745"/>
                  <a:pt x="13745" y="13305"/>
                  <a:pt x="13745" y="12764"/>
                </a:cubicBezTo>
                <a:lnTo>
                  <a:pt x="13745" y="8836"/>
                </a:lnTo>
                <a:cubicBezTo>
                  <a:pt x="13745" y="8295"/>
                  <a:pt x="13305" y="7855"/>
                  <a:pt x="12764" y="7855"/>
                </a:cubicBezTo>
                <a:moveTo>
                  <a:pt x="4909" y="4909"/>
                </a:moveTo>
                <a:lnTo>
                  <a:pt x="982" y="4909"/>
                </a:lnTo>
                <a:lnTo>
                  <a:pt x="982" y="982"/>
                </a:lnTo>
                <a:lnTo>
                  <a:pt x="4909" y="982"/>
                </a:lnTo>
                <a:cubicBezTo>
                  <a:pt x="4909" y="982"/>
                  <a:pt x="4909" y="4909"/>
                  <a:pt x="4909" y="4909"/>
                </a:cubicBezTo>
                <a:close/>
                <a:moveTo>
                  <a:pt x="4909" y="0"/>
                </a:moveTo>
                <a:lnTo>
                  <a:pt x="982" y="0"/>
                </a:lnTo>
                <a:cubicBezTo>
                  <a:pt x="440" y="0"/>
                  <a:pt x="0" y="440"/>
                  <a:pt x="0" y="982"/>
                </a:cubicBezTo>
                <a:lnTo>
                  <a:pt x="0" y="4909"/>
                </a:lnTo>
                <a:cubicBezTo>
                  <a:pt x="0" y="5451"/>
                  <a:pt x="440" y="5891"/>
                  <a:pt x="982" y="5891"/>
                </a:cubicBezTo>
                <a:lnTo>
                  <a:pt x="4909" y="5891"/>
                </a:lnTo>
                <a:cubicBezTo>
                  <a:pt x="5451" y="5891"/>
                  <a:pt x="5891" y="5451"/>
                  <a:pt x="5891" y="4909"/>
                </a:cubicBezTo>
                <a:lnTo>
                  <a:pt x="5891" y="982"/>
                </a:lnTo>
                <a:cubicBezTo>
                  <a:pt x="5891" y="440"/>
                  <a:pt x="5451" y="0"/>
                  <a:pt x="4909" y="0"/>
                </a:cubicBezTo>
                <a:moveTo>
                  <a:pt x="20618" y="20618"/>
                </a:moveTo>
                <a:lnTo>
                  <a:pt x="16691" y="20618"/>
                </a:lnTo>
                <a:lnTo>
                  <a:pt x="16691" y="16691"/>
                </a:lnTo>
                <a:lnTo>
                  <a:pt x="20618" y="16691"/>
                </a:lnTo>
                <a:cubicBezTo>
                  <a:pt x="20618" y="16691"/>
                  <a:pt x="20618" y="20618"/>
                  <a:pt x="20618" y="20618"/>
                </a:cubicBezTo>
                <a:close/>
                <a:moveTo>
                  <a:pt x="20618" y="15709"/>
                </a:moveTo>
                <a:lnTo>
                  <a:pt x="16691" y="15709"/>
                </a:lnTo>
                <a:cubicBezTo>
                  <a:pt x="16149" y="15709"/>
                  <a:pt x="15709" y="16149"/>
                  <a:pt x="15709" y="16691"/>
                </a:cubicBezTo>
                <a:lnTo>
                  <a:pt x="15709" y="20618"/>
                </a:lnTo>
                <a:cubicBezTo>
                  <a:pt x="15709" y="21160"/>
                  <a:pt x="16149" y="21600"/>
                  <a:pt x="16691" y="21600"/>
                </a:cubicBezTo>
                <a:lnTo>
                  <a:pt x="20618" y="21600"/>
                </a:lnTo>
                <a:cubicBezTo>
                  <a:pt x="21160" y="21600"/>
                  <a:pt x="21600" y="21160"/>
                  <a:pt x="21600" y="20618"/>
                </a:cubicBezTo>
                <a:lnTo>
                  <a:pt x="21600" y="16691"/>
                </a:lnTo>
                <a:cubicBezTo>
                  <a:pt x="21600" y="16149"/>
                  <a:pt x="21160" y="15709"/>
                  <a:pt x="20618" y="15709"/>
                </a:cubicBezTo>
                <a:moveTo>
                  <a:pt x="20618" y="4909"/>
                </a:moveTo>
                <a:lnTo>
                  <a:pt x="16691" y="4909"/>
                </a:lnTo>
                <a:lnTo>
                  <a:pt x="16691" y="982"/>
                </a:lnTo>
                <a:lnTo>
                  <a:pt x="20618" y="982"/>
                </a:lnTo>
                <a:cubicBezTo>
                  <a:pt x="20618" y="982"/>
                  <a:pt x="20618" y="4909"/>
                  <a:pt x="20618" y="4909"/>
                </a:cubicBezTo>
                <a:close/>
                <a:moveTo>
                  <a:pt x="20618" y="0"/>
                </a:moveTo>
                <a:lnTo>
                  <a:pt x="16691" y="0"/>
                </a:lnTo>
                <a:cubicBezTo>
                  <a:pt x="16149" y="0"/>
                  <a:pt x="15709" y="440"/>
                  <a:pt x="15709" y="982"/>
                </a:cubicBezTo>
                <a:lnTo>
                  <a:pt x="15709" y="4909"/>
                </a:lnTo>
                <a:cubicBezTo>
                  <a:pt x="15709" y="5451"/>
                  <a:pt x="16149" y="5891"/>
                  <a:pt x="16691" y="5891"/>
                </a:cubicBezTo>
                <a:lnTo>
                  <a:pt x="20618" y="5891"/>
                </a:lnTo>
                <a:cubicBezTo>
                  <a:pt x="21160" y="5891"/>
                  <a:pt x="21600" y="5451"/>
                  <a:pt x="21600" y="4909"/>
                </a:cubicBezTo>
                <a:lnTo>
                  <a:pt x="21600" y="982"/>
                </a:lnTo>
                <a:cubicBezTo>
                  <a:pt x="21600" y="440"/>
                  <a:pt x="21160" y="0"/>
                  <a:pt x="20618" y="0"/>
                </a:cubicBezTo>
                <a:moveTo>
                  <a:pt x="4909" y="20618"/>
                </a:moveTo>
                <a:lnTo>
                  <a:pt x="982" y="20618"/>
                </a:lnTo>
                <a:lnTo>
                  <a:pt x="982" y="16691"/>
                </a:lnTo>
                <a:lnTo>
                  <a:pt x="4909" y="16691"/>
                </a:lnTo>
                <a:cubicBezTo>
                  <a:pt x="4909" y="16691"/>
                  <a:pt x="4909" y="20618"/>
                  <a:pt x="4909" y="20618"/>
                </a:cubicBezTo>
                <a:close/>
                <a:moveTo>
                  <a:pt x="4909" y="15709"/>
                </a:moveTo>
                <a:lnTo>
                  <a:pt x="982" y="15709"/>
                </a:lnTo>
                <a:cubicBezTo>
                  <a:pt x="440" y="15709"/>
                  <a:pt x="0" y="16149"/>
                  <a:pt x="0" y="16691"/>
                </a:cubicBezTo>
                <a:lnTo>
                  <a:pt x="0" y="20618"/>
                </a:lnTo>
                <a:cubicBezTo>
                  <a:pt x="0" y="21160"/>
                  <a:pt x="440" y="21600"/>
                  <a:pt x="982" y="21600"/>
                </a:cubicBezTo>
                <a:lnTo>
                  <a:pt x="4909" y="21600"/>
                </a:lnTo>
                <a:cubicBezTo>
                  <a:pt x="5451" y="21600"/>
                  <a:pt x="5891" y="21160"/>
                  <a:pt x="5891" y="20618"/>
                </a:cubicBezTo>
                <a:lnTo>
                  <a:pt x="5891" y="16691"/>
                </a:lnTo>
                <a:cubicBezTo>
                  <a:pt x="5891" y="16149"/>
                  <a:pt x="5451" y="15709"/>
                  <a:pt x="4909" y="15709"/>
                </a:cubicBezTo>
                <a:moveTo>
                  <a:pt x="12764" y="4909"/>
                </a:moveTo>
                <a:lnTo>
                  <a:pt x="8836" y="4909"/>
                </a:lnTo>
                <a:lnTo>
                  <a:pt x="8836" y="982"/>
                </a:lnTo>
                <a:lnTo>
                  <a:pt x="12764" y="982"/>
                </a:lnTo>
                <a:cubicBezTo>
                  <a:pt x="12764" y="982"/>
                  <a:pt x="12764" y="4909"/>
                  <a:pt x="12764" y="4909"/>
                </a:cubicBezTo>
                <a:close/>
                <a:moveTo>
                  <a:pt x="12764" y="0"/>
                </a:moveTo>
                <a:lnTo>
                  <a:pt x="8836" y="0"/>
                </a:lnTo>
                <a:cubicBezTo>
                  <a:pt x="8295" y="0"/>
                  <a:pt x="7855" y="440"/>
                  <a:pt x="7855" y="982"/>
                </a:cubicBezTo>
                <a:lnTo>
                  <a:pt x="7855" y="4909"/>
                </a:lnTo>
                <a:cubicBezTo>
                  <a:pt x="7855" y="5451"/>
                  <a:pt x="8295" y="5891"/>
                  <a:pt x="8836" y="5891"/>
                </a:cubicBezTo>
                <a:lnTo>
                  <a:pt x="12764" y="5891"/>
                </a:lnTo>
                <a:cubicBezTo>
                  <a:pt x="13305" y="5891"/>
                  <a:pt x="13745" y="5451"/>
                  <a:pt x="13745" y="4909"/>
                </a:cubicBezTo>
                <a:lnTo>
                  <a:pt x="13745" y="982"/>
                </a:lnTo>
                <a:cubicBezTo>
                  <a:pt x="13745" y="440"/>
                  <a:pt x="13305" y="0"/>
                  <a:pt x="12764" y="0"/>
                </a:cubicBezTo>
                <a:moveTo>
                  <a:pt x="4909" y="12764"/>
                </a:moveTo>
                <a:lnTo>
                  <a:pt x="982" y="12764"/>
                </a:lnTo>
                <a:lnTo>
                  <a:pt x="982" y="8836"/>
                </a:lnTo>
                <a:lnTo>
                  <a:pt x="4909" y="8836"/>
                </a:lnTo>
                <a:cubicBezTo>
                  <a:pt x="4909" y="8836"/>
                  <a:pt x="4909" y="12764"/>
                  <a:pt x="4909" y="12764"/>
                </a:cubicBezTo>
                <a:close/>
                <a:moveTo>
                  <a:pt x="4909" y="7855"/>
                </a:moveTo>
                <a:lnTo>
                  <a:pt x="982" y="7855"/>
                </a:lnTo>
                <a:cubicBezTo>
                  <a:pt x="440" y="7855"/>
                  <a:pt x="0" y="8295"/>
                  <a:pt x="0" y="8836"/>
                </a:cubicBezTo>
                <a:lnTo>
                  <a:pt x="0" y="12764"/>
                </a:lnTo>
                <a:cubicBezTo>
                  <a:pt x="0" y="13305"/>
                  <a:pt x="440" y="13745"/>
                  <a:pt x="982" y="13745"/>
                </a:cubicBezTo>
                <a:lnTo>
                  <a:pt x="4909" y="13745"/>
                </a:lnTo>
                <a:cubicBezTo>
                  <a:pt x="5451" y="13745"/>
                  <a:pt x="5891" y="13305"/>
                  <a:pt x="5891" y="12764"/>
                </a:cubicBezTo>
                <a:lnTo>
                  <a:pt x="5891" y="8836"/>
                </a:lnTo>
                <a:cubicBezTo>
                  <a:pt x="5891" y="8295"/>
                  <a:pt x="5451" y="7855"/>
                  <a:pt x="4909" y="785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47" name="Shape 2747"/>
          <p:cNvSpPr/>
          <p:nvPr/>
        </p:nvSpPr>
        <p:spPr>
          <a:xfrm>
            <a:off x="11357241" y="1141149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20618"/>
                </a:moveTo>
                <a:lnTo>
                  <a:pt x="8836" y="20618"/>
                </a:lnTo>
                <a:lnTo>
                  <a:pt x="8836" y="8836"/>
                </a:lnTo>
                <a:lnTo>
                  <a:pt x="20618" y="8836"/>
                </a:lnTo>
                <a:cubicBezTo>
                  <a:pt x="20618" y="8836"/>
                  <a:pt x="20618" y="20618"/>
                  <a:pt x="20618" y="20618"/>
                </a:cubicBezTo>
                <a:close/>
                <a:moveTo>
                  <a:pt x="20618" y="7855"/>
                </a:moveTo>
                <a:lnTo>
                  <a:pt x="8836" y="7855"/>
                </a:lnTo>
                <a:cubicBezTo>
                  <a:pt x="8295" y="7855"/>
                  <a:pt x="7855" y="8295"/>
                  <a:pt x="7855" y="8836"/>
                </a:cubicBezTo>
                <a:lnTo>
                  <a:pt x="7855" y="20618"/>
                </a:lnTo>
                <a:cubicBezTo>
                  <a:pt x="7855" y="21160"/>
                  <a:pt x="8295" y="21600"/>
                  <a:pt x="8836" y="21600"/>
                </a:cubicBezTo>
                <a:lnTo>
                  <a:pt x="20618" y="21600"/>
                </a:lnTo>
                <a:cubicBezTo>
                  <a:pt x="21160" y="21600"/>
                  <a:pt x="21600" y="21160"/>
                  <a:pt x="21600" y="20618"/>
                </a:cubicBezTo>
                <a:lnTo>
                  <a:pt x="21600" y="8836"/>
                </a:lnTo>
                <a:cubicBezTo>
                  <a:pt x="21600" y="8295"/>
                  <a:pt x="21160" y="7855"/>
                  <a:pt x="20618" y="7855"/>
                </a:cubicBezTo>
                <a:moveTo>
                  <a:pt x="20618" y="4909"/>
                </a:moveTo>
                <a:lnTo>
                  <a:pt x="982" y="4909"/>
                </a:lnTo>
                <a:lnTo>
                  <a:pt x="982" y="982"/>
                </a:lnTo>
                <a:lnTo>
                  <a:pt x="20618" y="982"/>
                </a:lnTo>
                <a:cubicBezTo>
                  <a:pt x="20618" y="982"/>
                  <a:pt x="20618" y="4909"/>
                  <a:pt x="20618" y="4909"/>
                </a:cubicBezTo>
                <a:close/>
                <a:moveTo>
                  <a:pt x="20618" y="0"/>
                </a:moveTo>
                <a:lnTo>
                  <a:pt x="982" y="0"/>
                </a:lnTo>
                <a:cubicBezTo>
                  <a:pt x="440" y="0"/>
                  <a:pt x="0" y="440"/>
                  <a:pt x="0" y="982"/>
                </a:cubicBezTo>
                <a:lnTo>
                  <a:pt x="0" y="4909"/>
                </a:lnTo>
                <a:cubicBezTo>
                  <a:pt x="0" y="5451"/>
                  <a:pt x="440" y="5891"/>
                  <a:pt x="982" y="5891"/>
                </a:cubicBezTo>
                <a:lnTo>
                  <a:pt x="20618" y="5891"/>
                </a:lnTo>
                <a:cubicBezTo>
                  <a:pt x="21160" y="5891"/>
                  <a:pt x="21600" y="5451"/>
                  <a:pt x="21600" y="4909"/>
                </a:cubicBezTo>
                <a:lnTo>
                  <a:pt x="21600" y="982"/>
                </a:lnTo>
                <a:cubicBezTo>
                  <a:pt x="21600" y="440"/>
                  <a:pt x="21160" y="0"/>
                  <a:pt x="20618" y="0"/>
                </a:cubicBezTo>
                <a:moveTo>
                  <a:pt x="4909" y="20618"/>
                </a:moveTo>
                <a:lnTo>
                  <a:pt x="982" y="20618"/>
                </a:lnTo>
                <a:lnTo>
                  <a:pt x="982" y="8836"/>
                </a:lnTo>
                <a:lnTo>
                  <a:pt x="4909" y="8836"/>
                </a:lnTo>
                <a:cubicBezTo>
                  <a:pt x="4909" y="8836"/>
                  <a:pt x="4909" y="20618"/>
                  <a:pt x="4909" y="20618"/>
                </a:cubicBezTo>
                <a:close/>
                <a:moveTo>
                  <a:pt x="4909" y="7855"/>
                </a:moveTo>
                <a:lnTo>
                  <a:pt x="982" y="7855"/>
                </a:lnTo>
                <a:cubicBezTo>
                  <a:pt x="440" y="7855"/>
                  <a:pt x="0" y="8295"/>
                  <a:pt x="0" y="8836"/>
                </a:cubicBezTo>
                <a:lnTo>
                  <a:pt x="0" y="20618"/>
                </a:lnTo>
                <a:cubicBezTo>
                  <a:pt x="0" y="21160"/>
                  <a:pt x="440" y="21600"/>
                  <a:pt x="982" y="21600"/>
                </a:cubicBezTo>
                <a:lnTo>
                  <a:pt x="4909" y="21600"/>
                </a:lnTo>
                <a:cubicBezTo>
                  <a:pt x="5451" y="21600"/>
                  <a:pt x="5891" y="21160"/>
                  <a:pt x="5891" y="20618"/>
                </a:cubicBezTo>
                <a:lnTo>
                  <a:pt x="5891" y="8836"/>
                </a:lnTo>
                <a:cubicBezTo>
                  <a:pt x="5891" y="8295"/>
                  <a:pt x="5451" y="7855"/>
                  <a:pt x="4909" y="785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48" name="Shape 2748"/>
          <p:cNvSpPr/>
          <p:nvPr/>
        </p:nvSpPr>
        <p:spPr>
          <a:xfrm>
            <a:off x="12474550" y="821190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8280" y="18579"/>
                </a:moveTo>
                <a:cubicBezTo>
                  <a:pt x="20323" y="16614"/>
                  <a:pt x="21600" y="13859"/>
                  <a:pt x="21600" y="10800"/>
                </a:cubicBezTo>
                <a:cubicBezTo>
                  <a:pt x="21600" y="4835"/>
                  <a:pt x="16764" y="0"/>
                  <a:pt x="10800" y="0"/>
                </a:cubicBezTo>
                <a:cubicBezTo>
                  <a:pt x="4836" y="0"/>
                  <a:pt x="0" y="4835"/>
                  <a:pt x="0" y="10800"/>
                </a:cubicBezTo>
                <a:cubicBezTo>
                  <a:pt x="0" y="13859"/>
                  <a:pt x="1277" y="16614"/>
                  <a:pt x="3320" y="18579"/>
                </a:cubicBezTo>
                <a:lnTo>
                  <a:pt x="2107" y="20762"/>
                </a:lnTo>
                <a:cubicBezTo>
                  <a:pt x="2019" y="20851"/>
                  <a:pt x="1964" y="20974"/>
                  <a:pt x="1964" y="21109"/>
                </a:cubicBezTo>
                <a:cubicBezTo>
                  <a:pt x="1964" y="21380"/>
                  <a:pt x="2184" y="21600"/>
                  <a:pt x="2455" y="21600"/>
                </a:cubicBezTo>
                <a:cubicBezTo>
                  <a:pt x="2590" y="21600"/>
                  <a:pt x="2713" y="21545"/>
                  <a:pt x="2802" y="21456"/>
                </a:cubicBezTo>
                <a:cubicBezTo>
                  <a:pt x="2858" y="21400"/>
                  <a:pt x="2894" y="21327"/>
                  <a:pt x="2917" y="21248"/>
                </a:cubicBezTo>
                <a:lnTo>
                  <a:pt x="4044" y="19219"/>
                </a:lnTo>
                <a:cubicBezTo>
                  <a:pt x="5895" y="20706"/>
                  <a:pt x="8242" y="21600"/>
                  <a:pt x="10800" y="21600"/>
                </a:cubicBezTo>
                <a:cubicBezTo>
                  <a:pt x="13358" y="21600"/>
                  <a:pt x="15705" y="20706"/>
                  <a:pt x="17555" y="19219"/>
                </a:cubicBezTo>
                <a:lnTo>
                  <a:pt x="18683" y="21248"/>
                </a:lnTo>
                <a:cubicBezTo>
                  <a:pt x="18743" y="21450"/>
                  <a:pt x="18923" y="21600"/>
                  <a:pt x="19145" y="21600"/>
                </a:cubicBezTo>
                <a:cubicBezTo>
                  <a:pt x="19416" y="21600"/>
                  <a:pt x="19636" y="21380"/>
                  <a:pt x="19636" y="21109"/>
                </a:cubicBezTo>
                <a:cubicBezTo>
                  <a:pt x="19636" y="20974"/>
                  <a:pt x="19581" y="20851"/>
                  <a:pt x="19493" y="20762"/>
                </a:cubicBezTo>
                <a:cubicBezTo>
                  <a:pt x="19493" y="20762"/>
                  <a:pt x="18280" y="18579"/>
                  <a:pt x="18280" y="18579"/>
                </a:cubicBezTo>
                <a:close/>
                <a:moveTo>
                  <a:pt x="10800" y="16691"/>
                </a:moveTo>
                <a:cubicBezTo>
                  <a:pt x="7547" y="16691"/>
                  <a:pt x="4909" y="14053"/>
                  <a:pt x="4909" y="10800"/>
                </a:cubicBezTo>
                <a:cubicBezTo>
                  <a:pt x="4909" y="7547"/>
                  <a:pt x="7547" y="4909"/>
                  <a:pt x="10800" y="4909"/>
                </a:cubicBezTo>
                <a:cubicBezTo>
                  <a:pt x="14053" y="4909"/>
                  <a:pt x="16691" y="7547"/>
                  <a:pt x="16691" y="10800"/>
                </a:cubicBezTo>
                <a:cubicBezTo>
                  <a:pt x="16691" y="14053"/>
                  <a:pt x="14053" y="16691"/>
                  <a:pt x="10800" y="16691"/>
                </a:cubicBezTo>
                <a:moveTo>
                  <a:pt x="10800" y="3927"/>
                </a:moveTo>
                <a:cubicBezTo>
                  <a:pt x="7004" y="3927"/>
                  <a:pt x="3927" y="7004"/>
                  <a:pt x="3927" y="10800"/>
                </a:cubicBezTo>
                <a:cubicBezTo>
                  <a:pt x="3927" y="14596"/>
                  <a:pt x="7004" y="17673"/>
                  <a:pt x="10800" y="17673"/>
                </a:cubicBezTo>
                <a:cubicBezTo>
                  <a:pt x="14596" y="17673"/>
                  <a:pt x="17673" y="14596"/>
                  <a:pt x="17673" y="10800"/>
                </a:cubicBezTo>
                <a:cubicBezTo>
                  <a:pt x="17673" y="7004"/>
                  <a:pt x="14596" y="3927"/>
                  <a:pt x="10800" y="3927"/>
                </a:cubicBezTo>
                <a:moveTo>
                  <a:pt x="10800" y="12764"/>
                </a:moveTo>
                <a:cubicBezTo>
                  <a:pt x="9716" y="12764"/>
                  <a:pt x="8836" y="11884"/>
                  <a:pt x="8836" y="10800"/>
                </a:cubicBezTo>
                <a:cubicBezTo>
                  <a:pt x="8836" y="9716"/>
                  <a:pt x="9716" y="8836"/>
                  <a:pt x="10800" y="8836"/>
                </a:cubicBezTo>
                <a:cubicBezTo>
                  <a:pt x="11884" y="8836"/>
                  <a:pt x="12764" y="9716"/>
                  <a:pt x="12764" y="10800"/>
                </a:cubicBezTo>
                <a:cubicBezTo>
                  <a:pt x="12764" y="11884"/>
                  <a:pt x="11884" y="12764"/>
                  <a:pt x="10800" y="12764"/>
                </a:cubicBezTo>
                <a:moveTo>
                  <a:pt x="10800" y="7855"/>
                </a:moveTo>
                <a:cubicBezTo>
                  <a:pt x="9173" y="7855"/>
                  <a:pt x="7855" y="9173"/>
                  <a:pt x="7855" y="10800"/>
                </a:cubicBezTo>
                <a:cubicBezTo>
                  <a:pt x="7855" y="12427"/>
                  <a:pt x="9173" y="13745"/>
                  <a:pt x="10800" y="13745"/>
                </a:cubicBezTo>
                <a:cubicBezTo>
                  <a:pt x="12427" y="13745"/>
                  <a:pt x="13745" y="12427"/>
                  <a:pt x="13745" y="10800"/>
                </a:cubicBezTo>
                <a:cubicBezTo>
                  <a:pt x="13745" y="9173"/>
                  <a:pt x="12427" y="7855"/>
                  <a:pt x="10800" y="785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49" name="Shape 2749"/>
          <p:cNvSpPr/>
          <p:nvPr/>
        </p:nvSpPr>
        <p:spPr>
          <a:xfrm>
            <a:off x="13642646" y="8211900"/>
            <a:ext cx="355508" cy="558655"/>
          </a:xfrm>
          <a:custGeom>
            <a:avLst/>
            <a:gdLst/>
            <a:ahLst/>
            <a:cxnLst>
              <a:cxn ang="0">
                <a:pos x="wd2" y="hd2"/>
              </a:cxn>
              <a:cxn ang="5400000">
                <a:pos x="wd2" y="hd2"/>
              </a:cxn>
              <a:cxn ang="10800000">
                <a:pos x="wd2" y="hd2"/>
              </a:cxn>
              <a:cxn ang="16200000">
                <a:pos x="wd2" y="hd2"/>
              </a:cxn>
            </a:cxnLst>
            <a:rect l="0" t="0" r="r" b="b"/>
            <a:pathLst>
              <a:path w="21600" h="21600" extrusionOk="0">
                <a:moveTo>
                  <a:pt x="20057" y="2884"/>
                </a:moveTo>
                <a:cubicBezTo>
                  <a:pt x="19862" y="3005"/>
                  <a:pt x="15661" y="5580"/>
                  <a:pt x="11606" y="4718"/>
                </a:cubicBezTo>
                <a:cubicBezTo>
                  <a:pt x="9681" y="4310"/>
                  <a:pt x="8390" y="3899"/>
                  <a:pt x="7251" y="3535"/>
                </a:cubicBezTo>
                <a:cubicBezTo>
                  <a:pt x="5426" y="2953"/>
                  <a:pt x="4042" y="2513"/>
                  <a:pt x="1543" y="2647"/>
                </a:cubicBezTo>
                <a:lnTo>
                  <a:pt x="1543" y="982"/>
                </a:lnTo>
                <a:lnTo>
                  <a:pt x="20057" y="982"/>
                </a:lnTo>
                <a:cubicBezTo>
                  <a:pt x="20057" y="982"/>
                  <a:pt x="20057" y="2884"/>
                  <a:pt x="20057" y="2884"/>
                </a:cubicBezTo>
                <a:close/>
                <a:moveTo>
                  <a:pt x="20057" y="5891"/>
                </a:moveTo>
                <a:cubicBezTo>
                  <a:pt x="20057" y="9144"/>
                  <a:pt x="15912" y="11782"/>
                  <a:pt x="10800" y="11782"/>
                </a:cubicBezTo>
                <a:cubicBezTo>
                  <a:pt x="5688" y="11782"/>
                  <a:pt x="1543" y="9144"/>
                  <a:pt x="1543" y="5891"/>
                </a:cubicBezTo>
                <a:lnTo>
                  <a:pt x="1543" y="3634"/>
                </a:lnTo>
                <a:cubicBezTo>
                  <a:pt x="3681" y="3500"/>
                  <a:pt x="4767" y="3841"/>
                  <a:pt x="6560" y="4413"/>
                </a:cubicBezTo>
                <a:cubicBezTo>
                  <a:pt x="7686" y="4772"/>
                  <a:pt x="9088" y="5219"/>
                  <a:pt x="11118" y="5650"/>
                </a:cubicBezTo>
                <a:cubicBezTo>
                  <a:pt x="11869" y="5809"/>
                  <a:pt x="12616" y="5877"/>
                  <a:pt x="13343" y="5877"/>
                </a:cubicBezTo>
                <a:cubicBezTo>
                  <a:pt x="16154" y="5877"/>
                  <a:pt x="18675" y="4862"/>
                  <a:pt x="20057" y="4176"/>
                </a:cubicBezTo>
                <a:cubicBezTo>
                  <a:pt x="20057" y="4176"/>
                  <a:pt x="20057" y="5891"/>
                  <a:pt x="20057" y="5891"/>
                </a:cubicBezTo>
                <a:close/>
                <a:moveTo>
                  <a:pt x="20829" y="0"/>
                </a:moveTo>
                <a:lnTo>
                  <a:pt x="771" y="0"/>
                </a:lnTo>
                <a:cubicBezTo>
                  <a:pt x="346" y="0"/>
                  <a:pt x="0" y="220"/>
                  <a:pt x="0" y="491"/>
                </a:cubicBezTo>
                <a:lnTo>
                  <a:pt x="0" y="5891"/>
                </a:lnTo>
                <a:cubicBezTo>
                  <a:pt x="0" y="9521"/>
                  <a:pt x="4426" y="12486"/>
                  <a:pt x="10029" y="12739"/>
                </a:cubicBezTo>
                <a:lnTo>
                  <a:pt x="10029" y="20618"/>
                </a:lnTo>
                <a:lnTo>
                  <a:pt x="3857" y="20618"/>
                </a:lnTo>
                <a:cubicBezTo>
                  <a:pt x="3432" y="20618"/>
                  <a:pt x="3086" y="20838"/>
                  <a:pt x="3086" y="21109"/>
                </a:cubicBezTo>
                <a:cubicBezTo>
                  <a:pt x="3086" y="21380"/>
                  <a:pt x="3432" y="21600"/>
                  <a:pt x="3857" y="21600"/>
                </a:cubicBezTo>
                <a:lnTo>
                  <a:pt x="17743" y="21600"/>
                </a:lnTo>
                <a:cubicBezTo>
                  <a:pt x="18168" y="21600"/>
                  <a:pt x="18514" y="21380"/>
                  <a:pt x="18514" y="21109"/>
                </a:cubicBezTo>
                <a:cubicBezTo>
                  <a:pt x="18514" y="20838"/>
                  <a:pt x="18168" y="20618"/>
                  <a:pt x="17743" y="20618"/>
                </a:cubicBezTo>
                <a:lnTo>
                  <a:pt x="11571" y="20618"/>
                </a:lnTo>
                <a:lnTo>
                  <a:pt x="11571" y="12739"/>
                </a:lnTo>
                <a:cubicBezTo>
                  <a:pt x="17174" y="12486"/>
                  <a:pt x="21600" y="9521"/>
                  <a:pt x="21600" y="5891"/>
                </a:cubicBezTo>
                <a:lnTo>
                  <a:pt x="21600" y="491"/>
                </a:lnTo>
                <a:cubicBezTo>
                  <a:pt x="21600" y="220"/>
                  <a:pt x="21254" y="0"/>
                  <a:pt x="20829"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50" name="Shape 2750"/>
          <p:cNvSpPr/>
          <p:nvPr/>
        </p:nvSpPr>
        <p:spPr>
          <a:xfrm>
            <a:off x="14759955" y="8211900"/>
            <a:ext cx="253935" cy="558655"/>
          </a:xfrm>
          <a:custGeom>
            <a:avLst/>
            <a:gdLst/>
            <a:ahLst/>
            <a:cxnLst>
              <a:cxn ang="0">
                <a:pos x="wd2" y="hd2"/>
              </a:cxn>
              <a:cxn ang="5400000">
                <a:pos x="wd2" y="hd2"/>
              </a:cxn>
              <a:cxn ang="10800000">
                <a:pos x="wd2" y="hd2"/>
              </a:cxn>
              <a:cxn ang="16200000">
                <a:pos x="wd2" y="hd2"/>
              </a:cxn>
            </a:cxnLst>
            <a:rect l="0" t="0" r="r" b="b"/>
            <a:pathLst>
              <a:path w="21600" h="21600" extrusionOk="0">
                <a:moveTo>
                  <a:pt x="19440" y="10800"/>
                </a:moveTo>
                <a:lnTo>
                  <a:pt x="2160" y="10800"/>
                </a:lnTo>
                <a:lnTo>
                  <a:pt x="2160" y="8836"/>
                </a:lnTo>
                <a:cubicBezTo>
                  <a:pt x="2160" y="7752"/>
                  <a:pt x="4094" y="6873"/>
                  <a:pt x="6480" y="6873"/>
                </a:cubicBezTo>
                <a:lnTo>
                  <a:pt x="15120" y="6873"/>
                </a:lnTo>
                <a:cubicBezTo>
                  <a:pt x="17506" y="6873"/>
                  <a:pt x="19440" y="7752"/>
                  <a:pt x="19440" y="8836"/>
                </a:cubicBezTo>
                <a:cubicBezTo>
                  <a:pt x="19440" y="8836"/>
                  <a:pt x="19440" y="10800"/>
                  <a:pt x="19440" y="10800"/>
                </a:cubicBezTo>
                <a:close/>
                <a:moveTo>
                  <a:pt x="19440" y="15709"/>
                </a:moveTo>
                <a:lnTo>
                  <a:pt x="2160" y="15709"/>
                </a:lnTo>
                <a:lnTo>
                  <a:pt x="2160" y="11782"/>
                </a:lnTo>
                <a:lnTo>
                  <a:pt x="19440" y="11782"/>
                </a:lnTo>
                <a:cubicBezTo>
                  <a:pt x="19440" y="11782"/>
                  <a:pt x="19440" y="15709"/>
                  <a:pt x="19440" y="15709"/>
                </a:cubicBezTo>
                <a:close/>
                <a:moveTo>
                  <a:pt x="19440" y="18655"/>
                </a:moveTo>
                <a:cubicBezTo>
                  <a:pt x="19440" y="19739"/>
                  <a:pt x="17506" y="20618"/>
                  <a:pt x="15120" y="20618"/>
                </a:cubicBezTo>
                <a:lnTo>
                  <a:pt x="6480" y="20618"/>
                </a:lnTo>
                <a:cubicBezTo>
                  <a:pt x="4094" y="20618"/>
                  <a:pt x="2160" y="19739"/>
                  <a:pt x="2160" y="18655"/>
                </a:cubicBezTo>
                <a:lnTo>
                  <a:pt x="2160" y="16691"/>
                </a:lnTo>
                <a:lnTo>
                  <a:pt x="19440" y="16691"/>
                </a:lnTo>
                <a:cubicBezTo>
                  <a:pt x="19440" y="16691"/>
                  <a:pt x="19440" y="18655"/>
                  <a:pt x="19440" y="18655"/>
                </a:cubicBezTo>
                <a:close/>
                <a:moveTo>
                  <a:pt x="8640" y="2945"/>
                </a:moveTo>
                <a:lnTo>
                  <a:pt x="12960" y="2945"/>
                </a:lnTo>
                <a:lnTo>
                  <a:pt x="12960" y="5891"/>
                </a:lnTo>
                <a:lnTo>
                  <a:pt x="8640" y="5891"/>
                </a:lnTo>
                <a:cubicBezTo>
                  <a:pt x="8640" y="5891"/>
                  <a:pt x="8640" y="2945"/>
                  <a:pt x="8640" y="2945"/>
                </a:cubicBezTo>
                <a:close/>
                <a:moveTo>
                  <a:pt x="8640" y="982"/>
                </a:moveTo>
                <a:lnTo>
                  <a:pt x="12960" y="982"/>
                </a:lnTo>
                <a:lnTo>
                  <a:pt x="12960" y="1964"/>
                </a:lnTo>
                <a:lnTo>
                  <a:pt x="8640" y="1964"/>
                </a:lnTo>
                <a:cubicBezTo>
                  <a:pt x="8640" y="1964"/>
                  <a:pt x="8640" y="982"/>
                  <a:pt x="8640" y="982"/>
                </a:cubicBezTo>
                <a:close/>
                <a:moveTo>
                  <a:pt x="15120" y="5891"/>
                </a:moveTo>
                <a:lnTo>
                  <a:pt x="15120" y="982"/>
                </a:lnTo>
                <a:cubicBezTo>
                  <a:pt x="15120" y="440"/>
                  <a:pt x="14152" y="0"/>
                  <a:pt x="12960" y="0"/>
                </a:cubicBezTo>
                <a:lnTo>
                  <a:pt x="8640" y="0"/>
                </a:lnTo>
                <a:cubicBezTo>
                  <a:pt x="7448" y="0"/>
                  <a:pt x="6480" y="440"/>
                  <a:pt x="6480" y="982"/>
                </a:cubicBezTo>
                <a:lnTo>
                  <a:pt x="6480" y="5891"/>
                </a:lnTo>
                <a:cubicBezTo>
                  <a:pt x="2901" y="5891"/>
                  <a:pt x="0" y="7209"/>
                  <a:pt x="0" y="8836"/>
                </a:cubicBezTo>
                <a:lnTo>
                  <a:pt x="0" y="18655"/>
                </a:lnTo>
                <a:cubicBezTo>
                  <a:pt x="0" y="20281"/>
                  <a:pt x="2901" y="21600"/>
                  <a:pt x="6480" y="21600"/>
                </a:cubicBezTo>
                <a:lnTo>
                  <a:pt x="15120" y="21600"/>
                </a:lnTo>
                <a:cubicBezTo>
                  <a:pt x="18698" y="21600"/>
                  <a:pt x="21600" y="20281"/>
                  <a:pt x="21600" y="18655"/>
                </a:cubicBezTo>
                <a:lnTo>
                  <a:pt x="21600" y="8836"/>
                </a:lnTo>
                <a:cubicBezTo>
                  <a:pt x="21600" y="7209"/>
                  <a:pt x="18698" y="5891"/>
                  <a:pt x="15120" y="589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51" name="Shape 2751"/>
          <p:cNvSpPr/>
          <p:nvPr/>
        </p:nvSpPr>
        <p:spPr>
          <a:xfrm>
            <a:off x="15775690" y="8211900"/>
            <a:ext cx="355508" cy="558655"/>
          </a:xfrm>
          <a:custGeom>
            <a:avLst/>
            <a:gdLst/>
            <a:ahLst/>
            <a:cxnLst>
              <a:cxn ang="0">
                <a:pos x="wd2" y="hd2"/>
              </a:cxn>
              <a:cxn ang="5400000">
                <a:pos x="wd2" y="hd2"/>
              </a:cxn>
              <a:cxn ang="10800000">
                <a:pos x="wd2" y="hd2"/>
              </a:cxn>
              <a:cxn ang="16200000">
                <a:pos x="wd2" y="hd2"/>
              </a:cxn>
            </a:cxnLst>
            <a:rect l="0" t="0" r="r" b="b"/>
            <a:pathLst>
              <a:path w="21600" h="21600" extrusionOk="0">
                <a:moveTo>
                  <a:pt x="13114" y="15709"/>
                </a:moveTo>
                <a:cubicBezTo>
                  <a:pt x="12689" y="15709"/>
                  <a:pt x="12343" y="15929"/>
                  <a:pt x="12343" y="16200"/>
                </a:cubicBezTo>
                <a:cubicBezTo>
                  <a:pt x="12343" y="16471"/>
                  <a:pt x="12689" y="16691"/>
                  <a:pt x="13114" y="16691"/>
                </a:cubicBezTo>
                <a:cubicBezTo>
                  <a:pt x="13540" y="16691"/>
                  <a:pt x="13886" y="16471"/>
                  <a:pt x="13886" y="16200"/>
                </a:cubicBezTo>
                <a:cubicBezTo>
                  <a:pt x="13886" y="15929"/>
                  <a:pt x="13540" y="15709"/>
                  <a:pt x="13114" y="15709"/>
                </a:cubicBezTo>
                <a:moveTo>
                  <a:pt x="13886" y="7855"/>
                </a:moveTo>
                <a:cubicBezTo>
                  <a:pt x="13034" y="7855"/>
                  <a:pt x="12343" y="8295"/>
                  <a:pt x="12343" y="8836"/>
                </a:cubicBezTo>
                <a:cubicBezTo>
                  <a:pt x="12343" y="9379"/>
                  <a:pt x="13034" y="9818"/>
                  <a:pt x="13886" y="9818"/>
                </a:cubicBezTo>
                <a:cubicBezTo>
                  <a:pt x="14737" y="9818"/>
                  <a:pt x="15429" y="9379"/>
                  <a:pt x="15429" y="8836"/>
                </a:cubicBezTo>
                <a:cubicBezTo>
                  <a:pt x="15429" y="8295"/>
                  <a:pt x="14737" y="7855"/>
                  <a:pt x="13886" y="7855"/>
                </a:cubicBezTo>
                <a:moveTo>
                  <a:pt x="8486" y="17673"/>
                </a:moveTo>
                <a:cubicBezTo>
                  <a:pt x="8060" y="17673"/>
                  <a:pt x="7714" y="17892"/>
                  <a:pt x="7714" y="18164"/>
                </a:cubicBezTo>
                <a:cubicBezTo>
                  <a:pt x="7714" y="18435"/>
                  <a:pt x="8060" y="18655"/>
                  <a:pt x="8486" y="18655"/>
                </a:cubicBezTo>
                <a:cubicBezTo>
                  <a:pt x="8911" y="18655"/>
                  <a:pt x="9257" y="18435"/>
                  <a:pt x="9257" y="18164"/>
                </a:cubicBezTo>
                <a:cubicBezTo>
                  <a:pt x="9257" y="17892"/>
                  <a:pt x="8911" y="17673"/>
                  <a:pt x="8486" y="17673"/>
                </a:cubicBezTo>
                <a:moveTo>
                  <a:pt x="9257" y="10800"/>
                </a:moveTo>
                <a:cubicBezTo>
                  <a:pt x="9257" y="10258"/>
                  <a:pt x="8566" y="9818"/>
                  <a:pt x="7714" y="9818"/>
                </a:cubicBezTo>
                <a:cubicBezTo>
                  <a:pt x="6863" y="9818"/>
                  <a:pt x="6171" y="10258"/>
                  <a:pt x="6171" y="10800"/>
                </a:cubicBezTo>
                <a:cubicBezTo>
                  <a:pt x="6171" y="11343"/>
                  <a:pt x="6863" y="11782"/>
                  <a:pt x="7714" y="11782"/>
                </a:cubicBezTo>
                <a:cubicBezTo>
                  <a:pt x="8566" y="11782"/>
                  <a:pt x="9257" y="11343"/>
                  <a:pt x="9257" y="10800"/>
                </a:cubicBezTo>
                <a:moveTo>
                  <a:pt x="10029" y="13745"/>
                </a:moveTo>
                <a:cubicBezTo>
                  <a:pt x="9603" y="13745"/>
                  <a:pt x="9257" y="13965"/>
                  <a:pt x="9257" y="14236"/>
                </a:cubicBezTo>
                <a:cubicBezTo>
                  <a:pt x="9257" y="14508"/>
                  <a:pt x="9603" y="14727"/>
                  <a:pt x="10029" y="14727"/>
                </a:cubicBezTo>
                <a:cubicBezTo>
                  <a:pt x="10454" y="14727"/>
                  <a:pt x="10800" y="14508"/>
                  <a:pt x="10800" y="14236"/>
                </a:cubicBezTo>
                <a:cubicBezTo>
                  <a:pt x="10800" y="13965"/>
                  <a:pt x="10454" y="13745"/>
                  <a:pt x="10029" y="13745"/>
                </a:cubicBezTo>
                <a:moveTo>
                  <a:pt x="20057" y="1964"/>
                </a:moveTo>
                <a:lnTo>
                  <a:pt x="1543" y="1964"/>
                </a:lnTo>
                <a:lnTo>
                  <a:pt x="1543" y="982"/>
                </a:lnTo>
                <a:lnTo>
                  <a:pt x="20057" y="982"/>
                </a:lnTo>
                <a:cubicBezTo>
                  <a:pt x="20057" y="982"/>
                  <a:pt x="20057" y="1964"/>
                  <a:pt x="20057" y="1964"/>
                </a:cubicBezTo>
                <a:close/>
                <a:moveTo>
                  <a:pt x="16971" y="4033"/>
                </a:moveTo>
                <a:cubicBezTo>
                  <a:pt x="16079" y="4186"/>
                  <a:pt x="15266" y="4419"/>
                  <a:pt x="14349" y="4691"/>
                </a:cubicBezTo>
                <a:cubicBezTo>
                  <a:pt x="13209" y="5030"/>
                  <a:pt x="11919" y="5413"/>
                  <a:pt x="9994" y="5794"/>
                </a:cubicBezTo>
                <a:cubicBezTo>
                  <a:pt x="8093" y="6170"/>
                  <a:pt x="6167" y="5840"/>
                  <a:pt x="4629" y="5373"/>
                </a:cubicBezTo>
                <a:lnTo>
                  <a:pt x="4629" y="2945"/>
                </a:lnTo>
                <a:lnTo>
                  <a:pt x="16971" y="2945"/>
                </a:lnTo>
                <a:cubicBezTo>
                  <a:pt x="16971" y="2945"/>
                  <a:pt x="16971" y="4033"/>
                  <a:pt x="16971" y="4033"/>
                </a:cubicBezTo>
                <a:close/>
                <a:moveTo>
                  <a:pt x="16971" y="16691"/>
                </a:moveTo>
                <a:cubicBezTo>
                  <a:pt x="16971" y="18860"/>
                  <a:pt x="14208" y="20618"/>
                  <a:pt x="10800" y="20618"/>
                </a:cubicBezTo>
                <a:cubicBezTo>
                  <a:pt x="7391" y="20618"/>
                  <a:pt x="4629" y="18860"/>
                  <a:pt x="4629" y="16691"/>
                </a:cubicBezTo>
                <a:lnTo>
                  <a:pt x="4629" y="6384"/>
                </a:lnTo>
                <a:cubicBezTo>
                  <a:pt x="5722" y="6667"/>
                  <a:pt x="6954" y="6874"/>
                  <a:pt x="8257" y="6874"/>
                </a:cubicBezTo>
                <a:cubicBezTo>
                  <a:pt x="8984" y="6874"/>
                  <a:pt x="9731" y="6811"/>
                  <a:pt x="10481" y="6662"/>
                </a:cubicBezTo>
                <a:cubicBezTo>
                  <a:pt x="12512" y="6261"/>
                  <a:pt x="13914" y="5844"/>
                  <a:pt x="15040" y="5510"/>
                </a:cubicBezTo>
                <a:cubicBezTo>
                  <a:pt x="15760" y="5295"/>
                  <a:pt x="16366" y="5119"/>
                  <a:pt x="16971" y="4989"/>
                </a:cubicBezTo>
                <a:cubicBezTo>
                  <a:pt x="16971" y="4989"/>
                  <a:pt x="16971" y="16691"/>
                  <a:pt x="16971" y="16691"/>
                </a:cubicBezTo>
                <a:close/>
                <a:moveTo>
                  <a:pt x="20057" y="0"/>
                </a:moveTo>
                <a:lnTo>
                  <a:pt x="1543" y="0"/>
                </a:lnTo>
                <a:cubicBezTo>
                  <a:pt x="691" y="0"/>
                  <a:pt x="0" y="440"/>
                  <a:pt x="0" y="982"/>
                </a:cubicBezTo>
                <a:lnTo>
                  <a:pt x="0" y="1964"/>
                </a:lnTo>
                <a:cubicBezTo>
                  <a:pt x="0" y="2506"/>
                  <a:pt x="691" y="2945"/>
                  <a:pt x="1543" y="2945"/>
                </a:cubicBezTo>
                <a:lnTo>
                  <a:pt x="3086" y="2945"/>
                </a:lnTo>
                <a:lnTo>
                  <a:pt x="3086" y="16691"/>
                </a:lnTo>
                <a:cubicBezTo>
                  <a:pt x="3086" y="19402"/>
                  <a:pt x="6539" y="21600"/>
                  <a:pt x="10800" y="21600"/>
                </a:cubicBezTo>
                <a:cubicBezTo>
                  <a:pt x="15061" y="21600"/>
                  <a:pt x="18514" y="19402"/>
                  <a:pt x="18514" y="16691"/>
                </a:cubicBezTo>
                <a:lnTo>
                  <a:pt x="18514" y="2945"/>
                </a:lnTo>
                <a:lnTo>
                  <a:pt x="20057" y="2945"/>
                </a:lnTo>
                <a:cubicBezTo>
                  <a:pt x="20909" y="2945"/>
                  <a:pt x="21600" y="2506"/>
                  <a:pt x="21600" y="1964"/>
                </a:cubicBezTo>
                <a:lnTo>
                  <a:pt x="21600" y="982"/>
                </a:lnTo>
                <a:cubicBezTo>
                  <a:pt x="21600" y="440"/>
                  <a:pt x="20909" y="0"/>
                  <a:pt x="20057"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52" name="Shape 2752"/>
          <p:cNvSpPr/>
          <p:nvPr/>
        </p:nvSpPr>
        <p:spPr>
          <a:xfrm>
            <a:off x="16791426" y="8211900"/>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2600" y="17673"/>
                </a:moveTo>
                <a:cubicBezTo>
                  <a:pt x="12269" y="17673"/>
                  <a:pt x="12000" y="17892"/>
                  <a:pt x="12000" y="18164"/>
                </a:cubicBezTo>
                <a:cubicBezTo>
                  <a:pt x="12000" y="18435"/>
                  <a:pt x="12269" y="18655"/>
                  <a:pt x="12600" y="18655"/>
                </a:cubicBezTo>
                <a:cubicBezTo>
                  <a:pt x="12931" y="18655"/>
                  <a:pt x="13200" y="18435"/>
                  <a:pt x="13200" y="18164"/>
                </a:cubicBezTo>
                <a:cubicBezTo>
                  <a:pt x="13200" y="17892"/>
                  <a:pt x="12931" y="17673"/>
                  <a:pt x="12600" y="17673"/>
                </a:cubicBezTo>
                <a:moveTo>
                  <a:pt x="10800" y="13745"/>
                </a:moveTo>
                <a:cubicBezTo>
                  <a:pt x="10138" y="13745"/>
                  <a:pt x="9600" y="14186"/>
                  <a:pt x="9600" y="14727"/>
                </a:cubicBezTo>
                <a:cubicBezTo>
                  <a:pt x="9600" y="15269"/>
                  <a:pt x="10138" y="15709"/>
                  <a:pt x="10800" y="15709"/>
                </a:cubicBezTo>
                <a:cubicBezTo>
                  <a:pt x="11462" y="15709"/>
                  <a:pt x="12000" y="15269"/>
                  <a:pt x="12000" y="14727"/>
                </a:cubicBezTo>
                <a:cubicBezTo>
                  <a:pt x="12000" y="14186"/>
                  <a:pt x="11462" y="13745"/>
                  <a:pt x="10800" y="13745"/>
                </a:cubicBezTo>
                <a:moveTo>
                  <a:pt x="12600" y="10800"/>
                </a:moveTo>
                <a:cubicBezTo>
                  <a:pt x="12269" y="10800"/>
                  <a:pt x="12000" y="10580"/>
                  <a:pt x="12000" y="10309"/>
                </a:cubicBezTo>
                <a:cubicBezTo>
                  <a:pt x="12000" y="10038"/>
                  <a:pt x="12269" y="9818"/>
                  <a:pt x="12600" y="9818"/>
                </a:cubicBezTo>
                <a:cubicBezTo>
                  <a:pt x="12931" y="9818"/>
                  <a:pt x="13200" y="10038"/>
                  <a:pt x="13200" y="10309"/>
                </a:cubicBezTo>
                <a:cubicBezTo>
                  <a:pt x="13200" y="10580"/>
                  <a:pt x="12931" y="10800"/>
                  <a:pt x="12600" y="10800"/>
                </a:cubicBezTo>
                <a:moveTo>
                  <a:pt x="12600" y="8836"/>
                </a:moveTo>
                <a:cubicBezTo>
                  <a:pt x="11606" y="8836"/>
                  <a:pt x="10800" y="9496"/>
                  <a:pt x="10800" y="10309"/>
                </a:cubicBezTo>
                <a:cubicBezTo>
                  <a:pt x="10800" y="11123"/>
                  <a:pt x="11606" y="11782"/>
                  <a:pt x="12600" y="11782"/>
                </a:cubicBezTo>
                <a:cubicBezTo>
                  <a:pt x="13594" y="11782"/>
                  <a:pt x="14400" y="11123"/>
                  <a:pt x="14400" y="10309"/>
                </a:cubicBezTo>
                <a:cubicBezTo>
                  <a:pt x="14400" y="9496"/>
                  <a:pt x="13594" y="8836"/>
                  <a:pt x="12600" y="8836"/>
                </a:cubicBezTo>
                <a:moveTo>
                  <a:pt x="17760" y="20618"/>
                </a:moveTo>
                <a:lnTo>
                  <a:pt x="3840" y="20618"/>
                </a:lnTo>
                <a:cubicBezTo>
                  <a:pt x="2134" y="19151"/>
                  <a:pt x="1200" y="17248"/>
                  <a:pt x="1200" y="15218"/>
                </a:cubicBezTo>
                <a:cubicBezTo>
                  <a:pt x="1200" y="12593"/>
                  <a:pt x="2796" y="10152"/>
                  <a:pt x="5468" y="8688"/>
                </a:cubicBezTo>
                <a:cubicBezTo>
                  <a:pt x="5800" y="8506"/>
                  <a:pt x="6000" y="8199"/>
                  <a:pt x="6000" y="7872"/>
                </a:cubicBezTo>
                <a:lnTo>
                  <a:pt x="6000" y="6529"/>
                </a:lnTo>
                <a:cubicBezTo>
                  <a:pt x="6729" y="6758"/>
                  <a:pt x="7567" y="6924"/>
                  <a:pt x="8484" y="6924"/>
                </a:cubicBezTo>
                <a:cubicBezTo>
                  <a:pt x="9499" y="6924"/>
                  <a:pt x="10603" y="6723"/>
                  <a:pt x="11748" y="6188"/>
                </a:cubicBezTo>
                <a:cubicBezTo>
                  <a:pt x="13252" y="5485"/>
                  <a:pt x="14575" y="5306"/>
                  <a:pt x="15600" y="5323"/>
                </a:cubicBezTo>
                <a:lnTo>
                  <a:pt x="15600" y="7872"/>
                </a:lnTo>
                <a:cubicBezTo>
                  <a:pt x="15600" y="8199"/>
                  <a:pt x="15800" y="8506"/>
                  <a:pt x="16132" y="8688"/>
                </a:cubicBezTo>
                <a:cubicBezTo>
                  <a:pt x="18804" y="10152"/>
                  <a:pt x="20400" y="12593"/>
                  <a:pt x="20400" y="15218"/>
                </a:cubicBezTo>
                <a:cubicBezTo>
                  <a:pt x="20400" y="17248"/>
                  <a:pt x="19466" y="19151"/>
                  <a:pt x="17760" y="20618"/>
                </a:cubicBezTo>
                <a:moveTo>
                  <a:pt x="15600" y="2945"/>
                </a:moveTo>
                <a:lnTo>
                  <a:pt x="15600" y="4340"/>
                </a:lnTo>
                <a:cubicBezTo>
                  <a:pt x="14391" y="4322"/>
                  <a:pt x="12860" y="4538"/>
                  <a:pt x="11152" y="5336"/>
                </a:cubicBezTo>
                <a:cubicBezTo>
                  <a:pt x="9163" y="6265"/>
                  <a:pt x="7312" y="5965"/>
                  <a:pt x="6000" y="5473"/>
                </a:cubicBezTo>
                <a:lnTo>
                  <a:pt x="6000" y="2945"/>
                </a:lnTo>
                <a:cubicBezTo>
                  <a:pt x="6000" y="2945"/>
                  <a:pt x="15600" y="2945"/>
                  <a:pt x="15600" y="2945"/>
                </a:cubicBezTo>
                <a:close/>
                <a:moveTo>
                  <a:pt x="3600" y="982"/>
                </a:moveTo>
                <a:lnTo>
                  <a:pt x="18000" y="982"/>
                </a:lnTo>
                <a:lnTo>
                  <a:pt x="18000" y="1964"/>
                </a:lnTo>
                <a:lnTo>
                  <a:pt x="3600" y="1964"/>
                </a:lnTo>
                <a:cubicBezTo>
                  <a:pt x="3600" y="1964"/>
                  <a:pt x="3600" y="982"/>
                  <a:pt x="3600" y="982"/>
                </a:cubicBezTo>
                <a:close/>
                <a:moveTo>
                  <a:pt x="16800" y="7872"/>
                </a:moveTo>
                <a:lnTo>
                  <a:pt x="16800" y="2945"/>
                </a:ln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800" y="2945"/>
                </a:lnTo>
                <a:lnTo>
                  <a:pt x="4800" y="7872"/>
                </a:lnTo>
                <a:cubicBezTo>
                  <a:pt x="1906" y="9457"/>
                  <a:pt x="0" y="12155"/>
                  <a:pt x="0" y="15218"/>
                </a:cubicBezTo>
                <a:cubicBezTo>
                  <a:pt x="0" y="17730"/>
                  <a:pt x="1286" y="19991"/>
                  <a:pt x="3342" y="21600"/>
                </a:cubicBezTo>
                <a:lnTo>
                  <a:pt x="18258" y="21600"/>
                </a:lnTo>
                <a:cubicBezTo>
                  <a:pt x="20313" y="19991"/>
                  <a:pt x="21600" y="17730"/>
                  <a:pt x="21600" y="15218"/>
                </a:cubicBezTo>
                <a:cubicBezTo>
                  <a:pt x="21600" y="12155"/>
                  <a:pt x="19693" y="9457"/>
                  <a:pt x="16800" y="7872"/>
                </a:cubicBezTo>
                <a:moveTo>
                  <a:pt x="16200" y="15709"/>
                </a:moveTo>
                <a:cubicBezTo>
                  <a:pt x="15869" y="15709"/>
                  <a:pt x="15600" y="15929"/>
                  <a:pt x="15600" y="16200"/>
                </a:cubicBezTo>
                <a:cubicBezTo>
                  <a:pt x="15600" y="16471"/>
                  <a:pt x="15869" y="16691"/>
                  <a:pt x="16200" y="16691"/>
                </a:cubicBezTo>
                <a:cubicBezTo>
                  <a:pt x="16531" y="16691"/>
                  <a:pt x="16800" y="16471"/>
                  <a:pt x="16800" y="16200"/>
                </a:cubicBezTo>
                <a:cubicBezTo>
                  <a:pt x="16800" y="15929"/>
                  <a:pt x="16531" y="15709"/>
                  <a:pt x="16200" y="15709"/>
                </a:cubicBezTo>
                <a:moveTo>
                  <a:pt x="7800" y="11782"/>
                </a:moveTo>
                <a:cubicBezTo>
                  <a:pt x="7469" y="11782"/>
                  <a:pt x="7200" y="12001"/>
                  <a:pt x="7200" y="12273"/>
                </a:cubicBezTo>
                <a:cubicBezTo>
                  <a:pt x="7200" y="12544"/>
                  <a:pt x="7469" y="12764"/>
                  <a:pt x="7800" y="12764"/>
                </a:cubicBezTo>
                <a:cubicBezTo>
                  <a:pt x="8131" y="12764"/>
                  <a:pt x="8400" y="12544"/>
                  <a:pt x="8400" y="12273"/>
                </a:cubicBezTo>
                <a:cubicBezTo>
                  <a:pt x="8400" y="12001"/>
                  <a:pt x="8131" y="11782"/>
                  <a:pt x="7800" y="11782"/>
                </a:cubicBezTo>
                <a:moveTo>
                  <a:pt x="6000" y="15709"/>
                </a:moveTo>
                <a:cubicBezTo>
                  <a:pt x="5338" y="15709"/>
                  <a:pt x="4800" y="16149"/>
                  <a:pt x="4800" y="16691"/>
                </a:cubicBezTo>
                <a:cubicBezTo>
                  <a:pt x="4800" y="17233"/>
                  <a:pt x="5338" y="17673"/>
                  <a:pt x="6000" y="17673"/>
                </a:cubicBezTo>
                <a:cubicBezTo>
                  <a:pt x="6662" y="17673"/>
                  <a:pt x="7200" y="17233"/>
                  <a:pt x="7200" y="16691"/>
                </a:cubicBezTo>
                <a:cubicBezTo>
                  <a:pt x="7200" y="16149"/>
                  <a:pt x="6662" y="15709"/>
                  <a:pt x="6000" y="1570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53" name="Shape 2753"/>
          <p:cNvSpPr/>
          <p:nvPr/>
        </p:nvSpPr>
        <p:spPr>
          <a:xfrm>
            <a:off x="17857948" y="8211900"/>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3800" y="18655"/>
                </a:moveTo>
                <a:cubicBezTo>
                  <a:pt x="13468" y="18655"/>
                  <a:pt x="13200" y="18874"/>
                  <a:pt x="13200" y="19145"/>
                </a:cubicBezTo>
                <a:cubicBezTo>
                  <a:pt x="13200" y="19417"/>
                  <a:pt x="13468" y="19636"/>
                  <a:pt x="13800" y="19636"/>
                </a:cubicBezTo>
                <a:cubicBezTo>
                  <a:pt x="14132" y="19636"/>
                  <a:pt x="14400" y="19417"/>
                  <a:pt x="14400" y="19145"/>
                </a:cubicBezTo>
                <a:cubicBezTo>
                  <a:pt x="14400" y="18874"/>
                  <a:pt x="14132" y="18655"/>
                  <a:pt x="13800" y="18655"/>
                </a:cubicBezTo>
                <a:moveTo>
                  <a:pt x="10200" y="15709"/>
                </a:moveTo>
                <a:cubicBezTo>
                  <a:pt x="9868" y="15709"/>
                  <a:pt x="9600" y="15490"/>
                  <a:pt x="9600" y="15218"/>
                </a:cubicBezTo>
                <a:cubicBezTo>
                  <a:pt x="9600" y="14947"/>
                  <a:pt x="9868" y="14727"/>
                  <a:pt x="10200" y="14727"/>
                </a:cubicBezTo>
                <a:cubicBezTo>
                  <a:pt x="10532" y="14727"/>
                  <a:pt x="10800" y="14947"/>
                  <a:pt x="10800" y="15218"/>
                </a:cubicBezTo>
                <a:cubicBezTo>
                  <a:pt x="10800" y="15490"/>
                  <a:pt x="10532" y="15709"/>
                  <a:pt x="10200" y="15709"/>
                </a:cubicBezTo>
                <a:moveTo>
                  <a:pt x="10200" y="13745"/>
                </a:moveTo>
                <a:cubicBezTo>
                  <a:pt x="9206" y="13745"/>
                  <a:pt x="8400" y="14405"/>
                  <a:pt x="8400" y="15218"/>
                </a:cubicBezTo>
                <a:cubicBezTo>
                  <a:pt x="8400" y="16031"/>
                  <a:pt x="9206" y="16691"/>
                  <a:pt x="10200" y="16691"/>
                </a:cubicBezTo>
                <a:cubicBezTo>
                  <a:pt x="11194" y="16691"/>
                  <a:pt x="12000" y="16031"/>
                  <a:pt x="12000" y="15218"/>
                </a:cubicBezTo>
                <a:cubicBezTo>
                  <a:pt x="12000" y="14405"/>
                  <a:pt x="11194" y="13745"/>
                  <a:pt x="10200" y="13745"/>
                </a:cubicBezTo>
                <a:moveTo>
                  <a:pt x="15600" y="13745"/>
                </a:moveTo>
                <a:cubicBezTo>
                  <a:pt x="14938" y="13745"/>
                  <a:pt x="14400" y="14186"/>
                  <a:pt x="14400" y="14727"/>
                </a:cubicBezTo>
                <a:cubicBezTo>
                  <a:pt x="14400" y="15269"/>
                  <a:pt x="14938" y="15709"/>
                  <a:pt x="15600" y="15709"/>
                </a:cubicBezTo>
                <a:cubicBezTo>
                  <a:pt x="16262" y="15709"/>
                  <a:pt x="16800" y="15269"/>
                  <a:pt x="16800" y="14727"/>
                </a:cubicBezTo>
                <a:cubicBezTo>
                  <a:pt x="16800" y="14186"/>
                  <a:pt x="16262" y="13745"/>
                  <a:pt x="15600" y="13745"/>
                </a:cubicBezTo>
                <a:moveTo>
                  <a:pt x="14400" y="20618"/>
                </a:moveTo>
                <a:lnTo>
                  <a:pt x="7200" y="20618"/>
                </a:lnTo>
                <a:cubicBezTo>
                  <a:pt x="3892" y="20618"/>
                  <a:pt x="1200" y="18416"/>
                  <a:pt x="1200" y="15709"/>
                </a:cubicBezTo>
                <a:cubicBezTo>
                  <a:pt x="1200" y="13123"/>
                  <a:pt x="2182" y="11620"/>
                  <a:pt x="3320" y="9880"/>
                </a:cubicBezTo>
                <a:cubicBezTo>
                  <a:pt x="3477" y="9639"/>
                  <a:pt x="3636" y="9392"/>
                  <a:pt x="3797" y="9140"/>
                </a:cubicBezTo>
                <a:cubicBezTo>
                  <a:pt x="3905" y="9093"/>
                  <a:pt x="6420" y="8038"/>
                  <a:pt x="9814" y="9625"/>
                </a:cubicBezTo>
                <a:cubicBezTo>
                  <a:pt x="10959" y="10160"/>
                  <a:pt x="12064" y="10360"/>
                  <a:pt x="13079" y="10360"/>
                </a:cubicBezTo>
                <a:cubicBezTo>
                  <a:pt x="15152" y="10360"/>
                  <a:pt x="16846" y="9523"/>
                  <a:pt x="17711" y="8991"/>
                </a:cubicBezTo>
                <a:cubicBezTo>
                  <a:pt x="17902" y="9295"/>
                  <a:pt x="18093" y="9592"/>
                  <a:pt x="18280" y="9880"/>
                </a:cubicBezTo>
                <a:cubicBezTo>
                  <a:pt x="19418" y="11620"/>
                  <a:pt x="20400" y="13123"/>
                  <a:pt x="20400" y="15709"/>
                </a:cubicBezTo>
                <a:cubicBezTo>
                  <a:pt x="20400" y="18416"/>
                  <a:pt x="17708" y="20618"/>
                  <a:pt x="14400" y="20618"/>
                </a:cubicBezTo>
                <a:moveTo>
                  <a:pt x="5967" y="2945"/>
                </a:moveTo>
                <a:lnTo>
                  <a:pt x="15633" y="2945"/>
                </a:lnTo>
                <a:cubicBezTo>
                  <a:pt x="15782" y="5133"/>
                  <a:pt x="16425" y="6735"/>
                  <a:pt x="17180" y="8090"/>
                </a:cubicBezTo>
                <a:cubicBezTo>
                  <a:pt x="16281" y="8690"/>
                  <a:pt x="13509" y="10220"/>
                  <a:pt x="10410" y="8772"/>
                </a:cubicBezTo>
                <a:cubicBezTo>
                  <a:pt x="7921" y="7609"/>
                  <a:pt x="5800" y="7679"/>
                  <a:pt x="4520" y="7912"/>
                </a:cubicBezTo>
                <a:cubicBezTo>
                  <a:pt x="5231" y="6594"/>
                  <a:pt x="5824" y="5037"/>
                  <a:pt x="5967" y="2945"/>
                </a:cubicBezTo>
                <a:moveTo>
                  <a:pt x="3600" y="982"/>
                </a:moveTo>
                <a:lnTo>
                  <a:pt x="18000" y="982"/>
                </a:lnTo>
                <a:lnTo>
                  <a:pt x="18000" y="1964"/>
                </a:lnTo>
                <a:lnTo>
                  <a:pt x="3600" y="1964"/>
                </a:lnTo>
                <a:cubicBezTo>
                  <a:pt x="3600" y="1964"/>
                  <a:pt x="3600" y="982"/>
                  <a:pt x="3600" y="982"/>
                </a:cubicBezTo>
                <a:close/>
                <a:moveTo>
                  <a:pt x="16843" y="2945"/>
                </a:move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757" y="2945"/>
                </a:lnTo>
                <a:cubicBezTo>
                  <a:pt x="4322" y="8937"/>
                  <a:pt x="0" y="10114"/>
                  <a:pt x="0" y="15709"/>
                </a:cubicBezTo>
                <a:cubicBezTo>
                  <a:pt x="0" y="18962"/>
                  <a:pt x="3224" y="21600"/>
                  <a:pt x="7200" y="21600"/>
                </a:cubicBezTo>
                <a:lnTo>
                  <a:pt x="14400" y="21600"/>
                </a:lnTo>
                <a:cubicBezTo>
                  <a:pt x="18376" y="21600"/>
                  <a:pt x="21600" y="18962"/>
                  <a:pt x="21600" y="15709"/>
                </a:cubicBezTo>
                <a:cubicBezTo>
                  <a:pt x="21600" y="10114"/>
                  <a:pt x="17278" y="8937"/>
                  <a:pt x="16843" y="2945"/>
                </a:cubicBezTo>
                <a:moveTo>
                  <a:pt x="17400" y="11782"/>
                </a:moveTo>
                <a:cubicBezTo>
                  <a:pt x="17068" y="11782"/>
                  <a:pt x="16800" y="12001"/>
                  <a:pt x="16800" y="12273"/>
                </a:cubicBezTo>
                <a:cubicBezTo>
                  <a:pt x="16800" y="12544"/>
                  <a:pt x="17068" y="12764"/>
                  <a:pt x="17400" y="12764"/>
                </a:cubicBezTo>
                <a:cubicBezTo>
                  <a:pt x="17732" y="12764"/>
                  <a:pt x="18000" y="12544"/>
                  <a:pt x="18000" y="12273"/>
                </a:cubicBezTo>
                <a:cubicBezTo>
                  <a:pt x="18000" y="12001"/>
                  <a:pt x="17732" y="11782"/>
                  <a:pt x="17400" y="11782"/>
                </a:cubicBezTo>
                <a:moveTo>
                  <a:pt x="6000" y="10800"/>
                </a:moveTo>
                <a:cubicBezTo>
                  <a:pt x="5338" y="10800"/>
                  <a:pt x="4800" y="11240"/>
                  <a:pt x="4800" y="11782"/>
                </a:cubicBezTo>
                <a:cubicBezTo>
                  <a:pt x="4800" y="12324"/>
                  <a:pt x="5338" y="12764"/>
                  <a:pt x="6000" y="12764"/>
                </a:cubicBezTo>
                <a:cubicBezTo>
                  <a:pt x="6662" y="12764"/>
                  <a:pt x="7200" y="12324"/>
                  <a:pt x="7200" y="11782"/>
                </a:cubicBezTo>
                <a:cubicBezTo>
                  <a:pt x="7200" y="11240"/>
                  <a:pt x="6662" y="10800"/>
                  <a:pt x="6000" y="10800"/>
                </a:cubicBezTo>
                <a:moveTo>
                  <a:pt x="5400" y="16691"/>
                </a:moveTo>
                <a:cubicBezTo>
                  <a:pt x="5068" y="16691"/>
                  <a:pt x="4800" y="16910"/>
                  <a:pt x="4800" y="17182"/>
                </a:cubicBezTo>
                <a:cubicBezTo>
                  <a:pt x="4800" y="17453"/>
                  <a:pt x="5068" y="17673"/>
                  <a:pt x="5400" y="17673"/>
                </a:cubicBezTo>
                <a:cubicBezTo>
                  <a:pt x="5732" y="17673"/>
                  <a:pt x="6000" y="17453"/>
                  <a:pt x="6000" y="17182"/>
                </a:cubicBezTo>
                <a:cubicBezTo>
                  <a:pt x="6000" y="16910"/>
                  <a:pt x="5732" y="16691"/>
                  <a:pt x="5400" y="1669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54" name="Shape 2754"/>
          <p:cNvSpPr/>
          <p:nvPr/>
        </p:nvSpPr>
        <p:spPr>
          <a:xfrm>
            <a:off x="18899076" y="8211900"/>
            <a:ext cx="507869"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15709"/>
                </a:moveTo>
                <a:cubicBezTo>
                  <a:pt x="10203" y="15709"/>
                  <a:pt x="9720" y="16149"/>
                  <a:pt x="9720" y="16691"/>
                </a:cubicBezTo>
                <a:cubicBezTo>
                  <a:pt x="9720" y="17233"/>
                  <a:pt x="10203" y="17673"/>
                  <a:pt x="10800" y="17673"/>
                </a:cubicBezTo>
                <a:cubicBezTo>
                  <a:pt x="11396" y="17673"/>
                  <a:pt x="11880" y="17233"/>
                  <a:pt x="11880" y="16691"/>
                </a:cubicBezTo>
                <a:cubicBezTo>
                  <a:pt x="11880" y="16149"/>
                  <a:pt x="11396" y="15709"/>
                  <a:pt x="10800" y="15709"/>
                </a:cubicBezTo>
                <a:moveTo>
                  <a:pt x="12960" y="10800"/>
                </a:moveTo>
                <a:cubicBezTo>
                  <a:pt x="12363" y="10800"/>
                  <a:pt x="11880" y="11240"/>
                  <a:pt x="11880" y="11782"/>
                </a:cubicBezTo>
                <a:cubicBezTo>
                  <a:pt x="11880" y="12324"/>
                  <a:pt x="12363" y="12764"/>
                  <a:pt x="12960" y="12764"/>
                </a:cubicBezTo>
                <a:cubicBezTo>
                  <a:pt x="13556" y="12764"/>
                  <a:pt x="14040" y="12324"/>
                  <a:pt x="14040" y="11782"/>
                </a:cubicBezTo>
                <a:cubicBezTo>
                  <a:pt x="14040" y="11240"/>
                  <a:pt x="13556" y="10800"/>
                  <a:pt x="12960" y="10800"/>
                </a:cubicBezTo>
                <a:moveTo>
                  <a:pt x="15660" y="14727"/>
                </a:moveTo>
                <a:cubicBezTo>
                  <a:pt x="15362" y="14727"/>
                  <a:pt x="15120" y="14947"/>
                  <a:pt x="15120" y="15218"/>
                </a:cubicBezTo>
                <a:cubicBezTo>
                  <a:pt x="15120" y="15490"/>
                  <a:pt x="15362" y="15709"/>
                  <a:pt x="15660" y="15709"/>
                </a:cubicBezTo>
                <a:cubicBezTo>
                  <a:pt x="15958" y="15709"/>
                  <a:pt x="16200" y="15490"/>
                  <a:pt x="16200" y="15218"/>
                </a:cubicBezTo>
                <a:cubicBezTo>
                  <a:pt x="16200" y="14947"/>
                  <a:pt x="15958" y="14727"/>
                  <a:pt x="15660" y="14727"/>
                </a:cubicBezTo>
                <a:moveTo>
                  <a:pt x="16740" y="17673"/>
                </a:moveTo>
                <a:cubicBezTo>
                  <a:pt x="16442" y="17673"/>
                  <a:pt x="16200" y="17892"/>
                  <a:pt x="16200" y="18164"/>
                </a:cubicBezTo>
                <a:cubicBezTo>
                  <a:pt x="16200" y="18435"/>
                  <a:pt x="16442" y="18655"/>
                  <a:pt x="16740" y="18655"/>
                </a:cubicBezTo>
                <a:cubicBezTo>
                  <a:pt x="17038" y="18655"/>
                  <a:pt x="17280" y="18435"/>
                  <a:pt x="17280" y="18164"/>
                </a:cubicBezTo>
                <a:cubicBezTo>
                  <a:pt x="17280" y="17892"/>
                  <a:pt x="17038" y="17673"/>
                  <a:pt x="16740" y="17673"/>
                </a:cubicBezTo>
                <a:moveTo>
                  <a:pt x="7020" y="13745"/>
                </a:moveTo>
                <a:cubicBezTo>
                  <a:pt x="6722" y="13745"/>
                  <a:pt x="6480" y="13525"/>
                  <a:pt x="6480" y="13255"/>
                </a:cubicBezTo>
                <a:cubicBezTo>
                  <a:pt x="6480" y="12983"/>
                  <a:pt x="6722" y="12764"/>
                  <a:pt x="7020" y="12764"/>
                </a:cubicBezTo>
                <a:cubicBezTo>
                  <a:pt x="7318" y="12764"/>
                  <a:pt x="7560" y="12983"/>
                  <a:pt x="7560" y="13255"/>
                </a:cubicBezTo>
                <a:cubicBezTo>
                  <a:pt x="7560" y="13525"/>
                  <a:pt x="7318" y="13745"/>
                  <a:pt x="7020" y="13745"/>
                </a:cubicBezTo>
                <a:moveTo>
                  <a:pt x="7020" y="11782"/>
                </a:moveTo>
                <a:cubicBezTo>
                  <a:pt x="6126" y="11782"/>
                  <a:pt x="5400" y="12441"/>
                  <a:pt x="5400" y="13255"/>
                </a:cubicBezTo>
                <a:cubicBezTo>
                  <a:pt x="5400" y="14068"/>
                  <a:pt x="6126" y="14727"/>
                  <a:pt x="7020" y="14727"/>
                </a:cubicBezTo>
                <a:cubicBezTo>
                  <a:pt x="7914" y="14727"/>
                  <a:pt x="8640" y="14068"/>
                  <a:pt x="8640" y="13255"/>
                </a:cubicBezTo>
                <a:cubicBezTo>
                  <a:pt x="8640" y="12441"/>
                  <a:pt x="7914" y="11782"/>
                  <a:pt x="7020" y="11782"/>
                </a:cubicBezTo>
                <a:moveTo>
                  <a:pt x="16200" y="20618"/>
                </a:moveTo>
                <a:lnTo>
                  <a:pt x="5400" y="20618"/>
                </a:lnTo>
                <a:cubicBezTo>
                  <a:pt x="5224" y="20618"/>
                  <a:pt x="1080" y="20574"/>
                  <a:pt x="1080" y="16691"/>
                </a:cubicBezTo>
                <a:cubicBezTo>
                  <a:pt x="1080" y="12965"/>
                  <a:pt x="3149" y="11214"/>
                  <a:pt x="4975" y="9670"/>
                </a:cubicBezTo>
                <a:cubicBezTo>
                  <a:pt x="6031" y="8777"/>
                  <a:pt x="7028" y="7920"/>
                  <a:pt x="7400" y="6808"/>
                </a:cubicBezTo>
                <a:cubicBezTo>
                  <a:pt x="7683" y="6848"/>
                  <a:pt x="7974" y="6878"/>
                  <a:pt x="8279" y="6878"/>
                </a:cubicBezTo>
                <a:cubicBezTo>
                  <a:pt x="9182" y="6878"/>
                  <a:pt x="10166" y="6687"/>
                  <a:pt x="11184" y="6177"/>
                </a:cubicBezTo>
                <a:cubicBezTo>
                  <a:pt x="12256" y="5642"/>
                  <a:pt x="13226" y="5425"/>
                  <a:pt x="14040" y="5367"/>
                </a:cubicBezTo>
                <a:lnTo>
                  <a:pt x="14040" y="5891"/>
                </a:lnTo>
                <a:cubicBezTo>
                  <a:pt x="14040" y="7483"/>
                  <a:pt x="15296" y="8546"/>
                  <a:pt x="16625" y="9670"/>
                </a:cubicBezTo>
                <a:cubicBezTo>
                  <a:pt x="18451" y="11214"/>
                  <a:pt x="20520" y="12965"/>
                  <a:pt x="20520" y="16691"/>
                </a:cubicBezTo>
                <a:cubicBezTo>
                  <a:pt x="20520" y="20474"/>
                  <a:pt x="16637" y="20614"/>
                  <a:pt x="16200" y="20618"/>
                </a:cubicBezTo>
                <a:moveTo>
                  <a:pt x="14040" y="2945"/>
                </a:moveTo>
                <a:lnTo>
                  <a:pt x="14040" y="4432"/>
                </a:lnTo>
                <a:cubicBezTo>
                  <a:pt x="13069" y="4489"/>
                  <a:pt x="11917" y="4734"/>
                  <a:pt x="10654" y="5365"/>
                </a:cubicBezTo>
                <a:cubicBezTo>
                  <a:pt x="9547" y="5920"/>
                  <a:pt x="8485" y="6015"/>
                  <a:pt x="7560" y="5894"/>
                </a:cubicBezTo>
                <a:lnTo>
                  <a:pt x="7560" y="5891"/>
                </a:lnTo>
                <a:lnTo>
                  <a:pt x="7560" y="2945"/>
                </a:lnTo>
                <a:cubicBezTo>
                  <a:pt x="7560" y="2945"/>
                  <a:pt x="14040" y="2945"/>
                  <a:pt x="14040" y="2945"/>
                </a:cubicBezTo>
                <a:close/>
                <a:moveTo>
                  <a:pt x="5400" y="982"/>
                </a:moveTo>
                <a:lnTo>
                  <a:pt x="16200" y="982"/>
                </a:lnTo>
                <a:lnTo>
                  <a:pt x="16200" y="1964"/>
                </a:lnTo>
                <a:lnTo>
                  <a:pt x="5400" y="1964"/>
                </a:lnTo>
                <a:cubicBezTo>
                  <a:pt x="5400" y="1964"/>
                  <a:pt x="5400" y="982"/>
                  <a:pt x="5400" y="982"/>
                </a:cubicBezTo>
                <a:close/>
                <a:moveTo>
                  <a:pt x="15120" y="5891"/>
                </a:moveTo>
                <a:lnTo>
                  <a:pt x="15120" y="2945"/>
                </a:lnTo>
                <a:lnTo>
                  <a:pt x="16200" y="2945"/>
                </a:lnTo>
                <a:cubicBezTo>
                  <a:pt x="16796" y="2945"/>
                  <a:pt x="17280" y="2505"/>
                  <a:pt x="17280" y="1964"/>
                </a:cubicBezTo>
                <a:lnTo>
                  <a:pt x="17280" y="982"/>
                </a:lnTo>
                <a:cubicBezTo>
                  <a:pt x="17280" y="440"/>
                  <a:pt x="16796" y="0"/>
                  <a:pt x="16200" y="0"/>
                </a:cubicBezTo>
                <a:lnTo>
                  <a:pt x="5400" y="0"/>
                </a:lnTo>
                <a:cubicBezTo>
                  <a:pt x="4803" y="0"/>
                  <a:pt x="4320" y="440"/>
                  <a:pt x="4320" y="982"/>
                </a:cubicBezTo>
                <a:lnTo>
                  <a:pt x="4320" y="1964"/>
                </a:lnTo>
                <a:cubicBezTo>
                  <a:pt x="4320" y="2505"/>
                  <a:pt x="4803" y="2945"/>
                  <a:pt x="5400" y="2945"/>
                </a:cubicBezTo>
                <a:lnTo>
                  <a:pt x="6480" y="2945"/>
                </a:lnTo>
                <a:lnTo>
                  <a:pt x="6480" y="5891"/>
                </a:lnTo>
                <a:cubicBezTo>
                  <a:pt x="6480" y="8836"/>
                  <a:pt x="0" y="9818"/>
                  <a:pt x="0" y="16691"/>
                </a:cubicBezTo>
                <a:cubicBezTo>
                  <a:pt x="0" y="21600"/>
                  <a:pt x="5400" y="21600"/>
                  <a:pt x="5400" y="21600"/>
                </a:cubicBezTo>
                <a:lnTo>
                  <a:pt x="16200" y="21600"/>
                </a:lnTo>
                <a:cubicBezTo>
                  <a:pt x="16200" y="21600"/>
                  <a:pt x="21600" y="21600"/>
                  <a:pt x="21600" y="16691"/>
                </a:cubicBezTo>
                <a:cubicBezTo>
                  <a:pt x="21600" y="9818"/>
                  <a:pt x="15120" y="8836"/>
                  <a:pt x="15120" y="5891"/>
                </a:cubicBezTo>
                <a:moveTo>
                  <a:pt x="5940" y="16691"/>
                </a:moveTo>
                <a:cubicBezTo>
                  <a:pt x="5642" y="16691"/>
                  <a:pt x="5400" y="16910"/>
                  <a:pt x="5400" y="17182"/>
                </a:cubicBezTo>
                <a:cubicBezTo>
                  <a:pt x="5400" y="17453"/>
                  <a:pt x="5642" y="17673"/>
                  <a:pt x="5940" y="17673"/>
                </a:cubicBezTo>
                <a:cubicBezTo>
                  <a:pt x="6238" y="17673"/>
                  <a:pt x="6480" y="17453"/>
                  <a:pt x="6480" y="17182"/>
                </a:cubicBezTo>
                <a:cubicBezTo>
                  <a:pt x="6480" y="16910"/>
                  <a:pt x="6238" y="16691"/>
                  <a:pt x="5940" y="1669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55" name="Shape 2755"/>
          <p:cNvSpPr/>
          <p:nvPr/>
        </p:nvSpPr>
        <p:spPr>
          <a:xfrm>
            <a:off x="19990992" y="8211900"/>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20400" y="4909"/>
                </a:moveTo>
                <a:lnTo>
                  <a:pt x="19200" y="4909"/>
                </a:lnTo>
                <a:lnTo>
                  <a:pt x="19200" y="2945"/>
                </a:lnTo>
                <a:cubicBezTo>
                  <a:pt x="19200" y="2674"/>
                  <a:pt x="18932" y="2455"/>
                  <a:pt x="18600" y="2455"/>
                </a:cubicBezTo>
                <a:cubicBezTo>
                  <a:pt x="18268" y="2455"/>
                  <a:pt x="18000" y="2674"/>
                  <a:pt x="18000" y="2945"/>
                </a:cubicBezTo>
                <a:lnTo>
                  <a:pt x="18000" y="4909"/>
                </a:lnTo>
                <a:lnTo>
                  <a:pt x="16800" y="4909"/>
                </a:lnTo>
                <a:lnTo>
                  <a:pt x="16800" y="2945"/>
                </a:lnTo>
                <a:cubicBezTo>
                  <a:pt x="16800" y="2674"/>
                  <a:pt x="16532" y="2455"/>
                  <a:pt x="16200" y="2455"/>
                </a:cubicBezTo>
                <a:cubicBezTo>
                  <a:pt x="15868" y="2455"/>
                  <a:pt x="15600" y="2674"/>
                  <a:pt x="15600" y="2945"/>
                </a:cubicBezTo>
                <a:lnTo>
                  <a:pt x="15600" y="4909"/>
                </a:lnTo>
                <a:lnTo>
                  <a:pt x="14400" y="4909"/>
                </a:lnTo>
                <a:lnTo>
                  <a:pt x="14400" y="2455"/>
                </a:lnTo>
                <a:cubicBezTo>
                  <a:pt x="14400" y="2183"/>
                  <a:pt x="14132" y="1964"/>
                  <a:pt x="13800" y="1964"/>
                </a:cubicBezTo>
                <a:cubicBezTo>
                  <a:pt x="13468" y="1964"/>
                  <a:pt x="13200" y="2183"/>
                  <a:pt x="13200" y="2455"/>
                </a:cubicBezTo>
                <a:lnTo>
                  <a:pt x="13200" y="4909"/>
                </a:lnTo>
                <a:lnTo>
                  <a:pt x="12000" y="4909"/>
                </a:lnTo>
                <a:lnTo>
                  <a:pt x="12000" y="2945"/>
                </a:lnTo>
                <a:cubicBezTo>
                  <a:pt x="12000" y="2674"/>
                  <a:pt x="11732" y="2455"/>
                  <a:pt x="11400" y="2455"/>
                </a:cubicBezTo>
                <a:cubicBezTo>
                  <a:pt x="11068" y="2455"/>
                  <a:pt x="10800" y="2674"/>
                  <a:pt x="10800" y="2945"/>
                </a:cubicBezTo>
                <a:lnTo>
                  <a:pt x="10800" y="4909"/>
                </a:lnTo>
                <a:lnTo>
                  <a:pt x="9600" y="4909"/>
                </a:lnTo>
                <a:lnTo>
                  <a:pt x="9600" y="2455"/>
                </a:lnTo>
                <a:cubicBezTo>
                  <a:pt x="9600" y="2183"/>
                  <a:pt x="9332" y="1964"/>
                  <a:pt x="9000" y="1964"/>
                </a:cubicBezTo>
                <a:cubicBezTo>
                  <a:pt x="8668" y="1964"/>
                  <a:pt x="8400" y="2183"/>
                  <a:pt x="8400" y="2455"/>
                </a:cubicBezTo>
                <a:lnTo>
                  <a:pt x="8400" y="4909"/>
                </a:lnTo>
                <a:lnTo>
                  <a:pt x="6000" y="4909"/>
                </a:lnTo>
                <a:lnTo>
                  <a:pt x="6000" y="2945"/>
                </a:lnTo>
                <a:cubicBezTo>
                  <a:pt x="6000" y="2674"/>
                  <a:pt x="5732" y="2455"/>
                  <a:pt x="5400" y="2455"/>
                </a:cubicBezTo>
                <a:cubicBezTo>
                  <a:pt x="5068" y="2455"/>
                  <a:pt x="4800" y="2674"/>
                  <a:pt x="4800" y="2945"/>
                </a:cubicBezTo>
                <a:lnTo>
                  <a:pt x="4800" y="4909"/>
                </a:lnTo>
                <a:lnTo>
                  <a:pt x="3600" y="4909"/>
                </a:lnTo>
                <a:lnTo>
                  <a:pt x="3600" y="2455"/>
                </a:lnTo>
                <a:cubicBezTo>
                  <a:pt x="3600" y="2183"/>
                  <a:pt x="3332" y="1964"/>
                  <a:pt x="3000" y="1964"/>
                </a:cubicBezTo>
                <a:cubicBezTo>
                  <a:pt x="2668" y="1964"/>
                  <a:pt x="2400" y="2183"/>
                  <a:pt x="2400" y="2455"/>
                </a:cubicBezTo>
                <a:lnTo>
                  <a:pt x="2400" y="4909"/>
                </a:lnTo>
                <a:lnTo>
                  <a:pt x="1200" y="4909"/>
                </a:lnTo>
                <a:lnTo>
                  <a:pt x="1200" y="982"/>
                </a:lnTo>
                <a:lnTo>
                  <a:pt x="20400" y="982"/>
                </a:lnTo>
                <a:cubicBezTo>
                  <a:pt x="20400" y="982"/>
                  <a:pt x="20400" y="4909"/>
                  <a:pt x="20400" y="4909"/>
                </a:cubicBezTo>
                <a:close/>
                <a:moveTo>
                  <a:pt x="20400" y="10309"/>
                </a:moveTo>
                <a:lnTo>
                  <a:pt x="19200" y="10309"/>
                </a:lnTo>
                <a:lnTo>
                  <a:pt x="19200" y="7855"/>
                </a:lnTo>
                <a:cubicBezTo>
                  <a:pt x="19200" y="7583"/>
                  <a:pt x="18932" y="7364"/>
                  <a:pt x="18600" y="7364"/>
                </a:cubicBezTo>
                <a:cubicBezTo>
                  <a:pt x="18268" y="7364"/>
                  <a:pt x="18000" y="7583"/>
                  <a:pt x="18000" y="7855"/>
                </a:cubicBezTo>
                <a:lnTo>
                  <a:pt x="18000" y="10309"/>
                </a:lnTo>
                <a:lnTo>
                  <a:pt x="16800" y="10309"/>
                </a:lnTo>
                <a:lnTo>
                  <a:pt x="16800" y="7364"/>
                </a:lnTo>
                <a:cubicBezTo>
                  <a:pt x="16800" y="7092"/>
                  <a:pt x="16532" y="6873"/>
                  <a:pt x="16200" y="6873"/>
                </a:cubicBezTo>
                <a:cubicBezTo>
                  <a:pt x="15868" y="6873"/>
                  <a:pt x="15600" y="7092"/>
                  <a:pt x="15600" y="7364"/>
                </a:cubicBezTo>
                <a:lnTo>
                  <a:pt x="15600" y="10309"/>
                </a:lnTo>
                <a:lnTo>
                  <a:pt x="14400" y="10309"/>
                </a:lnTo>
                <a:lnTo>
                  <a:pt x="14400" y="7855"/>
                </a:lnTo>
                <a:cubicBezTo>
                  <a:pt x="14400" y="7583"/>
                  <a:pt x="14132" y="7364"/>
                  <a:pt x="13800" y="7364"/>
                </a:cubicBezTo>
                <a:cubicBezTo>
                  <a:pt x="13468" y="7364"/>
                  <a:pt x="13200" y="7583"/>
                  <a:pt x="13200" y="7855"/>
                </a:cubicBezTo>
                <a:lnTo>
                  <a:pt x="13200" y="10309"/>
                </a:lnTo>
                <a:lnTo>
                  <a:pt x="12000" y="10309"/>
                </a:lnTo>
                <a:lnTo>
                  <a:pt x="12000" y="7364"/>
                </a:lnTo>
                <a:cubicBezTo>
                  <a:pt x="12000" y="7092"/>
                  <a:pt x="11732" y="6873"/>
                  <a:pt x="11400" y="6873"/>
                </a:cubicBezTo>
                <a:cubicBezTo>
                  <a:pt x="11068" y="6873"/>
                  <a:pt x="10800" y="7092"/>
                  <a:pt x="10800" y="7364"/>
                </a:cubicBezTo>
                <a:lnTo>
                  <a:pt x="10800" y="10309"/>
                </a:lnTo>
                <a:lnTo>
                  <a:pt x="8400" y="10309"/>
                </a:lnTo>
                <a:lnTo>
                  <a:pt x="8400" y="7855"/>
                </a:lnTo>
                <a:cubicBezTo>
                  <a:pt x="8400" y="7583"/>
                  <a:pt x="8132" y="7364"/>
                  <a:pt x="7800" y="7364"/>
                </a:cubicBezTo>
                <a:cubicBezTo>
                  <a:pt x="7468" y="7364"/>
                  <a:pt x="7200" y="7583"/>
                  <a:pt x="7200" y="7855"/>
                </a:cubicBezTo>
                <a:lnTo>
                  <a:pt x="7200" y="10309"/>
                </a:lnTo>
                <a:lnTo>
                  <a:pt x="6000" y="10309"/>
                </a:lnTo>
                <a:lnTo>
                  <a:pt x="6000" y="7855"/>
                </a:lnTo>
                <a:cubicBezTo>
                  <a:pt x="6000" y="7583"/>
                  <a:pt x="5732" y="7364"/>
                  <a:pt x="5400" y="7364"/>
                </a:cubicBezTo>
                <a:cubicBezTo>
                  <a:pt x="5068" y="7364"/>
                  <a:pt x="4800" y="7583"/>
                  <a:pt x="4800" y="7855"/>
                </a:cubicBezTo>
                <a:lnTo>
                  <a:pt x="4800" y="10309"/>
                </a:lnTo>
                <a:lnTo>
                  <a:pt x="3600" y="10309"/>
                </a:lnTo>
                <a:lnTo>
                  <a:pt x="3600" y="7364"/>
                </a:lnTo>
                <a:cubicBezTo>
                  <a:pt x="3600" y="7092"/>
                  <a:pt x="3332" y="6873"/>
                  <a:pt x="3000" y="6873"/>
                </a:cubicBezTo>
                <a:cubicBezTo>
                  <a:pt x="2668" y="6873"/>
                  <a:pt x="2400" y="7092"/>
                  <a:pt x="2400" y="7364"/>
                </a:cubicBezTo>
                <a:lnTo>
                  <a:pt x="2400" y="10309"/>
                </a:lnTo>
                <a:lnTo>
                  <a:pt x="1200" y="10309"/>
                </a:lnTo>
                <a:lnTo>
                  <a:pt x="1200" y="5891"/>
                </a:lnTo>
                <a:lnTo>
                  <a:pt x="20400" y="5891"/>
                </a:lnTo>
                <a:cubicBezTo>
                  <a:pt x="20400" y="5891"/>
                  <a:pt x="20400" y="10309"/>
                  <a:pt x="20400" y="10309"/>
                </a:cubicBezTo>
                <a:close/>
                <a:moveTo>
                  <a:pt x="20400" y="15709"/>
                </a:moveTo>
                <a:lnTo>
                  <a:pt x="19200" y="15709"/>
                </a:lnTo>
                <a:lnTo>
                  <a:pt x="19200" y="13255"/>
                </a:lnTo>
                <a:cubicBezTo>
                  <a:pt x="19200" y="12983"/>
                  <a:pt x="18932" y="12764"/>
                  <a:pt x="18600" y="12764"/>
                </a:cubicBezTo>
                <a:cubicBezTo>
                  <a:pt x="18268" y="12764"/>
                  <a:pt x="18000" y="12983"/>
                  <a:pt x="18000" y="13255"/>
                </a:cubicBezTo>
                <a:lnTo>
                  <a:pt x="18000" y="15709"/>
                </a:lnTo>
                <a:lnTo>
                  <a:pt x="16800" y="15709"/>
                </a:lnTo>
                <a:lnTo>
                  <a:pt x="16800" y="13255"/>
                </a:lnTo>
                <a:cubicBezTo>
                  <a:pt x="16800" y="12983"/>
                  <a:pt x="16532" y="12764"/>
                  <a:pt x="16200" y="12764"/>
                </a:cubicBezTo>
                <a:cubicBezTo>
                  <a:pt x="15868" y="12764"/>
                  <a:pt x="15600" y="12983"/>
                  <a:pt x="15600" y="13255"/>
                </a:cubicBezTo>
                <a:lnTo>
                  <a:pt x="15600" y="15709"/>
                </a:lnTo>
                <a:lnTo>
                  <a:pt x="13200" y="15709"/>
                </a:lnTo>
                <a:lnTo>
                  <a:pt x="13200" y="13745"/>
                </a:lnTo>
                <a:cubicBezTo>
                  <a:pt x="13200" y="13474"/>
                  <a:pt x="12932" y="13255"/>
                  <a:pt x="12600" y="13255"/>
                </a:cubicBezTo>
                <a:cubicBezTo>
                  <a:pt x="12268" y="13255"/>
                  <a:pt x="12000" y="13474"/>
                  <a:pt x="12000" y="13745"/>
                </a:cubicBezTo>
                <a:lnTo>
                  <a:pt x="12000" y="15709"/>
                </a:lnTo>
                <a:lnTo>
                  <a:pt x="10800" y="15709"/>
                </a:lnTo>
                <a:lnTo>
                  <a:pt x="10800" y="13745"/>
                </a:lnTo>
                <a:cubicBezTo>
                  <a:pt x="10800" y="13474"/>
                  <a:pt x="10532" y="13255"/>
                  <a:pt x="10200" y="13255"/>
                </a:cubicBezTo>
                <a:cubicBezTo>
                  <a:pt x="9868" y="13255"/>
                  <a:pt x="9600" y="13474"/>
                  <a:pt x="9600" y="13745"/>
                </a:cubicBezTo>
                <a:lnTo>
                  <a:pt x="9600" y="15709"/>
                </a:lnTo>
                <a:lnTo>
                  <a:pt x="8400" y="15709"/>
                </a:lnTo>
                <a:lnTo>
                  <a:pt x="8400" y="13255"/>
                </a:lnTo>
                <a:cubicBezTo>
                  <a:pt x="8400" y="12983"/>
                  <a:pt x="8132" y="12764"/>
                  <a:pt x="7800" y="12764"/>
                </a:cubicBezTo>
                <a:cubicBezTo>
                  <a:pt x="7468" y="12764"/>
                  <a:pt x="7200" y="12983"/>
                  <a:pt x="7200" y="13255"/>
                </a:cubicBezTo>
                <a:lnTo>
                  <a:pt x="7200" y="15709"/>
                </a:lnTo>
                <a:lnTo>
                  <a:pt x="6000" y="15709"/>
                </a:lnTo>
                <a:lnTo>
                  <a:pt x="6000" y="13745"/>
                </a:lnTo>
                <a:cubicBezTo>
                  <a:pt x="6000" y="13474"/>
                  <a:pt x="5732" y="13255"/>
                  <a:pt x="5400" y="13255"/>
                </a:cubicBezTo>
                <a:cubicBezTo>
                  <a:pt x="5068" y="13255"/>
                  <a:pt x="4800" y="13474"/>
                  <a:pt x="4800" y="13745"/>
                </a:cubicBezTo>
                <a:lnTo>
                  <a:pt x="4800" y="15709"/>
                </a:lnTo>
                <a:lnTo>
                  <a:pt x="1200" y="15709"/>
                </a:lnTo>
                <a:lnTo>
                  <a:pt x="1200" y="11291"/>
                </a:lnTo>
                <a:lnTo>
                  <a:pt x="20400" y="11291"/>
                </a:lnTo>
                <a:cubicBezTo>
                  <a:pt x="20400" y="11291"/>
                  <a:pt x="20400" y="15709"/>
                  <a:pt x="20400" y="15709"/>
                </a:cubicBezTo>
                <a:close/>
                <a:moveTo>
                  <a:pt x="20400" y="20618"/>
                </a:moveTo>
                <a:lnTo>
                  <a:pt x="19200" y="20618"/>
                </a:lnTo>
                <a:lnTo>
                  <a:pt x="19200" y="18655"/>
                </a:lnTo>
                <a:cubicBezTo>
                  <a:pt x="19200" y="18383"/>
                  <a:pt x="18932" y="18164"/>
                  <a:pt x="18600" y="18164"/>
                </a:cubicBezTo>
                <a:cubicBezTo>
                  <a:pt x="18268" y="18164"/>
                  <a:pt x="18000" y="18383"/>
                  <a:pt x="18000" y="18655"/>
                </a:cubicBezTo>
                <a:lnTo>
                  <a:pt x="18000" y="20618"/>
                </a:lnTo>
                <a:lnTo>
                  <a:pt x="16800" y="20618"/>
                </a:lnTo>
                <a:lnTo>
                  <a:pt x="16800" y="18655"/>
                </a:lnTo>
                <a:cubicBezTo>
                  <a:pt x="16800" y="18383"/>
                  <a:pt x="16532" y="18164"/>
                  <a:pt x="16200" y="18164"/>
                </a:cubicBezTo>
                <a:cubicBezTo>
                  <a:pt x="15868" y="18164"/>
                  <a:pt x="15600" y="18383"/>
                  <a:pt x="15600" y="18655"/>
                </a:cubicBezTo>
                <a:lnTo>
                  <a:pt x="15600" y="20618"/>
                </a:lnTo>
                <a:lnTo>
                  <a:pt x="14400" y="20618"/>
                </a:lnTo>
                <a:lnTo>
                  <a:pt x="14400" y="18164"/>
                </a:lnTo>
                <a:cubicBezTo>
                  <a:pt x="14400" y="17892"/>
                  <a:pt x="14132" y="17673"/>
                  <a:pt x="13800" y="17673"/>
                </a:cubicBezTo>
                <a:cubicBezTo>
                  <a:pt x="13468" y="17673"/>
                  <a:pt x="13200" y="17892"/>
                  <a:pt x="13200" y="18164"/>
                </a:cubicBezTo>
                <a:lnTo>
                  <a:pt x="13200" y="20618"/>
                </a:lnTo>
                <a:lnTo>
                  <a:pt x="10800" y="20618"/>
                </a:lnTo>
                <a:lnTo>
                  <a:pt x="10800" y="18164"/>
                </a:lnTo>
                <a:cubicBezTo>
                  <a:pt x="10800" y="17892"/>
                  <a:pt x="10532" y="17673"/>
                  <a:pt x="10200" y="17673"/>
                </a:cubicBezTo>
                <a:cubicBezTo>
                  <a:pt x="9868" y="17673"/>
                  <a:pt x="9600" y="17892"/>
                  <a:pt x="9600" y="18164"/>
                </a:cubicBezTo>
                <a:lnTo>
                  <a:pt x="9600" y="20618"/>
                </a:lnTo>
                <a:lnTo>
                  <a:pt x="8400" y="20618"/>
                </a:lnTo>
                <a:lnTo>
                  <a:pt x="8400" y="18655"/>
                </a:lnTo>
                <a:cubicBezTo>
                  <a:pt x="8400" y="18383"/>
                  <a:pt x="8132" y="18164"/>
                  <a:pt x="7800" y="18164"/>
                </a:cubicBezTo>
                <a:cubicBezTo>
                  <a:pt x="7468" y="18164"/>
                  <a:pt x="7200" y="18383"/>
                  <a:pt x="7200" y="18655"/>
                </a:cubicBezTo>
                <a:lnTo>
                  <a:pt x="7200" y="20618"/>
                </a:lnTo>
                <a:lnTo>
                  <a:pt x="6000" y="20618"/>
                </a:lnTo>
                <a:lnTo>
                  <a:pt x="6000" y="18164"/>
                </a:lnTo>
                <a:cubicBezTo>
                  <a:pt x="6000" y="17892"/>
                  <a:pt x="5732" y="17673"/>
                  <a:pt x="5400" y="17673"/>
                </a:cubicBezTo>
                <a:cubicBezTo>
                  <a:pt x="5068" y="17673"/>
                  <a:pt x="4800" y="17892"/>
                  <a:pt x="4800" y="18164"/>
                </a:cubicBezTo>
                <a:lnTo>
                  <a:pt x="4800" y="20618"/>
                </a:lnTo>
                <a:lnTo>
                  <a:pt x="3600" y="20618"/>
                </a:lnTo>
                <a:lnTo>
                  <a:pt x="3600" y="18655"/>
                </a:lnTo>
                <a:cubicBezTo>
                  <a:pt x="3600" y="18383"/>
                  <a:pt x="3332" y="18164"/>
                  <a:pt x="3000" y="18164"/>
                </a:cubicBezTo>
                <a:cubicBezTo>
                  <a:pt x="2668" y="18164"/>
                  <a:pt x="2400" y="18383"/>
                  <a:pt x="2400" y="18655"/>
                </a:cubicBezTo>
                <a:lnTo>
                  <a:pt x="2400" y="20618"/>
                </a:lnTo>
                <a:lnTo>
                  <a:pt x="1200" y="20618"/>
                </a:lnTo>
                <a:lnTo>
                  <a:pt x="1200" y="16691"/>
                </a:lnTo>
                <a:lnTo>
                  <a:pt x="20400" y="16691"/>
                </a:lnTo>
                <a:cubicBezTo>
                  <a:pt x="20400" y="16691"/>
                  <a:pt x="20400" y="20618"/>
                  <a:pt x="20400" y="20618"/>
                </a:cubicBezTo>
                <a:close/>
                <a:moveTo>
                  <a:pt x="20400" y="0"/>
                </a:moveTo>
                <a:lnTo>
                  <a:pt x="1200" y="0"/>
                </a:lnTo>
                <a:cubicBezTo>
                  <a:pt x="537" y="0"/>
                  <a:pt x="0" y="440"/>
                  <a:pt x="0" y="982"/>
                </a:cubicBezTo>
                <a:lnTo>
                  <a:pt x="0" y="20618"/>
                </a:lnTo>
                <a:cubicBezTo>
                  <a:pt x="0" y="21160"/>
                  <a:pt x="537" y="21600"/>
                  <a:pt x="1200" y="21600"/>
                </a:cubicBezTo>
                <a:lnTo>
                  <a:pt x="20400" y="21600"/>
                </a:lnTo>
                <a:cubicBezTo>
                  <a:pt x="21062" y="21600"/>
                  <a:pt x="21600" y="21160"/>
                  <a:pt x="21600" y="20618"/>
                </a:cubicBezTo>
                <a:lnTo>
                  <a:pt x="21600" y="982"/>
                </a:lnTo>
                <a:cubicBezTo>
                  <a:pt x="21600" y="440"/>
                  <a:pt x="21062" y="0"/>
                  <a:pt x="204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56" name="Shape 2756"/>
          <p:cNvSpPr/>
          <p:nvPr/>
        </p:nvSpPr>
        <p:spPr>
          <a:xfrm>
            <a:off x="21006728" y="8364260"/>
            <a:ext cx="558655" cy="253935"/>
          </a:xfrm>
          <a:custGeom>
            <a:avLst/>
            <a:gdLst/>
            <a:ahLst/>
            <a:cxnLst>
              <a:cxn ang="0">
                <a:pos x="wd2" y="hd2"/>
              </a:cxn>
              <a:cxn ang="5400000">
                <a:pos x="wd2" y="hd2"/>
              </a:cxn>
              <a:cxn ang="10800000">
                <a:pos x="wd2" y="hd2"/>
              </a:cxn>
              <a:cxn ang="16200000">
                <a:pos x="wd2" y="hd2"/>
              </a:cxn>
            </a:cxnLst>
            <a:rect l="0" t="0" r="r" b="b"/>
            <a:pathLst>
              <a:path w="21600" h="21600" extrusionOk="0">
                <a:moveTo>
                  <a:pt x="18900" y="19440"/>
                </a:moveTo>
                <a:cubicBezTo>
                  <a:pt x="17951" y="19440"/>
                  <a:pt x="17182" y="17747"/>
                  <a:pt x="17182" y="15660"/>
                </a:cubicBezTo>
                <a:cubicBezTo>
                  <a:pt x="17182" y="14601"/>
                  <a:pt x="17381" y="13647"/>
                  <a:pt x="17700" y="12960"/>
                </a:cubicBezTo>
                <a:lnTo>
                  <a:pt x="3900" y="12960"/>
                </a:lnTo>
                <a:cubicBezTo>
                  <a:pt x="4219" y="13647"/>
                  <a:pt x="4418" y="14601"/>
                  <a:pt x="4418" y="15660"/>
                </a:cubicBezTo>
                <a:cubicBezTo>
                  <a:pt x="4418" y="17747"/>
                  <a:pt x="3649" y="19440"/>
                  <a:pt x="2700" y="19440"/>
                </a:cubicBezTo>
                <a:cubicBezTo>
                  <a:pt x="1751" y="19440"/>
                  <a:pt x="982" y="17747"/>
                  <a:pt x="982" y="15660"/>
                </a:cubicBezTo>
                <a:cubicBezTo>
                  <a:pt x="982" y="13757"/>
                  <a:pt x="1623" y="12199"/>
                  <a:pt x="2455" y="11935"/>
                </a:cubicBezTo>
                <a:lnTo>
                  <a:pt x="2455" y="11880"/>
                </a:lnTo>
                <a:cubicBezTo>
                  <a:pt x="2726" y="11880"/>
                  <a:pt x="2945" y="11397"/>
                  <a:pt x="2945" y="10800"/>
                </a:cubicBezTo>
                <a:cubicBezTo>
                  <a:pt x="2945" y="10203"/>
                  <a:pt x="2726" y="9720"/>
                  <a:pt x="2455" y="9720"/>
                </a:cubicBezTo>
                <a:lnTo>
                  <a:pt x="2455" y="9665"/>
                </a:lnTo>
                <a:cubicBezTo>
                  <a:pt x="1623" y="9401"/>
                  <a:pt x="982" y="7843"/>
                  <a:pt x="982" y="5940"/>
                </a:cubicBezTo>
                <a:cubicBezTo>
                  <a:pt x="982" y="3852"/>
                  <a:pt x="1751" y="2160"/>
                  <a:pt x="2700" y="2160"/>
                </a:cubicBezTo>
                <a:cubicBezTo>
                  <a:pt x="3649" y="2160"/>
                  <a:pt x="4418" y="3852"/>
                  <a:pt x="4418" y="5940"/>
                </a:cubicBezTo>
                <a:cubicBezTo>
                  <a:pt x="4418" y="6999"/>
                  <a:pt x="4219" y="7954"/>
                  <a:pt x="3900" y="8640"/>
                </a:cubicBezTo>
                <a:lnTo>
                  <a:pt x="17700" y="8640"/>
                </a:lnTo>
                <a:cubicBezTo>
                  <a:pt x="17381" y="7954"/>
                  <a:pt x="17182" y="6999"/>
                  <a:pt x="17182" y="5940"/>
                </a:cubicBezTo>
                <a:cubicBezTo>
                  <a:pt x="17182" y="3852"/>
                  <a:pt x="17951" y="2160"/>
                  <a:pt x="18900" y="2160"/>
                </a:cubicBezTo>
                <a:cubicBezTo>
                  <a:pt x="19849" y="2160"/>
                  <a:pt x="20618" y="3852"/>
                  <a:pt x="20618" y="5940"/>
                </a:cubicBezTo>
                <a:cubicBezTo>
                  <a:pt x="20618" y="7843"/>
                  <a:pt x="19977" y="9401"/>
                  <a:pt x="19145" y="9665"/>
                </a:cubicBezTo>
                <a:lnTo>
                  <a:pt x="19145" y="9720"/>
                </a:lnTo>
                <a:cubicBezTo>
                  <a:pt x="18874" y="9720"/>
                  <a:pt x="18655" y="10203"/>
                  <a:pt x="18655" y="10800"/>
                </a:cubicBezTo>
                <a:cubicBezTo>
                  <a:pt x="18655" y="11397"/>
                  <a:pt x="18874" y="11880"/>
                  <a:pt x="19145" y="11880"/>
                </a:cubicBezTo>
                <a:lnTo>
                  <a:pt x="19145" y="11935"/>
                </a:lnTo>
                <a:cubicBezTo>
                  <a:pt x="19977" y="12199"/>
                  <a:pt x="20618" y="13757"/>
                  <a:pt x="20618" y="15660"/>
                </a:cubicBezTo>
                <a:cubicBezTo>
                  <a:pt x="20618" y="17747"/>
                  <a:pt x="19849" y="19440"/>
                  <a:pt x="18900" y="19440"/>
                </a:cubicBezTo>
                <a:moveTo>
                  <a:pt x="20449" y="10800"/>
                </a:moveTo>
                <a:cubicBezTo>
                  <a:pt x="21145" y="9725"/>
                  <a:pt x="21600" y="7950"/>
                  <a:pt x="21600" y="5940"/>
                </a:cubicBezTo>
                <a:cubicBezTo>
                  <a:pt x="21600" y="2660"/>
                  <a:pt x="20391" y="0"/>
                  <a:pt x="18900" y="0"/>
                </a:cubicBezTo>
                <a:cubicBezTo>
                  <a:pt x="17409" y="0"/>
                  <a:pt x="16200" y="2660"/>
                  <a:pt x="16200" y="5940"/>
                </a:cubicBezTo>
                <a:cubicBezTo>
                  <a:pt x="16200" y="6124"/>
                  <a:pt x="16208" y="6301"/>
                  <a:pt x="16215" y="6480"/>
                </a:cubicBezTo>
                <a:lnTo>
                  <a:pt x="5385" y="6480"/>
                </a:lnTo>
                <a:cubicBezTo>
                  <a:pt x="5392" y="6301"/>
                  <a:pt x="5400" y="6124"/>
                  <a:pt x="5400" y="5940"/>
                </a:cubicBezTo>
                <a:cubicBezTo>
                  <a:pt x="5400" y="2660"/>
                  <a:pt x="4191" y="0"/>
                  <a:pt x="2700" y="0"/>
                </a:cubicBezTo>
                <a:cubicBezTo>
                  <a:pt x="1209" y="0"/>
                  <a:pt x="0" y="2660"/>
                  <a:pt x="0" y="5940"/>
                </a:cubicBezTo>
                <a:cubicBezTo>
                  <a:pt x="0" y="7950"/>
                  <a:pt x="455" y="9725"/>
                  <a:pt x="1151" y="10800"/>
                </a:cubicBezTo>
                <a:cubicBezTo>
                  <a:pt x="455" y="11875"/>
                  <a:pt x="0" y="13649"/>
                  <a:pt x="0" y="15660"/>
                </a:cubicBezTo>
                <a:cubicBezTo>
                  <a:pt x="0" y="18940"/>
                  <a:pt x="1209" y="21600"/>
                  <a:pt x="2700" y="21600"/>
                </a:cubicBezTo>
                <a:cubicBezTo>
                  <a:pt x="4191" y="21600"/>
                  <a:pt x="5400" y="18940"/>
                  <a:pt x="5400" y="15660"/>
                </a:cubicBezTo>
                <a:cubicBezTo>
                  <a:pt x="5400" y="15476"/>
                  <a:pt x="5392" y="15298"/>
                  <a:pt x="5385" y="15120"/>
                </a:cubicBezTo>
                <a:lnTo>
                  <a:pt x="16215" y="15120"/>
                </a:lnTo>
                <a:cubicBezTo>
                  <a:pt x="16208" y="15298"/>
                  <a:pt x="16200" y="15476"/>
                  <a:pt x="16200" y="15660"/>
                </a:cubicBezTo>
                <a:cubicBezTo>
                  <a:pt x="16200" y="18940"/>
                  <a:pt x="17409" y="21600"/>
                  <a:pt x="18900" y="21600"/>
                </a:cubicBezTo>
                <a:cubicBezTo>
                  <a:pt x="20391" y="21600"/>
                  <a:pt x="21600" y="18940"/>
                  <a:pt x="21600" y="15660"/>
                </a:cubicBezTo>
                <a:cubicBezTo>
                  <a:pt x="21600" y="13649"/>
                  <a:pt x="21145" y="11875"/>
                  <a:pt x="20449" y="108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57" name="Shape 2757"/>
          <p:cNvSpPr/>
          <p:nvPr/>
        </p:nvSpPr>
        <p:spPr>
          <a:xfrm>
            <a:off x="22073249" y="8211900"/>
            <a:ext cx="558798" cy="558801"/>
          </a:xfrm>
          <a:custGeom>
            <a:avLst/>
            <a:gdLst/>
            <a:ahLst/>
            <a:cxnLst>
              <a:cxn ang="0">
                <a:pos x="wd2" y="hd2"/>
              </a:cxn>
              <a:cxn ang="5400000">
                <a:pos x="wd2" y="hd2"/>
              </a:cxn>
              <a:cxn ang="10800000">
                <a:pos x="wd2" y="hd2"/>
              </a:cxn>
              <a:cxn ang="16200000">
                <a:pos x="wd2" y="hd2"/>
              </a:cxn>
            </a:cxnLst>
            <a:rect l="0" t="0" r="r" b="b"/>
            <a:pathLst>
              <a:path w="21084" h="21085" extrusionOk="0">
                <a:moveTo>
                  <a:pt x="6690" y="19632"/>
                </a:moveTo>
                <a:cubicBezTo>
                  <a:pt x="6035" y="20288"/>
                  <a:pt x="4973" y="20288"/>
                  <a:pt x="4318" y="19632"/>
                </a:cubicBezTo>
                <a:cubicBezTo>
                  <a:pt x="3731" y="19043"/>
                  <a:pt x="3675" y="18127"/>
                  <a:pt x="4141" y="17471"/>
                </a:cubicBezTo>
                <a:lnTo>
                  <a:pt x="4127" y="17458"/>
                </a:lnTo>
                <a:cubicBezTo>
                  <a:pt x="4237" y="17311"/>
                  <a:pt x="4231" y="17106"/>
                  <a:pt x="4096" y="16973"/>
                </a:cubicBezTo>
                <a:cubicBezTo>
                  <a:pt x="3963" y="16842"/>
                  <a:pt x="3758" y="16835"/>
                  <a:pt x="3610" y="16939"/>
                </a:cubicBezTo>
                <a:lnTo>
                  <a:pt x="3601" y="16931"/>
                </a:lnTo>
                <a:cubicBezTo>
                  <a:pt x="2946" y="17395"/>
                  <a:pt x="2036" y="17338"/>
                  <a:pt x="1449" y="16752"/>
                </a:cubicBezTo>
                <a:cubicBezTo>
                  <a:pt x="794" y="16097"/>
                  <a:pt x="794" y="15035"/>
                  <a:pt x="1449" y="14381"/>
                </a:cubicBezTo>
                <a:cubicBezTo>
                  <a:pt x="2104" y="13726"/>
                  <a:pt x="3166" y="13726"/>
                  <a:pt x="3821" y="14381"/>
                </a:cubicBezTo>
                <a:cubicBezTo>
                  <a:pt x="4110" y="14670"/>
                  <a:pt x="4264" y="15040"/>
                  <a:pt x="4297" y="15418"/>
                </a:cubicBezTo>
                <a:lnTo>
                  <a:pt x="9862" y="9852"/>
                </a:lnTo>
                <a:lnTo>
                  <a:pt x="15417" y="4298"/>
                </a:lnTo>
                <a:cubicBezTo>
                  <a:pt x="15038" y="4264"/>
                  <a:pt x="14669" y="4111"/>
                  <a:pt x="14380" y="3821"/>
                </a:cubicBezTo>
                <a:cubicBezTo>
                  <a:pt x="13725" y="3166"/>
                  <a:pt x="13725" y="2105"/>
                  <a:pt x="14380" y="1450"/>
                </a:cubicBezTo>
                <a:cubicBezTo>
                  <a:pt x="15034" y="795"/>
                  <a:pt x="16096" y="795"/>
                  <a:pt x="16751" y="1450"/>
                </a:cubicBezTo>
                <a:cubicBezTo>
                  <a:pt x="17332" y="2031"/>
                  <a:pt x="17394" y="2932"/>
                  <a:pt x="16943" y="3585"/>
                </a:cubicBezTo>
                <a:lnTo>
                  <a:pt x="16949" y="3592"/>
                </a:lnTo>
                <a:cubicBezTo>
                  <a:pt x="16829" y="3738"/>
                  <a:pt x="16832" y="3953"/>
                  <a:pt x="16971" y="4089"/>
                </a:cubicBezTo>
                <a:cubicBezTo>
                  <a:pt x="17109" y="4225"/>
                  <a:pt x="17323" y="4230"/>
                  <a:pt x="17473" y="4114"/>
                </a:cubicBezTo>
                <a:lnTo>
                  <a:pt x="17487" y="4129"/>
                </a:lnTo>
                <a:cubicBezTo>
                  <a:pt x="18142" y="3675"/>
                  <a:pt x="19047" y="3737"/>
                  <a:pt x="19631" y="4319"/>
                </a:cubicBezTo>
                <a:cubicBezTo>
                  <a:pt x="20287" y="4974"/>
                  <a:pt x="20287" y="6036"/>
                  <a:pt x="19631" y="6691"/>
                </a:cubicBezTo>
                <a:cubicBezTo>
                  <a:pt x="18974" y="7346"/>
                  <a:pt x="17909" y="7346"/>
                  <a:pt x="17253" y="6691"/>
                </a:cubicBezTo>
                <a:cubicBezTo>
                  <a:pt x="16962" y="6400"/>
                  <a:pt x="16807" y="6029"/>
                  <a:pt x="16775" y="5650"/>
                </a:cubicBezTo>
                <a:lnTo>
                  <a:pt x="5650" y="16775"/>
                </a:lnTo>
                <a:cubicBezTo>
                  <a:pt x="6029" y="16808"/>
                  <a:pt x="6400" y="16963"/>
                  <a:pt x="6690" y="17254"/>
                </a:cubicBezTo>
                <a:cubicBezTo>
                  <a:pt x="7344" y="17910"/>
                  <a:pt x="7344" y="18975"/>
                  <a:pt x="6690" y="19632"/>
                </a:cubicBezTo>
                <a:moveTo>
                  <a:pt x="7277" y="16503"/>
                </a:moveTo>
                <a:lnTo>
                  <a:pt x="16501" y="7278"/>
                </a:lnTo>
                <a:cubicBezTo>
                  <a:pt x="16528" y="7307"/>
                  <a:pt x="16545" y="7340"/>
                  <a:pt x="16573" y="7368"/>
                </a:cubicBezTo>
                <a:cubicBezTo>
                  <a:pt x="17605" y="8397"/>
                  <a:pt x="19278" y="8397"/>
                  <a:pt x="20310" y="7368"/>
                </a:cubicBezTo>
                <a:cubicBezTo>
                  <a:pt x="21342" y="6339"/>
                  <a:pt x="21342" y="4671"/>
                  <a:pt x="20310" y="3641"/>
                </a:cubicBezTo>
                <a:cubicBezTo>
                  <a:pt x="19726" y="3059"/>
                  <a:pt x="18937" y="2818"/>
                  <a:pt x="18175" y="2895"/>
                </a:cubicBezTo>
                <a:cubicBezTo>
                  <a:pt x="18250" y="2137"/>
                  <a:pt x="18009" y="1353"/>
                  <a:pt x="17428" y="772"/>
                </a:cubicBezTo>
                <a:cubicBezTo>
                  <a:pt x="16399" y="-257"/>
                  <a:pt x="14731" y="-257"/>
                  <a:pt x="13702" y="772"/>
                </a:cubicBezTo>
                <a:cubicBezTo>
                  <a:pt x="12673" y="1802"/>
                  <a:pt x="12673" y="3470"/>
                  <a:pt x="13702" y="4498"/>
                </a:cubicBezTo>
                <a:cubicBezTo>
                  <a:pt x="13729" y="4526"/>
                  <a:pt x="13763" y="4543"/>
                  <a:pt x="13791" y="4569"/>
                </a:cubicBezTo>
                <a:lnTo>
                  <a:pt x="4568" y="13791"/>
                </a:lnTo>
                <a:cubicBezTo>
                  <a:pt x="4542" y="13763"/>
                  <a:pt x="4526" y="13730"/>
                  <a:pt x="4498" y="13703"/>
                </a:cubicBezTo>
                <a:cubicBezTo>
                  <a:pt x="3469" y="12674"/>
                  <a:pt x="1801" y="12674"/>
                  <a:pt x="772" y="13703"/>
                </a:cubicBezTo>
                <a:cubicBezTo>
                  <a:pt x="-258" y="14732"/>
                  <a:pt x="-258" y="16400"/>
                  <a:pt x="772" y="17429"/>
                </a:cubicBezTo>
                <a:cubicBezTo>
                  <a:pt x="1353" y="18010"/>
                  <a:pt x="2136" y="18251"/>
                  <a:pt x="2895" y="18176"/>
                </a:cubicBezTo>
                <a:cubicBezTo>
                  <a:pt x="2818" y="18938"/>
                  <a:pt x="3058" y="19727"/>
                  <a:pt x="3641" y="20311"/>
                </a:cubicBezTo>
                <a:cubicBezTo>
                  <a:pt x="4670" y="21343"/>
                  <a:pt x="6338" y="21343"/>
                  <a:pt x="7367" y="20311"/>
                </a:cubicBezTo>
                <a:cubicBezTo>
                  <a:pt x="8396" y="19279"/>
                  <a:pt x="8396" y="17606"/>
                  <a:pt x="7367" y="16574"/>
                </a:cubicBezTo>
                <a:cubicBezTo>
                  <a:pt x="7339" y="16546"/>
                  <a:pt x="7306" y="16529"/>
                  <a:pt x="7277" y="16503"/>
                </a:cubicBezTo>
                <a:moveTo>
                  <a:pt x="16558" y="13703"/>
                </a:moveTo>
                <a:cubicBezTo>
                  <a:pt x="16530" y="13731"/>
                  <a:pt x="16513" y="13764"/>
                  <a:pt x="16487" y="13793"/>
                </a:cubicBezTo>
                <a:lnTo>
                  <a:pt x="14254" y="11560"/>
                </a:lnTo>
                <a:cubicBezTo>
                  <a:pt x="14067" y="11391"/>
                  <a:pt x="13780" y="11393"/>
                  <a:pt x="13601" y="11573"/>
                </a:cubicBezTo>
                <a:cubicBezTo>
                  <a:pt x="13421" y="11753"/>
                  <a:pt x="13419" y="12039"/>
                  <a:pt x="13588" y="12226"/>
                </a:cubicBezTo>
                <a:lnTo>
                  <a:pt x="13576" y="12237"/>
                </a:lnTo>
                <a:lnTo>
                  <a:pt x="16759" y="15420"/>
                </a:lnTo>
                <a:cubicBezTo>
                  <a:pt x="16792" y="15041"/>
                  <a:pt x="16947" y="14671"/>
                  <a:pt x="17238" y="14381"/>
                </a:cubicBezTo>
                <a:cubicBezTo>
                  <a:pt x="17895" y="13726"/>
                  <a:pt x="18959" y="13726"/>
                  <a:pt x="19615" y="14381"/>
                </a:cubicBezTo>
                <a:cubicBezTo>
                  <a:pt x="20273" y="15035"/>
                  <a:pt x="20273" y="16097"/>
                  <a:pt x="19615" y="16752"/>
                </a:cubicBezTo>
                <a:cubicBezTo>
                  <a:pt x="19027" y="17339"/>
                  <a:pt x="18112" y="17395"/>
                  <a:pt x="17455" y="16929"/>
                </a:cubicBezTo>
                <a:lnTo>
                  <a:pt x="17442" y="16942"/>
                </a:lnTo>
                <a:cubicBezTo>
                  <a:pt x="17295" y="16832"/>
                  <a:pt x="17090" y="16839"/>
                  <a:pt x="16957" y="16974"/>
                </a:cubicBezTo>
                <a:cubicBezTo>
                  <a:pt x="16826" y="17107"/>
                  <a:pt x="16819" y="17312"/>
                  <a:pt x="16923" y="17460"/>
                </a:cubicBezTo>
                <a:lnTo>
                  <a:pt x="16915" y="17469"/>
                </a:lnTo>
                <a:cubicBezTo>
                  <a:pt x="17379" y="18124"/>
                  <a:pt x="17322" y="19034"/>
                  <a:pt x="16736" y="19621"/>
                </a:cubicBezTo>
                <a:cubicBezTo>
                  <a:pt x="16081" y="20276"/>
                  <a:pt x="15019" y="20276"/>
                  <a:pt x="14365" y="19621"/>
                </a:cubicBezTo>
                <a:cubicBezTo>
                  <a:pt x="13710" y="18966"/>
                  <a:pt x="13710" y="17904"/>
                  <a:pt x="14365" y="17250"/>
                </a:cubicBezTo>
                <a:cubicBezTo>
                  <a:pt x="14654" y="16960"/>
                  <a:pt x="15024" y="16807"/>
                  <a:pt x="15402" y="16773"/>
                </a:cubicBezTo>
                <a:lnTo>
                  <a:pt x="12222" y="13592"/>
                </a:lnTo>
                <a:lnTo>
                  <a:pt x="12218" y="13596"/>
                </a:lnTo>
                <a:cubicBezTo>
                  <a:pt x="12031" y="13427"/>
                  <a:pt x="11744" y="13428"/>
                  <a:pt x="11565" y="13609"/>
                </a:cubicBezTo>
                <a:cubicBezTo>
                  <a:pt x="11385" y="13789"/>
                  <a:pt x="11383" y="14075"/>
                  <a:pt x="11552" y="14262"/>
                </a:cubicBezTo>
                <a:lnTo>
                  <a:pt x="13776" y="16501"/>
                </a:lnTo>
                <a:cubicBezTo>
                  <a:pt x="13748" y="16528"/>
                  <a:pt x="13714" y="16544"/>
                  <a:pt x="13687" y="16572"/>
                </a:cubicBezTo>
                <a:cubicBezTo>
                  <a:pt x="12658" y="17601"/>
                  <a:pt x="12658" y="19269"/>
                  <a:pt x="13687" y="20298"/>
                </a:cubicBezTo>
                <a:cubicBezTo>
                  <a:pt x="14716" y="21328"/>
                  <a:pt x="16384" y="21328"/>
                  <a:pt x="17413" y="20298"/>
                </a:cubicBezTo>
                <a:cubicBezTo>
                  <a:pt x="17994" y="19717"/>
                  <a:pt x="18235" y="18934"/>
                  <a:pt x="18160" y="18175"/>
                </a:cubicBezTo>
                <a:cubicBezTo>
                  <a:pt x="18922" y="18252"/>
                  <a:pt x="19711" y="18011"/>
                  <a:pt x="20295" y="17429"/>
                </a:cubicBezTo>
                <a:cubicBezTo>
                  <a:pt x="21327" y="16400"/>
                  <a:pt x="21327" y="14732"/>
                  <a:pt x="20295" y="13703"/>
                </a:cubicBezTo>
                <a:cubicBezTo>
                  <a:pt x="19263" y="12674"/>
                  <a:pt x="17590" y="12674"/>
                  <a:pt x="16558" y="13703"/>
                </a:cubicBezTo>
                <a:moveTo>
                  <a:pt x="4511" y="7368"/>
                </a:moveTo>
                <a:cubicBezTo>
                  <a:pt x="4539" y="7340"/>
                  <a:pt x="4556" y="7306"/>
                  <a:pt x="4582" y="7278"/>
                </a:cubicBezTo>
                <a:lnTo>
                  <a:pt x="6815" y="9511"/>
                </a:lnTo>
                <a:cubicBezTo>
                  <a:pt x="7002" y="9679"/>
                  <a:pt x="7289" y="9678"/>
                  <a:pt x="7468" y="9498"/>
                </a:cubicBezTo>
                <a:cubicBezTo>
                  <a:pt x="7649" y="9318"/>
                  <a:pt x="7650" y="9031"/>
                  <a:pt x="7481" y="8844"/>
                </a:cubicBezTo>
                <a:lnTo>
                  <a:pt x="7493" y="8833"/>
                </a:lnTo>
                <a:lnTo>
                  <a:pt x="4309" y="5650"/>
                </a:lnTo>
                <a:cubicBezTo>
                  <a:pt x="4277" y="6029"/>
                  <a:pt x="4122" y="6400"/>
                  <a:pt x="3831" y="6691"/>
                </a:cubicBezTo>
                <a:cubicBezTo>
                  <a:pt x="3175" y="7346"/>
                  <a:pt x="2110" y="7346"/>
                  <a:pt x="1453" y="6691"/>
                </a:cubicBezTo>
                <a:cubicBezTo>
                  <a:pt x="797" y="6036"/>
                  <a:pt x="797" y="4974"/>
                  <a:pt x="1453" y="4319"/>
                </a:cubicBezTo>
                <a:cubicBezTo>
                  <a:pt x="2042" y="3732"/>
                  <a:pt x="2957" y="3676"/>
                  <a:pt x="3614" y="4142"/>
                </a:cubicBezTo>
                <a:lnTo>
                  <a:pt x="3627" y="4128"/>
                </a:lnTo>
                <a:cubicBezTo>
                  <a:pt x="3774" y="4238"/>
                  <a:pt x="3979" y="4232"/>
                  <a:pt x="4112" y="4097"/>
                </a:cubicBezTo>
                <a:cubicBezTo>
                  <a:pt x="4243" y="3963"/>
                  <a:pt x="4250" y="3759"/>
                  <a:pt x="4146" y="3610"/>
                </a:cubicBezTo>
                <a:lnTo>
                  <a:pt x="4154" y="3602"/>
                </a:lnTo>
                <a:cubicBezTo>
                  <a:pt x="3690" y="2947"/>
                  <a:pt x="3746" y="2036"/>
                  <a:pt x="4333" y="1450"/>
                </a:cubicBezTo>
                <a:cubicBezTo>
                  <a:pt x="4988" y="795"/>
                  <a:pt x="6050" y="795"/>
                  <a:pt x="6705" y="1450"/>
                </a:cubicBezTo>
                <a:cubicBezTo>
                  <a:pt x="7359" y="2105"/>
                  <a:pt x="7359" y="3166"/>
                  <a:pt x="6705" y="3821"/>
                </a:cubicBezTo>
                <a:cubicBezTo>
                  <a:pt x="6415" y="4111"/>
                  <a:pt x="6046" y="4264"/>
                  <a:pt x="5667" y="4298"/>
                </a:cubicBezTo>
                <a:lnTo>
                  <a:pt x="8847" y="7478"/>
                </a:lnTo>
                <a:lnTo>
                  <a:pt x="8851" y="7475"/>
                </a:lnTo>
                <a:cubicBezTo>
                  <a:pt x="9038" y="7644"/>
                  <a:pt x="9325" y="7642"/>
                  <a:pt x="9504" y="7462"/>
                </a:cubicBezTo>
                <a:cubicBezTo>
                  <a:pt x="9684" y="7282"/>
                  <a:pt x="9686" y="6995"/>
                  <a:pt x="9517" y="6808"/>
                </a:cubicBezTo>
                <a:lnTo>
                  <a:pt x="7293" y="4569"/>
                </a:lnTo>
                <a:cubicBezTo>
                  <a:pt x="7321" y="4543"/>
                  <a:pt x="7355" y="4526"/>
                  <a:pt x="7382" y="4498"/>
                </a:cubicBezTo>
                <a:cubicBezTo>
                  <a:pt x="8411" y="3470"/>
                  <a:pt x="8411" y="1802"/>
                  <a:pt x="7382" y="772"/>
                </a:cubicBezTo>
                <a:cubicBezTo>
                  <a:pt x="6353" y="-257"/>
                  <a:pt x="4685" y="-257"/>
                  <a:pt x="3656" y="772"/>
                </a:cubicBezTo>
                <a:cubicBezTo>
                  <a:pt x="3075" y="1353"/>
                  <a:pt x="2834" y="2137"/>
                  <a:pt x="2909" y="2895"/>
                </a:cubicBezTo>
                <a:cubicBezTo>
                  <a:pt x="2147" y="2818"/>
                  <a:pt x="1358" y="3059"/>
                  <a:pt x="774" y="3641"/>
                </a:cubicBezTo>
                <a:cubicBezTo>
                  <a:pt x="-258" y="4671"/>
                  <a:pt x="-258" y="6339"/>
                  <a:pt x="774" y="7368"/>
                </a:cubicBezTo>
                <a:cubicBezTo>
                  <a:pt x="1806" y="8397"/>
                  <a:pt x="3479" y="8397"/>
                  <a:pt x="4511" y="7368"/>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58" name="Shape 2758"/>
          <p:cNvSpPr/>
          <p:nvPr/>
        </p:nvSpPr>
        <p:spPr>
          <a:xfrm>
            <a:off x="12474550" y="92784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982" y="6873"/>
                </a:moveTo>
                <a:lnTo>
                  <a:pt x="14727" y="6873"/>
                </a:lnTo>
                <a:lnTo>
                  <a:pt x="14727" y="8836"/>
                </a:lnTo>
                <a:lnTo>
                  <a:pt x="982" y="8836"/>
                </a:lnTo>
                <a:cubicBezTo>
                  <a:pt x="982" y="8836"/>
                  <a:pt x="982" y="6873"/>
                  <a:pt x="982" y="6873"/>
                </a:cubicBezTo>
                <a:close/>
                <a:moveTo>
                  <a:pt x="982" y="9818"/>
                </a:moveTo>
                <a:lnTo>
                  <a:pt x="14727" y="9818"/>
                </a:lnTo>
                <a:cubicBezTo>
                  <a:pt x="15269" y="9818"/>
                  <a:pt x="15709" y="9378"/>
                  <a:pt x="15709" y="8836"/>
                </a:cubicBezTo>
                <a:lnTo>
                  <a:pt x="15709" y="6873"/>
                </a:lnTo>
                <a:cubicBezTo>
                  <a:pt x="15709" y="6331"/>
                  <a:pt x="15269" y="5891"/>
                  <a:pt x="14727" y="5891"/>
                </a:cubicBezTo>
                <a:lnTo>
                  <a:pt x="982" y="5891"/>
                </a:lnTo>
                <a:cubicBezTo>
                  <a:pt x="440" y="5891"/>
                  <a:pt x="0" y="6331"/>
                  <a:pt x="0" y="6873"/>
                </a:cubicBezTo>
                <a:lnTo>
                  <a:pt x="0" y="8836"/>
                </a:lnTo>
                <a:cubicBezTo>
                  <a:pt x="0" y="9378"/>
                  <a:pt x="440" y="9818"/>
                  <a:pt x="982" y="9818"/>
                </a:cubicBezTo>
                <a:moveTo>
                  <a:pt x="14727" y="20618"/>
                </a:moveTo>
                <a:lnTo>
                  <a:pt x="982" y="20618"/>
                </a:lnTo>
                <a:lnTo>
                  <a:pt x="982" y="18655"/>
                </a:lnTo>
                <a:lnTo>
                  <a:pt x="14727" y="18655"/>
                </a:lnTo>
                <a:cubicBezTo>
                  <a:pt x="14727" y="18655"/>
                  <a:pt x="14727" y="20618"/>
                  <a:pt x="14727" y="20618"/>
                </a:cubicBezTo>
                <a:close/>
                <a:moveTo>
                  <a:pt x="14727" y="17673"/>
                </a:moveTo>
                <a:lnTo>
                  <a:pt x="982" y="17673"/>
                </a:lnTo>
                <a:cubicBezTo>
                  <a:pt x="440" y="17673"/>
                  <a:pt x="0" y="18113"/>
                  <a:pt x="0" y="18655"/>
                </a:cubicBezTo>
                <a:lnTo>
                  <a:pt x="0" y="20618"/>
                </a:lnTo>
                <a:cubicBezTo>
                  <a:pt x="0" y="21160"/>
                  <a:pt x="440" y="21600"/>
                  <a:pt x="982" y="21600"/>
                </a:cubicBezTo>
                <a:lnTo>
                  <a:pt x="14727" y="21600"/>
                </a:lnTo>
                <a:cubicBezTo>
                  <a:pt x="15269" y="21600"/>
                  <a:pt x="15709" y="21160"/>
                  <a:pt x="15709" y="20618"/>
                </a:cubicBezTo>
                <a:lnTo>
                  <a:pt x="15709" y="18655"/>
                </a:lnTo>
                <a:cubicBezTo>
                  <a:pt x="15709" y="18113"/>
                  <a:pt x="15269" y="17673"/>
                  <a:pt x="14727" y="1767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59" name="Shape 2759"/>
          <p:cNvSpPr/>
          <p:nvPr/>
        </p:nvSpPr>
        <p:spPr>
          <a:xfrm>
            <a:off x="13541073" y="92784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3927" y="6873"/>
                </a:moveTo>
                <a:lnTo>
                  <a:pt x="17673" y="6873"/>
                </a:lnTo>
                <a:lnTo>
                  <a:pt x="17673" y="8836"/>
                </a:lnTo>
                <a:lnTo>
                  <a:pt x="3927" y="8836"/>
                </a:lnTo>
                <a:cubicBezTo>
                  <a:pt x="3927" y="8836"/>
                  <a:pt x="3927" y="6873"/>
                  <a:pt x="3927" y="6873"/>
                </a:cubicBezTo>
                <a:close/>
                <a:moveTo>
                  <a:pt x="17673" y="9818"/>
                </a:moveTo>
                <a:cubicBezTo>
                  <a:pt x="18215" y="9818"/>
                  <a:pt x="18655" y="9378"/>
                  <a:pt x="18655" y="8836"/>
                </a:cubicBezTo>
                <a:lnTo>
                  <a:pt x="18655" y="6873"/>
                </a:lnTo>
                <a:cubicBezTo>
                  <a:pt x="18655" y="6331"/>
                  <a:pt x="18215" y="5891"/>
                  <a:pt x="17673" y="5891"/>
                </a:cubicBezTo>
                <a:lnTo>
                  <a:pt x="3927" y="5891"/>
                </a:lnTo>
                <a:cubicBezTo>
                  <a:pt x="3385" y="5891"/>
                  <a:pt x="2945" y="6331"/>
                  <a:pt x="2945" y="6873"/>
                </a:cubicBezTo>
                <a:lnTo>
                  <a:pt x="2945" y="8836"/>
                </a:lnTo>
                <a:cubicBezTo>
                  <a:pt x="2945" y="9378"/>
                  <a:pt x="3385" y="9818"/>
                  <a:pt x="3927" y="9818"/>
                </a:cubicBezTo>
                <a:cubicBezTo>
                  <a:pt x="3927" y="9818"/>
                  <a:pt x="17673" y="9818"/>
                  <a:pt x="17673" y="9818"/>
                </a:cubicBezTo>
                <a:close/>
                <a:moveTo>
                  <a:pt x="17673" y="20618"/>
                </a:moveTo>
                <a:lnTo>
                  <a:pt x="3927" y="20618"/>
                </a:lnTo>
                <a:lnTo>
                  <a:pt x="3927" y="18655"/>
                </a:lnTo>
                <a:lnTo>
                  <a:pt x="17673" y="18655"/>
                </a:lnTo>
                <a:cubicBezTo>
                  <a:pt x="17673" y="18655"/>
                  <a:pt x="17673" y="20618"/>
                  <a:pt x="17673" y="20618"/>
                </a:cubicBezTo>
                <a:close/>
                <a:moveTo>
                  <a:pt x="17673" y="17673"/>
                </a:moveTo>
                <a:lnTo>
                  <a:pt x="3927" y="17673"/>
                </a:lnTo>
                <a:cubicBezTo>
                  <a:pt x="3385" y="17673"/>
                  <a:pt x="2945" y="18113"/>
                  <a:pt x="2945" y="18655"/>
                </a:cubicBezTo>
                <a:lnTo>
                  <a:pt x="2945" y="20618"/>
                </a:lnTo>
                <a:cubicBezTo>
                  <a:pt x="2945" y="21160"/>
                  <a:pt x="3385" y="21600"/>
                  <a:pt x="3927" y="21600"/>
                </a:cubicBezTo>
                <a:lnTo>
                  <a:pt x="17673" y="21600"/>
                </a:lnTo>
                <a:cubicBezTo>
                  <a:pt x="18215" y="21600"/>
                  <a:pt x="18655" y="21160"/>
                  <a:pt x="18655" y="20618"/>
                </a:cubicBezTo>
                <a:lnTo>
                  <a:pt x="18655" y="18655"/>
                </a:lnTo>
                <a:cubicBezTo>
                  <a:pt x="18655" y="18113"/>
                  <a:pt x="18215" y="17673"/>
                  <a:pt x="17673" y="1767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60" name="Shape 2760"/>
          <p:cNvSpPr/>
          <p:nvPr/>
        </p:nvSpPr>
        <p:spPr>
          <a:xfrm>
            <a:off x="14607595" y="92784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20618" y="8836"/>
                </a:moveTo>
                <a:lnTo>
                  <a:pt x="6873" y="8836"/>
                </a:lnTo>
                <a:lnTo>
                  <a:pt x="6873" y="6873"/>
                </a:lnTo>
                <a:lnTo>
                  <a:pt x="20618" y="6873"/>
                </a:lnTo>
                <a:cubicBezTo>
                  <a:pt x="20618" y="6873"/>
                  <a:pt x="20618" y="8836"/>
                  <a:pt x="20618" y="8836"/>
                </a:cubicBezTo>
                <a:close/>
                <a:moveTo>
                  <a:pt x="20618" y="5891"/>
                </a:moveTo>
                <a:lnTo>
                  <a:pt x="6873" y="5891"/>
                </a:lnTo>
                <a:cubicBezTo>
                  <a:pt x="6331" y="5891"/>
                  <a:pt x="5891" y="6331"/>
                  <a:pt x="5891" y="6873"/>
                </a:cubicBezTo>
                <a:lnTo>
                  <a:pt x="5891" y="8836"/>
                </a:lnTo>
                <a:cubicBezTo>
                  <a:pt x="5891" y="9378"/>
                  <a:pt x="6331" y="9818"/>
                  <a:pt x="6873" y="9818"/>
                </a:cubicBezTo>
                <a:lnTo>
                  <a:pt x="20618" y="9818"/>
                </a:lnTo>
                <a:cubicBezTo>
                  <a:pt x="21160" y="9818"/>
                  <a:pt x="21600" y="9378"/>
                  <a:pt x="21600" y="8836"/>
                </a:cubicBezTo>
                <a:lnTo>
                  <a:pt x="21600" y="6873"/>
                </a:lnTo>
                <a:cubicBezTo>
                  <a:pt x="21600" y="6331"/>
                  <a:pt x="21160" y="5891"/>
                  <a:pt x="20618" y="5891"/>
                </a:cubicBezTo>
                <a:moveTo>
                  <a:pt x="20618" y="20618"/>
                </a:moveTo>
                <a:lnTo>
                  <a:pt x="6873" y="20618"/>
                </a:lnTo>
                <a:lnTo>
                  <a:pt x="6873" y="18655"/>
                </a:lnTo>
                <a:lnTo>
                  <a:pt x="20618" y="18655"/>
                </a:lnTo>
                <a:cubicBezTo>
                  <a:pt x="20618" y="18655"/>
                  <a:pt x="20618" y="20618"/>
                  <a:pt x="20618" y="20618"/>
                </a:cubicBezTo>
                <a:close/>
                <a:moveTo>
                  <a:pt x="20618" y="17673"/>
                </a:moveTo>
                <a:lnTo>
                  <a:pt x="6873" y="17673"/>
                </a:lnTo>
                <a:cubicBezTo>
                  <a:pt x="6331" y="17673"/>
                  <a:pt x="5891" y="18113"/>
                  <a:pt x="5891" y="18655"/>
                </a:cubicBezTo>
                <a:lnTo>
                  <a:pt x="5891" y="20618"/>
                </a:lnTo>
                <a:cubicBezTo>
                  <a:pt x="5891" y="21160"/>
                  <a:pt x="6331" y="21600"/>
                  <a:pt x="6873" y="21600"/>
                </a:cubicBezTo>
                <a:lnTo>
                  <a:pt x="20618" y="21600"/>
                </a:lnTo>
                <a:cubicBezTo>
                  <a:pt x="21160" y="21600"/>
                  <a:pt x="21600" y="21160"/>
                  <a:pt x="21600" y="20618"/>
                </a:cubicBezTo>
                <a:lnTo>
                  <a:pt x="21600" y="18655"/>
                </a:lnTo>
                <a:cubicBezTo>
                  <a:pt x="21600" y="18113"/>
                  <a:pt x="21160" y="17673"/>
                  <a:pt x="20618" y="1767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61" name="Shape 2761"/>
          <p:cNvSpPr/>
          <p:nvPr/>
        </p:nvSpPr>
        <p:spPr>
          <a:xfrm>
            <a:off x="15674117" y="92784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20618" y="8836"/>
                </a:moveTo>
                <a:lnTo>
                  <a:pt x="982" y="8836"/>
                </a:lnTo>
                <a:lnTo>
                  <a:pt x="982" y="6873"/>
                </a:lnTo>
                <a:lnTo>
                  <a:pt x="20618" y="6873"/>
                </a:lnTo>
                <a:cubicBezTo>
                  <a:pt x="20618" y="6873"/>
                  <a:pt x="20618" y="8836"/>
                  <a:pt x="20618" y="8836"/>
                </a:cubicBezTo>
                <a:close/>
                <a:moveTo>
                  <a:pt x="20618" y="5891"/>
                </a:moveTo>
                <a:lnTo>
                  <a:pt x="982" y="5891"/>
                </a:lnTo>
                <a:cubicBezTo>
                  <a:pt x="440" y="5891"/>
                  <a:pt x="0" y="6331"/>
                  <a:pt x="0" y="6873"/>
                </a:cubicBezTo>
                <a:lnTo>
                  <a:pt x="0" y="8836"/>
                </a:lnTo>
                <a:cubicBezTo>
                  <a:pt x="0" y="9378"/>
                  <a:pt x="440" y="9818"/>
                  <a:pt x="982" y="9818"/>
                </a:cubicBezTo>
                <a:lnTo>
                  <a:pt x="20618" y="9818"/>
                </a:lnTo>
                <a:cubicBezTo>
                  <a:pt x="21160" y="9818"/>
                  <a:pt x="21600" y="9378"/>
                  <a:pt x="21600" y="8836"/>
                </a:cubicBezTo>
                <a:lnTo>
                  <a:pt x="21600" y="6873"/>
                </a:lnTo>
                <a:cubicBezTo>
                  <a:pt x="21600" y="6331"/>
                  <a:pt x="21160" y="5891"/>
                  <a:pt x="20618" y="5891"/>
                </a:cubicBezTo>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20618"/>
                </a:moveTo>
                <a:lnTo>
                  <a:pt x="982" y="20618"/>
                </a:lnTo>
                <a:lnTo>
                  <a:pt x="982" y="18655"/>
                </a:lnTo>
                <a:lnTo>
                  <a:pt x="20618" y="18655"/>
                </a:lnTo>
                <a:cubicBezTo>
                  <a:pt x="20618" y="18655"/>
                  <a:pt x="20618" y="20618"/>
                  <a:pt x="20618" y="20618"/>
                </a:cubicBezTo>
                <a:close/>
                <a:moveTo>
                  <a:pt x="20618" y="17673"/>
                </a:moveTo>
                <a:lnTo>
                  <a:pt x="982" y="17673"/>
                </a:lnTo>
                <a:cubicBezTo>
                  <a:pt x="440" y="17673"/>
                  <a:pt x="0" y="18113"/>
                  <a:pt x="0" y="18655"/>
                </a:cubicBezTo>
                <a:lnTo>
                  <a:pt x="0" y="20618"/>
                </a:lnTo>
                <a:cubicBezTo>
                  <a:pt x="0" y="21160"/>
                  <a:pt x="440" y="21600"/>
                  <a:pt x="982" y="21600"/>
                </a:cubicBezTo>
                <a:lnTo>
                  <a:pt x="20618" y="21600"/>
                </a:lnTo>
                <a:cubicBezTo>
                  <a:pt x="21160" y="21600"/>
                  <a:pt x="21600" y="21160"/>
                  <a:pt x="21600" y="20618"/>
                </a:cubicBezTo>
                <a:lnTo>
                  <a:pt x="21600" y="18655"/>
                </a:lnTo>
                <a:cubicBezTo>
                  <a:pt x="21600" y="18113"/>
                  <a:pt x="21160" y="17673"/>
                  <a:pt x="20618" y="1767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62" name="Shape 2762"/>
          <p:cNvSpPr/>
          <p:nvPr/>
        </p:nvSpPr>
        <p:spPr>
          <a:xfrm>
            <a:off x="16740639" y="92784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8164" y="982"/>
                </a:moveTo>
                <a:cubicBezTo>
                  <a:pt x="19520" y="982"/>
                  <a:pt x="20618" y="2081"/>
                  <a:pt x="20618" y="3436"/>
                </a:cubicBezTo>
                <a:cubicBezTo>
                  <a:pt x="20618" y="4792"/>
                  <a:pt x="19520" y="5891"/>
                  <a:pt x="18164" y="5891"/>
                </a:cubicBezTo>
                <a:cubicBezTo>
                  <a:pt x="16808" y="5891"/>
                  <a:pt x="15709" y="4792"/>
                  <a:pt x="15709" y="3436"/>
                </a:cubicBezTo>
                <a:cubicBezTo>
                  <a:pt x="15709" y="2081"/>
                  <a:pt x="16808" y="982"/>
                  <a:pt x="18164" y="982"/>
                </a:cubicBezTo>
                <a:moveTo>
                  <a:pt x="18164" y="6873"/>
                </a:moveTo>
                <a:cubicBezTo>
                  <a:pt x="20062" y="6873"/>
                  <a:pt x="21600" y="5334"/>
                  <a:pt x="21600" y="3436"/>
                </a:cubicBezTo>
                <a:cubicBezTo>
                  <a:pt x="21600" y="1538"/>
                  <a:pt x="20062" y="0"/>
                  <a:pt x="18164" y="0"/>
                </a:cubicBezTo>
                <a:cubicBezTo>
                  <a:pt x="16266" y="0"/>
                  <a:pt x="14727" y="1538"/>
                  <a:pt x="14727" y="3436"/>
                </a:cubicBezTo>
                <a:cubicBezTo>
                  <a:pt x="14727" y="5334"/>
                  <a:pt x="16266" y="6873"/>
                  <a:pt x="18164" y="6873"/>
                </a:cubicBezTo>
                <a:moveTo>
                  <a:pt x="18164" y="3927"/>
                </a:moveTo>
                <a:lnTo>
                  <a:pt x="18655" y="3927"/>
                </a:lnTo>
                <a:cubicBezTo>
                  <a:pt x="18925" y="3927"/>
                  <a:pt x="19145" y="3708"/>
                  <a:pt x="19145" y="3436"/>
                </a:cubicBezTo>
                <a:cubicBezTo>
                  <a:pt x="19145" y="3165"/>
                  <a:pt x="18925" y="2945"/>
                  <a:pt x="18655" y="2945"/>
                </a:cubicBezTo>
                <a:lnTo>
                  <a:pt x="18655" y="2455"/>
                </a:lnTo>
                <a:cubicBezTo>
                  <a:pt x="18655" y="2183"/>
                  <a:pt x="18434" y="1964"/>
                  <a:pt x="18164" y="1964"/>
                </a:cubicBezTo>
                <a:cubicBezTo>
                  <a:pt x="17893" y="1964"/>
                  <a:pt x="17673" y="2183"/>
                  <a:pt x="17673" y="2455"/>
                </a:cubicBezTo>
                <a:lnTo>
                  <a:pt x="17673" y="3436"/>
                </a:lnTo>
                <a:cubicBezTo>
                  <a:pt x="17673" y="3708"/>
                  <a:pt x="17893" y="3927"/>
                  <a:pt x="18164" y="3927"/>
                </a:cubicBezTo>
                <a:moveTo>
                  <a:pt x="9818" y="11782"/>
                </a:moveTo>
                <a:lnTo>
                  <a:pt x="4909" y="11782"/>
                </a:lnTo>
                <a:lnTo>
                  <a:pt x="4909" y="8836"/>
                </a:lnTo>
                <a:lnTo>
                  <a:pt x="9818" y="8836"/>
                </a:lnTo>
                <a:cubicBezTo>
                  <a:pt x="9818" y="8836"/>
                  <a:pt x="9818" y="11782"/>
                  <a:pt x="9818" y="11782"/>
                </a:cubicBezTo>
                <a:close/>
                <a:moveTo>
                  <a:pt x="21109" y="12764"/>
                </a:moveTo>
                <a:lnTo>
                  <a:pt x="11291" y="12764"/>
                </a:lnTo>
                <a:cubicBezTo>
                  <a:pt x="11562" y="12764"/>
                  <a:pt x="11782" y="12544"/>
                  <a:pt x="11782" y="12273"/>
                </a:cubicBezTo>
                <a:cubicBezTo>
                  <a:pt x="11782" y="12001"/>
                  <a:pt x="11562" y="11782"/>
                  <a:pt x="11291" y="11782"/>
                </a:cubicBezTo>
                <a:lnTo>
                  <a:pt x="10800" y="11782"/>
                </a:lnTo>
                <a:lnTo>
                  <a:pt x="10800" y="8836"/>
                </a:lnTo>
                <a:cubicBezTo>
                  <a:pt x="10800" y="8295"/>
                  <a:pt x="10360" y="7855"/>
                  <a:pt x="9818" y="7855"/>
                </a:cubicBezTo>
                <a:lnTo>
                  <a:pt x="4909" y="7855"/>
                </a:lnTo>
                <a:cubicBezTo>
                  <a:pt x="4367" y="7855"/>
                  <a:pt x="3927" y="8295"/>
                  <a:pt x="3927" y="8836"/>
                </a:cubicBezTo>
                <a:lnTo>
                  <a:pt x="3927" y="11782"/>
                </a:lnTo>
                <a:lnTo>
                  <a:pt x="3436" y="11782"/>
                </a:lnTo>
                <a:cubicBezTo>
                  <a:pt x="3166" y="11782"/>
                  <a:pt x="2945" y="12001"/>
                  <a:pt x="2945" y="12273"/>
                </a:cubicBezTo>
                <a:cubicBezTo>
                  <a:pt x="2945" y="12544"/>
                  <a:pt x="3166" y="12764"/>
                  <a:pt x="3436" y="12764"/>
                </a:cubicBezTo>
                <a:lnTo>
                  <a:pt x="491" y="12764"/>
                </a:lnTo>
                <a:cubicBezTo>
                  <a:pt x="220" y="12764"/>
                  <a:pt x="0" y="12983"/>
                  <a:pt x="0" y="13255"/>
                </a:cubicBezTo>
                <a:cubicBezTo>
                  <a:pt x="0" y="13526"/>
                  <a:pt x="220" y="13745"/>
                  <a:pt x="491" y="13745"/>
                </a:cubicBezTo>
                <a:lnTo>
                  <a:pt x="2945" y="13745"/>
                </a:lnTo>
                <a:lnTo>
                  <a:pt x="2945" y="21109"/>
                </a:lnTo>
                <a:cubicBezTo>
                  <a:pt x="2945" y="21380"/>
                  <a:pt x="3166" y="21600"/>
                  <a:pt x="3436" y="21600"/>
                </a:cubicBezTo>
                <a:cubicBezTo>
                  <a:pt x="3707" y="21600"/>
                  <a:pt x="3927" y="21380"/>
                  <a:pt x="3927" y="21109"/>
                </a:cubicBezTo>
                <a:lnTo>
                  <a:pt x="3927" y="13745"/>
                </a:lnTo>
                <a:lnTo>
                  <a:pt x="17673" y="13745"/>
                </a:lnTo>
                <a:lnTo>
                  <a:pt x="17673" y="21109"/>
                </a:lnTo>
                <a:cubicBezTo>
                  <a:pt x="17673" y="21380"/>
                  <a:pt x="17893" y="21600"/>
                  <a:pt x="18164" y="21600"/>
                </a:cubicBezTo>
                <a:cubicBezTo>
                  <a:pt x="18434" y="21600"/>
                  <a:pt x="18655" y="21380"/>
                  <a:pt x="18655" y="21109"/>
                </a:cubicBezTo>
                <a:lnTo>
                  <a:pt x="18655" y="13745"/>
                </a:lnTo>
                <a:lnTo>
                  <a:pt x="21109" y="13745"/>
                </a:lnTo>
                <a:cubicBezTo>
                  <a:pt x="21380" y="13745"/>
                  <a:pt x="21600" y="13526"/>
                  <a:pt x="21600" y="13255"/>
                </a:cubicBezTo>
                <a:cubicBezTo>
                  <a:pt x="21600" y="12983"/>
                  <a:pt x="21380" y="12764"/>
                  <a:pt x="21109" y="1276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63" name="Shape 2763"/>
          <p:cNvSpPr/>
          <p:nvPr/>
        </p:nvSpPr>
        <p:spPr>
          <a:xfrm>
            <a:off x="17807161" y="92784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579" y="7008"/>
                </a:moveTo>
                <a:cubicBezTo>
                  <a:pt x="20006" y="12260"/>
                  <a:pt x="12624" y="19436"/>
                  <a:pt x="10800" y="20538"/>
                </a:cubicBezTo>
                <a:cubicBezTo>
                  <a:pt x="8976" y="19436"/>
                  <a:pt x="1594" y="12260"/>
                  <a:pt x="1021" y="7001"/>
                </a:cubicBezTo>
                <a:cubicBezTo>
                  <a:pt x="1021" y="7001"/>
                  <a:pt x="982" y="6718"/>
                  <a:pt x="982" y="6382"/>
                </a:cubicBezTo>
                <a:cubicBezTo>
                  <a:pt x="982" y="3405"/>
                  <a:pt x="3404" y="982"/>
                  <a:pt x="6382" y="982"/>
                </a:cubicBezTo>
                <a:cubicBezTo>
                  <a:pt x="7780" y="982"/>
                  <a:pt x="9107" y="1518"/>
                  <a:pt x="10120" y="2491"/>
                </a:cubicBezTo>
                <a:lnTo>
                  <a:pt x="10585" y="2939"/>
                </a:lnTo>
                <a:lnTo>
                  <a:pt x="8836" y="6873"/>
                </a:lnTo>
                <a:lnTo>
                  <a:pt x="11291" y="9818"/>
                </a:lnTo>
                <a:lnTo>
                  <a:pt x="9327" y="14236"/>
                </a:lnTo>
                <a:lnTo>
                  <a:pt x="10800" y="16691"/>
                </a:lnTo>
                <a:lnTo>
                  <a:pt x="10432" y="14236"/>
                </a:lnTo>
                <a:lnTo>
                  <a:pt x="12365" y="9542"/>
                </a:lnTo>
                <a:lnTo>
                  <a:pt x="10002" y="6781"/>
                </a:lnTo>
                <a:lnTo>
                  <a:pt x="12069" y="2007"/>
                </a:lnTo>
                <a:cubicBezTo>
                  <a:pt x="12984" y="1345"/>
                  <a:pt x="14076" y="982"/>
                  <a:pt x="15218" y="982"/>
                </a:cubicBezTo>
                <a:cubicBezTo>
                  <a:pt x="18196" y="982"/>
                  <a:pt x="20618" y="3405"/>
                  <a:pt x="20618" y="6382"/>
                </a:cubicBezTo>
                <a:cubicBezTo>
                  <a:pt x="20618" y="6725"/>
                  <a:pt x="20579" y="7008"/>
                  <a:pt x="20579" y="7008"/>
                </a:cubicBezTo>
                <a:moveTo>
                  <a:pt x="21600" y="6382"/>
                </a:moveTo>
                <a:cubicBezTo>
                  <a:pt x="21600" y="2857"/>
                  <a:pt x="18743" y="0"/>
                  <a:pt x="15218" y="0"/>
                </a:cubicBezTo>
                <a:cubicBezTo>
                  <a:pt x="13502" y="0"/>
                  <a:pt x="11947" y="681"/>
                  <a:pt x="10800" y="1783"/>
                </a:cubicBezTo>
                <a:cubicBezTo>
                  <a:pt x="9653" y="681"/>
                  <a:pt x="8098" y="0"/>
                  <a:pt x="6382" y="0"/>
                </a:cubicBezTo>
                <a:cubicBezTo>
                  <a:pt x="2857" y="0"/>
                  <a:pt x="0" y="2857"/>
                  <a:pt x="0" y="6382"/>
                </a:cubicBezTo>
                <a:cubicBezTo>
                  <a:pt x="0" y="6792"/>
                  <a:pt x="65" y="7282"/>
                  <a:pt x="45" y="7115"/>
                </a:cubicBezTo>
                <a:cubicBezTo>
                  <a:pt x="733" y="13419"/>
                  <a:pt x="9855" y="21600"/>
                  <a:pt x="10800" y="21600"/>
                </a:cubicBezTo>
                <a:cubicBezTo>
                  <a:pt x="11745" y="21600"/>
                  <a:pt x="20867" y="13419"/>
                  <a:pt x="21555" y="7115"/>
                </a:cubicBezTo>
                <a:cubicBezTo>
                  <a:pt x="21536" y="7282"/>
                  <a:pt x="21600" y="6792"/>
                  <a:pt x="21600" y="63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64" name="Shape 2764"/>
          <p:cNvSpPr/>
          <p:nvPr/>
        </p:nvSpPr>
        <p:spPr>
          <a:xfrm>
            <a:off x="18873683" y="9303815"/>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20588" y="6611"/>
                </a:moveTo>
                <a:cubicBezTo>
                  <a:pt x="20587" y="6619"/>
                  <a:pt x="20587" y="6627"/>
                  <a:pt x="20586" y="6635"/>
                </a:cubicBezTo>
                <a:cubicBezTo>
                  <a:pt x="20585" y="6640"/>
                  <a:pt x="20582" y="6674"/>
                  <a:pt x="20581" y="6680"/>
                </a:cubicBezTo>
                <a:cubicBezTo>
                  <a:pt x="20107" y="11287"/>
                  <a:pt x="14607" y="17428"/>
                  <a:pt x="12595" y="19086"/>
                </a:cubicBezTo>
                <a:lnTo>
                  <a:pt x="11905" y="15660"/>
                </a:lnTo>
                <a:lnTo>
                  <a:pt x="13960" y="10631"/>
                </a:lnTo>
                <a:lnTo>
                  <a:pt x="11429" y="7425"/>
                </a:lnTo>
                <a:lnTo>
                  <a:pt x="12699" y="2550"/>
                </a:lnTo>
                <a:cubicBezTo>
                  <a:pt x="12708" y="2540"/>
                  <a:pt x="12713" y="2534"/>
                  <a:pt x="12723" y="2524"/>
                </a:cubicBezTo>
                <a:cubicBezTo>
                  <a:pt x="13572" y="1625"/>
                  <a:pt x="14916" y="1080"/>
                  <a:pt x="16088" y="1080"/>
                </a:cubicBezTo>
                <a:cubicBezTo>
                  <a:pt x="18586" y="1080"/>
                  <a:pt x="20618" y="3315"/>
                  <a:pt x="20618" y="6063"/>
                </a:cubicBezTo>
                <a:cubicBezTo>
                  <a:pt x="20618" y="6262"/>
                  <a:pt x="20598" y="6506"/>
                  <a:pt x="20588" y="6611"/>
                </a:cubicBezTo>
                <a:moveTo>
                  <a:pt x="21600" y="6063"/>
                </a:moveTo>
                <a:cubicBezTo>
                  <a:pt x="21600" y="2715"/>
                  <a:pt x="19132" y="0"/>
                  <a:pt x="16088" y="0"/>
                </a:cubicBezTo>
                <a:cubicBezTo>
                  <a:pt x="14607" y="0"/>
                  <a:pt x="12974" y="748"/>
                  <a:pt x="11983" y="1794"/>
                </a:cubicBezTo>
                <a:lnTo>
                  <a:pt x="11985" y="1802"/>
                </a:lnTo>
                <a:cubicBezTo>
                  <a:pt x="11900" y="1871"/>
                  <a:pt x="11839" y="1965"/>
                  <a:pt x="11809" y="2079"/>
                </a:cubicBezTo>
                <a:lnTo>
                  <a:pt x="11797" y="2076"/>
                </a:lnTo>
                <a:lnTo>
                  <a:pt x="10309" y="7560"/>
                </a:lnTo>
                <a:lnTo>
                  <a:pt x="12764" y="10800"/>
                </a:lnTo>
                <a:lnTo>
                  <a:pt x="10800" y="15660"/>
                </a:lnTo>
                <a:lnTo>
                  <a:pt x="11797" y="20098"/>
                </a:lnTo>
                <a:lnTo>
                  <a:pt x="11803" y="20097"/>
                </a:lnTo>
                <a:cubicBezTo>
                  <a:pt x="11853" y="20337"/>
                  <a:pt x="12039" y="20520"/>
                  <a:pt x="12273" y="20520"/>
                </a:cubicBezTo>
                <a:cubicBezTo>
                  <a:pt x="12410" y="20520"/>
                  <a:pt x="12534" y="20457"/>
                  <a:pt x="12623" y="20357"/>
                </a:cubicBezTo>
                <a:cubicBezTo>
                  <a:pt x="14361" y="19225"/>
                  <a:pt x="20995" y="12270"/>
                  <a:pt x="21558" y="6787"/>
                </a:cubicBezTo>
                <a:lnTo>
                  <a:pt x="21558" y="6791"/>
                </a:lnTo>
                <a:cubicBezTo>
                  <a:pt x="21559" y="6791"/>
                  <a:pt x="21600" y="6399"/>
                  <a:pt x="21600" y="6063"/>
                </a:cubicBezTo>
                <a:moveTo>
                  <a:pt x="1019" y="7760"/>
                </a:moveTo>
                <a:cubicBezTo>
                  <a:pt x="1018" y="7754"/>
                  <a:pt x="1015" y="7720"/>
                  <a:pt x="1014" y="7715"/>
                </a:cubicBezTo>
                <a:cubicBezTo>
                  <a:pt x="1013" y="7707"/>
                  <a:pt x="1013" y="7699"/>
                  <a:pt x="1012" y="7691"/>
                </a:cubicBezTo>
                <a:cubicBezTo>
                  <a:pt x="1002" y="7586"/>
                  <a:pt x="982" y="7342"/>
                  <a:pt x="982" y="7143"/>
                </a:cubicBezTo>
                <a:cubicBezTo>
                  <a:pt x="982" y="4395"/>
                  <a:pt x="3014" y="2160"/>
                  <a:pt x="5512" y="2160"/>
                </a:cubicBezTo>
                <a:cubicBezTo>
                  <a:pt x="6634" y="2160"/>
                  <a:pt x="7908" y="2664"/>
                  <a:pt x="8760" y="3495"/>
                </a:cubicBezTo>
                <a:lnTo>
                  <a:pt x="7364" y="8640"/>
                </a:lnTo>
                <a:lnTo>
                  <a:pt x="9818" y="11880"/>
                </a:lnTo>
                <a:lnTo>
                  <a:pt x="7855" y="16740"/>
                </a:lnTo>
                <a:lnTo>
                  <a:pt x="8531" y="19752"/>
                </a:lnTo>
                <a:cubicBezTo>
                  <a:pt x="6242" y="17649"/>
                  <a:pt x="1459" y="12041"/>
                  <a:pt x="1019" y="7760"/>
                </a:cubicBezTo>
                <a:moveTo>
                  <a:pt x="9803" y="20925"/>
                </a:moveTo>
                <a:lnTo>
                  <a:pt x="8959" y="16740"/>
                </a:lnTo>
                <a:lnTo>
                  <a:pt x="11015" y="11711"/>
                </a:lnTo>
                <a:lnTo>
                  <a:pt x="8484" y="8505"/>
                </a:lnTo>
                <a:lnTo>
                  <a:pt x="9799" y="3457"/>
                </a:lnTo>
                <a:lnTo>
                  <a:pt x="9791" y="3454"/>
                </a:lnTo>
                <a:cubicBezTo>
                  <a:pt x="9804" y="3407"/>
                  <a:pt x="9818" y="3360"/>
                  <a:pt x="9818" y="3308"/>
                </a:cubicBezTo>
                <a:cubicBezTo>
                  <a:pt x="9818" y="3130"/>
                  <a:pt x="9736" y="2981"/>
                  <a:pt x="9615" y="2882"/>
                </a:cubicBezTo>
                <a:lnTo>
                  <a:pt x="9617" y="2874"/>
                </a:lnTo>
                <a:cubicBezTo>
                  <a:pt x="8626" y="1827"/>
                  <a:pt x="6993" y="1080"/>
                  <a:pt x="5512" y="1080"/>
                </a:cubicBezTo>
                <a:cubicBezTo>
                  <a:pt x="2468" y="1080"/>
                  <a:pt x="0" y="3795"/>
                  <a:pt x="0" y="7143"/>
                </a:cubicBezTo>
                <a:cubicBezTo>
                  <a:pt x="0" y="7479"/>
                  <a:pt x="41" y="7871"/>
                  <a:pt x="42" y="7871"/>
                </a:cubicBezTo>
                <a:lnTo>
                  <a:pt x="42" y="7867"/>
                </a:lnTo>
                <a:cubicBezTo>
                  <a:pt x="605" y="13350"/>
                  <a:pt x="7239" y="20305"/>
                  <a:pt x="8977" y="21437"/>
                </a:cubicBezTo>
                <a:cubicBezTo>
                  <a:pt x="9066" y="21537"/>
                  <a:pt x="9190" y="21600"/>
                  <a:pt x="9327" y="21600"/>
                </a:cubicBezTo>
                <a:cubicBezTo>
                  <a:pt x="9599" y="21600"/>
                  <a:pt x="9818" y="21358"/>
                  <a:pt x="9818" y="21060"/>
                </a:cubicBezTo>
                <a:cubicBezTo>
                  <a:pt x="9818" y="21013"/>
                  <a:pt x="9804" y="20971"/>
                  <a:pt x="9794" y="20927"/>
                </a:cubicBezTo>
                <a:cubicBezTo>
                  <a:pt x="9794" y="20927"/>
                  <a:pt x="9803" y="20925"/>
                  <a:pt x="9803" y="20925"/>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65" name="Shape 2765"/>
          <p:cNvSpPr/>
          <p:nvPr/>
        </p:nvSpPr>
        <p:spPr>
          <a:xfrm>
            <a:off x="19940206" y="92784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1782" y="12764"/>
                </a:moveTo>
                <a:cubicBezTo>
                  <a:pt x="11510" y="12764"/>
                  <a:pt x="11291" y="12984"/>
                  <a:pt x="11291" y="13255"/>
                </a:cubicBezTo>
                <a:cubicBezTo>
                  <a:pt x="11291" y="13526"/>
                  <a:pt x="11510" y="13745"/>
                  <a:pt x="11782" y="13745"/>
                </a:cubicBezTo>
                <a:cubicBezTo>
                  <a:pt x="12053" y="13745"/>
                  <a:pt x="12273" y="13526"/>
                  <a:pt x="12273" y="13255"/>
                </a:cubicBezTo>
                <a:cubicBezTo>
                  <a:pt x="12273" y="12984"/>
                  <a:pt x="12053" y="12764"/>
                  <a:pt x="11782" y="12764"/>
                </a:cubicBezTo>
                <a:moveTo>
                  <a:pt x="14727" y="10800"/>
                </a:moveTo>
                <a:cubicBezTo>
                  <a:pt x="14999" y="10800"/>
                  <a:pt x="15218" y="10580"/>
                  <a:pt x="15218" y="10309"/>
                </a:cubicBezTo>
                <a:cubicBezTo>
                  <a:pt x="15218" y="10038"/>
                  <a:pt x="14999" y="9818"/>
                  <a:pt x="14727" y="9818"/>
                </a:cubicBezTo>
                <a:cubicBezTo>
                  <a:pt x="14456" y="9818"/>
                  <a:pt x="14236" y="10038"/>
                  <a:pt x="14236" y="10309"/>
                </a:cubicBezTo>
                <a:cubicBezTo>
                  <a:pt x="14236" y="10580"/>
                  <a:pt x="14456" y="10800"/>
                  <a:pt x="14727" y="10800"/>
                </a:cubicBezTo>
                <a:moveTo>
                  <a:pt x="19913" y="7150"/>
                </a:moveTo>
                <a:lnTo>
                  <a:pt x="19959" y="7195"/>
                </a:lnTo>
                <a:lnTo>
                  <a:pt x="19468" y="7686"/>
                </a:lnTo>
                <a:lnTo>
                  <a:pt x="19468" y="7687"/>
                </a:lnTo>
                <a:lnTo>
                  <a:pt x="17606" y="9549"/>
                </a:lnTo>
                <a:lnTo>
                  <a:pt x="12052" y="3994"/>
                </a:lnTo>
                <a:lnTo>
                  <a:pt x="13913" y="2132"/>
                </a:lnTo>
                <a:cubicBezTo>
                  <a:pt x="13914" y="2132"/>
                  <a:pt x="13914" y="2132"/>
                  <a:pt x="13914" y="2132"/>
                </a:cubicBezTo>
                <a:lnTo>
                  <a:pt x="14405" y="1641"/>
                </a:lnTo>
                <a:lnTo>
                  <a:pt x="14450" y="1687"/>
                </a:lnTo>
                <a:cubicBezTo>
                  <a:pt x="15086" y="1244"/>
                  <a:pt x="15857" y="982"/>
                  <a:pt x="16691" y="982"/>
                </a:cubicBezTo>
                <a:cubicBezTo>
                  <a:pt x="18860" y="982"/>
                  <a:pt x="20618" y="2740"/>
                  <a:pt x="20618" y="4909"/>
                </a:cubicBezTo>
                <a:cubicBezTo>
                  <a:pt x="20618" y="5743"/>
                  <a:pt x="20356" y="6514"/>
                  <a:pt x="19913" y="7150"/>
                </a:cubicBezTo>
                <a:moveTo>
                  <a:pt x="10242" y="16912"/>
                </a:moveTo>
                <a:lnTo>
                  <a:pt x="4689" y="11358"/>
                </a:lnTo>
                <a:lnTo>
                  <a:pt x="11358" y="4689"/>
                </a:lnTo>
                <a:lnTo>
                  <a:pt x="16911" y="10243"/>
                </a:lnTo>
                <a:cubicBezTo>
                  <a:pt x="16911" y="10243"/>
                  <a:pt x="10242" y="16912"/>
                  <a:pt x="10242" y="16912"/>
                </a:cubicBezTo>
                <a:close/>
                <a:moveTo>
                  <a:pt x="7686" y="19468"/>
                </a:moveTo>
                <a:cubicBezTo>
                  <a:pt x="6975" y="20179"/>
                  <a:pt x="5994" y="20618"/>
                  <a:pt x="4909" y="20618"/>
                </a:cubicBezTo>
                <a:cubicBezTo>
                  <a:pt x="2740" y="20618"/>
                  <a:pt x="982" y="18860"/>
                  <a:pt x="982" y="16691"/>
                </a:cubicBezTo>
                <a:cubicBezTo>
                  <a:pt x="982" y="15606"/>
                  <a:pt x="1421" y="14625"/>
                  <a:pt x="2132" y="13914"/>
                </a:cubicBezTo>
                <a:lnTo>
                  <a:pt x="3994" y="12052"/>
                </a:lnTo>
                <a:lnTo>
                  <a:pt x="9548" y="17606"/>
                </a:lnTo>
                <a:cubicBezTo>
                  <a:pt x="9548" y="17606"/>
                  <a:pt x="7686" y="19468"/>
                  <a:pt x="7686" y="19468"/>
                </a:cubicBezTo>
                <a:close/>
                <a:moveTo>
                  <a:pt x="21600" y="4909"/>
                </a:moveTo>
                <a:cubicBezTo>
                  <a:pt x="21600" y="2198"/>
                  <a:pt x="19402" y="0"/>
                  <a:pt x="16691" y="0"/>
                </a:cubicBezTo>
                <a:cubicBezTo>
                  <a:pt x="15586" y="0"/>
                  <a:pt x="14570" y="370"/>
                  <a:pt x="13749" y="986"/>
                </a:cubicBezTo>
                <a:lnTo>
                  <a:pt x="13710" y="947"/>
                </a:lnTo>
                <a:lnTo>
                  <a:pt x="13221" y="1437"/>
                </a:lnTo>
                <a:cubicBezTo>
                  <a:pt x="13220" y="1438"/>
                  <a:pt x="13220" y="1438"/>
                  <a:pt x="13219" y="1439"/>
                </a:cubicBezTo>
                <a:lnTo>
                  <a:pt x="1438" y="13220"/>
                </a:lnTo>
                <a:cubicBezTo>
                  <a:pt x="549" y="14108"/>
                  <a:pt x="0" y="15336"/>
                  <a:pt x="0" y="16691"/>
                </a:cubicBezTo>
                <a:cubicBezTo>
                  <a:pt x="0" y="19402"/>
                  <a:pt x="2198" y="21600"/>
                  <a:pt x="4909" y="21600"/>
                </a:cubicBezTo>
                <a:cubicBezTo>
                  <a:pt x="6265" y="21600"/>
                  <a:pt x="7492" y="21051"/>
                  <a:pt x="8380" y="20162"/>
                </a:cubicBezTo>
                <a:lnTo>
                  <a:pt x="20162" y="8381"/>
                </a:lnTo>
                <a:lnTo>
                  <a:pt x="20163" y="8380"/>
                </a:lnTo>
                <a:lnTo>
                  <a:pt x="20653" y="7890"/>
                </a:lnTo>
                <a:lnTo>
                  <a:pt x="20614" y="7851"/>
                </a:lnTo>
                <a:cubicBezTo>
                  <a:pt x="21230" y="7030"/>
                  <a:pt x="21600" y="6015"/>
                  <a:pt x="21600" y="4909"/>
                </a:cubicBezTo>
                <a:moveTo>
                  <a:pt x="10800" y="6873"/>
                </a:moveTo>
                <a:cubicBezTo>
                  <a:pt x="10800" y="7144"/>
                  <a:pt x="11020" y="7364"/>
                  <a:pt x="11291" y="7364"/>
                </a:cubicBezTo>
                <a:cubicBezTo>
                  <a:pt x="11562" y="7364"/>
                  <a:pt x="11782" y="7144"/>
                  <a:pt x="11782" y="6873"/>
                </a:cubicBezTo>
                <a:cubicBezTo>
                  <a:pt x="11782" y="6602"/>
                  <a:pt x="11562" y="6382"/>
                  <a:pt x="11291" y="6382"/>
                </a:cubicBezTo>
                <a:cubicBezTo>
                  <a:pt x="11020" y="6382"/>
                  <a:pt x="10800" y="6602"/>
                  <a:pt x="10800" y="6873"/>
                </a:cubicBezTo>
                <a:moveTo>
                  <a:pt x="13255" y="12273"/>
                </a:moveTo>
                <a:cubicBezTo>
                  <a:pt x="13526" y="12273"/>
                  <a:pt x="13745" y="12053"/>
                  <a:pt x="13745" y="11782"/>
                </a:cubicBezTo>
                <a:cubicBezTo>
                  <a:pt x="13745" y="11511"/>
                  <a:pt x="13526" y="11291"/>
                  <a:pt x="13255" y="11291"/>
                </a:cubicBezTo>
                <a:cubicBezTo>
                  <a:pt x="12983" y="11291"/>
                  <a:pt x="12764" y="11511"/>
                  <a:pt x="12764" y="11782"/>
                </a:cubicBezTo>
                <a:cubicBezTo>
                  <a:pt x="12764" y="12053"/>
                  <a:pt x="12983" y="12273"/>
                  <a:pt x="13255" y="12273"/>
                </a:cubicBezTo>
                <a:moveTo>
                  <a:pt x="12273" y="9818"/>
                </a:moveTo>
                <a:cubicBezTo>
                  <a:pt x="12544" y="9818"/>
                  <a:pt x="12764" y="9599"/>
                  <a:pt x="12764" y="9327"/>
                </a:cubicBezTo>
                <a:cubicBezTo>
                  <a:pt x="12764" y="9056"/>
                  <a:pt x="12544" y="8836"/>
                  <a:pt x="12273" y="8836"/>
                </a:cubicBezTo>
                <a:cubicBezTo>
                  <a:pt x="12001" y="8836"/>
                  <a:pt x="11782" y="9056"/>
                  <a:pt x="11782" y="9327"/>
                </a:cubicBezTo>
                <a:cubicBezTo>
                  <a:pt x="11782" y="9599"/>
                  <a:pt x="12001" y="9818"/>
                  <a:pt x="12273" y="9818"/>
                </a:cubicBezTo>
                <a:moveTo>
                  <a:pt x="10800" y="10309"/>
                </a:moveTo>
                <a:cubicBezTo>
                  <a:pt x="10529" y="10309"/>
                  <a:pt x="10309" y="10529"/>
                  <a:pt x="10309" y="10800"/>
                </a:cubicBezTo>
                <a:cubicBezTo>
                  <a:pt x="10309" y="11071"/>
                  <a:pt x="10529" y="11291"/>
                  <a:pt x="10800" y="11291"/>
                </a:cubicBezTo>
                <a:cubicBezTo>
                  <a:pt x="11071" y="11291"/>
                  <a:pt x="11291" y="11071"/>
                  <a:pt x="11291" y="10800"/>
                </a:cubicBezTo>
                <a:cubicBezTo>
                  <a:pt x="11291" y="10529"/>
                  <a:pt x="11071" y="10309"/>
                  <a:pt x="10800" y="10309"/>
                </a:cubicBezTo>
                <a:moveTo>
                  <a:pt x="10309" y="14236"/>
                </a:moveTo>
                <a:cubicBezTo>
                  <a:pt x="10038" y="14236"/>
                  <a:pt x="9818" y="14456"/>
                  <a:pt x="9818" y="14727"/>
                </a:cubicBezTo>
                <a:cubicBezTo>
                  <a:pt x="9818" y="14999"/>
                  <a:pt x="10038" y="15218"/>
                  <a:pt x="10309" y="15218"/>
                </a:cubicBezTo>
                <a:cubicBezTo>
                  <a:pt x="10580" y="15218"/>
                  <a:pt x="10800" y="14999"/>
                  <a:pt x="10800" y="14727"/>
                </a:cubicBezTo>
                <a:cubicBezTo>
                  <a:pt x="10800" y="14456"/>
                  <a:pt x="10580" y="14236"/>
                  <a:pt x="10309" y="14236"/>
                </a:cubicBezTo>
                <a:moveTo>
                  <a:pt x="9818" y="8836"/>
                </a:moveTo>
                <a:cubicBezTo>
                  <a:pt x="10090" y="8836"/>
                  <a:pt x="10309" y="8617"/>
                  <a:pt x="10309" y="8345"/>
                </a:cubicBezTo>
                <a:cubicBezTo>
                  <a:pt x="10309" y="8075"/>
                  <a:pt x="10090" y="7855"/>
                  <a:pt x="9818" y="7855"/>
                </a:cubicBezTo>
                <a:cubicBezTo>
                  <a:pt x="9547" y="7855"/>
                  <a:pt x="9327" y="8075"/>
                  <a:pt x="9327" y="8345"/>
                </a:cubicBezTo>
                <a:cubicBezTo>
                  <a:pt x="9327" y="8617"/>
                  <a:pt x="9547" y="8836"/>
                  <a:pt x="9818" y="8836"/>
                </a:cubicBezTo>
                <a:moveTo>
                  <a:pt x="6873" y="10800"/>
                </a:moveTo>
                <a:cubicBezTo>
                  <a:pt x="6601" y="10800"/>
                  <a:pt x="6382" y="11020"/>
                  <a:pt x="6382" y="11291"/>
                </a:cubicBezTo>
                <a:cubicBezTo>
                  <a:pt x="6382" y="11562"/>
                  <a:pt x="6601" y="11782"/>
                  <a:pt x="6873" y="11782"/>
                </a:cubicBezTo>
                <a:cubicBezTo>
                  <a:pt x="7144" y="11782"/>
                  <a:pt x="7364" y="11562"/>
                  <a:pt x="7364" y="11291"/>
                </a:cubicBezTo>
                <a:cubicBezTo>
                  <a:pt x="7364" y="11020"/>
                  <a:pt x="7144" y="10800"/>
                  <a:pt x="6873" y="10800"/>
                </a:cubicBezTo>
                <a:moveTo>
                  <a:pt x="8345" y="9327"/>
                </a:moveTo>
                <a:cubicBezTo>
                  <a:pt x="8074" y="9327"/>
                  <a:pt x="7855" y="9547"/>
                  <a:pt x="7855" y="9818"/>
                </a:cubicBezTo>
                <a:cubicBezTo>
                  <a:pt x="7855" y="10090"/>
                  <a:pt x="8074" y="10309"/>
                  <a:pt x="8345" y="10309"/>
                </a:cubicBezTo>
                <a:cubicBezTo>
                  <a:pt x="8617" y="10309"/>
                  <a:pt x="8836" y="10090"/>
                  <a:pt x="8836" y="9818"/>
                </a:cubicBezTo>
                <a:cubicBezTo>
                  <a:pt x="8836" y="9547"/>
                  <a:pt x="8617" y="9327"/>
                  <a:pt x="8345" y="9327"/>
                </a:cubicBezTo>
                <a:moveTo>
                  <a:pt x="9327" y="11782"/>
                </a:moveTo>
                <a:cubicBezTo>
                  <a:pt x="9056" y="11782"/>
                  <a:pt x="8836" y="12001"/>
                  <a:pt x="8836" y="12273"/>
                </a:cubicBezTo>
                <a:cubicBezTo>
                  <a:pt x="8836" y="12544"/>
                  <a:pt x="9056" y="12764"/>
                  <a:pt x="9327" y="12764"/>
                </a:cubicBezTo>
                <a:cubicBezTo>
                  <a:pt x="9599" y="12764"/>
                  <a:pt x="9818" y="12544"/>
                  <a:pt x="9818" y="12273"/>
                </a:cubicBezTo>
                <a:cubicBezTo>
                  <a:pt x="9818" y="12001"/>
                  <a:pt x="9599" y="11782"/>
                  <a:pt x="9327" y="117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66" name="Shape 2766"/>
          <p:cNvSpPr/>
          <p:nvPr/>
        </p:nvSpPr>
        <p:spPr>
          <a:xfrm>
            <a:off x="21006728" y="92784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5709" y="11782"/>
                </a:moveTo>
                <a:lnTo>
                  <a:pt x="11782" y="11782"/>
                </a:lnTo>
                <a:lnTo>
                  <a:pt x="11782" y="15709"/>
                </a:lnTo>
                <a:lnTo>
                  <a:pt x="9818" y="15709"/>
                </a:lnTo>
                <a:lnTo>
                  <a:pt x="9818" y="11782"/>
                </a:lnTo>
                <a:lnTo>
                  <a:pt x="5891" y="11782"/>
                </a:lnTo>
                <a:lnTo>
                  <a:pt x="5891" y="9818"/>
                </a:lnTo>
                <a:lnTo>
                  <a:pt x="9818" y="9818"/>
                </a:lnTo>
                <a:lnTo>
                  <a:pt x="9818" y="5891"/>
                </a:lnTo>
                <a:lnTo>
                  <a:pt x="11782" y="5891"/>
                </a:lnTo>
                <a:lnTo>
                  <a:pt x="11782" y="9818"/>
                </a:lnTo>
                <a:lnTo>
                  <a:pt x="15709" y="9818"/>
                </a:lnTo>
                <a:cubicBezTo>
                  <a:pt x="15709" y="9818"/>
                  <a:pt x="15709" y="11782"/>
                  <a:pt x="15709" y="11782"/>
                </a:cubicBezTo>
                <a:close/>
                <a:moveTo>
                  <a:pt x="15709" y="8836"/>
                </a:moveTo>
                <a:lnTo>
                  <a:pt x="12764" y="8836"/>
                </a:lnTo>
                <a:lnTo>
                  <a:pt x="12764" y="5891"/>
                </a:lnTo>
                <a:cubicBezTo>
                  <a:pt x="12764" y="5349"/>
                  <a:pt x="12324" y="4909"/>
                  <a:pt x="11782" y="4909"/>
                </a:cubicBezTo>
                <a:lnTo>
                  <a:pt x="9818" y="4909"/>
                </a:lnTo>
                <a:cubicBezTo>
                  <a:pt x="9276" y="4909"/>
                  <a:pt x="8836" y="5349"/>
                  <a:pt x="8836" y="5891"/>
                </a:cubicBezTo>
                <a:lnTo>
                  <a:pt x="8836" y="8836"/>
                </a:lnTo>
                <a:lnTo>
                  <a:pt x="5891" y="8836"/>
                </a:lnTo>
                <a:cubicBezTo>
                  <a:pt x="5349" y="8836"/>
                  <a:pt x="4909" y="9276"/>
                  <a:pt x="4909" y="9818"/>
                </a:cubicBezTo>
                <a:lnTo>
                  <a:pt x="4909" y="11782"/>
                </a:lnTo>
                <a:cubicBezTo>
                  <a:pt x="4909" y="12324"/>
                  <a:pt x="5349" y="12764"/>
                  <a:pt x="5891" y="12764"/>
                </a:cubicBezTo>
                <a:lnTo>
                  <a:pt x="8836" y="12764"/>
                </a:lnTo>
                <a:lnTo>
                  <a:pt x="8836" y="15709"/>
                </a:lnTo>
                <a:cubicBezTo>
                  <a:pt x="8836" y="16251"/>
                  <a:pt x="9276" y="16691"/>
                  <a:pt x="9818" y="16691"/>
                </a:cubicBezTo>
                <a:lnTo>
                  <a:pt x="11782" y="16691"/>
                </a:lnTo>
                <a:cubicBezTo>
                  <a:pt x="12324" y="16691"/>
                  <a:pt x="12764" y="16251"/>
                  <a:pt x="12764" y="15709"/>
                </a:cubicBezTo>
                <a:lnTo>
                  <a:pt x="12764" y="12764"/>
                </a:lnTo>
                <a:lnTo>
                  <a:pt x="15709" y="12764"/>
                </a:lnTo>
                <a:cubicBezTo>
                  <a:pt x="16251" y="12764"/>
                  <a:pt x="16691" y="12324"/>
                  <a:pt x="16691" y="11782"/>
                </a:cubicBezTo>
                <a:lnTo>
                  <a:pt x="16691" y="9818"/>
                </a:lnTo>
                <a:cubicBezTo>
                  <a:pt x="16691" y="9276"/>
                  <a:pt x="16251" y="8836"/>
                  <a:pt x="15709" y="8836"/>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67" name="Shape 2767"/>
          <p:cNvSpPr/>
          <p:nvPr/>
        </p:nvSpPr>
        <p:spPr>
          <a:xfrm>
            <a:off x="22073250" y="92784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5709" y="11782"/>
                </a:moveTo>
                <a:lnTo>
                  <a:pt x="11782" y="11782"/>
                </a:lnTo>
                <a:lnTo>
                  <a:pt x="11782" y="15709"/>
                </a:lnTo>
                <a:lnTo>
                  <a:pt x="9818" y="15709"/>
                </a:lnTo>
                <a:lnTo>
                  <a:pt x="9818" y="11782"/>
                </a:lnTo>
                <a:lnTo>
                  <a:pt x="5891" y="11782"/>
                </a:lnTo>
                <a:lnTo>
                  <a:pt x="5891" y="9818"/>
                </a:lnTo>
                <a:lnTo>
                  <a:pt x="9818" y="9818"/>
                </a:lnTo>
                <a:lnTo>
                  <a:pt x="9818" y="5891"/>
                </a:lnTo>
                <a:lnTo>
                  <a:pt x="11782" y="5891"/>
                </a:lnTo>
                <a:lnTo>
                  <a:pt x="11782" y="9818"/>
                </a:lnTo>
                <a:lnTo>
                  <a:pt x="15709" y="9818"/>
                </a:lnTo>
                <a:cubicBezTo>
                  <a:pt x="15709" y="9818"/>
                  <a:pt x="15709" y="11782"/>
                  <a:pt x="15709" y="11782"/>
                </a:cubicBezTo>
                <a:close/>
                <a:moveTo>
                  <a:pt x="15709" y="8836"/>
                </a:moveTo>
                <a:lnTo>
                  <a:pt x="12764" y="8836"/>
                </a:lnTo>
                <a:lnTo>
                  <a:pt x="12764" y="5891"/>
                </a:lnTo>
                <a:cubicBezTo>
                  <a:pt x="12764" y="5349"/>
                  <a:pt x="12324" y="4909"/>
                  <a:pt x="11782" y="4909"/>
                </a:cubicBezTo>
                <a:lnTo>
                  <a:pt x="9818" y="4909"/>
                </a:lnTo>
                <a:cubicBezTo>
                  <a:pt x="9276" y="4909"/>
                  <a:pt x="8836" y="5349"/>
                  <a:pt x="8836" y="5891"/>
                </a:cubicBezTo>
                <a:lnTo>
                  <a:pt x="8836" y="8836"/>
                </a:lnTo>
                <a:lnTo>
                  <a:pt x="5891" y="8836"/>
                </a:lnTo>
                <a:cubicBezTo>
                  <a:pt x="5349" y="8836"/>
                  <a:pt x="4909" y="9276"/>
                  <a:pt x="4909" y="9818"/>
                </a:cubicBezTo>
                <a:lnTo>
                  <a:pt x="4909" y="11782"/>
                </a:lnTo>
                <a:cubicBezTo>
                  <a:pt x="4909" y="12324"/>
                  <a:pt x="5349" y="12764"/>
                  <a:pt x="5891" y="12764"/>
                </a:cubicBezTo>
                <a:lnTo>
                  <a:pt x="8836" y="12764"/>
                </a:lnTo>
                <a:lnTo>
                  <a:pt x="8836" y="15709"/>
                </a:lnTo>
                <a:cubicBezTo>
                  <a:pt x="8836" y="16251"/>
                  <a:pt x="9276" y="16691"/>
                  <a:pt x="9818" y="16691"/>
                </a:cubicBezTo>
                <a:lnTo>
                  <a:pt x="11782" y="16691"/>
                </a:lnTo>
                <a:cubicBezTo>
                  <a:pt x="12324" y="16691"/>
                  <a:pt x="12764" y="16251"/>
                  <a:pt x="12764" y="15709"/>
                </a:cubicBezTo>
                <a:lnTo>
                  <a:pt x="12764" y="12764"/>
                </a:lnTo>
                <a:lnTo>
                  <a:pt x="15709" y="12764"/>
                </a:lnTo>
                <a:cubicBezTo>
                  <a:pt x="16251" y="12764"/>
                  <a:pt x="16691" y="12324"/>
                  <a:pt x="16691" y="11782"/>
                </a:cubicBezTo>
                <a:lnTo>
                  <a:pt x="16691" y="9818"/>
                </a:lnTo>
                <a:cubicBezTo>
                  <a:pt x="16691" y="9276"/>
                  <a:pt x="16251" y="8836"/>
                  <a:pt x="15709" y="8836"/>
                </a:cubicBezTo>
                <a:moveTo>
                  <a:pt x="10800" y="20618"/>
                </a:moveTo>
                <a:cubicBezTo>
                  <a:pt x="5377" y="20618"/>
                  <a:pt x="982" y="16222"/>
                  <a:pt x="982" y="10800"/>
                </a:cubicBezTo>
                <a:cubicBezTo>
                  <a:pt x="982" y="5377"/>
                  <a:pt x="5377" y="982"/>
                  <a:pt x="10800" y="982"/>
                </a:cubicBezTo>
                <a:cubicBezTo>
                  <a:pt x="16223" y="982"/>
                  <a:pt x="20618" y="5377"/>
                  <a:pt x="20618" y="10800"/>
                </a:cubicBezTo>
                <a:cubicBezTo>
                  <a:pt x="20618" y="16222"/>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68" name="Shape 2768"/>
          <p:cNvSpPr/>
          <p:nvPr/>
        </p:nvSpPr>
        <p:spPr>
          <a:xfrm>
            <a:off x="12474550" y="10522698"/>
            <a:ext cx="558655" cy="203148"/>
          </a:xfrm>
          <a:custGeom>
            <a:avLst/>
            <a:gdLst/>
            <a:ahLst/>
            <a:cxnLst>
              <a:cxn ang="0">
                <a:pos x="wd2" y="hd2"/>
              </a:cxn>
              <a:cxn ang="5400000">
                <a:pos x="wd2" y="hd2"/>
              </a:cxn>
              <a:cxn ang="10800000">
                <a:pos x="wd2" y="hd2"/>
              </a:cxn>
              <a:cxn ang="16200000">
                <a:pos x="wd2" y="hd2"/>
              </a:cxn>
            </a:cxnLst>
            <a:rect l="0" t="0" r="r" b="b"/>
            <a:pathLst>
              <a:path w="21600" h="21600" extrusionOk="0">
                <a:moveTo>
                  <a:pt x="17673" y="18900"/>
                </a:moveTo>
                <a:lnTo>
                  <a:pt x="11291" y="18900"/>
                </a:lnTo>
                <a:lnTo>
                  <a:pt x="11291" y="2700"/>
                </a:lnTo>
                <a:lnTo>
                  <a:pt x="17673" y="2700"/>
                </a:lnTo>
                <a:cubicBezTo>
                  <a:pt x="19300" y="2700"/>
                  <a:pt x="20618" y="6328"/>
                  <a:pt x="20618" y="10800"/>
                </a:cubicBezTo>
                <a:cubicBezTo>
                  <a:pt x="20618" y="15273"/>
                  <a:pt x="19300" y="18900"/>
                  <a:pt x="17673" y="18900"/>
                </a:cubicBezTo>
                <a:moveTo>
                  <a:pt x="6382" y="13500"/>
                </a:moveTo>
                <a:cubicBezTo>
                  <a:pt x="6111" y="13500"/>
                  <a:pt x="5891" y="12896"/>
                  <a:pt x="5891" y="12150"/>
                </a:cubicBezTo>
                <a:cubicBezTo>
                  <a:pt x="5891" y="11404"/>
                  <a:pt x="6111" y="10800"/>
                  <a:pt x="6382" y="10800"/>
                </a:cubicBezTo>
                <a:cubicBezTo>
                  <a:pt x="6653" y="10800"/>
                  <a:pt x="6873" y="11404"/>
                  <a:pt x="6873" y="12150"/>
                </a:cubicBezTo>
                <a:cubicBezTo>
                  <a:pt x="6873" y="12896"/>
                  <a:pt x="6653" y="13500"/>
                  <a:pt x="6382" y="13500"/>
                </a:cubicBezTo>
                <a:moveTo>
                  <a:pt x="3927" y="10800"/>
                </a:moveTo>
                <a:cubicBezTo>
                  <a:pt x="3385" y="10800"/>
                  <a:pt x="2945" y="9592"/>
                  <a:pt x="2945" y="8100"/>
                </a:cubicBezTo>
                <a:cubicBezTo>
                  <a:pt x="2945" y="6610"/>
                  <a:pt x="3385" y="5400"/>
                  <a:pt x="3927" y="5400"/>
                </a:cubicBezTo>
                <a:cubicBezTo>
                  <a:pt x="4469" y="5400"/>
                  <a:pt x="4909" y="6610"/>
                  <a:pt x="4909" y="8100"/>
                </a:cubicBezTo>
                <a:cubicBezTo>
                  <a:pt x="4909" y="9592"/>
                  <a:pt x="4469" y="10800"/>
                  <a:pt x="3927" y="10800"/>
                </a:cubicBezTo>
                <a:moveTo>
                  <a:pt x="17673" y="0"/>
                </a:moveTo>
                <a:lnTo>
                  <a:pt x="3927" y="0"/>
                </a:lnTo>
                <a:cubicBezTo>
                  <a:pt x="1758" y="0"/>
                  <a:pt x="0" y="4836"/>
                  <a:pt x="0" y="10800"/>
                </a:cubicBezTo>
                <a:cubicBezTo>
                  <a:pt x="0" y="16764"/>
                  <a:pt x="1758" y="21600"/>
                  <a:pt x="3927" y="21600"/>
                </a:cubicBezTo>
                <a:lnTo>
                  <a:pt x="17673" y="21600"/>
                </a:lnTo>
                <a:cubicBezTo>
                  <a:pt x="19842" y="21600"/>
                  <a:pt x="21600" y="16764"/>
                  <a:pt x="21600" y="10800"/>
                </a:cubicBezTo>
                <a:cubicBezTo>
                  <a:pt x="21600" y="4836"/>
                  <a:pt x="19842" y="0"/>
                  <a:pt x="17673"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69" name="Shape 2769"/>
          <p:cNvSpPr/>
          <p:nvPr/>
        </p:nvSpPr>
        <p:spPr>
          <a:xfrm>
            <a:off x="13617253" y="10344944"/>
            <a:ext cx="406295" cy="558655"/>
          </a:xfrm>
          <a:custGeom>
            <a:avLst/>
            <a:gdLst/>
            <a:ahLst/>
            <a:cxnLst>
              <a:cxn ang="0">
                <a:pos x="wd2" y="hd2"/>
              </a:cxn>
              <a:cxn ang="5400000">
                <a:pos x="wd2" y="hd2"/>
              </a:cxn>
              <a:cxn ang="10800000">
                <a:pos x="wd2" y="hd2"/>
              </a:cxn>
              <a:cxn ang="16200000">
                <a:pos x="wd2" y="hd2"/>
              </a:cxn>
            </a:cxnLst>
            <a:rect l="0" t="0" r="r" b="b"/>
            <a:pathLst>
              <a:path w="21600" h="21600" extrusionOk="0">
                <a:moveTo>
                  <a:pt x="1350" y="8836"/>
                </a:moveTo>
                <a:cubicBezTo>
                  <a:pt x="1350" y="7752"/>
                  <a:pt x="2559" y="6873"/>
                  <a:pt x="4050" y="6873"/>
                </a:cubicBezTo>
                <a:lnTo>
                  <a:pt x="17550" y="6873"/>
                </a:lnTo>
                <a:cubicBezTo>
                  <a:pt x="19041" y="6873"/>
                  <a:pt x="20250" y="7752"/>
                  <a:pt x="20250" y="8836"/>
                </a:cubicBezTo>
                <a:cubicBezTo>
                  <a:pt x="20250" y="8836"/>
                  <a:pt x="1350" y="8836"/>
                  <a:pt x="1350" y="8836"/>
                </a:cubicBezTo>
                <a:close/>
                <a:moveTo>
                  <a:pt x="14850" y="12764"/>
                </a:moveTo>
                <a:lnTo>
                  <a:pt x="14850" y="14727"/>
                </a:lnTo>
                <a:lnTo>
                  <a:pt x="12150" y="14727"/>
                </a:lnTo>
                <a:lnTo>
                  <a:pt x="12150" y="16691"/>
                </a:lnTo>
                <a:lnTo>
                  <a:pt x="9450" y="16691"/>
                </a:lnTo>
                <a:lnTo>
                  <a:pt x="9450" y="14727"/>
                </a:lnTo>
                <a:lnTo>
                  <a:pt x="6750" y="14727"/>
                </a:lnTo>
                <a:lnTo>
                  <a:pt x="6750" y="12764"/>
                </a:lnTo>
                <a:lnTo>
                  <a:pt x="9450" y="12764"/>
                </a:lnTo>
                <a:lnTo>
                  <a:pt x="9450" y="10800"/>
                </a:lnTo>
                <a:lnTo>
                  <a:pt x="12150" y="10800"/>
                </a:lnTo>
                <a:lnTo>
                  <a:pt x="12150" y="12764"/>
                </a:lnTo>
                <a:cubicBezTo>
                  <a:pt x="12150" y="12764"/>
                  <a:pt x="14850" y="12764"/>
                  <a:pt x="14850" y="12764"/>
                </a:cubicBezTo>
                <a:close/>
                <a:moveTo>
                  <a:pt x="17550" y="20618"/>
                </a:moveTo>
                <a:lnTo>
                  <a:pt x="4050" y="20618"/>
                </a:lnTo>
                <a:cubicBezTo>
                  <a:pt x="2559" y="20618"/>
                  <a:pt x="1350" y="19739"/>
                  <a:pt x="1350" y="18655"/>
                </a:cubicBezTo>
                <a:lnTo>
                  <a:pt x="20250" y="18655"/>
                </a:lnTo>
                <a:cubicBezTo>
                  <a:pt x="20250" y="19739"/>
                  <a:pt x="19041" y="20618"/>
                  <a:pt x="17550" y="20618"/>
                </a:cubicBezTo>
                <a:moveTo>
                  <a:pt x="6750" y="2945"/>
                </a:moveTo>
                <a:lnTo>
                  <a:pt x="14850" y="2945"/>
                </a:lnTo>
                <a:lnTo>
                  <a:pt x="14850" y="4909"/>
                </a:lnTo>
                <a:lnTo>
                  <a:pt x="6750" y="4909"/>
                </a:lnTo>
                <a:cubicBezTo>
                  <a:pt x="6750" y="4909"/>
                  <a:pt x="6750" y="2945"/>
                  <a:pt x="6750" y="2945"/>
                </a:cubicBezTo>
                <a:close/>
                <a:moveTo>
                  <a:pt x="6750" y="982"/>
                </a:moveTo>
                <a:lnTo>
                  <a:pt x="14850" y="982"/>
                </a:lnTo>
                <a:lnTo>
                  <a:pt x="14850" y="1964"/>
                </a:lnTo>
                <a:lnTo>
                  <a:pt x="6750" y="1964"/>
                </a:lnTo>
                <a:cubicBezTo>
                  <a:pt x="6750" y="1964"/>
                  <a:pt x="6750" y="982"/>
                  <a:pt x="6750" y="982"/>
                </a:cubicBezTo>
                <a:close/>
                <a:moveTo>
                  <a:pt x="17550" y="5891"/>
                </a:moveTo>
                <a:lnTo>
                  <a:pt x="16200" y="5891"/>
                </a:lnTo>
                <a:lnTo>
                  <a:pt x="16200" y="4909"/>
                </a:lnTo>
                <a:lnTo>
                  <a:pt x="16200" y="982"/>
                </a:lnTo>
                <a:cubicBezTo>
                  <a:pt x="16200" y="440"/>
                  <a:pt x="15595" y="0"/>
                  <a:pt x="14850" y="0"/>
                </a:cubicBezTo>
                <a:lnTo>
                  <a:pt x="6750" y="0"/>
                </a:lnTo>
                <a:cubicBezTo>
                  <a:pt x="6005" y="0"/>
                  <a:pt x="5400" y="440"/>
                  <a:pt x="5400" y="982"/>
                </a:cubicBezTo>
                <a:lnTo>
                  <a:pt x="5400" y="4909"/>
                </a:lnTo>
                <a:lnTo>
                  <a:pt x="5400" y="5891"/>
                </a:lnTo>
                <a:lnTo>
                  <a:pt x="4050" y="5891"/>
                </a:lnTo>
                <a:cubicBezTo>
                  <a:pt x="1813" y="5891"/>
                  <a:pt x="0" y="7210"/>
                  <a:pt x="0" y="8836"/>
                </a:cubicBezTo>
                <a:lnTo>
                  <a:pt x="0" y="18655"/>
                </a:lnTo>
                <a:cubicBezTo>
                  <a:pt x="0" y="20282"/>
                  <a:pt x="1813" y="21600"/>
                  <a:pt x="4050" y="21600"/>
                </a:cubicBezTo>
                <a:lnTo>
                  <a:pt x="17550" y="21600"/>
                </a:lnTo>
                <a:cubicBezTo>
                  <a:pt x="19787" y="21600"/>
                  <a:pt x="21600" y="20282"/>
                  <a:pt x="21600" y="18655"/>
                </a:cubicBezTo>
                <a:lnTo>
                  <a:pt x="21600" y="8836"/>
                </a:lnTo>
                <a:cubicBezTo>
                  <a:pt x="21600" y="7210"/>
                  <a:pt x="19787" y="5891"/>
                  <a:pt x="17550" y="589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70" name="Shape 2770"/>
          <p:cNvSpPr/>
          <p:nvPr/>
        </p:nvSpPr>
        <p:spPr>
          <a:xfrm>
            <a:off x="14607595" y="1034494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71" name="Shape 2771"/>
          <p:cNvSpPr/>
          <p:nvPr/>
        </p:nvSpPr>
        <p:spPr>
          <a:xfrm>
            <a:off x="15674117" y="1034494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4727" y="8836"/>
                </a:moveTo>
                <a:cubicBezTo>
                  <a:pt x="15812" y="8836"/>
                  <a:pt x="16691" y="9716"/>
                  <a:pt x="16691" y="10800"/>
                </a:cubicBezTo>
                <a:cubicBezTo>
                  <a:pt x="16691" y="11884"/>
                  <a:pt x="15812" y="12764"/>
                  <a:pt x="14727" y="12764"/>
                </a:cubicBezTo>
                <a:cubicBezTo>
                  <a:pt x="13643" y="12764"/>
                  <a:pt x="12764" y="11884"/>
                  <a:pt x="12764" y="10800"/>
                </a:cubicBezTo>
                <a:cubicBezTo>
                  <a:pt x="12764" y="9716"/>
                  <a:pt x="13643" y="8836"/>
                  <a:pt x="14727" y="8836"/>
                </a:cubicBezTo>
                <a:moveTo>
                  <a:pt x="14727" y="13745"/>
                </a:moveTo>
                <a:cubicBezTo>
                  <a:pt x="16354" y="13745"/>
                  <a:pt x="17673" y="12427"/>
                  <a:pt x="17673" y="10800"/>
                </a:cubicBezTo>
                <a:cubicBezTo>
                  <a:pt x="17673" y="9174"/>
                  <a:pt x="16354" y="7855"/>
                  <a:pt x="14727" y="7855"/>
                </a:cubicBezTo>
                <a:cubicBezTo>
                  <a:pt x="13100" y="7855"/>
                  <a:pt x="11782" y="9174"/>
                  <a:pt x="11782" y="10800"/>
                </a:cubicBezTo>
                <a:cubicBezTo>
                  <a:pt x="11782" y="12427"/>
                  <a:pt x="13100" y="13745"/>
                  <a:pt x="14727" y="13745"/>
                </a:cubicBezTo>
                <a:moveTo>
                  <a:pt x="6873" y="7308"/>
                </a:moveTo>
                <a:lnTo>
                  <a:pt x="8442" y="9818"/>
                </a:lnTo>
                <a:lnTo>
                  <a:pt x="5304" y="9818"/>
                </a:lnTo>
                <a:cubicBezTo>
                  <a:pt x="5304" y="9818"/>
                  <a:pt x="6873" y="7308"/>
                  <a:pt x="6873" y="7308"/>
                </a:cubicBezTo>
                <a:close/>
                <a:moveTo>
                  <a:pt x="4418" y="10800"/>
                </a:moveTo>
                <a:lnTo>
                  <a:pt x="9327" y="10800"/>
                </a:lnTo>
                <a:cubicBezTo>
                  <a:pt x="9598" y="10800"/>
                  <a:pt x="9818" y="10580"/>
                  <a:pt x="9818" y="10309"/>
                </a:cubicBezTo>
                <a:cubicBezTo>
                  <a:pt x="9818" y="10208"/>
                  <a:pt x="9780" y="10120"/>
                  <a:pt x="9728" y="10042"/>
                </a:cubicBezTo>
                <a:lnTo>
                  <a:pt x="9736" y="10037"/>
                </a:lnTo>
                <a:lnTo>
                  <a:pt x="7281" y="6110"/>
                </a:lnTo>
                <a:lnTo>
                  <a:pt x="7274" y="6114"/>
                </a:lnTo>
                <a:cubicBezTo>
                  <a:pt x="7186" y="5983"/>
                  <a:pt x="7043" y="5891"/>
                  <a:pt x="6873" y="5891"/>
                </a:cubicBezTo>
                <a:cubicBezTo>
                  <a:pt x="6702" y="5891"/>
                  <a:pt x="6560" y="5983"/>
                  <a:pt x="6472" y="6114"/>
                </a:cubicBezTo>
                <a:lnTo>
                  <a:pt x="6464" y="6110"/>
                </a:lnTo>
                <a:lnTo>
                  <a:pt x="4010" y="10037"/>
                </a:lnTo>
                <a:lnTo>
                  <a:pt x="4018" y="10042"/>
                </a:lnTo>
                <a:cubicBezTo>
                  <a:pt x="3965" y="10120"/>
                  <a:pt x="3927" y="10208"/>
                  <a:pt x="3927" y="10309"/>
                </a:cubicBezTo>
                <a:cubicBezTo>
                  <a:pt x="3927" y="10580"/>
                  <a:pt x="4147" y="10800"/>
                  <a:pt x="4418" y="10800"/>
                </a:cubicBezTo>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72" name="Shape 2772"/>
          <p:cNvSpPr/>
          <p:nvPr/>
        </p:nvSpPr>
        <p:spPr>
          <a:xfrm>
            <a:off x="16740639" y="1034494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2273" y="12764"/>
                </a:moveTo>
                <a:lnTo>
                  <a:pt x="17182" y="12764"/>
                </a:lnTo>
                <a:cubicBezTo>
                  <a:pt x="17453" y="12764"/>
                  <a:pt x="17673" y="12544"/>
                  <a:pt x="17673" y="12273"/>
                </a:cubicBezTo>
                <a:cubicBezTo>
                  <a:pt x="17673" y="12002"/>
                  <a:pt x="17453" y="11782"/>
                  <a:pt x="17182" y="11782"/>
                </a:cubicBezTo>
                <a:lnTo>
                  <a:pt x="12273" y="11782"/>
                </a:lnTo>
                <a:cubicBezTo>
                  <a:pt x="12002" y="11782"/>
                  <a:pt x="11782" y="12002"/>
                  <a:pt x="11782" y="12273"/>
                </a:cubicBezTo>
                <a:cubicBezTo>
                  <a:pt x="11782" y="12544"/>
                  <a:pt x="12002" y="12764"/>
                  <a:pt x="12273" y="12764"/>
                </a:cubicBezTo>
                <a:moveTo>
                  <a:pt x="4909" y="6873"/>
                </a:moveTo>
                <a:lnTo>
                  <a:pt x="8836" y="6873"/>
                </a:lnTo>
                <a:lnTo>
                  <a:pt x="8836" y="11782"/>
                </a:lnTo>
                <a:lnTo>
                  <a:pt x="4909" y="11782"/>
                </a:lnTo>
                <a:cubicBezTo>
                  <a:pt x="4909" y="11782"/>
                  <a:pt x="4909" y="6873"/>
                  <a:pt x="4909" y="6873"/>
                </a:cubicBezTo>
                <a:close/>
                <a:moveTo>
                  <a:pt x="4909" y="12764"/>
                </a:moveTo>
                <a:lnTo>
                  <a:pt x="8836" y="12764"/>
                </a:lnTo>
                <a:cubicBezTo>
                  <a:pt x="9378" y="12764"/>
                  <a:pt x="9818" y="12325"/>
                  <a:pt x="9818" y="11782"/>
                </a:cubicBezTo>
                <a:lnTo>
                  <a:pt x="9818" y="6873"/>
                </a:lnTo>
                <a:cubicBezTo>
                  <a:pt x="9818" y="6331"/>
                  <a:pt x="9378" y="5891"/>
                  <a:pt x="8836" y="5891"/>
                </a:cubicBezTo>
                <a:lnTo>
                  <a:pt x="4909" y="5891"/>
                </a:lnTo>
                <a:cubicBezTo>
                  <a:pt x="4367" y="5891"/>
                  <a:pt x="3927" y="6331"/>
                  <a:pt x="3927" y="6873"/>
                </a:cubicBezTo>
                <a:lnTo>
                  <a:pt x="3927" y="11782"/>
                </a:lnTo>
                <a:cubicBezTo>
                  <a:pt x="3927" y="12325"/>
                  <a:pt x="4367" y="12764"/>
                  <a:pt x="4909" y="12764"/>
                </a:cubicBezTo>
                <a:moveTo>
                  <a:pt x="12273" y="10800"/>
                </a:moveTo>
                <a:lnTo>
                  <a:pt x="14236" y="10800"/>
                </a:lnTo>
                <a:cubicBezTo>
                  <a:pt x="14507" y="10800"/>
                  <a:pt x="14727" y="10580"/>
                  <a:pt x="14727" y="10309"/>
                </a:cubicBezTo>
                <a:cubicBezTo>
                  <a:pt x="14727" y="10038"/>
                  <a:pt x="14507" y="9818"/>
                  <a:pt x="14236" y="9818"/>
                </a:cubicBezTo>
                <a:lnTo>
                  <a:pt x="12273" y="9818"/>
                </a:lnTo>
                <a:cubicBezTo>
                  <a:pt x="12002" y="9818"/>
                  <a:pt x="11782" y="10038"/>
                  <a:pt x="11782" y="10309"/>
                </a:cubicBezTo>
                <a:cubicBezTo>
                  <a:pt x="11782" y="10580"/>
                  <a:pt x="12002" y="10800"/>
                  <a:pt x="12273" y="10800"/>
                </a:cubicBezTo>
                <a:moveTo>
                  <a:pt x="12273" y="6873"/>
                </a:moveTo>
                <a:lnTo>
                  <a:pt x="15218" y="6873"/>
                </a:lnTo>
                <a:cubicBezTo>
                  <a:pt x="15489" y="6873"/>
                  <a:pt x="15709" y="6653"/>
                  <a:pt x="15709" y="6382"/>
                </a:cubicBezTo>
                <a:cubicBezTo>
                  <a:pt x="15709" y="6111"/>
                  <a:pt x="15489" y="5891"/>
                  <a:pt x="15218" y="5891"/>
                </a:cubicBezTo>
                <a:lnTo>
                  <a:pt x="12273" y="5891"/>
                </a:lnTo>
                <a:cubicBezTo>
                  <a:pt x="12002" y="5891"/>
                  <a:pt x="11782" y="6111"/>
                  <a:pt x="11782" y="6382"/>
                </a:cubicBezTo>
                <a:cubicBezTo>
                  <a:pt x="11782" y="6653"/>
                  <a:pt x="12002" y="6873"/>
                  <a:pt x="12273" y="6873"/>
                </a:cubicBezTo>
                <a:moveTo>
                  <a:pt x="12273" y="8836"/>
                </a:moveTo>
                <a:lnTo>
                  <a:pt x="17182" y="8836"/>
                </a:lnTo>
                <a:cubicBezTo>
                  <a:pt x="17453" y="8836"/>
                  <a:pt x="17673" y="8617"/>
                  <a:pt x="17673" y="8345"/>
                </a:cubicBezTo>
                <a:cubicBezTo>
                  <a:pt x="17673" y="8075"/>
                  <a:pt x="17453" y="7855"/>
                  <a:pt x="17182" y="7855"/>
                </a:cubicBezTo>
                <a:lnTo>
                  <a:pt x="12273" y="7855"/>
                </a:lnTo>
                <a:cubicBezTo>
                  <a:pt x="12002" y="7855"/>
                  <a:pt x="11782" y="8075"/>
                  <a:pt x="11782" y="8345"/>
                </a:cubicBezTo>
                <a:cubicBezTo>
                  <a:pt x="11782" y="8617"/>
                  <a:pt x="12002" y="8836"/>
                  <a:pt x="12273" y="883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73" name="Shape 2773"/>
          <p:cNvSpPr/>
          <p:nvPr/>
        </p:nvSpPr>
        <p:spPr>
          <a:xfrm>
            <a:off x="17807161" y="1034494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8"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4909" y="12764"/>
                </a:moveTo>
                <a:cubicBezTo>
                  <a:pt x="5180" y="12764"/>
                  <a:pt x="5400" y="12544"/>
                  <a:pt x="5400" y="12273"/>
                </a:cubicBezTo>
                <a:cubicBezTo>
                  <a:pt x="5400" y="9290"/>
                  <a:pt x="7818" y="6873"/>
                  <a:pt x="10800" y="6873"/>
                </a:cubicBezTo>
                <a:cubicBezTo>
                  <a:pt x="13782" y="6873"/>
                  <a:pt x="16200" y="9290"/>
                  <a:pt x="16200" y="12273"/>
                </a:cubicBezTo>
                <a:cubicBezTo>
                  <a:pt x="16200" y="12544"/>
                  <a:pt x="16420" y="12764"/>
                  <a:pt x="16691" y="12764"/>
                </a:cubicBezTo>
                <a:cubicBezTo>
                  <a:pt x="16962" y="12764"/>
                  <a:pt x="17182" y="12544"/>
                  <a:pt x="17182" y="12273"/>
                </a:cubicBezTo>
                <a:cubicBezTo>
                  <a:pt x="17182" y="8748"/>
                  <a:pt x="14325" y="5891"/>
                  <a:pt x="10800" y="5891"/>
                </a:cubicBezTo>
                <a:cubicBezTo>
                  <a:pt x="7275" y="5891"/>
                  <a:pt x="4418" y="8748"/>
                  <a:pt x="4418" y="12273"/>
                </a:cubicBezTo>
                <a:cubicBezTo>
                  <a:pt x="4418" y="12544"/>
                  <a:pt x="4638" y="12764"/>
                  <a:pt x="4909" y="12764"/>
                </a:cubicBezTo>
                <a:moveTo>
                  <a:pt x="10800" y="11782"/>
                </a:moveTo>
                <a:cubicBezTo>
                  <a:pt x="10529" y="11782"/>
                  <a:pt x="10309" y="12002"/>
                  <a:pt x="10309" y="12273"/>
                </a:cubicBezTo>
                <a:cubicBezTo>
                  <a:pt x="10309" y="12544"/>
                  <a:pt x="10529" y="12764"/>
                  <a:pt x="10800" y="12764"/>
                </a:cubicBezTo>
                <a:cubicBezTo>
                  <a:pt x="11071" y="12764"/>
                  <a:pt x="11291" y="12544"/>
                  <a:pt x="11291" y="12273"/>
                </a:cubicBezTo>
                <a:cubicBezTo>
                  <a:pt x="11291" y="12002"/>
                  <a:pt x="11071" y="11782"/>
                  <a:pt x="10800" y="11782"/>
                </a:cubicBezTo>
                <a:moveTo>
                  <a:pt x="10800" y="8836"/>
                </a:moveTo>
                <a:cubicBezTo>
                  <a:pt x="8903" y="8836"/>
                  <a:pt x="7364" y="10375"/>
                  <a:pt x="7364" y="12273"/>
                </a:cubicBezTo>
                <a:cubicBezTo>
                  <a:pt x="7364" y="12544"/>
                  <a:pt x="7583" y="12764"/>
                  <a:pt x="7855" y="12764"/>
                </a:cubicBezTo>
                <a:cubicBezTo>
                  <a:pt x="8126" y="12764"/>
                  <a:pt x="8345" y="12544"/>
                  <a:pt x="8345" y="12273"/>
                </a:cubicBezTo>
                <a:cubicBezTo>
                  <a:pt x="8345" y="10917"/>
                  <a:pt x="9444" y="9818"/>
                  <a:pt x="10800" y="9818"/>
                </a:cubicBezTo>
                <a:cubicBezTo>
                  <a:pt x="12156" y="9818"/>
                  <a:pt x="13255" y="10917"/>
                  <a:pt x="13255" y="12273"/>
                </a:cubicBezTo>
                <a:cubicBezTo>
                  <a:pt x="13255" y="12544"/>
                  <a:pt x="13474" y="12764"/>
                  <a:pt x="13745" y="12764"/>
                </a:cubicBezTo>
                <a:cubicBezTo>
                  <a:pt x="14017" y="12764"/>
                  <a:pt x="14236" y="12544"/>
                  <a:pt x="14236" y="12273"/>
                </a:cubicBezTo>
                <a:cubicBezTo>
                  <a:pt x="14236" y="10375"/>
                  <a:pt x="12698" y="8836"/>
                  <a:pt x="10800" y="883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74" name="Shape 2774"/>
          <p:cNvSpPr/>
          <p:nvPr/>
        </p:nvSpPr>
        <p:spPr>
          <a:xfrm>
            <a:off x="18873683" y="1034494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75" name="Shape 2775"/>
          <p:cNvSpPr/>
          <p:nvPr/>
        </p:nvSpPr>
        <p:spPr>
          <a:xfrm>
            <a:off x="19940206" y="10433821"/>
            <a:ext cx="558655" cy="406295"/>
          </a:xfrm>
          <a:custGeom>
            <a:avLst/>
            <a:gdLst/>
            <a:ahLst/>
            <a:cxnLst>
              <a:cxn ang="0">
                <a:pos x="wd2" y="hd2"/>
              </a:cxn>
              <a:cxn ang="5400000">
                <a:pos x="wd2" y="hd2"/>
              </a:cxn>
              <a:cxn ang="10800000">
                <a:pos x="wd2" y="hd2"/>
              </a:cxn>
              <a:cxn ang="16200000">
                <a:pos x="wd2" y="hd2"/>
              </a:cxn>
            </a:cxnLst>
            <a:rect l="0" t="0" r="r" b="b"/>
            <a:pathLst>
              <a:path w="21600" h="21600" extrusionOk="0">
                <a:moveTo>
                  <a:pt x="10800" y="10755"/>
                </a:moveTo>
                <a:lnTo>
                  <a:pt x="1866" y="6075"/>
                </a:lnTo>
                <a:lnTo>
                  <a:pt x="10800" y="1395"/>
                </a:lnTo>
                <a:lnTo>
                  <a:pt x="19735" y="6075"/>
                </a:lnTo>
                <a:cubicBezTo>
                  <a:pt x="19735" y="6075"/>
                  <a:pt x="10800" y="10755"/>
                  <a:pt x="10800" y="10755"/>
                </a:cubicBezTo>
                <a:close/>
                <a:moveTo>
                  <a:pt x="18031" y="17315"/>
                </a:moveTo>
                <a:lnTo>
                  <a:pt x="14834" y="16216"/>
                </a:lnTo>
                <a:lnTo>
                  <a:pt x="14832" y="16229"/>
                </a:lnTo>
                <a:cubicBezTo>
                  <a:pt x="14797" y="16218"/>
                  <a:pt x="14765" y="16200"/>
                  <a:pt x="14727" y="16200"/>
                </a:cubicBezTo>
                <a:cubicBezTo>
                  <a:pt x="14627" y="16200"/>
                  <a:pt x="14538" y="16251"/>
                  <a:pt x="14460" y="16324"/>
                </a:cubicBezTo>
                <a:lnTo>
                  <a:pt x="14455" y="16313"/>
                </a:lnTo>
                <a:lnTo>
                  <a:pt x="10820" y="20061"/>
                </a:lnTo>
                <a:lnTo>
                  <a:pt x="7658" y="16334"/>
                </a:lnTo>
                <a:lnTo>
                  <a:pt x="7653" y="16344"/>
                </a:lnTo>
                <a:cubicBezTo>
                  <a:pt x="7571" y="16259"/>
                  <a:pt x="7474" y="16200"/>
                  <a:pt x="7364" y="16200"/>
                </a:cubicBezTo>
                <a:cubicBezTo>
                  <a:pt x="7327" y="16200"/>
                  <a:pt x="7294" y="16218"/>
                  <a:pt x="7259" y="16229"/>
                </a:cubicBezTo>
                <a:lnTo>
                  <a:pt x="7257" y="16216"/>
                </a:lnTo>
                <a:lnTo>
                  <a:pt x="4013" y="17331"/>
                </a:lnTo>
                <a:lnTo>
                  <a:pt x="4767" y="9035"/>
                </a:lnTo>
                <a:lnTo>
                  <a:pt x="10589" y="12084"/>
                </a:lnTo>
                <a:lnTo>
                  <a:pt x="10591" y="12080"/>
                </a:lnTo>
                <a:cubicBezTo>
                  <a:pt x="10655" y="12122"/>
                  <a:pt x="10724" y="12150"/>
                  <a:pt x="10800" y="12150"/>
                </a:cubicBezTo>
                <a:cubicBezTo>
                  <a:pt x="10876" y="12150"/>
                  <a:pt x="10946" y="12122"/>
                  <a:pt x="11009" y="12080"/>
                </a:cubicBezTo>
                <a:lnTo>
                  <a:pt x="11011" y="12084"/>
                </a:lnTo>
                <a:lnTo>
                  <a:pt x="16897" y="9001"/>
                </a:lnTo>
                <a:cubicBezTo>
                  <a:pt x="16897" y="9001"/>
                  <a:pt x="18031" y="17315"/>
                  <a:pt x="18031" y="17315"/>
                </a:cubicBezTo>
                <a:close/>
                <a:moveTo>
                  <a:pt x="21600" y="6075"/>
                </a:moveTo>
                <a:cubicBezTo>
                  <a:pt x="21600" y="5806"/>
                  <a:pt x="21484" y="5579"/>
                  <a:pt x="21319" y="5470"/>
                </a:cubicBezTo>
                <a:lnTo>
                  <a:pt x="21320" y="5466"/>
                </a:lnTo>
                <a:lnTo>
                  <a:pt x="21306" y="5458"/>
                </a:lnTo>
                <a:cubicBezTo>
                  <a:pt x="21301" y="5455"/>
                  <a:pt x="21296" y="5453"/>
                  <a:pt x="21292" y="5451"/>
                </a:cubicBezTo>
                <a:lnTo>
                  <a:pt x="11011" y="66"/>
                </a:lnTo>
                <a:lnTo>
                  <a:pt x="11009" y="70"/>
                </a:lnTo>
                <a:cubicBezTo>
                  <a:pt x="10946" y="28"/>
                  <a:pt x="10876" y="0"/>
                  <a:pt x="10800" y="0"/>
                </a:cubicBezTo>
                <a:cubicBezTo>
                  <a:pt x="10724" y="0"/>
                  <a:pt x="10655" y="28"/>
                  <a:pt x="10591" y="70"/>
                </a:cubicBezTo>
                <a:lnTo>
                  <a:pt x="10589" y="66"/>
                </a:lnTo>
                <a:lnTo>
                  <a:pt x="309" y="5451"/>
                </a:lnTo>
                <a:cubicBezTo>
                  <a:pt x="304" y="5453"/>
                  <a:pt x="299" y="5455"/>
                  <a:pt x="295" y="5458"/>
                </a:cubicBezTo>
                <a:lnTo>
                  <a:pt x="280" y="5466"/>
                </a:lnTo>
                <a:lnTo>
                  <a:pt x="281" y="5470"/>
                </a:lnTo>
                <a:cubicBezTo>
                  <a:pt x="116" y="5579"/>
                  <a:pt x="0" y="5806"/>
                  <a:pt x="0" y="6075"/>
                </a:cubicBezTo>
                <a:cubicBezTo>
                  <a:pt x="0" y="6344"/>
                  <a:pt x="116" y="6571"/>
                  <a:pt x="281" y="6680"/>
                </a:cubicBezTo>
                <a:lnTo>
                  <a:pt x="280" y="6684"/>
                </a:lnTo>
                <a:lnTo>
                  <a:pt x="295" y="6692"/>
                </a:lnTo>
                <a:cubicBezTo>
                  <a:pt x="299" y="6695"/>
                  <a:pt x="304" y="6697"/>
                  <a:pt x="309" y="6699"/>
                </a:cubicBezTo>
                <a:lnTo>
                  <a:pt x="1230" y="7182"/>
                </a:lnTo>
                <a:lnTo>
                  <a:pt x="608" y="13603"/>
                </a:lnTo>
                <a:cubicBezTo>
                  <a:pt x="251" y="13805"/>
                  <a:pt x="0" y="14287"/>
                  <a:pt x="0" y="14850"/>
                </a:cubicBezTo>
                <a:cubicBezTo>
                  <a:pt x="0" y="15596"/>
                  <a:pt x="439" y="16200"/>
                  <a:pt x="982" y="16200"/>
                </a:cubicBezTo>
                <a:cubicBezTo>
                  <a:pt x="1524" y="16200"/>
                  <a:pt x="1964" y="15596"/>
                  <a:pt x="1964" y="14850"/>
                </a:cubicBezTo>
                <a:cubicBezTo>
                  <a:pt x="1964" y="14416"/>
                  <a:pt x="1812" y="14034"/>
                  <a:pt x="1580" y="13787"/>
                </a:cubicBezTo>
                <a:lnTo>
                  <a:pt x="2173" y="7676"/>
                </a:lnTo>
                <a:lnTo>
                  <a:pt x="3822" y="8540"/>
                </a:lnTo>
                <a:lnTo>
                  <a:pt x="2950" y="18135"/>
                </a:lnTo>
                <a:lnTo>
                  <a:pt x="2958" y="18138"/>
                </a:lnTo>
                <a:cubicBezTo>
                  <a:pt x="2955" y="18167"/>
                  <a:pt x="2945" y="18193"/>
                  <a:pt x="2945" y="18225"/>
                </a:cubicBezTo>
                <a:cubicBezTo>
                  <a:pt x="2945" y="18598"/>
                  <a:pt x="3165" y="18900"/>
                  <a:pt x="3436" y="18900"/>
                </a:cubicBezTo>
                <a:cubicBezTo>
                  <a:pt x="3474" y="18900"/>
                  <a:pt x="3506" y="18884"/>
                  <a:pt x="3541" y="18873"/>
                </a:cubicBezTo>
                <a:lnTo>
                  <a:pt x="3543" y="18884"/>
                </a:lnTo>
                <a:lnTo>
                  <a:pt x="7238" y="17613"/>
                </a:lnTo>
                <a:lnTo>
                  <a:pt x="10506" y="21465"/>
                </a:lnTo>
                <a:lnTo>
                  <a:pt x="10510" y="21456"/>
                </a:lnTo>
                <a:cubicBezTo>
                  <a:pt x="10593" y="21541"/>
                  <a:pt x="10690" y="21600"/>
                  <a:pt x="10800" y="21600"/>
                </a:cubicBezTo>
                <a:cubicBezTo>
                  <a:pt x="10901" y="21600"/>
                  <a:pt x="10989" y="21548"/>
                  <a:pt x="11068" y="21476"/>
                </a:cubicBezTo>
                <a:lnTo>
                  <a:pt x="11072" y="21487"/>
                </a:lnTo>
                <a:lnTo>
                  <a:pt x="14834" y="17607"/>
                </a:lnTo>
                <a:lnTo>
                  <a:pt x="18548" y="18884"/>
                </a:lnTo>
                <a:lnTo>
                  <a:pt x="18550" y="18871"/>
                </a:lnTo>
                <a:cubicBezTo>
                  <a:pt x="18585" y="18882"/>
                  <a:pt x="18618" y="18900"/>
                  <a:pt x="18655" y="18900"/>
                </a:cubicBezTo>
                <a:cubicBezTo>
                  <a:pt x="18926" y="18900"/>
                  <a:pt x="19145" y="18598"/>
                  <a:pt x="19145" y="18225"/>
                </a:cubicBezTo>
                <a:cubicBezTo>
                  <a:pt x="19145" y="18181"/>
                  <a:pt x="19135" y="18143"/>
                  <a:pt x="19130" y="18102"/>
                </a:cubicBezTo>
                <a:lnTo>
                  <a:pt x="19137" y="18100"/>
                </a:lnTo>
                <a:lnTo>
                  <a:pt x="17830" y="8513"/>
                </a:lnTo>
                <a:lnTo>
                  <a:pt x="21292" y="6699"/>
                </a:lnTo>
                <a:cubicBezTo>
                  <a:pt x="21296" y="6697"/>
                  <a:pt x="21301" y="6695"/>
                  <a:pt x="21306" y="6692"/>
                </a:cubicBezTo>
                <a:lnTo>
                  <a:pt x="21320" y="6684"/>
                </a:lnTo>
                <a:lnTo>
                  <a:pt x="21319" y="6680"/>
                </a:lnTo>
                <a:cubicBezTo>
                  <a:pt x="21484" y="6571"/>
                  <a:pt x="21600" y="6344"/>
                  <a:pt x="21600" y="607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76" name="Shape 2776"/>
          <p:cNvSpPr/>
          <p:nvPr/>
        </p:nvSpPr>
        <p:spPr>
          <a:xfrm>
            <a:off x="21133694" y="10344944"/>
            <a:ext cx="304722" cy="558655"/>
          </a:xfrm>
          <a:custGeom>
            <a:avLst/>
            <a:gdLst/>
            <a:ahLst/>
            <a:cxnLst>
              <a:cxn ang="0">
                <a:pos x="wd2" y="hd2"/>
              </a:cxn>
              <a:cxn ang="5400000">
                <a:pos x="wd2" y="hd2"/>
              </a:cxn>
              <a:cxn ang="10800000">
                <a:pos x="wd2" y="hd2"/>
              </a:cxn>
              <a:cxn ang="16200000">
                <a:pos x="wd2" y="hd2"/>
              </a:cxn>
            </a:cxnLst>
            <a:rect l="0" t="0" r="r" b="b"/>
            <a:pathLst>
              <a:path w="21600" h="21600" extrusionOk="0">
                <a:moveTo>
                  <a:pt x="6300" y="7855"/>
                </a:moveTo>
                <a:lnTo>
                  <a:pt x="9900" y="7855"/>
                </a:lnTo>
                <a:lnTo>
                  <a:pt x="9900" y="9818"/>
                </a:lnTo>
                <a:cubicBezTo>
                  <a:pt x="9900" y="10090"/>
                  <a:pt x="10303" y="10309"/>
                  <a:pt x="10800" y="10309"/>
                </a:cubicBezTo>
                <a:cubicBezTo>
                  <a:pt x="11297" y="10309"/>
                  <a:pt x="11700" y="10090"/>
                  <a:pt x="11700" y="9818"/>
                </a:cubicBezTo>
                <a:lnTo>
                  <a:pt x="11700" y="7855"/>
                </a:lnTo>
                <a:lnTo>
                  <a:pt x="15300" y="7855"/>
                </a:lnTo>
                <a:cubicBezTo>
                  <a:pt x="15797" y="7855"/>
                  <a:pt x="16200" y="7635"/>
                  <a:pt x="16200" y="7364"/>
                </a:cubicBezTo>
                <a:cubicBezTo>
                  <a:pt x="16200" y="7092"/>
                  <a:pt x="15797" y="6873"/>
                  <a:pt x="15300" y="6873"/>
                </a:cubicBezTo>
                <a:lnTo>
                  <a:pt x="11700" y="6873"/>
                </a:lnTo>
                <a:lnTo>
                  <a:pt x="11700" y="4909"/>
                </a:lnTo>
                <a:cubicBezTo>
                  <a:pt x="11700" y="4638"/>
                  <a:pt x="11297" y="4418"/>
                  <a:pt x="10800" y="4418"/>
                </a:cubicBezTo>
                <a:cubicBezTo>
                  <a:pt x="10303" y="4418"/>
                  <a:pt x="9900" y="4638"/>
                  <a:pt x="9900" y="4909"/>
                </a:cubicBezTo>
                <a:lnTo>
                  <a:pt x="9900" y="6873"/>
                </a:lnTo>
                <a:lnTo>
                  <a:pt x="6300" y="6873"/>
                </a:lnTo>
                <a:cubicBezTo>
                  <a:pt x="5803" y="6873"/>
                  <a:pt x="5400" y="7092"/>
                  <a:pt x="5400" y="7364"/>
                </a:cubicBezTo>
                <a:cubicBezTo>
                  <a:pt x="5400" y="7635"/>
                  <a:pt x="5803" y="7855"/>
                  <a:pt x="6300" y="7855"/>
                </a:cubicBezTo>
                <a:moveTo>
                  <a:pt x="19800" y="19847"/>
                </a:moveTo>
                <a:lnTo>
                  <a:pt x="11464" y="14886"/>
                </a:lnTo>
                <a:lnTo>
                  <a:pt x="11457" y="14889"/>
                </a:lnTo>
                <a:cubicBezTo>
                  <a:pt x="11294" y="14791"/>
                  <a:pt x="11063" y="14727"/>
                  <a:pt x="10800" y="14727"/>
                </a:cubicBezTo>
                <a:cubicBezTo>
                  <a:pt x="10537" y="14727"/>
                  <a:pt x="10306" y="14791"/>
                  <a:pt x="10142" y="14889"/>
                </a:cubicBezTo>
                <a:lnTo>
                  <a:pt x="10136" y="14886"/>
                </a:lnTo>
                <a:lnTo>
                  <a:pt x="1800" y="19847"/>
                </a:lnTo>
                <a:lnTo>
                  <a:pt x="1800" y="982"/>
                </a:lnTo>
                <a:lnTo>
                  <a:pt x="19800" y="982"/>
                </a:lnTo>
                <a:cubicBezTo>
                  <a:pt x="19800" y="982"/>
                  <a:pt x="19800" y="19847"/>
                  <a:pt x="19800" y="19847"/>
                </a:cubicBezTo>
                <a:close/>
                <a:moveTo>
                  <a:pt x="20700" y="0"/>
                </a:moveTo>
                <a:lnTo>
                  <a:pt x="900" y="0"/>
                </a:lnTo>
                <a:cubicBezTo>
                  <a:pt x="403" y="0"/>
                  <a:pt x="0" y="220"/>
                  <a:pt x="0" y="491"/>
                </a:cubicBezTo>
                <a:lnTo>
                  <a:pt x="0" y="21109"/>
                </a:lnTo>
                <a:cubicBezTo>
                  <a:pt x="0" y="21380"/>
                  <a:pt x="403" y="21600"/>
                  <a:pt x="900" y="21600"/>
                </a:cubicBezTo>
                <a:cubicBezTo>
                  <a:pt x="1163" y="21600"/>
                  <a:pt x="1394" y="21536"/>
                  <a:pt x="1559" y="21438"/>
                </a:cubicBezTo>
                <a:lnTo>
                  <a:pt x="1564" y="21441"/>
                </a:lnTo>
                <a:lnTo>
                  <a:pt x="10800" y="15945"/>
                </a:lnTo>
                <a:lnTo>
                  <a:pt x="20036" y="21441"/>
                </a:lnTo>
                <a:lnTo>
                  <a:pt x="20041" y="21438"/>
                </a:lnTo>
                <a:cubicBezTo>
                  <a:pt x="20206" y="21536"/>
                  <a:pt x="20437" y="21600"/>
                  <a:pt x="20700" y="21600"/>
                </a:cubicBezTo>
                <a:cubicBezTo>
                  <a:pt x="21197" y="21600"/>
                  <a:pt x="21600" y="21380"/>
                  <a:pt x="21600" y="21109"/>
                </a:cubicBezTo>
                <a:lnTo>
                  <a:pt x="21600" y="491"/>
                </a:lnTo>
                <a:cubicBezTo>
                  <a:pt x="21600" y="220"/>
                  <a:pt x="21197" y="0"/>
                  <a:pt x="207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77" name="Shape 2777"/>
          <p:cNvSpPr/>
          <p:nvPr/>
        </p:nvSpPr>
        <p:spPr>
          <a:xfrm>
            <a:off x="22149430" y="10344944"/>
            <a:ext cx="406295" cy="558655"/>
          </a:xfrm>
          <a:custGeom>
            <a:avLst/>
            <a:gdLst/>
            <a:ahLst/>
            <a:cxnLst>
              <a:cxn ang="0">
                <a:pos x="wd2" y="hd2"/>
              </a:cxn>
              <a:cxn ang="5400000">
                <a:pos x="wd2" y="hd2"/>
              </a:cxn>
              <a:cxn ang="10800000">
                <a:pos x="wd2" y="hd2"/>
              </a:cxn>
              <a:cxn ang="16200000">
                <a:pos x="wd2" y="hd2"/>
              </a:cxn>
            </a:cxnLst>
            <a:rect l="0" t="0" r="r" b="b"/>
            <a:pathLst>
              <a:path w="21600" h="21600" extrusionOk="0">
                <a:moveTo>
                  <a:pt x="20250" y="20095"/>
                </a:moveTo>
                <a:lnTo>
                  <a:pt x="11298" y="14886"/>
                </a:lnTo>
                <a:lnTo>
                  <a:pt x="11293" y="14890"/>
                </a:lnTo>
                <a:cubicBezTo>
                  <a:pt x="11170" y="14791"/>
                  <a:pt x="10997" y="14727"/>
                  <a:pt x="10800" y="14727"/>
                </a:cubicBezTo>
                <a:cubicBezTo>
                  <a:pt x="10603" y="14727"/>
                  <a:pt x="10430" y="14791"/>
                  <a:pt x="10306" y="14890"/>
                </a:cubicBezTo>
                <a:lnTo>
                  <a:pt x="10302" y="14886"/>
                </a:lnTo>
                <a:lnTo>
                  <a:pt x="1350" y="20095"/>
                </a:lnTo>
                <a:lnTo>
                  <a:pt x="1350" y="982"/>
                </a:lnTo>
                <a:lnTo>
                  <a:pt x="20250" y="982"/>
                </a:lnTo>
                <a:cubicBezTo>
                  <a:pt x="20250" y="982"/>
                  <a:pt x="20250" y="20095"/>
                  <a:pt x="20250" y="20095"/>
                </a:cubicBezTo>
                <a:close/>
                <a:moveTo>
                  <a:pt x="20925" y="0"/>
                </a:moveTo>
                <a:lnTo>
                  <a:pt x="675" y="0"/>
                </a:lnTo>
                <a:cubicBezTo>
                  <a:pt x="302" y="0"/>
                  <a:pt x="0" y="220"/>
                  <a:pt x="0" y="491"/>
                </a:cubicBezTo>
                <a:lnTo>
                  <a:pt x="0" y="21109"/>
                </a:lnTo>
                <a:cubicBezTo>
                  <a:pt x="0" y="21380"/>
                  <a:pt x="302" y="21600"/>
                  <a:pt x="675" y="21600"/>
                </a:cubicBezTo>
                <a:cubicBezTo>
                  <a:pt x="872" y="21600"/>
                  <a:pt x="1045" y="21537"/>
                  <a:pt x="1169" y="21438"/>
                </a:cubicBezTo>
                <a:lnTo>
                  <a:pt x="1173" y="21441"/>
                </a:lnTo>
                <a:lnTo>
                  <a:pt x="10800" y="15839"/>
                </a:lnTo>
                <a:lnTo>
                  <a:pt x="20427" y="21441"/>
                </a:lnTo>
                <a:lnTo>
                  <a:pt x="20431" y="21438"/>
                </a:lnTo>
                <a:cubicBezTo>
                  <a:pt x="20555" y="21537"/>
                  <a:pt x="20728" y="21600"/>
                  <a:pt x="20925" y="21600"/>
                </a:cubicBezTo>
                <a:cubicBezTo>
                  <a:pt x="21298" y="21600"/>
                  <a:pt x="21600" y="21380"/>
                  <a:pt x="21600" y="21109"/>
                </a:cubicBezTo>
                <a:lnTo>
                  <a:pt x="21600" y="491"/>
                </a:lnTo>
                <a:cubicBezTo>
                  <a:pt x="21600" y="220"/>
                  <a:pt x="21298" y="0"/>
                  <a:pt x="20925" y="0"/>
                </a:cubicBezTo>
                <a:moveTo>
                  <a:pt x="7337" y="7850"/>
                </a:moveTo>
                <a:lnTo>
                  <a:pt x="9710" y="7850"/>
                </a:lnTo>
                <a:lnTo>
                  <a:pt x="10039" y="7213"/>
                </a:lnTo>
                <a:lnTo>
                  <a:pt x="10800" y="5738"/>
                </a:lnTo>
                <a:lnTo>
                  <a:pt x="11561" y="7213"/>
                </a:lnTo>
                <a:lnTo>
                  <a:pt x="11890" y="7850"/>
                </a:lnTo>
                <a:lnTo>
                  <a:pt x="14263" y="7850"/>
                </a:lnTo>
                <a:lnTo>
                  <a:pt x="13014" y="8550"/>
                </a:lnTo>
                <a:lnTo>
                  <a:pt x="12253" y="8976"/>
                </a:lnTo>
                <a:lnTo>
                  <a:pt x="12557" y="9638"/>
                </a:lnTo>
                <a:lnTo>
                  <a:pt x="13240" y="11130"/>
                </a:lnTo>
                <a:lnTo>
                  <a:pt x="11598" y="10254"/>
                </a:lnTo>
                <a:lnTo>
                  <a:pt x="10800" y="9828"/>
                </a:lnTo>
                <a:lnTo>
                  <a:pt x="10002" y="10254"/>
                </a:lnTo>
                <a:lnTo>
                  <a:pt x="8360" y="11130"/>
                </a:lnTo>
                <a:lnTo>
                  <a:pt x="9043" y="9638"/>
                </a:lnTo>
                <a:lnTo>
                  <a:pt x="9347" y="8976"/>
                </a:lnTo>
                <a:lnTo>
                  <a:pt x="8586" y="8550"/>
                </a:lnTo>
                <a:cubicBezTo>
                  <a:pt x="8586" y="8550"/>
                  <a:pt x="7337" y="7850"/>
                  <a:pt x="7337" y="7850"/>
                </a:cubicBezTo>
                <a:close/>
                <a:moveTo>
                  <a:pt x="5737" y="13745"/>
                </a:moveTo>
                <a:lnTo>
                  <a:pt x="10800" y="11045"/>
                </a:lnTo>
                <a:lnTo>
                  <a:pt x="15863" y="13745"/>
                </a:lnTo>
                <a:lnTo>
                  <a:pt x="13838" y="9328"/>
                </a:lnTo>
                <a:lnTo>
                  <a:pt x="18225" y="6868"/>
                </a:lnTo>
                <a:lnTo>
                  <a:pt x="12825" y="6868"/>
                </a:lnTo>
                <a:lnTo>
                  <a:pt x="10800" y="2945"/>
                </a:lnTo>
                <a:lnTo>
                  <a:pt x="8775" y="6868"/>
                </a:lnTo>
                <a:lnTo>
                  <a:pt x="3375" y="6868"/>
                </a:lnTo>
                <a:lnTo>
                  <a:pt x="7762" y="9328"/>
                </a:lnTo>
                <a:cubicBezTo>
                  <a:pt x="7762" y="9328"/>
                  <a:pt x="5737" y="13745"/>
                  <a:pt x="5737" y="13745"/>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78" name="Shape 2778"/>
          <p:cNvSpPr/>
          <p:nvPr/>
        </p:nvSpPr>
        <p:spPr>
          <a:xfrm>
            <a:off x="12474550" y="11411467"/>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79" name="Shape 2779"/>
          <p:cNvSpPr/>
          <p:nvPr/>
        </p:nvSpPr>
        <p:spPr>
          <a:xfrm>
            <a:off x="13617253" y="11411467"/>
            <a:ext cx="406295" cy="558655"/>
          </a:xfrm>
          <a:custGeom>
            <a:avLst/>
            <a:gdLst/>
            <a:ahLst/>
            <a:cxnLst>
              <a:cxn ang="0">
                <a:pos x="wd2" y="hd2"/>
              </a:cxn>
              <a:cxn ang="5400000">
                <a:pos x="wd2" y="hd2"/>
              </a:cxn>
              <a:cxn ang="10800000">
                <a:pos x="wd2" y="hd2"/>
              </a:cxn>
              <a:cxn ang="16200000">
                <a:pos x="wd2" y="hd2"/>
              </a:cxn>
            </a:cxnLst>
            <a:rect l="0" t="0" r="r" b="b"/>
            <a:pathLst>
              <a:path w="21600" h="21600" extrusionOk="0">
                <a:moveTo>
                  <a:pt x="1867" y="16691"/>
                </a:moveTo>
                <a:lnTo>
                  <a:pt x="5303" y="12525"/>
                </a:lnTo>
                <a:lnTo>
                  <a:pt x="5294" y="12521"/>
                </a:lnTo>
                <a:cubicBezTo>
                  <a:pt x="5355" y="12447"/>
                  <a:pt x="5400" y="12365"/>
                  <a:pt x="5400" y="12273"/>
                </a:cubicBezTo>
                <a:cubicBezTo>
                  <a:pt x="5400" y="12001"/>
                  <a:pt x="5098" y="11782"/>
                  <a:pt x="4725" y="11782"/>
                </a:cubicBezTo>
                <a:lnTo>
                  <a:pt x="3375" y="11782"/>
                </a:lnTo>
                <a:lnTo>
                  <a:pt x="6615" y="8640"/>
                </a:lnTo>
                <a:lnTo>
                  <a:pt x="6606" y="8635"/>
                </a:lnTo>
                <a:cubicBezTo>
                  <a:pt x="6691" y="8553"/>
                  <a:pt x="6750" y="8456"/>
                  <a:pt x="6750" y="8345"/>
                </a:cubicBezTo>
                <a:cubicBezTo>
                  <a:pt x="6750" y="8075"/>
                  <a:pt x="6448" y="7855"/>
                  <a:pt x="6075" y="7855"/>
                </a:cubicBezTo>
                <a:lnTo>
                  <a:pt x="4855" y="7855"/>
                </a:lnTo>
                <a:lnTo>
                  <a:pt x="8548" y="4785"/>
                </a:lnTo>
                <a:lnTo>
                  <a:pt x="8544" y="4782"/>
                </a:lnTo>
                <a:cubicBezTo>
                  <a:pt x="8683" y="4691"/>
                  <a:pt x="8775" y="4564"/>
                  <a:pt x="8775" y="4418"/>
                </a:cubicBezTo>
                <a:cubicBezTo>
                  <a:pt x="8775" y="4147"/>
                  <a:pt x="8473" y="3927"/>
                  <a:pt x="8100" y="3927"/>
                </a:cubicBezTo>
                <a:lnTo>
                  <a:pt x="7029" y="3927"/>
                </a:lnTo>
                <a:lnTo>
                  <a:pt x="10800" y="1185"/>
                </a:lnTo>
                <a:lnTo>
                  <a:pt x="14571" y="3927"/>
                </a:lnTo>
                <a:lnTo>
                  <a:pt x="13500" y="3927"/>
                </a:lnTo>
                <a:cubicBezTo>
                  <a:pt x="13128" y="3927"/>
                  <a:pt x="12825" y="4147"/>
                  <a:pt x="12825" y="4418"/>
                </a:cubicBezTo>
                <a:cubicBezTo>
                  <a:pt x="12825" y="4564"/>
                  <a:pt x="12917" y="4691"/>
                  <a:pt x="13056" y="4782"/>
                </a:cubicBezTo>
                <a:lnTo>
                  <a:pt x="13052" y="4785"/>
                </a:lnTo>
                <a:lnTo>
                  <a:pt x="16744" y="7855"/>
                </a:lnTo>
                <a:lnTo>
                  <a:pt x="15525" y="7855"/>
                </a:lnTo>
                <a:cubicBezTo>
                  <a:pt x="15153" y="7855"/>
                  <a:pt x="14850" y="8075"/>
                  <a:pt x="14850" y="8345"/>
                </a:cubicBezTo>
                <a:cubicBezTo>
                  <a:pt x="14850" y="8456"/>
                  <a:pt x="14909" y="8553"/>
                  <a:pt x="14994" y="8635"/>
                </a:cubicBezTo>
                <a:lnTo>
                  <a:pt x="14985" y="8640"/>
                </a:lnTo>
                <a:lnTo>
                  <a:pt x="18225" y="11782"/>
                </a:lnTo>
                <a:lnTo>
                  <a:pt x="16875" y="11782"/>
                </a:lnTo>
                <a:cubicBezTo>
                  <a:pt x="16503" y="11782"/>
                  <a:pt x="16200" y="12001"/>
                  <a:pt x="16200" y="12273"/>
                </a:cubicBezTo>
                <a:cubicBezTo>
                  <a:pt x="16200" y="12365"/>
                  <a:pt x="16244" y="12447"/>
                  <a:pt x="16306" y="12521"/>
                </a:cubicBezTo>
                <a:lnTo>
                  <a:pt x="16296" y="12525"/>
                </a:lnTo>
                <a:lnTo>
                  <a:pt x="19733" y="16691"/>
                </a:lnTo>
                <a:cubicBezTo>
                  <a:pt x="19733" y="16691"/>
                  <a:pt x="1867" y="16691"/>
                  <a:pt x="1867" y="16691"/>
                </a:cubicBezTo>
                <a:close/>
                <a:moveTo>
                  <a:pt x="12150" y="20618"/>
                </a:moveTo>
                <a:lnTo>
                  <a:pt x="9450" y="20618"/>
                </a:lnTo>
                <a:lnTo>
                  <a:pt x="9450" y="17673"/>
                </a:lnTo>
                <a:lnTo>
                  <a:pt x="12150" y="17673"/>
                </a:lnTo>
                <a:cubicBezTo>
                  <a:pt x="12150" y="17673"/>
                  <a:pt x="12150" y="20618"/>
                  <a:pt x="12150" y="20618"/>
                </a:cubicBezTo>
                <a:close/>
                <a:moveTo>
                  <a:pt x="21494" y="16933"/>
                </a:moveTo>
                <a:lnTo>
                  <a:pt x="21503" y="16929"/>
                </a:lnTo>
                <a:lnTo>
                  <a:pt x="18067" y="12764"/>
                </a:lnTo>
                <a:lnTo>
                  <a:pt x="19575" y="12764"/>
                </a:lnTo>
                <a:cubicBezTo>
                  <a:pt x="19948" y="12764"/>
                  <a:pt x="20250" y="12544"/>
                  <a:pt x="20250" y="12273"/>
                </a:cubicBezTo>
                <a:cubicBezTo>
                  <a:pt x="20250" y="12162"/>
                  <a:pt x="20191" y="12066"/>
                  <a:pt x="20106" y="11983"/>
                </a:cubicBezTo>
                <a:lnTo>
                  <a:pt x="20115" y="11978"/>
                </a:lnTo>
                <a:lnTo>
                  <a:pt x="16875" y="8836"/>
                </a:lnTo>
                <a:lnTo>
                  <a:pt x="18225" y="8836"/>
                </a:lnTo>
                <a:cubicBezTo>
                  <a:pt x="18598" y="8836"/>
                  <a:pt x="18900" y="8617"/>
                  <a:pt x="18900" y="8345"/>
                </a:cubicBezTo>
                <a:cubicBezTo>
                  <a:pt x="18900" y="8200"/>
                  <a:pt x="18808" y="8072"/>
                  <a:pt x="18669" y="7982"/>
                </a:cubicBezTo>
                <a:lnTo>
                  <a:pt x="18673" y="7978"/>
                </a:lnTo>
                <a:lnTo>
                  <a:pt x="14980" y="4909"/>
                </a:lnTo>
                <a:lnTo>
                  <a:pt x="16200" y="4909"/>
                </a:lnTo>
                <a:cubicBezTo>
                  <a:pt x="16573" y="4909"/>
                  <a:pt x="16875" y="4690"/>
                  <a:pt x="16875" y="4418"/>
                </a:cubicBezTo>
                <a:cubicBezTo>
                  <a:pt x="16875" y="4283"/>
                  <a:pt x="16800" y="4160"/>
                  <a:pt x="16677" y="4071"/>
                </a:cubicBezTo>
                <a:lnTo>
                  <a:pt x="11277" y="144"/>
                </a:lnTo>
                <a:cubicBezTo>
                  <a:pt x="11155" y="55"/>
                  <a:pt x="10986" y="0"/>
                  <a:pt x="10800" y="0"/>
                </a:cubicBezTo>
                <a:cubicBezTo>
                  <a:pt x="10614" y="0"/>
                  <a:pt x="10445" y="55"/>
                  <a:pt x="10323" y="144"/>
                </a:cubicBezTo>
                <a:lnTo>
                  <a:pt x="4923" y="4071"/>
                </a:lnTo>
                <a:cubicBezTo>
                  <a:pt x="4801" y="4160"/>
                  <a:pt x="4725" y="4283"/>
                  <a:pt x="4725" y="4418"/>
                </a:cubicBezTo>
                <a:cubicBezTo>
                  <a:pt x="4725" y="4690"/>
                  <a:pt x="5028" y="4909"/>
                  <a:pt x="5400" y="4909"/>
                </a:cubicBezTo>
                <a:lnTo>
                  <a:pt x="6619" y="4909"/>
                </a:lnTo>
                <a:lnTo>
                  <a:pt x="2927" y="7978"/>
                </a:lnTo>
                <a:lnTo>
                  <a:pt x="2931" y="7982"/>
                </a:lnTo>
                <a:cubicBezTo>
                  <a:pt x="2792" y="8072"/>
                  <a:pt x="2700" y="8200"/>
                  <a:pt x="2700" y="8345"/>
                </a:cubicBezTo>
                <a:cubicBezTo>
                  <a:pt x="2700" y="8617"/>
                  <a:pt x="3003" y="8836"/>
                  <a:pt x="3375" y="8836"/>
                </a:cubicBezTo>
                <a:lnTo>
                  <a:pt x="4725" y="8836"/>
                </a:lnTo>
                <a:lnTo>
                  <a:pt x="1485" y="11978"/>
                </a:lnTo>
                <a:lnTo>
                  <a:pt x="1494" y="11983"/>
                </a:lnTo>
                <a:cubicBezTo>
                  <a:pt x="1409" y="12066"/>
                  <a:pt x="1350" y="12162"/>
                  <a:pt x="1350" y="12273"/>
                </a:cubicBezTo>
                <a:cubicBezTo>
                  <a:pt x="1350" y="12544"/>
                  <a:pt x="1653" y="12764"/>
                  <a:pt x="2025" y="12764"/>
                </a:cubicBezTo>
                <a:lnTo>
                  <a:pt x="3533" y="12764"/>
                </a:lnTo>
                <a:lnTo>
                  <a:pt x="96" y="16929"/>
                </a:lnTo>
                <a:lnTo>
                  <a:pt x="106" y="16933"/>
                </a:lnTo>
                <a:cubicBezTo>
                  <a:pt x="44" y="17007"/>
                  <a:pt x="0" y="17089"/>
                  <a:pt x="0" y="17182"/>
                </a:cubicBezTo>
                <a:cubicBezTo>
                  <a:pt x="0" y="17453"/>
                  <a:pt x="303" y="17673"/>
                  <a:pt x="675" y="17673"/>
                </a:cubicBezTo>
                <a:lnTo>
                  <a:pt x="8100" y="17673"/>
                </a:lnTo>
                <a:lnTo>
                  <a:pt x="8100" y="21109"/>
                </a:lnTo>
                <a:cubicBezTo>
                  <a:pt x="8100" y="21380"/>
                  <a:pt x="8403" y="21600"/>
                  <a:pt x="8775" y="21600"/>
                </a:cubicBezTo>
                <a:lnTo>
                  <a:pt x="12825" y="21600"/>
                </a:lnTo>
                <a:cubicBezTo>
                  <a:pt x="13198" y="21600"/>
                  <a:pt x="13500" y="21380"/>
                  <a:pt x="13500" y="21109"/>
                </a:cubicBezTo>
                <a:lnTo>
                  <a:pt x="13500" y="17673"/>
                </a:lnTo>
                <a:lnTo>
                  <a:pt x="20925" y="17673"/>
                </a:lnTo>
                <a:cubicBezTo>
                  <a:pt x="21298" y="17673"/>
                  <a:pt x="21600" y="17453"/>
                  <a:pt x="21600" y="17182"/>
                </a:cubicBezTo>
                <a:cubicBezTo>
                  <a:pt x="21600" y="17089"/>
                  <a:pt x="21555" y="17007"/>
                  <a:pt x="21494" y="1693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80" name="Shape 2780"/>
          <p:cNvSpPr/>
          <p:nvPr/>
        </p:nvSpPr>
        <p:spPr>
          <a:xfrm>
            <a:off x="14759955" y="11411467"/>
            <a:ext cx="253935" cy="558655"/>
          </a:xfrm>
          <a:custGeom>
            <a:avLst/>
            <a:gdLst/>
            <a:ahLst/>
            <a:cxnLst>
              <a:cxn ang="0">
                <a:pos x="wd2" y="hd2"/>
              </a:cxn>
              <a:cxn ang="5400000">
                <a:pos x="wd2" y="hd2"/>
              </a:cxn>
              <a:cxn ang="10800000">
                <a:pos x="wd2" y="hd2"/>
              </a:cxn>
              <a:cxn ang="16200000">
                <a:pos x="wd2" y="hd2"/>
              </a:cxn>
            </a:cxnLst>
            <a:rect l="0" t="0" r="r" b="b"/>
            <a:pathLst>
              <a:path w="21600" h="21600" extrusionOk="0">
                <a:moveTo>
                  <a:pt x="19440" y="14727"/>
                </a:moveTo>
                <a:lnTo>
                  <a:pt x="2160" y="14727"/>
                </a:lnTo>
                <a:lnTo>
                  <a:pt x="2160" y="4909"/>
                </a:lnTo>
                <a:cubicBezTo>
                  <a:pt x="2160" y="2740"/>
                  <a:pt x="6028" y="982"/>
                  <a:pt x="10800" y="982"/>
                </a:cubicBezTo>
                <a:cubicBezTo>
                  <a:pt x="15571" y="982"/>
                  <a:pt x="19440" y="2740"/>
                  <a:pt x="19440" y="4909"/>
                </a:cubicBezTo>
                <a:cubicBezTo>
                  <a:pt x="19440" y="4909"/>
                  <a:pt x="19440" y="14727"/>
                  <a:pt x="19440" y="14727"/>
                </a:cubicBezTo>
                <a:close/>
                <a:moveTo>
                  <a:pt x="10800" y="0"/>
                </a:moveTo>
                <a:cubicBezTo>
                  <a:pt x="4835" y="0"/>
                  <a:pt x="0" y="2198"/>
                  <a:pt x="0" y="4909"/>
                </a:cubicBezTo>
                <a:lnTo>
                  <a:pt x="0" y="14727"/>
                </a:lnTo>
                <a:cubicBezTo>
                  <a:pt x="0" y="15269"/>
                  <a:pt x="968" y="15709"/>
                  <a:pt x="2160" y="15709"/>
                </a:cubicBezTo>
                <a:lnTo>
                  <a:pt x="9720" y="15709"/>
                </a:lnTo>
                <a:lnTo>
                  <a:pt x="9720" y="21109"/>
                </a:lnTo>
                <a:cubicBezTo>
                  <a:pt x="9720" y="21380"/>
                  <a:pt x="10204" y="21600"/>
                  <a:pt x="10800" y="21600"/>
                </a:cubicBezTo>
                <a:cubicBezTo>
                  <a:pt x="11396" y="21600"/>
                  <a:pt x="11880" y="21380"/>
                  <a:pt x="11880" y="21109"/>
                </a:cubicBezTo>
                <a:lnTo>
                  <a:pt x="11880" y="15709"/>
                </a:lnTo>
                <a:lnTo>
                  <a:pt x="19440" y="15709"/>
                </a:lnTo>
                <a:cubicBezTo>
                  <a:pt x="20632" y="15709"/>
                  <a:pt x="21600" y="15269"/>
                  <a:pt x="21600" y="14727"/>
                </a:cubicBezTo>
                <a:lnTo>
                  <a:pt x="21600" y="4909"/>
                </a:lnTo>
                <a:cubicBezTo>
                  <a:pt x="21600" y="2198"/>
                  <a:pt x="16765" y="0"/>
                  <a:pt x="10800" y="0"/>
                </a:cubicBezTo>
                <a:moveTo>
                  <a:pt x="7560" y="4909"/>
                </a:moveTo>
                <a:cubicBezTo>
                  <a:pt x="6964" y="4909"/>
                  <a:pt x="6480" y="5129"/>
                  <a:pt x="6480" y="5400"/>
                </a:cubicBezTo>
                <a:lnTo>
                  <a:pt x="6480" y="12273"/>
                </a:lnTo>
                <a:cubicBezTo>
                  <a:pt x="6480" y="12544"/>
                  <a:pt x="6964" y="12764"/>
                  <a:pt x="7560" y="12764"/>
                </a:cubicBezTo>
                <a:cubicBezTo>
                  <a:pt x="8156" y="12764"/>
                  <a:pt x="8640" y="12544"/>
                  <a:pt x="8640" y="12273"/>
                </a:cubicBezTo>
                <a:lnTo>
                  <a:pt x="8640" y="5400"/>
                </a:lnTo>
                <a:cubicBezTo>
                  <a:pt x="8640" y="5129"/>
                  <a:pt x="8156" y="4909"/>
                  <a:pt x="7560" y="4909"/>
                </a:cubicBezTo>
                <a:moveTo>
                  <a:pt x="14040" y="4909"/>
                </a:moveTo>
                <a:cubicBezTo>
                  <a:pt x="13444" y="4909"/>
                  <a:pt x="12960" y="5129"/>
                  <a:pt x="12960" y="5400"/>
                </a:cubicBezTo>
                <a:lnTo>
                  <a:pt x="12960" y="12273"/>
                </a:lnTo>
                <a:cubicBezTo>
                  <a:pt x="12960" y="12544"/>
                  <a:pt x="13444" y="12764"/>
                  <a:pt x="14040" y="12764"/>
                </a:cubicBezTo>
                <a:cubicBezTo>
                  <a:pt x="14636" y="12764"/>
                  <a:pt x="15120" y="12544"/>
                  <a:pt x="15120" y="12273"/>
                </a:cubicBezTo>
                <a:lnTo>
                  <a:pt x="15120" y="5400"/>
                </a:lnTo>
                <a:cubicBezTo>
                  <a:pt x="15120" y="5129"/>
                  <a:pt x="14636" y="4909"/>
                  <a:pt x="14040" y="490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81" name="Shape 2781"/>
          <p:cNvSpPr/>
          <p:nvPr/>
        </p:nvSpPr>
        <p:spPr>
          <a:xfrm>
            <a:off x="15674117" y="11411467"/>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5891" y="6873"/>
                </a:moveTo>
                <a:cubicBezTo>
                  <a:pt x="6162" y="6873"/>
                  <a:pt x="6382" y="6653"/>
                  <a:pt x="6382" y="6382"/>
                </a:cubicBezTo>
                <a:lnTo>
                  <a:pt x="6382" y="1473"/>
                </a:lnTo>
                <a:cubicBezTo>
                  <a:pt x="6382" y="1201"/>
                  <a:pt x="6162" y="982"/>
                  <a:pt x="5891" y="982"/>
                </a:cubicBezTo>
                <a:cubicBezTo>
                  <a:pt x="5620" y="982"/>
                  <a:pt x="5400" y="1201"/>
                  <a:pt x="5400" y="1473"/>
                </a:cubicBezTo>
                <a:lnTo>
                  <a:pt x="5400" y="6382"/>
                </a:lnTo>
                <a:cubicBezTo>
                  <a:pt x="5400" y="6653"/>
                  <a:pt x="5620" y="6873"/>
                  <a:pt x="5891" y="6873"/>
                </a:cubicBezTo>
                <a:moveTo>
                  <a:pt x="2945" y="5891"/>
                </a:moveTo>
                <a:cubicBezTo>
                  <a:pt x="3216" y="5891"/>
                  <a:pt x="3436" y="5671"/>
                  <a:pt x="3436" y="5400"/>
                </a:cubicBezTo>
                <a:lnTo>
                  <a:pt x="3436" y="2455"/>
                </a:lnTo>
                <a:cubicBezTo>
                  <a:pt x="3436" y="2183"/>
                  <a:pt x="3216" y="1964"/>
                  <a:pt x="2945" y="1964"/>
                </a:cubicBezTo>
                <a:cubicBezTo>
                  <a:pt x="2675" y="1964"/>
                  <a:pt x="2455" y="2183"/>
                  <a:pt x="2455" y="2455"/>
                </a:cubicBezTo>
                <a:lnTo>
                  <a:pt x="2455" y="5400"/>
                </a:lnTo>
                <a:cubicBezTo>
                  <a:pt x="2455" y="5671"/>
                  <a:pt x="2675" y="5891"/>
                  <a:pt x="2945" y="5891"/>
                </a:cubicBezTo>
                <a:moveTo>
                  <a:pt x="18655" y="15218"/>
                </a:moveTo>
                <a:lnTo>
                  <a:pt x="17648" y="15218"/>
                </a:lnTo>
                <a:cubicBezTo>
                  <a:pt x="17660" y="15056"/>
                  <a:pt x="17673" y="14893"/>
                  <a:pt x="17673" y="14727"/>
                </a:cubicBezTo>
                <a:lnTo>
                  <a:pt x="17673" y="11291"/>
                </a:lnTo>
                <a:lnTo>
                  <a:pt x="18655" y="11291"/>
                </a:lnTo>
                <a:cubicBezTo>
                  <a:pt x="19739" y="11291"/>
                  <a:pt x="20618" y="12170"/>
                  <a:pt x="20618" y="13255"/>
                </a:cubicBezTo>
                <a:cubicBezTo>
                  <a:pt x="20618" y="14339"/>
                  <a:pt x="19739" y="15218"/>
                  <a:pt x="18655" y="15218"/>
                </a:cubicBezTo>
                <a:moveTo>
                  <a:pt x="16691" y="14727"/>
                </a:moveTo>
                <a:cubicBezTo>
                  <a:pt x="16691" y="15802"/>
                  <a:pt x="16399" y="16805"/>
                  <a:pt x="15896" y="17673"/>
                </a:cubicBezTo>
                <a:lnTo>
                  <a:pt x="1777" y="17673"/>
                </a:lnTo>
                <a:cubicBezTo>
                  <a:pt x="1274" y="16805"/>
                  <a:pt x="982" y="15802"/>
                  <a:pt x="982" y="14727"/>
                </a:cubicBezTo>
                <a:lnTo>
                  <a:pt x="982" y="8836"/>
                </a:lnTo>
                <a:lnTo>
                  <a:pt x="16691" y="8836"/>
                </a:lnTo>
                <a:cubicBezTo>
                  <a:pt x="16691" y="8836"/>
                  <a:pt x="16691" y="14727"/>
                  <a:pt x="16691" y="14727"/>
                </a:cubicBezTo>
                <a:close/>
                <a:moveTo>
                  <a:pt x="10800" y="20618"/>
                </a:moveTo>
                <a:lnTo>
                  <a:pt x="6873" y="20618"/>
                </a:lnTo>
                <a:cubicBezTo>
                  <a:pt x="5131" y="20618"/>
                  <a:pt x="3569" y="19857"/>
                  <a:pt x="2491" y="18655"/>
                </a:cubicBezTo>
                <a:lnTo>
                  <a:pt x="15182" y="18655"/>
                </a:lnTo>
                <a:cubicBezTo>
                  <a:pt x="14103" y="19857"/>
                  <a:pt x="12542" y="20618"/>
                  <a:pt x="10800" y="20618"/>
                </a:cubicBezTo>
                <a:moveTo>
                  <a:pt x="18655" y="10309"/>
                </a:moveTo>
                <a:lnTo>
                  <a:pt x="17673" y="10309"/>
                </a:lnTo>
                <a:lnTo>
                  <a:pt x="17673" y="8836"/>
                </a:lnTo>
                <a:cubicBezTo>
                  <a:pt x="17673" y="8295"/>
                  <a:pt x="17233" y="7855"/>
                  <a:pt x="16691" y="7855"/>
                </a:cubicBezTo>
                <a:lnTo>
                  <a:pt x="982" y="7855"/>
                </a:lnTo>
                <a:cubicBezTo>
                  <a:pt x="440" y="7855"/>
                  <a:pt x="0" y="8295"/>
                  <a:pt x="0" y="8836"/>
                </a:cubicBezTo>
                <a:lnTo>
                  <a:pt x="0" y="14727"/>
                </a:lnTo>
                <a:cubicBezTo>
                  <a:pt x="0" y="17232"/>
                  <a:pt x="1344" y="19417"/>
                  <a:pt x="3346" y="20618"/>
                </a:cubicBezTo>
                <a:lnTo>
                  <a:pt x="491" y="20618"/>
                </a:lnTo>
                <a:cubicBezTo>
                  <a:pt x="220" y="20618"/>
                  <a:pt x="0" y="20838"/>
                  <a:pt x="0" y="21109"/>
                </a:cubicBezTo>
                <a:cubicBezTo>
                  <a:pt x="0" y="21380"/>
                  <a:pt x="220" y="21600"/>
                  <a:pt x="491" y="21600"/>
                </a:cubicBezTo>
                <a:lnTo>
                  <a:pt x="17182" y="21600"/>
                </a:lnTo>
                <a:cubicBezTo>
                  <a:pt x="17453" y="21600"/>
                  <a:pt x="17673" y="21380"/>
                  <a:pt x="17673" y="21109"/>
                </a:cubicBezTo>
                <a:cubicBezTo>
                  <a:pt x="17673" y="20838"/>
                  <a:pt x="17453" y="20618"/>
                  <a:pt x="17182" y="20618"/>
                </a:cubicBezTo>
                <a:lnTo>
                  <a:pt x="14330" y="20618"/>
                </a:lnTo>
                <a:cubicBezTo>
                  <a:pt x="15925" y="19659"/>
                  <a:pt x="17101" y="18074"/>
                  <a:pt x="17511" y="16200"/>
                </a:cubicBezTo>
                <a:lnTo>
                  <a:pt x="18655" y="16200"/>
                </a:lnTo>
                <a:cubicBezTo>
                  <a:pt x="20281" y="16200"/>
                  <a:pt x="21600" y="14882"/>
                  <a:pt x="21600" y="13255"/>
                </a:cubicBezTo>
                <a:cubicBezTo>
                  <a:pt x="21600" y="11628"/>
                  <a:pt x="20281" y="10309"/>
                  <a:pt x="18655" y="10309"/>
                </a:cubicBezTo>
                <a:moveTo>
                  <a:pt x="11782" y="5891"/>
                </a:moveTo>
                <a:cubicBezTo>
                  <a:pt x="12053" y="5891"/>
                  <a:pt x="12273" y="5671"/>
                  <a:pt x="12273" y="5400"/>
                </a:cubicBezTo>
                <a:lnTo>
                  <a:pt x="12273" y="2455"/>
                </a:lnTo>
                <a:cubicBezTo>
                  <a:pt x="12273" y="2183"/>
                  <a:pt x="12053" y="1964"/>
                  <a:pt x="11782" y="1964"/>
                </a:cubicBezTo>
                <a:cubicBezTo>
                  <a:pt x="11511" y="1964"/>
                  <a:pt x="11291" y="2183"/>
                  <a:pt x="11291" y="2455"/>
                </a:cubicBezTo>
                <a:lnTo>
                  <a:pt x="11291" y="5400"/>
                </a:lnTo>
                <a:cubicBezTo>
                  <a:pt x="11291" y="5671"/>
                  <a:pt x="11511" y="5891"/>
                  <a:pt x="11782" y="5891"/>
                </a:cubicBezTo>
                <a:moveTo>
                  <a:pt x="14727" y="6873"/>
                </a:moveTo>
                <a:cubicBezTo>
                  <a:pt x="14998" y="6873"/>
                  <a:pt x="15218" y="6653"/>
                  <a:pt x="15218" y="6382"/>
                </a:cubicBezTo>
                <a:lnTo>
                  <a:pt x="15218" y="1473"/>
                </a:lnTo>
                <a:cubicBezTo>
                  <a:pt x="15218" y="1201"/>
                  <a:pt x="14998" y="982"/>
                  <a:pt x="14727" y="982"/>
                </a:cubicBezTo>
                <a:cubicBezTo>
                  <a:pt x="14456" y="982"/>
                  <a:pt x="14236" y="1201"/>
                  <a:pt x="14236" y="1473"/>
                </a:cubicBezTo>
                <a:lnTo>
                  <a:pt x="14236" y="6382"/>
                </a:lnTo>
                <a:cubicBezTo>
                  <a:pt x="14236" y="6653"/>
                  <a:pt x="14456" y="6873"/>
                  <a:pt x="14727" y="6873"/>
                </a:cubicBezTo>
                <a:moveTo>
                  <a:pt x="8836" y="5891"/>
                </a:moveTo>
                <a:cubicBezTo>
                  <a:pt x="9107" y="5891"/>
                  <a:pt x="9327" y="5671"/>
                  <a:pt x="9327" y="5400"/>
                </a:cubicBezTo>
                <a:lnTo>
                  <a:pt x="9327" y="491"/>
                </a:lnTo>
                <a:cubicBezTo>
                  <a:pt x="9327" y="220"/>
                  <a:pt x="9107" y="0"/>
                  <a:pt x="8836" y="0"/>
                </a:cubicBezTo>
                <a:cubicBezTo>
                  <a:pt x="8566" y="0"/>
                  <a:pt x="8345" y="220"/>
                  <a:pt x="8345" y="491"/>
                </a:cubicBezTo>
                <a:lnTo>
                  <a:pt x="8345" y="5400"/>
                </a:lnTo>
                <a:cubicBezTo>
                  <a:pt x="8345" y="5671"/>
                  <a:pt x="8566" y="5891"/>
                  <a:pt x="8836" y="589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82" name="Shape 2782"/>
          <p:cNvSpPr/>
          <p:nvPr/>
        </p:nvSpPr>
        <p:spPr>
          <a:xfrm>
            <a:off x="16740639" y="11449557"/>
            <a:ext cx="559193" cy="482586"/>
          </a:xfrm>
          <a:custGeom>
            <a:avLst/>
            <a:gdLst/>
            <a:ahLst/>
            <a:cxnLst>
              <a:cxn ang="0">
                <a:pos x="wd2" y="hd2"/>
              </a:cxn>
              <a:cxn ang="5400000">
                <a:pos x="wd2" y="hd2"/>
              </a:cxn>
              <a:cxn ang="10800000">
                <a:pos x="wd2" y="hd2"/>
              </a:cxn>
              <a:cxn ang="16200000">
                <a:pos x="wd2" y="hd2"/>
              </a:cxn>
            </a:cxnLst>
            <a:rect l="0" t="0"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83" name="Shape 2783"/>
          <p:cNvSpPr/>
          <p:nvPr/>
        </p:nvSpPr>
        <p:spPr>
          <a:xfrm>
            <a:off x="17807161" y="11449557"/>
            <a:ext cx="558655" cy="482475"/>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84" name="Shape 2784"/>
          <p:cNvSpPr/>
          <p:nvPr/>
        </p:nvSpPr>
        <p:spPr>
          <a:xfrm>
            <a:off x="18873683" y="11411467"/>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85" name="Shape 2785"/>
          <p:cNvSpPr/>
          <p:nvPr/>
        </p:nvSpPr>
        <p:spPr>
          <a:xfrm>
            <a:off x="19940206" y="11462253"/>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16691" y="20400"/>
                </a:moveTo>
                <a:cubicBezTo>
                  <a:pt x="14522" y="20400"/>
                  <a:pt x="12764" y="18251"/>
                  <a:pt x="12764" y="15600"/>
                </a:cubicBezTo>
                <a:cubicBezTo>
                  <a:pt x="12764" y="12949"/>
                  <a:pt x="14522" y="10800"/>
                  <a:pt x="16691" y="10800"/>
                </a:cubicBezTo>
                <a:cubicBezTo>
                  <a:pt x="18860" y="10800"/>
                  <a:pt x="20618" y="12949"/>
                  <a:pt x="20618" y="15600"/>
                </a:cubicBezTo>
                <a:cubicBezTo>
                  <a:pt x="20618" y="18251"/>
                  <a:pt x="18860" y="20400"/>
                  <a:pt x="16691" y="20400"/>
                </a:cubicBezTo>
                <a:moveTo>
                  <a:pt x="12762" y="3393"/>
                </a:moveTo>
                <a:lnTo>
                  <a:pt x="12781" y="3388"/>
                </a:lnTo>
                <a:cubicBezTo>
                  <a:pt x="12870" y="2164"/>
                  <a:pt x="13702" y="1200"/>
                  <a:pt x="14727" y="1200"/>
                </a:cubicBezTo>
                <a:cubicBezTo>
                  <a:pt x="15521" y="1200"/>
                  <a:pt x="16202" y="1779"/>
                  <a:pt x="16511" y="2609"/>
                </a:cubicBezTo>
                <a:lnTo>
                  <a:pt x="16509" y="2609"/>
                </a:lnTo>
                <a:lnTo>
                  <a:pt x="19162" y="10421"/>
                </a:lnTo>
                <a:cubicBezTo>
                  <a:pt x="18436" y="9902"/>
                  <a:pt x="17593" y="9600"/>
                  <a:pt x="16691" y="9600"/>
                </a:cubicBezTo>
                <a:cubicBezTo>
                  <a:pt x="15082" y="9600"/>
                  <a:pt x="13658" y="10550"/>
                  <a:pt x="12763" y="12012"/>
                </a:cubicBezTo>
                <a:cubicBezTo>
                  <a:pt x="12763" y="12012"/>
                  <a:pt x="12762" y="3393"/>
                  <a:pt x="12762" y="3393"/>
                </a:cubicBezTo>
                <a:close/>
                <a:moveTo>
                  <a:pt x="11782" y="13200"/>
                </a:moveTo>
                <a:lnTo>
                  <a:pt x="9818" y="13200"/>
                </a:lnTo>
                <a:lnTo>
                  <a:pt x="9818" y="4800"/>
                </a:lnTo>
                <a:lnTo>
                  <a:pt x="11782" y="4800"/>
                </a:lnTo>
                <a:cubicBezTo>
                  <a:pt x="11782" y="4800"/>
                  <a:pt x="11782" y="13200"/>
                  <a:pt x="11782" y="13200"/>
                </a:cubicBezTo>
                <a:close/>
                <a:moveTo>
                  <a:pt x="11782" y="15600"/>
                </a:moveTo>
                <a:lnTo>
                  <a:pt x="9818" y="15600"/>
                </a:lnTo>
                <a:lnTo>
                  <a:pt x="9818" y="14400"/>
                </a:lnTo>
                <a:lnTo>
                  <a:pt x="11782" y="14400"/>
                </a:lnTo>
                <a:cubicBezTo>
                  <a:pt x="11782" y="14400"/>
                  <a:pt x="11782" y="15600"/>
                  <a:pt x="11782" y="15600"/>
                </a:cubicBezTo>
                <a:close/>
                <a:moveTo>
                  <a:pt x="8837" y="12012"/>
                </a:moveTo>
                <a:cubicBezTo>
                  <a:pt x="7942" y="10550"/>
                  <a:pt x="6518" y="9600"/>
                  <a:pt x="4909" y="9600"/>
                </a:cubicBezTo>
                <a:cubicBezTo>
                  <a:pt x="4007" y="9600"/>
                  <a:pt x="3164" y="9902"/>
                  <a:pt x="2438" y="10421"/>
                </a:cubicBezTo>
                <a:lnTo>
                  <a:pt x="5091" y="2609"/>
                </a:lnTo>
                <a:lnTo>
                  <a:pt x="5089" y="2609"/>
                </a:lnTo>
                <a:cubicBezTo>
                  <a:pt x="5398" y="1779"/>
                  <a:pt x="6079" y="1200"/>
                  <a:pt x="6873" y="1200"/>
                </a:cubicBezTo>
                <a:cubicBezTo>
                  <a:pt x="7898" y="1200"/>
                  <a:pt x="8730" y="2164"/>
                  <a:pt x="8819" y="3388"/>
                </a:cubicBezTo>
                <a:lnTo>
                  <a:pt x="8838" y="3393"/>
                </a:lnTo>
                <a:cubicBezTo>
                  <a:pt x="8838" y="3393"/>
                  <a:pt x="8837" y="12012"/>
                  <a:pt x="8837" y="12012"/>
                </a:cubicBezTo>
                <a:close/>
                <a:moveTo>
                  <a:pt x="4909" y="20400"/>
                </a:moveTo>
                <a:cubicBezTo>
                  <a:pt x="2740" y="20400"/>
                  <a:pt x="982" y="18251"/>
                  <a:pt x="982" y="15600"/>
                </a:cubicBezTo>
                <a:cubicBezTo>
                  <a:pt x="982" y="12949"/>
                  <a:pt x="2740" y="10800"/>
                  <a:pt x="4909" y="10800"/>
                </a:cubicBezTo>
                <a:cubicBezTo>
                  <a:pt x="7078" y="10800"/>
                  <a:pt x="8836" y="12949"/>
                  <a:pt x="8836" y="15600"/>
                </a:cubicBezTo>
                <a:cubicBezTo>
                  <a:pt x="8836" y="18251"/>
                  <a:pt x="7078" y="20400"/>
                  <a:pt x="4909" y="20400"/>
                </a:cubicBezTo>
                <a:moveTo>
                  <a:pt x="21102" y="12980"/>
                </a:moveTo>
                <a:lnTo>
                  <a:pt x="17504" y="2400"/>
                </a:lnTo>
                <a:lnTo>
                  <a:pt x="17493" y="2402"/>
                </a:lnTo>
                <a:cubicBezTo>
                  <a:pt x="17088" y="1006"/>
                  <a:pt x="16009" y="0"/>
                  <a:pt x="14727" y="0"/>
                </a:cubicBezTo>
                <a:cubicBezTo>
                  <a:pt x="13101" y="0"/>
                  <a:pt x="11782" y="1612"/>
                  <a:pt x="11782" y="3600"/>
                </a:cubicBezTo>
                <a:lnTo>
                  <a:pt x="9818" y="3600"/>
                </a:lnTo>
                <a:cubicBezTo>
                  <a:pt x="9818" y="1612"/>
                  <a:pt x="8499" y="0"/>
                  <a:pt x="6873" y="0"/>
                </a:cubicBezTo>
                <a:cubicBezTo>
                  <a:pt x="5592" y="0"/>
                  <a:pt x="4512" y="1006"/>
                  <a:pt x="4107" y="2402"/>
                </a:cubicBezTo>
                <a:lnTo>
                  <a:pt x="4096" y="2400"/>
                </a:lnTo>
                <a:lnTo>
                  <a:pt x="498" y="12980"/>
                </a:lnTo>
                <a:cubicBezTo>
                  <a:pt x="182" y="13772"/>
                  <a:pt x="0" y="14659"/>
                  <a:pt x="0" y="15600"/>
                </a:cubicBezTo>
                <a:cubicBezTo>
                  <a:pt x="0" y="18914"/>
                  <a:pt x="2198" y="21600"/>
                  <a:pt x="4909" y="21600"/>
                </a:cubicBezTo>
                <a:cubicBezTo>
                  <a:pt x="7284" y="21600"/>
                  <a:pt x="9265" y="19539"/>
                  <a:pt x="9719" y="16800"/>
                </a:cubicBezTo>
                <a:lnTo>
                  <a:pt x="11881" y="16800"/>
                </a:lnTo>
                <a:cubicBezTo>
                  <a:pt x="12335" y="19539"/>
                  <a:pt x="14316" y="21600"/>
                  <a:pt x="16691" y="21600"/>
                </a:cubicBezTo>
                <a:cubicBezTo>
                  <a:pt x="19402" y="21600"/>
                  <a:pt x="21600" y="18914"/>
                  <a:pt x="21600" y="15600"/>
                </a:cubicBezTo>
                <a:cubicBezTo>
                  <a:pt x="21600" y="14659"/>
                  <a:pt x="21418" y="13772"/>
                  <a:pt x="21102" y="12980"/>
                </a:cubicBezTo>
                <a:moveTo>
                  <a:pt x="16691" y="12000"/>
                </a:moveTo>
                <a:cubicBezTo>
                  <a:pt x="15064" y="12000"/>
                  <a:pt x="13745" y="13612"/>
                  <a:pt x="13745" y="15600"/>
                </a:cubicBezTo>
                <a:cubicBezTo>
                  <a:pt x="13745" y="15932"/>
                  <a:pt x="13965" y="16200"/>
                  <a:pt x="14236" y="16200"/>
                </a:cubicBezTo>
                <a:cubicBezTo>
                  <a:pt x="14508" y="16200"/>
                  <a:pt x="14727" y="15932"/>
                  <a:pt x="14727" y="15600"/>
                </a:cubicBezTo>
                <a:cubicBezTo>
                  <a:pt x="14727" y="14275"/>
                  <a:pt x="15606" y="13200"/>
                  <a:pt x="16691" y="13200"/>
                </a:cubicBezTo>
                <a:cubicBezTo>
                  <a:pt x="16962" y="13200"/>
                  <a:pt x="17182" y="12932"/>
                  <a:pt x="17182" y="12600"/>
                </a:cubicBezTo>
                <a:cubicBezTo>
                  <a:pt x="17182" y="12268"/>
                  <a:pt x="16962" y="12000"/>
                  <a:pt x="16691" y="12000"/>
                </a:cubicBezTo>
                <a:moveTo>
                  <a:pt x="4909" y="12000"/>
                </a:moveTo>
                <a:cubicBezTo>
                  <a:pt x="3282" y="12000"/>
                  <a:pt x="1964" y="13612"/>
                  <a:pt x="1964" y="15600"/>
                </a:cubicBezTo>
                <a:cubicBezTo>
                  <a:pt x="1964" y="15932"/>
                  <a:pt x="2183" y="16200"/>
                  <a:pt x="2455" y="16200"/>
                </a:cubicBezTo>
                <a:cubicBezTo>
                  <a:pt x="2726" y="16200"/>
                  <a:pt x="2945" y="15932"/>
                  <a:pt x="2945" y="15600"/>
                </a:cubicBezTo>
                <a:cubicBezTo>
                  <a:pt x="2945" y="14275"/>
                  <a:pt x="3825" y="13200"/>
                  <a:pt x="4909" y="13200"/>
                </a:cubicBezTo>
                <a:cubicBezTo>
                  <a:pt x="5180" y="13200"/>
                  <a:pt x="5400" y="12932"/>
                  <a:pt x="5400" y="12600"/>
                </a:cubicBezTo>
                <a:cubicBezTo>
                  <a:pt x="5400" y="12268"/>
                  <a:pt x="5180" y="12000"/>
                  <a:pt x="4909" y="120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86" name="Shape 2786"/>
          <p:cNvSpPr/>
          <p:nvPr/>
        </p:nvSpPr>
        <p:spPr>
          <a:xfrm>
            <a:off x="21006727" y="11436860"/>
            <a:ext cx="558253" cy="507899"/>
          </a:xfrm>
          <a:custGeom>
            <a:avLst/>
            <a:gdLst/>
            <a:ahLst/>
            <a:cxnLst>
              <a:cxn ang="0">
                <a:pos x="wd2" y="hd2"/>
              </a:cxn>
              <a:cxn ang="5400000">
                <a:pos x="wd2" y="hd2"/>
              </a:cxn>
              <a:cxn ang="10800000">
                <a:pos x="wd2" y="hd2"/>
              </a:cxn>
              <a:cxn ang="16200000">
                <a:pos x="wd2" y="hd2"/>
              </a:cxn>
            </a:cxnLst>
            <a:rect l="0" t="0" r="r" b="b"/>
            <a:pathLst>
              <a:path w="21079" h="20458" extrusionOk="0">
                <a:moveTo>
                  <a:pt x="8629" y="9718"/>
                </a:moveTo>
                <a:cubicBezTo>
                  <a:pt x="8364" y="9718"/>
                  <a:pt x="8150" y="9946"/>
                  <a:pt x="8150" y="10229"/>
                </a:cubicBezTo>
                <a:cubicBezTo>
                  <a:pt x="8150" y="10512"/>
                  <a:pt x="8364" y="10740"/>
                  <a:pt x="8629" y="10740"/>
                </a:cubicBezTo>
                <a:cubicBezTo>
                  <a:pt x="8894" y="10740"/>
                  <a:pt x="9109" y="10512"/>
                  <a:pt x="9109" y="10229"/>
                </a:cubicBezTo>
                <a:cubicBezTo>
                  <a:pt x="9109" y="9946"/>
                  <a:pt x="8894" y="9718"/>
                  <a:pt x="8629" y="9718"/>
                </a:cubicBezTo>
                <a:moveTo>
                  <a:pt x="19841" y="17227"/>
                </a:moveTo>
                <a:cubicBezTo>
                  <a:pt x="18962" y="17974"/>
                  <a:pt x="18122" y="17900"/>
                  <a:pt x="18122" y="17900"/>
                </a:cubicBezTo>
                <a:cubicBezTo>
                  <a:pt x="17681" y="17900"/>
                  <a:pt x="16277" y="16919"/>
                  <a:pt x="9448" y="11852"/>
                </a:cubicBezTo>
                <a:lnTo>
                  <a:pt x="10866" y="10844"/>
                </a:lnTo>
                <a:cubicBezTo>
                  <a:pt x="10866" y="10844"/>
                  <a:pt x="19841" y="17227"/>
                  <a:pt x="19841" y="17227"/>
                </a:cubicBezTo>
                <a:close/>
                <a:moveTo>
                  <a:pt x="6661" y="12605"/>
                </a:moveTo>
                <a:cubicBezTo>
                  <a:pt x="6010" y="12349"/>
                  <a:pt x="5264" y="12239"/>
                  <a:pt x="4521" y="12267"/>
                </a:cubicBezTo>
                <a:cubicBezTo>
                  <a:pt x="15686" y="3965"/>
                  <a:pt x="17591" y="2558"/>
                  <a:pt x="18122" y="2558"/>
                </a:cubicBezTo>
                <a:cubicBezTo>
                  <a:pt x="18122" y="2558"/>
                  <a:pt x="18962" y="2484"/>
                  <a:pt x="19841" y="3231"/>
                </a:cubicBezTo>
                <a:cubicBezTo>
                  <a:pt x="19841" y="3231"/>
                  <a:pt x="6661" y="12605"/>
                  <a:pt x="6661" y="12605"/>
                </a:cubicBezTo>
                <a:close/>
                <a:moveTo>
                  <a:pt x="5586" y="19031"/>
                </a:moveTo>
                <a:cubicBezTo>
                  <a:pt x="4111" y="19863"/>
                  <a:pt x="2224" y="19369"/>
                  <a:pt x="1372" y="17927"/>
                </a:cubicBezTo>
                <a:cubicBezTo>
                  <a:pt x="520" y="16485"/>
                  <a:pt x="1026" y="14640"/>
                  <a:pt x="2501" y="13808"/>
                </a:cubicBezTo>
                <a:cubicBezTo>
                  <a:pt x="3977" y="12975"/>
                  <a:pt x="6532" y="13092"/>
                  <a:pt x="7383" y="14534"/>
                </a:cubicBezTo>
                <a:cubicBezTo>
                  <a:pt x="8235" y="15977"/>
                  <a:pt x="7062" y="18198"/>
                  <a:pt x="5586" y="19031"/>
                </a:cubicBezTo>
                <a:moveTo>
                  <a:pt x="4521" y="8191"/>
                </a:moveTo>
                <a:cubicBezTo>
                  <a:pt x="5264" y="8219"/>
                  <a:pt x="6010" y="8109"/>
                  <a:pt x="6661" y="7853"/>
                </a:cubicBezTo>
                <a:lnTo>
                  <a:pt x="7765" y="8638"/>
                </a:lnTo>
                <a:cubicBezTo>
                  <a:pt x="7345" y="8950"/>
                  <a:pt x="6901" y="9281"/>
                  <a:pt x="6443" y="9621"/>
                </a:cubicBezTo>
                <a:cubicBezTo>
                  <a:pt x="5833" y="9167"/>
                  <a:pt x="5200" y="8696"/>
                  <a:pt x="4521" y="8191"/>
                </a:cubicBezTo>
                <a:moveTo>
                  <a:pt x="2501" y="6650"/>
                </a:moveTo>
                <a:cubicBezTo>
                  <a:pt x="1026" y="5818"/>
                  <a:pt x="520" y="3973"/>
                  <a:pt x="1372" y="2531"/>
                </a:cubicBezTo>
                <a:cubicBezTo>
                  <a:pt x="2224" y="1089"/>
                  <a:pt x="4111" y="595"/>
                  <a:pt x="5586" y="1427"/>
                </a:cubicBezTo>
                <a:cubicBezTo>
                  <a:pt x="7062" y="2260"/>
                  <a:pt x="8235" y="4481"/>
                  <a:pt x="7383" y="5924"/>
                </a:cubicBezTo>
                <a:cubicBezTo>
                  <a:pt x="6532" y="7366"/>
                  <a:pt x="3977" y="7483"/>
                  <a:pt x="2501" y="6650"/>
                </a:cubicBezTo>
                <a:moveTo>
                  <a:pt x="21079" y="3580"/>
                </a:moveTo>
                <a:cubicBezTo>
                  <a:pt x="21079" y="2451"/>
                  <a:pt x="19262" y="1535"/>
                  <a:pt x="18203" y="1535"/>
                </a:cubicBezTo>
                <a:lnTo>
                  <a:pt x="18122" y="1535"/>
                </a:lnTo>
                <a:cubicBezTo>
                  <a:pt x="17404" y="1535"/>
                  <a:pt x="17139" y="1673"/>
                  <a:pt x="8610" y="8009"/>
                </a:cubicBezTo>
                <a:lnTo>
                  <a:pt x="7613" y="7300"/>
                </a:lnTo>
                <a:cubicBezTo>
                  <a:pt x="7876" y="7084"/>
                  <a:pt x="8104" y="6833"/>
                  <a:pt x="8275" y="6534"/>
                </a:cubicBezTo>
                <a:cubicBezTo>
                  <a:pt x="9372" y="4611"/>
                  <a:pt x="7861" y="1650"/>
                  <a:pt x="5960" y="539"/>
                </a:cubicBezTo>
                <a:cubicBezTo>
                  <a:pt x="4060" y="-571"/>
                  <a:pt x="1629" y="88"/>
                  <a:pt x="532" y="2011"/>
                </a:cubicBezTo>
                <a:cubicBezTo>
                  <a:pt x="-521" y="3857"/>
                  <a:pt x="41" y="6194"/>
                  <a:pt x="1769" y="7361"/>
                </a:cubicBezTo>
                <a:cubicBezTo>
                  <a:pt x="3185" y="8414"/>
                  <a:pt x="4458" y="9360"/>
                  <a:pt x="5626" y="10229"/>
                </a:cubicBezTo>
                <a:cubicBezTo>
                  <a:pt x="4461" y="11096"/>
                  <a:pt x="3178" y="12049"/>
                  <a:pt x="1769" y="13097"/>
                </a:cubicBezTo>
                <a:cubicBezTo>
                  <a:pt x="40" y="14264"/>
                  <a:pt x="-521" y="16601"/>
                  <a:pt x="532" y="18447"/>
                </a:cubicBezTo>
                <a:cubicBezTo>
                  <a:pt x="1629" y="20371"/>
                  <a:pt x="4060" y="21029"/>
                  <a:pt x="5960" y="19919"/>
                </a:cubicBezTo>
                <a:cubicBezTo>
                  <a:pt x="7861" y="18808"/>
                  <a:pt x="9372" y="15847"/>
                  <a:pt x="8275" y="13924"/>
                </a:cubicBezTo>
                <a:cubicBezTo>
                  <a:pt x="8104" y="13625"/>
                  <a:pt x="7876" y="13374"/>
                  <a:pt x="7613" y="13158"/>
                </a:cubicBezTo>
                <a:lnTo>
                  <a:pt x="8610" y="12449"/>
                </a:lnTo>
                <a:cubicBezTo>
                  <a:pt x="17134" y="18781"/>
                  <a:pt x="17404" y="18923"/>
                  <a:pt x="18122" y="18923"/>
                </a:cubicBezTo>
                <a:lnTo>
                  <a:pt x="18203" y="18923"/>
                </a:lnTo>
                <a:cubicBezTo>
                  <a:pt x="19262" y="18923"/>
                  <a:pt x="21079" y="18007"/>
                  <a:pt x="21079" y="16878"/>
                </a:cubicBezTo>
                <a:lnTo>
                  <a:pt x="11731" y="10229"/>
                </a:lnTo>
                <a:cubicBezTo>
                  <a:pt x="11731" y="10229"/>
                  <a:pt x="21079" y="3580"/>
                  <a:pt x="21079" y="3580"/>
                </a:cubicBezTo>
                <a:close/>
                <a:moveTo>
                  <a:pt x="4639" y="16789"/>
                </a:moveTo>
                <a:cubicBezTo>
                  <a:pt x="4496" y="16859"/>
                  <a:pt x="4332" y="16897"/>
                  <a:pt x="4162" y="16897"/>
                </a:cubicBezTo>
                <a:cubicBezTo>
                  <a:pt x="3846" y="16897"/>
                  <a:pt x="3544" y="16764"/>
                  <a:pt x="3411" y="16567"/>
                </a:cubicBezTo>
                <a:cubicBezTo>
                  <a:pt x="3347" y="16471"/>
                  <a:pt x="3351" y="16406"/>
                  <a:pt x="3362" y="16361"/>
                </a:cubicBezTo>
                <a:cubicBezTo>
                  <a:pt x="3392" y="16240"/>
                  <a:pt x="3511" y="16117"/>
                  <a:pt x="3682" y="16034"/>
                </a:cubicBezTo>
                <a:cubicBezTo>
                  <a:pt x="3891" y="15930"/>
                  <a:pt x="4198" y="15869"/>
                  <a:pt x="4503" y="15869"/>
                </a:cubicBezTo>
                <a:cubicBezTo>
                  <a:pt x="4935" y="15869"/>
                  <a:pt x="5194" y="15988"/>
                  <a:pt x="5273" y="16050"/>
                </a:cubicBezTo>
                <a:cubicBezTo>
                  <a:pt x="5252" y="16207"/>
                  <a:pt x="5019" y="16601"/>
                  <a:pt x="4639" y="16789"/>
                </a:cubicBezTo>
                <a:moveTo>
                  <a:pt x="4503" y="14845"/>
                </a:moveTo>
                <a:cubicBezTo>
                  <a:pt x="4065" y="14845"/>
                  <a:pt x="3621" y="14936"/>
                  <a:pt x="3279" y="15105"/>
                </a:cubicBezTo>
                <a:cubicBezTo>
                  <a:pt x="2435" y="15522"/>
                  <a:pt x="2147" y="16443"/>
                  <a:pt x="2633" y="17165"/>
                </a:cubicBezTo>
                <a:cubicBezTo>
                  <a:pt x="2960" y="17649"/>
                  <a:pt x="3553" y="17919"/>
                  <a:pt x="4162" y="17919"/>
                </a:cubicBezTo>
                <a:cubicBezTo>
                  <a:pt x="4461" y="17919"/>
                  <a:pt x="4764" y="17854"/>
                  <a:pt x="5041" y="17717"/>
                </a:cubicBezTo>
                <a:cubicBezTo>
                  <a:pt x="5885" y="17300"/>
                  <a:pt x="6555" y="16190"/>
                  <a:pt x="6069" y="15469"/>
                </a:cubicBezTo>
                <a:cubicBezTo>
                  <a:pt x="5779" y="15040"/>
                  <a:pt x="5146" y="14845"/>
                  <a:pt x="4503" y="14845"/>
                </a:cubicBezTo>
                <a:moveTo>
                  <a:pt x="4503" y="4590"/>
                </a:moveTo>
                <a:cubicBezTo>
                  <a:pt x="4198" y="4590"/>
                  <a:pt x="3891" y="4528"/>
                  <a:pt x="3682" y="4425"/>
                </a:cubicBezTo>
                <a:cubicBezTo>
                  <a:pt x="3511" y="4341"/>
                  <a:pt x="3392" y="4219"/>
                  <a:pt x="3362" y="4098"/>
                </a:cubicBezTo>
                <a:cubicBezTo>
                  <a:pt x="3351" y="4052"/>
                  <a:pt x="3347" y="3987"/>
                  <a:pt x="3411" y="3891"/>
                </a:cubicBezTo>
                <a:cubicBezTo>
                  <a:pt x="3544" y="3694"/>
                  <a:pt x="3846" y="3561"/>
                  <a:pt x="4162" y="3561"/>
                </a:cubicBezTo>
                <a:cubicBezTo>
                  <a:pt x="4332" y="3561"/>
                  <a:pt x="4496" y="3599"/>
                  <a:pt x="4639" y="3669"/>
                </a:cubicBezTo>
                <a:cubicBezTo>
                  <a:pt x="5019" y="3857"/>
                  <a:pt x="5252" y="4252"/>
                  <a:pt x="5273" y="4408"/>
                </a:cubicBezTo>
                <a:cubicBezTo>
                  <a:pt x="5194" y="4470"/>
                  <a:pt x="4935" y="4590"/>
                  <a:pt x="4503" y="4590"/>
                </a:cubicBezTo>
                <a:moveTo>
                  <a:pt x="5041" y="2741"/>
                </a:moveTo>
                <a:cubicBezTo>
                  <a:pt x="4764" y="2604"/>
                  <a:pt x="4461" y="2539"/>
                  <a:pt x="4162" y="2539"/>
                </a:cubicBezTo>
                <a:cubicBezTo>
                  <a:pt x="3553" y="2539"/>
                  <a:pt x="2960" y="2809"/>
                  <a:pt x="2633" y="3294"/>
                </a:cubicBezTo>
                <a:cubicBezTo>
                  <a:pt x="2147" y="4015"/>
                  <a:pt x="2435" y="4937"/>
                  <a:pt x="3279" y="5353"/>
                </a:cubicBezTo>
                <a:cubicBezTo>
                  <a:pt x="3621" y="5522"/>
                  <a:pt x="4065" y="5613"/>
                  <a:pt x="4503" y="5613"/>
                </a:cubicBezTo>
                <a:cubicBezTo>
                  <a:pt x="5146" y="5613"/>
                  <a:pt x="5779" y="5418"/>
                  <a:pt x="6069" y="4990"/>
                </a:cubicBezTo>
                <a:cubicBezTo>
                  <a:pt x="6555" y="4268"/>
                  <a:pt x="5885" y="3158"/>
                  <a:pt x="5041" y="274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87" name="Shape 2787"/>
          <p:cNvSpPr/>
          <p:nvPr/>
        </p:nvSpPr>
        <p:spPr>
          <a:xfrm>
            <a:off x="22073249" y="11411467"/>
            <a:ext cx="558309" cy="558681"/>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88" name="Shape 2788"/>
          <p:cNvSpPr/>
          <p:nvPr/>
        </p:nvSpPr>
        <p:spPr>
          <a:xfrm>
            <a:off x="10762180" y="7142054"/>
            <a:ext cx="2323373" cy="538461"/>
          </a:xfrm>
          <a:prstGeom prst="rect">
            <a:avLst/>
          </a:prstGeom>
          <a:noFill/>
          <a:ln w="12700">
            <a:miter lim="400000"/>
          </a:ln>
          <a:extLst>
            <a:ext uri="{C572A759-6A51-4108-AA02-DFA0A04FC94B}">
              <ma14:wrappingTextBoxFlag xmlns:ma14="http://schemas.microsoft.com/office/mac/drawingml/2011/main" val="1"/>
            </a:ext>
          </a:extLst>
        </p:spPr>
        <p:txBody>
          <a:bodyPr wrap="none" lIns="38090" tIns="38090" rIns="38090" bIns="38090" anchor="ctr">
            <a:spAutoFit/>
          </a:bodyPr>
          <a:lstStyle>
            <a:lvl1pPr algn="l">
              <a:defRPr sz="3000" b="1" cap="none" spc="-90">
                <a:solidFill>
                  <a:srgbClr val="1C1D21"/>
                </a:solidFill>
                <a:latin typeface="+mj-lt"/>
                <a:ea typeface="+mj-ea"/>
                <a:cs typeface="+mj-cs"/>
                <a:sym typeface="Karla"/>
              </a:defRPr>
            </a:lvl1pPr>
          </a:lstStyle>
          <a:p>
            <a:r>
              <a:rPr sz="2999" b="0">
                <a:solidFill>
                  <a:schemeClr val="bg1"/>
                </a:solidFill>
                <a:latin typeface="Lato" charset="0"/>
                <a:ea typeface="Lato" charset="0"/>
                <a:cs typeface="Lato" charset="0"/>
              </a:rPr>
              <a:t>Miscellaneous</a:t>
            </a:r>
          </a:p>
        </p:txBody>
      </p:sp>
    </p:spTree>
    <p:extLst>
      <p:ext uri="{BB962C8B-B14F-4D97-AF65-F5344CB8AC3E}">
        <p14:creationId xmlns:p14="http://schemas.microsoft.com/office/powerpoint/2010/main" val="17139750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0" name="Shape 2790"/>
          <p:cNvSpPr/>
          <p:nvPr/>
        </p:nvSpPr>
        <p:spPr>
          <a:xfrm>
            <a:off x="1758542" y="3732151"/>
            <a:ext cx="558655" cy="406295"/>
          </a:xfrm>
          <a:custGeom>
            <a:avLst/>
            <a:gdLst/>
            <a:ahLst/>
            <a:cxnLst>
              <a:cxn ang="0">
                <a:pos x="wd2" y="hd2"/>
              </a:cxn>
              <a:cxn ang="5400000">
                <a:pos x="wd2" y="hd2"/>
              </a:cxn>
              <a:cxn ang="10800000">
                <a:pos x="wd2" y="hd2"/>
              </a:cxn>
              <a:cxn ang="16200000">
                <a:pos x="wd2" y="hd2"/>
              </a:cxn>
            </a:cxnLst>
            <a:rect l="0" t="0" r="r" b="b"/>
            <a:pathLst>
              <a:path w="21600" h="21600" extrusionOk="0">
                <a:moveTo>
                  <a:pt x="3436" y="17550"/>
                </a:moveTo>
                <a:lnTo>
                  <a:pt x="10309" y="17550"/>
                </a:lnTo>
                <a:cubicBezTo>
                  <a:pt x="10580" y="17550"/>
                  <a:pt x="10800" y="17248"/>
                  <a:pt x="10800" y="16875"/>
                </a:cubicBezTo>
                <a:cubicBezTo>
                  <a:pt x="10800" y="16503"/>
                  <a:pt x="10580" y="16200"/>
                  <a:pt x="10309" y="16200"/>
                </a:cubicBezTo>
                <a:lnTo>
                  <a:pt x="3436" y="16200"/>
                </a:lnTo>
                <a:cubicBezTo>
                  <a:pt x="3166" y="16200"/>
                  <a:pt x="2945" y="16503"/>
                  <a:pt x="2945" y="16875"/>
                </a:cubicBezTo>
                <a:cubicBezTo>
                  <a:pt x="2945" y="17248"/>
                  <a:pt x="3166" y="17550"/>
                  <a:pt x="3436" y="17550"/>
                </a:cubicBezTo>
                <a:moveTo>
                  <a:pt x="3436" y="14850"/>
                </a:moveTo>
                <a:lnTo>
                  <a:pt x="12273" y="14850"/>
                </a:lnTo>
                <a:cubicBezTo>
                  <a:pt x="12544" y="14850"/>
                  <a:pt x="12764" y="14548"/>
                  <a:pt x="12764" y="14175"/>
                </a:cubicBezTo>
                <a:cubicBezTo>
                  <a:pt x="12764" y="13803"/>
                  <a:pt x="12544" y="13500"/>
                  <a:pt x="12273" y="13500"/>
                </a:cubicBezTo>
                <a:lnTo>
                  <a:pt x="3436" y="13500"/>
                </a:lnTo>
                <a:cubicBezTo>
                  <a:pt x="3166" y="13500"/>
                  <a:pt x="2945" y="13803"/>
                  <a:pt x="2945" y="14175"/>
                </a:cubicBezTo>
                <a:cubicBezTo>
                  <a:pt x="2945" y="14548"/>
                  <a:pt x="3166" y="14850"/>
                  <a:pt x="3436" y="14850"/>
                </a:cubicBezTo>
                <a:moveTo>
                  <a:pt x="20618" y="4050"/>
                </a:moveTo>
                <a:lnTo>
                  <a:pt x="982" y="4050"/>
                </a:lnTo>
                <a:lnTo>
                  <a:pt x="982" y="1350"/>
                </a:lnTo>
                <a:lnTo>
                  <a:pt x="20618" y="1350"/>
                </a:lnTo>
                <a:cubicBezTo>
                  <a:pt x="20618" y="1350"/>
                  <a:pt x="20618" y="4050"/>
                  <a:pt x="20618" y="4050"/>
                </a:cubicBezTo>
                <a:close/>
                <a:moveTo>
                  <a:pt x="20618" y="20250"/>
                </a:moveTo>
                <a:lnTo>
                  <a:pt x="982" y="20250"/>
                </a:lnTo>
                <a:lnTo>
                  <a:pt x="982" y="9450"/>
                </a:lnTo>
                <a:lnTo>
                  <a:pt x="20618" y="9450"/>
                </a:lnTo>
                <a:cubicBezTo>
                  <a:pt x="20618" y="9450"/>
                  <a:pt x="20618" y="20250"/>
                  <a:pt x="20618" y="20250"/>
                </a:cubicBezTo>
                <a:close/>
                <a:moveTo>
                  <a:pt x="20618" y="0"/>
                </a:moveTo>
                <a:lnTo>
                  <a:pt x="982" y="0"/>
                </a:lnTo>
                <a:cubicBezTo>
                  <a:pt x="440" y="0"/>
                  <a:pt x="0" y="605"/>
                  <a:pt x="0" y="1350"/>
                </a:cubicBezTo>
                <a:lnTo>
                  <a:pt x="0" y="20250"/>
                </a:lnTo>
                <a:cubicBezTo>
                  <a:pt x="0" y="20995"/>
                  <a:pt x="440" y="21600"/>
                  <a:pt x="982" y="21600"/>
                </a:cubicBezTo>
                <a:lnTo>
                  <a:pt x="20618" y="21600"/>
                </a:lnTo>
                <a:cubicBezTo>
                  <a:pt x="21160" y="21600"/>
                  <a:pt x="21600" y="20995"/>
                  <a:pt x="21600" y="20250"/>
                </a:cubicBezTo>
                <a:lnTo>
                  <a:pt x="21600" y="1350"/>
                </a:lnTo>
                <a:cubicBezTo>
                  <a:pt x="21600" y="605"/>
                  <a:pt x="21160" y="0"/>
                  <a:pt x="20618" y="0"/>
                </a:cubicBezTo>
                <a:moveTo>
                  <a:pt x="16200" y="17550"/>
                </a:moveTo>
                <a:lnTo>
                  <a:pt x="18164" y="17550"/>
                </a:lnTo>
                <a:cubicBezTo>
                  <a:pt x="18434" y="17550"/>
                  <a:pt x="18655" y="17248"/>
                  <a:pt x="18655" y="16875"/>
                </a:cubicBezTo>
                <a:lnTo>
                  <a:pt x="18655" y="14175"/>
                </a:lnTo>
                <a:cubicBezTo>
                  <a:pt x="18655" y="13803"/>
                  <a:pt x="18434" y="13500"/>
                  <a:pt x="18164" y="13500"/>
                </a:cubicBezTo>
                <a:lnTo>
                  <a:pt x="16200" y="13500"/>
                </a:lnTo>
                <a:cubicBezTo>
                  <a:pt x="15929" y="13500"/>
                  <a:pt x="15709" y="13803"/>
                  <a:pt x="15709" y="14175"/>
                </a:cubicBezTo>
                <a:lnTo>
                  <a:pt x="15709" y="16875"/>
                </a:lnTo>
                <a:cubicBezTo>
                  <a:pt x="15709" y="17248"/>
                  <a:pt x="15929" y="17550"/>
                  <a:pt x="16200" y="1755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91" name="Shape 2791"/>
          <p:cNvSpPr/>
          <p:nvPr/>
        </p:nvSpPr>
        <p:spPr>
          <a:xfrm>
            <a:off x="2825064" y="3706757"/>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20618" y="0"/>
                </a:moveTo>
                <a:lnTo>
                  <a:pt x="4909" y="0"/>
                </a:lnTo>
                <a:cubicBezTo>
                  <a:pt x="4367" y="0"/>
                  <a:pt x="3927" y="538"/>
                  <a:pt x="3927" y="1200"/>
                </a:cubicBezTo>
                <a:lnTo>
                  <a:pt x="3927" y="3000"/>
                </a:lnTo>
                <a:cubicBezTo>
                  <a:pt x="3927" y="3332"/>
                  <a:pt x="4147" y="3600"/>
                  <a:pt x="4418" y="3600"/>
                </a:cubicBezTo>
                <a:cubicBezTo>
                  <a:pt x="4689" y="3600"/>
                  <a:pt x="4909" y="3332"/>
                  <a:pt x="4909" y="3000"/>
                </a:cubicBezTo>
                <a:lnTo>
                  <a:pt x="4909" y="1200"/>
                </a:lnTo>
                <a:lnTo>
                  <a:pt x="20618" y="1200"/>
                </a:lnTo>
                <a:lnTo>
                  <a:pt x="20618" y="15600"/>
                </a:lnTo>
                <a:lnTo>
                  <a:pt x="19145" y="15600"/>
                </a:lnTo>
                <a:cubicBezTo>
                  <a:pt x="18875" y="15600"/>
                  <a:pt x="18655" y="15869"/>
                  <a:pt x="18655" y="16200"/>
                </a:cubicBezTo>
                <a:cubicBezTo>
                  <a:pt x="18655" y="16532"/>
                  <a:pt x="18875" y="16800"/>
                  <a:pt x="19145" y="16800"/>
                </a:cubicBezTo>
                <a:lnTo>
                  <a:pt x="20618" y="16800"/>
                </a:lnTo>
                <a:cubicBezTo>
                  <a:pt x="21160" y="16800"/>
                  <a:pt x="21600" y="16262"/>
                  <a:pt x="21600" y="15600"/>
                </a:cubicBezTo>
                <a:lnTo>
                  <a:pt x="21600" y="1200"/>
                </a:lnTo>
                <a:cubicBezTo>
                  <a:pt x="21600" y="538"/>
                  <a:pt x="21160" y="0"/>
                  <a:pt x="20618" y="0"/>
                </a:cubicBezTo>
                <a:moveTo>
                  <a:pt x="16691" y="8400"/>
                </a:moveTo>
                <a:lnTo>
                  <a:pt x="982" y="8400"/>
                </a:lnTo>
                <a:lnTo>
                  <a:pt x="982" y="6000"/>
                </a:lnTo>
                <a:lnTo>
                  <a:pt x="16691" y="6000"/>
                </a:lnTo>
                <a:cubicBezTo>
                  <a:pt x="16691" y="6000"/>
                  <a:pt x="16691" y="8400"/>
                  <a:pt x="16691" y="8400"/>
                </a:cubicBezTo>
                <a:close/>
                <a:moveTo>
                  <a:pt x="16691" y="20400"/>
                </a:moveTo>
                <a:lnTo>
                  <a:pt x="982" y="20400"/>
                </a:lnTo>
                <a:lnTo>
                  <a:pt x="982" y="12000"/>
                </a:lnTo>
                <a:lnTo>
                  <a:pt x="16691" y="12000"/>
                </a:lnTo>
                <a:cubicBezTo>
                  <a:pt x="16691" y="12000"/>
                  <a:pt x="16691" y="20400"/>
                  <a:pt x="16691" y="20400"/>
                </a:cubicBezTo>
                <a:close/>
                <a:moveTo>
                  <a:pt x="16691" y="4800"/>
                </a:moveTo>
                <a:lnTo>
                  <a:pt x="982" y="4800"/>
                </a:lnTo>
                <a:cubicBezTo>
                  <a:pt x="440" y="4800"/>
                  <a:pt x="0" y="5338"/>
                  <a:pt x="0" y="6000"/>
                </a:cubicBezTo>
                <a:lnTo>
                  <a:pt x="0" y="20400"/>
                </a:lnTo>
                <a:cubicBezTo>
                  <a:pt x="0" y="21062"/>
                  <a:pt x="440" y="21600"/>
                  <a:pt x="982" y="21600"/>
                </a:cubicBezTo>
                <a:lnTo>
                  <a:pt x="16691" y="21600"/>
                </a:lnTo>
                <a:cubicBezTo>
                  <a:pt x="17233" y="21600"/>
                  <a:pt x="17673" y="21062"/>
                  <a:pt x="17673" y="20400"/>
                </a:cubicBezTo>
                <a:lnTo>
                  <a:pt x="17673" y="6000"/>
                </a:lnTo>
                <a:cubicBezTo>
                  <a:pt x="17673" y="5338"/>
                  <a:pt x="17233" y="4800"/>
                  <a:pt x="16691" y="4800"/>
                </a:cubicBezTo>
                <a:moveTo>
                  <a:pt x="3436" y="18000"/>
                </a:moveTo>
                <a:lnTo>
                  <a:pt x="7364" y="18000"/>
                </a:lnTo>
                <a:cubicBezTo>
                  <a:pt x="7634" y="18000"/>
                  <a:pt x="7855" y="17732"/>
                  <a:pt x="7855" y="17400"/>
                </a:cubicBezTo>
                <a:cubicBezTo>
                  <a:pt x="7855" y="17069"/>
                  <a:pt x="7634" y="16800"/>
                  <a:pt x="7364" y="16800"/>
                </a:cubicBezTo>
                <a:lnTo>
                  <a:pt x="3436" y="16800"/>
                </a:lnTo>
                <a:cubicBezTo>
                  <a:pt x="3166" y="16800"/>
                  <a:pt x="2945" y="17069"/>
                  <a:pt x="2945" y="17400"/>
                </a:cubicBezTo>
                <a:cubicBezTo>
                  <a:pt x="2945" y="17732"/>
                  <a:pt x="3166" y="18000"/>
                  <a:pt x="3436" y="18000"/>
                </a:cubicBezTo>
                <a:moveTo>
                  <a:pt x="3436" y="15600"/>
                </a:moveTo>
                <a:lnTo>
                  <a:pt x="9327" y="15600"/>
                </a:lnTo>
                <a:cubicBezTo>
                  <a:pt x="9598" y="15600"/>
                  <a:pt x="9818" y="15332"/>
                  <a:pt x="9818" y="15000"/>
                </a:cubicBezTo>
                <a:cubicBezTo>
                  <a:pt x="9818" y="14668"/>
                  <a:pt x="9598" y="14400"/>
                  <a:pt x="9327" y="14400"/>
                </a:cubicBezTo>
                <a:lnTo>
                  <a:pt x="3436" y="14400"/>
                </a:lnTo>
                <a:cubicBezTo>
                  <a:pt x="3166" y="14400"/>
                  <a:pt x="2945" y="14668"/>
                  <a:pt x="2945" y="15000"/>
                </a:cubicBezTo>
                <a:cubicBezTo>
                  <a:pt x="2945" y="15332"/>
                  <a:pt x="3166" y="15600"/>
                  <a:pt x="3436" y="15600"/>
                </a:cubicBezTo>
                <a:moveTo>
                  <a:pt x="12273" y="18000"/>
                </a:moveTo>
                <a:lnTo>
                  <a:pt x="14236" y="18000"/>
                </a:lnTo>
                <a:cubicBezTo>
                  <a:pt x="14507" y="18000"/>
                  <a:pt x="14727" y="17732"/>
                  <a:pt x="14727" y="17400"/>
                </a:cubicBezTo>
                <a:lnTo>
                  <a:pt x="14727" y="15000"/>
                </a:lnTo>
                <a:cubicBezTo>
                  <a:pt x="14727" y="14668"/>
                  <a:pt x="14507" y="14400"/>
                  <a:pt x="14236" y="14400"/>
                </a:cubicBezTo>
                <a:lnTo>
                  <a:pt x="12273" y="14400"/>
                </a:lnTo>
                <a:cubicBezTo>
                  <a:pt x="12002" y="14400"/>
                  <a:pt x="11782" y="14668"/>
                  <a:pt x="11782" y="15000"/>
                </a:cubicBezTo>
                <a:lnTo>
                  <a:pt x="11782" y="17400"/>
                </a:lnTo>
                <a:cubicBezTo>
                  <a:pt x="11782" y="17732"/>
                  <a:pt x="12002" y="18000"/>
                  <a:pt x="12273" y="180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92" name="Shape 2792"/>
          <p:cNvSpPr/>
          <p:nvPr/>
        </p:nvSpPr>
        <p:spPr>
          <a:xfrm>
            <a:off x="3891586" y="365597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949" y="13580"/>
                </a:moveTo>
                <a:cubicBezTo>
                  <a:pt x="11701" y="13784"/>
                  <a:pt x="11474" y="13901"/>
                  <a:pt x="11085" y="13931"/>
                </a:cubicBezTo>
                <a:lnTo>
                  <a:pt x="11085" y="11339"/>
                </a:lnTo>
                <a:cubicBezTo>
                  <a:pt x="11251" y="11383"/>
                  <a:pt x="11321" y="11435"/>
                  <a:pt x="11479" y="11494"/>
                </a:cubicBezTo>
                <a:cubicBezTo>
                  <a:pt x="11638" y="11554"/>
                  <a:pt x="11780" y="11632"/>
                  <a:pt x="11906" y="11728"/>
                </a:cubicBezTo>
                <a:cubicBezTo>
                  <a:pt x="12032" y="11824"/>
                  <a:pt x="12133" y="11943"/>
                  <a:pt x="12208" y="12084"/>
                </a:cubicBezTo>
                <a:cubicBezTo>
                  <a:pt x="12284" y="12225"/>
                  <a:pt x="12322" y="12399"/>
                  <a:pt x="12322" y="12607"/>
                </a:cubicBezTo>
                <a:cubicBezTo>
                  <a:pt x="12322" y="13052"/>
                  <a:pt x="12198" y="13376"/>
                  <a:pt x="11949" y="13580"/>
                </a:cubicBezTo>
                <a:moveTo>
                  <a:pt x="10437" y="9837"/>
                </a:moveTo>
                <a:cubicBezTo>
                  <a:pt x="10286" y="9800"/>
                  <a:pt x="10228" y="9753"/>
                  <a:pt x="10081" y="9698"/>
                </a:cubicBezTo>
                <a:cubicBezTo>
                  <a:pt x="9933" y="9642"/>
                  <a:pt x="9803" y="9570"/>
                  <a:pt x="9692" y="9481"/>
                </a:cubicBezTo>
                <a:cubicBezTo>
                  <a:pt x="9581" y="9392"/>
                  <a:pt x="9489" y="9285"/>
                  <a:pt x="9417" y="9159"/>
                </a:cubicBezTo>
                <a:cubicBezTo>
                  <a:pt x="9345" y="9032"/>
                  <a:pt x="9309" y="8880"/>
                  <a:pt x="9309" y="8702"/>
                </a:cubicBezTo>
                <a:cubicBezTo>
                  <a:pt x="9309" y="8309"/>
                  <a:pt x="9415" y="8030"/>
                  <a:pt x="9627" y="7862"/>
                </a:cubicBezTo>
                <a:cubicBezTo>
                  <a:pt x="9839" y="7696"/>
                  <a:pt x="10048" y="7612"/>
                  <a:pt x="10437" y="7612"/>
                </a:cubicBezTo>
                <a:cubicBezTo>
                  <a:pt x="10437" y="7612"/>
                  <a:pt x="10437" y="9837"/>
                  <a:pt x="10437" y="9837"/>
                </a:cubicBezTo>
                <a:close/>
                <a:moveTo>
                  <a:pt x="12765" y="10727"/>
                </a:moveTo>
                <a:cubicBezTo>
                  <a:pt x="12527" y="10542"/>
                  <a:pt x="12253" y="10390"/>
                  <a:pt x="11944" y="10271"/>
                </a:cubicBezTo>
                <a:cubicBezTo>
                  <a:pt x="11634" y="10153"/>
                  <a:pt x="11410" y="10049"/>
                  <a:pt x="11085" y="9959"/>
                </a:cubicBezTo>
                <a:lnTo>
                  <a:pt x="11085" y="7612"/>
                </a:lnTo>
                <a:cubicBezTo>
                  <a:pt x="11474" y="7612"/>
                  <a:pt x="11665" y="7713"/>
                  <a:pt x="11841" y="7913"/>
                </a:cubicBezTo>
                <a:cubicBezTo>
                  <a:pt x="12017" y="8113"/>
                  <a:pt x="12113" y="8402"/>
                  <a:pt x="12127" y="8781"/>
                </a:cubicBezTo>
                <a:lnTo>
                  <a:pt x="13359" y="8781"/>
                </a:lnTo>
                <a:cubicBezTo>
                  <a:pt x="13359" y="8417"/>
                  <a:pt x="13295" y="8098"/>
                  <a:pt x="13170" y="7824"/>
                </a:cubicBezTo>
                <a:cubicBezTo>
                  <a:pt x="13043" y="7550"/>
                  <a:pt x="12875" y="7323"/>
                  <a:pt x="12662" y="7145"/>
                </a:cubicBezTo>
                <a:cubicBezTo>
                  <a:pt x="12449" y="6967"/>
                  <a:pt x="12200" y="6833"/>
                  <a:pt x="11911" y="6744"/>
                </a:cubicBezTo>
                <a:cubicBezTo>
                  <a:pt x="11623" y="6656"/>
                  <a:pt x="11410" y="6611"/>
                  <a:pt x="11085" y="6611"/>
                </a:cubicBezTo>
                <a:lnTo>
                  <a:pt x="11085" y="5881"/>
                </a:lnTo>
                <a:lnTo>
                  <a:pt x="10437" y="5881"/>
                </a:lnTo>
                <a:lnTo>
                  <a:pt x="10437" y="6611"/>
                </a:lnTo>
                <a:cubicBezTo>
                  <a:pt x="10113" y="6611"/>
                  <a:pt x="9895" y="6659"/>
                  <a:pt x="9600" y="6756"/>
                </a:cubicBezTo>
                <a:cubicBezTo>
                  <a:pt x="9305" y="6852"/>
                  <a:pt x="9044" y="6991"/>
                  <a:pt x="8817" y="7173"/>
                </a:cubicBezTo>
                <a:cubicBezTo>
                  <a:pt x="8590" y="7355"/>
                  <a:pt x="8410" y="7581"/>
                  <a:pt x="8277" y="7852"/>
                </a:cubicBezTo>
                <a:cubicBezTo>
                  <a:pt x="8144" y="8122"/>
                  <a:pt x="8077" y="8436"/>
                  <a:pt x="8077" y="8791"/>
                </a:cubicBezTo>
                <a:cubicBezTo>
                  <a:pt x="8077" y="9199"/>
                  <a:pt x="8150" y="9541"/>
                  <a:pt x="8293" y="9815"/>
                </a:cubicBezTo>
                <a:cubicBezTo>
                  <a:pt x="8438" y="10089"/>
                  <a:pt x="8626" y="10317"/>
                  <a:pt x="8860" y="10499"/>
                </a:cubicBezTo>
                <a:cubicBezTo>
                  <a:pt x="9094" y="10681"/>
                  <a:pt x="9357" y="10829"/>
                  <a:pt x="9649" y="10944"/>
                </a:cubicBezTo>
                <a:cubicBezTo>
                  <a:pt x="9940" y="11059"/>
                  <a:pt x="10142" y="11157"/>
                  <a:pt x="10437" y="11239"/>
                </a:cubicBezTo>
                <a:lnTo>
                  <a:pt x="10437" y="13931"/>
                </a:lnTo>
                <a:cubicBezTo>
                  <a:pt x="9940" y="13916"/>
                  <a:pt x="9676" y="13768"/>
                  <a:pt x="9460" y="13486"/>
                </a:cubicBezTo>
                <a:cubicBezTo>
                  <a:pt x="9244" y="13204"/>
                  <a:pt x="9139" y="12818"/>
                  <a:pt x="9147" y="12329"/>
                </a:cubicBezTo>
                <a:lnTo>
                  <a:pt x="7915" y="12329"/>
                </a:lnTo>
                <a:cubicBezTo>
                  <a:pt x="7908" y="12744"/>
                  <a:pt x="7967" y="13111"/>
                  <a:pt x="8094" y="13430"/>
                </a:cubicBezTo>
                <a:cubicBezTo>
                  <a:pt x="8220" y="13749"/>
                  <a:pt x="8397" y="14018"/>
                  <a:pt x="8628" y="14236"/>
                </a:cubicBezTo>
                <a:cubicBezTo>
                  <a:pt x="8858" y="14455"/>
                  <a:pt x="9136" y="14624"/>
                  <a:pt x="9460" y="14743"/>
                </a:cubicBezTo>
                <a:cubicBezTo>
                  <a:pt x="9784" y="14861"/>
                  <a:pt x="10048" y="14924"/>
                  <a:pt x="10437" y="14932"/>
                </a:cubicBezTo>
                <a:lnTo>
                  <a:pt x="10437" y="15692"/>
                </a:lnTo>
                <a:lnTo>
                  <a:pt x="11085" y="15692"/>
                </a:lnTo>
                <a:lnTo>
                  <a:pt x="11085" y="14932"/>
                </a:lnTo>
                <a:cubicBezTo>
                  <a:pt x="11446" y="14917"/>
                  <a:pt x="11688" y="14856"/>
                  <a:pt x="11998" y="14748"/>
                </a:cubicBezTo>
                <a:cubicBezTo>
                  <a:pt x="12307" y="14641"/>
                  <a:pt x="12578" y="14485"/>
                  <a:pt x="12808" y="14281"/>
                </a:cubicBezTo>
                <a:cubicBezTo>
                  <a:pt x="13038" y="14077"/>
                  <a:pt x="13220" y="13821"/>
                  <a:pt x="13353" y="13513"/>
                </a:cubicBezTo>
                <a:cubicBezTo>
                  <a:pt x="13486" y="13206"/>
                  <a:pt x="13553" y="12844"/>
                  <a:pt x="13553" y="12429"/>
                </a:cubicBezTo>
                <a:cubicBezTo>
                  <a:pt x="13553" y="12028"/>
                  <a:pt x="13481" y="11691"/>
                  <a:pt x="13337" y="11417"/>
                </a:cubicBezTo>
                <a:cubicBezTo>
                  <a:pt x="13193" y="11142"/>
                  <a:pt x="13002" y="10912"/>
                  <a:pt x="12765" y="1072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93" name="Shape 2793"/>
          <p:cNvSpPr/>
          <p:nvPr/>
        </p:nvSpPr>
        <p:spPr>
          <a:xfrm>
            <a:off x="4958108" y="365597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9686" y="14720"/>
                </a:moveTo>
                <a:cubicBezTo>
                  <a:pt x="9513" y="14863"/>
                  <a:pt x="9355" y="14945"/>
                  <a:pt x="9084" y="14965"/>
                </a:cubicBezTo>
                <a:lnTo>
                  <a:pt x="9084" y="13151"/>
                </a:lnTo>
                <a:cubicBezTo>
                  <a:pt x="9199" y="13182"/>
                  <a:pt x="9248" y="13219"/>
                  <a:pt x="9358" y="13260"/>
                </a:cubicBezTo>
                <a:cubicBezTo>
                  <a:pt x="9469" y="13302"/>
                  <a:pt x="9568" y="13357"/>
                  <a:pt x="9656" y="13424"/>
                </a:cubicBezTo>
                <a:cubicBezTo>
                  <a:pt x="9744" y="13491"/>
                  <a:pt x="9814" y="13575"/>
                  <a:pt x="9867" y="13673"/>
                </a:cubicBezTo>
                <a:cubicBezTo>
                  <a:pt x="9920" y="13772"/>
                  <a:pt x="9946" y="13894"/>
                  <a:pt x="9946" y="14039"/>
                </a:cubicBezTo>
                <a:cubicBezTo>
                  <a:pt x="9946" y="14350"/>
                  <a:pt x="9859" y="14577"/>
                  <a:pt x="9686" y="14720"/>
                </a:cubicBezTo>
                <a:moveTo>
                  <a:pt x="8631" y="12100"/>
                </a:moveTo>
                <a:cubicBezTo>
                  <a:pt x="8526" y="12074"/>
                  <a:pt x="8486" y="12041"/>
                  <a:pt x="8383" y="12003"/>
                </a:cubicBezTo>
                <a:cubicBezTo>
                  <a:pt x="8280" y="11964"/>
                  <a:pt x="8189" y="11913"/>
                  <a:pt x="8112" y="11851"/>
                </a:cubicBezTo>
                <a:cubicBezTo>
                  <a:pt x="8034" y="11789"/>
                  <a:pt x="7969" y="11714"/>
                  <a:pt x="7919" y="11625"/>
                </a:cubicBezTo>
                <a:cubicBezTo>
                  <a:pt x="7869" y="11537"/>
                  <a:pt x="7844" y="11431"/>
                  <a:pt x="7844" y="11306"/>
                </a:cubicBezTo>
                <a:cubicBezTo>
                  <a:pt x="7844" y="11031"/>
                  <a:pt x="7918" y="10835"/>
                  <a:pt x="8067" y="10718"/>
                </a:cubicBezTo>
                <a:cubicBezTo>
                  <a:pt x="8214" y="10601"/>
                  <a:pt x="8360" y="10543"/>
                  <a:pt x="8631" y="10543"/>
                </a:cubicBezTo>
                <a:cubicBezTo>
                  <a:pt x="8631" y="10543"/>
                  <a:pt x="8631" y="12100"/>
                  <a:pt x="8631" y="12100"/>
                </a:cubicBezTo>
                <a:close/>
                <a:moveTo>
                  <a:pt x="10255" y="12723"/>
                </a:moveTo>
                <a:cubicBezTo>
                  <a:pt x="10089" y="12593"/>
                  <a:pt x="9898" y="12487"/>
                  <a:pt x="9683" y="12404"/>
                </a:cubicBezTo>
                <a:cubicBezTo>
                  <a:pt x="9466" y="12321"/>
                  <a:pt x="9310" y="12248"/>
                  <a:pt x="9084" y="12186"/>
                </a:cubicBezTo>
                <a:lnTo>
                  <a:pt x="9084" y="10543"/>
                </a:lnTo>
                <a:cubicBezTo>
                  <a:pt x="9355" y="10543"/>
                  <a:pt x="9488" y="10613"/>
                  <a:pt x="9611" y="10753"/>
                </a:cubicBezTo>
                <a:cubicBezTo>
                  <a:pt x="9734" y="10893"/>
                  <a:pt x="9800" y="11096"/>
                  <a:pt x="9810" y="11361"/>
                </a:cubicBezTo>
                <a:lnTo>
                  <a:pt x="10669" y="11361"/>
                </a:lnTo>
                <a:cubicBezTo>
                  <a:pt x="10669" y="11106"/>
                  <a:pt x="10625" y="10883"/>
                  <a:pt x="10537" y="10690"/>
                </a:cubicBezTo>
                <a:cubicBezTo>
                  <a:pt x="10450" y="10499"/>
                  <a:pt x="10331" y="10340"/>
                  <a:pt x="10183" y="10216"/>
                </a:cubicBezTo>
                <a:cubicBezTo>
                  <a:pt x="10035" y="10091"/>
                  <a:pt x="9860" y="9998"/>
                  <a:pt x="9659" y="9935"/>
                </a:cubicBezTo>
                <a:cubicBezTo>
                  <a:pt x="9459" y="9873"/>
                  <a:pt x="9310" y="9842"/>
                  <a:pt x="9084" y="9842"/>
                </a:cubicBezTo>
                <a:lnTo>
                  <a:pt x="9084" y="9331"/>
                </a:lnTo>
                <a:lnTo>
                  <a:pt x="8631" y="9331"/>
                </a:lnTo>
                <a:lnTo>
                  <a:pt x="8631" y="9842"/>
                </a:lnTo>
                <a:cubicBezTo>
                  <a:pt x="8405" y="9842"/>
                  <a:pt x="8253" y="9876"/>
                  <a:pt x="8048" y="9943"/>
                </a:cubicBezTo>
                <a:cubicBezTo>
                  <a:pt x="7842" y="10011"/>
                  <a:pt x="7660" y="10108"/>
                  <a:pt x="7501" y="10235"/>
                </a:cubicBezTo>
                <a:cubicBezTo>
                  <a:pt x="7343" y="10363"/>
                  <a:pt x="7218" y="10521"/>
                  <a:pt x="7125" y="10710"/>
                </a:cubicBezTo>
                <a:cubicBezTo>
                  <a:pt x="7032" y="10899"/>
                  <a:pt x="6985" y="11119"/>
                  <a:pt x="6985" y="11368"/>
                </a:cubicBezTo>
                <a:cubicBezTo>
                  <a:pt x="6985" y="11654"/>
                  <a:pt x="7035" y="11892"/>
                  <a:pt x="7136" y="12085"/>
                </a:cubicBezTo>
                <a:cubicBezTo>
                  <a:pt x="7237" y="12277"/>
                  <a:pt x="7368" y="12436"/>
                  <a:pt x="7531" y="12563"/>
                </a:cubicBezTo>
                <a:cubicBezTo>
                  <a:pt x="7694" y="12691"/>
                  <a:pt x="7878" y="12794"/>
                  <a:pt x="8081" y="12875"/>
                </a:cubicBezTo>
                <a:cubicBezTo>
                  <a:pt x="8285" y="12956"/>
                  <a:pt x="8426" y="13024"/>
                  <a:pt x="8631" y="13081"/>
                </a:cubicBezTo>
                <a:lnTo>
                  <a:pt x="8631" y="14965"/>
                </a:lnTo>
                <a:cubicBezTo>
                  <a:pt x="8285" y="14955"/>
                  <a:pt x="8100" y="14852"/>
                  <a:pt x="7950" y="14654"/>
                </a:cubicBezTo>
                <a:cubicBezTo>
                  <a:pt x="7799" y="14457"/>
                  <a:pt x="7726" y="14187"/>
                  <a:pt x="7731" y="13844"/>
                </a:cubicBezTo>
                <a:lnTo>
                  <a:pt x="6872" y="13844"/>
                </a:lnTo>
                <a:cubicBezTo>
                  <a:pt x="6867" y="14135"/>
                  <a:pt x="6908" y="14392"/>
                  <a:pt x="6996" y="14615"/>
                </a:cubicBezTo>
                <a:cubicBezTo>
                  <a:pt x="7085" y="14839"/>
                  <a:pt x="7209" y="15027"/>
                  <a:pt x="7369" y="15180"/>
                </a:cubicBezTo>
                <a:cubicBezTo>
                  <a:pt x="7530" y="15333"/>
                  <a:pt x="7723" y="15451"/>
                  <a:pt x="7950" y="15534"/>
                </a:cubicBezTo>
                <a:cubicBezTo>
                  <a:pt x="8176" y="15617"/>
                  <a:pt x="8360" y="15661"/>
                  <a:pt x="8631" y="15667"/>
                </a:cubicBezTo>
                <a:lnTo>
                  <a:pt x="8631" y="16199"/>
                </a:lnTo>
                <a:lnTo>
                  <a:pt x="9084" y="16199"/>
                </a:lnTo>
                <a:lnTo>
                  <a:pt x="9084" y="15667"/>
                </a:lnTo>
                <a:cubicBezTo>
                  <a:pt x="9335" y="15656"/>
                  <a:pt x="9504" y="15613"/>
                  <a:pt x="9720" y="15538"/>
                </a:cubicBezTo>
                <a:cubicBezTo>
                  <a:pt x="9936" y="15463"/>
                  <a:pt x="10124" y="15354"/>
                  <a:pt x="10285" y="15211"/>
                </a:cubicBezTo>
                <a:cubicBezTo>
                  <a:pt x="10445" y="15068"/>
                  <a:pt x="10573" y="14889"/>
                  <a:pt x="10666" y="14673"/>
                </a:cubicBezTo>
                <a:cubicBezTo>
                  <a:pt x="10758" y="14459"/>
                  <a:pt x="10805" y="14205"/>
                  <a:pt x="10805" y="13914"/>
                </a:cubicBezTo>
                <a:cubicBezTo>
                  <a:pt x="10805" y="13634"/>
                  <a:pt x="10755" y="13398"/>
                  <a:pt x="10654" y="13206"/>
                </a:cubicBezTo>
                <a:cubicBezTo>
                  <a:pt x="10554" y="13014"/>
                  <a:pt x="10421" y="12853"/>
                  <a:pt x="10255" y="12723"/>
                </a:cubicBezTo>
                <a:moveTo>
                  <a:pt x="12764" y="0"/>
                </a:moveTo>
                <a:cubicBezTo>
                  <a:pt x="9919" y="0"/>
                  <a:pt x="7396" y="1350"/>
                  <a:pt x="5779" y="3437"/>
                </a:cubicBezTo>
                <a:cubicBezTo>
                  <a:pt x="6324" y="3259"/>
                  <a:pt x="6890" y="3132"/>
                  <a:pt x="7472" y="3051"/>
                </a:cubicBezTo>
                <a:cubicBezTo>
                  <a:pt x="8868" y="1774"/>
                  <a:pt x="10722" y="987"/>
                  <a:pt x="12764" y="987"/>
                </a:cubicBezTo>
                <a:cubicBezTo>
                  <a:pt x="17099" y="987"/>
                  <a:pt x="20613" y="4502"/>
                  <a:pt x="20613" y="8836"/>
                </a:cubicBezTo>
                <a:cubicBezTo>
                  <a:pt x="20613" y="10878"/>
                  <a:pt x="19827" y="12732"/>
                  <a:pt x="18549" y="14128"/>
                </a:cubicBezTo>
                <a:cubicBezTo>
                  <a:pt x="18468" y="14710"/>
                  <a:pt x="18341" y="15276"/>
                  <a:pt x="18163" y="15821"/>
                </a:cubicBezTo>
                <a:cubicBezTo>
                  <a:pt x="20250" y="14204"/>
                  <a:pt x="21600" y="11681"/>
                  <a:pt x="21600" y="8836"/>
                </a:cubicBezTo>
                <a:cubicBezTo>
                  <a:pt x="21600" y="3956"/>
                  <a:pt x="17644" y="0"/>
                  <a:pt x="12764" y="0"/>
                </a:cubicBezTo>
                <a:moveTo>
                  <a:pt x="8836" y="20613"/>
                </a:moveTo>
                <a:cubicBezTo>
                  <a:pt x="4501" y="20613"/>
                  <a:pt x="987" y="17098"/>
                  <a:pt x="987" y="12764"/>
                </a:cubicBezTo>
                <a:cubicBezTo>
                  <a:pt x="987" y="8429"/>
                  <a:pt x="4501" y="4915"/>
                  <a:pt x="8836" y="4915"/>
                </a:cubicBezTo>
                <a:cubicBezTo>
                  <a:pt x="13172" y="4915"/>
                  <a:pt x="16685" y="8429"/>
                  <a:pt x="16685" y="12764"/>
                </a:cubicBezTo>
                <a:cubicBezTo>
                  <a:pt x="16685" y="17098"/>
                  <a:pt x="13172" y="20613"/>
                  <a:pt x="8836" y="20613"/>
                </a:cubicBezTo>
                <a:moveTo>
                  <a:pt x="8836" y="3927"/>
                </a:moveTo>
                <a:cubicBezTo>
                  <a:pt x="3956" y="3927"/>
                  <a:pt x="0" y="7884"/>
                  <a:pt x="0" y="12764"/>
                </a:cubicBezTo>
                <a:cubicBezTo>
                  <a:pt x="0" y="17644"/>
                  <a:pt x="3956" y="21600"/>
                  <a:pt x="8836" y="21600"/>
                </a:cubicBezTo>
                <a:cubicBezTo>
                  <a:pt x="13716" y="21600"/>
                  <a:pt x="17673" y="17644"/>
                  <a:pt x="17673" y="12764"/>
                </a:cubicBezTo>
                <a:cubicBezTo>
                  <a:pt x="17673" y="7884"/>
                  <a:pt x="13716" y="3927"/>
                  <a:pt x="8836" y="392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94" name="Shape 2794"/>
          <p:cNvSpPr/>
          <p:nvPr/>
        </p:nvSpPr>
        <p:spPr>
          <a:xfrm>
            <a:off x="6024630" y="365597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535" y="7724"/>
                </a:moveTo>
                <a:cubicBezTo>
                  <a:pt x="12082" y="7724"/>
                  <a:pt x="12586" y="7961"/>
                  <a:pt x="13047" y="8436"/>
                </a:cubicBezTo>
                <a:lnTo>
                  <a:pt x="13544" y="7424"/>
                </a:lnTo>
                <a:cubicBezTo>
                  <a:pt x="12888" y="6964"/>
                  <a:pt x="12248" y="6734"/>
                  <a:pt x="11621" y="6734"/>
                </a:cubicBezTo>
                <a:cubicBezTo>
                  <a:pt x="10757" y="6734"/>
                  <a:pt x="10048" y="7019"/>
                  <a:pt x="9494" y="7590"/>
                </a:cubicBezTo>
                <a:cubicBezTo>
                  <a:pt x="9019" y="8087"/>
                  <a:pt x="8691" y="8762"/>
                  <a:pt x="8510" y="9615"/>
                </a:cubicBezTo>
                <a:lnTo>
                  <a:pt x="7938" y="9615"/>
                </a:lnTo>
                <a:lnTo>
                  <a:pt x="7658" y="10327"/>
                </a:lnTo>
                <a:lnTo>
                  <a:pt x="8435" y="10327"/>
                </a:lnTo>
                <a:cubicBezTo>
                  <a:pt x="8428" y="10409"/>
                  <a:pt x="8423" y="10483"/>
                  <a:pt x="8419" y="10549"/>
                </a:cubicBezTo>
                <a:cubicBezTo>
                  <a:pt x="8415" y="10616"/>
                  <a:pt x="8414" y="10675"/>
                  <a:pt x="8414" y="10727"/>
                </a:cubicBezTo>
                <a:cubicBezTo>
                  <a:pt x="8414" y="10794"/>
                  <a:pt x="8415" y="10857"/>
                  <a:pt x="8419" y="10916"/>
                </a:cubicBezTo>
                <a:cubicBezTo>
                  <a:pt x="8423" y="10976"/>
                  <a:pt x="8428" y="11032"/>
                  <a:pt x="8435" y="11083"/>
                </a:cubicBezTo>
                <a:lnTo>
                  <a:pt x="7949" y="11083"/>
                </a:lnTo>
                <a:lnTo>
                  <a:pt x="7658" y="11784"/>
                </a:lnTo>
                <a:lnTo>
                  <a:pt x="8489" y="11784"/>
                </a:lnTo>
                <a:cubicBezTo>
                  <a:pt x="8604" y="12674"/>
                  <a:pt x="8896" y="13382"/>
                  <a:pt x="9364" y="13908"/>
                </a:cubicBezTo>
                <a:cubicBezTo>
                  <a:pt x="9904" y="14517"/>
                  <a:pt x="10656" y="14821"/>
                  <a:pt x="11621" y="14821"/>
                </a:cubicBezTo>
                <a:cubicBezTo>
                  <a:pt x="12219" y="14821"/>
                  <a:pt x="12762" y="14658"/>
                  <a:pt x="13252" y="14331"/>
                </a:cubicBezTo>
                <a:lnTo>
                  <a:pt x="13252" y="13097"/>
                </a:lnTo>
                <a:cubicBezTo>
                  <a:pt x="12978" y="13356"/>
                  <a:pt x="12733" y="13542"/>
                  <a:pt x="12517" y="13653"/>
                </a:cubicBezTo>
                <a:cubicBezTo>
                  <a:pt x="12280" y="13772"/>
                  <a:pt x="11981" y="13831"/>
                  <a:pt x="11621" y="13831"/>
                </a:cubicBezTo>
                <a:cubicBezTo>
                  <a:pt x="11067" y="13831"/>
                  <a:pt x="10627" y="13620"/>
                  <a:pt x="10304" y="13197"/>
                </a:cubicBezTo>
                <a:cubicBezTo>
                  <a:pt x="10023" y="12855"/>
                  <a:pt x="9839" y="12385"/>
                  <a:pt x="9753" y="11784"/>
                </a:cubicBezTo>
                <a:lnTo>
                  <a:pt x="11924" y="11784"/>
                </a:lnTo>
                <a:lnTo>
                  <a:pt x="12193" y="11083"/>
                </a:lnTo>
                <a:lnTo>
                  <a:pt x="9699" y="11083"/>
                </a:lnTo>
                <a:cubicBezTo>
                  <a:pt x="9692" y="11046"/>
                  <a:pt x="9688" y="10932"/>
                  <a:pt x="9688" y="10739"/>
                </a:cubicBezTo>
                <a:lnTo>
                  <a:pt x="9688" y="10483"/>
                </a:lnTo>
                <a:cubicBezTo>
                  <a:pt x="9688" y="10416"/>
                  <a:pt x="9692" y="10364"/>
                  <a:pt x="9699" y="10327"/>
                </a:cubicBezTo>
                <a:lnTo>
                  <a:pt x="12344" y="10327"/>
                </a:lnTo>
                <a:lnTo>
                  <a:pt x="12626" y="9615"/>
                </a:lnTo>
                <a:lnTo>
                  <a:pt x="9775" y="9615"/>
                </a:lnTo>
                <a:cubicBezTo>
                  <a:pt x="9868" y="9096"/>
                  <a:pt x="10051" y="8662"/>
                  <a:pt x="10325" y="8314"/>
                </a:cubicBezTo>
                <a:cubicBezTo>
                  <a:pt x="10649" y="7920"/>
                  <a:pt x="11052" y="7724"/>
                  <a:pt x="11535" y="772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95" name="Shape 2795"/>
          <p:cNvSpPr/>
          <p:nvPr/>
        </p:nvSpPr>
        <p:spPr>
          <a:xfrm>
            <a:off x="7091153" y="365597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8836" y="20613"/>
                </a:moveTo>
                <a:cubicBezTo>
                  <a:pt x="4502" y="20613"/>
                  <a:pt x="988" y="17098"/>
                  <a:pt x="988" y="12764"/>
                </a:cubicBezTo>
                <a:cubicBezTo>
                  <a:pt x="988" y="8429"/>
                  <a:pt x="4502" y="4915"/>
                  <a:pt x="8836" y="4915"/>
                </a:cubicBezTo>
                <a:cubicBezTo>
                  <a:pt x="13171" y="4915"/>
                  <a:pt x="16685" y="8429"/>
                  <a:pt x="16685" y="12764"/>
                </a:cubicBezTo>
                <a:cubicBezTo>
                  <a:pt x="16685" y="17098"/>
                  <a:pt x="13171" y="20613"/>
                  <a:pt x="8836" y="20613"/>
                </a:cubicBezTo>
                <a:moveTo>
                  <a:pt x="8836" y="3927"/>
                </a:moveTo>
                <a:cubicBezTo>
                  <a:pt x="3956" y="3927"/>
                  <a:pt x="0" y="7884"/>
                  <a:pt x="0" y="12764"/>
                </a:cubicBezTo>
                <a:cubicBezTo>
                  <a:pt x="0" y="17644"/>
                  <a:pt x="3956" y="21600"/>
                  <a:pt x="8836" y="21600"/>
                </a:cubicBezTo>
                <a:cubicBezTo>
                  <a:pt x="13717" y="21600"/>
                  <a:pt x="17673" y="17644"/>
                  <a:pt x="17673" y="12764"/>
                </a:cubicBezTo>
                <a:cubicBezTo>
                  <a:pt x="17673" y="7884"/>
                  <a:pt x="13717" y="3927"/>
                  <a:pt x="8836" y="3927"/>
                </a:cubicBezTo>
                <a:moveTo>
                  <a:pt x="12764" y="0"/>
                </a:moveTo>
                <a:cubicBezTo>
                  <a:pt x="9919" y="0"/>
                  <a:pt x="7395" y="1349"/>
                  <a:pt x="5780" y="3437"/>
                </a:cubicBezTo>
                <a:cubicBezTo>
                  <a:pt x="6324" y="3259"/>
                  <a:pt x="6890" y="3132"/>
                  <a:pt x="7472" y="3051"/>
                </a:cubicBezTo>
                <a:cubicBezTo>
                  <a:pt x="8868" y="1774"/>
                  <a:pt x="10722" y="987"/>
                  <a:pt x="12764" y="987"/>
                </a:cubicBezTo>
                <a:cubicBezTo>
                  <a:pt x="17098" y="987"/>
                  <a:pt x="20612" y="4502"/>
                  <a:pt x="20612" y="8836"/>
                </a:cubicBezTo>
                <a:cubicBezTo>
                  <a:pt x="20612" y="10878"/>
                  <a:pt x="19827" y="12732"/>
                  <a:pt x="18549" y="14128"/>
                </a:cubicBezTo>
                <a:cubicBezTo>
                  <a:pt x="18468" y="14710"/>
                  <a:pt x="18341" y="15276"/>
                  <a:pt x="18163" y="15821"/>
                </a:cubicBezTo>
                <a:cubicBezTo>
                  <a:pt x="20250" y="14204"/>
                  <a:pt x="21600" y="11681"/>
                  <a:pt x="21600" y="8836"/>
                </a:cubicBezTo>
                <a:cubicBezTo>
                  <a:pt x="21600" y="3956"/>
                  <a:pt x="17644" y="0"/>
                  <a:pt x="12764" y="0"/>
                </a:cubicBezTo>
                <a:moveTo>
                  <a:pt x="9292" y="10539"/>
                </a:moveTo>
                <a:cubicBezTo>
                  <a:pt x="9702" y="10539"/>
                  <a:pt x="10080" y="10712"/>
                  <a:pt x="10426" y="11057"/>
                </a:cubicBezTo>
                <a:lnTo>
                  <a:pt x="10798" y="10320"/>
                </a:lnTo>
                <a:cubicBezTo>
                  <a:pt x="10307" y="9985"/>
                  <a:pt x="9826" y="9817"/>
                  <a:pt x="9356" y="9817"/>
                </a:cubicBezTo>
                <a:cubicBezTo>
                  <a:pt x="8708" y="9817"/>
                  <a:pt x="8176" y="10026"/>
                  <a:pt x="7761" y="10441"/>
                </a:cubicBezTo>
                <a:cubicBezTo>
                  <a:pt x="7404" y="10804"/>
                  <a:pt x="7158" y="11296"/>
                  <a:pt x="7023" y="11917"/>
                </a:cubicBezTo>
                <a:lnTo>
                  <a:pt x="6594" y="11917"/>
                </a:lnTo>
                <a:lnTo>
                  <a:pt x="6384" y="12435"/>
                </a:lnTo>
                <a:lnTo>
                  <a:pt x="6967" y="12435"/>
                </a:lnTo>
                <a:cubicBezTo>
                  <a:pt x="6961" y="12495"/>
                  <a:pt x="6957" y="12549"/>
                  <a:pt x="6955" y="12598"/>
                </a:cubicBezTo>
                <a:cubicBezTo>
                  <a:pt x="6952" y="12646"/>
                  <a:pt x="6950" y="12690"/>
                  <a:pt x="6950" y="12727"/>
                </a:cubicBezTo>
                <a:cubicBezTo>
                  <a:pt x="6950" y="12776"/>
                  <a:pt x="6952" y="12822"/>
                  <a:pt x="6955" y="12865"/>
                </a:cubicBezTo>
                <a:cubicBezTo>
                  <a:pt x="6957" y="12908"/>
                  <a:pt x="6961" y="12949"/>
                  <a:pt x="6967" y="12987"/>
                </a:cubicBezTo>
                <a:lnTo>
                  <a:pt x="6602" y="12987"/>
                </a:lnTo>
                <a:lnTo>
                  <a:pt x="6384" y="13497"/>
                </a:lnTo>
                <a:lnTo>
                  <a:pt x="7007" y="13497"/>
                </a:lnTo>
                <a:cubicBezTo>
                  <a:pt x="7093" y="14146"/>
                  <a:pt x="7313" y="14662"/>
                  <a:pt x="7663" y="15045"/>
                </a:cubicBezTo>
                <a:cubicBezTo>
                  <a:pt x="8068" y="15489"/>
                  <a:pt x="8633" y="15710"/>
                  <a:pt x="9356" y="15710"/>
                </a:cubicBezTo>
                <a:cubicBezTo>
                  <a:pt x="9805" y="15710"/>
                  <a:pt x="10212" y="15591"/>
                  <a:pt x="10579" y="15354"/>
                </a:cubicBezTo>
                <a:lnTo>
                  <a:pt x="10579" y="14454"/>
                </a:lnTo>
                <a:cubicBezTo>
                  <a:pt x="10374" y="14643"/>
                  <a:pt x="10191" y="14778"/>
                  <a:pt x="10029" y="14859"/>
                </a:cubicBezTo>
                <a:cubicBezTo>
                  <a:pt x="9850" y="14945"/>
                  <a:pt x="9626" y="14989"/>
                  <a:pt x="9356" y="14989"/>
                </a:cubicBezTo>
                <a:cubicBezTo>
                  <a:pt x="8940" y="14989"/>
                  <a:pt x="8611" y="14834"/>
                  <a:pt x="8368" y="14527"/>
                </a:cubicBezTo>
                <a:cubicBezTo>
                  <a:pt x="8158" y="14279"/>
                  <a:pt x="8020" y="13935"/>
                  <a:pt x="7955" y="13497"/>
                </a:cubicBezTo>
                <a:lnTo>
                  <a:pt x="9583" y="13497"/>
                </a:lnTo>
                <a:lnTo>
                  <a:pt x="9786" y="12987"/>
                </a:lnTo>
                <a:lnTo>
                  <a:pt x="7914" y="12987"/>
                </a:lnTo>
                <a:cubicBezTo>
                  <a:pt x="7909" y="12960"/>
                  <a:pt x="7906" y="12876"/>
                  <a:pt x="7906" y="12735"/>
                </a:cubicBezTo>
                <a:lnTo>
                  <a:pt x="7906" y="12549"/>
                </a:lnTo>
                <a:cubicBezTo>
                  <a:pt x="7906" y="12500"/>
                  <a:pt x="7909" y="12462"/>
                  <a:pt x="7914" y="12435"/>
                </a:cubicBezTo>
                <a:lnTo>
                  <a:pt x="9899" y="12435"/>
                </a:lnTo>
                <a:lnTo>
                  <a:pt x="10110" y="11917"/>
                </a:lnTo>
                <a:lnTo>
                  <a:pt x="7972" y="11917"/>
                </a:lnTo>
                <a:cubicBezTo>
                  <a:pt x="8042" y="11539"/>
                  <a:pt x="8179" y="11222"/>
                  <a:pt x="8384" y="10968"/>
                </a:cubicBezTo>
                <a:cubicBezTo>
                  <a:pt x="8627" y="10682"/>
                  <a:pt x="8929" y="10539"/>
                  <a:pt x="9292" y="1053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96" name="Shape 2796"/>
          <p:cNvSpPr/>
          <p:nvPr/>
        </p:nvSpPr>
        <p:spPr>
          <a:xfrm>
            <a:off x="8157675" y="365597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2660" y="9921"/>
                </a:moveTo>
                <a:cubicBezTo>
                  <a:pt x="12438" y="10786"/>
                  <a:pt x="11065" y="10346"/>
                  <a:pt x="10620" y="10238"/>
                </a:cubicBezTo>
                <a:lnTo>
                  <a:pt x="11011" y="8710"/>
                </a:lnTo>
                <a:cubicBezTo>
                  <a:pt x="11457" y="8818"/>
                  <a:pt x="12891" y="9019"/>
                  <a:pt x="12660" y="9921"/>
                </a:cubicBezTo>
                <a:moveTo>
                  <a:pt x="12416" y="12387"/>
                </a:moveTo>
                <a:cubicBezTo>
                  <a:pt x="12172" y="13338"/>
                  <a:pt x="10523" y="12824"/>
                  <a:pt x="9988" y="12695"/>
                </a:cubicBezTo>
                <a:lnTo>
                  <a:pt x="10421" y="11009"/>
                </a:lnTo>
                <a:cubicBezTo>
                  <a:pt x="10956" y="11139"/>
                  <a:pt x="12671" y="11395"/>
                  <a:pt x="12416" y="12387"/>
                </a:cubicBezTo>
                <a:moveTo>
                  <a:pt x="12637" y="8174"/>
                </a:moveTo>
                <a:lnTo>
                  <a:pt x="12960" y="6916"/>
                </a:lnTo>
                <a:lnTo>
                  <a:pt x="12171" y="6726"/>
                </a:lnTo>
                <a:lnTo>
                  <a:pt x="11857" y="7950"/>
                </a:lnTo>
                <a:cubicBezTo>
                  <a:pt x="11649" y="7900"/>
                  <a:pt x="11436" y="7853"/>
                  <a:pt x="11224" y="7806"/>
                </a:cubicBezTo>
                <a:lnTo>
                  <a:pt x="11541" y="6573"/>
                </a:lnTo>
                <a:lnTo>
                  <a:pt x="10753" y="6382"/>
                </a:lnTo>
                <a:lnTo>
                  <a:pt x="10429" y="7640"/>
                </a:lnTo>
                <a:cubicBezTo>
                  <a:pt x="10258" y="7602"/>
                  <a:pt x="10090" y="7565"/>
                  <a:pt x="9926" y="7525"/>
                </a:cubicBezTo>
                <a:lnTo>
                  <a:pt x="9927" y="7521"/>
                </a:lnTo>
                <a:lnTo>
                  <a:pt x="8839" y="7257"/>
                </a:lnTo>
                <a:lnTo>
                  <a:pt x="8629" y="8075"/>
                </a:lnTo>
                <a:cubicBezTo>
                  <a:pt x="8629" y="8075"/>
                  <a:pt x="9214" y="8205"/>
                  <a:pt x="9202" y="8214"/>
                </a:cubicBezTo>
                <a:cubicBezTo>
                  <a:pt x="9521" y="8291"/>
                  <a:pt x="9579" y="8496"/>
                  <a:pt x="9569" y="8658"/>
                </a:cubicBezTo>
                <a:lnTo>
                  <a:pt x="9202" y="10091"/>
                </a:lnTo>
                <a:cubicBezTo>
                  <a:pt x="9224" y="10097"/>
                  <a:pt x="9252" y="10104"/>
                  <a:pt x="9283" y="10116"/>
                </a:cubicBezTo>
                <a:cubicBezTo>
                  <a:pt x="9257" y="10110"/>
                  <a:pt x="9229" y="10103"/>
                  <a:pt x="9200" y="10097"/>
                </a:cubicBezTo>
                <a:lnTo>
                  <a:pt x="8684" y="12103"/>
                </a:lnTo>
                <a:cubicBezTo>
                  <a:pt x="8646" y="12198"/>
                  <a:pt x="8546" y="12339"/>
                  <a:pt x="8323" y="12285"/>
                </a:cubicBezTo>
                <a:cubicBezTo>
                  <a:pt x="8331" y="12297"/>
                  <a:pt x="7749" y="12147"/>
                  <a:pt x="7749" y="12147"/>
                </a:cubicBezTo>
                <a:lnTo>
                  <a:pt x="7358" y="13023"/>
                </a:lnTo>
                <a:lnTo>
                  <a:pt x="8384" y="13271"/>
                </a:lnTo>
                <a:cubicBezTo>
                  <a:pt x="8575" y="13317"/>
                  <a:pt x="8762" y="13366"/>
                  <a:pt x="8946" y="13412"/>
                </a:cubicBezTo>
                <a:lnTo>
                  <a:pt x="8621" y="14684"/>
                </a:lnTo>
                <a:lnTo>
                  <a:pt x="9408" y="14875"/>
                </a:lnTo>
                <a:lnTo>
                  <a:pt x="9731" y="13616"/>
                </a:lnTo>
                <a:cubicBezTo>
                  <a:pt x="9947" y="13673"/>
                  <a:pt x="10156" y="13725"/>
                  <a:pt x="10360" y="13775"/>
                </a:cubicBezTo>
                <a:lnTo>
                  <a:pt x="10038" y="15027"/>
                </a:lnTo>
                <a:lnTo>
                  <a:pt x="10827" y="15218"/>
                </a:lnTo>
                <a:lnTo>
                  <a:pt x="11153" y="13948"/>
                </a:lnTo>
                <a:cubicBezTo>
                  <a:pt x="12499" y="14195"/>
                  <a:pt x="13510" y="14095"/>
                  <a:pt x="13935" y="12915"/>
                </a:cubicBezTo>
                <a:cubicBezTo>
                  <a:pt x="14279" y="11964"/>
                  <a:pt x="13918" y="11416"/>
                  <a:pt x="13210" y="11058"/>
                </a:cubicBezTo>
                <a:cubicBezTo>
                  <a:pt x="13726" y="10943"/>
                  <a:pt x="14115" y="10614"/>
                  <a:pt x="14218" y="9934"/>
                </a:cubicBezTo>
                <a:cubicBezTo>
                  <a:pt x="14361" y="9006"/>
                  <a:pt x="13633" y="8507"/>
                  <a:pt x="12637" y="8174"/>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97" name="Shape 2797"/>
          <p:cNvSpPr/>
          <p:nvPr/>
        </p:nvSpPr>
        <p:spPr>
          <a:xfrm>
            <a:off x="9224197" y="365597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052" y="12079"/>
                </a:moveTo>
                <a:cubicBezTo>
                  <a:pt x="9878" y="12752"/>
                  <a:pt x="8799" y="12411"/>
                  <a:pt x="8449" y="12327"/>
                </a:cubicBezTo>
                <a:lnTo>
                  <a:pt x="8758" y="11138"/>
                </a:lnTo>
                <a:cubicBezTo>
                  <a:pt x="9107" y="11222"/>
                  <a:pt x="10234" y="11378"/>
                  <a:pt x="10052" y="12079"/>
                </a:cubicBezTo>
                <a:moveTo>
                  <a:pt x="9860" y="13998"/>
                </a:moveTo>
                <a:cubicBezTo>
                  <a:pt x="9669" y="14737"/>
                  <a:pt x="8373" y="14338"/>
                  <a:pt x="7953" y="14238"/>
                </a:cubicBezTo>
                <a:lnTo>
                  <a:pt x="8293" y="12927"/>
                </a:lnTo>
                <a:cubicBezTo>
                  <a:pt x="8714" y="13027"/>
                  <a:pt x="10060" y="13227"/>
                  <a:pt x="9860" y="13998"/>
                </a:cubicBezTo>
                <a:moveTo>
                  <a:pt x="10034" y="10721"/>
                </a:moveTo>
                <a:lnTo>
                  <a:pt x="10288" y="9743"/>
                </a:lnTo>
                <a:lnTo>
                  <a:pt x="9668" y="9595"/>
                </a:lnTo>
                <a:lnTo>
                  <a:pt x="9421" y="10547"/>
                </a:lnTo>
                <a:cubicBezTo>
                  <a:pt x="9258" y="10508"/>
                  <a:pt x="9090" y="10471"/>
                  <a:pt x="8925" y="10434"/>
                </a:cubicBezTo>
                <a:lnTo>
                  <a:pt x="9173" y="9476"/>
                </a:lnTo>
                <a:lnTo>
                  <a:pt x="8554" y="9328"/>
                </a:lnTo>
                <a:lnTo>
                  <a:pt x="8300" y="10306"/>
                </a:lnTo>
                <a:cubicBezTo>
                  <a:pt x="8165" y="10276"/>
                  <a:pt x="8033" y="10247"/>
                  <a:pt x="7904" y="10216"/>
                </a:cubicBezTo>
                <a:lnTo>
                  <a:pt x="7904" y="10213"/>
                </a:lnTo>
                <a:lnTo>
                  <a:pt x="7050" y="10008"/>
                </a:lnTo>
                <a:lnTo>
                  <a:pt x="6885" y="10644"/>
                </a:lnTo>
                <a:cubicBezTo>
                  <a:pt x="6885" y="10644"/>
                  <a:pt x="7345" y="10745"/>
                  <a:pt x="7335" y="10751"/>
                </a:cubicBezTo>
                <a:cubicBezTo>
                  <a:pt x="7586" y="10812"/>
                  <a:pt x="7632" y="10971"/>
                  <a:pt x="7624" y="11098"/>
                </a:cubicBezTo>
                <a:lnTo>
                  <a:pt x="7335" y="12213"/>
                </a:lnTo>
                <a:cubicBezTo>
                  <a:pt x="7352" y="12216"/>
                  <a:pt x="7375" y="12222"/>
                  <a:pt x="7399" y="12232"/>
                </a:cubicBezTo>
                <a:cubicBezTo>
                  <a:pt x="7379" y="12227"/>
                  <a:pt x="7357" y="12222"/>
                  <a:pt x="7334" y="12216"/>
                </a:cubicBezTo>
                <a:lnTo>
                  <a:pt x="6928" y="13777"/>
                </a:lnTo>
                <a:cubicBezTo>
                  <a:pt x="6898" y="13851"/>
                  <a:pt x="6820" y="13960"/>
                  <a:pt x="6645" y="13919"/>
                </a:cubicBezTo>
                <a:cubicBezTo>
                  <a:pt x="6651" y="13928"/>
                  <a:pt x="6194" y="13811"/>
                  <a:pt x="6194" y="13811"/>
                </a:cubicBezTo>
                <a:lnTo>
                  <a:pt x="5886" y="14492"/>
                </a:lnTo>
                <a:lnTo>
                  <a:pt x="6692" y="14686"/>
                </a:lnTo>
                <a:cubicBezTo>
                  <a:pt x="6843" y="14721"/>
                  <a:pt x="6990" y="14759"/>
                  <a:pt x="7134" y="14795"/>
                </a:cubicBezTo>
                <a:lnTo>
                  <a:pt x="6878" y="15784"/>
                </a:lnTo>
                <a:lnTo>
                  <a:pt x="7497" y="15933"/>
                </a:lnTo>
                <a:lnTo>
                  <a:pt x="7751" y="14954"/>
                </a:lnTo>
                <a:cubicBezTo>
                  <a:pt x="7921" y="14998"/>
                  <a:pt x="8085" y="15039"/>
                  <a:pt x="8245" y="15077"/>
                </a:cubicBezTo>
                <a:lnTo>
                  <a:pt x="7992" y="16051"/>
                </a:lnTo>
                <a:lnTo>
                  <a:pt x="8612" y="16200"/>
                </a:lnTo>
                <a:lnTo>
                  <a:pt x="8868" y="15212"/>
                </a:lnTo>
                <a:cubicBezTo>
                  <a:pt x="9926" y="15404"/>
                  <a:pt x="10720" y="15327"/>
                  <a:pt x="11055" y="14408"/>
                </a:cubicBezTo>
                <a:cubicBezTo>
                  <a:pt x="11324" y="13669"/>
                  <a:pt x="11041" y="13242"/>
                  <a:pt x="10485" y="12965"/>
                </a:cubicBezTo>
                <a:cubicBezTo>
                  <a:pt x="10890" y="12875"/>
                  <a:pt x="11195" y="12619"/>
                  <a:pt x="11277" y="12090"/>
                </a:cubicBezTo>
                <a:cubicBezTo>
                  <a:pt x="11389" y="11368"/>
                  <a:pt x="10816" y="10980"/>
                  <a:pt x="10034" y="10721"/>
                </a:cubicBezTo>
                <a:moveTo>
                  <a:pt x="8836" y="20613"/>
                </a:moveTo>
                <a:cubicBezTo>
                  <a:pt x="4502" y="20613"/>
                  <a:pt x="988" y="17098"/>
                  <a:pt x="988" y="12764"/>
                </a:cubicBezTo>
                <a:cubicBezTo>
                  <a:pt x="988" y="8429"/>
                  <a:pt x="4502" y="4915"/>
                  <a:pt x="8836" y="4915"/>
                </a:cubicBezTo>
                <a:cubicBezTo>
                  <a:pt x="13171" y="4915"/>
                  <a:pt x="16685" y="8429"/>
                  <a:pt x="16685" y="12764"/>
                </a:cubicBezTo>
                <a:cubicBezTo>
                  <a:pt x="16685" y="17098"/>
                  <a:pt x="13171" y="20613"/>
                  <a:pt x="8836" y="20613"/>
                </a:cubicBezTo>
                <a:moveTo>
                  <a:pt x="8836" y="3927"/>
                </a:moveTo>
                <a:cubicBezTo>
                  <a:pt x="3956" y="3927"/>
                  <a:pt x="0" y="7884"/>
                  <a:pt x="0" y="12764"/>
                </a:cubicBezTo>
                <a:cubicBezTo>
                  <a:pt x="0" y="17644"/>
                  <a:pt x="3956" y="21600"/>
                  <a:pt x="8836" y="21600"/>
                </a:cubicBezTo>
                <a:cubicBezTo>
                  <a:pt x="13717" y="21600"/>
                  <a:pt x="17673" y="17644"/>
                  <a:pt x="17673" y="12764"/>
                </a:cubicBezTo>
                <a:cubicBezTo>
                  <a:pt x="17673" y="7884"/>
                  <a:pt x="13717" y="3927"/>
                  <a:pt x="8836" y="3927"/>
                </a:cubicBezTo>
                <a:moveTo>
                  <a:pt x="12764" y="0"/>
                </a:moveTo>
                <a:cubicBezTo>
                  <a:pt x="9919" y="0"/>
                  <a:pt x="7396" y="1350"/>
                  <a:pt x="5780" y="3438"/>
                </a:cubicBezTo>
                <a:cubicBezTo>
                  <a:pt x="6324" y="3259"/>
                  <a:pt x="6890" y="3132"/>
                  <a:pt x="7472" y="3051"/>
                </a:cubicBezTo>
                <a:cubicBezTo>
                  <a:pt x="8868" y="1774"/>
                  <a:pt x="10722" y="987"/>
                  <a:pt x="12764" y="987"/>
                </a:cubicBezTo>
                <a:cubicBezTo>
                  <a:pt x="17098" y="987"/>
                  <a:pt x="20612" y="4501"/>
                  <a:pt x="20612" y="8836"/>
                </a:cubicBezTo>
                <a:cubicBezTo>
                  <a:pt x="20612" y="10878"/>
                  <a:pt x="19827" y="12732"/>
                  <a:pt x="18549" y="14128"/>
                </a:cubicBezTo>
                <a:cubicBezTo>
                  <a:pt x="18468" y="14709"/>
                  <a:pt x="18341" y="15276"/>
                  <a:pt x="18163" y="15821"/>
                </a:cubicBezTo>
                <a:cubicBezTo>
                  <a:pt x="20250" y="14204"/>
                  <a:pt x="21600" y="11681"/>
                  <a:pt x="21600" y="8836"/>
                </a:cubicBezTo>
                <a:cubicBezTo>
                  <a:pt x="21600" y="3956"/>
                  <a:pt x="17644" y="0"/>
                  <a:pt x="12764"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98" name="Shape 2798"/>
          <p:cNvSpPr/>
          <p:nvPr/>
        </p:nvSpPr>
        <p:spPr>
          <a:xfrm>
            <a:off x="10290719" y="3782937"/>
            <a:ext cx="558655" cy="304722"/>
          </a:xfrm>
          <a:custGeom>
            <a:avLst/>
            <a:gdLst/>
            <a:ahLst/>
            <a:cxnLst>
              <a:cxn ang="0">
                <a:pos x="wd2" y="hd2"/>
              </a:cxn>
              <a:cxn ang="5400000">
                <a:pos x="wd2" y="hd2"/>
              </a:cxn>
              <a:cxn ang="10800000">
                <a:pos x="wd2" y="hd2"/>
              </a:cxn>
              <a:cxn ang="16200000">
                <a:pos x="wd2" y="hd2"/>
              </a:cxn>
            </a:cxnLst>
            <a:rect l="0" t="0" r="r" b="b"/>
            <a:pathLst>
              <a:path w="21600" h="21600" extrusionOk="0">
                <a:moveTo>
                  <a:pt x="11502" y="11838"/>
                </a:moveTo>
                <a:cubicBezTo>
                  <a:pt x="11425" y="11731"/>
                  <a:pt x="11338" y="11646"/>
                  <a:pt x="11242" y="11581"/>
                </a:cubicBezTo>
                <a:cubicBezTo>
                  <a:pt x="11144" y="11515"/>
                  <a:pt x="11102" y="11458"/>
                  <a:pt x="11001" y="11410"/>
                </a:cubicBezTo>
                <a:lnTo>
                  <a:pt x="11001" y="14261"/>
                </a:lnTo>
                <a:cubicBezTo>
                  <a:pt x="11238" y="14227"/>
                  <a:pt x="11377" y="14100"/>
                  <a:pt x="11528" y="13875"/>
                </a:cubicBezTo>
                <a:cubicBezTo>
                  <a:pt x="11680" y="13651"/>
                  <a:pt x="11756" y="13293"/>
                  <a:pt x="11756" y="12804"/>
                </a:cubicBezTo>
                <a:cubicBezTo>
                  <a:pt x="11756" y="12576"/>
                  <a:pt x="11733" y="12384"/>
                  <a:pt x="11686" y="12229"/>
                </a:cubicBezTo>
                <a:cubicBezTo>
                  <a:pt x="11640" y="12074"/>
                  <a:pt x="11579" y="11944"/>
                  <a:pt x="11502" y="11838"/>
                </a:cubicBezTo>
                <a:moveTo>
                  <a:pt x="17182" y="16200"/>
                </a:moveTo>
                <a:lnTo>
                  <a:pt x="16200" y="16200"/>
                </a:lnTo>
                <a:cubicBezTo>
                  <a:pt x="15929" y="16200"/>
                  <a:pt x="15709" y="16602"/>
                  <a:pt x="15709" y="17100"/>
                </a:cubicBezTo>
                <a:cubicBezTo>
                  <a:pt x="15709" y="17597"/>
                  <a:pt x="15929" y="18000"/>
                  <a:pt x="16200" y="18000"/>
                </a:cubicBezTo>
                <a:lnTo>
                  <a:pt x="17182" y="18000"/>
                </a:lnTo>
                <a:cubicBezTo>
                  <a:pt x="17453" y="18000"/>
                  <a:pt x="17673" y="17597"/>
                  <a:pt x="17673" y="17100"/>
                </a:cubicBezTo>
                <a:cubicBezTo>
                  <a:pt x="17673" y="16602"/>
                  <a:pt x="17453" y="16200"/>
                  <a:pt x="17182" y="16200"/>
                </a:cubicBezTo>
                <a:moveTo>
                  <a:pt x="9917" y="8509"/>
                </a:moveTo>
                <a:cubicBezTo>
                  <a:pt x="9917" y="8706"/>
                  <a:pt x="9938" y="8872"/>
                  <a:pt x="9982" y="9011"/>
                </a:cubicBezTo>
                <a:cubicBezTo>
                  <a:pt x="10026" y="9150"/>
                  <a:pt x="10082" y="9268"/>
                  <a:pt x="10150" y="9366"/>
                </a:cubicBezTo>
                <a:cubicBezTo>
                  <a:pt x="10219" y="9464"/>
                  <a:pt x="10298" y="9544"/>
                  <a:pt x="10388" y="9605"/>
                </a:cubicBezTo>
                <a:cubicBezTo>
                  <a:pt x="10478" y="9665"/>
                  <a:pt x="10513" y="9717"/>
                  <a:pt x="10605" y="9757"/>
                </a:cubicBezTo>
                <a:lnTo>
                  <a:pt x="10605" y="7311"/>
                </a:lnTo>
                <a:cubicBezTo>
                  <a:pt x="10368" y="7311"/>
                  <a:pt x="10241" y="7402"/>
                  <a:pt x="10111" y="7585"/>
                </a:cubicBezTo>
                <a:cubicBezTo>
                  <a:pt x="9981" y="7769"/>
                  <a:pt x="9917" y="8077"/>
                  <a:pt x="9917" y="8509"/>
                </a:cubicBezTo>
                <a:moveTo>
                  <a:pt x="20127" y="3600"/>
                </a:moveTo>
                <a:cubicBezTo>
                  <a:pt x="19856" y="3600"/>
                  <a:pt x="19636" y="3197"/>
                  <a:pt x="19636" y="2700"/>
                </a:cubicBezTo>
                <a:cubicBezTo>
                  <a:pt x="19636" y="2203"/>
                  <a:pt x="19856" y="1800"/>
                  <a:pt x="20127" y="1800"/>
                </a:cubicBezTo>
                <a:cubicBezTo>
                  <a:pt x="20399" y="1800"/>
                  <a:pt x="20618" y="2203"/>
                  <a:pt x="20618" y="2700"/>
                </a:cubicBezTo>
                <a:cubicBezTo>
                  <a:pt x="20618" y="3197"/>
                  <a:pt x="20399" y="3600"/>
                  <a:pt x="20127" y="3600"/>
                </a:cubicBezTo>
                <a:moveTo>
                  <a:pt x="20618" y="16365"/>
                </a:moveTo>
                <a:cubicBezTo>
                  <a:pt x="20464" y="16265"/>
                  <a:pt x="20300" y="16200"/>
                  <a:pt x="20127" y="16200"/>
                </a:cubicBezTo>
                <a:cubicBezTo>
                  <a:pt x="19314" y="16200"/>
                  <a:pt x="18655" y="17408"/>
                  <a:pt x="18655" y="18900"/>
                </a:cubicBezTo>
                <a:cubicBezTo>
                  <a:pt x="18655" y="19217"/>
                  <a:pt x="18690" y="19517"/>
                  <a:pt x="18745" y="19800"/>
                </a:cubicBezTo>
                <a:lnTo>
                  <a:pt x="2855" y="19800"/>
                </a:lnTo>
                <a:cubicBezTo>
                  <a:pt x="2910" y="19517"/>
                  <a:pt x="2945" y="19217"/>
                  <a:pt x="2945" y="18900"/>
                </a:cubicBezTo>
                <a:cubicBezTo>
                  <a:pt x="2945" y="17408"/>
                  <a:pt x="2286" y="16200"/>
                  <a:pt x="1473" y="16200"/>
                </a:cubicBezTo>
                <a:cubicBezTo>
                  <a:pt x="1300" y="16200"/>
                  <a:pt x="1136" y="16265"/>
                  <a:pt x="982" y="16365"/>
                </a:cubicBezTo>
                <a:lnTo>
                  <a:pt x="982" y="5234"/>
                </a:lnTo>
                <a:cubicBezTo>
                  <a:pt x="1136" y="5335"/>
                  <a:pt x="1300" y="5400"/>
                  <a:pt x="1473" y="5400"/>
                </a:cubicBezTo>
                <a:cubicBezTo>
                  <a:pt x="2286" y="5400"/>
                  <a:pt x="2945" y="4191"/>
                  <a:pt x="2945" y="2700"/>
                </a:cubicBezTo>
                <a:cubicBezTo>
                  <a:pt x="2945" y="2382"/>
                  <a:pt x="2910" y="2083"/>
                  <a:pt x="2855" y="1800"/>
                </a:cubicBezTo>
                <a:lnTo>
                  <a:pt x="18745" y="1800"/>
                </a:lnTo>
                <a:cubicBezTo>
                  <a:pt x="18690" y="2083"/>
                  <a:pt x="18655" y="2382"/>
                  <a:pt x="18655" y="2700"/>
                </a:cubicBezTo>
                <a:cubicBezTo>
                  <a:pt x="18655" y="4191"/>
                  <a:pt x="19314" y="5400"/>
                  <a:pt x="20127" y="5400"/>
                </a:cubicBezTo>
                <a:cubicBezTo>
                  <a:pt x="20300" y="5400"/>
                  <a:pt x="20464" y="5335"/>
                  <a:pt x="20618" y="5234"/>
                </a:cubicBezTo>
                <a:cubicBezTo>
                  <a:pt x="20618" y="5234"/>
                  <a:pt x="20618" y="16365"/>
                  <a:pt x="20618" y="16365"/>
                </a:cubicBezTo>
                <a:close/>
                <a:moveTo>
                  <a:pt x="20127" y="19800"/>
                </a:moveTo>
                <a:cubicBezTo>
                  <a:pt x="19856" y="19800"/>
                  <a:pt x="19636" y="19397"/>
                  <a:pt x="19636" y="18900"/>
                </a:cubicBezTo>
                <a:cubicBezTo>
                  <a:pt x="19636" y="18403"/>
                  <a:pt x="19856" y="18000"/>
                  <a:pt x="20127" y="18000"/>
                </a:cubicBezTo>
                <a:cubicBezTo>
                  <a:pt x="20399" y="18000"/>
                  <a:pt x="20618" y="18403"/>
                  <a:pt x="20618" y="18900"/>
                </a:cubicBezTo>
                <a:cubicBezTo>
                  <a:pt x="20618" y="19397"/>
                  <a:pt x="20399" y="19800"/>
                  <a:pt x="20127" y="19800"/>
                </a:cubicBezTo>
                <a:moveTo>
                  <a:pt x="1473" y="19800"/>
                </a:moveTo>
                <a:cubicBezTo>
                  <a:pt x="1201" y="19800"/>
                  <a:pt x="982" y="19397"/>
                  <a:pt x="982" y="18900"/>
                </a:cubicBezTo>
                <a:cubicBezTo>
                  <a:pt x="982" y="18403"/>
                  <a:pt x="1201" y="18000"/>
                  <a:pt x="1473" y="18000"/>
                </a:cubicBezTo>
                <a:cubicBezTo>
                  <a:pt x="1744" y="18000"/>
                  <a:pt x="1964" y="18403"/>
                  <a:pt x="1964" y="18900"/>
                </a:cubicBezTo>
                <a:cubicBezTo>
                  <a:pt x="1964" y="19397"/>
                  <a:pt x="1744" y="19800"/>
                  <a:pt x="1473" y="19800"/>
                </a:cubicBezTo>
                <a:moveTo>
                  <a:pt x="1473" y="1800"/>
                </a:moveTo>
                <a:cubicBezTo>
                  <a:pt x="1744" y="1800"/>
                  <a:pt x="1964" y="2203"/>
                  <a:pt x="1964" y="2700"/>
                </a:cubicBezTo>
                <a:cubicBezTo>
                  <a:pt x="1964" y="3197"/>
                  <a:pt x="1744" y="3600"/>
                  <a:pt x="1473" y="3600"/>
                </a:cubicBezTo>
                <a:cubicBezTo>
                  <a:pt x="1201" y="3600"/>
                  <a:pt x="982" y="3197"/>
                  <a:pt x="982" y="2700"/>
                </a:cubicBezTo>
                <a:cubicBezTo>
                  <a:pt x="982" y="2203"/>
                  <a:pt x="1201" y="1800"/>
                  <a:pt x="1473" y="1800"/>
                </a:cubicBezTo>
                <a:moveTo>
                  <a:pt x="20618" y="0"/>
                </a:moveTo>
                <a:lnTo>
                  <a:pt x="982" y="0"/>
                </a:lnTo>
                <a:cubicBezTo>
                  <a:pt x="440" y="0"/>
                  <a:pt x="0" y="806"/>
                  <a:pt x="0" y="1800"/>
                </a:cubicBezTo>
                <a:lnTo>
                  <a:pt x="0" y="19800"/>
                </a:lnTo>
                <a:cubicBezTo>
                  <a:pt x="0" y="20794"/>
                  <a:pt x="440" y="21600"/>
                  <a:pt x="982" y="21600"/>
                </a:cubicBezTo>
                <a:lnTo>
                  <a:pt x="20618" y="21600"/>
                </a:lnTo>
                <a:cubicBezTo>
                  <a:pt x="21160" y="21600"/>
                  <a:pt x="21600" y="20794"/>
                  <a:pt x="21600" y="19800"/>
                </a:cubicBezTo>
                <a:lnTo>
                  <a:pt x="21600" y="1800"/>
                </a:lnTo>
                <a:cubicBezTo>
                  <a:pt x="21600" y="806"/>
                  <a:pt x="21160" y="0"/>
                  <a:pt x="20618" y="0"/>
                </a:cubicBezTo>
                <a:moveTo>
                  <a:pt x="12385" y="13801"/>
                </a:moveTo>
                <a:cubicBezTo>
                  <a:pt x="12304" y="14141"/>
                  <a:pt x="12193" y="14422"/>
                  <a:pt x="12052" y="14646"/>
                </a:cubicBezTo>
                <a:cubicBezTo>
                  <a:pt x="11912" y="14871"/>
                  <a:pt x="11747" y="15042"/>
                  <a:pt x="11558" y="15160"/>
                </a:cubicBezTo>
                <a:cubicBezTo>
                  <a:pt x="11369" y="15278"/>
                  <a:pt x="11221" y="15345"/>
                  <a:pt x="11001" y="15362"/>
                </a:cubicBezTo>
                <a:lnTo>
                  <a:pt x="11001" y="16198"/>
                </a:lnTo>
                <a:lnTo>
                  <a:pt x="10605" y="16198"/>
                </a:lnTo>
                <a:lnTo>
                  <a:pt x="10605" y="15362"/>
                </a:lnTo>
                <a:cubicBezTo>
                  <a:pt x="10368" y="15353"/>
                  <a:pt x="10206" y="15284"/>
                  <a:pt x="10009" y="15154"/>
                </a:cubicBezTo>
                <a:cubicBezTo>
                  <a:pt x="9811" y="15023"/>
                  <a:pt x="9642" y="14837"/>
                  <a:pt x="9501" y="14596"/>
                </a:cubicBezTo>
                <a:cubicBezTo>
                  <a:pt x="9361" y="14356"/>
                  <a:pt x="9252" y="14061"/>
                  <a:pt x="9175" y="13710"/>
                </a:cubicBezTo>
                <a:cubicBezTo>
                  <a:pt x="9098" y="13359"/>
                  <a:pt x="9062" y="12956"/>
                  <a:pt x="9066" y="12498"/>
                </a:cubicBezTo>
                <a:lnTo>
                  <a:pt x="9818" y="12498"/>
                </a:lnTo>
                <a:cubicBezTo>
                  <a:pt x="9813" y="13036"/>
                  <a:pt x="9877" y="13461"/>
                  <a:pt x="10009" y="13770"/>
                </a:cubicBezTo>
                <a:cubicBezTo>
                  <a:pt x="10140" y="14081"/>
                  <a:pt x="10302" y="14244"/>
                  <a:pt x="10605" y="14261"/>
                </a:cubicBezTo>
                <a:lnTo>
                  <a:pt x="10605" y="11299"/>
                </a:lnTo>
                <a:cubicBezTo>
                  <a:pt x="10425" y="11209"/>
                  <a:pt x="10302" y="11101"/>
                  <a:pt x="10124" y="10974"/>
                </a:cubicBezTo>
                <a:cubicBezTo>
                  <a:pt x="9946" y="10849"/>
                  <a:pt x="9786" y="10686"/>
                  <a:pt x="9643" y="10485"/>
                </a:cubicBezTo>
                <a:cubicBezTo>
                  <a:pt x="9500" y="10285"/>
                  <a:pt x="9385" y="10035"/>
                  <a:pt x="9297" y="9733"/>
                </a:cubicBezTo>
                <a:cubicBezTo>
                  <a:pt x="9209" y="9431"/>
                  <a:pt x="9165" y="9056"/>
                  <a:pt x="9165" y="8607"/>
                </a:cubicBezTo>
                <a:cubicBezTo>
                  <a:pt x="9165" y="8216"/>
                  <a:pt x="9206" y="7871"/>
                  <a:pt x="9287" y="7574"/>
                </a:cubicBezTo>
                <a:cubicBezTo>
                  <a:pt x="9369" y="7276"/>
                  <a:pt x="9478" y="7026"/>
                  <a:pt x="9617" y="6827"/>
                </a:cubicBezTo>
                <a:cubicBezTo>
                  <a:pt x="9755" y="6627"/>
                  <a:pt x="9914" y="6474"/>
                  <a:pt x="10094" y="6368"/>
                </a:cubicBezTo>
                <a:cubicBezTo>
                  <a:pt x="10275" y="6262"/>
                  <a:pt x="10408" y="6209"/>
                  <a:pt x="10605" y="6209"/>
                </a:cubicBezTo>
                <a:lnTo>
                  <a:pt x="10605" y="5406"/>
                </a:lnTo>
                <a:lnTo>
                  <a:pt x="11001" y="5406"/>
                </a:lnTo>
                <a:lnTo>
                  <a:pt x="11001" y="6209"/>
                </a:lnTo>
                <a:cubicBezTo>
                  <a:pt x="11199" y="6209"/>
                  <a:pt x="11329" y="6257"/>
                  <a:pt x="11505" y="6356"/>
                </a:cubicBezTo>
                <a:cubicBezTo>
                  <a:pt x="11681" y="6454"/>
                  <a:pt x="11834" y="6601"/>
                  <a:pt x="11963" y="6796"/>
                </a:cubicBezTo>
                <a:cubicBezTo>
                  <a:pt x="12093" y="6992"/>
                  <a:pt x="12196" y="7241"/>
                  <a:pt x="12273" y="7543"/>
                </a:cubicBezTo>
                <a:cubicBezTo>
                  <a:pt x="12350" y="7845"/>
                  <a:pt x="12389" y="8195"/>
                  <a:pt x="12389" y="8594"/>
                </a:cubicBezTo>
                <a:lnTo>
                  <a:pt x="11637" y="8594"/>
                </a:lnTo>
                <a:cubicBezTo>
                  <a:pt x="11628" y="8179"/>
                  <a:pt x="11570" y="7860"/>
                  <a:pt x="11463" y="7641"/>
                </a:cubicBezTo>
                <a:cubicBezTo>
                  <a:pt x="11355" y="7420"/>
                  <a:pt x="11238" y="7311"/>
                  <a:pt x="11001" y="7311"/>
                </a:cubicBezTo>
                <a:lnTo>
                  <a:pt x="11001" y="9892"/>
                </a:lnTo>
                <a:cubicBezTo>
                  <a:pt x="11199" y="9990"/>
                  <a:pt x="11336" y="10104"/>
                  <a:pt x="11525" y="10235"/>
                </a:cubicBezTo>
                <a:cubicBezTo>
                  <a:pt x="11714" y="10365"/>
                  <a:pt x="11881" y="10532"/>
                  <a:pt x="12026" y="10736"/>
                </a:cubicBezTo>
                <a:cubicBezTo>
                  <a:pt x="12171" y="10940"/>
                  <a:pt x="12287" y="11193"/>
                  <a:pt x="12375" y="11495"/>
                </a:cubicBezTo>
                <a:cubicBezTo>
                  <a:pt x="12463" y="11797"/>
                  <a:pt x="12507" y="12168"/>
                  <a:pt x="12507" y="12608"/>
                </a:cubicBezTo>
                <a:cubicBezTo>
                  <a:pt x="12507" y="13065"/>
                  <a:pt x="12466" y="13463"/>
                  <a:pt x="12385" y="13801"/>
                </a:cubicBezTo>
                <a:moveTo>
                  <a:pt x="10800" y="3600"/>
                </a:moveTo>
                <a:cubicBezTo>
                  <a:pt x="8631" y="3600"/>
                  <a:pt x="6873" y="6824"/>
                  <a:pt x="6873" y="10800"/>
                </a:cubicBezTo>
                <a:cubicBezTo>
                  <a:pt x="6873" y="14776"/>
                  <a:pt x="8631" y="18000"/>
                  <a:pt x="10800" y="18000"/>
                </a:cubicBezTo>
                <a:cubicBezTo>
                  <a:pt x="12969" y="18000"/>
                  <a:pt x="14727" y="14776"/>
                  <a:pt x="14727" y="10800"/>
                </a:cubicBezTo>
                <a:cubicBezTo>
                  <a:pt x="14727" y="6824"/>
                  <a:pt x="12969" y="3600"/>
                  <a:pt x="10800" y="3600"/>
                </a:cubicBezTo>
                <a:moveTo>
                  <a:pt x="5400" y="3600"/>
                </a:moveTo>
                <a:lnTo>
                  <a:pt x="4418" y="3600"/>
                </a:lnTo>
                <a:cubicBezTo>
                  <a:pt x="4147" y="3600"/>
                  <a:pt x="3927" y="4002"/>
                  <a:pt x="3927" y="4500"/>
                </a:cubicBezTo>
                <a:cubicBezTo>
                  <a:pt x="3927" y="4997"/>
                  <a:pt x="4147" y="5400"/>
                  <a:pt x="4418" y="5400"/>
                </a:cubicBezTo>
                <a:lnTo>
                  <a:pt x="5400" y="5400"/>
                </a:lnTo>
                <a:cubicBezTo>
                  <a:pt x="5671" y="5400"/>
                  <a:pt x="5891" y="4997"/>
                  <a:pt x="5891" y="4500"/>
                </a:cubicBezTo>
                <a:cubicBezTo>
                  <a:pt x="5891" y="4002"/>
                  <a:pt x="5671" y="3600"/>
                  <a:pt x="5400" y="36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99" name="Shape 2799"/>
          <p:cNvSpPr/>
          <p:nvPr/>
        </p:nvSpPr>
        <p:spPr>
          <a:xfrm>
            <a:off x="11357241" y="3732151"/>
            <a:ext cx="558655" cy="406295"/>
          </a:xfrm>
          <a:custGeom>
            <a:avLst/>
            <a:gdLst/>
            <a:ahLst/>
            <a:cxnLst>
              <a:cxn ang="0">
                <a:pos x="wd2" y="hd2"/>
              </a:cxn>
              <a:cxn ang="5400000">
                <a:pos x="wd2" y="hd2"/>
              </a:cxn>
              <a:cxn ang="10800000">
                <a:pos x="wd2" y="hd2"/>
              </a:cxn>
              <a:cxn ang="16200000">
                <a:pos x="wd2" y="hd2"/>
              </a:cxn>
            </a:cxnLst>
            <a:rect l="0" t="0" r="r" b="b"/>
            <a:pathLst>
              <a:path w="21600" h="21600" extrusionOk="0">
                <a:moveTo>
                  <a:pt x="9916" y="11782"/>
                </a:moveTo>
                <a:cubicBezTo>
                  <a:pt x="9916" y="11929"/>
                  <a:pt x="9939" y="12054"/>
                  <a:pt x="9982" y="12159"/>
                </a:cubicBezTo>
                <a:cubicBezTo>
                  <a:pt x="10026" y="12263"/>
                  <a:pt x="10082" y="12351"/>
                  <a:pt x="10151" y="12425"/>
                </a:cubicBezTo>
                <a:cubicBezTo>
                  <a:pt x="10219" y="12498"/>
                  <a:pt x="10298" y="12557"/>
                  <a:pt x="10388" y="12604"/>
                </a:cubicBezTo>
                <a:cubicBezTo>
                  <a:pt x="10478" y="12650"/>
                  <a:pt x="10513" y="12688"/>
                  <a:pt x="10605" y="12719"/>
                </a:cubicBezTo>
                <a:lnTo>
                  <a:pt x="10605" y="10882"/>
                </a:lnTo>
                <a:cubicBezTo>
                  <a:pt x="10368" y="10882"/>
                  <a:pt x="10241" y="10952"/>
                  <a:pt x="10111" y="11090"/>
                </a:cubicBezTo>
                <a:cubicBezTo>
                  <a:pt x="9981" y="11227"/>
                  <a:pt x="9916" y="11458"/>
                  <a:pt x="9916" y="11782"/>
                </a:cubicBezTo>
                <a:moveTo>
                  <a:pt x="11501" y="14278"/>
                </a:moveTo>
                <a:cubicBezTo>
                  <a:pt x="11425" y="14199"/>
                  <a:pt x="11338" y="14135"/>
                  <a:pt x="11242" y="14086"/>
                </a:cubicBezTo>
                <a:cubicBezTo>
                  <a:pt x="11145" y="14037"/>
                  <a:pt x="11102" y="13994"/>
                  <a:pt x="11001" y="13958"/>
                </a:cubicBezTo>
                <a:lnTo>
                  <a:pt x="11001" y="16096"/>
                </a:lnTo>
                <a:cubicBezTo>
                  <a:pt x="11238" y="16071"/>
                  <a:pt x="11377" y="15975"/>
                  <a:pt x="11528" y="15806"/>
                </a:cubicBezTo>
                <a:cubicBezTo>
                  <a:pt x="11680" y="15638"/>
                  <a:pt x="11756" y="15371"/>
                  <a:pt x="11756" y="15004"/>
                </a:cubicBezTo>
                <a:cubicBezTo>
                  <a:pt x="11756" y="14833"/>
                  <a:pt x="11733" y="14689"/>
                  <a:pt x="11686" y="14572"/>
                </a:cubicBezTo>
                <a:cubicBezTo>
                  <a:pt x="11640" y="14456"/>
                  <a:pt x="11579" y="14358"/>
                  <a:pt x="11501" y="14278"/>
                </a:cubicBezTo>
                <a:moveTo>
                  <a:pt x="12385" y="15751"/>
                </a:moveTo>
                <a:cubicBezTo>
                  <a:pt x="12304" y="16006"/>
                  <a:pt x="12193" y="16216"/>
                  <a:pt x="12052" y="16385"/>
                </a:cubicBezTo>
                <a:cubicBezTo>
                  <a:pt x="11911" y="16553"/>
                  <a:pt x="11747" y="16681"/>
                  <a:pt x="11558" y="16770"/>
                </a:cubicBezTo>
                <a:cubicBezTo>
                  <a:pt x="11369" y="16859"/>
                  <a:pt x="11221" y="16910"/>
                  <a:pt x="11001" y="16922"/>
                </a:cubicBezTo>
                <a:lnTo>
                  <a:pt x="11001" y="17549"/>
                </a:lnTo>
                <a:lnTo>
                  <a:pt x="10605" y="17549"/>
                </a:lnTo>
                <a:lnTo>
                  <a:pt x="10605" y="16922"/>
                </a:lnTo>
                <a:cubicBezTo>
                  <a:pt x="10368" y="16915"/>
                  <a:pt x="10206" y="16863"/>
                  <a:pt x="10009" y="16766"/>
                </a:cubicBezTo>
                <a:cubicBezTo>
                  <a:pt x="9811" y="16667"/>
                  <a:pt x="9642" y="16528"/>
                  <a:pt x="9501" y="16348"/>
                </a:cubicBezTo>
                <a:cubicBezTo>
                  <a:pt x="9361" y="16168"/>
                  <a:pt x="9252" y="15946"/>
                  <a:pt x="9175" y="15683"/>
                </a:cubicBezTo>
                <a:cubicBezTo>
                  <a:pt x="9098" y="15420"/>
                  <a:pt x="9062" y="15117"/>
                  <a:pt x="9066" y="14775"/>
                </a:cubicBezTo>
                <a:lnTo>
                  <a:pt x="9818" y="14775"/>
                </a:lnTo>
                <a:cubicBezTo>
                  <a:pt x="9813" y="15178"/>
                  <a:pt x="9877" y="15496"/>
                  <a:pt x="10009" y="15729"/>
                </a:cubicBezTo>
                <a:cubicBezTo>
                  <a:pt x="10140" y="15961"/>
                  <a:pt x="10302" y="16083"/>
                  <a:pt x="10605" y="16096"/>
                </a:cubicBezTo>
                <a:lnTo>
                  <a:pt x="10605" y="13875"/>
                </a:lnTo>
                <a:cubicBezTo>
                  <a:pt x="10425" y="13807"/>
                  <a:pt x="10302" y="13726"/>
                  <a:pt x="10124" y="13631"/>
                </a:cubicBezTo>
                <a:cubicBezTo>
                  <a:pt x="9946" y="13537"/>
                  <a:pt x="9786" y="13414"/>
                  <a:pt x="9643" y="13264"/>
                </a:cubicBezTo>
                <a:cubicBezTo>
                  <a:pt x="9500" y="13115"/>
                  <a:pt x="9385" y="12927"/>
                  <a:pt x="9297" y="12700"/>
                </a:cubicBezTo>
                <a:cubicBezTo>
                  <a:pt x="9209" y="12474"/>
                  <a:pt x="9165" y="12192"/>
                  <a:pt x="9165" y="11855"/>
                </a:cubicBezTo>
                <a:cubicBezTo>
                  <a:pt x="9165" y="11562"/>
                  <a:pt x="9206" y="11304"/>
                  <a:pt x="9287" y="11080"/>
                </a:cubicBezTo>
                <a:cubicBezTo>
                  <a:pt x="9369" y="10857"/>
                  <a:pt x="9478" y="10670"/>
                  <a:pt x="9617" y="10520"/>
                </a:cubicBezTo>
                <a:cubicBezTo>
                  <a:pt x="9755" y="10370"/>
                  <a:pt x="9914" y="10256"/>
                  <a:pt x="10094" y="10176"/>
                </a:cubicBezTo>
                <a:cubicBezTo>
                  <a:pt x="10274" y="10097"/>
                  <a:pt x="10407" y="10057"/>
                  <a:pt x="10605" y="10057"/>
                </a:cubicBezTo>
                <a:lnTo>
                  <a:pt x="10605" y="9455"/>
                </a:lnTo>
                <a:lnTo>
                  <a:pt x="11001" y="9455"/>
                </a:lnTo>
                <a:lnTo>
                  <a:pt x="11001" y="10057"/>
                </a:lnTo>
                <a:cubicBezTo>
                  <a:pt x="11199" y="10057"/>
                  <a:pt x="11329" y="10093"/>
                  <a:pt x="11505" y="10167"/>
                </a:cubicBezTo>
                <a:cubicBezTo>
                  <a:pt x="11681" y="10240"/>
                  <a:pt x="11834" y="10350"/>
                  <a:pt x="11963" y="10498"/>
                </a:cubicBezTo>
                <a:cubicBezTo>
                  <a:pt x="12093" y="10644"/>
                  <a:pt x="12196" y="10831"/>
                  <a:pt x="12273" y="11057"/>
                </a:cubicBezTo>
                <a:cubicBezTo>
                  <a:pt x="12350" y="11284"/>
                  <a:pt x="12388" y="11547"/>
                  <a:pt x="12388" y="11847"/>
                </a:cubicBezTo>
                <a:lnTo>
                  <a:pt x="11637" y="11847"/>
                </a:lnTo>
                <a:cubicBezTo>
                  <a:pt x="11628" y="11534"/>
                  <a:pt x="11570" y="11296"/>
                  <a:pt x="11463" y="11130"/>
                </a:cubicBezTo>
                <a:cubicBezTo>
                  <a:pt x="11355" y="10965"/>
                  <a:pt x="11238" y="10882"/>
                  <a:pt x="11001" y="10882"/>
                </a:cubicBezTo>
                <a:lnTo>
                  <a:pt x="11001" y="12819"/>
                </a:lnTo>
                <a:cubicBezTo>
                  <a:pt x="11199" y="12894"/>
                  <a:pt x="11336" y="12978"/>
                  <a:pt x="11525" y="13076"/>
                </a:cubicBezTo>
                <a:cubicBezTo>
                  <a:pt x="11714" y="13175"/>
                  <a:pt x="11881" y="13300"/>
                  <a:pt x="12026" y="13453"/>
                </a:cubicBezTo>
                <a:cubicBezTo>
                  <a:pt x="12171" y="13605"/>
                  <a:pt x="12287" y="13795"/>
                  <a:pt x="12375" y="14021"/>
                </a:cubicBezTo>
                <a:cubicBezTo>
                  <a:pt x="12463" y="14248"/>
                  <a:pt x="12507" y="14526"/>
                  <a:pt x="12507" y="14857"/>
                </a:cubicBezTo>
                <a:cubicBezTo>
                  <a:pt x="12507" y="15199"/>
                  <a:pt x="12466" y="15497"/>
                  <a:pt x="12385" y="15751"/>
                </a:cubicBezTo>
                <a:moveTo>
                  <a:pt x="10800" y="8100"/>
                </a:moveTo>
                <a:cubicBezTo>
                  <a:pt x="8631" y="8100"/>
                  <a:pt x="6873" y="10518"/>
                  <a:pt x="6873" y="13500"/>
                </a:cubicBezTo>
                <a:cubicBezTo>
                  <a:pt x="6873" y="16483"/>
                  <a:pt x="8631" y="18900"/>
                  <a:pt x="10800" y="18900"/>
                </a:cubicBezTo>
                <a:cubicBezTo>
                  <a:pt x="12969" y="18900"/>
                  <a:pt x="14727" y="16483"/>
                  <a:pt x="14727" y="13500"/>
                </a:cubicBezTo>
                <a:cubicBezTo>
                  <a:pt x="14727" y="10518"/>
                  <a:pt x="12969" y="8100"/>
                  <a:pt x="10800" y="81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3"/>
                  <a:pt x="18690" y="20038"/>
                  <a:pt x="18745" y="20250"/>
                </a:cubicBezTo>
                <a:lnTo>
                  <a:pt x="2855" y="20250"/>
                </a:lnTo>
                <a:cubicBezTo>
                  <a:pt x="2910" y="20038"/>
                  <a:pt x="2945" y="19813"/>
                  <a:pt x="2945" y="19575"/>
                </a:cubicBezTo>
                <a:cubicBezTo>
                  <a:pt x="2945" y="18457"/>
                  <a:pt x="2286" y="17550"/>
                  <a:pt x="1473" y="17550"/>
                </a:cubicBezTo>
                <a:cubicBezTo>
                  <a:pt x="1300" y="17550"/>
                  <a:pt x="1136" y="17599"/>
                  <a:pt x="982" y="17674"/>
                </a:cubicBezTo>
                <a:lnTo>
                  <a:pt x="982" y="9326"/>
                </a:lnTo>
                <a:cubicBezTo>
                  <a:pt x="1136" y="9402"/>
                  <a:pt x="1300"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4"/>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4"/>
                  <a:pt x="21160" y="5400"/>
                  <a:pt x="20618" y="5400"/>
                </a:cubicBezTo>
                <a:moveTo>
                  <a:pt x="2455" y="4050"/>
                </a:moveTo>
                <a:lnTo>
                  <a:pt x="19145" y="4050"/>
                </a:lnTo>
                <a:cubicBezTo>
                  <a:pt x="19417" y="4050"/>
                  <a:pt x="19636" y="3748"/>
                  <a:pt x="19636" y="3376"/>
                </a:cubicBezTo>
                <a:cubicBezTo>
                  <a:pt x="19636" y="3002"/>
                  <a:pt x="19417" y="2700"/>
                  <a:pt x="19145" y="2700"/>
                </a:cubicBezTo>
                <a:lnTo>
                  <a:pt x="2455" y="2700"/>
                </a:lnTo>
                <a:cubicBezTo>
                  <a:pt x="2183" y="2700"/>
                  <a:pt x="1964" y="3002"/>
                  <a:pt x="1964" y="3376"/>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00" name="Shape 2800"/>
          <p:cNvSpPr/>
          <p:nvPr/>
        </p:nvSpPr>
        <p:spPr>
          <a:xfrm>
            <a:off x="1758542" y="4824067"/>
            <a:ext cx="558655" cy="355508"/>
          </a:xfrm>
          <a:custGeom>
            <a:avLst/>
            <a:gdLst/>
            <a:ahLst/>
            <a:cxnLst>
              <a:cxn ang="0">
                <a:pos x="wd2" y="hd2"/>
              </a:cxn>
              <a:cxn ang="5400000">
                <a:pos x="wd2" y="hd2"/>
              </a:cxn>
              <a:cxn ang="10800000">
                <a:pos x="wd2" y="hd2"/>
              </a:cxn>
              <a:cxn ang="16200000">
                <a:pos x="wd2" y="hd2"/>
              </a:cxn>
            </a:cxnLst>
            <a:rect l="0" t="0" r="r" b="b"/>
            <a:pathLst>
              <a:path w="21600" h="21600" extrusionOk="0">
                <a:moveTo>
                  <a:pt x="10208" y="15258"/>
                </a:moveTo>
                <a:cubicBezTo>
                  <a:pt x="10138" y="15500"/>
                  <a:pt x="10044" y="15701"/>
                  <a:pt x="9923" y="15861"/>
                </a:cubicBezTo>
                <a:cubicBezTo>
                  <a:pt x="9802" y="16022"/>
                  <a:pt x="9660" y="16144"/>
                  <a:pt x="9499" y="16228"/>
                </a:cubicBezTo>
                <a:cubicBezTo>
                  <a:pt x="9362" y="16300"/>
                  <a:pt x="9243" y="16340"/>
                  <a:pt x="9097" y="16360"/>
                </a:cubicBezTo>
                <a:lnTo>
                  <a:pt x="9097" y="16971"/>
                </a:lnTo>
                <a:lnTo>
                  <a:pt x="8606" y="16971"/>
                </a:lnTo>
                <a:lnTo>
                  <a:pt x="8606" y="16361"/>
                </a:lnTo>
                <a:cubicBezTo>
                  <a:pt x="8446" y="16345"/>
                  <a:pt x="8316" y="16304"/>
                  <a:pt x="8171" y="16224"/>
                </a:cubicBezTo>
                <a:cubicBezTo>
                  <a:pt x="8001" y="16130"/>
                  <a:pt x="7856" y="15998"/>
                  <a:pt x="7736" y="15826"/>
                </a:cubicBezTo>
                <a:cubicBezTo>
                  <a:pt x="7615" y="15655"/>
                  <a:pt x="7522" y="15443"/>
                  <a:pt x="7456" y="15193"/>
                </a:cubicBezTo>
                <a:cubicBezTo>
                  <a:pt x="7390" y="14942"/>
                  <a:pt x="7359" y="14654"/>
                  <a:pt x="7363" y="14327"/>
                </a:cubicBezTo>
                <a:lnTo>
                  <a:pt x="8007" y="14327"/>
                </a:lnTo>
                <a:cubicBezTo>
                  <a:pt x="8003" y="14712"/>
                  <a:pt x="8058" y="15015"/>
                  <a:pt x="8171" y="15236"/>
                </a:cubicBezTo>
                <a:cubicBezTo>
                  <a:pt x="8270" y="15431"/>
                  <a:pt x="8403" y="15530"/>
                  <a:pt x="8606" y="15563"/>
                </a:cubicBezTo>
                <a:lnTo>
                  <a:pt x="8606" y="13432"/>
                </a:lnTo>
                <a:cubicBezTo>
                  <a:pt x="8492" y="13376"/>
                  <a:pt x="8395" y="13313"/>
                  <a:pt x="8270" y="13239"/>
                </a:cubicBezTo>
                <a:cubicBezTo>
                  <a:pt x="8118" y="13149"/>
                  <a:pt x="7980" y="13033"/>
                  <a:pt x="7857" y="12890"/>
                </a:cubicBezTo>
                <a:cubicBezTo>
                  <a:pt x="7735" y="12746"/>
                  <a:pt x="7636" y="12568"/>
                  <a:pt x="7561" y="12352"/>
                </a:cubicBezTo>
                <a:cubicBezTo>
                  <a:pt x="7485" y="12136"/>
                  <a:pt x="7448" y="11868"/>
                  <a:pt x="7448" y="11548"/>
                </a:cubicBezTo>
                <a:cubicBezTo>
                  <a:pt x="7448" y="11268"/>
                  <a:pt x="7483" y="11023"/>
                  <a:pt x="7553" y="10809"/>
                </a:cubicBezTo>
                <a:cubicBezTo>
                  <a:pt x="7622" y="10596"/>
                  <a:pt x="7716" y="10419"/>
                  <a:pt x="7835" y="10276"/>
                </a:cubicBezTo>
                <a:cubicBezTo>
                  <a:pt x="7954" y="10134"/>
                  <a:pt x="8090" y="10024"/>
                  <a:pt x="8244" y="9948"/>
                </a:cubicBezTo>
                <a:cubicBezTo>
                  <a:pt x="8373" y="9885"/>
                  <a:pt x="8479" y="9855"/>
                  <a:pt x="8606" y="9844"/>
                </a:cubicBezTo>
                <a:lnTo>
                  <a:pt x="8606" y="9257"/>
                </a:lnTo>
                <a:lnTo>
                  <a:pt x="9097" y="9257"/>
                </a:lnTo>
                <a:lnTo>
                  <a:pt x="9097" y="9844"/>
                </a:lnTo>
                <a:cubicBezTo>
                  <a:pt x="9224" y="9853"/>
                  <a:pt x="9328" y="9881"/>
                  <a:pt x="9453" y="9939"/>
                </a:cubicBezTo>
                <a:cubicBezTo>
                  <a:pt x="9605" y="10009"/>
                  <a:pt x="9735" y="10114"/>
                  <a:pt x="9847" y="10255"/>
                </a:cubicBezTo>
                <a:cubicBezTo>
                  <a:pt x="9957" y="10394"/>
                  <a:pt x="10046" y="10572"/>
                  <a:pt x="10112" y="10788"/>
                </a:cubicBezTo>
                <a:cubicBezTo>
                  <a:pt x="10178" y="11003"/>
                  <a:pt x="10211" y="11254"/>
                  <a:pt x="10211" y="11540"/>
                </a:cubicBezTo>
                <a:lnTo>
                  <a:pt x="9567" y="11540"/>
                </a:lnTo>
                <a:cubicBezTo>
                  <a:pt x="9559" y="11242"/>
                  <a:pt x="9509" y="11015"/>
                  <a:pt x="9417" y="10857"/>
                </a:cubicBezTo>
                <a:cubicBezTo>
                  <a:pt x="9339" y="10725"/>
                  <a:pt x="9243" y="10661"/>
                  <a:pt x="9097" y="10640"/>
                </a:cubicBezTo>
                <a:lnTo>
                  <a:pt x="9097" y="12504"/>
                </a:lnTo>
                <a:cubicBezTo>
                  <a:pt x="9226" y="12565"/>
                  <a:pt x="9336" y="12633"/>
                  <a:pt x="9471" y="12710"/>
                </a:cubicBezTo>
                <a:cubicBezTo>
                  <a:pt x="9633" y="12804"/>
                  <a:pt x="9776" y="12923"/>
                  <a:pt x="9900" y="13069"/>
                </a:cubicBezTo>
                <a:cubicBezTo>
                  <a:pt x="10024" y="13215"/>
                  <a:pt x="10124" y="13395"/>
                  <a:pt x="10200" y="13610"/>
                </a:cubicBezTo>
                <a:cubicBezTo>
                  <a:pt x="10275" y="13827"/>
                  <a:pt x="10312" y="14091"/>
                  <a:pt x="10312" y="14407"/>
                </a:cubicBezTo>
                <a:cubicBezTo>
                  <a:pt x="10312" y="14732"/>
                  <a:pt x="10278" y="15016"/>
                  <a:pt x="10208" y="15258"/>
                </a:cubicBezTo>
                <a:moveTo>
                  <a:pt x="8836" y="7714"/>
                </a:moveTo>
                <a:cubicBezTo>
                  <a:pt x="6938" y="7714"/>
                  <a:pt x="5400" y="10132"/>
                  <a:pt x="5400" y="13114"/>
                </a:cubicBezTo>
                <a:cubicBezTo>
                  <a:pt x="5400" y="16096"/>
                  <a:pt x="6938" y="18514"/>
                  <a:pt x="8836" y="18514"/>
                </a:cubicBezTo>
                <a:cubicBezTo>
                  <a:pt x="10734" y="18514"/>
                  <a:pt x="12273" y="16096"/>
                  <a:pt x="12273" y="13114"/>
                </a:cubicBezTo>
                <a:cubicBezTo>
                  <a:pt x="12273" y="10132"/>
                  <a:pt x="10734" y="7714"/>
                  <a:pt x="8836" y="7714"/>
                </a:cubicBezTo>
                <a:moveTo>
                  <a:pt x="20618" y="0"/>
                </a:moveTo>
                <a:lnTo>
                  <a:pt x="4909" y="0"/>
                </a:lnTo>
                <a:cubicBezTo>
                  <a:pt x="4367" y="0"/>
                  <a:pt x="3927" y="690"/>
                  <a:pt x="3927" y="1543"/>
                </a:cubicBezTo>
                <a:lnTo>
                  <a:pt x="3927" y="2314"/>
                </a:lnTo>
                <a:cubicBezTo>
                  <a:pt x="3927" y="2740"/>
                  <a:pt x="4147" y="3086"/>
                  <a:pt x="4418" y="3086"/>
                </a:cubicBezTo>
                <a:cubicBezTo>
                  <a:pt x="4689" y="3086"/>
                  <a:pt x="4909" y="2740"/>
                  <a:pt x="4909" y="2314"/>
                </a:cubicBezTo>
                <a:lnTo>
                  <a:pt x="4909" y="1543"/>
                </a:lnTo>
                <a:lnTo>
                  <a:pt x="20618" y="1543"/>
                </a:lnTo>
                <a:lnTo>
                  <a:pt x="20618" y="15429"/>
                </a:lnTo>
                <a:lnTo>
                  <a:pt x="19145" y="15429"/>
                </a:lnTo>
                <a:cubicBezTo>
                  <a:pt x="18874" y="15429"/>
                  <a:pt x="18655" y="15774"/>
                  <a:pt x="18655" y="16200"/>
                </a:cubicBezTo>
                <a:cubicBezTo>
                  <a:pt x="18655" y="16626"/>
                  <a:pt x="18874" y="16971"/>
                  <a:pt x="19145" y="16971"/>
                </a:cubicBezTo>
                <a:lnTo>
                  <a:pt x="20618" y="16971"/>
                </a:lnTo>
                <a:cubicBezTo>
                  <a:pt x="21160" y="16971"/>
                  <a:pt x="21600" y="16280"/>
                  <a:pt x="21600" y="15429"/>
                </a:cubicBezTo>
                <a:lnTo>
                  <a:pt x="21600" y="1543"/>
                </a:lnTo>
                <a:cubicBezTo>
                  <a:pt x="21600" y="690"/>
                  <a:pt x="21160" y="0"/>
                  <a:pt x="20618" y="0"/>
                </a:cubicBezTo>
                <a:moveTo>
                  <a:pt x="9451" y="13856"/>
                </a:moveTo>
                <a:cubicBezTo>
                  <a:pt x="9385" y="13780"/>
                  <a:pt x="9310" y="13718"/>
                  <a:pt x="9228" y="13671"/>
                </a:cubicBezTo>
                <a:cubicBezTo>
                  <a:pt x="9175" y="13642"/>
                  <a:pt x="9137" y="13616"/>
                  <a:pt x="9097" y="13590"/>
                </a:cubicBezTo>
                <a:lnTo>
                  <a:pt x="9097" y="15560"/>
                </a:lnTo>
                <a:cubicBezTo>
                  <a:pt x="9250" y="15523"/>
                  <a:pt x="9363" y="15447"/>
                  <a:pt x="9473" y="15311"/>
                </a:cubicBezTo>
                <a:cubicBezTo>
                  <a:pt x="9604" y="15151"/>
                  <a:pt x="9668" y="14896"/>
                  <a:pt x="9668" y="14545"/>
                </a:cubicBezTo>
                <a:cubicBezTo>
                  <a:pt x="9668" y="14383"/>
                  <a:pt x="9649" y="14246"/>
                  <a:pt x="9609" y="14135"/>
                </a:cubicBezTo>
                <a:cubicBezTo>
                  <a:pt x="9570" y="14024"/>
                  <a:pt x="9517" y="13931"/>
                  <a:pt x="9451" y="13856"/>
                </a:cubicBezTo>
                <a:moveTo>
                  <a:pt x="13255" y="16971"/>
                </a:moveTo>
                <a:cubicBezTo>
                  <a:pt x="12983" y="16971"/>
                  <a:pt x="12764" y="17316"/>
                  <a:pt x="12764" y="17743"/>
                </a:cubicBezTo>
                <a:cubicBezTo>
                  <a:pt x="12764" y="18169"/>
                  <a:pt x="12983" y="18514"/>
                  <a:pt x="13255" y="18514"/>
                </a:cubicBezTo>
                <a:cubicBezTo>
                  <a:pt x="13525" y="18514"/>
                  <a:pt x="13745" y="18169"/>
                  <a:pt x="13745" y="17743"/>
                </a:cubicBezTo>
                <a:cubicBezTo>
                  <a:pt x="13745" y="17316"/>
                  <a:pt x="13525" y="16971"/>
                  <a:pt x="13255" y="16971"/>
                </a:cubicBezTo>
                <a:moveTo>
                  <a:pt x="16200" y="7714"/>
                </a:moveTo>
                <a:cubicBezTo>
                  <a:pt x="15928" y="7714"/>
                  <a:pt x="15709" y="7369"/>
                  <a:pt x="15709" y="6943"/>
                </a:cubicBezTo>
                <a:cubicBezTo>
                  <a:pt x="15709" y="6516"/>
                  <a:pt x="15928" y="6171"/>
                  <a:pt x="16200" y="6171"/>
                </a:cubicBezTo>
                <a:cubicBezTo>
                  <a:pt x="16471" y="6171"/>
                  <a:pt x="16691" y="6516"/>
                  <a:pt x="16691" y="6943"/>
                </a:cubicBezTo>
                <a:cubicBezTo>
                  <a:pt x="16691" y="7369"/>
                  <a:pt x="16471" y="7714"/>
                  <a:pt x="16200" y="7714"/>
                </a:cubicBezTo>
                <a:moveTo>
                  <a:pt x="16691" y="17113"/>
                </a:moveTo>
                <a:cubicBezTo>
                  <a:pt x="16537" y="17027"/>
                  <a:pt x="16373" y="16971"/>
                  <a:pt x="16200" y="16971"/>
                </a:cubicBezTo>
                <a:cubicBezTo>
                  <a:pt x="15386" y="16971"/>
                  <a:pt x="14727" y="18008"/>
                  <a:pt x="14727" y="19286"/>
                </a:cubicBezTo>
                <a:cubicBezTo>
                  <a:pt x="14727" y="19557"/>
                  <a:pt x="14762" y="19814"/>
                  <a:pt x="14817" y="20057"/>
                </a:cubicBezTo>
                <a:lnTo>
                  <a:pt x="2855" y="20057"/>
                </a:lnTo>
                <a:cubicBezTo>
                  <a:pt x="2910" y="19814"/>
                  <a:pt x="2945" y="19557"/>
                  <a:pt x="2945" y="19286"/>
                </a:cubicBezTo>
                <a:cubicBezTo>
                  <a:pt x="2945" y="18008"/>
                  <a:pt x="2286" y="16971"/>
                  <a:pt x="1473" y="16971"/>
                </a:cubicBezTo>
                <a:cubicBezTo>
                  <a:pt x="1299" y="16971"/>
                  <a:pt x="1136" y="17027"/>
                  <a:pt x="982" y="17113"/>
                </a:cubicBezTo>
                <a:lnTo>
                  <a:pt x="982" y="9115"/>
                </a:lnTo>
                <a:cubicBezTo>
                  <a:pt x="1136" y="9202"/>
                  <a:pt x="1299" y="9257"/>
                  <a:pt x="1473" y="9257"/>
                </a:cubicBezTo>
                <a:cubicBezTo>
                  <a:pt x="2286" y="9257"/>
                  <a:pt x="2945" y="8221"/>
                  <a:pt x="2945" y="6943"/>
                </a:cubicBezTo>
                <a:cubicBezTo>
                  <a:pt x="2945" y="6671"/>
                  <a:pt x="2910" y="6414"/>
                  <a:pt x="2855" y="6171"/>
                </a:cubicBezTo>
                <a:lnTo>
                  <a:pt x="14817" y="6171"/>
                </a:lnTo>
                <a:cubicBezTo>
                  <a:pt x="14762" y="6414"/>
                  <a:pt x="14727" y="6671"/>
                  <a:pt x="14727" y="6943"/>
                </a:cubicBezTo>
                <a:cubicBezTo>
                  <a:pt x="14727" y="8221"/>
                  <a:pt x="15386" y="9257"/>
                  <a:pt x="16200" y="9257"/>
                </a:cubicBezTo>
                <a:cubicBezTo>
                  <a:pt x="16373" y="9257"/>
                  <a:pt x="16537" y="9202"/>
                  <a:pt x="16691" y="9115"/>
                </a:cubicBezTo>
                <a:cubicBezTo>
                  <a:pt x="16691" y="9115"/>
                  <a:pt x="16691" y="17113"/>
                  <a:pt x="16691" y="17113"/>
                </a:cubicBezTo>
                <a:close/>
                <a:moveTo>
                  <a:pt x="16200" y="20057"/>
                </a:moveTo>
                <a:cubicBezTo>
                  <a:pt x="15928" y="20057"/>
                  <a:pt x="15709" y="19712"/>
                  <a:pt x="15709" y="19286"/>
                </a:cubicBezTo>
                <a:cubicBezTo>
                  <a:pt x="15709" y="18859"/>
                  <a:pt x="15928" y="18514"/>
                  <a:pt x="16200" y="18514"/>
                </a:cubicBezTo>
                <a:cubicBezTo>
                  <a:pt x="16471" y="18514"/>
                  <a:pt x="16691" y="18859"/>
                  <a:pt x="16691" y="19286"/>
                </a:cubicBezTo>
                <a:cubicBezTo>
                  <a:pt x="16691" y="19712"/>
                  <a:pt x="16471" y="20057"/>
                  <a:pt x="16200" y="20057"/>
                </a:cubicBezTo>
                <a:moveTo>
                  <a:pt x="1473" y="20057"/>
                </a:moveTo>
                <a:cubicBezTo>
                  <a:pt x="1201" y="20057"/>
                  <a:pt x="982" y="19712"/>
                  <a:pt x="982" y="19286"/>
                </a:cubicBezTo>
                <a:cubicBezTo>
                  <a:pt x="982" y="18859"/>
                  <a:pt x="1201" y="18514"/>
                  <a:pt x="1473" y="18514"/>
                </a:cubicBezTo>
                <a:cubicBezTo>
                  <a:pt x="1744" y="18514"/>
                  <a:pt x="1964" y="18859"/>
                  <a:pt x="1964" y="19286"/>
                </a:cubicBezTo>
                <a:cubicBezTo>
                  <a:pt x="1964" y="19712"/>
                  <a:pt x="1744" y="20057"/>
                  <a:pt x="1473" y="20057"/>
                </a:cubicBezTo>
                <a:moveTo>
                  <a:pt x="1473" y="6171"/>
                </a:moveTo>
                <a:cubicBezTo>
                  <a:pt x="1744" y="6171"/>
                  <a:pt x="1964" y="6516"/>
                  <a:pt x="1964" y="6943"/>
                </a:cubicBezTo>
                <a:cubicBezTo>
                  <a:pt x="1964" y="7369"/>
                  <a:pt x="1744" y="7714"/>
                  <a:pt x="1473" y="7714"/>
                </a:cubicBezTo>
                <a:cubicBezTo>
                  <a:pt x="1201" y="7714"/>
                  <a:pt x="982" y="7369"/>
                  <a:pt x="982" y="6943"/>
                </a:cubicBezTo>
                <a:cubicBezTo>
                  <a:pt x="982" y="6516"/>
                  <a:pt x="1201" y="6171"/>
                  <a:pt x="1473" y="6171"/>
                </a:cubicBezTo>
                <a:moveTo>
                  <a:pt x="16691" y="4629"/>
                </a:moveTo>
                <a:lnTo>
                  <a:pt x="982" y="4629"/>
                </a:lnTo>
                <a:cubicBezTo>
                  <a:pt x="439" y="4629"/>
                  <a:pt x="0" y="5319"/>
                  <a:pt x="0" y="6171"/>
                </a:cubicBezTo>
                <a:lnTo>
                  <a:pt x="0" y="20057"/>
                </a:lnTo>
                <a:cubicBezTo>
                  <a:pt x="0" y="20909"/>
                  <a:pt x="439" y="21600"/>
                  <a:pt x="982" y="21600"/>
                </a:cubicBezTo>
                <a:lnTo>
                  <a:pt x="16691" y="21600"/>
                </a:lnTo>
                <a:cubicBezTo>
                  <a:pt x="17233" y="21600"/>
                  <a:pt x="17673" y="20909"/>
                  <a:pt x="17673" y="20057"/>
                </a:cubicBezTo>
                <a:lnTo>
                  <a:pt x="17673" y="6171"/>
                </a:lnTo>
                <a:cubicBezTo>
                  <a:pt x="17673" y="5319"/>
                  <a:pt x="17233" y="4629"/>
                  <a:pt x="16691" y="4629"/>
                </a:cubicBezTo>
                <a:moveTo>
                  <a:pt x="8092" y="11478"/>
                </a:moveTo>
                <a:cubicBezTo>
                  <a:pt x="8092" y="11618"/>
                  <a:pt x="8111" y="11738"/>
                  <a:pt x="8149" y="11836"/>
                </a:cubicBezTo>
                <a:cubicBezTo>
                  <a:pt x="8186" y="11936"/>
                  <a:pt x="8234" y="12020"/>
                  <a:pt x="8293" y="12090"/>
                </a:cubicBezTo>
                <a:cubicBezTo>
                  <a:pt x="8351" y="12160"/>
                  <a:pt x="8419" y="12217"/>
                  <a:pt x="8496" y="12260"/>
                </a:cubicBezTo>
                <a:cubicBezTo>
                  <a:pt x="8542" y="12286"/>
                  <a:pt x="8573" y="12310"/>
                  <a:pt x="8606" y="12330"/>
                </a:cubicBezTo>
                <a:lnTo>
                  <a:pt x="8606" y="10637"/>
                </a:lnTo>
                <a:cubicBezTo>
                  <a:pt x="8457" y="10653"/>
                  <a:pt x="8353" y="10708"/>
                  <a:pt x="8258" y="10818"/>
                </a:cubicBezTo>
                <a:cubicBezTo>
                  <a:pt x="8147" y="10949"/>
                  <a:pt x="8092" y="11170"/>
                  <a:pt x="8092" y="11478"/>
                </a:cubicBezTo>
                <a:moveTo>
                  <a:pt x="4418" y="7714"/>
                </a:moveTo>
                <a:cubicBezTo>
                  <a:pt x="4147" y="7714"/>
                  <a:pt x="3927" y="8060"/>
                  <a:pt x="3927" y="8486"/>
                </a:cubicBezTo>
                <a:cubicBezTo>
                  <a:pt x="3927" y="8912"/>
                  <a:pt x="4147" y="9257"/>
                  <a:pt x="4418" y="9257"/>
                </a:cubicBezTo>
                <a:cubicBezTo>
                  <a:pt x="4689" y="9257"/>
                  <a:pt x="4909" y="8912"/>
                  <a:pt x="4909" y="8486"/>
                </a:cubicBezTo>
                <a:cubicBezTo>
                  <a:pt x="4909" y="8060"/>
                  <a:pt x="4689" y="7714"/>
                  <a:pt x="4418" y="771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01" name="Shape 2801"/>
          <p:cNvSpPr/>
          <p:nvPr/>
        </p:nvSpPr>
        <p:spPr>
          <a:xfrm>
            <a:off x="2825064" y="4849459"/>
            <a:ext cx="558655" cy="304741"/>
          </a:xfrm>
          <a:custGeom>
            <a:avLst/>
            <a:gdLst/>
            <a:ahLst/>
            <a:cxnLst>
              <a:cxn ang="0">
                <a:pos x="wd2" y="hd2"/>
              </a:cxn>
              <a:cxn ang="5400000">
                <a:pos x="wd2" y="hd2"/>
              </a:cxn>
              <a:cxn ang="10800000">
                <a:pos x="wd2" y="hd2"/>
              </a:cxn>
              <a:cxn ang="16200000">
                <a:pos x="wd2" y="hd2"/>
              </a:cxn>
            </a:cxnLst>
            <a:rect l="0" t="0" r="r" b="b"/>
            <a:pathLst>
              <a:path w="21600" h="21600" extrusionOk="0">
                <a:moveTo>
                  <a:pt x="11858" y="9506"/>
                </a:moveTo>
                <a:lnTo>
                  <a:pt x="11671" y="10299"/>
                </a:lnTo>
                <a:lnTo>
                  <a:pt x="9907" y="10299"/>
                </a:lnTo>
                <a:cubicBezTo>
                  <a:pt x="9902" y="10340"/>
                  <a:pt x="9900" y="10398"/>
                  <a:pt x="9900" y="10472"/>
                </a:cubicBezTo>
                <a:lnTo>
                  <a:pt x="9900" y="10757"/>
                </a:lnTo>
                <a:cubicBezTo>
                  <a:pt x="9900" y="10972"/>
                  <a:pt x="9902" y="11100"/>
                  <a:pt x="9907" y="11141"/>
                </a:cubicBezTo>
                <a:lnTo>
                  <a:pt x="11570" y="11141"/>
                </a:lnTo>
                <a:lnTo>
                  <a:pt x="11390" y="11921"/>
                </a:lnTo>
                <a:lnTo>
                  <a:pt x="9943" y="11921"/>
                </a:lnTo>
                <a:cubicBezTo>
                  <a:pt x="10001" y="12589"/>
                  <a:pt x="10123" y="13114"/>
                  <a:pt x="10311" y="13494"/>
                </a:cubicBezTo>
                <a:cubicBezTo>
                  <a:pt x="10527" y="13964"/>
                  <a:pt x="10819" y="14199"/>
                  <a:pt x="11189" y="14199"/>
                </a:cubicBezTo>
                <a:cubicBezTo>
                  <a:pt x="11429" y="14199"/>
                  <a:pt x="11628" y="14134"/>
                  <a:pt x="11786" y="14001"/>
                </a:cubicBezTo>
                <a:cubicBezTo>
                  <a:pt x="11930" y="13878"/>
                  <a:pt x="12093" y="13671"/>
                  <a:pt x="12276" y="13382"/>
                </a:cubicBezTo>
                <a:lnTo>
                  <a:pt x="12276" y="14756"/>
                </a:lnTo>
                <a:cubicBezTo>
                  <a:pt x="11949" y="15119"/>
                  <a:pt x="11587" y="15301"/>
                  <a:pt x="11189" y="15301"/>
                </a:cubicBezTo>
                <a:cubicBezTo>
                  <a:pt x="10546" y="15301"/>
                  <a:pt x="10044" y="14963"/>
                  <a:pt x="9683" y="14287"/>
                </a:cubicBezTo>
                <a:cubicBezTo>
                  <a:pt x="9372" y="13700"/>
                  <a:pt x="9177" y="12912"/>
                  <a:pt x="9100" y="11921"/>
                </a:cubicBezTo>
                <a:lnTo>
                  <a:pt x="8546" y="11921"/>
                </a:lnTo>
                <a:lnTo>
                  <a:pt x="8740" y="11141"/>
                </a:lnTo>
                <a:lnTo>
                  <a:pt x="9065" y="11141"/>
                </a:lnTo>
                <a:cubicBezTo>
                  <a:pt x="9060" y="11083"/>
                  <a:pt x="9056" y="11022"/>
                  <a:pt x="9054" y="10955"/>
                </a:cubicBezTo>
                <a:cubicBezTo>
                  <a:pt x="9051" y="10889"/>
                  <a:pt x="9050" y="10819"/>
                  <a:pt x="9050" y="10744"/>
                </a:cubicBezTo>
                <a:cubicBezTo>
                  <a:pt x="9050" y="10687"/>
                  <a:pt x="9051" y="10620"/>
                  <a:pt x="9054" y="10547"/>
                </a:cubicBezTo>
                <a:cubicBezTo>
                  <a:pt x="9056" y="10472"/>
                  <a:pt x="9060" y="10389"/>
                  <a:pt x="9065" y="10299"/>
                </a:cubicBezTo>
                <a:lnTo>
                  <a:pt x="8546" y="10299"/>
                </a:lnTo>
                <a:lnTo>
                  <a:pt x="8734" y="9506"/>
                </a:lnTo>
                <a:lnTo>
                  <a:pt x="9115" y="9506"/>
                </a:lnTo>
                <a:cubicBezTo>
                  <a:pt x="9235" y="8557"/>
                  <a:pt x="9453" y="7806"/>
                  <a:pt x="9770" y="7253"/>
                </a:cubicBezTo>
                <a:cubicBezTo>
                  <a:pt x="10140" y="6617"/>
                  <a:pt x="10612" y="6299"/>
                  <a:pt x="11189" y="6299"/>
                </a:cubicBezTo>
                <a:cubicBezTo>
                  <a:pt x="11606" y="6299"/>
                  <a:pt x="12034" y="6555"/>
                  <a:pt x="12470" y="7066"/>
                </a:cubicBezTo>
                <a:lnTo>
                  <a:pt x="12139" y="8193"/>
                </a:lnTo>
                <a:cubicBezTo>
                  <a:pt x="11832" y="7666"/>
                  <a:pt x="11496" y="7401"/>
                  <a:pt x="11131" y="7401"/>
                </a:cubicBezTo>
                <a:cubicBezTo>
                  <a:pt x="10809" y="7401"/>
                  <a:pt x="10541" y="7620"/>
                  <a:pt x="10325" y="8058"/>
                </a:cubicBezTo>
                <a:cubicBezTo>
                  <a:pt x="10142" y="8445"/>
                  <a:pt x="10020" y="8929"/>
                  <a:pt x="9957" y="9506"/>
                </a:cubicBezTo>
                <a:cubicBezTo>
                  <a:pt x="9957" y="9506"/>
                  <a:pt x="11858" y="9506"/>
                  <a:pt x="11858" y="9506"/>
                </a:cubicBezTo>
                <a:close/>
                <a:moveTo>
                  <a:pt x="10800" y="3601"/>
                </a:moveTo>
                <a:cubicBezTo>
                  <a:pt x="8631" y="3601"/>
                  <a:pt x="6873" y="6824"/>
                  <a:pt x="6873" y="10799"/>
                </a:cubicBezTo>
                <a:cubicBezTo>
                  <a:pt x="6873" y="14777"/>
                  <a:pt x="8631" y="18000"/>
                  <a:pt x="10800" y="18000"/>
                </a:cubicBezTo>
                <a:cubicBezTo>
                  <a:pt x="12969" y="18000"/>
                  <a:pt x="14727" y="14777"/>
                  <a:pt x="14727" y="10799"/>
                </a:cubicBezTo>
                <a:cubicBezTo>
                  <a:pt x="14727" y="6824"/>
                  <a:pt x="12969" y="3601"/>
                  <a:pt x="10800" y="3601"/>
                </a:cubicBezTo>
                <a:moveTo>
                  <a:pt x="5400" y="3601"/>
                </a:moveTo>
                <a:lnTo>
                  <a:pt x="4418" y="3601"/>
                </a:lnTo>
                <a:cubicBezTo>
                  <a:pt x="4147" y="3601"/>
                  <a:pt x="3927" y="4003"/>
                  <a:pt x="3927" y="4501"/>
                </a:cubicBezTo>
                <a:cubicBezTo>
                  <a:pt x="3927" y="4998"/>
                  <a:pt x="4147" y="5401"/>
                  <a:pt x="4418" y="5401"/>
                </a:cubicBezTo>
                <a:lnTo>
                  <a:pt x="5400" y="5401"/>
                </a:lnTo>
                <a:cubicBezTo>
                  <a:pt x="5671" y="5401"/>
                  <a:pt x="5891" y="4998"/>
                  <a:pt x="5891" y="4501"/>
                </a:cubicBezTo>
                <a:cubicBezTo>
                  <a:pt x="5891" y="4003"/>
                  <a:pt x="5671" y="3601"/>
                  <a:pt x="5400" y="3601"/>
                </a:cubicBezTo>
                <a:moveTo>
                  <a:pt x="17182" y="16199"/>
                </a:moveTo>
                <a:lnTo>
                  <a:pt x="16200" y="16199"/>
                </a:lnTo>
                <a:cubicBezTo>
                  <a:pt x="15929" y="16199"/>
                  <a:pt x="15709" y="16603"/>
                  <a:pt x="15709" y="17100"/>
                </a:cubicBezTo>
                <a:cubicBezTo>
                  <a:pt x="15709" y="17597"/>
                  <a:pt x="15929" y="18000"/>
                  <a:pt x="16200" y="18000"/>
                </a:cubicBezTo>
                <a:lnTo>
                  <a:pt x="17182" y="18000"/>
                </a:lnTo>
                <a:cubicBezTo>
                  <a:pt x="17453" y="18000"/>
                  <a:pt x="17673" y="17597"/>
                  <a:pt x="17673" y="17100"/>
                </a:cubicBezTo>
                <a:cubicBezTo>
                  <a:pt x="17673" y="16603"/>
                  <a:pt x="17453" y="16199"/>
                  <a:pt x="17182" y="16199"/>
                </a:cubicBezTo>
                <a:moveTo>
                  <a:pt x="20127" y="3601"/>
                </a:moveTo>
                <a:cubicBezTo>
                  <a:pt x="19856" y="3601"/>
                  <a:pt x="19636" y="3198"/>
                  <a:pt x="19636" y="2701"/>
                </a:cubicBezTo>
                <a:cubicBezTo>
                  <a:pt x="19636" y="2203"/>
                  <a:pt x="19856" y="1800"/>
                  <a:pt x="20127" y="1800"/>
                </a:cubicBezTo>
                <a:cubicBezTo>
                  <a:pt x="20398" y="1800"/>
                  <a:pt x="20618" y="2203"/>
                  <a:pt x="20618" y="2701"/>
                </a:cubicBezTo>
                <a:cubicBezTo>
                  <a:pt x="20618" y="3198"/>
                  <a:pt x="20398" y="3601"/>
                  <a:pt x="20127" y="3601"/>
                </a:cubicBezTo>
                <a:moveTo>
                  <a:pt x="20618" y="16365"/>
                </a:moveTo>
                <a:cubicBezTo>
                  <a:pt x="20464" y="16264"/>
                  <a:pt x="20300" y="16199"/>
                  <a:pt x="20127" y="16199"/>
                </a:cubicBezTo>
                <a:cubicBezTo>
                  <a:pt x="19314" y="16199"/>
                  <a:pt x="18655" y="17409"/>
                  <a:pt x="18655" y="18900"/>
                </a:cubicBezTo>
                <a:cubicBezTo>
                  <a:pt x="18655" y="19217"/>
                  <a:pt x="18689" y="19517"/>
                  <a:pt x="18744" y="19800"/>
                </a:cubicBezTo>
                <a:lnTo>
                  <a:pt x="2855" y="19800"/>
                </a:lnTo>
                <a:cubicBezTo>
                  <a:pt x="2910" y="19517"/>
                  <a:pt x="2945" y="19217"/>
                  <a:pt x="2945" y="18900"/>
                </a:cubicBezTo>
                <a:cubicBezTo>
                  <a:pt x="2945" y="17409"/>
                  <a:pt x="2286" y="16199"/>
                  <a:pt x="1473" y="16199"/>
                </a:cubicBezTo>
                <a:cubicBezTo>
                  <a:pt x="1299" y="16199"/>
                  <a:pt x="1136" y="16264"/>
                  <a:pt x="982" y="16365"/>
                </a:cubicBezTo>
                <a:lnTo>
                  <a:pt x="982" y="5235"/>
                </a:lnTo>
                <a:cubicBezTo>
                  <a:pt x="1136" y="5336"/>
                  <a:pt x="1299" y="5401"/>
                  <a:pt x="1473" y="5401"/>
                </a:cubicBezTo>
                <a:cubicBezTo>
                  <a:pt x="2286" y="5401"/>
                  <a:pt x="2945" y="4192"/>
                  <a:pt x="2945" y="2701"/>
                </a:cubicBezTo>
                <a:cubicBezTo>
                  <a:pt x="2945" y="2383"/>
                  <a:pt x="2910" y="2083"/>
                  <a:pt x="2855" y="1800"/>
                </a:cubicBezTo>
                <a:lnTo>
                  <a:pt x="18744" y="1800"/>
                </a:lnTo>
                <a:cubicBezTo>
                  <a:pt x="18689" y="2083"/>
                  <a:pt x="18655" y="2383"/>
                  <a:pt x="18655" y="2701"/>
                </a:cubicBezTo>
                <a:cubicBezTo>
                  <a:pt x="18655" y="4192"/>
                  <a:pt x="19314" y="5401"/>
                  <a:pt x="20127" y="5401"/>
                </a:cubicBezTo>
                <a:cubicBezTo>
                  <a:pt x="20300" y="5401"/>
                  <a:pt x="20464" y="5336"/>
                  <a:pt x="20618" y="5235"/>
                </a:cubicBezTo>
                <a:cubicBezTo>
                  <a:pt x="20618" y="5235"/>
                  <a:pt x="20618" y="16365"/>
                  <a:pt x="20618" y="16365"/>
                </a:cubicBezTo>
                <a:close/>
                <a:moveTo>
                  <a:pt x="20127" y="19800"/>
                </a:moveTo>
                <a:cubicBezTo>
                  <a:pt x="19856" y="19800"/>
                  <a:pt x="19636" y="19397"/>
                  <a:pt x="19636" y="18900"/>
                </a:cubicBezTo>
                <a:cubicBezTo>
                  <a:pt x="19636" y="18402"/>
                  <a:pt x="19856" y="18000"/>
                  <a:pt x="20127" y="18000"/>
                </a:cubicBezTo>
                <a:cubicBezTo>
                  <a:pt x="20398" y="18000"/>
                  <a:pt x="20618" y="18402"/>
                  <a:pt x="20618" y="18900"/>
                </a:cubicBezTo>
                <a:cubicBezTo>
                  <a:pt x="20618" y="19397"/>
                  <a:pt x="20398" y="19800"/>
                  <a:pt x="20127" y="19800"/>
                </a:cubicBezTo>
                <a:moveTo>
                  <a:pt x="1473" y="19800"/>
                </a:moveTo>
                <a:cubicBezTo>
                  <a:pt x="1202" y="19800"/>
                  <a:pt x="982" y="19397"/>
                  <a:pt x="982" y="18900"/>
                </a:cubicBezTo>
                <a:cubicBezTo>
                  <a:pt x="982" y="18402"/>
                  <a:pt x="1202" y="18000"/>
                  <a:pt x="1473" y="18000"/>
                </a:cubicBezTo>
                <a:cubicBezTo>
                  <a:pt x="1744" y="18000"/>
                  <a:pt x="1964" y="18402"/>
                  <a:pt x="1964" y="18900"/>
                </a:cubicBezTo>
                <a:cubicBezTo>
                  <a:pt x="1964" y="19397"/>
                  <a:pt x="1744" y="19800"/>
                  <a:pt x="1473" y="19800"/>
                </a:cubicBezTo>
                <a:moveTo>
                  <a:pt x="1473" y="1800"/>
                </a:moveTo>
                <a:cubicBezTo>
                  <a:pt x="1744" y="1800"/>
                  <a:pt x="1964" y="2203"/>
                  <a:pt x="1964" y="2701"/>
                </a:cubicBezTo>
                <a:cubicBezTo>
                  <a:pt x="1964" y="3198"/>
                  <a:pt x="1744" y="3601"/>
                  <a:pt x="1473" y="3601"/>
                </a:cubicBezTo>
                <a:cubicBezTo>
                  <a:pt x="1202" y="3601"/>
                  <a:pt x="982" y="3198"/>
                  <a:pt x="982" y="2701"/>
                </a:cubicBezTo>
                <a:cubicBezTo>
                  <a:pt x="982" y="2203"/>
                  <a:pt x="1202" y="1800"/>
                  <a:pt x="1473" y="1800"/>
                </a:cubicBezTo>
                <a:moveTo>
                  <a:pt x="20618" y="0"/>
                </a:moveTo>
                <a:lnTo>
                  <a:pt x="982" y="0"/>
                </a:lnTo>
                <a:cubicBezTo>
                  <a:pt x="439" y="0"/>
                  <a:pt x="0" y="806"/>
                  <a:pt x="0" y="1800"/>
                </a:cubicBezTo>
                <a:lnTo>
                  <a:pt x="0" y="19800"/>
                </a:lnTo>
                <a:cubicBezTo>
                  <a:pt x="0" y="20793"/>
                  <a:pt x="439" y="21600"/>
                  <a:pt x="982" y="21600"/>
                </a:cubicBezTo>
                <a:lnTo>
                  <a:pt x="20618" y="21600"/>
                </a:lnTo>
                <a:cubicBezTo>
                  <a:pt x="21160" y="21600"/>
                  <a:pt x="21600" y="20793"/>
                  <a:pt x="21600" y="19800"/>
                </a:cubicBezTo>
                <a:lnTo>
                  <a:pt x="21600" y="1800"/>
                </a:lnTo>
                <a:cubicBezTo>
                  <a:pt x="21600" y="806"/>
                  <a:pt x="21160" y="0"/>
                  <a:pt x="20618"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02" name="Shape 2802"/>
          <p:cNvSpPr/>
          <p:nvPr/>
        </p:nvSpPr>
        <p:spPr>
          <a:xfrm>
            <a:off x="3891586" y="4798673"/>
            <a:ext cx="558655" cy="406295"/>
          </a:xfrm>
          <a:custGeom>
            <a:avLst/>
            <a:gdLst/>
            <a:ahLst/>
            <a:cxnLst>
              <a:cxn ang="0">
                <a:pos x="wd2" y="hd2"/>
              </a:cxn>
              <a:cxn ang="5400000">
                <a:pos x="wd2" y="hd2"/>
              </a:cxn>
              <a:cxn ang="10800000">
                <a:pos x="wd2" y="hd2"/>
              </a:cxn>
              <a:cxn ang="16200000">
                <a:pos x="wd2" y="hd2"/>
              </a:cxn>
            </a:cxnLst>
            <a:rect l="0" t="0" r="r" b="b"/>
            <a:pathLst>
              <a:path w="21600" h="21600" extrusionOk="0">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moveTo>
                  <a:pt x="11858" y="12529"/>
                </a:moveTo>
                <a:lnTo>
                  <a:pt x="11671" y="13124"/>
                </a:lnTo>
                <a:lnTo>
                  <a:pt x="9908" y="13124"/>
                </a:lnTo>
                <a:cubicBezTo>
                  <a:pt x="9902" y="13155"/>
                  <a:pt x="9900" y="13198"/>
                  <a:pt x="9900" y="13254"/>
                </a:cubicBezTo>
                <a:lnTo>
                  <a:pt x="9900" y="13468"/>
                </a:lnTo>
                <a:cubicBezTo>
                  <a:pt x="9900" y="13629"/>
                  <a:pt x="9902" y="13725"/>
                  <a:pt x="9908" y="13756"/>
                </a:cubicBezTo>
                <a:lnTo>
                  <a:pt x="11570" y="13756"/>
                </a:lnTo>
                <a:lnTo>
                  <a:pt x="11391" y="14340"/>
                </a:lnTo>
                <a:lnTo>
                  <a:pt x="9943" y="14340"/>
                </a:lnTo>
                <a:cubicBezTo>
                  <a:pt x="10001" y="14842"/>
                  <a:pt x="10124" y="15236"/>
                  <a:pt x="10311" y="15520"/>
                </a:cubicBezTo>
                <a:cubicBezTo>
                  <a:pt x="10527" y="15873"/>
                  <a:pt x="10819" y="16050"/>
                  <a:pt x="11189" y="16050"/>
                </a:cubicBezTo>
                <a:cubicBezTo>
                  <a:pt x="11429" y="16050"/>
                  <a:pt x="11628" y="16000"/>
                  <a:pt x="11787" y="15901"/>
                </a:cubicBezTo>
                <a:cubicBezTo>
                  <a:pt x="11930" y="15808"/>
                  <a:pt x="12093" y="15654"/>
                  <a:pt x="12276" y="15437"/>
                </a:cubicBezTo>
                <a:lnTo>
                  <a:pt x="12276" y="16468"/>
                </a:lnTo>
                <a:cubicBezTo>
                  <a:pt x="11950" y="16741"/>
                  <a:pt x="11587" y="16876"/>
                  <a:pt x="11189" y="16876"/>
                </a:cubicBezTo>
                <a:cubicBezTo>
                  <a:pt x="10546" y="16876"/>
                  <a:pt x="10044" y="16623"/>
                  <a:pt x="9684" y="16114"/>
                </a:cubicBezTo>
                <a:cubicBezTo>
                  <a:pt x="9372" y="15676"/>
                  <a:pt x="9177" y="15084"/>
                  <a:pt x="9101" y="14340"/>
                </a:cubicBezTo>
                <a:lnTo>
                  <a:pt x="8547" y="14340"/>
                </a:lnTo>
                <a:lnTo>
                  <a:pt x="8741" y="13756"/>
                </a:lnTo>
                <a:lnTo>
                  <a:pt x="9065" y="13756"/>
                </a:lnTo>
                <a:cubicBezTo>
                  <a:pt x="9060" y="13712"/>
                  <a:pt x="9056" y="13666"/>
                  <a:pt x="9054" y="13617"/>
                </a:cubicBezTo>
                <a:cubicBezTo>
                  <a:pt x="9051" y="13567"/>
                  <a:pt x="9050" y="13515"/>
                  <a:pt x="9050" y="13458"/>
                </a:cubicBezTo>
                <a:cubicBezTo>
                  <a:pt x="9050" y="13416"/>
                  <a:pt x="9051" y="13366"/>
                  <a:pt x="9054" y="13310"/>
                </a:cubicBezTo>
                <a:cubicBezTo>
                  <a:pt x="9056" y="13254"/>
                  <a:pt x="9060" y="13192"/>
                  <a:pt x="9065" y="13124"/>
                </a:cubicBezTo>
                <a:lnTo>
                  <a:pt x="8547" y="13124"/>
                </a:lnTo>
                <a:lnTo>
                  <a:pt x="8734" y="12529"/>
                </a:lnTo>
                <a:lnTo>
                  <a:pt x="9115" y="12529"/>
                </a:lnTo>
                <a:cubicBezTo>
                  <a:pt x="9235" y="11818"/>
                  <a:pt x="9453" y="11254"/>
                  <a:pt x="9770" y="10840"/>
                </a:cubicBezTo>
                <a:cubicBezTo>
                  <a:pt x="10140" y="10363"/>
                  <a:pt x="10613" y="10124"/>
                  <a:pt x="11189" y="10124"/>
                </a:cubicBezTo>
                <a:cubicBezTo>
                  <a:pt x="11607" y="10124"/>
                  <a:pt x="12034" y="10316"/>
                  <a:pt x="12470" y="10700"/>
                </a:cubicBezTo>
                <a:lnTo>
                  <a:pt x="12139" y="11545"/>
                </a:lnTo>
                <a:cubicBezTo>
                  <a:pt x="11832" y="11150"/>
                  <a:pt x="11496" y="10951"/>
                  <a:pt x="11131" y="10951"/>
                </a:cubicBezTo>
                <a:cubicBezTo>
                  <a:pt x="10809" y="10951"/>
                  <a:pt x="10541" y="11115"/>
                  <a:pt x="10325" y="11443"/>
                </a:cubicBezTo>
                <a:cubicBezTo>
                  <a:pt x="10143" y="11734"/>
                  <a:pt x="10020" y="12097"/>
                  <a:pt x="9958" y="12529"/>
                </a:cubicBezTo>
                <a:cubicBezTo>
                  <a:pt x="9958" y="12529"/>
                  <a:pt x="11858" y="12529"/>
                  <a:pt x="11858" y="12529"/>
                </a:cubicBezTo>
                <a:close/>
                <a:moveTo>
                  <a:pt x="10800" y="8100"/>
                </a:moveTo>
                <a:cubicBezTo>
                  <a:pt x="8631" y="8100"/>
                  <a:pt x="6873" y="10518"/>
                  <a:pt x="6873" y="13500"/>
                </a:cubicBezTo>
                <a:cubicBezTo>
                  <a:pt x="6873" y="16482"/>
                  <a:pt x="8631" y="18900"/>
                  <a:pt x="10800" y="18900"/>
                </a:cubicBezTo>
                <a:cubicBezTo>
                  <a:pt x="12969" y="18900"/>
                  <a:pt x="14727" y="16482"/>
                  <a:pt x="14727" y="13500"/>
                </a:cubicBezTo>
                <a:cubicBezTo>
                  <a:pt x="14727" y="10518"/>
                  <a:pt x="12969" y="8100"/>
                  <a:pt x="10800" y="8100"/>
                </a:cubicBezTo>
                <a:moveTo>
                  <a:pt x="20127" y="8100"/>
                </a:moveTo>
                <a:cubicBezTo>
                  <a:pt x="19856" y="8100"/>
                  <a:pt x="19636" y="7798"/>
                  <a:pt x="19636" y="7425"/>
                </a:cubicBezTo>
                <a:cubicBezTo>
                  <a:pt x="19636" y="7052"/>
                  <a:pt x="19856" y="6750"/>
                  <a:pt x="20127" y="6750"/>
                </a:cubicBezTo>
                <a:cubicBezTo>
                  <a:pt x="20398" y="6750"/>
                  <a:pt x="20618" y="7052"/>
                  <a:pt x="20618" y="7425"/>
                </a:cubicBezTo>
                <a:cubicBezTo>
                  <a:pt x="20618" y="7798"/>
                  <a:pt x="20398" y="8100"/>
                  <a:pt x="20127" y="8100"/>
                </a:cubicBezTo>
                <a:moveTo>
                  <a:pt x="20618" y="17674"/>
                </a:moveTo>
                <a:cubicBezTo>
                  <a:pt x="20464" y="17599"/>
                  <a:pt x="20300" y="17550"/>
                  <a:pt x="20127" y="17550"/>
                </a:cubicBezTo>
                <a:cubicBezTo>
                  <a:pt x="19314" y="17550"/>
                  <a:pt x="18655" y="18457"/>
                  <a:pt x="18655" y="19575"/>
                </a:cubicBezTo>
                <a:cubicBezTo>
                  <a:pt x="18655" y="19813"/>
                  <a:pt x="18690" y="20039"/>
                  <a:pt x="18745" y="20250"/>
                </a:cubicBezTo>
                <a:lnTo>
                  <a:pt x="2855" y="20250"/>
                </a:lnTo>
                <a:cubicBezTo>
                  <a:pt x="2910" y="20039"/>
                  <a:pt x="2945" y="19813"/>
                  <a:pt x="2945" y="19575"/>
                </a:cubicBezTo>
                <a:cubicBezTo>
                  <a:pt x="2945" y="18457"/>
                  <a:pt x="2286" y="17550"/>
                  <a:pt x="1473" y="17550"/>
                </a:cubicBezTo>
                <a:cubicBezTo>
                  <a:pt x="1299" y="17550"/>
                  <a:pt x="1136" y="17599"/>
                  <a:pt x="982" y="17674"/>
                </a:cubicBezTo>
                <a:lnTo>
                  <a:pt x="982" y="9326"/>
                </a:lnTo>
                <a:cubicBezTo>
                  <a:pt x="1136" y="9402"/>
                  <a:pt x="1299"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8" y="18900"/>
                  <a:pt x="20618" y="19203"/>
                  <a:pt x="20618" y="19575"/>
                </a:cubicBezTo>
                <a:cubicBezTo>
                  <a:pt x="20618" y="19948"/>
                  <a:pt x="20398" y="20250"/>
                  <a:pt x="20127" y="20250"/>
                </a:cubicBezTo>
                <a:moveTo>
                  <a:pt x="1473" y="20250"/>
                </a:moveTo>
                <a:cubicBezTo>
                  <a:pt x="1202" y="20250"/>
                  <a:pt x="982" y="19948"/>
                  <a:pt x="982" y="19575"/>
                </a:cubicBezTo>
                <a:cubicBezTo>
                  <a:pt x="982" y="19203"/>
                  <a:pt x="1202"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2" y="8100"/>
                  <a:pt x="982" y="7798"/>
                  <a:pt x="982" y="7425"/>
                </a:cubicBezTo>
                <a:cubicBezTo>
                  <a:pt x="982" y="7052"/>
                  <a:pt x="1202" y="6750"/>
                  <a:pt x="1473" y="6750"/>
                </a:cubicBezTo>
                <a:moveTo>
                  <a:pt x="20618" y="5400"/>
                </a:moveTo>
                <a:lnTo>
                  <a:pt x="982" y="5400"/>
                </a:lnTo>
                <a:cubicBezTo>
                  <a:pt x="440" y="5400"/>
                  <a:pt x="0" y="6005"/>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5"/>
                  <a:pt x="21160" y="5400"/>
                  <a:pt x="20618" y="54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2455" y="4050"/>
                </a:moveTo>
                <a:lnTo>
                  <a:pt x="19145" y="4050"/>
                </a:lnTo>
                <a:cubicBezTo>
                  <a:pt x="19416" y="4050"/>
                  <a:pt x="19636" y="3748"/>
                  <a:pt x="19636" y="3375"/>
                </a:cubicBezTo>
                <a:cubicBezTo>
                  <a:pt x="19636" y="3002"/>
                  <a:pt x="19416" y="2700"/>
                  <a:pt x="19145" y="2700"/>
                </a:cubicBezTo>
                <a:lnTo>
                  <a:pt x="2455" y="2700"/>
                </a:lnTo>
                <a:cubicBezTo>
                  <a:pt x="2184" y="2700"/>
                  <a:pt x="1964" y="3002"/>
                  <a:pt x="1964" y="3375"/>
                </a:cubicBezTo>
                <a:cubicBezTo>
                  <a:pt x="1964" y="3748"/>
                  <a:pt x="2184" y="4050"/>
                  <a:pt x="2455" y="405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03" name="Shape 2803"/>
          <p:cNvSpPr/>
          <p:nvPr/>
        </p:nvSpPr>
        <p:spPr>
          <a:xfrm>
            <a:off x="4958108" y="4824067"/>
            <a:ext cx="558655" cy="355508"/>
          </a:xfrm>
          <a:custGeom>
            <a:avLst/>
            <a:gdLst/>
            <a:ahLst/>
            <a:cxnLst>
              <a:cxn ang="0">
                <a:pos x="wd2" y="hd2"/>
              </a:cxn>
              <a:cxn ang="5400000">
                <a:pos x="wd2" y="hd2"/>
              </a:cxn>
              <a:cxn ang="10800000">
                <a:pos x="wd2" y="hd2"/>
              </a:cxn>
              <a:cxn ang="16200000">
                <a:pos x="wd2" y="hd2"/>
              </a:cxn>
            </a:cxnLst>
            <a:rect l="0" t="0" r="r" b="b"/>
            <a:pathLst>
              <a:path w="21600" h="21600" extrusionOk="0">
                <a:moveTo>
                  <a:pt x="9634" y="12227"/>
                </a:moveTo>
                <a:lnTo>
                  <a:pt x="9494" y="12771"/>
                </a:lnTo>
                <a:lnTo>
                  <a:pt x="8171" y="12771"/>
                </a:lnTo>
                <a:cubicBezTo>
                  <a:pt x="8167" y="12799"/>
                  <a:pt x="8165" y="12839"/>
                  <a:pt x="8165" y="12890"/>
                </a:cubicBezTo>
                <a:lnTo>
                  <a:pt x="8165" y="13085"/>
                </a:lnTo>
                <a:cubicBezTo>
                  <a:pt x="8165" y="13232"/>
                  <a:pt x="8167" y="13320"/>
                  <a:pt x="8171" y="13348"/>
                </a:cubicBezTo>
                <a:lnTo>
                  <a:pt x="9418" y="13348"/>
                </a:lnTo>
                <a:lnTo>
                  <a:pt x="9283" y="13883"/>
                </a:lnTo>
                <a:lnTo>
                  <a:pt x="8198" y="13883"/>
                </a:lnTo>
                <a:cubicBezTo>
                  <a:pt x="8241" y="14342"/>
                  <a:pt x="8333" y="14701"/>
                  <a:pt x="8473" y="14961"/>
                </a:cubicBezTo>
                <a:cubicBezTo>
                  <a:pt x="8635" y="15284"/>
                  <a:pt x="8855" y="15445"/>
                  <a:pt x="9132" y="15445"/>
                </a:cubicBezTo>
                <a:cubicBezTo>
                  <a:pt x="9312" y="15445"/>
                  <a:pt x="9461" y="15401"/>
                  <a:pt x="9580" y="15310"/>
                </a:cubicBezTo>
                <a:cubicBezTo>
                  <a:pt x="9688" y="15225"/>
                  <a:pt x="9810" y="15084"/>
                  <a:pt x="9947" y="14885"/>
                </a:cubicBezTo>
                <a:lnTo>
                  <a:pt x="9947" y="15828"/>
                </a:lnTo>
                <a:cubicBezTo>
                  <a:pt x="9702" y="16076"/>
                  <a:pt x="9430" y="16202"/>
                  <a:pt x="9132" y="16202"/>
                </a:cubicBezTo>
                <a:cubicBezTo>
                  <a:pt x="8649" y="16202"/>
                  <a:pt x="8273" y="15970"/>
                  <a:pt x="8003" y="15505"/>
                </a:cubicBezTo>
                <a:cubicBezTo>
                  <a:pt x="7769" y="15104"/>
                  <a:pt x="7623" y="14562"/>
                  <a:pt x="7566" y="13883"/>
                </a:cubicBezTo>
                <a:lnTo>
                  <a:pt x="7150" y="13883"/>
                </a:lnTo>
                <a:lnTo>
                  <a:pt x="7296" y="13348"/>
                </a:lnTo>
                <a:lnTo>
                  <a:pt x="7539" y="13348"/>
                </a:lnTo>
                <a:cubicBezTo>
                  <a:pt x="7536" y="13309"/>
                  <a:pt x="7532" y="13267"/>
                  <a:pt x="7530" y="13221"/>
                </a:cubicBezTo>
                <a:cubicBezTo>
                  <a:pt x="7529" y="13175"/>
                  <a:pt x="7528" y="13127"/>
                  <a:pt x="7528" y="13077"/>
                </a:cubicBezTo>
                <a:cubicBezTo>
                  <a:pt x="7528" y="13037"/>
                  <a:pt x="7529" y="12991"/>
                  <a:pt x="7530" y="12941"/>
                </a:cubicBezTo>
                <a:cubicBezTo>
                  <a:pt x="7532" y="12890"/>
                  <a:pt x="7536" y="12833"/>
                  <a:pt x="7539" y="12771"/>
                </a:cubicBezTo>
                <a:lnTo>
                  <a:pt x="7150" y="12771"/>
                </a:lnTo>
                <a:lnTo>
                  <a:pt x="7291" y="12227"/>
                </a:lnTo>
                <a:lnTo>
                  <a:pt x="7577" y="12227"/>
                </a:lnTo>
                <a:cubicBezTo>
                  <a:pt x="7667" y="11576"/>
                  <a:pt x="7831" y="11061"/>
                  <a:pt x="8068" y="10682"/>
                </a:cubicBezTo>
                <a:cubicBezTo>
                  <a:pt x="8345" y="10247"/>
                  <a:pt x="8700" y="10028"/>
                  <a:pt x="9132" y="10028"/>
                </a:cubicBezTo>
                <a:cubicBezTo>
                  <a:pt x="9445" y="10028"/>
                  <a:pt x="9766" y="10203"/>
                  <a:pt x="10093" y="10554"/>
                </a:cubicBezTo>
                <a:lnTo>
                  <a:pt x="9845" y="11327"/>
                </a:lnTo>
                <a:cubicBezTo>
                  <a:pt x="9614" y="10965"/>
                  <a:pt x="9362" y="10783"/>
                  <a:pt x="9089" y="10783"/>
                </a:cubicBezTo>
                <a:cubicBezTo>
                  <a:pt x="8847" y="10783"/>
                  <a:pt x="8646" y="10934"/>
                  <a:pt x="8484" y="11234"/>
                </a:cubicBezTo>
                <a:cubicBezTo>
                  <a:pt x="8347" y="11500"/>
                  <a:pt x="8255" y="11831"/>
                  <a:pt x="8209" y="12227"/>
                </a:cubicBezTo>
                <a:cubicBezTo>
                  <a:pt x="8209" y="12227"/>
                  <a:pt x="9634" y="12227"/>
                  <a:pt x="9634" y="12227"/>
                </a:cubicBezTo>
                <a:close/>
                <a:moveTo>
                  <a:pt x="8836" y="7714"/>
                </a:moveTo>
                <a:cubicBezTo>
                  <a:pt x="6938" y="7714"/>
                  <a:pt x="5400" y="10133"/>
                  <a:pt x="5400" y="13114"/>
                </a:cubicBezTo>
                <a:cubicBezTo>
                  <a:pt x="5400" y="16097"/>
                  <a:pt x="6938" y="18514"/>
                  <a:pt x="8836" y="18514"/>
                </a:cubicBezTo>
                <a:cubicBezTo>
                  <a:pt x="10734" y="18514"/>
                  <a:pt x="12273" y="16097"/>
                  <a:pt x="12273" y="13114"/>
                </a:cubicBezTo>
                <a:cubicBezTo>
                  <a:pt x="12273" y="10133"/>
                  <a:pt x="10734" y="7714"/>
                  <a:pt x="8836" y="7714"/>
                </a:cubicBezTo>
                <a:moveTo>
                  <a:pt x="4418" y="7714"/>
                </a:moveTo>
                <a:cubicBezTo>
                  <a:pt x="4147" y="7714"/>
                  <a:pt x="3927" y="8060"/>
                  <a:pt x="3927" y="8486"/>
                </a:cubicBezTo>
                <a:cubicBezTo>
                  <a:pt x="3927" y="8912"/>
                  <a:pt x="4147" y="9257"/>
                  <a:pt x="4418" y="9257"/>
                </a:cubicBezTo>
                <a:cubicBezTo>
                  <a:pt x="4689" y="9257"/>
                  <a:pt x="4909" y="8912"/>
                  <a:pt x="4909" y="8486"/>
                </a:cubicBezTo>
                <a:cubicBezTo>
                  <a:pt x="4909" y="8060"/>
                  <a:pt x="4689" y="7714"/>
                  <a:pt x="4418" y="7714"/>
                </a:cubicBezTo>
                <a:moveTo>
                  <a:pt x="16200" y="7714"/>
                </a:moveTo>
                <a:cubicBezTo>
                  <a:pt x="15929" y="7714"/>
                  <a:pt x="15709" y="7369"/>
                  <a:pt x="15709" y="6943"/>
                </a:cubicBezTo>
                <a:cubicBezTo>
                  <a:pt x="15709" y="6517"/>
                  <a:pt x="15929" y="6171"/>
                  <a:pt x="16200" y="6171"/>
                </a:cubicBezTo>
                <a:cubicBezTo>
                  <a:pt x="16471" y="6171"/>
                  <a:pt x="16691" y="6517"/>
                  <a:pt x="16691" y="6943"/>
                </a:cubicBezTo>
                <a:cubicBezTo>
                  <a:pt x="16691" y="7369"/>
                  <a:pt x="16471" y="7714"/>
                  <a:pt x="16200" y="7714"/>
                </a:cubicBezTo>
                <a:moveTo>
                  <a:pt x="16691" y="17113"/>
                </a:moveTo>
                <a:cubicBezTo>
                  <a:pt x="16537" y="17028"/>
                  <a:pt x="16373" y="16971"/>
                  <a:pt x="16200" y="16971"/>
                </a:cubicBezTo>
                <a:cubicBezTo>
                  <a:pt x="15386" y="16971"/>
                  <a:pt x="14727" y="18008"/>
                  <a:pt x="14727" y="19286"/>
                </a:cubicBezTo>
                <a:cubicBezTo>
                  <a:pt x="14727" y="19558"/>
                  <a:pt x="14763" y="19815"/>
                  <a:pt x="14818" y="20057"/>
                </a:cubicBezTo>
                <a:lnTo>
                  <a:pt x="2855" y="20057"/>
                </a:lnTo>
                <a:cubicBezTo>
                  <a:pt x="2910" y="19815"/>
                  <a:pt x="2945" y="19558"/>
                  <a:pt x="2945" y="19286"/>
                </a:cubicBezTo>
                <a:cubicBezTo>
                  <a:pt x="2945" y="18008"/>
                  <a:pt x="2286" y="16971"/>
                  <a:pt x="1473" y="16971"/>
                </a:cubicBezTo>
                <a:cubicBezTo>
                  <a:pt x="1299" y="16971"/>
                  <a:pt x="1136" y="17028"/>
                  <a:pt x="982" y="17113"/>
                </a:cubicBezTo>
                <a:lnTo>
                  <a:pt x="982" y="9116"/>
                </a:lnTo>
                <a:cubicBezTo>
                  <a:pt x="1136" y="9202"/>
                  <a:pt x="1299" y="9257"/>
                  <a:pt x="1473" y="9257"/>
                </a:cubicBezTo>
                <a:cubicBezTo>
                  <a:pt x="2286" y="9257"/>
                  <a:pt x="2945" y="8222"/>
                  <a:pt x="2945" y="6943"/>
                </a:cubicBezTo>
                <a:cubicBezTo>
                  <a:pt x="2945" y="6671"/>
                  <a:pt x="2910" y="6414"/>
                  <a:pt x="2855" y="6171"/>
                </a:cubicBezTo>
                <a:lnTo>
                  <a:pt x="14818" y="6171"/>
                </a:lnTo>
                <a:cubicBezTo>
                  <a:pt x="14763" y="6414"/>
                  <a:pt x="14727" y="6671"/>
                  <a:pt x="14727" y="6943"/>
                </a:cubicBezTo>
                <a:cubicBezTo>
                  <a:pt x="14727" y="8222"/>
                  <a:pt x="15386" y="9257"/>
                  <a:pt x="16200" y="9257"/>
                </a:cubicBezTo>
                <a:cubicBezTo>
                  <a:pt x="16373" y="9257"/>
                  <a:pt x="16537" y="9202"/>
                  <a:pt x="16691" y="9116"/>
                </a:cubicBezTo>
                <a:cubicBezTo>
                  <a:pt x="16691" y="9116"/>
                  <a:pt x="16691" y="17113"/>
                  <a:pt x="16691" y="17113"/>
                </a:cubicBezTo>
                <a:close/>
                <a:moveTo>
                  <a:pt x="16200" y="20057"/>
                </a:moveTo>
                <a:cubicBezTo>
                  <a:pt x="15929" y="20057"/>
                  <a:pt x="15709" y="19712"/>
                  <a:pt x="15709" y="19286"/>
                </a:cubicBezTo>
                <a:cubicBezTo>
                  <a:pt x="15709" y="18860"/>
                  <a:pt x="15929" y="18514"/>
                  <a:pt x="16200" y="18514"/>
                </a:cubicBezTo>
                <a:cubicBezTo>
                  <a:pt x="16471" y="18514"/>
                  <a:pt x="16691" y="18860"/>
                  <a:pt x="16691" y="19286"/>
                </a:cubicBezTo>
                <a:cubicBezTo>
                  <a:pt x="16691" y="19712"/>
                  <a:pt x="16471" y="20057"/>
                  <a:pt x="16200" y="20057"/>
                </a:cubicBezTo>
                <a:moveTo>
                  <a:pt x="1473" y="20057"/>
                </a:moveTo>
                <a:cubicBezTo>
                  <a:pt x="1202" y="20057"/>
                  <a:pt x="982" y="19712"/>
                  <a:pt x="982" y="19286"/>
                </a:cubicBezTo>
                <a:cubicBezTo>
                  <a:pt x="982" y="18860"/>
                  <a:pt x="1202" y="18514"/>
                  <a:pt x="1473" y="18514"/>
                </a:cubicBezTo>
                <a:cubicBezTo>
                  <a:pt x="1744" y="18514"/>
                  <a:pt x="1964" y="18860"/>
                  <a:pt x="1964" y="19286"/>
                </a:cubicBezTo>
                <a:cubicBezTo>
                  <a:pt x="1964" y="19712"/>
                  <a:pt x="1744" y="20057"/>
                  <a:pt x="1473" y="20057"/>
                </a:cubicBezTo>
                <a:moveTo>
                  <a:pt x="1473" y="6171"/>
                </a:moveTo>
                <a:cubicBezTo>
                  <a:pt x="1744" y="6171"/>
                  <a:pt x="1964" y="6517"/>
                  <a:pt x="1964" y="6943"/>
                </a:cubicBezTo>
                <a:cubicBezTo>
                  <a:pt x="1964" y="7369"/>
                  <a:pt x="1744" y="7714"/>
                  <a:pt x="1473" y="7714"/>
                </a:cubicBezTo>
                <a:cubicBezTo>
                  <a:pt x="1202" y="7714"/>
                  <a:pt x="982" y="7369"/>
                  <a:pt x="982" y="6943"/>
                </a:cubicBezTo>
                <a:cubicBezTo>
                  <a:pt x="982" y="6517"/>
                  <a:pt x="1202" y="6171"/>
                  <a:pt x="1473" y="6171"/>
                </a:cubicBezTo>
                <a:moveTo>
                  <a:pt x="16691" y="4629"/>
                </a:moveTo>
                <a:lnTo>
                  <a:pt x="982" y="4629"/>
                </a:lnTo>
                <a:cubicBezTo>
                  <a:pt x="440" y="4629"/>
                  <a:pt x="0" y="5319"/>
                  <a:pt x="0" y="6171"/>
                </a:cubicBezTo>
                <a:lnTo>
                  <a:pt x="0" y="20057"/>
                </a:lnTo>
                <a:cubicBezTo>
                  <a:pt x="0" y="20909"/>
                  <a:pt x="440" y="21600"/>
                  <a:pt x="982" y="21600"/>
                </a:cubicBezTo>
                <a:lnTo>
                  <a:pt x="16691" y="21600"/>
                </a:lnTo>
                <a:cubicBezTo>
                  <a:pt x="17233" y="21600"/>
                  <a:pt x="17673" y="20909"/>
                  <a:pt x="17673" y="20057"/>
                </a:cubicBezTo>
                <a:lnTo>
                  <a:pt x="17673" y="6171"/>
                </a:lnTo>
                <a:cubicBezTo>
                  <a:pt x="17673" y="5319"/>
                  <a:pt x="17233" y="4629"/>
                  <a:pt x="16691" y="4629"/>
                </a:cubicBezTo>
                <a:moveTo>
                  <a:pt x="20618" y="0"/>
                </a:moveTo>
                <a:lnTo>
                  <a:pt x="4909" y="0"/>
                </a:lnTo>
                <a:cubicBezTo>
                  <a:pt x="4367" y="0"/>
                  <a:pt x="3927" y="691"/>
                  <a:pt x="3927" y="1543"/>
                </a:cubicBezTo>
                <a:lnTo>
                  <a:pt x="3927" y="2314"/>
                </a:lnTo>
                <a:cubicBezTo>
                  <a:pt x="3927" y="2741"/>
                  <a:pt x="4147" y="3086"/>
                  <a:pt x="4418" y="3086"/>
                </a:cubicBezTo>
                <a:cubicBezTo>
                  <a:pt x="4689" y="3086"/>
                  <a:pt x="4909" y="2741"/>
                  <a:pt x="4909" y="2314"/>
                </a:cubicBezTo>
                <a:lnTo>
                  <a:pt x="4909" y="1543"/>
                </a:lnTo>
                <a:lnTo>
                  <a:pt x="20618" y="1543"/>
                </a:lnTo>
                <a:lnTo>
                  <a:pt x="20618" y="15429"/>
                </a:lnTo>
                <a:lnTo>
                  <a:pt x="19145" y="15429"/>
                </a:lnTo>
                <a:cubicBezTo>
                  <a:pt x="18875" y="15429"/>
                  <a:pt x="18655" y="15775"/>
                  <a:pt x="18655" y="16200"/>
                </a:cubicBezTo>
                <a:cubicBezTo>
                  <a:pt x="18655" y="16626"/>
                  <a:pt x="18875" y="16971"/>
                  <a:pt x="19145" y="16971"/>
                </a:cubicBezTo>
                <a:lnTo>
                  <a:pt x="20618" y="16971"/>
                </a:lnTo>
                <a:cubicBezTo>
                  <a:pt x="21160" y="16971"/>
                  <a:pt x="21600" y="16281"/>
                  <a:pt x="21600" y="15429"/>
                </a:cubicBezTo>
                <a:lnTo>
                  <a:pt x="21600" y="1543"/>
                </a:lnTo>
                <a:cubicBezTo>
                  <a:pt x="21600" y="691"/>
                  <a:pt x="21160" y="0"/>
                  <a:pt x="20618" y="0"/>
                </a:cubicBezTo>
                <a:moveTo>
                  <a:pt x="13255" y="16971"/>
                </a:moveTo>
                <a:cubicBezTo>
                  <a:pt x="12984" y="16971"/>
                  <a:pt x="12764" y="17317"/>
                  <a:pt x="12764" y="17743"/>
                </a:cubicBezTo>
                <a:cubicBezTo>
                  <a:pt x="12764" y="18169"/>
                  <a:pt x="12984" y="18514"/>
                  <a:pt x="13255" y="18514"/>
                </a:cubicBezTo>
                <a:cubicBezTo>
                  <a:pt x="13525" y="18514"/>
                  <a:pt x="13745" y="18169"/>
                  <a:pt x="13745" y="17743"/>
                </a:cubicBezTo>
                <a:cubicBezTo>
                  <a:pt x="13745" y="17317"/>
                  <a:pt x="13525" y="16971"/>
                  <a:pt x="13255" y="1697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04" name="Shape 2804"/>
          <p:cNvSpPr/>
          <p:nvPr/>
        </p:nvSpPr>
        <p:spPr>
          <a:xfrm>
            <a:off x="6024630" y="4849460"/>
            <a:ext cx="558655" cy="304722"/>
          </a:xfrm>
          <a:custGeom>
            <a:avLst/>
            <a:gdLst/>
            <a:ahLst/>
            <a:cxnLst>
              <a:cxn ang="0">
                <a:pos x="wd2" y="hd2"/>
              </a:cxn>
              <a:cxn ang="5400000">
                <a:pos x="wd2" y="hd2"/>
              </a:cxn>
              <a:cxn ang="10800000">
                <a:pos x="wd2" y="hd2"/>
              </a:cxn>
              <a:cxn ang="16200000">
                <a:pos x="wd2" y="hd2"/>
              </a:cxn>
            </a:cxnLst>
            <a:rect l="0" t="0" r="r" b="b"/>
            <a:pathLst>
              <a:path w="21600" h="21600" extrusionOk="0">
                <a:moveTo>
                  <a:pt x="10393" y="11057"/>
                </a:moveTo>
                <a:lnTo>
                  <a:pt x="10114" y="13116"/>
                </a:lnTo>
                <a:cubicBezTo>
                  <a:pt x="10458" y="13273"/>
                  <a:pt x="11518" y="13902"/>
                  <a:pt x="11675" y="12740"/>
                </a:cubicBezTo>
                <a:cubicBezTo>
                  <a:pt x="11839" y="11528"/>
                  <a:pt x="10736" y="11215"/>
                  <a:pt x="10393" y="11057"/>
                </a:cubicBezTo>
                <a:moveTo>
                  <a:pt x="10772" y="8246"/>
                </a:moveTo>
                <a:lnTo>
                  <a:pt x="10520" y="10114"/>
                </a:lnTo>
                <a:cubicBezTo>
                  <a:pt x="10806" y="10246"/>
                  <a:pt x="11689" y="10782"/>
                  <a:pt x="11832" y="9726"/>
                </a:cubicBezTo>
                <a:cubicBezTo>
                  <a:pt x="11981" y="8623"/>
                  <a:pt x="11059" y="8378"/>
                  <a:pt x="10772" y="8246"/>
                </a:cubicBezTo>
                <a:moveTo>
                  <a:pt x="12833" y="9742"/>
                </a:moveTo>
                <a:cubicBezTo>
                  <a:pt x="12767" y="10572"/>
                  <a:pt x="12517" y="10974"/>
                  <a:pt x="12186" y="11116"/>
                </a:cubicBezTo>
                <a:cubicBezTo>
                  <a:pt x="12641" y="11552"/>
                  <a:pt x="12872" y="12224"/>
                  <a:pt x="12652" y="13386"/>
                </a:cubicBezTo>
                <a:cubicBezTo>
                  <a:pt x="12378" y="14828"/>
                  <a:pt x="11728" y="14950"/>
                  <a:pt x="10863" y="14648"/>
                </a:cubicBezTo>
                <a:lnTo>
                  <a:pt x="10653" y="16200"/>
                </a:lnTo>
                <a:lnTo>
                  <a:pt x="10146" y="15966"/>
                </a:lnTo>
                <a:lnTo>
                  <a:pt x="10353" y="14435"/>
                </a:lnTo>
                <a:cubicBezTo>
                  <a:pt x="10222" y="14376"/>
                  <a:pt x="10088" y="14311"/>
                  <a:pt x="9949" y="14242"/>
                </a:cubicBezTo>
                <a:lnTo>
                  <a:pt x="9741" y="15780"/>
                </a:lnTo>
                <a:lnTo>
                  <a:pt x="9235" y="15548"/>
                </a:lnTo>
                <a:lnTo>
                  <a:pt x="9444" y="13993"/>
                </a:lnTo>
                <a:cubicBezTo>
                  <a:pt x="9326" y="13936"/>
                  <a:pt x="9206" y="13877"/>
                  <a:pt x="9083" y="13820"/>
                </a:cubicBezTo>
                <a:lnTo>
                  <a:pt x="8423" y="13517"/>
                </a:lnTo>
                <a:lnTo>
                  <a:pt x="8675" y="12446"/>
                </a:lnTo>
                <a:cubicBezTo>
                  <a:pt x="8675" y="12446"/>
                  <a:pt x="9049" y="12629"/>
                  <a:pt x="9043" y="12615"/>
                </a:cubicBezTo>
                <a:cubicBezTo>
                  <a:pt x="9187" y="12681"/>
                  <a:pt x="9251" y="12509"/>
                  <a:pt x="9276" y="12393"/>
                </a:cubicBezTo>
                <a:lnTo>
                  <a:pt x="9607" y="9940"/>
                </a:lnTo>
                <a:cubicBezTo>
                  <a:pt x="9626" y="9949"/>
                  <a:pt x="9644" y="9957"/>
                  <a:pt x="9661" y="9965"/>
                </a:cubicBezTo>
                <a:cubicBezTo>
                  <a:pt x="9641" y="9950"/>
                  <a:pt x="9623" y="9940"/>
                  <a:pt x="9608" y="9933"/>
                </a:cubicBezTo>
                <a:lnTo>
                  <a:pt x="9845" y="8183"/>
                </a:lnTo>
                <a:cubicBezTo>
                  <a:pt x="9851" y="7984"/>
                  <a:pt x="9814" y="7733"/>
                  <a:pt x="9608" y="7639"/>
                </a:cubicBezTo>
                <a:cubicBezTo>
                  <a:pt x="9616" y="7629"/>
                  <a:pt x="9240" y="7469"/>
                  <a:pt x="9240" y="7469"/>
                </a:cubicBezTo>
                <a:lnTo>
                  <a:pt x="9375" y="6471"/>
                </a:lnTo>
                <a:lnTo>
                  <a:pt x="10074" y="6793"/>
                </a:lnTo>
                <a:lnTo>
                  <a:pt x="10074" y="6798"/>
                </a:lnTo>
                <a:cubicBezTo>
                  <a:pt x="10179" y="6845"/>
                  <a:pt x="10288" y="6892"/>
                  <a:pt x="10398" y="6937"/>
                </a:cubicBezTo>
                <a:lnTo>
                  <a:pt x="10606" y="5401"/>
                </a:lnTo>
                <a:lnTo>
                  <a:pt x="11113" y="5634"/>
                </a:lnTo>
                <a:lnTo>
                  <a:pt x="10909" y="7140"/>
                </a:lnTo>
                <a:cubicBezTo>
                  <a:pt x="11045" y="7197"/>
                  <a:pt x="11182" y="7255"/>
                  <a:pt x="11315" y="7317"/>
                </a:cubicBezTo>
                <a:lnTo>
                  <a:pt x="11517" y="5821"/>
                </a:lnTo>
                <a:lnTo>
                  <a:pt x="12025" y="6054"/>
                </a:lnTo>
                <a:lnTo>
                  <a:pt x="11817" y="7590"/>
                </a:lnTo>
                <a:cubicBezTo>
                  <a:pt x="12457" y="7998"/>
                  <a:pt x="12926" y="8607"/>
                  <a:pt x="12833" y="9742"/>
                </a:cubicBezTo>
                <a:moveTo>
                  <a:pt x="10800" y="3600"/>
                </a:moveTo>
                <a:cubicBezTo>
                  <a:pt x="8631" y="3600"/>
                  <a:pt x="6873" y="6824"/>
                  <a:pt x="6873" y="10800"/>
                </a:cubicBezTo>
                <a:cubicBezTo>
                  <a:pt x="6873" y="14777"/>
                  <a:pt x="8631" y="18000"/>
                  <a:pt x="10800" y="18000"/>
                </a:cubicBezTo>
                <a:cubicBezTo>
                  <a:pt x="12969" y="18000"/>
                  <a:pt x="14727" y="14777"/>
                  <a:pt x="14727" y="10800"/>
                </a:cubicBezTo>
                <a:cubicBezTo>
                  <a:pt x="14727" y="6824"/>
                  <a:pt x="12969" y="3600"/>
                  <a:pt x="10800" y="3600"/>
                </a:cubicBezTo>
                <a:moveTo>
                  <a:pt x="17182" y="16200"/>
                </a:moveTo>
                <a:lnTo>
                  <a:pt x="16200" y="16200"/>
                </a:lnTo>
                <a:cubicBezTo>
                  <a:pt x="15928" y="16200"/>
                  <a:pt x="15709" y="16603"/>
                  <a:pt x="15709" y="17100"/>
                </a:cubicBezTo>
                <a:cubicBezTo>
                  <a:pt x="15709" y="17598"/>
                  <a:pt x="15928" y="18000"/>
                  <a:pt x="16200" y="18000"/>
                </a:cubicBezTo>
                <a:lnTo>
                  <a:pt x="17182" y="18000"/>
                </a:lnTo>
                <a:cubicBezTo>
                  <a:pt x="17453" y="18000"/>
                  <a:pt x="17673" y="17598"/>
                  <a:pt x="17673" y="17100"/>
                </a:cubicBezTo>
                <a:cubicBezTo>
                  <a:pt x="17673" y="16603"/>
                  <a:pt x="17453" y="16200"/>
                  <a:pt x="17182" y="16200"/>
                </a:cubicBezTo>
                <a:moveTo>
                  <a:pt x="5400" y="3600"/>
                </a:moveTo>
                <a:lnTo>
                  <a:pt x="4418" y="3600"/>
                </a:lnTo>
                <a:cubicBezTo>
                  <a:pt x="4147" y="3600"/>
                  <a:pt x="3927" y="4003"/>
                  <a:pt x="3927" y="4500"/>
                </a:cubicBezTo>
                <a:cubicBezTo>
                  <a:pt x="3927" y="4998"/>
                  <a:pt x="4147" y="5400"/>
                  <a:pt x="4418" y="5400"/>
                </a:cubicBezTo>
                <a:lnTo>
                  <a:pt x="5400" y="5400"/>
                </a:lnTo>
                <a:cubicBezTo>
                  <a:pt x="5671" y="5400"/>
                  <a:pt x="5891" y="4998"/>
                  <a:pt x="5891" y="4500"/>
                </a:cubicBezTo>
                <a:cubicBezTo>
                  <a:pt x="5891" y="4003"/>
                  <a:pt x="5671" y="3600"/>
                  <a:pt x="5400" y="3600"/>
                </a:cubicBezTo>
                <a:moveTo>
                  <a:pt x="20127" y="3600"/>
                </a:moveTo>
                <a:cubicBezTo>
                  <a:pt x="19856" y="3600"/>
                  <a:pt x="19636" y="3198"/>
                  <a:pt x="19636" y="2700"/>
                </a:cubicBezTo>
                <a:cubicBezTo>
                  <a:pt x="19636" y="2203"/>
                  <a:pt x="19856" y="1800"/>
                  <a:pt x="20127" y="1800"/>
                </a:cubicBezTo>
                <a:cubicBezTo>
                  <a:pt x="20398" y="1800"/>
                  <a:pt x="20618" y="2203"/>
                  <a:pt x="20618" y="2700"/>
                </a:cubicBezTo>
                <a:cubicBezTo>
                  <a:pt x="20618" y="3198"/>
                  <a:pt x="20398" y="3600"/>
                  <a:pt x="20127" y="3600"/>
                </a:cubicBezTo>
                <a:moveTo>
                  <a:pt x="20618" y="16365"/>
                </a:moveTo>
                <a:cubicBezTo>
                  <a:pt x="20464" y="16265"/>
                  <a:pt x="20300" y="16200"/>
                  <a:pt x="20127" y="16200"/>
                </a:cubicBezTo>
                <a:cubicBezTo>
                  <a:pt x="19314" y="16200"/>
                  <a:pt x="18655" y="17410"/>
                  <a:pt x="18655" y="18900"/>
                </a:cubicBezTo>
                <a:cubicBezTo>
                  <a:pt x="18655" y="19217"/>
                  <a:pt x="18690" y="19518"/>
                  <a:pt x="18744" y="19800"/>
                </a:cubicBezTo>
                <a:lnTo>
                  <a:pt x="2855" y="19800"/>
                </a:lnTo>
                <a:cubicBezTo>
                  <a:pt x="2910" y="19518"/>
                  <a:pt x="2945" y="19217"/>
                  <a:pt x="2945" y="18900"/>
                </a:cubicBezTo>
                <a:cubicBezTo>
                  <a:pt x="2945" y="17410"/>
                  <a:pt x="2286" y="16200"/>
                  <a:pt x="1473" y="16200"/>
                </a:cubicBezTo>
                <a:cubicBezTo>
                  <a:pt x="1299" y="16200"/>
                  <a:pt x="1136" y="16265"/>
                  <a:pt x="982" y="16365"/>
                </a:cubicBezTo>
                <a:lnTo>
                  <a:pt x="982" y="5235"/>
                </a:lnTo>
                <a:cubicBezTo>
                  <a:pt x="1136" y="5336"/>
                  <a:pt x="1299" y="5400"/>
                  <a:pt x="1473" y="5400"/>
                </a:cubicBezTo>
                <a:cubicBezTo>
                  <a:pt x="2286" y="5400"/>
                  <a:pt x="2945" y="4192"/>
                  <a:pt x="2945" y="2700"/>
                </a:cubicBezTo>
                <a:cubicBezTo>
                  <a:pt x="2945" y="2383"/>
                  <a:pt x="2910" y="2083"/>
                  <a:pt x="2855" y="1800"/>
                </a:cubicBezTo>
                <a:lnTo>
                  <a:pt x="18744" y="1800"/>
                </a:lnTo>
                <a:cubicBezTo>
                  <a:pt x="18690" y="2083"/>
                  <a:pt x="18655" y="2383"/>
                  <a:pt x="18655" y="2700"/>
                </a:cubicBezTo>
                <a:cubicBezTo>
                  <a:pt x="18655" y="4192"/>
                  <a:pt x="19314" y="5400"/>
                  <a:pt x="20127" y="5400"/>
                </a:cubicBezTo>
                <a:cubicBezTo>
                  <a:pt x="20300" y="5400"/>
                  <a:pt x="20464" y="5336"/>
                  <a:pt x="20618" y="5235"/>
                </a:cubicBezTo>
                <a:cubicBezTo>
                  <a:pt x="20618" y="5235"/>
                  <a:pt x="20618" y="16365"/>
                  <a:pt x="20618" y="16365"/>
                </a:cubicBezTo>
                <a:close/>
                <a:moveTo>
                  <a:pt x="20127" y="19800"/>
                </a:moveTo>
                <a:cubicBezTo>
                  <a:pt x="19856" y="19800"/>
                  <a:pt x="19636" y="19398"/>
                  <a:pt x="19636" y="18900"/>
                </a:cubicBezTo>
                <a:cubicBezTo>
                  <a:pt x="19636" y="18403"/>
                  <a:pt x="19856" y="18000"/>
                  <a:pt x="20127" y="18000"/>
                </a:cubicBezTo>
                <a:cubicBezTo>
                  <a:pt x="20398" y="18000"/>
                  <a:pt x="20618" y="18403"/>
                  <a:pt x="20618" y="18900"/>
                </a:cubicBezTo>
                <a:cubicBezTo>
                  <a:pt x="20618" y="19398"/>
                  <a:pt x="20398" y="19800"/>
                  <a:pt x="20127" y="19800"/>
                </a:cubicBezTo>
                <a:moveTo>
                  <a:pt x="1473" y="19800"/>
                </a:moveTo>
                <a:cubicBezTo>
                  <a:pt x="1201" y="19800"/>
                  <a:pt x="982" y="19398"/>
                  <a:pt x="982" y="18900"/>
                </a:cubicBezTo>
                <a:cubicBezTo>
                  <a:pt x="982" y="18403"/>
                  <a:pt x="1201" y="18000"/>
                  <a:pt x="1473" y="18000"/>
                </a:cubicBezTo>
                <a:cubicBezTo>
                  <a:pt x="1744" y="18000"/>
                  <a:pt x="1964" y="18403"/>
                  <a:pt x="1964" y="18900"/>
                </a:cubicBezTo>
                <a:cubicBezTo>
                  <a:pt x="1964" y="19398"/>
                  <a:pt x="1744" y="19800"/>
                  <a:pt x="1473" y="19800"/>
                </a:cubicBezTo>
                <a:moveTo>
                  <a:pt x="1473" y="1800"/>
                </a:moveTo>
                <a:cubicBezTo>
                  <a:pt x="1744" y="1800"/>
                  <a:pt x="1964" y="2203"/>
                  <a:pt x="1964" y="2700"/>
                </a:cubicBezTo>
                <a:cubicBezTo>
                  <a:pt x="1964" y="3198"/>
                  <a:pt x="1744" y="3600"/>
                  <a:pt x="1473" y="3600"/>
                </a:cubicBezTo>
                <a:cubicBezTo>
                  <a:pt x="1201" y="3600"/>
                  <a:pt x="982" y="3198"/>
                  <a:pt x="982" y="2700"/>
                </a:cubicBezTo>
                <a:cubicBezTo>
                  <a:pt x="982" y="2203"/>
                  <a:pt x="1201" y="1800"/>
                  <a:pt x="1473" y="1800"/>
                </a:cubicBezTo>
                <a:moveTo>
                  <a:pt x="20618" y="0"/>
                </a:moveTo>
                <a:lnTo>
                  <a:pt x="982" y="0"/>
                </a:lnTo>
                <a:cubicBezTo>
                  <a:pt x="439" y="0"/>
                  <a:pt x="0" y="806"/>
                  <a:pt x="0" y="1800"/>
                </a:cubicBezTo>
                <a:lnTo>
                  <a:pt x="0" y="19800"/>
                </a:lnTo>
                <a:cubicBezTo>
                  <a:pt x="0" y="20794"/>
                  <a:pt x="439" y="21600"/>
                  <a:pt x="982" y="21600"/>
                </a:cubicBezTo>
                <a:lnTo>
                  <a:pt x="20618" y="21600"/>
                </a:lnTo>
                <a:cubicBezTo>
                  <a:pt x="21160" y="21600"/>
                  <a:pt x="21600" y="20794"/>
                  <a:pt x="21600" y="19800"/>
                </a:cubicBezTo>
                <a:lnTo>
                  <a:pt x="21600" y="1800"/>
                </a:lnTo>
                <a:cubicBezTo>
                  <a:pt x="21600" y="806"/>
                  <a:pt x="21160" y="0"/>
                  <a:pt x="20618"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05" name="Shape 2805"/>
          <p:cNvSpPr/>
          <p:nvPr/>
        </p:nvSpPr>
        <p:spPr>
          <a:xfrm>
            <a:off x="7091153" y="4798673"/>
            <a:ext cx="558655" cy="406295"/>
          </a:xfrm>
          <a:custGeom>
            <a:avLst/>
            <a:gdLst/>
            <a:ahLst/>
            <a:cxnLst>
              <a:cxn ang="0">
                <a:pos x="wd2" y="hd2"/>
              </a:cxn>
              <a:cxn ang="5400000">
                <a:pos x="wd2" y="hd2"/>
              </a:cxn>
              <a:cxn ang="10800000">
                <a:pos x="wd2" y="hd2"/>
              </a:cxn>
              <a:cxn ang="16200000">
                <a:pos x="wd2" y="hd2"/>
              </a:cxn>
            </a:cxnLst>
            <a:rect l="0" t="0" r="r" b="b"/>
            <a:pathLst>
              <a:path w="21600" h="21600" extrusionOk="0">
                <a:moveTo>
                  <a:pt x="10393" y="13692"/>
                </a:moveTo>
                <a:lnTo>
                  <a:pt x="10114" y="15237"/>
                </a:lnTo>
                <a:cubicBezTo>
                  <a:pt x="10458" y="15355"/>
                  <a:pt x="11518" y="15826"/>
                  <a:pt x="11675" y="14955"/>
                </a:cubicBezTo>
                <a:cubicBezTo>
                  <a:pt x="11839" y="14046"/>
                  <a:pt x="10737" y="13811"/>
                  <a:pt x="10393" y="13692"/>
                </a:cubicBezTo>
                <a:moveTo>
                  <a:pt x="12834" y="12706"/>
                </a:moveTo>
                <a:cubicBezTo>
                  <a:pt x="12767" y="13329"/>
                  <a:pt x="12517" y="13631"/>
                  <a:pt x="12186" y="13737"/>
                </a:cubicBezTo>
                <a:cubicBezTo>
                  <a:pt x="12641" y="14064"/>
                  <a:pt x="12873" y="14567"/>
                  <a:pt x="12652" y="15439"/>
                </a:cubicBezTo>
                <a:cubicBezTo>
                  <a:pt x="12378" y="16521"/>
                  <a:pt x="11728" y="16613"/>
                  <a:pt x="10863" y="16386"/>
                </a:cubicBezTo>
                <a:lnTo>
                  <a:pt x="10653" y="17550"/>
                </a:lnTo>
                <a:lnTo>
                  <a:pt x="10147" y="17375"/>
                </a:lnTo>
                <a:lnTo>
                  <a:pt x="10354" y="16227"/>
                </a:lnTo>
                <a:cubicBezTo>
                  <a:pt x="10222" y="16182"/>
                  <a:pt x="10088" y="16133"/>
                  <a:pt x="9950" y="16081"/>
                </a:cubicBezTo>
                <a:lnTo>
                  <a:pt x="9741" y="17235"/>
                </a:lnTo>
                <a:lnTo>
                  <a:pt x="9235" y="17061"/>
                </a:lnTo>
                <a:lnTo>
                  <a:pt x="9445" y="15894"/>
                </a:lnTo>
                <a:cubicBezTo>
                  <a:pt x="9326" y="15852"/>
                  <a:pt x="9206" y="15808"/>
                  <a:pt x="9083" y="15765"/>
                </a:cubicBezTo>
                <a:lnTo>
                  <a:pt x="8424" y="15538"/>
                </a:lnTo>
                <a:lnTo>
                  <a:pt x="8675" y="14735"/>
                </a:lnTo>
                <a:cubicBezTo>
                  <a:pt x="8675" y="14735"/>
                  <a:pt x="9049" y="14872"/>
                  <a:pt x="9044" y="14862"/>
                </a:cubicBezTo>
                <a:cubicBezTo>
                  <a:pt x="9187" y="14911"/>
                  <a:pt x="9251" y="14781"/>
                  <a:pt x="9276" y="14695"/>
                </a:cubicBezTo>
                <a:lnTo>
                  <a:pt x="9608" y="12855"/>
                </a:lnTo>
                <a:cubicBezTo>
                  <a:pt x="9626" y="12862"/>
                  <a:pt x="9645" y="12868"/>
                  <a:pt x="9661" y="12874"/>
                </a:cubicBezTo>
                <a:cubicBezTo>
                  <a:pt x="9641" y="12862"/>
                  <a:pt x="9623" y="12855"/>
                  <a:pt x="9609" y="12850"/>
                </a:cubicBezTo>
                <a:lnTo>
                  <a:pt x="9845" y="11537"/>
                </a:lnTo>
                <a:cubicBezTo>
                  <a:pt x="9852" y="11388"/>
                  <a:pt x="9814" y="11200"/>
                  <a:pt x="9609" y="11129"/>
                </a:cubicBezTo>
                <a:cubicBezTo>
                  <a:pt x="9617" y="11121"/>
                  <a:pt x="9241" y="11002"/>
                  <a:pt x="9241" y="11002"/>
                </a:cubicBezTo>
                <a:lnTo>
                  <a:pt x="9376" y="10253"/>
                </a:lnTo>
                <a:lnTo>
                  <a:pt x="10075" y="10494"/>
                </a:lnTo>
                <a:lnTo>
                  <a:pt x="10074" y="10498"/>
                </a:lnTo>
                <a:cubicBezTo>
                  <a:pt x="10180" y="10534"/>
                  <a:pt x="10288" y="10569"/>
                  <a:pt x="10398" y="10603"/>
                </a:cubicBezTo>
                <a:lnTo>
                  <a:pt x="10606" y="9451"/>
                </a:lnTo>
                <a:lnTo>
                  <a:pt x="11113" y="9626"/>
                </a:lnTo>
                <a:lnTo>
                  <a:pt x="10909" y="10755"/>
                </a:lnTo>
                <a:cubicBezTo>
                  <a:pt x="11045" y="10798"/>
                  <a:pt x="11182" y="10842"/>
                  <a:pt x="11316" y="10887"/>
                </a:cubicBezTo>
                <a:lnTo>
                  <a:pt x="11518" y="9765"/>
                </a:lnTo>
                <a:lnTo>
                  <a:pt x="12025" y="9940"/>
                </a:lnTo>
                <a:lnTo>
                  <a:pt x="11817" y="11093"/>
                </a:lnTo>
                <a:cubicBezTo>
                  <a:pt x="12457" y="11398"/>
                  <a:pt x="12926" y="11855"/>
                  <a:pt x="12834" y="12706"/>
                </a:cubicBezTo>
                <a:moveTo>
                  <a:pt x="10800" y="8100"/>
                </a:moveTo>
                <a:cubicBezTo>
                  <a:pt x="8631" y="8100"/>
                  <a:pt x="6873" y="10518"/>
                  <a:pt x="6873" y="13500"/>
                </a:cubicBezTo>
                <a:cubicBezTo>
                  <a:pt x="6873" y="16482"/>
                  <a:pt x="8631" y="18900"/>
                  <a:pt x="10800" y="18900"/>
                </a:cubicBezTo>
                <a:cubicBezTo>
                  <a:pt x="12969" y="18900"/>
                  <a:pt x="14727" y="16482"/>
                  <a:pt x="14727" y="13500"/>
                </a:cubicBezTo>
                <a:cubicBezTo>
                  <a:pt x="14727" y="10518"/>
                  <a:pt x="12969" y="8100"/>
                  <a:pt x="10800" y="8100"/>
                </a:cubicBezTo>
                <a:moveTo>
                  <a:pt x="5400" y="8100"/>
                </a:moveTo>
                <a:lnTo>
                  <a:pt x="4418" y="8100"/>
                </a:lnTo>
                <a:cubicBezTo>
                  <a:pt x="4147" y="8100"/>
                  <a:pt x="3927" y="8402"/>
                  <a:pt x="3927" y="8775"/>
                </a:cubicBezTo>
                <a:cubicBezTo>
                  <a:pt x="3927" y="9148"/>
                  <a:pt x="4147" y="9450"/>
                  <a:pt x="4418" y="9450"/>
                </a:cubicBezTo>
                <a:lnTo>
                  <a:pt x="5400" y="9450"/>
                </a:lnTo>
                <a:cubicBezTo>
                  <a:pt x="5671" y="9450"/>
                  <a:pt x="5891" y="9148"/>
                  <a:pt x="5891" y="8775"/>
                </a:cubicBezTo>
                <a:cubicBezTo>
                  <a:pt x="5891" y="8402"/>
                  <a:pt x="5671" y="8100"/>
                  <a:pt x="5400" y="8100"/>
                </a:cubicBezTo>
                <a:moveTo>
                  <a:pt x="17182" y="17550"/>
                </a:moveTo>
                <a:lnTo>
                  <a:pt x="16200" y="17550"/>
                </a:lnTo>
                <a:cubicBezTo>
                  <a:pt x="15929" y="17550"/>
                  <a:pt x="15709" y="17853"/>
                  <a:pt x="15709" y="18225"/>
                </a:cubicBezTo>
                <a:cubicBezTo>
                  <a:pt x="15709" y="18598"/>
                  <a:pt x="15929" y="18900"/>
                  <a:pt x="16200" y="18900"/>
                </a:cubicBezTo>
                <a:lnTo>
                  <a:pt x="17182" y="18900"/>
                </a:lnTo>
                <a:cubicBezTo>
                  <a:pt x="17453" y="18900"/>
                  <a:pt x="17673" y="18598"/>
                  <a:pt x="17673" y="18225"/>
                </a:cubicBezTo>
                <a:cubicBezTo>
                  <a:pt x="17673" y="17853"/>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3"/>
                  <a:pt x="18690" y="20038"/>
                  <a:pt x="18745" y="20250"/>
                </a:cubicBezTo>
                <a:lnTo>
                  <a:pt x="2855" y="20250"/>
                </a:lnTo>
                <a:cubicBezTo>
                  <a:pt x="2910" y="20038"/>
                  <a:pt x="2945" y="19813"/>
                  <a:pt x="2945" y="19575"/>
                </a:cubicBezTo>
                <a:cubicBezTo>
                  <a:pt x="2945" y="18457"/>
                  <a:pt x="2286" y="17550"/>
                  <a:pt x="1473" y="17550"/>
                </a:cubicBezTo>
                <a:cubicBezTo>
                  <a:pt x="1300" y="17550"/>
                  <a:pt x="1136" y="17599"/>
                  <a:pt x="982" y="17674"/>
                </a:cubicBezTo>
                <a:lnTo>
                  <a:pt x="982" y="9326"/>
                </a:lnTo>
                <a:cubicBezTo>
                  <a:pt x="1136" y="9402"/>
                  <a:pt x="1300"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4"/>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4"/>
                  <a:pt x="21160" y="5400"/>
                  <a:pt x="20618" y="5400"/>
                </a:cubicBezTo>
                <a:moveTo>
                  <a:pt x="10773" y="11584"/>
                </a:moveTo>
                <a:lnTo>
                  <a:pt x="10520" y="12985"/>
                </a:lnTo>
                <a:cubicBezTo>
                  <a:pt x="10807" y="13084"/>
                  <a:pt x="11689" y="13487"/>
                  <a:pt x="11832" y="12694"/>
                </a:cubicBezTo>
                <a:cubicBezTo>
                  <a:pt x="11981" y="11867"/>
                  <a:pt x="11059" y="11683"/>
                  <a:pt x="10773" y="11584"/>
                </a:cubicBezTo>
                <a:moveTo>
                  <a:pt x="2455" y="4050"/>
                </a:moveTo>
                <a:lnTo>
                  <a:pt x="19145" y="4050"/>
                </a:lnTo>
                <a:cubicBezTo>
                  <a:pt x="19417" y="4050"/>
                  <a:pt x="19636" y="3748"/>
                  <a:pt x="19636" y="3375"/>
                </a:cubicBezTo>
                <a:cubicBezTo>
                  <a:pt x="19636" y="3002"/>
                  <a:pt x="19417" y="2700"/>
                  <a:pt x="19145" y="2700"/>
                </a:cubicBezTo>
                <a:lnTo>
                  <a:pt x="2455" y="2700"/>
                </a:lnTo>
                <a:cubicBezTo>
                  <a:pt x="2183" y="2700"/>
                  <a:pt x="1964" y="3002"/>
                  <a:pt x="1964" y="3375"/>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06" name="Shape 2806"/>
          <p:cNvSpPr/>
          <p:nvPr/>
        </p:nvSpPr>
        <p:spPr>
          <a:xfrm>
            <a:off x="8157675" y="4824067"/>
            <a:ext cx="558655" cy="355508"/>
          </a:xfrm>
          <a:custGeom>
            <a:avLst/>
            <a:gdLst/>
            <a:ahLst/>
            <a:cxnLst>
              <a:cxn ang="0">
                <a:pos x="wd2" y="hd2"/>
              </a:cxn>
              <a:cxn ang="5400000">
                <a:pos x="wd2" y="hd2"/>
              </a:cxn>
              <a:cxn ang="10800000">
                <a:pos x="wd2" y="hd2"/>
              </a:cxn>
              <a:cxn ang="16200000">
                <a:pos x="wd2" y="hd2"/>
              </a:cxn>
            </a:cxnLst>
            <a:rect l="0" t="0" r="r" b="b"/>
            <a:pathLst>
              <a:path w="21600" h="21600" extrusionOk="0">
                <a:moveTo>
                  <a:pt x="10442" y="12358"/>
                </a:moveTo>
                <a:cubicBezTo>
                  <a:pt x="10390" y="12952"/>
                  <a:pt x="10196" y="13240"/>
                  <a:pt x="9938" y="13340"/>
                </a:cubicBezTo>
                <a:cubicBezTo>
                  <a:pt x="10292" y="13653"/>
                  <a:pt x="10472" y="14131"/>
                  <a:pt x="10300" y="14961"/>
                </a:cubicBezTo>
                <a:cubicBezTo>
                  <a:pt x="10088" y="15991"/>
                  <a:pt x="9582" y="16078"/>
                  <a:pt x="8910" y="15863"/>
                </a:cubicBezTo>
                <a:lnTo>
                  <a:pt x="8746" y="16971"/>
                </a:lnTo>
                <a:lnTo>
                  <a:pt x="8352" y="16805"/>
                </a:lnTo>
                <a:lnTo>
                  <a:pt x="8513" y="15711"/>
                </a:lnTo>
                <a:cubicBezTo>
                  <a:pt x="8411" y="15668"/>
                  <a:pt x="8306" y="15622"/>
                  <a:pt x="8199" y="15573"/>
                </a:cubicBezTo>
                <a:lnTo>
                  <a:pt x="8037" y="16672"/>
                </a:lnTo>
                <a:lnTo>
                  <a:pt x="7643" y="16505"/>
                </a:lnTo>
                <a:lnTo>
                  <a:pt x="7806" y="15395"/>
                </a:lnTo>
                <a:cubicBezTo>
                  <a:pt x="7714" y="15355"/>
                  <a:pt x="7621" y="15312"/>
                  <a:pt x="7525" y="15272"/>
                </a:cubicBezTo>
                <a:lnTo>
                  <a:pt x="7012" y="15055"/>
                </a:lnTo>
                <a:lnTo>
                  <a:pt x="7207" y="14290"/>
                </a:lnTo>
                <a:cubicBezTo>
                  <a:pt x="7207" y="14290"/>
                  <a:pt x="7498" y="14421"/>
                  <a:pt x="7495" y="14412"/>
                </a:cubicBezTo>
                <a:cubicBezTo>
                  <a:pt x="7606" y="14459"/>
                  <a:pt x="7656" y="14335"/>
                  <a:pt x="7675" y="14252"/>
                </a:cubicBezTo>
                <a:lnTo>
                  <a:pt x="7933" y="12501"/>
                </a:lnTo>
                <a:cubicBezTo>
                  <a:pt x="7948" y="12506"/>
                  <a:pt x="7961" y="12512"/>
                  <a:pt x="7974" y="12518"/>
                </a:cubicBezTo>
                <a:cubicBezTo>
                  <a:pt x="7959" y="12507"/>
                  <a:pt x="7945" y="12501"/>
                  <a:pt x="7934" y="12495"/>
                </a:cubicBezTo>
                <a:lnTo>
                  <a:pt x="8118" y="11245"/>
                </a:lnTo>
                <a:cubicBezTo>
                  <a:pt x="8122" y="11103"/>
                  <a:pt x="8093" y="10924"/>
                  <a:pt x="7934" y="10856"/>
                </a:cubicBezTo>
                <a:cubicBezTo>
                  <a:pt x="7940" y="10849"/>
                  <a:pt x="7647" y="10735"/>
                  <a:pt x="7647" y="10735"/>
                </a:cubicBezTo>
                <a:lnTo>
                  <a:pt x="7752" y="10022"/>
                </a:lnTo>
                <a:lnTo>
                  <a:pt x="8297" y="10252"/>
                </a:lnTo>
                <a:lnTo>
                  <a:pt x="8296" y="10255"/>
                </a:lnTo>
                <a:cubicBezTo>
                  <a:pt x="8378" y="10289"/>
                  <a:pt x="8462" y="10322"/>
                  <a:pt x="8548" y="10356"/>
                </a:cubicBezTo>
                <a:lnTo>
                  <a:pt x="8709" y="9258"/>
                </a:lnTo>
                <a:lnTo>
                  <a:pt x="9103" y="9424"/>
                </a:lnTo>
                <a:lnTo>
                  <a:pt x="8945" y="10500"/>
                </a:lnTo>
                <a:cubicBezTo>
                  <a:pt x="9051" y="10541"/>
                  <a:pt x="9158" y="10582"/>
                  <a:pt x="9261" y="10627"/>
                </a:cubicBezTo>
                <a:lnTo>
                  <a:pt x="9418" y="9557"/>
                </a:lnTo>
                <a:lnTo>
                  <a:pt x="9813" y="9724"/>
                </a:lnTo>
                <a:lnTo>
                  <a:pt x="9651" y="10822"/>
                </a:lnTo>
                <a:cubicBezTo>
                  <a:pt x="10149" y="11112"/>
                  <a:pt x="10513" y="11548"/>
                  <a:pt x="10442" y="12358"/>
                </a:cubicBezTo>
                <a:moveTo>
                  <a:pt x="8836" y="7714"/>
                </a:moveTo>
                <a:cubicBezTo>
                  <a:pt x="6938" y="7714"/>
                  <a:pt x="5400" y="10132"/>
                  <a:pt x="5400" y="13114"/>
                </a:cubicBezTo>
                <a:cubicBezTo>
                  <a:pt x="5400" y="16097"/>
                  <a:pt x="6938" y="18514"/>
                  <a:pt x="8836" y="18514"/>
                </a:cubicBezTo>
                <a:cubicBezTo>
                  <a:pt x="10734" y="18514"/>
                  <a:pt x="12273" y="16097"/>
                  <a:pt x="12273" y="13114"/>
                </a:cubicBezTo>
                <a:cubicBezTo>
                  <a:pt x="12273" y="10132"/>
                  <a:pt x="10734" y="7714"/>
                  <a:pt x="8836" y="7714"/>
                </a:cubicBezTo>
                <a:moveTo>
                  <a:pt x="13255" y="16971"/>
                </a:moveTo>
                <a:cubicBezTo>
                  <a:pt x="12983" y="16971"/>
                  <a:pt x="12764" y="17318"/>
                  <a:pt x="12764" y="17743"/>
                </a:cubicBezTo>
                <a:cubicBezTo>
                  <a:pt x="12764" y="18169"/>
                  <a:pt x="12983" y="18514"/>
                  <a:pt x="13255" y="18514"/>
                </a:cubicBezTo>
                <a:cubicBezTo>
                  <a:pt x="13526" y="18514"/>
                  <a:pt x="13745" y="18169"/>
                  <a:pt x="13745" y="17743"/>
                </a:cubicBezTo>
                <a:cubicBezTo>
                  <a:pt x="13745" y="17318"/>
                  <a:pt x="13526" y="16971"/>
                  <a:pt x="13255" y="16971"/>
                </a:cubicBezTo>
                <a:moveTo>
                  <a:pt x="8839" y="11290"/>
                </a:moveTo>
                <a:lnTo>
                  <a:pt x="8643" y="12624"/>
                </a:lnTo>
                <a:cubicBezTo>
                  <a:pt x="8865" y="12718"/>
                  <a:pt x="9552" y="13102"/>
                  <a:pt x="9663" y="12347"/>
                </a:cubicBezTo>
                <a:cubicBezTo>
                  <a:pt x="9778" y="11559"/>
                  <a:pt x="9062" y="11384"/>
                  <a:pt x="8839" y="11290"/>
                </a:cubicBezTo>
                <a:moveTo>
                  <a:pt x="20618" y="0"/>
                </a:moveTo>
                <a:lnTo>
                  <a:pt x="4909" y="0"/>
                </a:lnTo>
                <a:cubicBezTo>
                  <a:pt x="4367" y="0"/>
                  <a:pt x="3927" y="691"/>
                  <a:pt x="3927" y="1543"/>
                </a:cubicBezTo>
                <a:lnTo>
                  <a:pt x="3927" y="2314"/>
                </a:lnTo>
                <a:cubicBezTo>
                  <a:pt x="3927" y="2741"/>
                  <a:pt x="4147" y="3086"/>
                  <a:pt x="4418" y="3086"/>
                </a:cubicBezTo>
                <a:cubicBezTo>
                  <a:pt x="4690" y="3086"/>
                  <a:pt x="4909" y="2741"/>
                  <a:pt x="4909" y="2314"/>
                </a:cubicBezTo>
                <a:lnTo>
                  <a:pt x="4909" y="1543"/>
                </a:lnTo>
                <a:lnTo>
                  <a:pt x="20618" y="1543"/>
                </a:lnTo>
                <a:lnTo>
                  <a:pt x="20618" y="15429"/>
                </a:lnTo>
                <a:lnTo>
                  <a:pt x="19145" y="15429"/>
                </a:lnTo>
                <a:cubicBezTo>
                  <a:pt x="18874" y="15429"/>
                  <a:pt x="18655" y="15774"/>
                  <a:pt x="18655" y="16200"/>
                </a:cubicBezTo>
                <a:cubicBezTo>
                  <a:pt x="18655" y="16626"/>
                  <a:pt x="18874" y="16971"/>
                  <a:pt x="19145" y="16971"/>
                </a:cubicBezTo>
                <a:lnTo>
                  <a:pt x="20618" y="16971"/>
                </a:lnTo>
                <a:cubicBezTo>
                  <a:pt x="21160" y="16971"/>
                  <a:pt x="21600" y="16281"/>
                  <a:pt x="21600" y="15429"/>
                </a:cubicBezTo>
                <a:lnTo>
                  <a:pt x="21600" y="1543"/>
                </a:lnTo>
                <a:cubicBezTo>
                  <a:pt x="21600" y="691"/>
                  <a:pt x="21160" y="0"/>
                  <a:pt x="20618" y="0"/>
                </a:cubicBezTo>
                <a:moveTo>
                  <a:pt x="16200" y="7714"/>
                </a:moveTo>
                <a:cubicBezTo>
                  <a:pt x="15929" y="7714"/>
                  <a:pt x="15709" y="7369"/>
                  <a:pt x="15709" y="6943"/>
                </a:cubicBezTo>
                <a:cubicBezTo>
                  <a:pt x="15709" y="6517"/>
                  <a:pt x="15929" y="6171"/>
                  <a:pt x="16200" y="6171"/>
                </a:cubicBezTo>
                <a:cubicBezTo>
                  <a:pt x="16471" y="6171"/>
                  <a:pt x="16691" y="6517"/>
                  <a:pt x="16691" y="6943"/>
                </a:cubicBezTo>
                <a:cubicBezTo>
                  <a:pt x="16691" y="7369"/>
                  <a:pt x="16471" y="7714"/>
                  <a:pt x="16200" y="7714"/>
                </a:cubicBezTo>
                <a:moveTo>
                  <a:pt x="16691" y="17113"/>
                </a:moveTo>
                <a:cubicBezTo>
                  <a:pt x="16537" y="17028"/>
                  <a:pt x="16373" y="16971"/>
                  <a:pt x="16200" y="16971"/>
                </a:cubicBezTo>
                <a:cubicBezTo>
                  <a:pt x="15387" y="16971"/>
                  <a:pt x="14727" y="18008"/>
                  <a:pt x="14727" y="19286"/>
                </a:cubicBezTo>
                <a:cubicBezTo>
                  <a:pt x="14727" y="19558"/>
                  <a:pt x="14763" y="19815"/>
                  <a:pt x="14817" y="20057"/>
                </a:cubicBezTo>
                <a:lnTo>
                  <a:pt x="2855" y="20057"/>
                </a:lnTo>
                <a:cubicBezTo>
                  <a:pt x="2910" y="19815"/>
                  <a:pt x="2945" y="19558"/>
                  <a:pt x="2945" y="19286"/>
                </a:cubicBezTo>
                <a:cubicBezTo>
                  <a:pt x="2945" y="18008"/>
                  <a:pt x="2286" y="16971"/>
                  <a:pt x="1473" y="16971"/>
                </a:cubicBezTo>
                <a:cubicBezTo>
                  <a:pt x="1300" y="16971"/>
                  <a:pt x="1136" y="17028"/>
                  <a:pt x="982" y="17113"/>
                </a:cubicBezTo>
                <a:lnTo>
                  <a:pt x="982" y="9116"/>
                </a:lnTo>
                <a:cubicBezTo>
                  <a:pt x="1136" y="9202"/>
                  <a:pt x="1300" y="9257"/>
                  <a:pt x="1473" y="9257"/>
                </a:cubicBezTo>
                <a:cubicBezTo>
                  <a:pt x="2286" y="9257"/>
                  <a:pt x="2945" y="8222"/>
                  <a:pt x="2945" y="6943"/>
                </a:cubicBezTo>
                <a:cubicBezTo>
                  <a:pt x="2945" y="6671"/>
                  <a:pt x="2910" y="6414"/>
                  <a:pt x="2855" y="6171"/>
                </a:cubicBezTo>
                <a:lnTo>
                  <a:pt x="14817" y="6171"/>
                </a:lnTo>
                <a:cubicBezTo>
                  <a:pt x="14763" y="6414"/>
                  <a:pt x="14727" y="6671"/>
                  <a:pt x="14727" y="6943"/>
                </a:cubicBezTo>
                <a:cubicBezTo>
                  <a:pt x="14727" y="8222"/>
                  <a:pt x="15387" y="9257"/>
                  <a:pt x="16200" y="9257"/>
                </a:cubicBezTo>
                <a:cubicBezTo>
                  <a:pt x="16373" y="9257"/>
                  <a:pt x="16537" y="9202"/>
                  <a:pt x="16691" y="9116"/>
                </a:cubicBezTo>
                <a:cubicBezTo>
                  <a:pt x="16691" y="9116"/>
                  <a:pt x="16691" y="17113"/>
                  <a:pt x="16691" y="17113"/>
                </a:cubicBezTo>
                <a:close/>
                <a:moveTo>
                  <a:pt x="16200" y="20057"/>
                </a:moveTo>
                <a:cubicBezTo>
                  <a:pt x="15929" y="20057"/>
                  <a:pt x="15709" y="19712"/>
                  <a:pt x="15709" y="19286"/>
                </a:cubicBezTo>
                <a:cubicBezTo>
                  <a:pt x="15709" y="18860"/>
                  <a:pt x="15929" y="18514"/>
                  <a:pt x="16200" y="18514"/>
                </a:cubicBezTo>
                <a:cubicBezTo>
                  <a:pt x="16471" y="18514"/>
                  <a:pt x="16691" y="18860"/>
                  <a:pt x="16691" y="19286"/>
                </a:cubicBezTo>
                <a:cubicBezTo>
                  <a:pt x="16691" y="19712"/>
                  <a:pt x="16471" y="20057"/>
                  <a:pt x="16200" y="20057"/>
                </a:cubicBezTo>
                <a:moveTo>
                  <a:pt x="1473" y="20057"/>
                </a:moveTo>
                <a:cubicBezTo>
                  <a:pt x="1201" y="20057"/>
                  <a:pt x="982" y="19712"/>
                  <a:pt x="982" y="19286"/>
                </a:cubicBezTo>
                <a:cubicBezTo>
                  <a:pt x="982" y="18860"/>
                  <a:pt x="1201" y="18514"/>
                  <a:pt x="1473" y="18514"/>
                </a:cubicBezTo>
                <a:cubicBezTo>
                  <a:pt x="1744" y="18514"/>
                  <a:pt x="1964" y="18860"/>
                  <a:pt x="1964" y="19286"/>
                </a:cubicBezTo>
                <a:cubicBezTo>
                  <a:pt x="1964" y="19712"/>
                  <a:pt x="1744" y="20057"/>
                  <a:pt x="1473" y="20057"/>
                </a:cubicBezTo>
                <a:moveTo>
                  <a:pt x="1473" y="6171"/>
                </a:moveTo>
                <a:cubicBezTo>
                  <a:pt x="1744" y="6171"/>
                  <a:pt x="1964" y="6517"/>
                  <a:pt x="1964" y="6943"/>
                </a:cubicBezTo>
                <a:cubicBezTo>
                  <a:pt x="1964" y="7369"/>
                  <a:pt x="1744" y="7714"/>
                  <a:pt x="1473" y="7714"/>
                </a:cubicBezTo>
                <a:cubicBezTo>
                  <a:pt x="1201" y="7714"/>
                  <a:pt x="982" y="7369"/>
                  <a:pt x="982" y="6943"/>
                </a:cubicBezTo>
                <a:cubicBezTo>
                  <a:pt x="982" y="6517"/>
                  <a:pt x="1201" y="6171"/>
                  <a:pt x="1473" y="6171"/>
                </a:cubicBezTo>
                <a:moveTo>
                  <a:pt x="16691" y="4629"/>
                </a:moveTo>
                <a:lnTo>
                  <a:pt x="982" y="4629"/>
                </a:lnTo>
                <a:cubicBezTo>
                  <a:pt x="440" y="4629"/>
                  <a:pt x="0" y="5319"/>
                  <a:pt x="0" y="6171"/>
                </a:cubicBezTo>
                <a:lnTo>
                  <a:pt x="0" y="20057"/>
                </a:lnTo>
                <a:cubicBezTo>
                  <a:pt x="0" y="20909"/>
                  <a:pt x="440" y="21600"/>
                  <a:pt x="982" y="21600"/>
                </a:cubicBezTo>
                <a:lnTo>
                  <a:pt x="16691" y="21600"/>
                </a:lnTo>
                <a:cubicBezTo>
                  <a:pt x="17233" y="21600"/>
                  <a:pt x="17673" y="20909"/>
                  <a:pt x="17673" y="20057"/>
                </a:cubicBezTo>
                <a:lnTo>
                  <a:pt x="17673" y="6171"/>
                </a:lnTo>
                <a:cubicBezTo>
                  <a:pt x="17673" y="5319"/>
                  <a:pt x="17233" y="4629"/>
                  <a:pt x="16691" y="4629"/>
                </a:cubicBezTo>
                <a:moveTo>
                  <a:pt x="8543" y="13297"/>
                </a:moveTo>
                <a:lnTo>
                  <a:pt x="8327" y="14769"/>
                </a:lnTo>
                <a:cubicBezTo>
                  <a:pt x="8595" y="14882"/>
                  <a:pt x="9419" y="15330"/>
                  <a:pt x="9541" y="14500"/>
                </a:cubicBezTo>
                <a:cubicBezTo>
                  <a:pt x="9669" y="13634"/>
                  <a:pt x="8811" y="13410"/>
                  <a:pt x="8543" y="13297"/>
                </a:cubicBezTo>
                <a:moveTo>
                  <a:pt x="4418" y="7714"/>
                </a:moveTo>
                <a:cubicBezTo>
                  <a:pt x="4147" y="7714"/>
                  <a:pt x="3927" y="8060"/>
                  <a:pt x="3927" y="8486"/>
                </a:cubicBezTo>
                <a:cubicBezTo>
                  <a:pt x="3927" y="8912"/>
                  <a:pt x="4147" y="9257"/>
                  <a:pt x="4418" y="9257"/>
                </a:cubicBezTo>
                <a:cubicBezTo>
                  <a:pt x="4690" y="9257"/>
                  <a:pt x="4909" y="8912"/>
                  <a:pt x="4909" y="8486"/>
                </a:cubicBezTo>
                <a:cubicBezTo>
                  <a:pt x="4909" y="8060"/>
                  <a:pt x="4690" y="7714"/>
                  <a:pt x="4418" y="771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07" name="Shape 2807"/>
          <p:cNvSpPr/>
          <p:nvPr/>
        </p:nvSpPr>
        <p:spPr>
          <a:xfrm>
            <a:off x="9224197" y="4798673"/>
            <a:ext cx="558655" cy="406295"/>
          </a:xfrm>
          <a:custGeom>
            <a:avLst/>
            <a:gdLst/>
            <a:ahLst/>
            <a:cxnLst>
              <a:cxn ang="0">
                <a:pos x="wd2" y="hd2"/>
              </a:cxn>
              <a:cxn ang="5400000">
                <a:pos x="wd2" y="hd2"/>
              </a:cxn>
              <a:cxn ang="10800000">
                <a:pos x="wd2" y="hd2"/>
              </a:cxn>
              <a:cxn ang="16200000">
                <a:pos x="wd2" y="hd2"/>
              </a:cxn>
            </a:cxnLst>
            <a:rect l="0" t="0" r="r" b="b"/>
            <a:pathLst>
              <a:path w="21600" h="21600" extrusionOk="0">
                <a:moveTo>
                  <a:pt x="17075" y="12150"/>
                </a:moveTo>
                <a:lnTo>
                  <a:pt x="17294" y="9450"/>
                </a:lnTo>
                <a:lnTo>
                  <a:pt x="19843" y="9450"/>
                </a:lnTo>
                <a:lnTo>
                  <a:pt x="19406" y="12150"/>
                </a:lnTo>
                <a:cubicBezTo>
                  <a:pt x="19406" y="12150"/>
                  <a:pt x="17075" y="12150"/>
                  <a:pt x="17075" y="12150"/>
                </a:cubicBezTo>
                <a:close/>
                <a:moveTo>
                  <a:pt x="18752" y="16200"/>
                </a:moveTo>
                <a:lnTo>
                  <a:pt x="16748" y="16200"/>
                </a:lnTo>
                <a:lnTo>
                  <a:pt x="16967" y="13500"/>
                </a:lnTo>
                <a:lnTo>
                  <a:pt x="19188" y="13500"/>
                </a:lnTo>
                <a:cubicBezTo>
                  <a:pt x="19188" y="13500"/>
                  <a:pt x="18752" y="16200"/>
                  <a:pt x="18752" y="16200"/>
                </a:cubicBezTo>
                <a:close/>
                <a:moveTo>
                  <a:pt x="17673" y="20250"/>
                </a:moveTo>
                <a:cubicBezTo>
                  <a:pt x="17131" y="20250"/>
                  <a:pt x="16691" y="19645"/>
                  <a:pt x="16691" y="18900"/>
                </a:cubicBezTo>
                <a:cubicBezTo>
                  <a:pt x="16691" y="18155"/>
                  <a:pt x="17131" y="17550"/>
                  <a:pt x="17673" y="17550"/>
                </a:cubicBezTo>
                <a:cubicBezTo>
                  <a:pt x="18215" y="17550"/>
                  <a:pt x="18655" y="18155"/>
                  <a:pt x="18655" y="18900"/>
                </a:cubicBezTo>
                <a:cubicBezTo>
                  <a:pt x="18655" y="19645"/>
                  <a:pt x="18215" y="20250"/>
                  <a:pt x="17673" y="20250"/>
                </a:cubicBezTo>
                <a:moveTo>
                  <a:pt x="16415" y="8100"/>
                </a:moveTo>
                <a:lnTo>
                  <a:pt x="13745" y="8100"/>
                </a:lnTo>
                <a:lnTo>
                  <a:pt x="13745" y="5400"/>
                </a:lnTo>
                <a:lnTo>
                  <a:pt x="16633" y="5400"/>
                </a:lnTo>
                <a:cubicBezTo>
                  <a:pt x="16633" y="5400"/>
                  <a:pt x="16415" y="8100"/>
                  <a:pt x="16415" y="8100"/>
                </a:cubicBezTo>
                <a:close/>
                <a:moveTo>
                  <a:pt x="16088" y="12150"/>
                </a:moveTo>
                <a:lnTo>
                  <a:pt x="13745" y="12150"/>
                </a:lnTo>
                <a:lnTo>
                  <a:pt x="13745" y="9450"/>
                </a:lnTo>
                <a:lnTo>
                  <a:pt x="16306" y="9450"/>
                </a:lnTo>
                <a:cubicBezTo>
                  <a:pt x="16306" y="9450"/>
                  <a:pt x="16088" y="12150"/>
                  <a:pt x="16088" y="12150"/>
                </a:cubicBezTo>
                <a:close/>
                <a:moveTo>
                  <a:pt x="15761" y="16200"/>
                </a:moveTo>
                <a:lnTo>
                  <a:pt x="13745" y="16200"/>
                </a:lnTo>
                <a:lnTo>
                  <a:pt x="13745" y="13500"/>
                </a:lnTo>
                <a:lnTo>
                  <a:pt x="15979" y="13500"/>
                </a:lnTo>
                <a:cubicBezTo>
                  <a:pt x="15979" y="13500"/>
                  <a:pt x="15761" y="16200"/>
                  <a:pt x="15761" y="16200"/>
                </a:cubicBezTo>
                <a:close/>
                <a:moveTo>
                  <a:pt x="12764" y="8100"/>
                </a:moveTo>
                <a:lnTo>
                  <a:pt x="10094" y="8100"/>
                </a:lnTo>
                <a:lnTo>
                  <a:pt x="9876" y="5400"/>
                </a:lnTo>
                <a:lnTo>
                  <a:pt x="12764" y="5400"/>
                </a:lnTo>
                <a:cubicBezTo>
                  <a:pt x="12764" y="5400"/>
                  <a:pt x="12764" y="8100"/>
                  <a:pt x="12764" y="8100"/>
                </a:cubicBezTo>
                <a:close/>
                <a:moveTo>
                  <a:pt x="12764" y="12150"/>
                </a:moveTo>
                <a:lnTo>
                  <a:pt x="10421" y="12150"/>
                </a:lnTo>
                <a:lnTo>
                  <a:pt x="10203" y="9450"/>
                </a:lnTo>
                <a:lnTo>
                  <a:pt x="12764" y="9450"/>
                </a:lnTo>
                <a:cubicBezTo>
                  <a:pt x="12764" y="9450"/>
                  <a:pt x="12764" y="12150"/>
                  <a:pt x="12764" y="12150"/>
                </a:cubicBezTo>
                <a:close/>
                <a:moveTo>
                  <a:pt x="12764" y="16200"/>
                </a:moveTo>
                <a:lnTo>
                  <a:pt x="10748" y="16200"/>
                </a:lnTo>
                <a:lnTo>
                  <a:pt x="10531" y="13500"/>
                </a:lnTo>
                <a:lnTo>
                  <a:pt x="12764" y="13500"/>
                </a:lnTo>
                <a:cubicBezTo>
                  <a:pt x="12764" y="13500"/>
                  <a:pt x="12764" y="16200"/>
                  <a:pt x="12764" y="16200"/>
                </a:cubicBezTo>
                <a:close/>
                <a:moveTo>
                  <a:pt x="8836" y="20250"/>
                </a:moveTo>
                <a:cubicBezTo>
                  <a:pt x="8294" y="20250"/>
                  <a:pt x="7855" y="19645"/>
                  <a:pt x="7855" y="18900"/>
                </a:cubicBezTo>
                <a:cubicBezTo>
                  <a:pt x="7855" y="18155"/>
                  <a:pt x="8294" y="17550"/>
                  <a:pt x="8836" y="17550"/>
                </a:cubicBezTo>
                <a:cubicBezTo>
                  <a:pt x="9379" y="17550"/>
                  <a:pt x="9818" y="18155"/>
                  <a:pt x="9818" y="18900"/>
                </a:cubicBezTo>
                <a:cubicBezTo>
                  <a:pt x="9818" y="19645"/>
                  <a:pt x="9379" y="20250"/>
                  <a:pt x="8836" y="20250"/>
                </a:cubicBezTo>
                <a:moveTo>
                  <a:pt x="7213" y="13500"/>
                </a:moveTo>
                <a:lnTo>
                  <a:pt x="9543" y="13500"/>
                </a:lnTo>
                <a:lnTo>
                  <a:pt x="9761" y="16200"/>
                </a:lnTo>
                <a:lnTo>
                  <a:pt x="7740" y="16200"/>
                </a:lnTo>
                <a:cubicBezTo>
                  <a:pt x="7740" y="16200"/>
                  <a:pt x="7213" y="13500"/>
                  <a:pt x="7213" y="13500"/>
                </a:cubicBezTo>
                <a:close/>
                <a:moveTo>
                  <a:pt x="6950" y="12150"/>
                </a:moveTo>
                <a:lnTo>
                  <a:pt x="6423" y="9450"/>
                </a:lnTo>
                <a:lnTo>
                  <a:pt x="9215" y="9450"/>
                </a:lnTo>
                <a:lnTo>
                  <a:pt x="9434" y="12150"/>
                </a:lnTo>
                <a:cubicBezTo>
                  <a:pt x="9434" y="12150"/>
                  <a:pt x="6950" y="12150"/>
                  <a:pt x="6950" y="12150"/>
                </a:cubicBezTo>
                <a:close/>
                <a:moveTo>
                  <a:pt x="5633" y="5400"/>
                </a:moveTo>
                <a:lnTo>
                  <a:pt x="8888" y="5400"/>
                </a:lnTo>
                <a:lnTo>
                  <a:pt x="9106" y="8100"/>
                </a:lnTo>
                <a:lnTo>
                  <a:pt x="6160" y="8100"/>
                </a:lnTo>
                <a:cubicBezTo>
                  <a:pt x="6160" y="8100"/>
                  <a:pt x="5633" y="5400"/>
                  <a:pt x="5633" y="5400"/>
                </a:cubicBezTo>
                <a:close/>
                <a:moveTo>
                  <a:pt x="17621" y="5400"/>
                </a:moveTo>
                <a:lnTo>
                  <a:pt x="20497" y="5400"/>
                </a:lnTo>
                <a:lnTo>
                  <a:pt x="20061" y="8100"/>
                </a:lnTo>
                <a:lnTo>
                  <a:pt x="17403" y="8100"/>
                </a:lnTo>
                <a:cubicBezTo>
                  <a:pt x="17403" y="8100"/>
                  <a:pt x="17621" y="5400"/>
                  <a:pt x="17621" y="5400"/>
                </a:cubicBezTo>
                <a:close/>
                <a:moveTo>
                  <a:pt x="19619" y="17038"/>
                </a:moveTo>
                <a:lnTo>
                  <a:pt x="19622" y="17038"/>
                </a:lnTo>
                <a:lnTo>
                  <a:pt x="21586" y="4889"/>
                </a:lnTo>
                <a:lnTo>
                  <a:pt x="21577" y="4886"/>
                </a:lnTo>
                <a:cubicBezTo>
                  <a:pt x="21586" y="4833"/>
                  <a:pt x="21600" y="4782"/>
                  <a:pt x="21600" y="4725"/>
                </a:cubicBezTo>
                <a:cubicBezTo>
                  <a:pt x="21600" y="4352"/>
                  <a:pt x="21380" y="4050"/>
                  <a:pt x="21109" y="4050"/>
                </a:cubicBezTo>
                <a:lnTo>
                  <a:pt x="5370" y="4050"/>
                </a:lnTo>
                <a:lnTo>
                  <a:pt x="4674" y="481"/>
                </a:lnTo>
                <a:lnTo>
                  <a:pt x="4667" y="484"/>
                </a:lnTo>
                <a:cubicBezTo>
                  <a:pt x="4605" y="207"/>
                  <a:pt x="4425" y="0"/>
                  <a:pt x="4203" y="0"/>
                </a:cubicBezTo>
                <a:lnTo>
                  <a:pt x="491" y="0"/>
                </a:lnTo>
                <a:cubicBezTo>
                  <a:pt x="220" y="0"/>
                  <a:pt x="0" y="302"/>
                  <a:pt x="0" y="675"/>
                </a:cubicBezTo>
                <a:cubicBezTo>
                  <a:pt x="0" y="1048"/>
                  <a:pt x="220" y="1350"/>
                  <a:pt x="491" y="1350"/>
                </a:cubicBezTo>
                <a:lnTo>
                  <a:pt x="3827" y="1350"/>
                </a:lnTo>
                <a:lnTo>
                  <a:pt x="6893" y="17069"/>
                </a:lnTo>
                <a:lnTo>
                  <a:pt x="6894" y="17069"/>
                </a:lnTo>
                <a:cubicBezTo>
                  <a:pt x="6936" y="17259"/>
                  <a:pt x="7037" y="17414"/>
                  <a:pt x="7168" y="17493"/>
                </a:cubicBezTo>
                <a:cubicBezTo>
                  <a:pt x="6984" y="17903"/>
                  <a:pt x="6873" y="18383"/>
                  <a:pt x="6873" y="18900"/>
                </a:cubicBezTo>
                <a:cubicBezTo>
                  <a:pt x="6873" y="20391"/>
                  <a:pt x="7752" y="21600"/>
                  <a:pt x="8836" y="21600"/>
                </a:cubicBezTo>
                <a:cubicBezTo>
                  <a:pt x="9921" y="21600"/>
                  <a:pt x="10800" y="20391"/>
                  <a:pt x="10800" y="18900"/>
                </a:cubicBezTo>
                <a:cubicBezTo>
                  <a:pt x="10800" y="18406"/>
                  <a:pt x="10696" y="17949"/>
                  <a:pt x="10528" y="17550"/>
                </a:cubicBezTo>
                <a:lnTo>
                  <a:pt x="15981" y="17550"/>
                </a:lnTo>
                <a:cubicBezTo>
                  <a:pt x="15813" y="17949"/>
                  <a:pt x="15709" y="18406"/>
                  <a:pt x="15709" y="18900"/>
                </a:cubicBezTo>
                <a:cubicBezTo>
                  <a:pt x="15709" y="20391"/>
                  <a:pt x="16588" y="21600"/>
                  <a:pt x="17673" y="21600"/>
                </a:cubicBezTo>
                <a:cubicBezTo>
                  <a:pt x="18757" y="21600"/>
                  <a:pt x="19636" y="20391"/>
                  <a:pt x="19636" y="18900"/>
                </a:cubicBezTo>
                <a:cubicBezTo>
                  <a:pt x="19636" y="18383"/>
                  <a:pt x="19525" y="17903"/>
                  <a:pt x="19341" y="17493"/>
                </a:cubicBezTo>
                <a:cubicBezTo>
                  <a:pt x="19479" y="17410"/>
                  <a:pt x="19581" y="17242"/>
                  <a:pt x="19619" y="17038"/>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08" name="Shape 2808"/>
          <p:cNvSpPr/>
          <p:nvPr/>
        </p:nvSpPr>
        <p:spPr>
          <a:xfrm>
            <a:off x="10290719" y="4722493"/>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7075" y="14727"/>
                </a:moveTo>
                <a:lnTo>
                  <a:pt x="17294" y="12764"/>
                </a:lnTo>
                <a:lnTo>
                  <a:pt x="19843" y="12764"/>
                </a:lnTo>
                <a:lnTo>
                  <a:pt x="19406" y="14727"/>
                </a:lnTo>
                <a:cubicBezTo>
                  <a:pt x="19406" y="14727"/>
                  <a:pt x="17075" y="14727"/>
                  <a:pt x="17075" y="14727"/>
                </a:cubicBezTo>
                <a:close/>
                <a:moveTo>
                  <a:pt x="18752" y="17673"/>
                </a:moveTo>
                <a:lnTo>
                  <a:pt x="16748" y="17673"/>
                </a:lnTo>
                <a:lnTo>
                  <a:pt x="16967" y="15709"/>
                </a:lnTo>
                <a:lnTo>
                  <a:pt x="19188" y="15709"/>
                </a:lnTo>
                <a:cubicBezTo>
                  <a:pt x="19188" y="15709"/>
                  <a:pt x="18752" y="17673"/>
                  <a:pt x="18752" y="17673"/>
                </a:cubicBezTo>
                <a:close/>
                <a:moveTo>
                  <a:pt x="17673" y="20618"/>
                </a:moveTo>
                <a:cubicBezTo>
                  <a:pt x="17131" y="20618"/>
                  <a:pt x="16691" y="20179"/>
                  <a:pt x="16691" y="19636"/>
                </a:cubicBezTo>
                <a:cubicBezTo>
                  <a:pt x="16691" y="19095"/>
                  <a:pt x="17131" y="18655"/>
                  <a:pt x="17673" y="18655"/>
                </a:cubicBezTo>
                <a:cubicBezTo>
                  <a:pt x="18215" y="18655"/>
                  <a:pt x="18655" y="19095"/>
                  <a:pt x="18655" y="19636"/>
                </a:cubicBezTo>
                <a:cubicBezTo>
                  <a:pt x="18655" y="20179"/>
                  <a:pt x="18215" y="20618"/>
                  <a:pt x="17673" y="20618"/>
                </a:cubicBezTo>
                <a:moveTo>
                  <a:pt x="16415" y="11782"/>
                </a:moveTo>
                <a:lnTo>
                  <a:pt x="13745" y="11782"/>
                </a:lnTo>
                <a:lnTo>
                  <a:pt x="13745" y="9818"/>
                </a:lnTo>
                <a:lnTo>
                  <a:pt x="16633" y="9818"/>
                </a:lnTo>
                <a:cubicBezTo>
                  <a:pt x="16633" y="9818"/>
                  <a:pt x="16415" y="11782"/>
                  <a:pt x="16415" y="11782"/>
                </a:cubicBezTo>
                <a:close/>
                <a:moveTo>
                  <a:pt x="16088" y="14727"/>
                </a:moveTo>
                <a:lnTo>
                  <a:pt x="13745" y="14727"/>
                </a:lnTo>
                <a:lnTo>
                  <a:pt x="13745" y="12764"/>
                </a:lnTo>
                <a:lnTo>
                  <a:pt x="16306" y="12764"/>
                </a:lnTo>
                <a:cubicBezTo>
                  <a:pt x="16306" y="12764"/>
                  <a:pt x="16088" y="14727"/>
                  <a:pt x="16088" y="14727"/>
                </a:cubicBezTo>
                <a:close/>
                <a:moveTo>
                  <a:pt x="15761" y="17673"/>
                </a:moveTo>
                <a:lnTo>
                  <a:pt x="13745" y="17673"/>
                </a:lnTo>
                <a:lnTo>
                  <a:pt x="13745" y="15709"/>
                </a:lnTo>
                <a:lnTo>
                  <a:pt x="15979" y="15709"/>
                </a:lnTo>
                <a:cubicBezTo>
                  <a:pt x="15979" y="15709"/>
                  <a:pt x="15761" y="17673"/>
                  <a:pt x="15761" y="17673"/>
                </a:cubicBezTo>
                <a:close/>
                <a:moveTo>
                  <a:pt x="12764" y="11782"/>
                </a:moveTo>
                <a:lnTo>
                  <a:pt x="10094" y="11782"/>
                </a:lnTo>
                <a:lnTo>
                  <a:pt x="9876" y="9818"/>
                </a:lnTo>
                <a:lnTo>
                  <a:pt x="12764" y="9818"/>
                </a:lnTo>
                <a:cubicBezTo>
                  <a:pt x="12764" y="9818"/>
                  <a:pt x="12764" y="11782"/>
                  <a:pt x="12764" y="11782"/>
                </a:cubicBezTo>
                <a:close/>
                <a:moveTo>
                  <a:pt x="12764" y="14727"/>
                </a:moveTo>
                <a:lnTo>
                  <a:pt x="10421" y="14727"/>
                </a:lnTo>
                <a:lnTo>
                  <a:pt x="10203" y="12764"/>
                </a:lnTo>
                <a:lnTo>
                  <a:pt x="12764" y="12764"/>
                </a:lnTo>
                <a:cubicBezTo>
                  <a:pt x="12764" y="12764"/>
                  <a:pt x="12764" y="14727"/>
                  <a:pt x="12764" y="14727"/>
                </a:cubicBezTo>
                <a:close/>
                <a:moveTo>
                  <a:pt x="12764" y="17673"/>
                </a:moveTo>
                <a:lnTo>
                  <a:pt x="10748" y="17673"/>
                </a:lnTo>
                <a:lnTo>
                  <a:pt x="10531" y="15709"/>
                </a:lnTo>
                <a:lnTo>
                  <a:pt x="12764" y="15709"/>
                </a:lnTo>
                <a:cubicBezTo>
                  <a:pt x="12764" y="15709"/>
                  <a:pt x="12764" y="17673"/>
                  <a:pt x="12764" y="17673"/>
                </a:cubicBezTo>
                <a:close/>
                <a:moveTo>
                  <a:pt x="8836" y="20618"/>
                </a:moveTo>
                <a:cubicBezTo>
                  <a:pt x="8294" y="20618"/>
                  <a:pt x="7855" y="20179"/>
                  <a:pt x="7855" y="19636"/>
                </a:cubicBezTo>
                <a:cubicBezTo>
                  <a:pt x="7855" y="19095"/>
                  <a:pt x="8294" y="18655"/>
                  <a:pt x="8836" y="18655"/>
                </a:cubicBezTo>
                <a:cubicBezTo>
                  <a:pt x="9379" y="18655"/>
                  <a:pt x="9818" y="19095"/>
                  <a:pt x="9818" y="19636"/>
                </a:cubicBezTo>
                <a:cubicBezTo>
                  <a:pt x="9818" y="20179"/>
                  <a:pt x="9379" y="20618"/>
                  <a:pt x="8836" y="20618"/>
                </a:cubicBezTo>
                <a:moveTo>
                  <a:pt x="7213" y="15709"/>
                </a:moveTo>
                <a:lnTo>
                  <a:pt x="9543" y="15709"/>
                </a:lnTo>
                <a:lnTo>
                  <a:pt x="9761" y="17673"/>
                </a:lnTo>
                <a:lnTo>
                  <a:pt x="7740" y="17673"/>
                </a:lnTo>
                <a:cubicBezTo>
                  <a:pt x="7740" y="17673"/>
                  <a:pt x="7213" y="15709"/>
                  <a:pt x="7213" y="15709"/>
                </a:cubicBezTo>
                <a:close/>
                <a:moveTo>
                  <a:pt x="6950" y="14727"/>
                </a:moveTo>
                <a:lnTo>
                  <a:pt x="6423" y="12764"/>
                </a:lnTo>
                <a:lnTo>
                  <a:pt x="9215" y="12764"/>
                </a:lnTo>
                <a:lnTo>
                  <a:pt x="9434" y="14727"/>
                </a:lnTo>
                <a:cubicBezTo>
                  <a:pt x="9434" y="14727"/>
                  <a:pt x="6950" y="14727"/>
                  <a:pt x="6950" y="14727"/>
                </a:cubicBezTo>
                <a:close/>
                <a:moveTo>
                  <a:pt x="5633" y="9818"/>
                </a:moveTo>
                <a:lnTo>
                  <a:pt x="8888" y="9818"/>
                </a:lnTo>
                <a:lnTo>
                  <a:pt x="9106" y="11782"/>
                </a:lnTo>
                <a:lnTo>
                  <a:pt x="6160" y="11782"/>
                </a:lnTo>
                <a:cubicBezTo>
                  <a:pt x="6160" y="11782"/>
                  <a:pt x="5633" y="9818"/>
                  <a:pt x="5633" y="9818"/>
                </a:cubicBezTo>
                <a:close/>
                <a:moveTo>
                  <a:pt x="17621" y="9818"/>
                </a:moveTo>
                <a:lnTo>
                  <a:pt x="20497" y="9818"/>
                </a:lnTo>
                <a:lnTo>
                  <a:pt x="20061" y="11782"/>
                </a:lnTo>
                <a:lnTo>
                  <a:pt x="17403" y="11782"/>
                </a:lnTo>
                <a:cubicBezTo>
                  <a:pt x="17403" y="11782"/>
                  <a:pt x="17621" y="9818"/>
                  <a:pt x="17621" y="9818"/>
                </a:cubicBezTo>
                <a:close/>
                <a:moveTo>
                  <a:pt x="19619" y="18282"/>
                </a:moveTo>
                <a:lnTo>
                  <a:pt x="19622" y="18283"/>
                </a:lnTo>
                <a:lnTo>
                  <a:pt x="21586" y="9447"/>
                </a:lnTo>
                <a:lnTo>
                  <a:pt x="21577" y="9444"/>
                </a:lnTo>
                <a:cubicBezTo>
                  <a:pt x="21586" y="9406"/>
                  <a:pt x="21600" y="9369"/>
                  <a:pt x="21600" y="9327"/>
                </a:cubicBezTo>
                <a:cubicBezTo>
                  <a:pt x="21600" y="9056"/>
                  <a:pt x="21380" y="8836"/>
                  <a:pt x="21109" y="8836"/>
                </a:cubicBezTo>
                <a:lnTo>
                  <a:pt x="5370" y="8836"/>
                </a:lnTo>
                <a:lnTo>
                  <a:pt x="4674" y="6241"/>
                </a:lnTo>
                <a:lnTo>
                  <a:pt x="4667" y="6243"/>
                </a:lnTo>
                <a:cubicBezTo>
                  <a:pt x="4606" y="6041"/>
                  <a:pt x="4425" y="5891"/>
                  <a:pt x="4203" y="5891"/>
                </a:cubicBezTo>
                <a:lnTo>
                  <a:pt x="491" y="5891"/>
                </a:lnTo>
                <a:cubicBezTo>
                  <a:pt x="220" y="5891"/>
                  <a:pt x="0" y="6110"/>
                  <a:pt x="0" y="6382"/>
                </a:cubicBezTo>
                <a:cubicBezTo>
                  <a:pt x="0" y="6653"/>
                  <a:pt x="220" y="6873"/>
                  <a:pt x="491" y="6873"/>
                </a:cubicBezTo>
                <a:lnTo>
                  <a:pt x="3827" y="6873"/>
                </a:lnTo>
                <a:lnTo>
                  <a:pt x="6893" y="18305"/>
                </a:lnTo>
                <a:lnTo>
                  <a:pt x="6894" y="18305"/>
                </a:lnTo>
                <a:cubicBezTo>
                  <a:pt x="6936" y="18443"/>
                  <a:pt x="7037" y="18555"/>
                  <a:pt x="7168" y="18613"/>
                </a:cubicBezTo>
                <a:cubicBezTo>
                  <a:pt x="6984" y="18912"/>
                  <a:pt x="6873" y="19260"/>
                  <a:pt x="6873" y="19636"/>
                </a:cubicBezTo>
                <a:cubicBezTo>
                  <a:pt x="6873" y="20721"/>
                  <a:pt x="7752" y="21600"/>
                  <a:pt x="8836" y="21600"/>
                </a:cubicBezTo>
                <a:cubicBezTo>
                  <a:pt x="9921" y="21600"/>
                  <a:pt x="10800" y="20721"/>
                  <a:pt x="10800" y="19636"/>
                </a:cubicBezTo>
                <a:cubicBezTo>
                  <a:pt x="10800" y="19277"/>
                  <a:pt x="10696" y="18945"/>
                  <a:pt x="10528" y="18655"/>
                </a:cubicBezTo>
                <a:lnTo>
                  <a:pt x="15981" y="18655"/>
                </a:lnTo>
                <a:cubicBezTo>
                  <a:pt x="15813" y="18945"/>
                  <a:pt x="15709" y="19277"/>
                  <a:pt x="15709" y="19636"/>
                </a:cubicBezTo>
                <a:cubicBezTo>
                  <a:pt x="15709" y="20721"/>
                  <a:pt x="16588" y="21600"/>
                  <a:pt x="17673" y="21600"/>
                </a:cubicBezTo>
                <a:cubicBezTo>
                  <a:pt x="18757" y="21600"/>
                  <a:pt x="19636" y="20721"/>
                  <a:pt x="19636" y="19636"/>
                </a:cubicBezTo>
                <a:cubicBezTo>
                  <a:pt x="19636" y="19260"/>
                  <a:pt x="19525" y="18912"/>
                  <a:pt x="19341" y="18613"/>
                </a:cubicBezTo>
                <a:cubicBezTo>
                  <a:pt x="19479" y="18552"/>
                  <a:pt x="19581" y="18430"/>
                  <a:pt x="19619" y="18282"/>
                </a:cubicBezTo>
                <a:moveTo>
                  <a:pt x="12907" y="7711"/>
                </a:moveTo>
                <a:cubicBezTo>
                  <a:pt x="12996" y="7800"/>
                  <a:pt x="13119" y="7855"/>
                  <a:pt x="13255" y="7855"/>
                </a:cubicBezTo>
                <a:cubicBezTo>
                  <a:pt x="13390" y="7855"/>
                  <a:pt x="13513" y="7800"/>
                  <a:pt x="13602" y="7711"/>
                </a:cubicBezTo>
                <a:lnTo>
                  <a:pt x="15565" y="5747"/>
                </a:lnTo>
                <a:cubicBezTo>
                  <a:pt x="15654" y="5658"/>
                  <a:pt x="15709" y="5536"/>
                  <a:pt x="15709" y="5400"/>
                </a:cubicBezTo>
                <a:cubicBezTo>
                  <a:pt x="15709" y="5129"/>
                  <a:pt x="15490" y="4910"/>
                  <a:pt x="15218" y="4910"/>
                </a:cubicBezTo>
                <a:cubicBezTo>
                  <a:pt x="15083" y="4910"/>
                  <a:pt x="14960" y="4964"/>
                  <a:pt x="14871" y="5053"/>
                </a:cubicBezTo>
                <a:lnTo>
                  <a:pt x="13745" y="6179"/>
                </a:lnTo>
                <a:lnTo>
                  <a:pt x="13745" y="491"/>
                </a:lnTo>
                <a:lnTo>
                  <a:pt x="13745" y="491"/>
                </a:lnTo>
                <a:cubicBezTo>
                  <a:pt x="13745" y="220"/>
                  <a:pt x="13526" y="0"/>
                  <a:pt x="13255" y="0"/>
                </a:cubicBezTo>
                <a:cubicBezTo>
                  <a:pt x="12983" y="0"/>
                  <a:pt x="12764" y="220"/>
                  <a:pt x="12764" y="491"/>
                </a:cubicBezTo>
                <a:lnTo>
                  <a:pt x="12764" y="6179"/>
                </a:lnTo>
                <a:lnTo>
                  <a:pt x="11638" y="5053"/>
                </a:lnTo>
                <a:cubicBezTo>
                  <a:pt x="11549" y="4964"/>
                  <a:pt x="11427" y="4910"/>
                  <a:pt x="11291" y="4910"/>
                </a:cubicBezTo>
                <a:cubicBezTo>
                  <a:pt x="11020" y="4910"/>
                  <a:pt x="10800" y="5129"/>
                  <a:pt x="10800" y="5400"/>
                </a:cubicBezTo>
                <a:cubicBezTo>
                  <a:pt x="10800" y="5536"/>
                  <a:pt x="10855" y="5658"/>
                  <a:pt x="10944" y="5747"/>
                </a:cubicBezTo>
                <a:cubicBezTo>
                  <a:pt x="10944" y="5747"/>
                  <a:pt x="12907" y="7711"/>
                  <a:pt x="12907" y="7711"/>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09" name="Shape 2809"/>
          <p:cNvSpPr/>
          <p:nvPr/>
        </p:nvSpPr>
        <p:spPr>
          <a:xfrm>
            <a:off x="11357241" y="4722493"/>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7076" y="14727"/>
                </a:moveTo>
                <a:lnTo>
                  <a:pt x="17294" y="12764"/>
                </a:lnTo>
                <a:lnTo>
                  <a:pt x="19843" y="12764"/>
                </a:lnTo>
                <a:lnTo>
                  <a:pt x="19406" y="14727"/>
                </a:lnTo>
                <a:cubicBezTo>
                  <a:pt x="19406" y="14727"/>
                  <a:pt x="17076" y="14727"/>
                  <a:pt x="17076" y="14727"/>
                </a:cubicBezTo>
                <a:close/>
                <a:moveTo>
                  <a:pt x="18752" y="17673"/>
                </a:moveTo>
                <a:lnTo>
                  <a:pt x="16748" y="17673"/>
                </a:lnTo>
                <a:lnTo>
                  <a:pt x="16967" y="15709"/>
                </a:lnTo>
                <a:lnTo>
                  <a:pt x="19188" y="15709"/>
                </a:lnTo>
                <a:cubicBezTo>
                  <a:pt x="19188" y="15709"/>
                  <a:pt x="18752" y="17673"/>
                  <a:pt x="18752" y="17673"/>
                </a:cubicBezTo>
                <a:close/>
                <a:moveTo>
                  <a:pt x="17673" y="20618"/>
                </a:moveTo>
                <a:cubicBezTo>
                  <a:pt x="17131" y="20618"/>
                  <a:pt x="16691" y="20179"/>
                  <a:pt x="16691" y="19636"/>
                </a:cubicBezTo>
                <a:cubicBezTo>
                  <a:pt x="16691" y="19095"/>
                  <a:pt x="17131" y="18655"/>
                  <a:pt x="17673" y="18655"/>
                </a:cubicBezTo>
                <a:cubicBezTo>
                  <a:pt x="18215" y="18655"/>
                  <a:pt x="18655" y="19095"/>
                  <a:pt x="18655" y="19636"/>
                </a:cubicBezTo>
                <a:cubicBezTo>
                  <a:pt x="18655" y="20179"/>
                  <a:pt x="18215" y="20618"/>
                  <a:pt x="17673" y="20618"/>
                </a:cubicBezTo>
                <a:moveTo>
                  <a:pt x="16415" y="11782"/>
                </a:moveTo>
                <a:lnTo>
                  <a:pt x="13745" y="11782"/>
                </a:lnTo>
                <a:lnTo>
                  <a:pt x="13745" y="9818"/>
                </a:lnTo>
                <a:lnTo>
                  <a:pt x="16633" y="9818"/>
                </a:lnTo>
                <a:cubicBezTo>
                  <a:pt x="16633" y="9818"/>
                  <a:pt x="16415" y="11782"/>
                  <a:pt x="16415" y="11782"/>
                </a:cubicBezTo>
                <a:close/>
                <a:moveTo>
                  <a:pt x="16088" y="14727"/>
                </a:moveTo>
                <a:lnTo>
                  <a:pt x="13745" y="14727"/>
                </a:lnTo>
                <a:lnTo>
                  <a:pt x="13745" y="12764"/>
                </a:lnTo>
                <a:lnTo>
                  <a:pt x="16306" y="12764"/>
                </a:lnTo>
                <a:cubicBezTo>
                  <a:pt x="16306" y="12764"/>
                  <a:pt x="16088" y="14727"/>
                  <a:pt x="16088" y="14727"/>
                </a:cubicBezTo>
                <a:close/>
                <a:moveTo>
                  <a:pt x="15761" y="17673"/>
                </a:moveTo>
                <a:lnTo>
                  <a:pt x="13745" y="17673"/>
                </a:lnTo>
                <a:lnTo>
                  <a:pt x="13745" y="15709"/>
                </a:lnTo>
                <a:lnTo>
                  <a:pt x="15979" y="15709"/>
                </a:lnTo>
                <a:cubicBezTo>
                  <a:pt x="15979" y="15709"/>
                  <a:pt x="15761" y="17673"/>
                  <a:pt x="15761" y="17673"/>
                </a:cubicBezTo>
                <a:close/>
                <a:moveTo>
                  <a:pt x="12764" y="11782"/>
                </a:moveTo>
                <a:lnTo>
                  <a:pt x="10094" y="11782"/>
                </a:lnTo>
                <a:lnTo>
                  <a:pt x="9876" y="9818"/>
                </a:lnTo>
                <a:lnTo>
                  <a:pt x="12764" y="9818"/>
                </a:lnTo>
                <a:cubicBezTo>
                  <a:pt x="12764" y="9818"/>
                  <a:pt x="12764" y="11782"/>
                  <a:pt x="12764" y="11782"/>
                </a:cubicBezTo>
                <a:close/>
                <a:moveTo>
                  <a:pt x="12764" y="14727"/>
                </a:moveTo>
                <a:lnTo>
                  <a:pt x="10421" y="14727"/>
                </a:lnTo>
                <a:lnTo>
                  <a:pt x="10203" y="12764"/>
                </a:lnTo>
                <a:lnTo>
                  <a:pt x="12764" y="12764"/>
                </a:lnTo>
                <a:cubicBezTo>
                  <a:pt x="12764" y="12764"/>
                  <a:pt x="12764" y="14727"/>
                  <a:pt x="12764" y="14727"/>
                </a:cubicBezTo>
                <a:close/>
                <a:moveTo>
                  <a:pt x="12764" y="17673"/>
                </a:moveTo>
                <a:lnTo>
                  <a:pt x="10748" y="17673"/>
                </a:lnTo>
                <a:lnTo>
                  <a:pt x="10531" y="15709"/>
                </a:lnTo>
                <a:lnTo>
                  <a:pt x="12764" y="15709"/>
                </a:lnTo>
                <a:cubicBezTo>
                  <a:pt x="12764" y="15709"/>
                  <a:pt x="12764" y="17673"/>
                  <a:pt x="12764" y="17673"/>
                </a:cubicBezTo>
                <a:close/>
                <a:moveTo>
                  <a:pt x="8836" y="20618"/>
                </a:moveTo>
                <a:cubicBezTo>
                  <a:pt x="8294" y="20618"/>
                  <a:pt x="7855" y="20179"/>
                  <a:pt x="7855" y="19636"/>
                </a:cubicBezTo>
                <a:cubicBezTo>
                  <a:pt x="7855" y="19095"/>
                  <a:pt x="8294" y="18655"/>
                  <a:pt x="8836" y="18655"/>
                </a:cubicBezTo>
                <a:cubicBezTo>
                  <a:pt x="9379" y="18655"/>
                  <a:pt x="9818" y="19095"/>
                  <a:pt x="9818" y="19636"/>
                </a:cubicBezTo>
                <a:cubicBezTo>
                  <a:pt x="9818" y="20179"/>
                  <a:pt x="9379" y="20618"/>
                  <a:pt x="8836" y="20618"/>
                </a:cubicBezTo>
                <a:moveTo>
                  <a:pt x="7213" y="15709"/>
                </a:moveTo>
                <a:lnTo>
                  <a:pt x="9543" y="15709"/>
                </a:lnTo>
                <a:lnTo>
                  <a:pt x="9761" y="17673"/>
                </a:lnTo>
                <a:lnTo>
                  <a:pt x="7740" y="17673"/>
                </a:lnTo>
                <a:cubicBezTo>
                  <a:pt x="7740" y="17673"/>
                  <a:pt x="7213" y="15709"/>
                  <a:pt x="7213" y="15709"/>
                </a:cubicBezTo>
                <a:close/>
                <a:moveTo>
                  <a:pt x="6950" y="14727"/>
                </a:moveTo>
                <a:lnTo>
                  <a:pt x="6423" y="12764"/>
                </a:lnTo>
                <a:lnTo>
                  <a:pt x="9215" y="12764"/>
                </a:lnTo>
                <a:lnTo>
                  <a:pt x="9434" y="14727"/>
                </a:lnTo>
                <a:cubicBezTo>
                  <a:pt x="9434" y="14727"/>
                  <a:pt x="6950" y="14727"/>
                  <a:pt x="6950" y="14727"/>
                </a:cubicBezTo>
                <a:close/>
                <a:moveTo>
                  <a:pt x="5633" y="9818"/>
                </a:moveTo>
                <a:lnTo>
                  <a:pt x="8888" y="9818"/>
                </a:lnTo>
                <a:lnTo>
                  <a:pt x="9106" y="11782"/>
                </a:lnTo>
                <a:lnTo>
                  <a:pt x="6160" y="11782"/>
                </a:lnTo>
                <a:cubicBezTo>
                  <a:pt x="6160" y="11782"/>
                  <a:pt x="5633" y="9818"/>
                  <a:pt x="5633" y="9818"/>
                </a:cubicBezTo>
                <a:close/>
                <a:moveTo>
                  <a:pt x="17621" y="9818"/>
                </a:moveTo>
                <a:lnTo>
                  <a:pt x="20497" y="9818"/>
                </a:lnTo>
                <a:lnTo>
                  <a:pt x="20061" y="11782"/>
                </a:lnTo>
                <a:lnTo>
                  <a:pt x="17403" y="11782"/>
                </a:lnTo>
                <a:cubicBezTo>
                  <a:pt x="17403" y="11782"/>
                  <a:pt x="17621" y="9818"/>
                  <a:pt x="17621" y="9818"/>
                </a:cubicBezTo>
                <a:close/>
                <a:moveTo>
                  <a:pt x="19619" y="18282"/>
                </a:moveTo>
                <a:lnTo>
                  <a:pt x="19622" y="18283"/>
                </a:lnTo>
                <a:lnTo>
                  <a:pt x="21585" y="9447"/>
                </a:lnTo>
                <a:lnTo>
                  <a:pt x="21577" y="9444"/>
                </a:lnTo>
                <a:cubicBezTo>
                  <a:pt x="21587" y="9406"/>
                  <a:pt x="21600" y="9369"/>
                  <a:pt x="21600" y="9327"/>
                </a:cubicBezTo>
                <a:cubicBezTo>
                  <a:pt x="21600" y="9056"/>
                  <a:pt x="21380" y="8836"/>
                  <a:pt x="21109" y="8836"/>
                </a:cubicBezTo>
                <a:lnTo>
                  <a:pt x="5370" y="8836"/>
                </a:lnTo>
                <a:lnTo>
                  <a:pt x="4674" y="6241"/>
                </a:lnTo>
                <a:lnTo>
                  <a:pt x="4667" y="6243"/>
                </a:lnTo>
                <a:cubicBezTo>
                  <a:pt x="4605" y="6041"/>
                  <a:pt x="4425" y="5891"/>
                  <a:pt x="4203" y="5891"/>
                </a:cubicBezTo>
                <a:lnTo>
                  <a:pt x="491" y="5891"/>
                </a:lnTo>
                <a:cubicBezTo>
                  <a:pt x="220" y="5891"/>
                  <a:pt x="0" y="6110"/>
                  <a:pt x="0" y="6382"/>
                </a:cubicBezTo>
                <a:cubicBezTo>
                  <a:pt x="0" y="6653"/>
                  <a:pt x="220" y="6873"/>
                  <a:pt x="491" y="6873"/>
                </a:cubicBezTo>
                <a:lnTo>
                  <a:pt x="3827" y="6873"/>
                </a:lnTo>
                <a:lnTo>
                  <a:pt x="6893" y="18305"/>
                </a:lnTo>
                <a:lnTo>
                  <a:pt x="6894" y="18305"/>
                </a:lnTo>
                <a:cubicBezTo>
                  <a:pt x="6936" y="18443"/>
                  <a:pt x="7037" y="18555"/>
                  <a:pt x="7168" y="18613"/>
                </a:cubicBezTo>
                <a:cubicBezTo>
                  <a:pt x="6984" y="18912"/>
                  <a:pt x="6873" y="19260"/>
                  <a:pt x="6873" y="19636"/>
                </a:cubicBezTo>
                <a:cubicBezTo>
                  <a:pt x="6873" y="20721"/>
                  <a:pt x="7752" y="21600"/>
                  <a:pt x="8836" y="21600"/>
                </a:cubicBezTo>
                <a:cubicBezTo>
                  <a:pt x="9921" y="21600"/>
                  <a:pt x="10800" y="20721"/>
                  <a:pt x="10800" y="19636"/>
                </a:cubicBezTo>
                <a:cubicBezTo>
                  <a:pt x="10800" y="19277"/>
                  <a:pt x="10696" y="18945"/>
                  <a:pt x="10528" y="18655"/>
                </a:cubicBezTo>
                <a:lnTo>
                  <a:pt x="15981" y="18655"/>
                </a:lnTo>
                <a:cubicBezTo>
                  <a:pt x="15813" y="18945"/>
                  <a:pt x="15709" y="19277"/>
                  <a:pt x="15709" y="19636"/>
                </a:cubicBezTo>
                <a:cubicBezTo>
                  <a:pt x="15709" y="20721"/>
                  <a:pt x="16588" y="21600"/>
                  <a:pt x="17673" y="21600"/>
                </a:cubicBezTo>
                <a:cubicBezTo>
                  <a:pt x="18757" y="21600"/>
                  <a:pt x="19636" y="20721"/>
                  <a:pt x="19636" y="19636"/>
                </a:cubicBezTo>
                <a:cubicBezTo>
                  <a:pt x="19636" y="19260"/>
                  <a:pt x="19525" y="18912"/>
                  <a:pt x="19342" y="18613"/>
                </a:cubicBezTo>
                <a:cubicBezTo>
                  <a:pt x="19479" y="18552"/>
                  <a:pt x="19581" y="18430"/>
                  <a:pt x="19619" y="18282"/>
                </a:cubicBezTo>
                <a:moveTo>
                  <a:pt x="11291" y="2945"/>
                </a:moveTo>
                <a:cubicBezTo>
                  <a:pt x="11427" y="2945"/>
                  <a:pt x="11549" y="2891"/>
                  <a:pt x="11638" y="2802"/>
                </a:cubicBezTo>
                <a:lnTo>
                  <a:pt x="12764" y="1676"/>
                </a:lnTo>
                <a:lnTo>
                  <a:pt x="12764" y="7364"/>
                </a:lnTo>
                <a:cubicBezTo>
                  <a:pt x="12764" y="7634"/>
                  <a:pt x="12983" y="7855"/>
                  <a:pt x="13255" y="7855"/>
                </a:cubicBezTo>
                <a:cubicBezTo>
                  <a:pt x="13526" y="7855"/>
                  <a:pt x="13745" y="7634"/>
                  <a:pt x="13745" y="7364"/>
                </a:cubicBezTo>
                <a:lnTo>
                  <a:pt x="13745" y="1676"/>
                </a:lnTo>
                <a:lnTo>
                  <a:pt x="14871" y="2802"/>
                </a:lnTo>
                <a:cubicBezTo>
                  <a:pt x="14959" y="2891"/>
                  <a:pt x="15082" y="2945"/>
                  <a:pt x="15218" y="2945"/>
                </a:cubicBezTo>
                <a:cubicBezTo>
                  <a:pt x="15490" y="2945"/>
                  <a:pt x="15709" y="2726"/>
                  <a:pt x="15709" y="2455"/>
                </a:cubicBezTo>
                <a:cubicBezTo>
                  <a:pt x="15709" y="2319"/>
                  <a:pt x="15654" y="2196"/>
                  <a:pt x="15565" y="2107"/>
                </a:cubicBezTo>
                <a:lnTo>
                  <a:pt x="13602" y="144"/>
                </a:lnTo>
                <a:cubicBezTo>
                  <a:pt x="13513" y="55"/>
                  <a:pt x="13390" y="0"/>
                  <a:pt x="13255" y="0"/>
                </a:cubicBezTo>
                <a:cubicBezTo>
                  <a:pt x="13118" y="0"/>
                  <a:pt x="12996" y="55"/>
                  <a:pt x="12907" y="144"/>
                </a:cubicBezTo>
                <a:lnTo>
                  <a:pt x="10944" y="2107"/>
                </a:lnTo>
                <a:cubicBezTo>
                  <a:pt x="10855" y="2196"/>
                  <a:pt x="10800" y="2319"/>
                  <a:pt x="10800" y="2455"/>
                </a:cubicBezTo>
                <a:cubicBezTo>
                  <a:pt x="10800" y="2726"/>
                  <a:pt x="11020" y="2945"/>
                  <a:pt x="11291" y="294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10" name="Shape 2810"/>
          <p:cNvSpPr/>
          <p:nvPr/>
        </p:nvSpPr>
        <p:spPr>
          <a:xfrm>
            <a:off x="12455059" y="3681364"/>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0"/>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5"/>
                  <a:pt x="4426" y="4320"/>
                  <a:pt x="4204" y="4320"/>
                </a:cubicBezTo>
                <a:lnTo>
                  <a:pt x="491" y="4320"/>
                </a:lnTo>
                <a:cubicBezTo>
                  <a:pt x="220" y="4320"/>
                  <a:pt x="0" y="4562"/>
                  <a:pt x="0" y="4860"/>
                </a:cubicBezTo>
                <a:cubicBezTo>
                  <a:pt x="0" y="5159"/>
                  <a:pt x="220" y="5400"/>
                  <a:pt x="491" y="5400"/>
                </a:cubicBezTo>
                <a:lnTo>
                  <a:pt x="3827" y="5400"/>
                </a:lnTo>
                <a:lnTo>
                  <a:pt x="6893" y="17975"/>
                </a:lnTo>
                <a:lnTo>
                  <a:pt x="6895" y="17975"/>
                </a:lnTo>
                <a:cubicBezTo>
                  <a:pt x="6936" y="18127"/>
                  <a:pt x="7037" y="18251"/>
                  <a:pt x="7168" y="18314"/>
                </a:cubicBezTo>
                <a:cubicBezTo>
                  <a:pt x="6984" y="18643"/>
                  <a:pt x="6873" y="19026"/>
                  <a:pt x="6873" y="19440"/>
                </a:cubicBezTo>
                <a:cubicBezTo>
                  <a:pt x="6873" y="20633"/>
                  <a:pt x="7752" y="21600"/>
                  <a:pt x="8836" y="21600"/>
                </a:cubicBezTo>
                <a:cubicBezTo>
                  <a:pt x="9921" y="21600"/>
                  <a:pt x="10800" y="20633"/>
                  <a:pt x="10800" y="19440"/>
                </a:cubicBezTo>
                <a:cubicBezTo>
                  <a:pt x="10800" y="19045"/>
                  <a:pt x="10696" y="18679"/>
                  <a:pt x="10528" y="18360"/>
                </a:cubicBezTo>
                <a:lnTo>
                  <a:pt x="15982" y="18360"/>
                </a:lnTo>
                <a:cubicBezTo>
                  <a:pt x="15813" y="18679"/>
                  <a:pt x="15709" y="19045"/>
                  <a:pt x="15709" y="19440"/>
                </a:cubicBezTo>
                <a:cubicBezTo>
                  <a:pt x="15709" y="20633"/>
                  <a:pt x="16588" y="21600"/>
                  <a:pt x="17673" y="21600"/>
                </a:cubicBezTo>
                <a:cubicBezTo>
                  <a:pt x="18757" y="21600"/>
                  <a:pt x="19636" y="20633"/>
                  <a:pt x="19636" y="19440"/>
                </a:cubicBezTo>
                <a:cubicBezTo>
                  <a:pt x="19636" y="19026"/>
                  <a:pt x="19526" y="18643"/>
                  <a:pt x="19342" y="18314"/>
                </a:cubicBezTo>
                <a:cubicBezTo>
                  <a:pt x="19479" y="18248"/>
                  <a:pt x="19581" y="18113"/>
                  <a:pt x="19619" y="17950"/>
                </a:cubicBezTo>
                <a:moveTo>
                  <a:pt x="9327" y="3240"/>
                </a:moveTo>
                <a:lnTo>
                  <a:pt x="15015" y="3240"/>
                </a:lnTo>
                <a:lnTo>
                  <a:pt x="13889" y="4478"/>
                </a:lnTo>
                <a:cubicBezTo>
                  <a:pt x="13801" y="4577"/>
                  <a:pt x="13745" y="4711"/>
                  <a:pt x="13745" y="4860"/>
                </a:cubicBezTo>
                <a:cubicBezTo>
                  <a:pt x="13745" y="5159"/>
                  <a:pt x="13966" y="5400"/>
                  <a:pt x="14236" y="5400"/>
                </a:cubicBezTo>
                <a:cubicBezTo>
                  <a:pt x="14373" y="5400"/>
                  <a:pt x="14495" y="5340"/>
                  <a:pt x="14583" y="5242"/>
                </a:cubicBezTo>
                <a:lnTo>
                  <a:pt x="16547" y="3082"/>
                </a:lnTo>
                <a:cubicBezTo>
                  <a:pt x="16636" y="2984"/>
                  <a:pt x="16691" y="2849"/>
                  <a:pt x="16691" y="2700"/>
                </a:cubicBezTo>
                <a:cubicBezTo>
                  <a:pt x="16691" y="2552"/>
                  <a:pt x="16636" y="2417"/>
                  <a:pt x="16547" y="2318"/>
                </a:cubicBezTo>
                <a:lnTo>
                  <a:pt x="14583" y="158"/>
                </a:lnTo>
                <a:cubicBezTo>
                  <a:pt x="14495" y="61"/>
                  <a:pt x="14373" y="0"/>
                  <a:pt x="14236" y="0"/>
                </a:cubicBezTo>
                <a:cubicBezTo>
                  <a:pt x="13966" y="0"/>
                  <a:pt x="13745" y="242"/>
                  <a:pt x="13745" y="540"/>
                </a:cubicBezTo>
                <a:cubicBezTo>
                  <a:pt x="13745" y="689"/>
                  <a:pt x="13801" y="824"/>
                  <a:pt x="13889" y="922"/>
                </a:cubicBezTo>
                <a:lnTo>
                  <a:pt x="15015" y="2160"/>
                </a:lnTo>
                <a:lnTo>
                  <a:pt x="9327" y="2160"/>
                </a:lnTo>
                <a:cubicBezTo>
                  <a:pt x="9056" y="2160"/>
                  <a:pt x="8836" y="2402"/>
                  <a:pt x="8836" y="2700"/>
                </a:cubicBezTo>
                <a:cubicBezTo>
                  <a:pt x="8836" y="2999"/>
                  <a:pt x="9056" y="3240"/>
                  <a:pt x="9327" y="324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11" name="Shape 2811"/>
          <p:cNvSpPr/>
          <p:nvPr/>
        </p:nvSpPr>
        <p:spPr>
          <a:xfrm>
            <a:off x="13521582" y="3681364"/>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0"/>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5"/>
                  <a:pt x="4426" y="4320"/>
                  <a:pt x="4204" y="4320"/>
                </a:cubicBezTo>
                <a:lnTo>
                  <a:pt x="491" y="4320"/>
                </a:lnTo>
                <a:cubicBezTo>
                  <a:pt x="220" y="4320"/>
                  <a:pt x="0" y="4562"/>
                  <a:pt x="0" y="4860"/>
                </a:cubicBezTo>
                <a:cubicBezTo>
                  <a:pt x="0" y="5159"/>
                  <a:pt x="220" y="5400"/>
                  <a:pt x="491" y="5400"/>
                </a:cubicBezTo>
                <a:lnTo>
                  <a:pt x="3827" y="5400"/>
                </a:lnTo>
                <a:lnTo>
                  <a:pt x="6893" y="17975"/>
                </a:lnTo>
                <a:lnTo>
                  <a:pt x="6894" y="17975"/>
                </a:lnTo>
                <a:cubicBezTo>
                  <a:pt x="6936" y="18127"/>
                  <a:pt x="7037" y="18251"/>
                  <a:pt x="7168" y="18314"/>
                </a:cubicBezTo>
                <a:cubicBezTo>
                  <a:pt x="6984" y="18643"/>
                  <a:pt x="6873" y="19026"/>
                  <a:pt x="6873" y="19440"/>
                </a:cubicBezTo>
                <a:cubicBezTo>
                  <a:pt x="6873" y="20633"/>
                  <a:pt x="7752" y="21600"/>
                  <a:pt x="8836" y="21600"/>
                </a:cubicBezTo>
                <a:cubicBezTo>
                  <a:pt x="9921" y="21600"/>
                  <a:pt x="10800" y="20633"/>
                  <a:pt x="10800" y="19440"/>
                </a:cubicBezTo>
                <a:cubicBezTo>
                  <a:pt x="10800" y="19045"/>
                  <a:pt x="10696" y="18679"/>
                  <a:pt x="10528" y="18360"/>
                </a:cubicBezTo>
                <a:lnTo>
                  <a:pt x="15982" y="18360"/>
                </a:lnTo>
                <a:cubicBezTo>
                  <a:pt x="15813" y="18679"/>
                  <a:pt x="15709" y="19045"/>
                  <a:pt x="15709" y="19440"/>
                </a:cubicBezTo>
                <a:cubicBezTo>
                  <a:pt x="15709" y="20633"/>
                  <a:pt x="16588" y="21600"/>
                  <a:pt x="17673" y="21600"/>
                </a:cubicBezTo>
                <a:cubicBezTo>
                  <a:pt x="18757" y="21600"/>
                  <a:pt x="19636" y="20633"/>
                  <a:pt x="19636" y="19440"/>
                </a:cubicBezTo>
                <a:cubicBezTo>
                  <a:pt x="19636" y="19026"/>
                  <a:pt x="19526" y="18643"/>
                  <a:pt x="19342" y="18314"/>
                </a:cubicBezTo>
                <a:cubicBezTo>
                  <a:pt x="19479" y="18248"/>
                  <a:pt x="19581" y="18113"/>
                  <a:pt x="19619" y="17950"/>
                </a:cubicBezTo>
                <a:moveTo>
                  <a:pt x="10944" y="5242"/>
                </a:moveTo>
                <a:cubicBezTo>
                  <a:pt x="11033" y="5340"/>
                  <a:pt x="11155" y="5400"/>
                  <a:pt x="11291" y="5400"/>
                </a:cubicBezTo>
                <a:cubicBezTo>
                  <a:pt x="11562" y="5400"/>
                  <a:pt x="11782" y="5159"/>
                  <a:pt x="11782" y="4860"/>
                </a:cubicBezTo>
                <a:cubicBezTo>
                  <a:pt x="11782" y="4711"/>
                  <a:pt x="11727" y="4577"/>
                  <a:pt x="11638" y="4478"/>
                </a:cubicBezTo>
                <a:lnTo>
                  <a:pt x="10512" y="3240"/>
                </a:lnTo>
                <a:lnTo>
                  <a:pt x="16200" y="3240"/>
                </a:lnTo>
                <a:cubicBezTo>
                  <a:pt x="16471" y="3240"/>
                  <a:pt x="16691" y="2999"/>
                  <a:pt x="16691" y="2700"/>
                </a:cubicBezTo>
                <a:cubicBezTo>
                  <a:pt x="16691" y="2402"/>
                  <a:pt x="16471" y="2160"/>
                  <a:pt x="16200" y="2160"/>
                </a:cubicBezTo>
                <a:lnTo>
                  <a:pt x="10512" y="2160"/>
                </a:lnTo>
                <a:lnTo>
                  <a:pt x="11638" y="922"/>
                </a:lnTo>
                <a:cubicBezTo>
                  <a:pt x="11727" y="824"/>
                  <a:pt x="11782" y="689"/>
                  <a:pt x="11782" y="540"/>
                </a:cubicBezTo>
                <a:cubicBezTo>
                  <a:pt x="11782" y="242"/>
                  <a:pt x="11562" y="0"/>
                  <a:pt x="11291" y="0"/>
                </a:cubicBezTo>
                <a:cubicBezTo>
                  <a:pt x="11155" y="0"/>
                  <a:pt x="11033" y="61"/>
                  <a:pt x="10944" y="158"/>
                </a:cubicBezTo>
                <a:lnTo>
                  <a:pt x="8980" y="2318"/>
                </a:lnTo>
                <a:cubicBezTo>
                  <a:pt x="8891" y="2417"/>
                  <a:pt x="8836" y="2552"/>
                  <a:pt x="8836" y="2700"/>
                </a:cubicBezTo>
                <a:cubicBezTo>
                  <a:pt x="8836" y="2849"/>
                  <a:pt x="8891" y="2984"/>
                  <a:pt x="8980" y="3082"/>
                </a:cubicBezTo>
                <a:cubicBezTo>
                  <a:pt x="8980" y="3082"/>
                  <a:pt x="10944" y="5242"/>
                  <a:pt x="10944" y="5242"/>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12" name="Shape 2812"/>
          <p:cNvSpPr/>
          <p:nvPr/>
        </p:nvSpPr>
        <p:spPr>
          <a:xfrm>
            <a:off x="14588104" y="3681364"/>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0"/>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5"/>
                  <a:pt x="4426" y="4320"/>
                  <a:pt x="4204" y="4320"/>
                </a:cubicBezTo>
                <a:lnTo>
                  <a:pt x="491" y="4320"/>
                </a:lnTo>
                <a:cubicBezTo>
                  <a:pt x="220" y="4320"/>
                  <a:pt x="0" y="4562"/>
                  <a:pt x="0" y="4860"/>
                </a:cubicBezTo>
                <a:cubicBezTo>
                  <a:pt x="0" y="5159"/>
                  <a:pt x="220" y="5400"/>
                  <a:pt x="491" y="5400"/>
                </a:cubicBezTo>
                <a:lnTo>
                  <a:pt x="3827" y="5400"/>
                </a:lnTo>
                <a:lnTo>
                  <a:pt x="6893" y="17975"/>
                </a:lnTo>
                <a:lnTo>
                  <a:pt x="6894" y="17975"/>
                </a:lnTo>
                <a:cubicBezTo>
                  <a:pt x="6936" y="18127"/>
                  <a:pt x="7037" y="18251"/>
                  <a:pt x="7168" y="18314"/>
                </a:cubicBezTo>
                <a:cubicBezTo>
                  <a:pt x="6984" y="18643"/>
                  <a:pt x="6873" y="19026"/>
                  <a:pt x="6873" y="19440"/>
                </a:cubicBezTo>
                <a:cubicBezTo>
                  <a:pt x="6873" y="20633"/>
                  <a:pt x="7752" y="21600"/>
                  <a:pt x="8836" y="21600"/>
                </a:cubicBezTo>
                <a:cubicBezTo>
                  <a:pt x="9921" y="21600"/>
                  <a:pt x="10800" y="20633"/>
                  <a:pt x="10800" y="19440"/>
                </a:cubicBezTo>
                <a:cubicBezTo>
                  <a:pt x="10800" y="19045"/>
                  <a:pt x="10696" y="18679"/>
                  <a:pt x="10528" y="18360"/>
                </a:cubicBezTo>
                <a:lnTo>
                  <a:pt x="15982" y="18360"/>
                </a:lnTo>
                <a:cubicBezTo>
                  <a:pt x="15813" y="18679"/>
                  <a:pt x="15709" y="19045"/>
                  <a:pt x="15709" y="19440"/>
                </a:cubicBezTo>
                <a:cubicBezTo>
                  <a:pt x="15709" y="20633"/>
                  <a:pt x="16588" y="21600"/>
                  <a:pt x="17673" y="21600"/>
                </a:cubicBezTo>
                <a:cubicBezTo>
                  <a:pt x="18757" y="21600"/>
                  <a:pt x="19636" y="20633"/>
                  <a:pt x="19636" y="19440"/>
                </a:cubicBezTo>
                <a:cubicBezTo>
                  <a:pt x="19636" y="19026"/>
                  <a:pt x="19525" y="18643"/>
                  <a:pt x="19341" y="18314"/>
                </a:cubicBezTo>
                <a:cubicBezTo>
                  <a:pt x="19479" y="18248"/>
                  <a:pt x="19581" y="18113"/>
                  <a:pt x="19619" y="17950"/>
                </a:cubicBezTo>
                <a:moveTo>
                  <a:pt x="10800" y="3780"/>
                </a:moveTo>
                <a:lnTo>
                  <a:pt x="12764" y="3780"/>
                </a:lnTo>
                <a:lnTo>
                  <a:pt x="12764" y="5940"/>
                </a:lnTo>
                <a:cubicBezTo>
                  <a:pt x="12764" y="6239"/>
                  <a:pt x="12984" y="6480"/>
                  <a:pt x="13255" y="6480"/>
                </a:cubicBezTo>
                <a:cubicBezTo>
                  <a:pt x="13526" y="6480"/>
                  <a:pt x="13745" y="6239"/>
                  <a:pt x="13745" y="5940"/>
                </a:cubicBezTo>
                <a:lnTo>
                  <a:pt x="13745" y="3780"/>
                </a:lnTo>
                <a:lnTo>
                  <a:pt x="15709" y="3780"/>
                </a:lnTo>
                <a:cubicBezTo>
                  <a:pt x="15980" y="3780"/>
                  <a:pt x="16200" y="3539"/>
                  <a:pt x="16200" y="3240"/>
                </a:cubicBezTo>
                <a:cubicBezTo>
                  <a:pt x="16200" y="2942"/>
                  <a:pt x="15980" y="2700"/>
                  <a:pt x="15709" y="2700"/>
                </a:cubicBezTo>
                <a:lnTo>
                  <a:pt x="13745" y="2700"/>
                </a:lnTo>
                <a:lnTo>
                  <a:pt x="13745" y="540"/>
                </a:lnTo>
                <a:cubicBezTo>
                  <a:pt x="13745" y="242"/>
                  <a:pt x="13526" y="0"/>
                  <a:pt x="13255" y="0"/>
                </a:cubicBezTo>
                <a:cubicBezTo>
                  <a:pt x="12984" y="0"/>
                  <a:pt x="12764" y="242"/>
                  <a:pt x="12764" y="540"/>
                </a:cubicBezTo>
                <a:lnTo>
                  <a:pt x="12764" y="2700"/>
                </a:lnTo>
                <a:lnTo>
                  <a:pt x="10800" y="2700"/>
                </a:lnTo>
                <a:cubicBezTo>
                  <a:pt x="10529" y="2700"/>
                  <a:pt x="10309" y="2942"/>
                  <a:pt x="10309" y="3240"/>
                </a:cubicBezTo>
                <a:cubicBezTo>
                  <a:pt x="10309" y="3539"/>
                  <a:pt x="10529" y="3780"/>
                  <a:pt x="10800" y="378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13" name="Shape 2813"/>
          <p:cNvSpPr/>
          <p:nvPr/>
        </p:nvSpPr>
        <p:spPr>
          <a:xfrm>
            <a:off x="15654626" y="3719454"/>
            <a:ext cx="558655" cy="444385"/>
          </a:xfrm>
          <a:custGeom>
            <a:avLst/>
            <a:gdLst/>
            <a:ahLst/>
            <a:cxnLst>
              <a:cxn ang="0">
                <a:pos x="wd2" y="hd2"/>
              </a:cxn>
              <a:cxn ang="5400000">
                <a:pos x="wd2" y="hd2"/>
              </a:cxn>
              <a:cxn ang="10800000">
                <a:pos x="wd2" y="hd2"/>
              </a:cxn>
              <a:cxn ang="16200000">
                <a:pos x="wd2" y="hd2"/>
              </a:cxn>
            </a:cxnLst>
            <a:rect l="0" t="0" r="r" b="b"/>
            <a:pathLst>
              <a:path w="21600" h="21600" extrusionOk="0">
                <a:moveTo>
                  <a:pt x="17076" y="12960"/>
                </a:moveTo>
                <a:lnTo>
                  <a:pt x="17294" y="10491"/>
                </a:lnTo>
                <a:lnTo>
                  <a:pt x="19843" y="10491"/>
                </a:lnTo>
                <a:lnTo>
                  <a:pt x="19407" y="12960"/>
                </a:lnTo>
                <a:cubicBezTo>
                  <a:pt x="19407" y="12960"/>
                  <a:pt x="17076" y="12960"/>
                  <a:pt x="17076" y="12960"/>
                </a:cubicBezTo>
                <a:close/>
                <a:moveTo>
                  <a:pt x="18752" y="16663"/>
                </a:moveTo>
                <a:lnTo>
                  <a:pt x="16748" y="16663"/>
                </a:lnTo>
                <a:lnTo>
                  <a:pt x="16967" y="14194"/>
                </a:lnTo>
                <a:lnTo>
                  <a:pt x="19188" y="14194"/>
                </a:lnTo>
                <a:cubicBezTo>
                  <a:pt x="19188" y="14194"/>
                  <a:pt x="18752" y="16663"/>
                  <a:pt x="18752" y="16663"/>
                </a:cubicBezTo>
                <a:close/>
                <a:moveTo>
                  <a:pt x="17673" y="20366"/>
                </a:moveTo>
                <a:cubicBezTo>
                  <a:pt x="17131" y="20366"/>
                  <a:pt x="16691" y="19813"/>
                  <a:pt x="16691" y="19131"/>
                </a:cubicBezTo>
                <a:cubicBezTo>
                  <a:pt x="16691" y="18450"/>
                  <a:pt x="17131" y="17897"/>
                  <a:pt x="17673" y="17897"/>
                </a:cubicBezTo>
                <a:cubicBezTo>
                  <a:pt x="18215" y="17897"/>
                  <a:pt x="18655" y="18450"/>
                  <a:pt x="18655" y="19131"/>
                </a:cubicBezTo>
                <a:cubicBezTo>
                  <a:pt x="18655" y="19813"/>
                  <a:pt x="18215" y="20366"/>
                  <a:pt x="17673" y="20366"/>
                </a:cubicBezTo>
                <a:moveTo>
                  <a:pt x="16415" y="9257"/>
                </a:moveTo>
                <a:lnTo>
                  <a:pt x="13745" y="9257"/>
                </a:lnTo>
                <a:lnTo>
                  <a:pt x="13745" y="6789"/>
                </a:lnTo>
                <a:lnTo>
                  <a:pt x="16634" y="6789"/>
                </a:lnTo>
                <a:cubicBezTo>
                  <a:pt x="16634" y="6789"/>
                  <a:pt x="16415" y="9257"/>
                  <a:pt x="16415" y="9257"/>
                </a:cubicBezTo>
                <a:close/>
                <a:moveTo>
                  <a:pt x="16088" y="12960"/>
                </a:moveTo>
                <a:lnTo>
                  <a:pt x="13745" y="12960"/>
                </a:lnTo>
                <a:lnTo>
                  <a:pt x="13745" y="10491"/>
                </a:lnTo>
                <a:lnTo>
                  <a:pt x="16307" y="10491"/>
                </a:lnTo>
                <a:cubicBezTo>
                  <a:pt x="16307" y="10491"/>
                  <a:pt x="16088" y="12960"/>
                  <a:pt x="16088" y="12960"/>
                </a:cubicBezTo>
                <a:close/>
                <a:moveTo>
                  <a:pt x="15761" y="16663"/>
                </a:moveTo>
                <a:lnTo>
                  <a:pt x="13745" y="16663"/>
                </a:lnTo>
                <a:lnTo>
                  <a:pt x="13745" y="14194"/>
                </a:lnTo>
                <a:lnTo>
                  <a:pt x="15979" y="14194"/>
                </a:lnTo>
                <a:cubicBezTo>
                  <a:pt x="15979" y="14194"/>
                  <a:pt x="15761" y="16663"/>
                  <a:pt x="15761" y="16663"/>
                </a:cubicBezTo>
                <a:close/>
                <a:moveTo>
                  <a:pt x="12764" y="9257"/>
                </a:moveTo>
                <a:lnTo>
                  <a:pt x="10094" y="9257"/>
                </a:lnTo>
                <a:lnTo>
                  <a:pt x="9876" y="6789"/>
                </a:lnTo>
                <a:lnTo>
                  <a:pt x="12764" y="6789"/>
                </a:lnTo>
                <a:cubicBezTo>
                  <a:pt x="12764" y="6789"/>
                  <a:pt x="12764" y="9257"/>
                  <a:pt x="12764" y="9257"/>
                </a:cubicBezTo>
                <a:close/>
                <a:moveTo>
                  <a:pt x="12764" y="12960"/>
                </a:moveTo>
                <a:lnTo>
                  <a:pt x="10422" y="12960"/>
                </a:lnTo>
                <a:lnTo>
                  <a:pt x="10203" y="10491"/>
                </a:lnTo>
                <a:lnTo>
                  <a:pt x="12764" y="10491"/>
                </a:lnTo>
                <a:cubicBezTo>
                  <a:pt x="12764" y="10491"/>
                  <a:pt x="12764" y="12960"/>
                  <a:pt x="12764" y="12960"/>
                </a:cubicBezTo>
                <a:close/>
                <a:moveTo>
                  <a:pt x="12764" y="16663"/>
                </a:moveTo>
                <a:lnTo>
                  <a:pt x="10748" y="16663"/>
                </a:lnTo>
                <a:lnTo>
                  <a:pt x="10531" y="14194"/>
                </a:lnTo>
                <a:lnTo>
                  <a:pt x="12764" y="14194"/>
                </a:lnTo>
                <a:cubicBezTo>
                  <a:pt x="12764" y="14194"/>
                  <a:pt x="12764" y="16663"/>
                  <a:pt x="12764" y="16663"/>
                </a:cubicBezTo>
                <a:close/>
                <a:moveTo>
                  <a:pt x="8836" y="20366"/>
                </a:moveTo>
                <a:cubicBezTo>
                  <a:pt x="8294" y="20366"/>
                  <a:pt x="7855" y="19813"/>
                  <a:pt x="7855" y="19131"/>
                </a:cubicBezTo>
                <a:cubicBezTo>
                  <a:pt x="7855" y="18450"/>
                  <a:pt x="8294" y="17897"/>
                  <a:pt x="8836" y="17897"/>
                </a:cubicBezTo>
                <a:cubicBezTo>
                  <a:pt x="9379" y="17897"/>
                  <a:pt x="9818" y="18450"/>
                  <a:pt x="9818" y="19131"/>
                </a:cubicBezTo>
                <a:cubicBezTo>
                  <a:pt x="9818" y="19813"/>
                  <a:pt x="9379" y="20366"/>
                  <a:pt x="8836" y="20366"/>
                </a:cubicBezTo>
                <a:moveTo>
                  <a:pt x="7214" y="14194"/>
                </a:moveTo>
                <a:lnTo>
                  <a:pt x="9543" y="14194"/>
                </a:lnTo>
                <a:lnTo>
                  <a:pt x="9761" y="16663"/>
                </a:lnTo>
                <a:lnTo>
                  <a:pt x="7740" y="16663"/>
                </a:lnTo>
                <a:cubicBezTo>
                  <a:pt x="7740" y="16663"/>
                  <a:pt x="7214" y="14194"/>
                  <a:pt x="7214" y="14194"/>
                </a:cubicBezTo>
                <a:close/>
                <a:moveTo>
                  <a:pt x="6950" y="12960"/>
                </a:moveTo>
                <a:lnTo>
                  <a:pt x="6424" y="10491"/>
                </a:lnTo>
                <a:lnTo>
                  <a:pt x="9215" y="10491"/>
                </a:lnTo>
                <a:lnTo>
                  <a:pt x="9434" y="12960"/>
                </a:lnTo>
                <a:cubicBezTo>
                  <a:pt x="9434" y="12960"/>
                  <a:pt x="6950" y="12960"/>
                  <a:pt x="6950" y="12960"/>
                </a:cubicBezTo>
                <a:close/>
                <a:moveTo>
                  <a:pt x="5633" y="6789"/>
                </a:moveTo>
                <a:lnTo>
                  <a:pt x="8888" y="6789"/>
                </a:lnTo>
                <a:lnTo>
                  <a:pt x="9107" y="9257"/>
                </a:lnTo>
                <a:lnTo>
                  <a:pt x="6160" y="9257"/>
                </a:lnTo>
                <a:cubicBezTo>
                  <a:pt x="6160" y="9257"/>
                  <a:pt x="5633" y="6789"/>
                  <a:pt x="5633" y="6789"/>
                </a:cubicBezTo>
                <a:close/>
                <a:moveTo>
                  <a:pt x="17621" y="6789"/>
                </a:moveTo>
                <a:lnTo>
                  <a:pt x="20498" y="6789"/>
                </a:lnTo>
                <a:lnTo>
                  <a:pt x="20061" y="9257"/>
                </a:lnTo>
                <a:lnTo>
                  <a:pt x="17403" y="9257"/>
                </a:lnTo>
                <a:cubicBezTo>
                  <a:pt x="17403" y="9257"/>
                  <a:pt x="17621" y="6789"/>
                  <a:pt x="17621" y="6789"/>
                </a:cubicBezTo>
                <a:close/>
                <a:moveTo>
                  <a:pt x="19619" y="17429"/>
                </a:moveTo>
                <a:lnTo>
                  <a:pt x="19622" y="17429"/>
                </a:lnTo>
                <a:lnTo>
                  <a:pt x="21585" y="6321"/>
                </a:lnTo>
                <a:lnTo>
                  <a:pt x="21577" y="6318"/>
                </a:lnTo>
                <a:cubicBezTo>
                  <a:pt x="21586" y="6270"/>
                  <a:pt x="21600" y="6224"/>
                  <a:pt x="21600" y="6171"/>
                </a:cubicBezTo>
                <a:cubicBezTo>
                  <a:pt x="21600" y="5830"/>
                  <a:pt x="21380" y="5554"/>
                  <a:pt x="21109" y="5554"/>
                </a:cubicBezTo>
                <a:lnTo>
                  <a:pt x="5370" y="5554"/>
                </a:lnTo>
                <a:lnTo>
                  <a:pt x="4674" y="2291"/>
                </a:lnTo>
                <a:lnTo>
                  <a:pt x="4667" y="2294"/>
                </a:lnTo>
                <a:cubicBezTo>
                  <a:pt x="4606" y="2040"/>
                  <a:pt x="4426" y="1851"/>
                  <a:pt x="4204" y="1851"/>
                </a:cubicBezTo>
                <a:lnTo>
                  <a:pt x="491" y="1851"/>
                </a:lnTo>
                <a:cubicBezTo>
                  <a:pt x="220" y="1851"/>
                  <a:pt x="0" y="2127"/>
                  <a:pt x="0" y="2469"/>
                </a:cubicBezTo>
                <a:cubicBezTo>
                  <a:pt x="0" y="2810"/>
                  <a:pt x="220" y="3086"/>
                  <a:pt x="491" y="3086"/>
                </a:cubicBezTo>
                <a:lnTo>
                  <a:pt x="3827" y="3086"/>
                </a:lnTo>
                <a:lnTo>
                  <a:pt x="6893" y="17457"/>
                </a:lnTo>
                <a:lnTo>
                  <a:pt x="6894" y="17457"/>
                </a:lnTo>
                <a:cubicBezTo>
                  <a:pt x="6936" y="17631"/>
                  <a:pt x="7037" y="17772"/>
                  <a:pt x="7168" y="17845"/>
                </a:cubicBezTo>
                <a:cubicBezTo>
                  <a:pt x="6984" y="18220"/>
                  <a:pt x="6873" y="18658"/>
                  <a:pt x="6873" y="19131"/>
                </a:cubicBezTo>
                <a:cubicBezTo>
                  <a:pt x="6873" y="20495"/>
                  <a:pt x="7752" y="21600"/>
                  <a:pt x="8836" y="21600"/>
                </a:cubicBezTo>
                <a:cubicBezTo>
                  <a:pt x="9921" y="21600"/>
                  <a:pt x="10800" y="20495"/>
                  <a:pt x="10800" y="19131"/>
                </a:cubicBezTo>
                <a:cubicBezTo>
                  <a:pt x="10800" y="18680"/>
                  <a:pt x="10696" y="18262"/>
                  <a:pt x="10528" y="17897"/>
                </a:cubicBezTo>
                <a:lnTo>
                  <a:pt x="15982" y="17897"/>
                </a:lnTo>
                <a:cubicBezTo>
                  <a:pt x="15813" y="18262"/>
                  <a:pt x="15709" y="18680"/>
                  <a:pt x="15709" y="19131"/>
                </a:cubicBezTo>
                <a:cubicBezTo>
                  <a:pt x="15709" y="20495"/>
                  <a:pt x="16588" y="21600"/>
                  <a:pt x="17673" y="21600"/>
                </a:cubicBezTo>
                <a:cubicBezTo>
                  <a:pt x="18757" y="21600"/>
                  <a:pt x="19636" y="20495"/>
                  <a:pt x="19636" y="19131"/>
                </a:cubicBezTo>
                <a:cubicBezTo>
                  <a:pt x="19636" y="18658"/>
                  <a:pt x="19525" y="18220"/>
                  <a:pt x="19341" y="17845"/>
                </a:cubicBezTo>
                <a:cubicBezTo>
                  <a:pt x="19479" y="17769"/>
                  <a:pt x="19581" y="17615"/>
                  <a:pt x="19619" y="17429"/>
                </a:cubicBezTo>
                <a:moveTo>
                  <a:pt x="10800" y="1234"/>
                </a:moveTo>
                <a:lnTo>
                  <a:pt x="15709" y="1234"/>
                </a:lnTo>
                <a:cubicBezTo>
                  <a:pt x="15980" y="1234"/>
                  <a:pt x="16200" y="959"/>
                  <a:pt x="16200" y="617"/>
                </a:cubicBezTo>
                <a:cubicBezTo>
                  <a:pt x="16200" y="276"/>
                  <a:pt x="15980" y="0"/>
                  <a:pt x="15709" y="0"/>
                </a:cubicBezTo>
                <a:lnTo>
                  <a:pt x="10800" y="0"/>
                </a:lnTo>
                <a:cubicBezTo>
                  <a:pt x="10529" y="0"/>
                  <a:pt x="10309" y="276"/>
                  <a:pt x="10309" y="617"/>
                </a:cubicBezTo>
                <a:cubicBezTo>
                  <a:pt x="10309" y="959"/>
                  <a:pt x="10529" y="1234"/>
                  <a:pt x="10800" y="123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14" name="Shape 2814"/>
          <p:cNvSpPr/>
          <p:nvPr/>
        </p:nvSpPr>
        <p:spPr>
          <a:xfrm>
            <a:off x="16771935" y="3655971"/>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4400" y="10800"/>
                </a:moveTo>
                <a:lnTo>
                  <a:pt x="13200" y="10800"/>
                </a:lnTo>
                <a:lnTo>
                  <a:pt x="13200" y="11782"/>
                </a:lnTo>
                <a:lnTo>
                  <a:pt x="14400" y="11782"/>
                </a:lnTo>
                <a:cubicBezTo>
                  <a:pt x="14400" y="11782"/>
                  <a:pt x="14400" y="10800"/>
                  <a:pt x="14400" y="10800"/>
                </a:cubicBezTo>
                <a:close/>
                <a:moveTo>
                  <a:pt x="15600" y="11782"/>
                </a:moveTo>
                <a:lnTo>
                  <a:pt x="16800" y="11782"/>
                </a:lnTo>
                <a:lnTo>
                  <a:pt x="16800" y="10800"/>
                </a:lnTo>
                <a:lnTo>
                  <a:pt x="15600" y="10800"/>
                </a:lnTo>
                <a:cubicBezTo>
                  <a:pt x="15600" y="10800"/>
                  <a:pt x="15600" y="11782"/>
                  <a:pt x="15600" y="11782"/>
                </a:cubicBezTo>
                <a:close/>
                <a:moveTo>
                  <a:pt x="15600" y="15709"/>
                </a:moveTo>
                <a:lnTo>
                  <a:pt x="19200" y="15709"/>
                </a:lnTo>
                <a:lnTo>
                  <a:pt x="19200" y="14727"/>
                </a:lnTo>
                <a:lnTo>
                  <a:pt x="15600" y="14727"/>
                </a:lnTo>
                <a:cubicBezTo>
                  <a:pt x="15600" y="14727"/>
                  <a:pt x="15600" y="15709"/>
                  <a:pt x="15600" y="15709"/>
                </a:cubicBezTo>
                <a:close/>
                <a:moveTo>
                  <a:pt x="14400" y="8836"/>
                </a:moveTo>
                <a:lnTo>
                  <a:pt x="13200" y="8836"/>
                </a:lnTo>
                <a:lnTo>
                  <a:pt x="13200" y="9818"/>
                </a:lnTo>
                <a:lnTo>
                  <a:pt x="14400" y="9818"/>
                </a:lnTo>
                <a:cubicBezTo>
                  <a:pt x="14400" y="9818"/>
                  <a:pt x="14400" y="8836"/>
                  <a:pt x="14400" y="8836"/>
                </a:cubicBezTo>
                <a:close/>
                <a:moveTo>
                  <a:pt x="16800" y="8836"/>
                </a:moveTo>
                <a:lnTo>
                  <a:pt x="15600" y="8836"/>
                </a:lnTo>
                <a:lnTo>
                  <a:pt x="15600" y="9818"/>
                </a:lnTo>
                <a:lnTo>
                  <a:pt x="16800" y="9818"/>
                </a:lnTo>
                <a:cubicBezTo>
                  <a:pt x="16800" y="9818"/>
                  <a:pt x="16800" y="8836"/>
                  <a:pt x="16800" y="8836"/>
                </a:cubicBezTo>
                <a:close/>
                <a:moveTo>
                  <a:pt x="19200" y="6873"/>
                </a:moveTo>
                <a:lnTo>
                  <a:pt x="13200" y="6873"/>
                </a:lnTo>
                <a:lnTo>
                  <a:pt x="13200" y="7855"/>
                </a:lnTo>
                <a:lnTo>
                  <a:pt x="19200" y="7855"/>
                </a:lnTo>
                <a:cubicBezTo>
                  <a:pt x="19200" y="7855"/>
                  <a:pt x="19200" y="6873"/>
                  <a:pt x="19200" y="6873"/>
                </a:cubicBezTo>
                <a:close/>
                <a:moveTo>
                  <a:pt x="18000" y="9818"/>
                </a:moveTo>
                <a:lnTo>
                  <a:pt x="19200" y="9818"/>
                </a:lnTo>
                <a:lnTo>
                  <a:pt x="19200" y="8836"/>
                </a:lnTo>
                <a:lnTo>
                  <a:pt x="18000" y="8836"/>
                </a:lnTo>
                <a:cubicBezTo>
                  <a:pt x="18000" y="8836"/>
                  <a:pt x="18000" y="9818"/>
                  <a:pt x="18000" y="9818"/>
                </a:cubicBezTo>
                <a:close/>
                <a:moveTo>
                  <a:pt x="18000" y="11782"/>
                </a:moveTo>
                <a:lnTo>
                  <a:pt x="19200" y="11782"/>
                </a:lnTo>
                <a:lnTo>
                  <a:pt x="19200" y="10800"/>
                </a:lnTo>
                <a:lnTo>
                  <a:pt x="18000" y="10800"/>
                </a:lnTo>
                <a:cubicBezTo>
                  <a:pt x="18000" y="10800"/>
                  <a:pt x="18000" y="11782"/>
                  <a:pt x="18000" y="11782"/>
                </a:cubicBezTo>
                <a:close/>
                <a:moveTo>
                  <a:pt x="15600" y="13745"/>
                </a:moveTo>
                <a:lnTo>
                  <a:pt x="16800" y="13745"/>
                </a:lnTo>
                <a:lnTo>
                  <a:pt x="16800" y="12764"/>
                </a:lnTo>
                <a:lnTo>
                  <a:pt x="15600" y="12764"/>
                </a:lnTo>
                <a:cubicBezTo>
                  <a:pt x="15600" y="12764"/>
                  <a:pt x="15600" y="13745"/>
                  <a:pt x="15600" y="13745"/>
                </a:cubicBezTo>
                <a:close/>
                <a:moveTo>
                  <a:pt x="18000" y="13745"/>
                </a:moveTo>
                <a:lnTo>
                  <a:pt x="19200" y="13745"/>
                </a:lnTo>
                <a:lnTo>
                  <a:pt x="19200" y="12764"/>
                </a:lnTo>
                <a:lnTo>
                  <a:pt x="18000" y="12764"/>
                </a:lnTo>
                <a:cubicBezTo>
                  <a:pt x="18000" y="12764"/>
                  <a:pt x="18000" y="13745"/>
                  <a:pt x="18000" y="13745"/>
                </a:cubicBezTo>
                <a:close/>
                <a:moveTo>
                  <a:pt x="20400" y="16691"/>
                </a:moveTo>
                <a:lnTo>
                  <a:pt x="1200" y="16691"/>
                </a:lnTo>
                <a:lnTo>
                  <a:pt x="1200" y="5891"/>
                </a:lnTo>
                <a:lnTo>
                  <a:pt x="20400" y="5891"/>
                </a:lnTo>
                <a:cubicBezTo>
                  <a:pt x="20400" y="5891"/>
                  <a:pt x="20400" y="16691"/>
                  <a:pt x="20400" y="16691"/>
                </a:cubicBezTo>
                <a:close/>
                <a:moveTo>
                  <a:pt x="20400" y="20618"/>
                </a:moveTo>
                <a:lnTo>
                  <a:pt x="1200" y="20618"/>
                </a:lnTo>
                <a:lnTo>
                  <a:pt x="1200" y="17673"/>
                </a:lnTo>
                <a:lnTo>
                  <a:pt x="20400" y="17673"/>
                </a:lnTo>
                <a:cubicBezTo>
                  <a:pt x="20400" y="17673"/>
                  <a:pt x="20400" y="20618"/>
                  <a:pt x="20400" y="20618"/>
                </a:cubicBezTo>
                <a:close/>
                <a:moveTo>
                  <a:pt x="15000" y="4909"/>
                </a:moveTo>
                <a:lnTo>
                  <a:pt x="13800" y="4909"/>
                </a:lnTo>
                <a:lnTo>
                  <a:pt x="13800" y="2945"/>
                </a:lnTo>
                <a:lnTo>
                  <a:pt x="15000" y="2945"/>
                </a:lnTo>
                <a:cubicBezTo>
                  <a:pt x="15000" y="2945"/>
                  <a:pt x="15000" y="4909"/>
                  <a:pt x="15000" y="4909"/>
                </a:cubicBezTo>
                <a:close/>
                <a:moveTo>
                  <a:pt x="13200" y="982"/>
                </a:moveTo>
                <a:lnTo>
                  <a:pt x="18000" y="982"/>
                </a:lnTo>
                <a:lnTo>
                  <a:pt x="18000" y="1964"/>
                </a:lnTo>
                <a:lnTo>
                  <a:pt x="13200" y="1964"/>
                </a:lnTo>
                <a:cubicBezTo>
                  <a:pt x="13200" y="1964"/>
                  <a:pt x="13200" y="982"/>
                  <a:pt x="13200" y="982"/>
                </a:cubicBezTo>
                <a:close/>
                <a:moveTo>
                  <a:pt x="12000" y="1964"/>
                </a:moveTo>
                <a:lnTo>
                  <a:pt x="10800" y="1964"/>
                </a:lnTo>
                <a:lnTo>
                  <a:pt x="10800" y="982"/>
                </a:lnTo>
                <a:lnTo>
                  <a:pt x="12000" y="982"/>
                </a:lnTo>
                <a:cubicBezTo>
                  <a:pt x="12000" y="982"/>
                  <a:pt x="12000" y="1964"/>
                  <a:pt x="12000" y="1964"/>
                </a:cubicBezTo>
                <a:close/>
                <a:moveTo>
                  <a:pt x="20400" y="4909"/>
                </a:moveTo>
                <a:lnTo>
                  <a:pt x="16200" y="4909"/>
                </a:lnTo>
                <a:lnTo>
                  <a:pt x="16200" y="2945"/>
                </a:lnTo>
                <a:lnTo>
                  <a:pt x="18000" y="2945"/>
                </a:lnTo>
                <a:cubicBezTo>
                  <a:pt x="18662" y="2945"/>
                  <a:pt x="19200" y="2506"/>
                  <a:pt x="19200" y="1964"/>
                </a:cubicBezTo>
                <a:lnTo>
                  <a:pt x="19200" y="982"/>
                </a:lnTo>
                <a:cubicBezTo>
                  <a:pt x="19200" y="440"/>
                  <a:pt x="18662" y="0"/>
                  <a:pt x="18000" y="0"/>
                </a:cubicBezTo>
                <a:lnTo>
                  <a:pt x="10800" y="0"/>
                </a:lnTo>
                <a:cubicBezTo>
                  <a:pt x="10138" y="0"/>
                  <a:pt x="9600" y="440"/>
                  <a:pt x="9600" y="982"/>
                </a:cubicBezTo>
                <a:lnTo>
                  <a:pt x="9600" y="1964"/>
                </a:lnTo>
                <a:cubicBezTo>
                  <a:pt x="9600" y="2506"/>
                  <a:pt x="10138" y="2945"/>
                  <a:pt x="10800" y="2945"/>
                </a:cubicBezTo>
                <a:lnTo>
                  <a:pt x="12600" y="2945"/>
                </a:lnTo>
                <a:lnTo>
                  <a:pt x="12600" y="4909"/>
                </a:lnTo>
                <a:lnTo>
                  <a:pt x="1200" y="4909"/>
                </a:lnTo>
                <a:cubicBezTo>
                  <a:pt x="538" y="4909"/>
                  <a:pt x="0" y="5349"/>
                  <a:pt x="0" y="5891"/>
                </a:cubicBezTo>
                <a:lnTo>
                  <a:pt x="0" y="20618"/>
                </a:lnTo>
                <a:cubicBezTo>
                  <a:pt x="0" y="21160"/>
                  <a:pt x="538" y="21600"/>
                  <a:pt x="1200" y="21600"/>
                </a:cubicBezTo>
                <a:lnTo>
                  <a:pt x="20400" y="21600"/>
                </a:lnTo>
                <a:cubicBezTo>
                  <a:pt x="21062" y="21600"/>
                  <a:pt x="21600" y="21160"/>
                  <a:pt x="21600" y="20618"/>
                </a:cubicBezTo>
                <a:lnTo>
                  <a:pt x="21600" y="5891"/>
                </a:lnTo>
                <a:cubicBezTo>
                  <a:pt x="21600" y="5349"/>
                  <a:pt x="21062" y="4909"/>
                  <a:pt x="20400" y="4909"/>
                </a:cubicBezTo>
                <a:moveTo>
                  <a:pt x="3600" y="14727"/>
                </a:moveTo>
                <a:lnTo>
                  <a:pt x="2400" y="14727"/>
                </a:lnTo>
                <a:lnTo>
                  <a:pt x="2400" y="15709"/>
                </a:lnTo>
                <a:lnTo>
                  <a:pt x="3600" y="15709"/>
                </a:lnTo>
                <a:cubicBezTo>
                  <a:pt x="3600" y="15709"/>
                  <a:pt x="3600" y="14727"/>
                  <a:pt x="3600" y="14727"/>
                </a:cubicBezTo>
                <a:close/>
                <a:moveTo>
                  <a:pt x="4800" y="15709"/>
                </a:moveTo>
                <a:lnTo>
                  <a:pt x="6000" y="15709"/>
                </a:lnTo>
                <a:lnTo>
                  <a:pt x="6000" y="14727"/>
                </a:lnTo>
                <a:lnTo>
                  <a:pt x="4800" y="14727"/>
                </a:lnTo>
                <a:cubicBezTo>
                  <a:pt x="4800" y="14727"/>
                  <a:pt x="4800" y="15709"/>
                  <a:pt x="4800" y="15709"/>
                </a:cubicBezTo>
                <a:close/>
                <a:moveTo>
                  <a:pt x="9000" y="19636"/>
                </a:moveTo>
                <a:lnTo>
                  <a:pt x="12600" y="19636"/>
                </a:lnTo>
                <a:cubicBezTo>
                  <a:pt x="12931" y="19636"/>
                  <a:pt x="13200" y="19417"/>
                  <a:pt x="13200" y="19145"/>
                </a:cubicBezTo>
                <a:cubicBezTo>
                  <a:pt x="13200" y="18875"/>
                  <a:pt x="12931" y="18655"/>
                  <a:pt x="12600" y="18655"/>
                </a:cubicBezTo>
                <a:lnTo>
                  <a:pt x="9000" y="18655"/>
                </a:lnTo>
                <a:cubicBezTo>
                  <a:pt x="8669" y="18655"/>
                  <a:pt x="8400" y="18875"/>
                  <a:pt x="8400" y="19145"/>
                </a:cubicBezTo>
                <a:cubicBezTo>
                  <a:pt x="8400" y="19417"/>
                  <a:pt x="8669" y="19636"/>
                  <a:pt x="9000" y="19636"/>
                </a:cubicBezTo>
                <a:moveTo>
                  <a:pt x="7200" y="15709"/>
                </a:moveTo>
                <a:lnTo>
                  <a:pt x="8400" y="15709"/>
                </a:lnTo>
                <a:lnTo>
                  <a:pt x="8400" y="14727"/>
                </a:lnTo>
                <a:lnTo>
                  <a:pt x="7200" y="14727"/>
                </a:lnTo>
                <a:cubicBezTo>
                  <a:pt x="7200" y="14727"/>
                  <a:pt x="7200" y="15709"/>
                  <a:pt x="7200" y="15709"/>
                </a:cubicBezTo>
                <a:close/>
                <a:moveTo>
                  <a:pt x="14400" y="12764"/>
                </a:moveTo>
                <a:lnTo>
                  <a:pt x="13200" y="12764"/>
                </a:lnTo>
                <a:lnTo>
                  <a:pt x="13200" y="13745"/>
                </a:lnTo>
                <a:lnTo>
                  <a:pt x="14400" y="13745"/>
                </a:lnTo>
                <a:cubicBezTo>
                  <a:pt x="14400" y="13745"/>
                  <a:pt x="14400" y="12764"/>
                  <a:pt x="14400" y="12764"/>
                </a:cubicBezTo>
                <a:close/>
                <a:moveTo>
                  <a:pt x="10800" y="12764"/>
                </a:moveTo>
                <a:lnTo>
                  <a:pt x="3600" y="12764"/>
                </a:lnTo>
                <a:lnTo>
                  <a:pt x="3600" y="7855"/>
                </a:lnTo>
                <a:lnTo>
                  <a:pt x="10800" y="7855"/>
                </a:lnTo>
                <a:cubicBezTo>
                  <a:pt x="10800" y="7855"/>
                  <a:pt x="10800" y="12764"/>
                  <a:pt x="10800" y="12764"/>
                </a:cubicBezTo>
                <a:close/>
                <a:moveTo>
                  <a:pt x="12000" y="6873"/>
                </a:moveTo>
                <a:lnTo>
                  <a:pt x="2400" y="6873"/>
                </a:lnTo>
                <a:lnTo>
                  <a:pt x="2400" y="13745"/>
                </a:lnTo>
                <a:lnTo>
                  <a:pt x="12000" y="13745"/>
                </a:lnTo>
                <a:cubicBezTo>
                  <a:pt x="12000" y="13745"/>
                  <a:pt x="12000" y="6873"/>
                  <a:pt x="12000" y="6873"/>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15" name="Shape 2815"/>
          <p:cNvSpPr/>
          <p:nvPr/>
        </p:nvSpPr>
        <p:spPr>
          <a:xfrm>
            <a:off x="17813063" y="3655971"/>
            <a:ext cx="507869" cy="558655"/>
          </a:xfrm>
          <a:custGeom>
            <a:avLst/>
            <a:gdLst/>
            <a:ahLst/>
            <a:cxnLst>
              <a:cxn ang="0">
                <a:pos x="wd2" y="hd2"/>
              </a:cxn>
              <a:cxn ang="5400000">
                <a:pos x="wd2" y="hd2"/>
              </a:cxn>
              <a:cxn ang="10800000">
                <a:pos x="wd2" y="hd2"/>
              </a:cxn>
              <a:cxn ang="16200000">
                <a:pos x="wd2" y="hd2"/>
              </a:cxn>
            </a:cxnLst>
            <a:rect l="0" t="0" r="r" b="b"/>
            <a:pathLst>
              <a:path w="21600" h="21600" extrusionOk="0">
                <a:moveTo>
                  <a:pt x="1157" y="20618"/>
                </a:moveTo>
                <a:lnTo>
                  <a:pt x="1300" y="19636"/>
                </a:lnTo>
                <a:lnTo>
                  <a:pt x="20300" y="19636"/>
                </a:lnTo>
                <a:lnTo>
                  <a:pt x="20443" y="20618"/>
                </a:lnTo>
                <a:cubicBezTo>
                  <a:pt x="20443" y="20618"/>
                  <a:pt x="1157" y="20618"/>
                  <a:pt x="1157" y="20618"/>
                </a:cubicBezTo>
                <a:close/>
                <a:moveTo>
                  <a:pt x="3172" y="6873"/>
                </a:moveTo>
                <a:lnTo>
                  <a:pt x="6480" y="6873"/>
                </a:lnTo>
                <a:lnTo>
                  <a:pt x="6480" y="8973"/>
                </a:lnTo>
                <a:cubicBezTo>
                  <a:pt x="6158" y="9143"/>
                  <a:pt x="5940" y="9456"/>
                  <a:pt x="5940" y="9818"/>
                </a:cubicBezTo>
                <a:cubicBezTo>
                  <a:pt x="5940" y="10360"/>
                  <a:pt x="6424" y="10800"/>
                  <a:pt x="7020" y="10800"/>
                </a:cubicBezTo>
                <a:cubicBezTo>
                  <a:pt x="7616" y="10800"/>
                  <a:pt x="8100" y="10360"/>
                  <a:pt x="8100" y="9818"/>
                </a:cubicBezTo>
                <a:cubicBezTo>
                  <a:pt x="8100" y="9456"/>
                  <a:pt x="7882" y="9143"/>
                  <a:pt x="7560" y="8973"/>
                </a:cubicBezTo>
                <a:lnTo>
                  <a:pt x="7560" y="6873"/>
                </a:lnTo>
                <a:lnTo>
                  <a:pt x="14040" y="6873"/>
                </a:lnTo>
                <a:lnTo>
                  <a:pt x="14040" y="8973"/>
                </a:lnTo>
                <a:cubicBezTo>
                  <a:pt x="13718" y="9143"/>
                  <a:pt x="13500" y="9456"/>
                  <a:pt x="13500" y="9818"/>
                </a:cubicBezTo>
                <a:cubicBezTo>
                  <a:pt x="13500" y="10360"/>
                  <a:pt x="13984" y="10800"/>
                  <a:pt x="14580" y="10800"/>
                </a:cubicBezTo>
                <a:cubicBezTo>
                  <a:pt x="15176" y="10800"/>
                  <a:pt x="15660" y="10360"/>
                  <a:pt x="15660" y="9818"/>
                </a:cubicBezTo>
                <a:cubicBezTo>
                  <a:pt x="15660" y="9456"/>
                  <a:pt x="15442" y="9143"/>
                  <a:pt x="15120" y="8973"/>
                </a:cubicBezTo>
                <a:lnTo>
                  <a:pt x="15120" y="6873"/>
                </a:lnTo>
                <a:lnTo>
                  <a:pt x="18428" y="6873"/>
                </a:lnTo>
                <a:lnTo>
                  <a:pt x="20155" y="18655"/>
                </a:lnTo>
                <a:lnTo>
                  <a:pt x="1445" y="18655"/>
                </a:lnTo>
                <a:cubicBezTo>
                  <a:pt x="1445" y="18655"/>
                  <a:pt x="3172" y="6873"/>
                  <a:pt x="3172" y="6873"/>
                </a:cubicBezTo>
                <a:close/>
                <a:moveTo>
                  <a:pt x="7560" y="3927"/>
                </a:moveTo>
                <a:cubicBezTo>
                  <a:pt x="7560" y="2301"/>
                  <a:pt x="9011" y="982"/>
                  <a:pt x="10800" y="982"/>
                </a:cubicBezTo>
                <a:cubicBezTo>
                  <a:pt x="12590" y="982"/>
                  <a:pt x="14040" y="2301"/>
                  <a:pt x="14040" y="3927"/>
                </a:cubicBezTo>
                <a:lnTo>
                  <a:pt x="14040" y="5891"/>
                </a:lnTo>
                <a:lnTo>
                  <a:pt x="7560" y="5891"/>
                </a:lnTo>
                <a:cubicBezTo>
                  <a:pt x="7560" y="5891"/>
                  <a:pt x="7560" y="3927"/>
                  <a:pt x="7560" y="3927"/>
                </a:cubicBezTo>
                <a:close/>
                <a:moveTo>
                  <a:pt x="21586" y="21045"/>
                </a:moveTo>
                <a:lnTo>
                  <a:pt x="21595" y="21044"/>
                </a:lnTo>
                <a:lnTo>
                  <a:pt x="19435" y="6317"/>
                </a:lnTo>
                <a:lnTo>
                  <a:pt x="19426" y="6318"/>
                </a:lnTo>
                <a:cubicBezTo>
                  <a:pt x="19390" y="6079"/>
                  <a:pt x="19173" y="5891"/>
                  <a:pt x="18900" y="5891"/>
                </a:cubicBezTo>
                <a:lnTo>
                  <a:pt x="15120" y="5891"/>
                </a:lnTo>
                <a:lnTo>
                  <a:pt x="15120" y="3927"/>
                </a:lnTo>
                <a:cubicBezTo>
                  <a:pt x="15120" y="1758"/>
                  <a:pt x="13186" y="0"/>
                  <a:pt x="10800" y="0"/>
                </a:cubicBezTo>
                <a:cubicBezTo>
                  <a:pt x="8414" y="0"/>
                  <a:pt x="6480" y="1758"/>
                  <a:pt x="6480" y="3927"/>
                </a:cubicBezTo>
                <a:lnTo>
                  <a:pt x="6480" y="5891"/>
                </a:lnTo>
                <a:lnTo>
                  <a:pt x="2700" y="5891"/>
                </a:lnTo>
                <a:cubicBezTo>
                  <a:pt x="2427" y="5891"/>
                  <a:pt x="2210" y="6079"/>
                  <a:pt x="2174" y="6318"/>
                </a:cubicBezTo>
                <a:lnTo>
                  <a:pt x="2165" y="6317"/>
                </a:lnTo>
                <a:lnTo>
                  <a:pt x="5" y="21044"/>
                </a:lnTo>
                <a:lnTo>
                  <a:pt x="14" y="21045"/>
                </a:lnTo>
                <a:cubicBezTo>
                  <a:pt x="11" y="21067"/>
                  <a:pt x="0" y="21087"/>
                  <a:pt x="0" y="21109"/>
                </a:cubicBezTo>
                <a:cubicBezTo>
                  <a:pt x="0" y="21381"/>
                  <a:pt x="242" y="21600"/>
                  <a:pt x="540" y="21600"/>
                </a:cubicBezTo>
                <a:lnTo>
                  <a:pt x="21060" y="21600"/>
                </a:lnTo>
                <a:cubicBezTo>
                  <a:pt x="21358" y="21600"/>
                  <a:pt x="21600" y="21381"/>
                  <a:pt x="21600" y="21109"/>
                </a:cubicBezTo>
                <a:cubicBezTo>
                  <a:pt x="21600" y="21087"/>
                  <a:pt x="21589" y="21067"/>
                  <a:pt x="21586" y="2104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16" name="Shape 2816"/>
          <p:cNvSpPr/>
          <p:nvPr/>
        </p:nvSpPr>
        <p:spPr>
          <a:xfrm>
            <a:off x="18841496" y="365597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1587" y="18100"/>
                </a:moveTo>
                <a:lnTo>
                  <a:pt x="21596" y="18099"/>
                </a:lnTo>
                <a:lnTo>
                  <a:pt x="20614" y="5335"/>
                </a:lnTo>
                <a:lnTo>
                  <a:pt x="20605" y="5337"/>
                </a:lnTo>
                <a:cubicBezTo>
                  <a:pt x="20573" y="5097"/>
                  <a:pt x="20376" y="4909"/>
                  <a:pt x="20127" y="4909"/>
                </a:cubicBezTo>
                <a:lnTo>
                  <a:pt x="16691" y="4909"/>
                </a:lnTo>
                <a:lnTo>
                  <a:pt x="16691" y="3927"/>
                </a:lnTo>
                <a:cubicBezTo>
                  <a:pt x="16691" y="1758"/>
                  <a:pt x="14932" y="0"/>
                  <a:pt x="12764" y="0"/>
                </a:cubicBezTo>
                <a:cubicBezTo>
                  <a:pt x="11300" y="0"/>
                  <a:pt x="10025" y="803"/>
                  <a:pt x="9350" y="1991"/>
                </a:cubicBezTo>
                <a:cubicBezTo>
                  <a:pt x="9705" y="2027"/>
                  <a:pt x="10048" y="2105"/>
                  <a:pt x="10377" y="2214"/>
                </a:cubicBezTo>
                <a:cubicBezTo>
                  <a:pt x="10911" y="1470"/>
                  <a:pt x="11778" y="982"/>
                  <a:pt x="12764" y="982"/>
                </a:cubicBezTo>
                <a:cubicBezTo>
                  <a:pt x="14390" y="982"/>
                  <a:pt x="15709" y="2301"/>
                  <a:pt x="15709" y="3927"/>
                </a:cubicBezTo>
                <a:lnTo>
                  <a:pt x="15709" y="4909"/>
                </a:lnTo>
                <a:lnTo>
                  <a:pt x="13337" y="4909"/>
                </a:lnTo>
                <a:cubicBezTo>
                  <a:pt x="13474" y="5221"/>
                  <a:pt x="13581" y="5549"/>
                  <a:pt x="13651" y="5891"/>
                </a:cubicBezTo>
                <a:lnTo>
                  <a:pt x="15709" y="5891"/>
                </a:lnTo>
                <a:lnTo>
                  <a:pt x="15709" y="6873"/>
                </a:lnTo>
                <a:lnTo>
                  <a:pt x="16204" y="6873"/>
                </a:lnTo>
                <a:cubicBezTo>
                  <a:pt x="16375" y="6873"/>
                  <a:pt x="16537" y="6905"/>
                  <a:pt x="16691" y="6961"/>
                </a:cubicBezTo>
                <a:lnTo>
                  <a:pt x="16691" y="5891"/>
                </a:lnTo>
                <a:lnTo>
                  <a:pt x="19674" y="5891"/>
                </a:lnTo>
                <a:lnTo>
                  <a:pt x="20429" y="15709"/>
                </a:lnTo>
                <a:lnTo>
                  <a:pt x="18247" y="15709"/>
                </a:lnTo>
                <a:lnTo>
                  <a:pt x="18323" y="16691"/>
                </a:lnTo>
                <a:lnTo>
                  <a:pt x="20504" y="16691"/>
                </a:lnTo>
                <a:lnTo>
                  <a:pt x="20580" y="17673"/>
                </a:lnTo>
                <a:lnTo>
                  <a:pt x="18398" y="17673"/>
                </a:lnTo>
                <a:lnTo>
                  <a:pt x="18474" y="18655"/>
                </a:lnTo>
                <a:lnTo>
                  <a:pt x="21109" y="18655"/>
                </a:lnTo>
                <a:cubicBezTo>
                  <a:pt x="21380" y="18655"/>
                  <a:pt x="21600" y="18435"/>
                  <a:pt x="21600" y="18164"/>
                </a:cubicBezTo>
                <a:cubicBezTo>
                  <a:pt x="21600" y="18141"/>
                  <a:pt x="21590" y="18122"/>
                  <a:pt x="21587" y="18100"/>
                </a:cubicBezTo>
                <a:moveTo>
                  <a:pt x="1020" y="20618"/>
                </a:moveTo>
                <a:lnTo>
                  <a:pt x="1096" y="19636"/>
                </a:lnTo>
                <a:lnTo>
                  <a:pt x="16577" y="19636"/>
                </a:lnTo>
                <a:lnTo>
                  <a:pt x="16653" y="20618"/>
                </a:lnTo>
                <a:cubicBezTo>
                  <a:pt x="16653" y="20618"/>
                  <a:pt x="1020" y="20618"/>
                  <a:pt x="1020" y="20618"/>
                </a:cubicBezTo>
                <a:close/>
                <a:moveTo>
                  <a:pt x="1926" y="8836"/>
                </a:moveTo>
                <a:lnTo>
                  <a:pt x="4909" y="8836"/>
                </a:lnTo>
                <a:lnTo>
                  <a:pt x="4909" y="10936"/>
                </a:lnTo>
                <a:cubicBezTo>
                  <a:pt x="4617" y="11106"/>
                  <a:pt x="4418" y="11420"/>
                  <a:pt x="4418" y="11782"/>
                </a:cubicBezTo>
                <a:cubicBezTo>
                  <a:pt x="4418" y="12324"/>
                  <a:pt x="4858" y="12764"/>
                  <a:pt x="5400" y="12764"/>
                </a:cubicBezTo>
                <a:cubicBezTo>
                  <a:pt x="5942" y="12764"/>
                  <a:pt x="6382" y="12324"/>
                  <a:pt x="6382" y="11782"/>
                </a:cubicBezTo>
                <a:cubicBezTo>
                  <a:pt x="6382" y="11420"/>
                  <a:pt x="6183" y="11106"/>
                  <a:pt x="5891" y="10936"/>
                </a:cubicBezTo>
                <a:lnTo>
                  <a:pt x="5891" y="8836"/>
                </a:lnTo>
                <a:lnTo>
                  <a:pt x="11782" y="8836"/>
                </a:lnTo>
                <a:lnTo>
                  <a:pt x="11782" y="10936"/>
                </a:lnTo>
                <a:cubicBezTo>
                  <a:pt x="11489" y="11106"/>
                  <a:pt x="11291" y="11420"/>
                  <a:pt x="11291" y="11782"/>
                </a:cubicBezTo>
                <a:cubicBezTo>
                  <a:pt x="11291" y="12324"/>
                  <a:pt x="11731" y="12764"/>
                  <a:pt x="12273" y="12764"/>
                </a:cubicBezTo>
                <a:cubicBezTo>
                  <a:pt x="12815" y="12764"/>
                  <a:pt x="13255" y="12324"/>
                  <a:pt x="13255" y="11782"/>
                </a:cubicBezTo>
                <a:cubicBezTo>
                  <a:pt x="13255" y="11420"/>
                  <a:pt x="13056" y="11106"/>
                  <a:pt x="12764" y="10936"/>
                </a:cubicBezTo>
                <a:lnTo>
                  <a:pt x="12764" y="8836"/>
                </a:lnTo>
                <a:lnTo>
                  <a:pt x="15746" y="8836"/>
                </a:lnTo>
                <a:lnTo>
                  <a:pt x="16502" y="18655"/>
                </a:lnTo>
                <a:lnTo>
                  <a:pt x="1172" y="18655"/>
                </a:lnTo>
                <a:cubicBezTo>
                  <a:pt x="1172" y="18655"/>
                  <a:pt x="1926" y="8836"/>
                  <a:pt x="1926" y="8836"/>
                </a:cubicBezTo>
                <a:close/>
                <a:moveTo>
                  <a:pt x="5891" y="6873"/>
                </a:moveTo>
                <a:cubicBezTo>
                  <a:pt x="5891" y="5246"/>
                  <a:pt x="7210" y="3927"/>
                  <a:pt x="8836" y="3927"/>
                </a:cubicBezTo>
                <a:cubicBezTo>
                  <a:pt x="10463" y="3927"/>
                  <a:pt x="11782" y="5246"/>
                  <a:pt x="11782" y="6873"/>
                </a:cubicBezTo>
                <a:lnTo>
                  <a:pt x="11782" y="7855"/>
                </a:lnTo>
                <a:lnTo>
                  <a:pt x="5891" y="7855"/>
                </a:lnTo>
                <a:cubicBezTo>
                  <a:pt x="5891" y="7855"/>
                  <a:pt x="5891" y="6873"/>
                  <a:pt x="5891" y="6873"/>
                </a:cubicBezTo>
                <a:close/>
                <a:moveTo>
                  <a:pt x="17668" y="21044"/>
                </a:moveTo>
                <a:lnTo>
                  <a:pt x="16687" y="8281"/>
                </a:lnTo>
                <a:lnTo>
                  <a:pt x="16678" y="8282"/>
                </a:lnTo>
                <a:cubicBezTo>
                  <a:pt x="16646" y="8043"/>
                  <a:pt x="16448" y="7855"/>
                  <a:pt x="16200" y="7855"/>
                </a:cubicBezTo>
                <a:lnTo>
                  <a:pt x="12764" y="7855"/>
                </a:lnTo>
                <a:lnTo>
                  <a:pt x="12764" y="6873"/>
                </a:lnTo>
                <a:cubicBezTo>
                  <a:pt x="12764" y="4704"/>
                  <a:pt x="11005" y="2945"/>
                  <a:pt x="8836" y="2945"/>
                </a:cubicBezTo>
                <a:cubicBezTo>
                  <a:pt x="6668" y="2945"/>
                  <a:pt x="4909" y="4704"/>
                  <a:pt x="4909" y="6873"/>
                </a:cubicBezTo>
                <a:lnTo>
                  <a:pt x="4909" y="7855"/>
                </a:lnTo>
                <a:lnTo>
                  <a:pt x="1473" y="7855"/>
                </a:lnTo>
                <a:cubicBezTo>
                  <a:pt x="1224" y="7855"/>
                  <a:pt x="1027" y="8043"/>
                  <a:pt x="995" y="8282"/>
                </a:cubicBezTo>
                <a:lnTo>
                  <a:pt x="986" y="8281"/>
                </a:lnTo>
                <a:lnTo>
                  <a:pt x="4" y="21044"/>
                </a:lnTo>
                <a:lnTo>
                  <a:pt x="13" y="21045"/>
                </a:lnTo>
                <a:cubicBezTo>
                  <a:pt x="10" y="21067"/>
                  <a:pt x="0" y="21087"/>
                  <a:pt x="0" y="21109"/>
                </a:cubicBezTo>
                <a:cubicBezTo>
                  <a:pt x="0" y="21381"/>
                  <a:pt x="220" y="21600"/>
                  <a:pt x="491" y="21600"/>
                </a:cubicBezTo>
                <a:lnTo>
                  <a:pt x="17182" y="21600"/>
                </a:lnTo>
                <a:cubicBezTo>
                  <a:pt x="17453" y="21600"/>
                  <a:pt x="17673" y="21381"/>
                  <a:pt x="17673" y="21109"/>
                </a:cubicBezTo>
                <a:cubicBezTo>
                  <a:pt x="17673" y="21087"/>
                  <a:pt x="17663" y="21067"/>
                  <a:pt x="17660" y="21045"/>
                </a:cubicBezTo>
                <a:cubicBezTo>
                  <a:pt x="17660" y="21045"/>
                  <a:pt x="17668" y="21044"/>
                  <a:pt x="17668" y="21044"/>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17" name="Shape 2817"/>
          <p:cNvSpPr/>
          <p:nvPr/>
        </p:nvSpPr>
        <p:spPr>
          <a:xfrm>
            <a:off x="19920715" y="3706757"/>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982" y="9600"/>
                </a:lnTo>
                <a:lnTo>
                  <a:pt x="982" y="8400"/>
                </a:lnTo>
                <a:lnTo>
                  <a:pt x="20618" y="8400"/>
                </a:lnTo>
                <a:cubicBezTo>
                  <a:pt x="20618" y="8400"/>
                  <a:pt x="20618" y="9600"/>
                  <a:pt x="20618" y="9600"/>
                </a:cubicBezTo>
                <a:close/>
                <a:moveTo>
                  <a:pt x="19006" y="13200"/>
                </a:moveTo>
                <a:lnTo>
                  <a:pt x="15735" y="13200"/>
                </a:lnTo>
                <a:lnTo>
                  <a:pt x="16045" y="10800"/>
                </a:lnTo>
                <a:lnTo>
                  <a:pt x="19419" y="10800"/>
                </a:lnTo>
                <a:cubicBezTo>
                  <a:pt x="19419" y="10800"/>
                  <a:pt x="19006" y="13200"/>
                  <a:pt x="19006" y="13200"/>
                </a:cubicBezTo>
                <a:close/>
                <a:moveTo>
                  <a:pt x="18386" y="16800"/>
                </a:moveTo>
                <a:lnTo>
                  <a:pt x="15270" y="16800"/>
                </a:lnTo>
                <a:lnTo>
                  <a:pt x="15580" y="14400"/>
                </a:lnTo>
                <a:lnTo>
                  <a:pt x="18799" y="14400"/>
                </a:lnTo>
                <a:cubicBezTo>
                  <a:pt x="18799" y="14400"/>
                  <a:pt x="18386" y="16800"/>
                  <a:pt x="18386" y="16800"/>
                </a:cubicBezTo>
                <a:close/>
                <a:moveTo>
                  <a:pt x="17766" y="20400"/>
                </a:moveTo>
                <a:lnTo>
                  <a:pt x="14805" y="20400"/>
                </a:lnTo>
                <a:lnTo>
                  <a:pt x="15115" y="18000"/>
                </a:lnTo>
                <a:lnTo>
                  <a:pt x="18179" y="18000"/>
                </a:lnTo>
                <a:cubicBezTo>
                  <a:pt x="18179" y="18000"/>
                  <a:pt x="17766" y="20400"/>
                  <a:pt x="17766" y="20400"/>
                </a:cubicBezTo>
                <a:close/>
                <a:moveTo>
                  <a:pt x="11291" y="13200"/>
                </a:moveTo>
                <a:lnTo>
                  <a:pt x="11291" y="10800"/>
                </a:lnTo>
                <a:lnTo>
                  <a:pt x="15063" y="10800"/>
                </a:lnTo>
                <a:lnTo>
                  <a:pt x="14753" y="13200"/>
                </a:lnTo>
                <a:cubicBezTo>
                  <a:pt x="14753" y="13200"/>
                  <a:pt x="11291" y="13200"/>
                  <a:pt x="11291" y="13200"/>
                </a:cubicBezTo>
                <a:close/>
                <a:moveTo>
                  <a:pt x="14289" y="16800"/>
                </a:moveTo>
                <a:lnTo>
                  <a:pt x="11291" y="16800"/>
                </a:lnTo>
                <a:lnTo>
                  <a:pt x="11291" y="14400"/>
                </a:lnTo>
                <a:lnTo>
                  <a:pt x="14598" y="14400"/>
                </a:lnTo>
                <a:cubicBezTo>
                  <a:pt x="14598" y="14400"/>
                  <a:pt x="14289" y="16800"/>
                  <a:pt x="14289" y="16800"/>
                </a:cubicBezTo>
                <a:close/>
                <a:moveTo>
                  <a:pt x="13823" y="20400"/>
                </a:moveTo>
                <a:lnTo>
                  <a:pt x="11291" y="20400"/>
                </a:lnTo>
                <a:lnTo>
                  <a:pt x="11291" y="18000"/>
                </a:lnTo>
                <a:lnTo>
                  <a:pt x="14133" y="18000"/>
                </a:lnTo>
                <a:cubicBezTo>
                  <a:pt x="14133" y="18000"/>
                  <a:pt x="13823" y="20400"/>
                  <a:pt x="13823" y="20400"/>
                </a:cubicBezTo>
                <a:close/>
                <a:moveTo>
                  <a:pt x="10309" y="13200"/>
                </a:moveTo>
                <a:lnTo>
                  <a:pt x="6847" y="13200"/>
                </a:lnTo>
                <a:lnTo>
                  <a:pt x="6537" y="10800"/>
                </a:lnTo>
                <a:lnTo>
                  <a:pt x="10309" y="10800"/>
                </a:lnTo>
                <a:cubicBezTo>
                  <a:pt x="10309" y="10800"/>
                  <a:pt x="10309" y="13200"/>
                  <a:pt x="10309" y="13200"/>
                </a:cubicBezTo>
                <a:close/>
                <a:moveTo>
                  <a:pt x="10309" y="16800"/>
                </a:moveTo>
                <a:lnTo>
                  <a:pt x="7311" y="16800"/>
                </a:lnTo>
                <a:lnTo>
                  <a:pt x="7002" y="14400"/>
                </a:lnTo>
                <a:lnTo>
                  <a:pt x="10309" y="14400"/>
                </a:lnTo>
                <a:cubicBezTo>
                  <a:pt x="10309" y="14400"/>
                  <a:pt x="10309" y="16800"/>
                  <a:pt x="10309" y="16800"/>
                </a:cubicBezTo>
                <a:close/>
                <a:moveTo>
                  <a:pt x="10309" y="20400"/>
                </a:moveTo>
                <a:lnTo>
                  <a:pt x="7777" y="20400"/>
                </a:lnTo>
                <a:lnTo>
                  <a:pt x="7467" y="18000"/>
                </a:lnTo>
                <a:lnTo>
                  <a:pt x="10309" y="18000"/>
                </a:lnTo>
                <a:cubicBezTo>
                  <a:pt x="10309" y="18000"/>
                  <a:pt x="10309" y="20400"/>
                  <a:pt x="10309" y="20400"/>
                </a:cubicBezTo>
                <a:close/>
                <a:moveTo>
                  <a:pt x="3834" y="20400"/>
                </a:moveTo>
                <a:lnTo>
                  <a:pt x="3421" y="18000"/>
                </a:lnTo>
                <a:lnTo>
                  <a:pt x="6485" y="18000"/>
                </a:lnTo>
                <a:lnTo>
                  <a:pt x="6795" y="20400"/>
                </a:lnTo>
                <a:cubicBezTo>
                  <a:pt x="6795" y="20400"/>
                  <a:pt x="3834" y="20400"/>
                  <a:pt x="3834" y="20400"/>
                </a:cubicBezTo>
                <a:close/>
                <a:moveTo>
                  <a:pt x="2801" y="14400"/>
                </a:moveTo>
                <a:lnTo>
                  <a:pt x="6020" y="14400"/>
                </a:lnTo>
                <a:lnTo>
                  <a:pt x="6330" y="16800"/>
                </a:lnTo>
                <a:lnTo>
                  <a:pt x="3214" y="16800"/>
                </a:lnTo>
                <a:cubicBezTo>
                  <a:pt x="3214" y="16800"/>
                  <a:pt x="2801" y="14400"/>
                  <a:pt x="2801" y="14400"/>
                </a:cubicBezTo>
                <a:close/>
                <a:moveTo>
                  <a:pt x="2181" y="10800"/>
                </a:moveTo>
                <a:lnTo>
                  <a:pt x="5555" y="10800"/>
                </a:lnTo>
                <a:lnTo>
                  <a:pt x="5865" y="13200"/>
                </a:lnTo>
                <a:lnTo>
                  <a:pt x="2594" y="13200"/>
                </a:lnTo>
                <a:cubicBezTo>
                  <a:pt x="2594" y="13200"/>
                  <a:pt x="2181" y="10800"/>
                  <a:pt x="2181" y="10800"/>
                </a:cubicBezTo>
                <a:close/>
                <a:moveTo>
                  <a:pt x="10800" y="1320"/>
                </a:moveTo>
                <a:lnTo>
                  <a:pt x="17616" y="7200"/>
                </a:lnTo>
                <a:lnTo>
                  <a:pt x="3984" y="7200"/>
                </a:lnTo>
                <a:cubicBezTo>
                  <a:pt x="3984" y="7200"/>
                  <a:pt x="10800" y="1320"/>
                  <a:pt x="10800" y="1320"/>
                </a:cubicBezTo>
                <a:close/>
                <a:moveTo>
                  <a:pt x="20618" y="7200"/>
                </a:moveTo>
                <a:lnTo>
                  <a:pt x="19284" y="7200"/>
                </a:lnTo>
                <a:lnTo>
                  <a:pt x="11157" y="188"/>
                </a:lnTo>
                <a:lnTo>
                  <a:pt x="11155" y="190"/>
                </a:lnTo>
                <a:cubicBezTo>
                  <a:pt x="11066" y="74"/>
                  <a:pt x="10941" y="0"/>
                  <a:pt x="10800" y="0"/>
                </a:cubicBezTo>
                <a:cubicBezTo>
                  <a:pt x="10659" y="0"/>
                  <a:pt x="10534" y="74"/>
                  <a:pt x="10445" y="190"/>
                </a:cubicBezTo>
                <a:lnTo>
                  <a:pt x="10443" y="188"/>
                </a:lnTo>
                <a:lnTo>
                  <a:pt x="2316" y="7200"/>
                </a:lnTo>
                <a:lnTo>
                  <a:pt x="982" y="7200"/>
                </a:lnTo>
                <a:cubicBezTo>
                  <a:pt x="439" y="7200"/>
                  <a:pt x="0" y="7738"/>
                  <a:pt x="0" y="8400"/>
                </a:cubicBezTo>
                <a:lnTo>
                  <a:pt x="0" y="9600"/>
                </a:lnTo>
                <a:cubicBezTo>
                  <a:pt x="0" y="10262"/>
                  <a:pt x="439" y="10800"/>
                  <a:pt x="982" y="10800"/>
                </a:cubicBezTo>
                <a:lnTo>
                  <a:pt x="1178" y="10800"/>
                </a:lnTo>
                <a:lnTo>
                  <a:pt x="2960" y="21145"/>
                </a:lnTo>
                <a:lnTo>
                  <a:pt x="2969" y="21143"/>
                </a:lnTo>
                <a:cubicBezTo>
                  <a:pt x="3023" y="21403"/>
                  <a:pt x="3207" y="21600"/>
                  <a:pt x="3436" y="21600"/>
                </a:cubicBezTo>
                <a:lnTo>
                  <a:pt x="18164" y="21600"/>
                </a:lnTo>
                <a:cubicBezTo>
                  <a:pt x="18393" y="21600"/>
                  <a:pt x="18577" y="21403"/>
                  <a:pt x="18631" y="21143"/>
                </a:cubicBezTo>
                <a:lnTo>
                  <a:pt x="18640" y="21145"/>
                </a:lnTo>
                <a:lnTo>
                  <a:pt x="20422" y="10800"/>
                </a:lnTo>
                <a:lnTo>
                  <a:pt x="20618" y="10800"/>
                </a:lnTo>
                <a:cubicBezTo>
                  <a:pt x="21160" y="10800"/>
                  <a:pt x="21600" y="10262"/>
                  <a:pt x="21600" y="9600"/>
                </a:cubicBezTo>
                <a:lnTo>
                  <a:pt x="21600" y="8400"/>
                </a:lnTo>
                <a:cubicBezTo>
                  <a:pt x="21600" y="7738"/>
                  <a:pt x="21160" y="7200"/>
                  <a:pt x="20618" y="72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18" name="Shape 2818"/>
          <p:cNvSpPr/>
          <p:nvPr/>
        </p:nvSpPr>
        <p:spPr>
          <a:xfrm>
            <a:off x="20987237" y="3681364"/>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7"/>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7"/>
                  <a:pt x="21600" y="10800"/>
                </a:cubicBezTo>
                <a:lnTo>
                  <a:pt x="21600" y="9720"/>
                </a:lnTo>
                <a:cubicBezTo>
                  <a:pt x="21600" y="9124"/>
                  <a:pt x="21160" y="8640"/>
                  <a:pt x="20618" y="8640"/>
                </a:cubicBezTo>
                <a:moveTo>
                  <a:pt x="10453" y="7402"/>
                </a:moveTo>
                <a:cubicBezTo>
                  <a:pt x="10542" y="7500"/>
                  <a:pt x="10665" y="7560"/>
                  <a:pt x="10800" y="7560"/>
                </a:cubicBezTo>
                <a:cubicBezTo>
                  <a:pt x="10936" y="7560"/>
                  <a:pt x="11058" y="7500"/>
                  <a:pt x="11147" y="7402"/>
                </a:cubicBezTo>
                <a:lnTo>
                  <a:pt x="13111" y="5242"/>
                </a:lnTo>
                <a:cubicBezTo>
                  <a:pt x="13200" y="5144"/>
                  <a:pt x="13255" y="5009"/>
                  <a:pt x="13255" y="4860"/>
                </a:cubicBezTo>
                <a:cubicBezTo>
                  <a:pt x="13255" y="4562"/>
                  <a:pt x="13035" y="4320"/>
                  <a:pt x="12764" y="4320"/>
                </a:cubicBezTo>
                <a:cubicBezTo>
                  <a:pt x="12628" y="4320"/>
                  <a:pt x="12506" y="4381"/>
                  <a:pt x="12417" y="4478"/>
                </a:cubicBezTo>
                <a:lnTo>
                  <a:pt x="11291" y="5716"/>
                </a:lnTo>
                <a:lnTo>
                  <a:pt x="11291" y="540"/>
                </a:lnTo>
                <a:cubicBezTo>
                  <a:pt x="11291" y="242"/>
                  <a:pt x="11071" y="0"/>
                  <a:pt x="10800" y="0"/>
                </a:cubicBezTo>
                <a:cubicBezTo>
                  <a:pt x="10529" y="0"/>
                  <a:pt x="10309" y="242"/>
                  <a:pt x="10309" y="540"/>
                </a:cubicBezTo>
                <a:lnTo>
                  <a:pt x="10309" y="5716"/>
                </a:lnTo>
                <a:lnTo>
                  <a:pt x="9183" y="4478"/>
                </a:lnTo>
                <a:cubicBezTo>
                  <a:pt x="9095" y="4381"/>
                  <a:pt x="8972" y="4320"/>
                  <a:pt x="8836" y="4320"/>
                </a:cubicBezTo>
                <a:cubicBezTo>
                  <a:pt x="8565" y="4320"/>
                  <a:pt x="8345" y="4562"/>
                  <a:pt x="8345" y="4860"/>
                </a:cubicBezTo>
                <a:cubicBezTo>
                  <a:pt x="8345" y="5009"/>
                  <a:pt x="8400" y="5144"/>
                  <a:pt x="8489" y="5242"/>
                </a:cubicBezTo>
                <a:cubicBezTo>
                  <a:pt x="8489" y="5242"/>
                  <a:pt x="10453" y="7402"/>
                  <a:pt x="10453" y="7402"/>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19" name="Shape 2819"/>
          <p:cNvSpPr/>
          <p:nvPr/>
        </p:nvSpPr>
        <p:spPr>
          <a:xfrm>
            <a:off x="22053759" y="3681364"/>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7"/>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7"/>
                  <a:pt x="21600" y="10800"/>
                </a:cubicBezTo>
                <a:lnTo>
                  <a:pt x="21600" y="9720"/>
                </a:lnTo>
                <a:cubicBezTo>
                  <a:pt x="21600" y="9124"/>
                  <a:pt x="21160" y="8640"/>
                  <a:pt x="20618" y="8640"/>
                </a:cubicBezTo>
                <a:moveTo>
                  <a:pt x="8836" y="3240"/>
                </a:moveTo>
                <a:cubicBezTo>
                  <a:pt x="8972" y="3240"/>
                  <a:pt x="9095" y="3179"/>
                  <a:pt x="9183" y="3082"/>
                </a:cubicBezTo>
                <a:lnTo>
                  <a:pt x="10309" y="1844"/>
                </a:lnTo>
                <a:lnTo>
                  <a:pt x="10309" y="7020"/>
                </a:lnTo>
                <a:cubicBezTo>
                  <a:pt x="10309" y="7318"/>
                  <a:pt x="10529" y="7560"/>
                  <a:pt x="10800" y="7560"/>
                </a:cubicBezTo>
                <a:cubicBezTo>
                  <a:pt x="11071" y="7560"/>
                  <a:pt x="11291" y="7318"/>
                  <a:pt x="11291" y="7020"/>
                </a:cubicBezTo>
                <a:lnTo>
                  <a:pt x="11291" y="1844"/>
                </a:lnTo>
                <a:lnTo>
                  <a:pt x="12417" y="3082"/>
                </a:lnTo>
                <a:cubicBezTo>
                  <a:pt x="12505" y="3179"/>
                  <a:pt x="12628" y="3240"/>
                  <a:pt x="12764" y="3240"/>
                </a:cubicBezTo>
                <a:cubicBezTo>
                  <a:pt x="13035" y="3240"/>
                  <a:pt x="13255" y="2998"/>
                  <a:pt x="13255" y="2700"/>
                </a:cubicBezTo>
                <a:cubicBezTo>
                  <a:pt x="13255" y="2551"/>
                  <a:pt x="13199" y="2416"/>
                  <a:pt x="13111" y="2318"/>
                </a:cubicBezTo>
                <a:lnTo>
                  <a:pt x="11147" y="158"/>
                </a:lnTo>
                <a:cubicBezTo>
                  <a:pt x="11058" y="61"/>
                  <a:pt x="10936" y="0"/>
                  <a:pt x="10800" y="0"/>
                </a:cubicBezTo>
                <a:cubicBezTo>
                  <a:pt x="10664" y="0"/>
                  <a:pt x="10542" y="60"/>
                  <a:pt x="10453" y="158"/>
                </a:cubicBezTo>
                <a:lnTo>
                  <a:pt x="8489" y="2318"/>
                </a:lnTo>
                <a:cubicBezTo>
                  <a:pt x="8400" y="2416"/>
                  <a:pt x="8345" y="2551"/>
                  <a:pt x="8345" y="2700"/>
                </a:cubicBezTo>
                <a:cubicBezTo>
                  <a:pt x="8345" y="2998"/>
                  <a:pt x="8565" y="3240"/>
                  <a:pt x="8836" y="324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20" name="Shape 2820"/>
          <p:cNvSpPr/>
          <p:nvPr/>
        </p:nvSpPr>
        <p:spPr>
          <a:xfrm>
            <a:off x="12455059" y="4747886"/>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7507" y="3082"/>
                </a:moveTo>
                <a:lnTo>
                  <a:pt x="7507" y="3082"/>
                </a:lnTo>
                <a:lnTo>
                  <a:pt x="9471" y="5242"/>
                </a:lnTo>
                <a:cubicBezTo>
                  <a:pt x="9560" y="5340"/>
                  <a:pt x="9683" y="5400"/>
                  <a:pt x="9818" y="5400"/>
                </a:cubicBezTo>
                <a:cubicBezTo>
                  <a:pt x="10089" y="5400"/>
                  <a:pt x="10309" y="5158"/>
                  <a:pt x="10309" y="4860"/>
                </a:cubicBezTo>
                <a:cubicBezTo>
                  <a:pt x="10309" y="4712"/>
                  <a:pt x="10254" y="4577"/>
                  <a:pt x="10165" y="4478"/>
                </a:cubicBezTo>
                <a:lnTo>
                  <a:pt x="9040" y="3240"/>
                </a:lnTo>
                <a:lnTo>
                  <a:pt x="13745" y="3240"/>
                </a:lnTo>
                <a:lnTo>
                  <a:pt x="13745" y="3240"/>
                </a:lnTo>
                <a:cubicBezTo>
                  <a:pt x="14016" y="3240"/>
                  <a:pt x="14236" y="2998"/>
                  <a:pt x="14236" y="2700"/>
                </a:cubicBezTo>
                <a:cubicBezTo>
                  <a:pt x="14236" y="2402"/>
                  <a:pt x="14016" y="2160"/>
                  <a:pt x="13745" y="2160"/>
                </a:cubicBezTo>
                <a:lnTo>
                  <a:pt x="9040" y="2160"/>
                </a:lnTo>
                <a:lnTo>
                  <a:pt x="10165" y="922"/>
                </a:lnTo>
                <a:cubicBezTo>
                  <a:pt x="10254" y="824"/>
                  <a:pt x="10309" y="689"/>
                  <a:pt x="10309" y="540"/>
                </a:cubicBezTo>
                <a:cubicBezTo>
                  <a:pt x="10309" y="242"/>
                  <a:pt x="10089" y="0"/>
                  <a:pt x="9818" y="0"/>
                </a:cubicBezTo>
                <a:cubicBezTo>
                  <a:pt x="9683" y="0"/>
                  <a:pt x="9560" y="61"/>
                  <a:pt x="9471" y="158"/>
                </a:cubicBezTo>
                <a:lnTo>
                  <a:pt x="7507" y="2318"/>
                </a:lnTo>
                <a:lnTo>
                  <a:pt x="7507" y="2318"/>
                </a:lnTo>
                <a:cubicBezTo>
                  <a:pt x="7419" y="2417"/>
                  <a:pt x="7364" y="2552"/>
                  <a:pt x="7364" y="2700"/>
                </a:cubicBezTo>
                <a:cubicBezTo>
                  <a:pt x="7364" y="2849"/>
                  <a:pt x="7419" y="2984"/>
                  <a:pt x="7507" y="30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21" name="Shape 2821"/>
          <p:cNvSpPr/>
          <p:nvPr/>
        </p:nvSpPr>
        <p:spPr>
          <a:xfrm>
            <a:off x="13521582" y="4747886"/>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7855" y="3240"/>
                </a:moveTo>
                <a:lnTo>
                  <a:pt x="7855" y="3240"/>
                </a:lnTo>
                <a:lnTo>
                  <a:pt x="12560" y="3240"/>
                </a:lnTo>
                <a:lnTo>
                  <a:pt x="11435" y="4478"/>
                </a:lnTo>
                <a:cubicBezTo>
                  <a:pt x="11346" y="4577"/>
                  <a:pt x="11291" y="4712"/>
                  <a:pt x="11291" y="4860"/>
                </a:cubicBezTo>
                <a:cubicBezTo>
                  <a:pt x="11291" y="5158"/>
                  <a:pt x="11511" y="5400"/>
                  <a:pt x="11782" y="5400"/>
                </a:cubicBezTo>
                <a:cubicBezTo>
                  <a:pt x="11917" y="5400"/>
                  <a:pt x="12040" y="5340"/>
                  <a:pt x="12129" y="5242"/>
                </a:cubicBezTo>
                <a:lnTo>
                  <a:pt x="14093" y="3082"/>
                </a:lnTo>
                <a:cubicBezTo>
                  <a:pt x="14181" y="2984"/>
                  <a:pt x="14236" y="2849"/>
                  <a:pt x="14236" y="2700"/>
                </a:cubicBezTo>
                <a:cubicBezTo>
                  <a:pt x="14236" y="2552"/>
                  <a:pt x="14181" y="2417"/>
                  <a:pt x="14093" y="2318"/>
                </a:cubicBezTo>
                <a:lnTo>
                  <a:pt x="12129" y="158"/>
                </a:lnTo>
                <a:cubicBezTo>
                  <a:pt x="12040" y="61"/>
                  <a:pt x="11917" y="0"/>
                  <a:pt x="11782" y="0"/>
                </a:cubicBezTo>
                <a:cubicBezTo>
                  <a:pt x="11511" y="0"/>
                  <a:pt x="11291" y="242"/>
                  <a:pt x="11291" y="540"/>
                </a:cubicBezTo>
                <a:cubicBezTo>
                  <a:pt x="11291" y="689"/>
                  <a:pt x="11346" y="824"/>
                  <a:pt x="11435" y="922"/>
                </a:cubicBezTo>
                <a:lnTo>
                  <a:pt x="12560" y="2160"/>
                </a:lnTo>
                <a:lnTo>
                  <a:pt x="7855" y="2160"/>
                </a:lnTo>
                <a:cubicBezTo>
                  <a:pt x="7584" y="2160"/>
                  <a:pt x="7364" y="2402"/>
                  <a:pt x="7364" y="2700"/>
                </a:cubicBezTo>
                <a:cubicBezTo>
                  <a:pt x="7364" y="2998"/>
                  <a:pt x="7584" y="3240"/>
                  <a:pt x="7855" y="324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22" name="Shape 2822"/>
          <p:cNvSpPr/>
          <p:nvPr/>
        </p:nvSpPr>
        <p:spPr>
          <a:xfrm>
            <a:off x="14588104" y="4747886"/>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8345" y="3780"/>
                </a:moveTo>
                <a:lnTo>
                  <a:pt x="10309" y="3780"/>
                </a:lnTo>
                <a:lnTo>
                  <a:pt x="10309" y="5940"/>
                </a:lnTo>
                <a:cubicBezTo>
                  <a:pt x="10309" y="6238"/>
                  <a:pt x="10529" y="6480"/>
                  <a:pt x="10800" y="6480"/>
                </a:cubicBezTo>
                <a:cubicBezTo>
                  <a:pt x="11071" y="6480"/>
                  <a:pt x="11291" y="6238"/>
                  <a:pt x="11291" y="5940"/>
                </a:cubicBezTo>
                <a:lnTo>
                  <a:pt x="11291" y="3780"/>
                </a:lnTo>
                <a:lnTo>
                  <a:pt x="13255" y="3780"/>
                </a:lnTo>
                <a:cubicBezTo>
                  <a:pt x="13525" y="3780"/>
                  <a:pt x="13745" y="3538"/>
                  <a:pt x="13745" y="3240"/>
                </a:cubicBezTo>
                <a:cubicBezTo>
                  <a:pt x="13745" y="2942"/>
                  <a:pt x="13525" y="2700"/>
                  <a:pt x="13255" y="2700"/>
                </a:cubicBezTo>
                <a:lnTo>
                  <a:pt x="11291" y="2700"/>
                </a:lnTo>
                <a:lnTo>
                  <a:pt x="11291" y="540"/>
                </a:lnTo>
                <a:cubicBezTo>
                  <a:pt x="11291" y="242"/>
                  <a:pt x="11071" y="0"/>
                  <a:pt x="10800" y="0"/>
                </a:cubicBezTo>
                <a:cubicBezTo>
                  <a:pt x="10529" y="0"/>
                  <a:pt x="10309" y="242"/>
                  <a:pt x="10309" y="540"/>
                </a:cubicBezTo>
                <a:lnTo>
                  <a:pt x="10309" y="2700"/>
                </a:lnTo>
                <a:lnTo>
                  <a:pt x="8345" y="2700"/>
                </a:lnTo>
                <a:cubicBezTo>
                  <a:pt x="8075" y="2700"/>
                  <a:pt x="7855" y="2942"/>
                  <a:pt x="7855" y="3240"/>
                </a:cubicBezTo>
                <a:cubicBezTo>
                  <a:pt x="7855" y="3538"/>
                  <a:pt x="8075" y="3780"/>
                  <a:pt x="8345" y="378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23" name="Shape 2823"/>
          <p:cNvSpPr/>
          <p:nvPr/>
        </p:nvSpPr>
        <p:spPr>
          <a:xfrm>
            <a:off x="15654626" y="4785976"/>
            <a:ext cx="558655" cy="444385"/>
          </a:xfrm>
          <a:custGeom>
            <a:avLst/>
            <a:gdLst/>
            <a:ahLst/>
            <a:cxnLst>
              <a:cxn ang="0">
                <a:pos x="wd2" y="hd2"/>
              </a:cxn>
              <a:cxn ang="5400000">
                <a:pos x="wd2" y="hd2"/>
              </a:cxn>
              <a:cxn ang="10800000">
                <a:pos x="wd2" y="hd2"/>
              </a:cxn>
              <a:cxn ang="16200000">
                <a:pos x="wd2" y="hd2"/>
              </a:cxn>
            </a:cxnLst>
            <a:rect l="0" t="0" r="r" b="b"/>
            <a:pathLst>
              <a:path w="21600" h="21600" extrusionOk="0">
                <a:moveTo>
                  <a:pt x="20618" y="9257"/>
                </a:moveTo>
                <a:lnTo>
                  <a:pt x="982" y="9257"/>
                </a:lnTo>
                <a:lnTo>
                  <a:pt x="982" y="8023"/>
                </a:lnTo>
                <a:lnTo>
                  <a:pt x="20618" y="8023"/>
                </a:lnTo>
                <a:cubicBezTo>
                  <a:pt x="20618" y="8023"/>
                  <a:pt x="20618" y="9257"/>
                  <a:pt x="20618" y="9257"/>
                </a:cubicBezTo>
                <a:close/>
                <a:moveTo>
                  <a:pt x="19006" y="12960"/>
                </a:moveTo>
                <a:lnTo>
                  <a:pt x="15735" y="12960"/>
                </a:lnTo>
                <a:lnTo>
                  <a:pt x="16045" y="10491"/>
                </a:lnTo>
                <a:lnTo>
                  <a:pt x="19419" y="10491"/>
                </a:lnTo>
                <a:cubicBezTo>
                  <a:pt x="19419" y="10491"/>
                  <a:pt x="19006" y="12960"/>
                  <a:pt x="19006" y="12960"/>
                </a:cubicBezTo>
                <a:close/>
                <a:moveTo>
                  <a:pt x="18386" y="16663"/>
                </a:moveTo>
                <a:lnTo>
                  <a:pt x="15270" y="16663"/>
                </a:lnTo>
                <a:lnTo>
                  <a:pt x="15580" y="14194"/>
                </a:lnTo>
                <a:lnTo>
                  <a:pt x="18799" y="14194"/>
                </a:lnTo>
                <a:cubicBezTo>
                  <a:pt x="18799" y="14194"/>
                  <a:pt x="18386" y="16663"/>
                  <a:pt x="18386" y="16663"/>
                </a:cubicBezTo>
                <a:close/>
                <a:moveTo>
                  <a:pt x="17765" y="20366"/>
                </a:moveTo>
                <a:lnTo>
                  <a:pt x="14805" y="20366"/>
                </a:lnTo>
                <a:lnTo>
                  <a:pt x="15115" y="17897"/>
                </a:lnTo>
                <a:lnTo>
                  <a:pt x="18179" y="17897"/>
                </a:lnTo>
                <a:cubicBezTo>
                  <a:pt x="18179" y="17897"/>
                  <a:pt x="17765" y="20366"/>
                  <a:pt x="17765" y="20366"/>
                </a:cubicBezTo>
                <a:close/>
                <a:moveTo>
                  <a:pt x="11291" y="12960"/>
                </a:moveTo>
                <a:lnTo>
                  <a:pt x="11291" y="10491"/>
                </a:lnTo>
                <a:lnTo>
                  <a:pt x="15063" y="10491"/>
                </a:lnTo>
                <a:lnTo>
                  <a:pt x="14753" y="12960"/>
                </a:lnTo>
                <a:cubicBezTo>
                  <a:pt x="14753" y="12960"/>
                  <a:pt x="11291" y="12960"/>
                  <a:pt x="11291" y="12960"/>
                </a:cubicBezTo>
                <a:close/>
                <a:moveTo>
                  <a:pt x="14288" y="16663"/>
                </a:moveTo>
                <a:lnTo>
                  <a:pt x="11291" y="16663"/>
                </a:lnTo>
                <a:lnTo>
                  <a:pt x="11291" y="14194"/>
                </a:lnTo>
                <a:lnTo>
                  <a:pt x="14598" y="14194"/>
                </a:lnTo>
                <a:cubicBezTo>
                  <a:pt x="14598" y="14194"/>
                  <a:pt x="14288" y="16663"/>
                  <a:pt x="14288" y="16663"/>
                </a:cubicBezTo>
                <a:close/>
                <a:moveTo>
                  <a:pt x="13823" y="20366"/>
                </a:moveTo>
                <a:lnTo>
                  <a:pt x="11291" y="20366"/>
                </a:lnTo>
                <a:lnTo>
                  <a:pt x="11291" y="17897"/>
                </a:lnTo>
                <a:lnTo>
                  <a:pt x="14133" y="17897"/>
                </a:lnTo>
                <a:cubicBezTo>
                  <a:pt x="14133" y="17897"/>
                  <a:pt x="13823" y="20366"/>
                  <a:pt x="13823" y="20366"/>
                </a:cubicBezTo>
                <a:close/>
                <a:moveTo>
                  <a:pt x="10309" y="12960"/>
                </a:moveTo>
                <a:lnTo>
                  <a:pt x="6847" y="12960"/>
                </a:lnTo>
                <a:lnTo>
                  <a:pt x="6537" y="10491"/>
                </a:lnTo>
                <a:lnTo>
                  <a:pt x="10309" y="10491"/>
                </a:lnTo>
                <a:cubicBezTo>
                  <a:pt x="10309" y="10491"/>
                  <a:pt x="10309" y="12960"/>
                  <a:pt x="10309" y="12960"/>
                </a:cubicBezTo>
                <a:close/>
                <a:moveTo>
                  <a:pt x="10309" y="16663"/>
                </a:moveTo>
                <a:lnTo>
                  <a:pt x="7312" y="16663"/>
                </a:lnTo>
                <a:lnTo>
                  <a:pt x="7002" y="14194"/>
                </a:lnTo>
                <a:lnTo>
                  <a:pt x="10309" y="14194"/>
                </a:lnTo>
                <a:cubicBezTo>
                  <a:pt x="10309" y="14194"/>
                  <a:pt x="10309" y="16663"/>
                  <a:pt x="10309" y="16663"/>
                </a:cubicBezTo>
                <a:close/>
                <a:moveTo>
                  <a:pt x="10309" y="20366"/>
                </a:moveTo>
                <a:lnTo>
                  <a:pt x="7777" y="20366"/>
                </a:lnTo>
                <a:lnTo>
                  <a:pt x="7467" y="17897"/>
                </a:lnTo>
                <a:lnTo>
                  <a:pt x="10309" y="17897"/>
                </a:lnTo>
                <a:cubicBezTo>
                  <a:pt x="10309" y="17897"/>
                  <a:pt x="10309" y="20366"/>
                  <a:pt x="10309" y="20366"/>
                </a:cubicBezTo>
                <a:close/>
                <a:moveTo>
                  <a:pt x="3834" y="20366"/>
                </a:moveTo>
                <a:lnTo>
                  <a:pt x="3421" y="17897"/>
                </a:lnTo>
                <a:lnTo>
                  <a:pt x="6485" y="17897"/>
                </a:lnTo>
                <a:lnTo>
                  <a:pt x="6795" y="20366"/>
                </a:lnTo>
                <a:cubicBezTo>
                  <a:pt x="6795" y="20366"/>
                  <a:pt x="3834" y="20366"/>
                  <a:pt x="3834" y="20366"/>
                </a:cubicBezTo>
                <a:close/>
                <a:moveTo>
                  <a:pt x="2801" y="14194"/>
                </a:moveTo>
                <a:lnTo>
                  <a:pt x="6020" y="14194"/>
                </a:lnTo>
                <a:lnTo>
                  <a:pt x="6330" y="16663"/>
                </a:lnTo>
                <a:lnTo>
                  <a:pt x="3214" y="16663"/>
                </a:lnTo>
                <a:cubicBezTo>
                  <a:pt x="3214" y="16663"/>
                  <a:pt x="2801" y="14194"/>
                  <a:pt x="2801" y="14194"/>
                </a:cubicBezTo>
                <a:close/>
                <a:moveTo>
                  <a:pt x="2181" y="10491"/>
                </a:moveTo>
                <a:lnTo>
                  <a:pt x="5555" y="10491"/>
                </a:lnTo>
                <a:lnTo>
                  <a:pt x="5865" y="12960"/>
                </a:lnTo>
                <a:lnTo>
                  <a:pt x="2594" y="12960"/>
                </a:lnTo>
                <a:cubicBezTo>
                  <a:pt x="2594" y="12960"/>
                  <a:pt x="2181" y="10491"/>
                  <a:pt x="2181" y="10491"/>
                </a:cubicBezTo>
                <a:close/>
                <a:moveTo>
                  <a:pt x="20618" y="6789"/>
                </a:moveTo>
                <a:lnTo>
                  <a:pt x="982" y="6789"/>
                </a:lnTo>
                <a:cubicBezTo>
                  <a:pt x="440" y="6789"/>
                  <a:pt x="0" y="7342"/>
                  <a:pt x="0" y="8023"/>
                </a:cubicBezTo>
                <a:lnTo>
                  <a:pt x="0" y="9257"/>
                </a:lnTo>
                <a:cubicBezTo>
                  <a:pt x="0" y="9939"/>
                  <a:pt x="440" y="10491"/>
                  <a:pt x="982" y="10491"/>
                </a:cubicBezTo>
                <a:lnTo>
                  <a:pt x="1178" y="10491"/>
                </a:lnTo>
                <a:lnTo>
                  <a:pt x="2960" y="21133"/>
                </a:lnTo>
                <a:lnTo>
                  <a:pt x="2969" y="21130"/>
                </a:lnTo>
                <a:cubicBezTo>
                  <a:pt x="3023" y="21398"/>
                  <a:pt x="3207" y="21600"/>
                  <a:pt x="3436" y="21600"/>
                </a:cubicBezTo>
                <a:lnTo>
                  <a:pt x="18164" y="21600"/>
                </a:lnTo>
                <a:cubicBezTo>
                  <a:pt x="18393" y="21600"/>
                  <a:pt x="18577" y="21398"/>
                  <a:pt x="18631" y="21130"/>
                </a:cubicBezTo>
                <a:lnTo>
                  <a:pt x="18640" y="21133"/>
                </a:lnTo>
                <a:lnTo>
                  <a:pt x="20422" y="10491"/>
                </a:lnTo>
                <a:lnTo>
                  <a:pt x="20618" y="10491"/>
                </a:lnTo>
                <a:cubicBezTo>
                  <a:pt x="21160" y="10491"/>
                  <a:pt x="21600" y="9939"/>
                  <a:pt x="21600" y="9257"/>
                </a:cubicBezTo>
                <a:lnTo>
                  <a:pt x="21600" y="8023"/>
                </a:lnTo>
                <a:cubicBezTo>
                  <a:pt x="21600" y="7342"/>
                  <a:pt x="21160" y="6789"/>
                  <a:pt x="20618" y="6789"/>
                </a:cubicBezTo>
                <a:moveTo>
                  <a:pt x="8345" y="1234"/>
                </a:moveTo>
                <a:lnTo>
                  <a:pt x="13255" y="1234"/>
                </a:lnTo>
                <a:cubicBezTo>
                  <a:pt x="13525" y="1234"/>
                  <a:pt x="13745" y="958"/>
                  <a:pt x="13745" y="617"/>
                </a:cubicBezTo>
                <a:cubicBezTo>
                  <a:pt x="13745" y="276"/>
                  <a:pt x="13525" y="0"/>
                  <a:pt x="13255" y="0"/>
                </a:cubicBezTo>
                <a:lnTo>
                  <a:pt x="8345" y="0"/>
                </a:lnTo>
                <a:cubicBezTo>
                  <a:pt x="8075" y="0"/>
                  <a:pt x="7855" y="276"/>
                  <a:pt x="7855" y="617"/>
                </a:cubicBezTo>
                <a:cubicBezTo>
                  <a:pt x="7855" y="958"/>
                  <a:pt x="8075" y="1234"/>
                  <a:pt x="8345" y="123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24" name="Shape 2824"/>
          <p:cNvSpPr/>
          <p:nvPr/>
        </p:nvSpPr>
        <p:spPr>
          <a:xfrm>
            <a:off x="16721148" y="4722492"/>
            <a:ext cx="558655" cy="558563"/>
          </a:xfrm>
          <a:custGeom>
            <a:avLst/>
            <a:gdLst/>
            <a:ahLst/>
            <a:cxnLst>
              <a:cxn ang="0">
                <a:pos x="wd2" y="hd2"/>
              </a:cxn>
              <a:cxn ang="5400000">
                <a:pos x="wd2" y="hd2"/>
              </a:cxn>
              <a:cxn ang="10800000">
                <a:pos x="wd2" y="hd2"/>
              </a:cxn>
              <a:cxn ang="16200000">
                <a:pos x="wd2" y="hd2"/>
              </a:cxn>
            </a:cxnLst>
            <a:rect l="0" t="0" r="r" b="b"/>
            <a:pathLst>
              <a:path w="21600" h="21388" extrusionOk="0">
                <a:moveTo>
                  <a:pt x="10309" y="9720"/>
                </a:moveTo>
                <a:lnTo>
                  <a:pt x="9327" y="9720"/>
                </a:lnTo>
                <a:cubicBezTo>
                  <a:pt x="9056" y="9720"/>
                  <a:pt x="8836" y="9937"/>
                  <a:pt x="8836" y="10206"/>
                </a:cubicBezTo>
                <a:cubicBezTo>
                  <a:pt x="8836" y="10475"/>
                  <a:pt x="9056" y="10692"/>
                  <a:pt x="9327" y="10692"/>
                </a:cubicBezTo>
                <a:lnTo>
                  <a:pt x="10309" y="10692"/>
                </a:lnTo>
                <a:cubicBezTo>
                  <a:pt x="10580" y="10692"/>
                  <a:pt x="10800" y="10475"/>
                  <a:pt x="10800" y="10206"/>
                </a:cubicBezTo>
                <a:cubicBezTo>
                  <a:pt x="10800" y="9937"/>
                  <a:pt x="10580" y="9720"/>
                  <a:pt x="10309" y="9720"/>
                </a:cubicBezTo>
                <a:moveTo>
                  <a:pt x="13255" y="18471"/>
                </a:moveTo>
                <a:lnTo>
                  <a:pt x="12273" y="18471"/>
                </a:lnTo>
                <a:cubicBezTo>
                  <a:pt x="12002" y="18471"/>
                  <a:pt x="11782" y="18689"/>
                  <a:pt x="11782" y="18957"/>
                </a:cubicBezTo>
                <a:cubicBezTo>
                  <a:pt x="11782" y="19226"/>
                  <a:pt x="12002" y="19443"/>
                  <a:pt x="12273" y="19443"/>
                </a:cubicBezTo>
                <a:lnTo>
                  <a:pt x="13255" y="19443"/>
                </a:lnTo>
                <a:cubicBezTo>
                  <a:pt x="13525" y="19443"/>
                  <a:pt x="13745" y="19226"/>
                  <a:pt x="13745" y="18957"/>
                </a:cubicBezTo>
                <a:cubicBezTo>
                  <a:pt x="13745" y="18689"/>
                  <a:pt x="13525" y="18471"/>
                  <a:pt x="13255" y="18471"/>
                </a:cubicBezTo>
                <a:moveTo>
                  <a:pt x="10309" y="18471"/>
                </a:moveTo>
                <a:lnTo>
                  <a:pt x="9327" y="18471"/>
                </a:lnTo>
                <a:cubicBezTo>
                  <a:pt x="9056" y="18471"/>
                  <a:pt x="8836" y="18689"/>
                  <a:pt x="8836" y="18957"/>
                </a:cubicBezTo>
                <a:cubicBezTo>
                  <a:pt x="8836" y="19226"/>
                  <a:pt x="9056" y="19443"/>
                  <a:pt x="9327" y="19443"/>
                </a:cubicBezTo>
                <a:lnTo>
                  <a:pt x="10309" y="19443"/>
                </a:lnTo>
                <a:cubicBezTo>
                  <a:pt x="10580" y="19443"/>
                  <a:pt x="10800" y="19226"/>
                  <a:pt x="10800" y="18957"/>
                </a:cubicBezTo>
                <a:cubicBezTo>
                  <a:pt x="10800" y="18689"/>
                  <a:pt x="10580" y="18471"/>
                  <a:pt x="10309" y="18471"/>
                </a:cubicBezTo>
                <a:moveTo>
                  <a:pt x="20618" y="15554"/>
                </a:moveTo>
                <a:cubicBezTo>
                  <a:pt x="20618" y="16091"/>
                  <a:pt x="20178" y="16526"/>
                  <a:pt x="19636" y="16526"/>
                </a:cubicBezTo>
                <a:lnTo>
                  <a:pt x="16691" y="16526"/>
                </a:lnTo>
                <a:cubicBezTo>
                  <a:pt x="16149" y="16526"/>
                  <a:pt x="15709" y="16091"/>
                  <a:pt x="15709" y="15554"/>
                </a:cubicBezTo>
                <a:lnTo>
                  <a:pt x="15709" y="13609"/>
                </a:lnTo>
                <a:cubicBezTo>
                  <a:pt x="15709" y="13073"/>
                  <a:pt x="16149" y="12637"/>
                  <a:pt x="16691" y="12637"/>
                </a:cubicBezTo>
                <a:lnTo>
                  <a:pt x="19636" y="12637"/>
                </a:lnTo>
                <a:cubicBezTo>
                  <a:pt x="20178" y="12637"/>
                  <a:pt x="20618" y="13073"/>
                  <a:pt x="20618" y="13609"/>
                </a:cubicBezTo>
                <a:cubicBezTo>
                  <a:pt x="20618" y="13609"/>
                  <a:pt x="20618" y="15554"/>
                  <a:pt x="20618" y="15554"/>
                </a:cubicBezTo>
                <a:close/>
                <a:moveTo>
                  <a:pt x="18655" y="19443"/>
                </a:moveTo>
                <a:cubicBezTo>
                  <a:pt x="18655" y="19980"/>
                  <a:pt x="18215" y="20416"/>
                  <a:pt x="17673" y="20416"/>
                </a:cubicBezTo>
                <a:lnTo>
                  <a:pt x="1964" y="20416"/>
                </a:lnTo>
                <a:cubicBezTo>
                  <a:pt x="1422" y="20416"/>
                  <a:pt x="982" y="19980"/>
                  <a:pt x="982" y="19443"/>
                </a:cubicBezTo>
                <a:lnTo>
                  <a:pt x="982" y="9720"/>
                </a:lnTo>
                <a:cubicBezTo>
                  <a:pt x="982" y="9183"/>
                  <a:pt x="1422" y="8747"/>
                  <a:pt x="1964" y="8747"/>
                </a:cubicBezTo>
                <a:lnTo>
                  <a:pt x="17673" y="8747"/>
                </a:lnTo>
                <a:cubicBezTo>
                  <a:pt x="18215" y="8747"/>
                  <a:pt x="18655" y="9183"/>
                  <a:pt x="18655" y="9720"/>
                </a:cubicBezTo>
                <a:lnTo>
                  <a:pt x="18655" y="11664"/>
                </a:lnTo>
                <a:lnTo>
                  <a:pt x="16691" y="11664"/>
                </a:lnTo>
                <a:cubicBezTo>
                  <a:pt x="15606" y="11664"/>
                  <a:pt x="14727" y="12535"/>
                  <a:pt x="14727" y="13609"/>
                </a:cubicBezTo>
                <a:lnTo>
                  <a:pt x="14727" y="15554"/>
                </a:lnTo>
                <a:cubicBezTo>
                  <a:pt x="14727" y="16628"/>
                  <a:pt x="15606" y="17499"/>
                  <a:pt x="16691" y="17499"/>
                </a:cubicBezTo>
                <a:lnTo>
                  <a:pt x="18655" y="17499"/>
                </a:lnTo>
                <a:cubicBezTo>
                  <a:pt x="18655" y="17499"/>
                  <a:pt x="18655" y="19443"/>
                  <a:pt x="18655" y="19443"/>
                </a:cubicBezTo>
                <a:close/>
                <a:moveTo>
                  <a:pt x="982" y="7775"/>
                </a:moveTo>
                <a:cubicBezTo>
                  <a:pt x="982" y="7238"/>
                  <a:pt x="1422" y="6803"/>
                  <a:pt x="1964" y="6803"/>
                </a:cubicBezTo>
                <a:lnTo>
                  <a:pt x="2555" y="6803"/>
                </a:lnTo>
                <a:lnTo>
                  <a:pt x="2817" y="7775"/>
                </a:lnTo>
                <a:lnTo>
                  <a:pt x="1964" y="7775"/>
                </a:lnTo>
                <a:cubicBezTo>
                  <a:pt x="1604" y="7775"/>
                  <a:pt x="1271" y="7878"/>
                  <a:pt x="982" y="8045"/>
                </a:cubicBezTo>
                <a:cubicBezTo>
                  <a:pt x="982" y="8045"/>
                  <a:pt x="982" y="7775"/>
                  <a:pt x="982" y="7775"/>
                </a:cubicBezTo>
                <a:close/>
                <a:moveTo>
                  <a:pt x="3721" y="3600"/>
                </a:moveTo>
                <a:lnTo>
                  <a:pt x="13629" y="1005"/>
                </a:lnTo>
                <a:cubicBezTo>
                  <a:pt x="14152" y="866"/>
                  <a:pt x="14690" y="1174"/>
                  <a:pt x="14831" y="1693"/>
                </a:cubicBezTo>
                <a:lnTo>
                  <a:pt x="15085" y="2631"/>
                </a:lnTo>
                <a:lnTo>
                  <a:pt x="3281" y="5731"/>
                </a:lnTo>
                <a:lnTo>
                  <a:pt x="3026" y="4791"/>
                </a:lnTo>
                <a:cubicBezTo>
                  <a:pt x="2886" y="4272"/>
                  <a:pt x="3197" y="3739"/>
                  <a:pt x="3721" y="3600"/>
                </a:cubicBezTo>
                <a:moveTo>
                  <a:pt x="15847" y="5448"/>
                </a:moveTo>
                <a:lnTo>
                  <a:pt x="16476" y="7775"/>
                </a:lnTo>
                <a:lnTo>
                  <a:pt x="6989" y="7775"/>
                </a:lnTo>
                <a:cubicBezTo>
                  <a:pt x="6989" y="7775"/>
                  <a:pt x="15847" y="5448"/>
                  <a:pt x="15847" y="5448"/>
                </a:cubicBezTo>
                <a:close/>
                <a:moveTo>
                  <a:pt x="17673" y="6803"/>
                </a:moveTo>
                <a:cubicBezTo>
                  <a:pt x="18215" y="6803"/>
                  <a:pt x="18655" y="7238"/>
                  <a:pt x="18655" y="7775"/>
                </a:cubicBezTo>
                <a:lnTo>
                  <a:pt x="18655" y="8045"/>
                </a:lnTo>
                <a:cubicBezTo>
                  <a:pt x="18365" y="7878"/>
                  <a:pt x="18032" y="7775"/>
                  <a:pt x="17673" y="7775"/>
                </a:cubicBezTo>
                <a:lnTo>
                  <a:pt x="17493" y="7775"/>
                </a:lnTo>
                <a:lnTo>
                  <a:pt x="17230" y="6803"/>
                </a:lnTo>
                <a:cubicBezTo>
                  <a:pt x="17230" y="6803"/>
                  <a:pt x="17673" y="6803"/>
                  <a:pt x="17673" y="6803"/>
                </a:cubicBezTo>
                <a:close/>
                <a:moveTo>
                  <a:pt x="19636" y="11664"/>
                </a:moveTo>
                <a:lnTo>
                  <a:pt x="19636" y="7775"/>
                </a:lnTo>
                <a:cubicBezTo>
                  <a:pt x="19636" y="6701"/>
                  <a:pt x="18757" y="5830"/>
                  <a:pt x="17673" y="5830"/>
                </a:cubicBezTo>
                <a:lnTo>
                  <a:pt x="16967" y="5830"/>
                </a:lnTo>
                <a:lnTo>
                  <a:pt x="15779" y="1441"/>
                </a:lnTo>
                <a:cubicBezTo>
                  <a:pt x="15498" y="404"/>
                  <a:pt x="14422" y="-212"/>
                  <a:pt x="13374" y="66"/>
                </a:cubicBezTo>
                <a:lnTo>
                  <a:pt x="3467" y="2660"/>
                </a:lnTo>
                <a:cubicBezTo>
                  <a:pt x="2419" y="2939"/>
                  <a:pt x="1798" y="4005"/>
                  <a:pt x="2078" y="5042"/>
                </a:cubicBezTo>
                <a:lnTo>
                  <a:pt x="2291" y="5830"/>
                </a:lnTo>
                <a:lnTo>
                  <a:pt x="1964" y="5830"/>
                </a:lnTo>
                <a:cubicBezTo>
                  <a:pt x="879" y="5830"/>
                  <a:pt x="0" y="6701"/>
                  <a:pt x="0" y="7775"/>
                </a:cubicBezTo>
                <a:lnTo>
                  <a:pt x="0" y="19443"/>
                </a:lnTo>
                <a:cubicBezTo>
                  <a:pt x="0" y="20517"/>
                  <a:pt x="879" y="21388"/>
                  <a:pt x="1964" y="21388"/>
                </a:cubicBezTo>
                <a:lnTo>
                  <a:pt x="17673" y="21388"/>
                </a:lnTo>
                <a:cubicBezTo>
                  <a:pt x="18757" y="21388"/>
                  <a:pt x="19636" y="20517"/>
                  <a:pt x="19636" y="19443"/>
                </a:cubicBezTo>
                <a:lnTo>
                  <a:pt x="19636" y="17499"/>
                </a:lnTo>
                <a:cubicBezTo>
                  <a:pt x="20721" y="17499"/>
                  <a:pt x="21600" y="16628"/>
                  <a:pt x="21600" y="15554"/>
                </a:cubicBezTo>
                <a:lnTo>
                  <a:pt x="21600" y="13609"/>
                </a:lnTo>
                <a:cubicBezTo>
                  <a:pt x="21600" y="12535"/>
                  <a:pt x="20721" y="11664"/>
                  <a:pt x="19636" y="11664"/>
                </a:cubicBezTo>
                <a:moveTo>
                  <a:pt x="13255" y="9720"/>
                </a:moveTo>
                <a:lnTo>
                  <a:pt x="12273" y="9720"/>
                </a:lnTo>
                <a:cubicBezTo>
                  <a:pt x="12002" y="9720"/>
                  <a:pt x="11782" y="9937"/>
                  <a:pt x="11782" y="10206"/>
                </a:cubicBezTo>
                <a:cubicBezTo>
                  <a:pt x="11782" y="10475"/>
                  <a:pt x="12002" y="10692"/>
                  <a:pt x="12273" y="10692"/>
                </a:cubicBezTo>
                <a:lnTo>
                  <a:pt x="13255" y="10692"/>
                </a:lnTo>
                <a:cubicBezTo>
                  <a:pt x="13525" y="10692"/>
                  <a:pt x="13745" y="10475"/>
                  <a:pt x="13745" y="10206"/>
                </a:cubicBezTo>
                <a:cubicBezTo>
                  <a:pt x="13745" y="9937"/>
                  <a:pt x="13525" y="9720"/>
                  <a:pt x="13255" y="9720"/>
                </a:cubicBezTo>
                <a:moveTo>
                  <a:pt x="7364" y="9720"/>
                </a:moveTo>
                <a:lnTo>
                  <a:pt x="6382" y="9720"/>
                </a:lnTo>
                <a:cubicBezTo>
                  <a:pt x="6111" y="9720"/>
                  <a:pt x="5891" y="9937"/>
                  <a:pt x="5891" y="10206"/>
                </a:cubicBezTo>
                <a:cubicBezTo>
                  <a:pt x="5891" y="10475"/>
                  <a:pt x="6111" y="10692"/>
                  <a:pt x="6382" y="10692"/>
                </a:cubicBezTo>
                <a:lnTo>
                  <a:pt x="7364" y="10692"/>
                </a:lnTo>
                <a:cubicBezTo>
                  <a:pt x="7634" y="10692"/>
                  <a:pt x="7855" y="10475"/>
                  <a:pt x="7855" y="10206"/>
                </a:cubicBezTo>
                <a:cubicBezTo>
                  <a:pt x="7855" y="9937"/>
                  <a:pt x="7634" y="9720"/>
                  <a:pt x="7364" y="9720"/>
                </a:cubicBezTo>
                <a:moveTo>
                  <a:pt x="17182" y="14095"/>
                </a:moveTo>
                <a:cubicBezTo>
                  <a:pt x="16911" y="14095"/>
                  <a:pt x="16691" y="14313"/>
                  <a:pt x="16691" y="14581"/>
                </a:cubicBezTo>
                <a:cubicBezTo>
                  <a:pt x="16691" y="14850"/>
                  <a:pt x="16911" y="15068"/>
                  <a:pt x="17182" y="15068"/>
                </a:cubicBezTo>
                <a:cubicBezTo>
                  <a:pt x="17453" y="15068"/>
                  <a:pt x="17673" y="14850"/>
                  <a:pt x="17673" y="14581"/>
                </a:cubicBezTo>
                <a:cubicBezTo>
                  <a:pt x="17673" y="14313"/>
                  <a:pt x="17453" y="14095"/>
                  <a:pt x="17182" y="14095"/>
                </a:cubicBezTo>
                <a:moveTo>
                  <a:pt x="16200" y="18471"/>
                </a:moveTo>
                <a:lnTo>
                  <a:pt x="15218" y="18471"/>
                </a:lnTo>
                <a:cubicBezTo>
                  <a:pt x="14947" y="18471"/>
                  <a:pt x="14727" y="18689"/>
                  <a:pt x="14727" y="18957"/>
                </a:cubicBezTo>
                <a:cubicBezTo>
                  <a:pt x="14727" y="19226"/>
                  <a:pt x="14947" y="19443"/>
                  <a:pt x="15218" y="19443"/>
                </a:cubicBezTo>
                <a:lnTo>
                  <a:pt x="16200" y="19443"/>
                </a:lnTo>
                <a:cubicBezTo>
                  <a:pt x="16471" y="19443"/>
                  <a:pt x="16691" y="19226"/>
                  <a:pt x="16691" y="18957"/>
                </a:cubicBezTo>
                <a:cubicBezTo>
                  <a:pt x="16691" y="18689"/>
                  <a:pt x="16471" y="18471"/>
                  <a:pt x="16200" y="18471"/>
                </a:cubicBezTo>
                <a:moveTo>
                  <a:pt x="15218" y="10692"/>
                </a:moveTo>
                <a:lnTo>
                  <a:pt x="16200" y="10692"/>
                </a:lnTo>
                <a:cubicBezTo>
                  <a:pt x="16471" y="10692"/>
                  <a:pt x="16691" y="10475"/>
                  <a:pt x="16691" y="10206"/>
                </a:cubicBezTo>
                <a:cubicBezTo>
                  <a:pt x="16691" y="9937"/>
                  <a:pt x="16471" y="9720"/>
                  <a:pt x="16200" y="9720"/>
                </a:cubicBezTo>
                <a:lnTo>
                  <a:pt x="15218" y="9720"/>
                </a:lnTo>
                <a:cubicBezTo>
                  <a:pt x="14947" y="9720"/>
                  <a:pt x="14727" y="9937"/>
                  <a:pt x="14727" y="10206"/>
                </a:cubicBezTo>
                <a:cubicBezTo>
                  <a:pt x="14727" y="10475"/>
                  <a:pt x="14947" y="10692"/>
                  <a:pt x="15218" y="10692"/>
                </a:cubicBezTo>
                <a:moveTo>
                  <a:pt x="4418" y="18471"/>
                </a:moveTo>
                <a:lnTo>
                  <a:pt x="3436" y="18471"/>
                </a:lnTo>
                <a:cubicBezTo>
                  <a:pt x="3166" y="18471"/>
                  <a:pt x="2945" y="18689"/>
                  <a:pt x="2945" y="18957"/>
                </a:cubicBezTo>
                <a:cubicBezTo>
                  <a:pt x="2945" y="19226"/>
                  <a:pt x="3166" y="19443"/>
                  <a:pt x="3436" y="19443"/>
                </a:cubicBezTo>
                <a:lnTo>
                  <a:pt x="4418" y="19443"/>
                </a:lnTo>
                <a:cubicBezTo>
                  <a:pt x="4689" y="19443"/>
                  <a:pt x="4909" y="19226"/>
                  <a:pt x="4909" y="18957"/>
                </a:cubicBezTo>
                <a:cubicBezTo>
                  <a:pt x="4909" y="18689"/>
                  <a:pt x="4689" y="18471"/>
                  <a:pt x="4418" y="18471"/>
                </a:cubicBezTo>
                <a:moveTo>
                  <a:pt x="7364" y="18471"/>
                </a:moveTo>
                <a:lnTo>
                  <a:pt x="6382" y="18471"/>
                </a:lnTo>
                <a:cubicBezTo>
                  <a:pt x="6111" y="18471"/>
                  <a:pt x="5891" y="18689"/>
                  <a:pt x="5891" y="18957"/>
                </a:cubicBezTo>
                <a:cubicBezTo>
                  <a:pt x="5891" y="19226"/>
                  <a:pt x="6111" y="19443"/>
                  <a:pt x="6382" y="19443"/>
                </a:cubicBezTo>
                <a:lnTo>
                  <a:pt x="7364" y="19443"/>
                </a:lnTo>
                <a:cubicBezTo>
                  <a:pt x="7634" y="19443"/>
                  <a:pt x="7855" y="19226"/>
                  <a:pt x="7855" y="18957"/>
                </a:cubicBezTo>
                <a:cubicBezTo>
                  <a:pt x="7855" y="18689"/>
                  <a:pt x="7634" y="18471"/>
                  <a:pt x="7364" y="18471"/>
                </a:cubicBezTo>
                <a:moveTo>
                  <a:pt x="4418" y="9720"/>
                </a:moveTo>
                <a:lnTo>
                  <a:pt x="3436" y="9720"/>
                </a:lnTo>
                <a:cubicBezTo>
                  <a:pt x="3166" y="9720"/>
                  <a:pt x="2945" y="9937"/>
                  <a:pt x="2945" y="10206"/>
                </a:cubicBezTo>
                <a:cubicBezTo>
                  <a:pt x="2945" y="10475"/>
                  <a:pt x="3166" y="10692"/>
                  <a:pt x="3436" y="10692"/>
                </a:cubicBezTo>
                <a:lnTo>
                  <a:pt x="4418" y="10692"/>
                </a:lnTo>
                <a:cubicBezTo>
                  <a:pt x="4689" y="10692"/>
                  <a:pt x="4909" y="10475"/>
                  <a:pt x="4909" y="10206"/>
                </a:cubicBezTo>
                <a:cubicBezTo>
                  <a:pt x="4909" y="9937"/>
                  <a:pt x="4689" y="9720"/>
                  <a:pt x="4418" y="972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25" name="Shape 2825"/>
          <p:cNvSpPr/>
          <p:nvPr/>
        </p:nvSpPr>
        <p:spPr>
          <a:xfrm>
            <a:off x="17787670" y="4798673"/>
            <a:ext cx="558655" cy="406295"/>
          </a:xfrm>
          <a:custGeom>
            <a:avLst/>
            <a:gdLst/>
            <a:ahLst/>
            <a:cxnLst>
              <a:cxn ang="0">
                <a:pos x="wd2" y="hd2"/>
              </a:cxn>
              <a:cxn ang="5400000">
                <a:pos x="wd2" y="hd2"/>
              </a:cxn>
              <a:cxn ang="10800000">
                <a:pos x="wd2" y="hd2"/>
              </a:cxn>
              <a:cxn ang="16200000">
                <a:pos x="wd2" y="hd2"/>
              </a:cxn>
            </a:cxnLst>
            <a:rect l="0" t="0" r="r" b="b"/>
            <a:pathLst>
              <a:path w="21600" h="21600" extrusionOk="0">
                <a:moveTo>
                  <a:pt x="13255" y="17550"/>
                </a:moveTo>
                <a:lnTo>
                  <a:pt x="12273" y="17550"/>
                </a:lnTo>
                <a:cubicBezTo>
                  <a:pt x="12001" y="17550"/>
                  <a:pt x="11782" y="17853"/>
                  <a:pt x="11782" y="18225"/>
                </a:cubicBezTo>
                <a:cubicBezTo>
                  <a:pt x="11782" y="18598"/>
                  <a:pt x="12001" y="18900"/>
                  <a:pt x="12273" y="18900"/>
                </a:cubicBezTo>
                <a:lnTo>
                  <a:pt x="13255" y="18900"/>
                </a:lnTo>
                <a:cubicBezTo>
                  <a:pt x="13526" y="18900"/>
                  <a:pt x="13745" y="18598"/>
                  <a:pt x="13745" y="18225"/>
                </a:cubicBezTo>
                <a:cubicBezTo>
                  <a:pt x="13745" y="17853"/>
                  <a:pt x="13526" y="17550"/>
                  <a:pt x="13255" y="17550"/>
                </a:cubicBezTo>
                <a:moveTo>
                  <a:pt x="10309" y="5400"/>
                </a:moveTo>
                <a:lnTo>
                  <a:pt x="9327" y="5400"/>
                </a:lnTo>
                <a:cubicBezTo>
                  <a:pt x="9056" y="5400"/>
                  <a:pt x="8836" y="5702"/>
                  <a:pt x="8836" y="6075"/>
                </a:cubicBezTo>
                <a:cubicBezTo>
                  <a:pt x="8836" y="6448"/>
                  <a:pt x="9056" y="6750"/>
                  <a:pt x="9327" y="6750"/>
                </a:cubicBezTo>
                <a:lnTo>
                  <a:pt x="10309" y="6750"/>
                </a:lnTo>
                <a:cubicBezTo>
                  <a:pt x="10580" y="6750"/>
                  <a:pt x="10800" y="6448"/>
                  <a:pt x="10800" y="6075"/>
                </a:cubicBezTo>
                <a:cubicBezTo>
                  <a:pt x="10800" y="5702"/>
                  <a:pt x="10580" y="5400"/>
                  <a:pt x="10309" y="5400"/>
                </a:cubicBezTo>
                <a:moveTo>
                  <a:pt x="16200" y="17550"/>
                </a:moveTo>
                <a:lnTo>
                  <a:pt x="15218" y="17550"/>
                </a:lnTo>
                <a:cubicBezTo>
                  <a:pt x="14947" y="17550"/>
                  <a:pt x="14727" y="17853"/>
                  <a:pt x="14727" y="18225"/>
                </a:cubicBezTo>
                <a:cubicBezTo>
                  <a:pt x="14727" y="18598"/>
                  <a:pt x="14947" y="18900"/>
                  <a:pt x="15218" y="18900"/>
                </a:cubicBezTo>
                <a:lnTo>
                  <a:pt x="16200" y="18900"/>
                </a:lnTo>
                <a:cubicBezTo>
                  <a:pt x="16471" y="18900"/>
                  <a:pt x="16691" y="18598"/>
                  <a:pt x="16691" y="18225"/>
                </a:cubicBezTo>
                <a:cubicBezTo>
                  <a:pt x="16691" y="17853"/>
                  <a:pt x="16471" y="17550"/>
                  <a:pt x="16200" y="17550"/>
                </a:cubicBezTo>
                <a:moveTo>
                  <a:pt x="13255" y="5400"/>
                </a:moveTo>
                <a:lnTo>
                  <a:pt x="12273" y="5400"/>
                </a:lnTo>
                <a:cubicBezTo>
                  <a:pt x="12001" y="5400"/>
                  <a:pt x="11782" y="5702"/>
                  <a:pt x="11782" y="6075"/>
                </a:cubicBezTo>
                <a:cubicBezTo>
                  <a:pt x="11782" y="6448"/>
                  <a:pt x="12001" y="6750"/>
                  <a:pt x="12273" y="6750"/>
                </a:cubicBezTo>
                <a:lnTo>
                  <a:pt x="13255" y="6750"/>
                </a:lnTo>
                <a:cubicBezTo>
                  <a:pt x="13526" y="6750"/>
                  <a:pt x="13745" y="6448"/>
                  <a:pt x="13745" y="6075"/>
                </a:cubicBezTo>
                <a:cubicBezTo>
                  <a:pt x="13745" y="5702"/>
                  <a:pt x="13526" y="5400"/>
                  <a:pt x="13255" y="5400"/>
                </a:cubicBezTo>
                <a:moveTo>
                  <a:pt x="10309" y="17550"/>
                </a:moveTo>
                <a:lnTo>
                  <a:pt x="9327" y="17550"/>
                </a:lnTo>
                <a:cubicBezTo>
                  <a:pt x="9056" y="17550"/>
                  <a:pt x="8836" y="17853"/>
                  <a:pt x="8836" y="18225"/>
                </a:cubicBezTo>
                <a:cubicBezTo>
                  <a:pt x="8836" y="18598"/>
                  <a:pt x="9056" y="18900"/>
                  <a:pt x="9327" y="18900"/>
                </a:cubicBezTo>
                <a:lnTo>
                  <a:pt x="10309" y="18900"/>
                </a:lnTo>
                <a:cubicBezTo>
                  <a:pt x="10580" y="18900"/>
                  <a:pt x="10800" y="18598"/>
                  <a:pt x="10800" y="18225"/>
                </a:cubicBezTo>
                <a:cubicBezTo>
                  <a:pt x="10800" y="17853"/>
                  <a:pt x="10580" y="17550"/>
                  <a:pt x="10309" y="17550"/>
                </a:cubicBezTo>
                <a:moveTo>
                  <a:pt x="4418" y="17550"/>
                </a:moveTo>
                <a:lnTo>
                  <a:pt x="3436" y="17550"/>
                </a:lnTo>
                <a:cubicBezTo>
                  <a:pt x="3165" y="17550"/>
                  <a:pt x="2945" y="17853"/>
                  <a:pt x="2945" y="18225"/>
                </a:cubicBezTo>
                <a:cubicBezTo>
                  <a:pt x="2945" y="18598"/>
                  <a:pt x="3165" y="18900"/>
                  <a:pt x="3436" y="18900"/>
                </a:cubicBezTo>
                <a:lnTo>
                  <a:pt x="4418" y="18900"/>
                </a:lnTo>
                <a:cubicBezTo>
                  <a:pt x="4690" y="18900"/>
                  <a:pt x="4909" y="18598"/>
                  <a:pt x="4909" y="18225"/>
                </a:cubicBezTo>
                <a:cubicBezTo>
                  <a:pt x="4909" y="17853"/>
                  <a:pt x="4690" y="17550"/>
                  <a:pt x="4418" y="17550"/>
                </a:cubicBezTo>
                <a:moveTo>
                  <a:pt x="15218" y="6750"/>
                </a:moveTo>
                <a:lnTo>
                  <a:pt x="16200" y="6750"/>
                </a:lnTo>
                <a:cubicBezTo>
                  <a:pt x="16471" y="6750"/>
                  <a:pt x="16691" y="6448"/>
                  <a:pt x="16691" y="6075"/>
                </a:cubicBezTo>
                <a:cubicBezTo>
                  <a:pt x="16691" y="5702"/>
                  <a:pt x="16471" y="5400"/>
                  <a:pt x="16200" y="5400"/>
                </a:cubicBezTo>
                <a:lnTo>
                  <a:pt x="15218" y="5400"/>
                </a:lnTo>
                <a:cubicBezTo>
                  <a:pt x="14947" y="5400"/>
                  <a:pt x="14727" y="5702"/>
                  <a:pt x="14727" y="6075"/>
                </a:cubicBezTo>
                <a:cubicBezTo>
                  <a:pt x="14727" y="6448"/>
                  <a:pt x="14947" y="6750"/>
                  <a:pt x="15218" y="6750"/>
                </a:cubicBezTo>
                <a:moveTo>
                  <a:pt x="20618" y="13500"/>
                </a:moveTo>
                <a:cubicBezTo>
                  <a:pt x="20618" y="14245"/>
                  <a:pt x="20178" y="14850"/>
                  <a:pt x="19636" y="14850"/>
                </a:cubicBezTo>
                <a:lnTo>
                  <a:pt x="16691" y="14850"/>
                </a:lnTo>
                <a:cubicBezTo>
                  <a:pt x="16149" y="14850"/>
                  <a:pt x="15709" y="14245"/>
                  <a:pt x="15709" y="13500"/>
                </a:cubicBezTo>
                <a:lnTo>
                  <a:pt x="15709" y="10800"/>
                </a:lnTo>
                <a:cubicBezTo>
                  <a:pt x="15709" y="10055"/>
                  <a:pt x="16149" y="9450"/>
                  <a:pt x="16691" y="9450"/>
                </a:cubicBezTo>
                <a:lnTo>
                  <a:pt x="19636" y="9450"/>
                </a:lnTo>
                <a:cubicBezTo>
                  <a:pt x="20178" y="9450"/>
                  <a:pt x="20618" y="10055"/>
                  <a:pt x="20618" y="10800"/>
                </a:cubicBezTo>
                <a:cubicBezTo>
                  <a:pt x="20618" y="10800"/>
                  <a:pt x="20618" y="13500"/>
                  <a:pt x="20618" y="13500"/>
                </a:cubicBezTo>
                <a:close/>
                <a:moveTo>
                  <a:pt x="18655" y="18900"/>
                </a:moveTo>
                <a:cubicBezTo>
                  <a:pt x="18655" y="19645"/>
                  <a:pt x="18214" y="20250"/>
                  <a:pt x="17673" y="20250"/>
                </a:cubicBezTo>
                <a:lnTo>
                  <a:pt x="1964" y="20250"/>
                </a:lnTo>
                <a:cubicBezTo>
                  <a:pt x="1422" y="20250"/>
                  <a:pt x="982" y="19645"/>
                  <a:pt x="982" y="18900"/>
                </a:cubicBezTo>
                <a:lnTo>
                  <a:pt x="982" y="5400"/>
                </a:lnTo>
                <a:cubicBezTo>
                  <a:pt x="982" y="4655"/>
                  <a:pt x="1422" y="4050"/>
                  <a:pt x="1964" y="4050"/>
                </a:cubicBezTo>
                <a:lnTo>
                  <a:pt x="17673" y="4050"/>
                </a:lnTo>
                <a:cubicBezTo>
                  <a:pt x="18214" y="4050"/>
                  <a:pt x="18655" y="4655"/>
                  <a:pt x="18655" y="5400"/>
                </a:cubicBezTo>
                <a:lnTo>
                  <a:pt x="18655" y="8100"/>
                </a:lnTo>
                <a:lnTo>
                  <a:pt x="16691" y="8100"/>
                </a:lnTo>
                <a:cubicBezTo>
                  <a:pt x="15606" y="8100"/>
                  <a:pt x="14727" y="9309"/>
                  <a:pt x="14727" y="10800"/>
                </a:cubicBezTo>
                <a:lnTo>
                  <a:pt x="14727" y="13500"/>
                </a:lnTo>
                <a:cubicBezTo>
                  <a:pt x="14727" y="14991"/>
                  <a:pt x="15606" y="16200"/>
                  <a:pt x="16691" y="16200"/>
                </a:cubicBezTo>
                <a:lnTo>
                  <a:pt x="18655" y="16200"/>
                </a:lnTo>
                <a:cubicBezTo>
                  <a:pt x="18655" y="16200"/>
                  <a:pt x="18655" y="18900"/>
                  <a:pt x="18655" y="18900"/>
                </a:cubicBezTo>
                <a:close/>
                <a:moveTo>
                  <a:pt x="982" y="2700"/>
                </a:moveTo>
                <a:cubicBezTo>
                  <a:pt x="982" y="1955"/>
                  <a:pt x="1422" y="1350"/>
                  <a:pt x="1964" y="1350"/>
                </a:cubicBezTo>
                <a:lnTo>
                  <a:pt x="17673" y="1350"/>
                </a:lnTo>
                <a:cubicBezTo>
                  <a:pt x="18214" y="1350"/>
                  <a:pt x="18655" y="1955"/>
                  <a:pt x="18655" y="2700"/>
                </a:cubicBezTo>
                <a:lnTo>
                  <a:pt x="18655" y="3075"/>
                </a:lnTo>
                <a:cubicBezTo>
                  <a:pt x="18365" y="2842"/>
                  <a:pt x="18032" y="2700"/>
                  <a:pt x="17673" y="2700"/>
                </a:cubicBezTo>
                <a:lnTo>
                  <a:pt x="1964" y="2700"/>
                </a:lnTo>
                <a:cubicBezTo>
                  <a:pt x="1604" y="2700"/>
                  <a:pt x="1271" y="2842"/>
                  <a:pt x="982" y="3075"/>
                </a:cubicBezTo>
                <a:cubicBezTo>
                  <a:pt x="982" y="3075"/>
                  <a:pt x="982" y="2700"/>
                  <a:pt x="982" y="2700"/>
                </a:cubicBezTo>
                <a:close/>
                <a:moveTo>
                  <a:pt x="19636" y="8100"/>
                </a:moveTo>
                <a:lnTo>
                  <a:pt x="19636" y="2700"/>
                </a:lnTo>
                <a:cubicBezTo>
                  <a:pt x="19636" y="1209"/>
                  <a:pt x="18757" y="0"/>
                  <a:pt x="17673" y="0"/>
                </a:cubicBezTo>
                <a:lnTo>
                  <a:pt x="1964" y="0"/>
                </a:lnTo>
                <a:cubicBezTo>
                  <a:pt x="879" y="0"/>
                  <a:pt x="0" y="1209"/>
                  <a:pt x="0" y="2700"/>
                </a:cubicBezTo>
                <a:lnTo>
                  <a:pt x="0" y="18900"/>
                </a:lnTo>
                <a:cubicBezTo>
                  <a:pt x="0" y="20391"/>
                  <a:pt x="879" y="21600"/>
                  <a:pt x="1964" y="21600"/>
                </a:cubicBezTo>
                <a:lnTo>
                  <a:pt x="17673" y="21600"/>
                </a:lnTo>
                <a:cubicBezTo>
                  <a:pt x="18757" y="21600"/>
                  <a:pt x="19636" y="20391"/>
                  <a:pt x="19636" y="18900"/>
                </a:cubicBezTo>
                <a:lnTo>
                  <a:pt x="19636" y="16200"/>
                </a:lnTo>
                <a:cubicBezTo>
                  <a:pt x="20721" y="16200"/>
                  <a:pt x="21600" y="14991"/>
                  <a:pt x="21600" y="13500"/>
                </a:cubicBezTo>
                <a:lnTo>
                  <a:pt x="21600" y="10800"/>
                </a:lnTo>
                <a:cubicBezTo>
                  <a:pt x="21600" y="9309"/>
                  <a:pt x="20721" y="8100"/>
                  <a:pt x="19636" y="8100"/>
                </a:cubicBezTo>
                <a:moveTo>
                  <a:pt x="17182" y="11475"/>
                </a:moveTo>
                <a:cubicBezTo>
                  <a:pt x="16910" y="11475"/>
                  <a:pt x="16691" y="11777"/>
                  <a:pt x="16691" y="12150"/>
                </a:cubicBezTo>
                <a:cubicBezTo>
                  <a:pt x="16691" y="12523"/>
                  <a:pt x="16910" y="12825"/>
                  <a:pt x="17182" y="12825"/>
                </a:cubicBezTo>
                <a:cubicBezTo>
                  <a:pt x="17453" y="12825"/>
                  <a:pt x="17673" y="12523"/>
                  <a:pt x="17673" y="12150"/>
                </a:cubicBezTo>
                <a:cubicBezTo>
                  <a:pt x="17673" y="11777"/>
                  <a:pt x="17453" y="11475"/>
                  <a:pt x="17182" y="11475"/>
                </a:cubicBezTo>
                <a:moveTo>
                  <a:pt x="7364" y="17550"/>
                </a:moveTo>
                <a:lnTo>
                  <a:pt x="6382" y="17550"/>
                </a:lnTo>
                <a:cubicBezTo>
                  <a:pt x="6110" y="17550"/>
                  <a:pt x="5891" y="17853"/>
                  <a:pt x="5891" y="18225"/>
                </a:cubicBezTo>
                <a:cubicBezTo>
                  <a:pt x="5891" y="18598"/>
                  <a:pt x="6110" y="18900"/>
                  <a:pt x="6382" y="18900"/>
                </a:cubicBezTo>
                <a:lnTo>
                  <a:pt x="7364" y="18900"/>
                </a:lnTo>
                <a:cubicBezTo>
                  <a:pt x="7635" y="18900"/>
                  <a:pt x="7855" y="18598"/>
                  <a:pt x="7855" y="18225"/>
                </a:cubicBezTo>
                <a:cubicBezTo>
                  <a:pt x="7855" y="17853"/>
                  <a:pt x="7635" y="17550"/>
                  <a:pt x="7364" y="17550"/>
                </a:cubicBezTo>
                <a:moveTo>
                  <a:pt x="7364" y="5400"/>
                </a:moveTo>
                <a:lnTo>
                  <a:pt x="6382" y="5400"/>
                </a:lnTo>
                <a:cubicBezTo>
                  <a:pt x="6110" y="5400"/>
                  <a:pt x="5891" y="5702"/>
                  <a:pt x="5891" y="6075"/>
                </a:cubicBezTo>
                <a:cubicBezTo>
                  <a:pt x="5891" y="6448"/>
                  <a:pt x="6110" y="6750"/>
                  <a:pt x="6382" y="6750"/>
                </a:cubicBezTo>
                <a:lnTo>
                  <a:pt x="7364" y="6750"/>
                </a:lnTo>
                <a:cubicBezTo>
                  <a:pt x="7635" y="6750"/>
                  <a:pt x="7855" y="6448"/>
                  <a:pt x="7855" y="6075"/>
                </a:cubicBezTo>
                <a:cubicBezTo>
                  <a:pt x="7855" y="5702"/>
                  <a:pt x="7635" y="5400"/>
                  <a:pt x="7364" y="5400"/>
                </a:cubicBezTo>
                <a:moveTo>
                  <a:pt x="4418" y="5400"/>
                </a:moveTo>
                <a:lnTo>
                  <a:pt x="3436" y="5400"/>
                </a:lnTo>
                <a:cubicBezTo>
                  <a:pt x="3165" y="5400"/>
                  <a:pt x="2945" y="5702"/>
                  <a:pt x="2945" y="6075"/>
                </a:cubicBezTo>
                <a:cubicBezTo>
                  <a:pt x="2945" y="6448"/>
                  <a:pt x="3165" y="6750"/>
                  <a:pt x="3436" y="6750"/>
                </a:cubicBezTo>
                <a:lnTo>
                  <a:pt x="4418" y="6750"/>
                </a:lnTo>
                <a:cubicBezTo>
                  <a:pt x="4690" y="6750"/>
                  <a:pt x="4909" y="6448"/>
                  <a:pt x="4909" y="6075"/>
                </a:cubicBezTo>
                <a:cubicBezTo>
                  <a:pt x="4909" y="5702"/>
                  <a:pt x="4690" y="5400"/>
                  <a:pt x="4418" y="54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26" name="Shape 2826"/>
          <p:cNvSpPr/>
          <p:nvPr/>
        </p:nvSpPr>
        <p:spPr>
          <a:xfrm>
            <a:off x="18854193" y="4773279"/>
            <a:ext cx="558655" cy="457529"/>
          </a:xfrm>
          <a:custGeom>
            <a:avLst/>
            <a:gdLst/>
            <a:ahLst/>
            <a:cxnLst>
              <a:cxn ang="0">
                <a:pos x="wd2" y="hd2"/>
              </a:cxn>
              <a:cxn ang="5400000">
                <a:pos x="wd2" y="hd2"/>
              </a:cxn>
              <a:cxn ang="10800000">
                <a:pos x="wd2" y="hd2"/>
              </a:cxn>
              <a:cxn ang="16200000">
                <a:pos x="wd2" y="hd2"/>
              </a:cxn>
            </a:cxnLst>
            <a:rect l="0" t="0" r="r" b="b"/>
            <a:pathLst>
              <a:path w="21600" h="21600" extrusionOk="0">
                <a:moveTo>
                  <a:pt x="10309" y="7214"/>
                </a:moveTo>
                <a:lnTo>
                  <a:pt x="9327" y="7214"/>
                </a:lnTo>
                <a:cubicBezTo>
                  <a:pt x="9056" y="7214"/>
                  <a:pt x="8836" y="7482"/>
                  <a:pt x="8836" y="7813"/>
                </a:cubicBezTo>
                <a:cubicBezTo>
                  <a:pt x="8836" y="8145"/>
                  <a:pt x="9056" y="8413"/>
                  <a:pt x="9327" y="8413"/>
                </a:cubicBezTo>
                <a:lnTo>
                  <a:pt x="10309" y="8413"/>
                </a:lnTo>
                <a:cubicBezTo>
                  <a:pt x="10580" y="8413"/>
                  <a:pt x="10800" y="8145"/>
                  <a:pt x="10800" y="7813"/>
                </a:cubicBezTo>
                <a:cubicBezTo>
                  <a:pt x="10800" y="7482"/>
                  <a:pt x="10580" y="7214"/>
                  <a:pt x="10309" y="7214"/>
                </a:cubicBezTo>
                <a:moveTo>
                  <a:pt x="7364" y="7214"/>
                </a:moveTo>
                <a:lnTo>
                  <a:pt x="6382" y="7214"/>
                </a:lnTo>
                <a:cubicBezTo>
                  <a:pt x="6110" y="7214"/>
                  <a:pt x="5891" y="7482"/>
                  <a:pt x="5891" y="7813"/>
                </a:cubicBezTo>
                <a:cubicBezTo>
                  <a:pt x="5891" y="8145"/>
                  <a:pt x="6110" y="8413"/>
                  <a:pt x="6382" y="8413"/>
                </a:cubicBezTo>
                <a:lnTo>
                  <a:pt x="7364" y="8413"/>
                </a:lnTo>
                <a:cubicBezTo>
                  <a:pt x="7635" y="8413"/>
                  <a:pt x="7855" y="8145"/>
                  <a:pt x="7855" y="7813"/>
                </a:cubicBezTo>
                <a:cubicBezTo>
                  <a:pt x="7855" y="7482"/>
                  <a:pt x="7635" y="7214"/>
                  <a:pt x="7364" y="7214"/>
                </a:cubicBezTo>
                <a:moveTo>
                  <a:pt x="10309" y="18004"/>
                </a:moveTo>
                <a:lnTo>
                  <a:pt x="9327" y="18004"/>
                </a:lnTo>
                <a:cubicBezTo>
                  <a:pt x="9056" y="18004"/>
                  <a:pt x="8836" y="18272"/>
                  <a:pt x="8836" y="18603"/>
                </a:cubicBezTo>
                <a:cubicBezTo>
                  <a:pt x="8836" y="18935"/>
                  <a:pt x="9056" y="19202"/>
                  <a:pt x="9327" y="19202"/>
                </a:cubicBezTo>
                <a:lnTo>
                  <a:pt x="10309" y="19202"/>
                </a:lnTo>
                <a:cubicBezTo>
                  <a:pt x="10580" y="19202"/>
                  <a:pt x="10800" y="18935"/>
                  <a:pt x="10800" y="18603"/>
                </a:cubicBezTo>
                <a:cubicBezTo>
                  <a:pt x="10800" y="18272"/>
                  <a:pt x="10580" y="18004"/>
                  <a:pt x="10309" y="18004"/>
                </a:cubicBezTo>
                <a:moveTo>
                  <a:pt x="13255" y="18004"/>
                </a:moveTo>
                <a:lnTo>
                  <a:pt x="12273" y="18004"/>
                </a:lnTo>
                <a:cubicBezTo>
                  <a:pt x="12001" y="18004"/>
                  <a:pt x="11782" y="18272"/>
                  <a:pt x="11782" y="18603"/>
                </a:cubicBezTo>
                <a:cubicBezTo>
                  <a:pt x="11782" y="18935"/>
                  <a:pt x="12001" y="19202"/>
                  <a:pt x="12273" y="19202"/>
                </a:cubicBezTo>
                <a:lnTo>
                  <a:pt x="13255" y="19202"/>
                </a:lnTo>
                <a:cubicBezTo>
                  <a:pt x="13526" y="19202"/>
                  <a:pt x="13745" y="18935"/>
                  <a:pt x="13745" y="18603"/>
                </a:cubicBezTo>
                <a:cubicBezTo>
                  <a:pt x="13745" y="18272"/>
                  <a:pt x="13526" y="18004"/>
                  <a:pt x="13255" y="18004"/>
                </a:cubicBezTo>
                <a:moveTo>
                  <a:pt x="20618" y="14407"/>
                </a:moveTo>
                <a:cubicBezTo>
                  <a:pt x="20618" y="15069"/>
                  <a:pt x="20178" y="15606"/>
                  <a:pt x="19636" y="15606"/>
                </a:cubicBezTo>
                <a:lnTo>
                  <a:pt x="16691" y="15606"/>
                </a:lnTo>
                <a:cubicBezTo>
                  <a:pt x="16148" y="15606"/>
                  <a:pt x="15709" y="15069"/>
                  <a:pt x="15709" y="14407"/>
                </a:cubicBezTo>
                <a:lnTo>
                  <a:pt x="15709" y="12009"/>
                </a:lnTo>
                <a:cubicBezTo>
                  <a:pt x="15709" y="11348"/>
                  <a:pt x="16148" y="10811"/>
                  <a:pt x="16691" y="10811"/>
                </a:cubicBezTo>
                <a:lnTo>
                  <a:pt x="19636" y="10811"/>
                </a:lnTo>
                <a:cubicBezTo>
                  <a:pt x="20178" y="10811"/>
                  <a:pt x="20618" y="11348"/>
                  <a:pt x="20618" y="12009"/>
                </a:cubicBezTo>
                <a:cubicBezTo>
                  <a:pt x="20618" y="12009"/>
                  <a:pt x="20618" y="14407"/>
                  <a:pt x="20618" y="14407"/>
                </a:cubicBezTo>
                <a:close/>
                <a:moveTo>
                  <a:pt x="18655" y="19202"/>
                </a:moveTo>
                <a:cubicBezTo>
                  <a:pt x="18655" y="19864"/>
                  <a:pt x="18214" y="20401"/>
                  <a:pt x="17673" y="20401"/>
                </a:cubicBezTo>
                <a:lnTo>
                  <a:pt x="1964" y="20401"/>
                </a:lnTo>
                <a:cubicBezTo>
                  <a:pt x="1421" y="20401"/>
                  <a:pt x="982" y="19864"/>
                  <a:pt x="982" y="19202"/>
                </a:cubicBezTo>
                <a:lnTo>
                  <a:pt x="982" y="7214"/>
                </a:lnTo>
                <a:cubicBezTo>
                  <a:pt x="982" y="6553"/>
                  <a:pt x="1421" y="6015"/>
                  <a:pt x="1964" y="6015"/>
                </a:cubicBezTo>
                <a:lnTo>
                  <a:pt x="17673" y="6015"/>
                </a:lnTo>
                <a:cubicBezTo>
                  <a:pt x="18214" y="6015"/>
                  <a:pt x="18655" y="6553"/>
                  <a:pt x="18655" y="7214"/>
                </a:cubicBezTo>
                <a:lnTo>
                  <a:pt x="18655" y="9612"/>
                </a:lnTo>
                <a:lnTo>
                  <a:pt x="16691" y="9612"/>
                </a:lnTo>
                <a:cubicBezTo>
                  <a:pt x="15606" y="9612"/>
                  <a:pt x="14727" y="10685"/>
                  <a:pt x="14727" y="12009"/>
                </a:cubicBezTo>
                <a:lnTo>
                  <a:pt x="14727" y="14407"/>
                </a:lnTo>
                <a:cubicBezTo>
                  <a:pt x="14727" y="15731"/>
                  <a:pt x="15606" y="16805"/>
                  <a:pt x="16691" y="16805"/>
                </a:cubicBezTo>
                <a:lnTo>
                  <a:pt x="18655" y="16805"/>
                </a:lnTo>
                <a:cubicBezTo>
                  <a:pt x="18655" y="16805"/>
                  <a:pt x="18655" y="19202"/>
                  <a:pt x="18655" y="19202"/>
                </a:cubicBezTo>
                <a:close/>
                <a:moveTo>
                  <a:pt x="982" y="4816"/>
                </a:moveTo>
                <a:cubicBezTo>
                  <a:pt x="982" y="4155"/>
                  <a:pt x="1420" y="3618"/>
                  <a:pt x="1963" y="3618"/>
                </a:cubicBezTo>
                <a:lnTo>
                  <a:pt x="1692" y="4850"/>
                </a:lnTo>
                <a:cubicBezTo>
                  <a:pt x="1436" y="4894"/>
                  <a:pt x="1197" y="4996"/>
                  <a:pt x="982" y="5149"/>
                </a:cubicBezTo>
                <a:cubicBezTo>
                  <a:pt x="982" y="5149"/>
                  <a:pt x="982" y="4816"/>
                  <a:pt x="982" y="4816"/>
                </a:cubicBezTo>
                <a:close/>
                <a:moveTo>
                  <a:pt x="3451" y="1468"/>
                </a:moveTo>
                <a:lnTo>
                  <a:pt x="13684" y="4816"/>
                </a:lnTo>
                <a:lnTo>
                  <a:pt x="2716" y="4816"/>
                </a:lnTo>
                <a:cubicBezTo>
                  <a:pt x="2716" y="4816"/>
                  <a:pt x="3451" y="1468"/>
                  <a:pt x="3451" y="1468"/>
                </a:cubicBezTo>
                <a:close/>
                <a:moveTo>
                  <a:pt x="16776" y="2582"/>
                </a:moveTo>
                <a:lnTo>
                  <a:pt x="16982" y="4654"/>
                </a:lnTo>
                <a:lnTo>
                  <a:pt x="12560" y="3208"/>
                </a:lnTo>
                <a:cubicBezTo>
                  <a:pt x="12560" y="3208"/>
                  <a:pt x="16776" y="2582"/>
                  <a:pt x="16776" y="2582"/>
                </a:cubicBezTo>
                <a:close/>
                <a:moveTo>
                  <a:pt x="18655" y="4816"/>
                </a:moveTo>
                <a:lnTo>
                  <a:pt x="18655" y="5149"/>
                </a:lnTo>
                <a:cubicBezTo>
                  <a:pt x="18453" y="5005"/>
                  <a:pt x="18231" y="4904"/>
                  <a:pt x="17992" y="4856"/>
                </a:cubicBezTo>
                <a:lnTo>
                  <a:pt x="17871" y="3642"/>
                </a:lnTo>
                <a:cubicBezTo>
                  <a:pt x="18318" y="3754"/>
                  <a:pt x="18655" y="4237"/>
                  <a:pt x="18655" y="4816"/>
                </a:cubicBezTo>
                <a:moveTo>
                  <a:pt x="19636" y="9612"/>
                </a:moveTo>
                <a:lnTo>
                  <a:pt x="19636" y="4816"/>
                </a:lnTo>
                <a:cubicBezTo>
                  <a:pt x="19636" y="3525"/>
                  <a:pt x="18798" y="2479"/>
                  <a:pt x="17750" y="2428"/>
                </a:cubicBezTo>
                <a:lnTo>
                  <a:pt x="17633" y="1247"/>
                </a:lnTo>
                <a:lnTo>
                  <a:pt x="10020" y="2377"/>
                </a:lnTo>
                <a:lnTo>
                  <a:pt x="2757" y="0"/>
                </a:lnTo>
                <a:lnTo>
                  <a:pt x="2226" y="2419"/>
                </a:lnTo>
                <a:lnTo>
                  <a:pt x="1964" y="2419"/>
                </a:lnTo>
                <a:cubicBezTo>
                  <a:pt x="879" y="2419"/>
                  <a:pt x="0" y="3492"/>
                  <a:pt x="0" y="4816"/>
                </a:cubicBezTo>
                <a:lnTo>
                  <a:pt x="0" y="19202"/>
                </a:lnTo>
                <a:cubicBezTo>
                  <a:pt x="0" y="20526"/>
                  <a:pt x="879" y="21600"/>
                  <a:pt x="1964" y="21600"/>
                </a:cubicBezTo>
                <a:lnTo>
                  <a:pt x="17673" y="21600"/>
                </a:lnTo>
                <a:cubicBezTo>
                  <a:pt x="18757" y="21600"/>
                  <a:pt x="19636" y="20526"/>
                  <a:pt x="19636" y="19202"/>
                </a:cubicBezTo>
                <a:lnTo>
                  <a:pt x="19636" y="16805"/>
                </a:lnTo>
                <a:cubicBezTo>
                  <a:pt x="20721" y="16805"/>
                  <a:pt x="21600" y="15731"/>
                  <a:pt x="21600" y="14407"/>
                </a:cubicBezTo>
                <a:lnTo>
                  <a:pt x="21600" y="12009"/>
                </a:lnTo>
                <a:cubicBezTo>
                  <a:pt x="21600" y="10685"/>
                  <a:pt x="20721" y="9612"/>
                  <a:pt x="19636" y="9612"/>
                </a:cubicBezTo>
                <a:moveTo>
                  <a:pt x="13255" y="7214"/>
                </a:moveTo>
                <a:lnTo>
                  <a:pt x="12273" y="7214"/>
                </a:lnTo>
                <a:cubicBezTo>
                  <a:pt x="12001" y="7214"/>
                  <a:pt x="11782" y="7482"/>
                  <a:pt x="11782" y="7813"/>
                </a:cubicBezTo>
                <a:cubicBezTo>
                  <a:pt x="11782" y="8145"/>
                  <a:pt x="12001" y="8413"/>
                  <a:pt x="12273" y="8413"/>
                </a:cubicBezTo>
                <a:lnTo>
                  <a:pt x="13255" y="8413"/>
                </a:lnTo>
                <a:cubicBezTo>
                  <a:pt x="13526" y="8413"/>
                  <a:pt x="13745" y="8145"/>
                  <a:pt x="13745" y="7813"/>
                </a:cubicBezTo>
                <a:cubicBezTo>
                  <a:pt x="13745" y="7482"/>
                  <a:pt x="13526" y="7214"/>
                  <a:pt x="13255" y="7214"/>
                </a:cubicBezTo>
                <a:moveTo>
                  <a:pt x="16200" y="18004"/>
                </a:moveTo>
                <a:lnTo>
                  <a:pt x="15218" y="18004"/>
                </a:lnTo>
                <a:cubicBezTo>
                  <a:pt x="14947" y="18004"/>
                  <a:pt x="14727" y="18272"/>
                  <a:pt x="14727" y="18603"/>
                </a:cubicBezTo>
                <a:cubicBezTo>
                  <a:pt x="14727" y="18935"/>
                  <a:pt x="14947" y="19202"/>
                  <a:pt x="15218" y="19202"/>
                </a:cubicBezTo>
                <a:lnTo>
                  <a:pt x="16200" y="19202"/>
                </a:lnTo>
                <a:cubicBezTo>
                  <a:pt x="16471" y="19202"/>
                  <a:pt x="16691" y="18935"/>
                  <a:pt x="16691" y="18603"/>
                </a:cubicBezTo>
                <a:cubicBezTo>
                  <a:pt x="16691" y="18272"/>
                  <a:pt x="16471" y="18004"/>
                  <a:pt x="16200" y="18004"/>
                </a:cubicBezTo>
                <a:moveTo>
                  <a:pt x="17182" y="12609"/>
                </a:moveTo>
                <a:cubicBezTo>
                  <a:pt x="16910" y="12609"/>
                  <a:pt x="16691" y="12877"/>
                  <a:pt x="16691" y="13208"/>
                </a:cubicBezTo>
                <a:cubicBezTo>
                  <a:pt x="16691" y="13540"/>
                  <a:pt x="16910" y="13808"/>
                  <a:pt x="17182" y="13808"/>
                </a:cubicBezTo>
                <a:cubicBezTo>
                  <a:pt x="17453" y="13808"/>
                  <a:pt x="17673" y="13540"/>
                  <a:pt x="17673" y="13208"/>
                </a:cubicBezTo>
                <a:cubicBezTo>
                  <a:pt x="17673" y="12877"/>
                  <a:pt x="17453" y="12609"/>
                  <a:pt x="17182" y="12609"/>
                </a:cubicBezTo>
                <a:moveTo>
                  <a:pt x="4418" y="7214"/>
                </a:moveTo>
                <a:lnTo>
                  <a:pt x="3436" y="7214"/>
                </a:lnTo>
                <a:cubicBezTo>
                  <a:pt x="3165" y="7214"/>
                  <a:pt x="2945" y="7482"/>
                  <a:pt x="2945" y="7813"/>
                </a:cubicBezTo>
                <a:cubicBezTo>
                  <a:pt x="2945" y="8145"/>
                  <a:pt x="3165" y="8413"/>
                  <a:pt x="3436" y="8413"/>
                </a:cubicBezTo>
                <a:lnTo>
                  <a:pt x="4418" y="8413"/>
                </a:lnTo>
                <a:cubicBezTo>
                  <a:pt x="4690" y="8413"/>
                  <a:pt x="4909" y="8145"/>
                  <a:pt x="4909" y="7813"/>
                </a:cubicBezTo>
                <a:cubicBezTo>
                  <a:pt x="4909" y="7482"/>
                  <a:pt x="4690" y="7214"/>
                  <a:pt x="4418" y="7214"/>
                </a:cubicBezTo>
                <a:moveTo>
                  <a:pt x="15218" y="8413"/>
                </a:moveTo>
                <a:lnTo>
                  <a:pt x="16200" y="8413"/>
                </a:lnTo>
                <a:cubicBezTo>
                  <a:pt x="16471" y="8413"/>
                  <a:pt x="16691" y="8145"/>
                  <a:pt x="16691" y="7813"/>
                </a:cubicBezTo>
                <a:cubicBezTo>
                  <a:pt x="16691" y="7482"/>
                  <a:pt x="16471" y="7214"/>
                  <a:pt x="16200" y="7214"/>
                </a:cubicBezTo>
                <a:lnTo>
                  <a:pt x="15218" y="7214"/>
                </a:lnTo>
                <a:cubicBezTo>
                  <a:pt x="14947" y="7214"/>
                  <a:pt x="14727" y="7482"/>
                  <a:pt x="14727" y="7813"/>
                </a:cubicBezTo>
                <a:cubicBezTo>
                  <a:pt x="14727" y="8145"/>
                  <a:pt x="14947" y="8413"/>
                  <a:pt x="15218" y="8413"/>
                </a:cubicBezTo>
                <a:moveTo>
                  <a:pt x="7364" y="18004"/>
                </a:moveTo>
                <a:lnTo>
                  <a:pt x="6382" y="18004"/>
                </a:lnTo>
                <a:cubicBezTo>
                  <a:pt x="6110" y="18004"/>
                  <a:pt x="5891" y="18272"/>
                  <a:pt x="5891" y="18603"/>
                </a:cubicBezTo>
                <a:cubicBezTo>
                  <a:pt x="5891" y="18935"/>
                  <a:pt x="6110" y="19202"/>
                  <a:pt x="6382" y="19202"/>
                </a:cubicBezTo>
                <a:lnTo>
                  <a:pt x="7364" y="19202"/>
                </a:lnTo>
                <a:cubicBezTo>
                  <a:pt x="7635" y="19202"/>
                  <a:pt x="7855" y="18935"/>
                  <a:pt x="7855" y="18603"/>
                </a:cubicBezTo>
                <a:cubicBezTo>
                  <a:pt x="7855" y="18272"/>
                  <a:pt x="7635" y="18004"/>
                  <a:pt x="7364" y="18004"/>
                </a:cubicBezTo>
                <a:moveTo>
                  <a:pt x="4418" y="18004"/>
                </a:moveTo>
                <a:lnTo>
                  <a:pt x="3436" y="18004"/>
                </a:lnTo>
                <a:cubicBezTo>
                  <a:pt x="3165" y="18004"/>
                  <a:pt x="2945" y="18272"/>
                  <a:pt x="2945" y="18603"/>
                </a:cubicBezTo>
                <a:cubicBezTo>
                  <a:pt x="2945" y="18935"/>
                  <a:pt x="3165" y="19202"/>
                  <a:pt x="3436" y="19202"/>
                </a:cubicBezTo>
                <a:lnTo>
                  <a:pt x="4418" y="19202"/>
                </a:lnTo>
                <a:cubicBezTo>
                  <a:pt x="4690" y="19202"/>
                  <a:pt x="4909" y="18935"/>
                  <a:pt x="4909" y="18603"/>
                </a:cubicBezTo>
                <a:cubicBezTo>
                  <a:pt x="4909" y="18272"/>
                  <a:pt x="4690" y="18004"/>
                  <a:pt x="4418" y="1800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27" name="Shape 2827"/>
          <p:cNvSpPr/>
          <p:nvPr/>
        </p:nvSpPr>
        <p:spPr>
          <a:xfrm>
            <a:off x="19996895" y="4722493"/>
            <a:ext cx="406295" cy="558655"/>
          </a:xfrm>
          <a:custGeom>
            <a:avLst/>
            <a:gdLst/>
            <a:ahLst/>
            <a:cxnLst>
              <a:cxn ang="0">
                <a:pos x="wd2" y="hd2"/>
              </a:cxn>
              <a:cxn ang="5400000">
                <a:pos x="wd2" y="hd2"/>
              </a:cxn>
              <a:cxn ang="10800000">
                <a:pos x="wd2" y="hd2"/>
              </a:cxn>
              <a:cxn ang="16200000">
                <a:pos x="wd2" y="hd2"/>
              </a:cxn>
            </a:cxnLst>
            <a:rect l="0" t="0" r="r" b="b"/>
            <a:pathLst>
              <a:path w="21600" h="21600" extrusionOk="0">
                <a:moveTo>
                  <a:pt x="13500" y="9818"/>
                </a:moveTo>
                <a:lnTo>
                  <a:pt x="2700" y="9818"/>
                </a:lnTo>
                <a:lnTo>
                  <a:pt x="2700" y="10800"/>
                </a:lnTo>
                <a:lnTo>
                  <a:pt x="13500" y="10800"/>
                </a:lnTo>
                <a:cubicBezTo>
                  <a:pt x="13500" y="10800"/>
                  <a:pt x="13500" y="9818"/>
                  <a:pt x="13500" y="9818"/>
                </a:cubicBezTo>
                <a:close/>
                <a:moveTo>
                  <a:pt x="18900" y="11782"/>
                </a:moveTo>
                <a:lnTo>
                  <a:pt x="2700" y="11782"/>
                </a:lnTo>
                <a:lnTo>
                  <a:pt x="2700" y="12764"/>
                </a:lnTo>
                <a:lnTo>
                  <a:pt x="18900" y="12764"/>
                </a:lnTo>
                <a:cubicBezTo>
                  <a:pt x="18900" y="12764"/>
                  <a:pt x="18900" y="11782"/>
                  <a:pt x="18900" y="11782"/>
                </a:cubicBezTo>
                <a:close/>
                <a:moveTo>
                  <a:pt x="4050" y="1964"/>
                </a:moveTo>
                <a:lnTo>
                  <a:pt x="2700" y="1964"/>
                </a:lnTo>
                <a:lnTo>
                  <a:pt x="2700" y="7855"/>
                </a:lnTo>
                <a:lnTo>
                  <a:pt x="4050" y="7855"/>
                </a:lnTo>
                <a:cubicBezTo>
                  <a:pt x="4050" y="7855"/>
                  <a:pt x="4050" y="1964"/>
                  <a:pt x="4050" y="1964"/>
                </a:cubicBezTo>
                <a:close/>
                <a:moveTo>
                  <a:pt x="18900" y="13745"/>
                </a:moveTo>
                <a:lnTo>
                  <a:pt x="2700" y="13745"/>
                </a:lnTo>
                <a:lnTo>
                  <a:pt x="2700" y="14727"/>
                </a:lnTo>
                <a:lnTo>
                  <a:pt x="18900" y="14727"/>
                </a:lnTo>
                <a:cubicBezTo>
                  <a:pt x="18900" y="14727"/>
                  <a:pt x="18900" y="13745"/>
                  <a:pt x="18900" y="13745"/>
                </a:cubicBezTo>
                <a:close/>
                <a:moveTo>
                  <a:pt x="16200" y="15709"/>
                </a:moveTo>
                <a:lnTo>
                  <a:pt x="2700" y="15709"/>
                </a:lnTo>
                <a:lnTo>
                  <a:pt x="2700" y="16691"/>
                </a:lnTo>
                <a:lnTo>
                  <a:pt x="16200" y="16691"/>
                </a:lnTo>
                <a:cubicBezTo>
                  <a:pt x="16200" y="16691"/>
                  <a:pt x="16200" y="15709"/>
                  <a:pt x="16200" y="15709"/>
                </a:cubicBezTo>
                <a:close/>
                <a:moveTo>
                  <a:pt x="20250" y="19924"/>
                </a:moveTo>
                <a:lnTo>
                  <a:pt x="18702" y="18798"/>
                </a:lnTo>
                <a:cubicBezTo>
                  <a:pt x="18580" y="18710"/>
                  <a:pt x="18412" y="18655"/>
                  <a:pt x="18225" y="18655"/>
                </a:cubicBezTo>
                <a:cubicBezTo>
                  <a:pt x="18039" y="18655"/>
                  <a:pt x="17870" y="18710"/>
                  <a:pt x="17748" y="18798"/>
                </a:cubicBezTo>
                <a:lnTo>
                  <a:pt x="15525" y="20415"/>
                </a:lnTo>
                <a:lnTo>
                  <a:pt x="13302" y="18798"/>
                </a:lnTo>
                <a:cubicBezTo>
                  <a:pt x="13180" y="18710"/>
                  <a:pt x="13012" y="18655"/>
                  <a:pt x="12825" y="18655"/>
                </a:cubicBezTo>
                <a:cubicBezTo>
                  <a:pt x="12604" y="18655"/>
                  <a:pt x="12418" y="18737"/>
                  <a:pt x="12294" y="18856"/>
                </a:cubicBezTo>
                <a:lnTo>
                  <a:pt x="12285" y="18851"/>
                </a:lnTo>
                <a:lnTo>
                  <a:pt x="10800" y="20291"/>
                </a:lnTo>
                <a:lnTo>
                  <a:pt x="9315" y="18851"/>
                </a:lnTo>
                <a:lnTo>
                  <a:pt x="9306" y="18856"/>
                </a:lnTo>
                <a:cubicBezTo>
                  <a:pt x="9182" y="18737"/>
                  <a:pt x="8996" y="18655"/>
                  <a:pt x="8775" y="18655"/>
                </a:cubicBezTo>
                <a:cubicBezTo>
                  <a:pt x="8589" y="18655"/>
                  <a:pt x="8420" y="18710"/>
                  <a:pt x="8298" y="18798"/>
                </a:cubicBezTo>
                <a:lnTo>
                  <a:pt x="6075" y="20415"/>
                </a:lnTo>
                <a:lnTo>
                  <a:pt x="3852" y="18798"/>
                </a:lnTo>
                <a:cubicBezTo>
                  <a:pt x="3730" y="18710"/>
                  <a:pt x="3562" y="18655"/>
                  <a:pt x="3375" y="18655"/>
                </a:cubicBezTo>
                <a:cubicBezTo>
                  <a:pt x="3188" y="18655"/>
                  <a:pt x="3020" y="18710"/>
                  <a:pt x="2898" y="18798"/>
                </a:cubicBezTo>
                <a:lnTo>
                  <a:pt x="1350" y="19924"/>
                </a:lnTo>
                <a:lnTo>
                  <a:pt x="1350" y="982"/>
                </a:lnTo>
                <a:lnTo>
                  <a:pt x="20250" y="982"/>
                </a:lnTo>
                <a:cubicBezTo>
                  <a:pt x="20250" y="982"/>
                  <a:pt x="20250" y="19924"/>
                  <a:pt x="20250" y="19924"/>
                </a:cubicBezTo>
                <a:close/>
                <a:moveTo>
                  <a:pt x="20925" y="0"/>
                </a:moveTo>
                <a:lnTo>
                  <a:pt x="675" y="0"/>
                </a:lnTo>
                <a:cubicBezTo>
                  <a:pt x="302" y="0"/>
                  <a:pt x="0" y="220"/>
                  <a:pt x="0" y="491"/>
                </a:cubicBezTo>
                <a:lnTo>
                  <a:pt x="0" y="21109"/>
                </a:lnTo>
                <a:cubicBezTo>
                  <a:pt x="0" y="21380"/>
                  <a:pt x="302" y="21600"/>
                  <a:pt x="675" y="21600"/>
                </a:cubicBezTo>
                <a:cubicBezTo>
                  <a:pt x="862" y="21600"/>
                  <a:pt x="1031" y="21545"/>
                  <a:pt x="1152" y="21456"/>
                </a:cubicBezTo>
                <a:lnTo>
                  <a:pt x="3375" y="19840"/>
                </a:lnTo>
                <a:lnTo>
                  <a:pt x="5598" y="21456"/>
                </a:lnTo>
                <a:cubicBezTo>
                  <a:pt x="5720" y="21545"/>
                  <a:pt x="5888" y="21600"/>
                  <a:pt x="6075" y="21600"/>
                </a:cubicBezTo>
                <a:cubicBezTo>
                  <a:pt x="6262" y="21600"/>
                  <a:pt x="6431" y="21545"/>
                  <a:pt x="6552" y="21456"/>
                </a:cubicBezTo>
                <a:lnTo>
                  <a:pt x="8702" y="19893"/>
                </a:lnTo>
                <a:lnTo>
                  <a:pt x="10260" y="21404"/>
                </a:lnTo>
                <a:lnTo>
                  <a:pt x="10269" y="21399"/>
                </a:lnTo>
                <a:cubicBezTo>
                  <a:pt x="10393" y="21518"/>
                  <a:pt x="10579" y="21600"/>
                  <a:pt x="10800" y="21600"/>
                </a:cubicBezTo>
                <a:cubicBezTo>
                  <a:pt x="11021" y="21600"/>
                  <a:pt x="11207" y="21518"/>
                  <a:pt x="11331" y="21399"/>
                </a:cubicBezTo>
                <a:lnTo>
                  <a:pt x="11340" y="21404"/>
                </a:lnTo>
                <a:lnTo>
                  <a:pt x="12898" y="19893"/>
                </a:lnTo>
                <a:lnTo>
                  <a:pt x="15048" y="21456"/>
                </a:lnTo>
                <a:cubicBezTo>
                  <a:pt x="15170" y="21545"/>
                  <a:pt x="15338" y="21600"/>
                  <a:pt x="15525" y="21600"/>
                </a:cubicBezTo>
                <a:cubicBezTo>
                  <a:pt x="15712" y="21600"/>
                  <a:pt x="15881" y="21545"/>
                  <a:pt x="16002" y="21456"/>
                </a:cubicBezTo>
                <a:lnTo>
                  <a:pt x="18225" y="19840"/>
                </a:lnTo>
                <a:lnTo>
                  <a:pt x="20448" y="21456"/>
                </a:lnTo>
                <a:cubicBezTo>
                  <a:pt x="20570" y="21545"/>
                  <a:pt x="20738" y="21600"/>
                  <a:pt x="20925" y="21600"/>
                </a:cubicBezTo>
                <a:cubicBezTo>
                  <a:pt x="21298" y="21600"/>
                  <a:pt x="21600" y="21380"/>
                  <a:pt x="21600" y="21109"/>
                </a:cubicBezTo>
                <a:lnTo>
                  <a:pt x="21600" y="491"/>
                </a:lnTo>
                <a:cubicBezTo>
                  <a:pt x="21600" y="220"/>
                  <a:pt x="21298" y="0"/>
                  <a:pt x="20925" y="0"/>
                </a:cubicBezTo>
                <a:moveTo>
                  <a:pt x="16200" y="1964"/>
                </a:moveTo>
                <a:lnTo>
                  <a:pt x="14850" y="1964"/>
                </a:lnTo>
                <a:lnTo>
                  <a:pt x="14850" y="7855"/>
                </a:lnTo>
                <a:lnTo>
                  <a:pt x="16200" y="7855"/>
                </a:lnTo>
                <a:cubicBezTo>
                  <a:pt x="16200" y="7855"/>
                  <a:pt x="16200" y="1964"/>
                  <a:pt x="16200" y="1964"/>
                </a:cubicBezTo>
                <a:close/>
                <a:moveTo>
                  <a:pt x="18900" y="1964"/>
                </a:moveTo>
                <a:lnTo>
                  <a:pt x="17550" y="1964"/>
                </a:lnTo>
                <a:lnTo>
                  <a:pt x="17550" y="7855"/>
                </a:lnTo>
                <a:lnTo>
                  <a:pt x="18900" y="7855"/>
                </a:lnTo>
                <a:cubicBezTo>
                  <a:pt x="18900" y="7855"/>
                  <a:pt x="18900" y="1964"/>
                  <a:pt x="18900" y="1964"/>
                </a:cubicBezTo>
                <a:close/>
                <a:moveTo>
                  <a:pt x="10800" y="1964"/>
                </a:moveTo>
                <a:lnTo>
                  <a:pt x="9450" y="1964"/>
                </a:lnTo>
                <a:lnTo>
                  <a:pt x="9450" y="7855"/>
                </a:lnTo>
                <a:lnTo>
                  <a:pt x="10800" y="7855"/>
                </a:lnTo>
                <a:cubicBezTo>
                  <a:pt x="10800" y="7855"/>
                  <a:pt x="10800" y="1964"/>
                  <a:pt x="10800" y="1964"/>
                </a:cubicBezTo>
                <a:close/>
                <a:moveTo>
                  <a:pt x="8100" y="1964"/>
                </a:moveTo>
                <a:lnTo>
                  <a:pt x="5400" y="1964"/>
                </a:lnTo>
                <a:lnTo>
                  <a:pt x="5400" y="7855"/>
                </a:lnTo>
                <a:lnTo>
                  <a:pt x="8100" y="7855"/>
                </a:lnTo>
                <a:cubicBezTo>
                  <a:pt x="8100" y="7855"/>
                  <a:pt x="8100" y="1964"/>
                  <a:pt x="8100" y="1964"/>
                </a:cubicBezTo>
                <a:close/>
                <a:moveTo>
                  <a:pt x="13500" y="1964"/>
                </a:moveTo>
                <a:lnTo>
                  <a:pt x="12150" y="1964"/>
                </a:lnTo>
                <a:lnTo>
                  <a:pt x="12150" y="7855"/>
                </a:lnTo>
                <a:lnTo>
                  <a:pt x="13500" y="7855"/>
                </a:lnTo>
                <a:cubicBezTo>
                  <a:pt x="13500" y="7855"/>
                  <a:pt x="13500" y="1964"/>
                  <a:pt x="13500" y="1964"/>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28" name="Shape 2828"/>
          <p:cNvSpPr/>
          <p:nvPr/>
        </p:nvSpPr>
        <p:spPr>
          <a:xfrm>
            <a:off x="21038023" y="4722493"/>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2400" y="13745"/>
                </a:lnTo>
                <a:lnTo>
                  <a:pt x="2400" y="14727"/>
                </a:lnTo>
                <a:lnTo>
                  <a:pt x="14400" y="14727"/>
                </a:lnTo>
                <a:cubicBezTo>
                  <a:pt x="14400" y="14727"/>
                  <a:pt x="14400" y="13745"/>
                  <a:pt x="14400" y="13745"/>
                </a:cubicBezTo>
                <a:close/>
                <a:moveTo>
                  <a:pt x="15600" y="20092"/>
                </a:moveTo>
                <a:lnTo>
                  <a:pt x="13624" y="18798"/>
                </a:lnTo>
                <a:cubicBezTo>
                  <a:pt x="13515" y="18710"/>
                  <a:pt x="13366" y="18655"/>
                  <a:pt x="13200" y="18655"/>
                </a:cubicBezTo>
                <a:cubicBezTo>
                  <a:pt x="13035" y="18655"/>
                  <a:pt x="12885" y="18710"/>
                  <a:pt x="12776" y="18798"/>
                </a:cubicBezTo>
                <a:lnTo>
                  <a:pt x="10800" y="20415"/>
                </a:lnTo>
                <a:lnTo>
                  <a:pt x="8824" y="18798"/>
                </a:lnTo>
                <a:cubicBezTo>
                  <a:pt x="8716" y="18710"/>
                  <a:pt x="8566" y="18655"/>
                  <a:pt x="8400" y="18655"/>
                </a:cubicBezTo>
                <a:cubicBezTo>
                  <a:pt x="8235" y="18655"/>
                  <a:pt x="8085" y="18710"/>
                  <a:pt x="7976" y="18798"/>
                </a:cubicBezTo>
                <a:lnTo>
                  <a:pt x="6000" y="20415"/>
                </a:lnTo>
                <a:lnTo>
                  <a:pt x="4024" y="18798"/>
                </a:lnTo>
                <a:cubicBezTo>
                  <a:pt x="3915" y="18710"/>
                  <a:pt x="3766" y="18655"/>
                  <a:pt x="3600" y="18655"/>
                </a:cubicBezTo>
                <a:cubicBezTo>
                  <a:pt x="3435" y="18655"/>
                  <a:pt x="3285" y="18710"/>
                  <a:pt x="3176" y="18798"/>
                </a:cubicBezTo>
                <a:lnTo>
                  <a:pt x="1200" y="20092"/>
                </a:lnTo>
                <a:lnTo>
                  <a:pt x="1200" y="3927"/>
                </a:lnTo>
                <a:lnTo>
                  <a:pt x="15600" y="3927"/>
                </a:lnTo>
                <a:cubicBezTo>
                  <a:pt x="15600" y="3927"/>
                  <a:pt x="15600" y="20092"/>
                  <a:pt x="15600" y="20092"/>
                </a:cubicBezTo>
                <a:close/>
                <a:moveTo>
                  <a:pt x="16200" y="2945"/>
                </a:moveTo>
                <a:lnTo>
                  <a:pt x="600" y="2945"/>
                </a:lnTo>
                <a:cubicBezTo>
                  <a:pt x="268" y="2945"/>
                  <a:pt x="0" y="3165"/>
                  <a:pt x="0" y="3436"/>
                </a:cubicBezTo>
                <a:lnTo>
                  <a:pt x="0" y="21109"/>
                </a:lnTo>
                <a:cubicBezTo>
                  <a:pt x="0" y="21380"/>
                  <a:pt x="268" y="21600"/>
                  <a:pt x="600" y="21600"/>
                </a:cubicBezTo>
                <a:cubicBezTo>
                  <a:pt x="766" y="21600"/>
                  <a:pt x="916" y="21545"/>
                  <a:pt x="1024" y="21456"/>
                </a:cubicBezTo>
                <a:lnTo>
                  <a:pt x="3553" y="19801"/>
                </a:lnTo>
                <a:lnTo>
                  <a:pt x="5576" y="21456"/>
                </a:lnTo>
                <a:cubicBezTo>
                  <a:pt x="5684" y="21545"/>
                  <a:pt x="5834" y="21600"/>
                  <a:pt x="6000" y="21600"/>
                </a:cubicBezTo>
                <a:cubicBezTo>
                  <a:pt x="6166" y="21600"/>
                  <a:pt x="6316" y="21545"/>
                  <a:pt x="6424" y="21456"/>
                </a:cubicBezTo>
                <a:lnTo>
                  <a:pt x="8400" y="19840"/>
                </a:lnTo>
                <a:lnTo>
                  <a:pt x="10376" y="21456"/>
                </a:lnTo>
                <a:cubicBezTo>
                  <a:pt x="10484" y="21545"/>
                  <a:pt x="10634" y="21600"/>
                  <a:pt x="10800" y="21600"/>
                </a:cubicBezTo>
                <a:cubicBezTo>
                  <a:pt x="10966" y="21600"/>
                  <a:pt x="11116" y="21545"/>
                  <a:pt x="11224" y="21456"/>
                </a:cubicBezTo>
                <a:lnTo>
                  <a:pt x="13247" y="19801"/>
                </a:lnTo>
                <a:lnTo>
                  <a:pt x="15776" y="21456"/>
                </a:lnTo>
                <a:cubicBezTo>
                  <a:pt x="15884" y="21545"/>
                  <a:pt x="16034" y="21600"/>
                  <a:pt x="16200" y="21600"/>
                </a:cubicBezTo>
                <a:cubicBezTo>
                  <a:pt x="16532" y="21600"/>
                  <a:pt x="16800" y="21380"/>
                  <a:pt x="16800" y="21109"/>
                </a:cubicBezTo>
                <a:lnTo>
                  <a:pt x="16800" y="3436"/>
                </a:lnTo>
                <a:cubicBezTo>
                  <a:pt x="16800" y="3165"/>
                  <a:pt x="16532" y="2945"/>
                  <a:pt x="16200" y="2945"/>
                </a:cubicBezTo>
                <a:moveTo>
                  <a:pt x="8400" y="11782"/>
                </a:moveTo>
                <a:lnTo>
                  <a:pt x="2400" y="11782"/>
                </a:lnTo>
                <a:lnTo>
                  <a:pt x="2400" y="12764"/>
                </a:lnTo>
                <a:lnTo>
                  <a:pt x="8400" y="12764"/>
                </a:lnTo>
                <a:cubicBezTo>
                  <a:pt x="8400" y="12764"/>
                  <a:pt x="8400" y="11782"/>
                  <a:pt x="8400" y="11782"/>
                </a:cubicBezTo>
                <a:close/>
                <a:moveTo>
                  <a:pt x="21000" y="0"/>
                </a:moveTo>
                <a:lnTo>
                  <a:pt x="5400" y="0"/>
                </a:lnTo>
                <a:cubicBezTo>
                  <a:pt x="5068" y="0"/>
                  <a:pt x="4800" y="220"/>
                  <a:pt x="4800" y="491"/>
                </a:cubicBezTo>
                <a:lnTo>
                  <a:pt x="4800" y="1964"/>
                </a:lnTo>
                <a:lnTo>
                  <a:pt x="6000" y="1964"/>
                </a:lnTo>
                <a:lnTo>
                  <a:pt x="6000" y="982"/>
                </a:lnTo>
                <a:lnTo>
                  <a:pt x="20400" y="982"/>
                </a:lnTo>
                <a:lnTo>
                  <a:pt x="20400" y="17146"/>
                </a:lnTo>
                <a:lnTo>
                  <a:pt x="18424" y="15853"/>
                </a:lnTo>
                <a:cubicBezTo>
                  <a:pt x="18316" y="15764"/>
                  <a:pt x="18166" y="15709"/>
                  <a:pt x="18000" y="15709"/>
                </a:cubicBezTo>
                <a:lnTo>
                  <a:pt x="18000" y="16894"/>
                </a:lnTo>
                <a:lnTo>
                  <a:pt x="18047" y="16856"/>
                </a:lnTo>
                <a:lnTo>
                  <a:pt x="20576" y="18511"/>
                </a:lnTo>
                <a:cubicBezTo>
                  <a:pt x="20684" y="18599"/>
                  <a:pt x="20834" y="18655"/>
                  <a:pt x="21000" y="18655"/>
                </a:cubicBezTo>
                <a:cubicBezTo>
                  <a:pt x="21332" y="18655"/>
                  <a:pt x="21600" y="18435"/>
                  <a:pt x="21600" y="18164"/>
                </a:cubicBezTo>
                <a:lnTo>
                  <a:pt x="21600" y="491"/>
                </a:lnTo>
                <a:cubicBezTo>
                  <a:pt x="21600" y="220"/>
                  <a:pt x="21332" y="0"/>
                  <a:pt x="21000" y="0"/>
                </a:cubicBezTo>
                <a:moveTo>
                  <a:pt x="10800" y="15709"/>
                </a:moveTo>
                <a:lnTo>
                  <a:pt x="2400" y="15709"/>
                </a:lnTo>
                <a:lnTo>
                  <a:pt x="2400" y="16691"/>
                </a:lnTo>
                <a:lnTo>
                  <a:pt x="10800" y="16691"/>
                </a:lnTo>
                <a:cubicBezTo>
                  <a:pt x="10800" y="16691"/>
                  <a:pt x="10800" y="15709"/>
                  <a:pt x="10800" y="15709"/>
                </a:cubicBezTo>
                <a:close/>
                <a:moveTo>
                  <a:pt x="12000" y="4909"/>
                </a:moveTo>
                <a:lnTo>
                  <a:pt x="10800" y="4909"/>
                </a:lnTo>
                <a:lnTo>
                  <a:pt x="10800" y="9818"/>
                </a:lnTo>
                <a:lnTo>
                  <a:pt x="12000" y="9818"/>
                </a:lnTo>
                <a:cubicBezTo>
                  <a:pt x="12000" y="9818"/>
                  <a:pt x="12000" y="4909"/>
                  <a:pt x="12000" y="4909"/>
                </a:cubicBezTo>
                <a:close/>
                <a:moveTo>
                  <a:pt x="14400" y="4909"/>
                </a:moveTo>
                <a:lnTo>
                  <a:pt x="13200" y="4909"/>
                </a:lnTo>
                <a:lnTo>
                  <a:pt x="13200" y="9818"/>
                </a:lnTo>
                <a:lnTo>
                  <a:pt x="14400" y="9818"/>
                </a:lnTo>
                <a:cubicBezTo>
                  <a:pt x="14400" y="9818"/>
                  <a:pt x="14400" y="4909"/>
                  <a:pt x="14400" y="4909"/>
                </a:cubicBezTo>
                <a:close/>
                <a:moveTo>
                  <a:pt x="7200" y="4909"/>
                </a:moveTo>
                <a:lnTo>
                  <a:pt x="4800" y="4909"/>
                </a:lnTo>
                <a:lnTo>
                  <a:pt x="4800" y="9818"/>
                </a:lnTo>
                <a:lnTo>
                  <a:pt x="7200" y="9818"/>
                </a:lnTo>
                <a:cubicBezTo>
                  <a:pt x="7200" y="9818"/>
                  <a:pt x="7200" y="4909"/>
                  <a:pt x="7200" y="4909"/>
                </a:cubicBezTo>
                <a:close/>
                <a:moveTo>
                  <a:pt x="3600" y="4909"/>
                </a:moveTo>
                <a:lnTo>
                  <a:pt x="2400" y="4909"/>
                </a:lnTo>
                <a:lnTo>
                  <a:pt x="2400" y="9818"/>
                </a:lnTo>
                <a:lnTo>
                  <a:pt x="3600" y="9818"/>
                </a:lnTo>
                <a:cubicBezTo>
                  <a:pt x="3600" y="9818"/>
                  <a:pt x="3600" y="4909"/>
                  <a:pt x="3600" y="4909"/>
                </a:cubicBezTo>
                <a:close/>
                <a:moveTo>
                  <a:pt x="9600" y="4909"/>
                </a:moveTo>
                <a:lnTo>
                  <a:pt x="8400" y="4909"/>
                </a:lnTo>
                <a:lnTo>
                  <a:pt x="8400" y="9818"/>
                </a:lnTo>
                <a:lnTo>
                  <a:pt x="9600" y="9818"/>
                </a:lnTo>
                <a:cubicBezTo>
                  <a:pt x="9600" y="9818"/>
                  <a:pt x="9600" y="4909"/>
                  <a:pt x="9600" y="4909"/>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29" name="Shape 2829"/>
          <p:cNvSpPr/>
          <p:nvPr/>
        </p:nvSpPr>
        <p:spPr>
          <a:xfrm>
            <a:off x="22053759" y="4722493"/>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12764"/>
                </a:moveTo>
                <a:cubicBezTo>
                  <a:pt x="10529" y="12764"/>
                  <a:pt x="10309" y="12544"/>
                  <a:pt x="10309" y="12273"/>
                </a:cubicBezTo>
                <a:cubicBezTo>
                  <a:pt x="10309" y="12001"/>
                  <a:pt x="10529" y="11782"/>
                  <a:pt x="10800" y="11782"/>
                </a:cubicBezTo>
                <a:cubicBezTo>
                  <a:pt x="11071" y="11782"/>
                  <a:pt x="11291" y="12001"/>
                  <a:pt x="11291" y="12273"/>
                </a:cubicBezTo>
                <a:cubicBezTo>
                  <a:pt x="11291" y="12544"/>
                  <a:pt x="11071" y="12764"/>
                  <a:pt x="10800" y="12764"/>
                </a:cubicBezTo>
                <a:moveTo>
                  <a:pt x="10800" y="10800"/>
                </a:moveTo>
                <a:cubicBezTo>
                  <a:pt x="9987" y="10800"/>
                  <a:pt x="9327" y="11460"/>
                  <a:pt x="9327" y="12273"/>
                </a:cubicBezTo>
                <a:cubicBezTo>
                  <a:pt x="9327" y="13086"/>
                  <a:pt x="9987" y="13745"/>
                  <a:pt x="10800" y="13745"/>
                </a:cubicBezTo>
                <a:cubicBezTo>
                  <a:pt x="11613" y="13745"/>
                  <a:pt x="12273" y="13086"/>
                  <a:pt x="12273" y="12273"/>
                </a:cubicBezTo>
                <a:cubicBezTo>
                  <a:pt x="12273" y="11460"/>
                  <a:pt x="11613" y="10800"/>
                  <a:pt x="10800" y="10800"/>
                </a:cubicBezTo>
                <a:moveTo>
                  <a:pt x="20469" y="11563"/>
                </a:moveTo>
                <a:lnTo>
                  <a:pt x="19745" y="13686"/>
                </a:lnTo>
                <a:cubicBezTo>
                  <a:pt x="17492" y="14931"/>
                  <a:pt x="14436" y="15709"/>
                  <a:pt x="11045" y="15709"/>
                </a:cubicBezTo>
                <a:cubicBezTo>
                  <a:pt x="7337" y="15709"/>
                  <a:pt x="4024" y="14783"/>
                  <a:pt x="1732" y="13326"/>
                </a:cubicBezTo>
                <a:lnTo>
                  <a:pt x="1132" y="11568"/>
                </a:lnTo>
                <a:cubicBezTo>
                  <a:pt x="1132" y="11568"/>
                  <a:pt x="982" y="11171"/>
                  <a:pt x="982" y="10800"/>
                </a:cubicBezTo>
                <a:cubicBezTo>
                  <a:pt x="982" y="9718"/>
                  <a:pt x="1863" y="8836"/>
                  <a:pt x="2945" y="8836"/>
                </a:cubicBezTo>
                <a:lnTo>
                  <a:pt x="18655" y="8836"/>
                </a:lnTo>
                <a:cubicBezTo>
                  <a:pt x="19738" y="8836"/>
                  <a:pt x="20618" y="9718"/>
                  <a:pt x="20618" y="10800"/>
                </a:cubicBezTo>
                <a:cubicBezTo>
                  <a:pt x="20618" y="11173"/>
                  <a:pt x="20469" y="11563"/>
                  <a:pt x="20469" y="11563"/>
                </a:cubicBezTo>
                <a:moveTo>
                  <a:pt x="17640" y="19860"/>
                </a:moveTo>
                <a:cubicBezTo>
                  <a:pt x="17636" y="19861"/>
                  <a:pt x="17438" y="20618"/>
                  <a:pt x="16691" y="20618"/>
                </a:cubicBezTo>
                <a:lnTo>
                  <a:pt x="4909" y="20618"/>
                </a:lnTo>
                <a:cubicBezTo>
                  <a:pt x="4169" y="20618"/>
                  <a:pt x="3960" y="19860"/>
                  <a:pt x="3960" y="19860"/>
                </a:cubicBezTo>
                <a:lnTo>
                  <a:pt x="2196" y="14687"/>
                </a:lnTo>
                <a:cubicBezTo>
                  <a:pt x="4567" y="15928"/>
                  <a:pt x="7651" y="16691"/>
                  <a:pt x="11045" y="16691"/>
                </a:cubicBezTo>
                <a:cubicBezTo>
                  <a:pt x="14163" y="16691"/>
                  <a:pt x="17019" y="16046"/>
                  <a:pt x="19304" y="14981"/>
                </a:cubicBezTo>
                <a:cubicBezTo>
                  <a:pt x="19304" y="14981"/>
                  <a:pt x="17640" y="19860"/>
                  <a:pt x="17640" y="19860"/>
                </a:cubicBezTo>
                <a:close/>
                <a:moveTo>
                  <a:pt x="10800" y="982"/>
                </a:moveTo>
                <a:cubicBezTo>
                  <a:pt x="13436" y="982"/>
                  <a:pt x="15657" y="3875"/>
                  <a:pt x="16409" y="7855"/>
                </a:cubicBezTo>
                <a:lnTo>
                  <a:pt x="5191" y="7855"/>
                </a:lnTo>
                <a:cubicBezTo>
                  <a:pt x="5943" y="3875"/>
                  <a:pt x="8164" y="982"/>
                  <a:pt x="10800" y="982"/>
                </a:cubicBezTo>
                <a:moveTo>
                  <a:pt x="18655" y="7855"/>
                </a:moveTo>
                <a:lnTo>
                  <a:pt x="17401" y="7855"/>
                </a:lnTo>
                <a:cubicBezTo>
                  <a:pt x="16584" y="3325"/>
                  <a:pt x="13944" y="0"/>
                  <a:pt x="10800" y="0"/>
                </a:cubicBezTo>
                <a:cubicBezTo>
                  <a:pt x="7656" y="0"/>
                  <a:pt x="5016" y="3325"/>
                  <a:pt x="4200" y="7855"/>
                </a:cubicBezTo>
                <a:lnTo>
                  <a:pt x="2945" y="7855"/>
                </a:lnTo>
                <a:cubicBezTo>
                  <a:pt x="1319" y="7855"/>
                  <a:pt x="0" y="9174"/>
                  <a:pt x="0" y="10800"/>
                </a:cubicBezTo>
                <a:cubicBezTo>
                  <a:pt x="0" y="11348"/>
                  <a:pt x="151" y="11732"/>
                  <a:pt x="151" y="11732"/>
                </a:cubicBezTo>
                <a:lnTo>
                  <a:pt x="3118" y="20435"/>
                </a:lnTo>
                <a:cubicBezTo>
                  <a:pt x="3118" y="20435"/>
                  <a:pt x="3452" y="21600"/>
                  <a:pt x="4909" y="21600"/>
                </a:cubicBezTo>
                <a:lnTo>
                  <a:pt x="16691" y="21600"/>
                </a:lnTo>
                <a:cubicBezTo>
                  <a:pt x="18153" y="21600"/>
                  <a:pt x="18565" y="20194"/>
                  <a:pt x="18570" y="20177"/>
                </a:cubicBezTo>
                <a:lnTo>
                  <a:pt x="21437" y="11727"/>
                </a:lnTo>
                <a:cubicBezTo>
                  <a:pt x="21534" y="11434"/>
                  <a:pt x="21600" y="11126"/>
                  <a:pt x="21600" y="10800"/>
                </a:cubicBezTo>
                <a:cubicBezTo>
                  <a:pt x="21600" y="9174"/>
                  <a:pt x="20281" y="7855"/>
                  <a:pt x="18655" y="785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30" name="Shape 2830"/>
          <p:cNvSpPr/>
          <p:nvPr/>
        </p:nvSpPr>
        <p:spPr>
          <a:xfrm>
            <a:off x="10942568" y="2586096"/>
            <a:ext cx="2164034" cy="538461"/>
          </a:xfrm>
          <a:prstGeom prst="rect">
            <a:avLst/>
          </a:prstGeom>
          <a:solidFill>
            <a:srgbClr val="57575B"/>
          </a:solidFill>
          <a:ln w="12700">
            <a:miter lim="400000"/>
          </a:ln>
          <a:extLst>
            <a:ext uri="{C572A759-6A51-4108-AA02-DFA0A04FC94B}">
              <ma14:wrappingTextBoxFlag xmlns:ma14="http://schemas.microsoft.com/office/mac/drawingml/2011/main" val="1"/>
            </a:ext>
          </a:extLst>
        </p:spPr>
        <p:txBody>
          <a:bodyPr wrap="none" lIns="38090" tIns="38090" rIns="38090" bIns="38090" anchor="ctr">
            <a:spAutoFit/>
          </a:bodyPr>
          <a:lstStyle>
            <a:lvl1pPr algn="l">
              <a:defRPr sz="3000" b="1" cap="none" spc="-90">
                <a:solidFill>
                  <a:srgbClr val="1C1D21"/>
                </a:solidFill>
                <a:latin typeface="+mj-lt"/>
                <a:ea typeface="+mj-ea"/>
                <a:cs typeface="+mj-cs"/>
                <a:sym typeface="Karla"/>
              </a:defRPr>
            </a:lvl1pPr>
          </a:lstStyle>
          <a:p>
            <a:r>
              <a:rPr sz="2999" b="0">
                <a:solidFill>
                  <a:schemeClr val="bg1"/>
                </a:solidFill>
                <a:latin typeface="Lato" charset="0"/>
                <a:ea typeface="Lato" charset="0"/>
                <a:cs typeface="Lato" charset="0"/>
              </a:rPr>
              <a:t>E-Commerce</a:t>
            </a:r>
          </a:p>
        </p:txBody>
      </p:sp>
      <p:sp>
        <p:nvSpPr>
          <p:cNvPr id="2831" name="Shape 2831"/>
          <p:cNvSpPr/>
          <p:nvPr/>
        </p:nvSpPr>
        <p:spPr>
          <a:xfrm>
            <a:off x="1834722" y="7464979"/>
            <a:ext cx="406295" cy="558655"/>
          </a:xfrm>
          <a:custGeom>
            <a:avLst/>
            <a:gdLst/>
            <a:ahLst/>
            <a:cxnLst>
              <a:cxn ang="0">
                <a:pos x="wd2" y="hd2"/>
              </a:cxn>
              <a:cxn ang="5400000">
                <a:pos x="wd2" y="hd2"/>
              </a:cxn>
              <a:cxn ang="10800000">
                <a:pos x="wd2" y="hd2"/>
              </a:cxn>
              <a:cxn ang="16200000">
                <a:pos x="wd2" y="hd2"/>
              </a:cxn>
            </a:cxnLst>
            <a:rect l="0" t="0" r="r" b="b"/>
            <a:pathLst>
              <a:path w="21600" h="21600" extrusionOk="0">
                <a:moveTo>
                  <a:pt x="20925" y="6873"/>
                </a:moveTo>
                <a:lnTo>
                  <a:pt x="13500" y="6873"/>
                </a:lnTo>
                <a:cubicBezTo>
                  <a:pt x="13128" y="6873"/>
                  <a:pt x="12825" y="7093"/>
                  <a:pt x="12825" y="7364"/>
                </a:cubicBezTo>
                <a:cubicBezTo>
                  <a:pt x="12825" y="7635"/>
                  <a:pt x="13128" y="7855"/>
                  <a:pt x="13500" y="7855"/>
                </a:cubicBezTo>
                <a:lnTo>
                  <a:pt x="20250" y="7855"/>
                </a:lnTo>
                <a:lnTo>
                  <a:pt x="20250" y="20618"/>
                </a:lnTo>
                <a:lnTo>
                  <a:pt x="1350" y="20618"/>
                </a:lnTo>
                <a:lnTo>
                  <a:pt x="1350" y="7855"/>
                </a:lnTo>
                <a:lnTo>
                  <a:pt x="8100" y="7855"/>
                </a:lnTo>
                <a:cubicBezTo>
                  <a:pt x="8472" y="7855"/>
                  <a:pt x="8775" y="7635"/>
                  <a:pt x="8775" y="7364"/>
                </a:cubicBezTo>
                <a:cubicBezTo>
                  <a:pt x="8775" y="7093"/>
                  <a:pt x="8472" y="6873"/>
                  <a:pt x="8100" y="6873"/>
                </a:cubicBezTo>
                <a:lnTo>
                  <a:pt x="675" y="6873"/>
                </a:lnTo>
                <a:cubicBezTo>
                  <a:pt x="303" y="6873"/>
                  <a:pt x="0" y="7093"/>
                  <a:pt x="0" y="7364"/>
                </a:cubicBezTo>
                <a:lnTo>
                  <a:pt x="0" y="21109"/>
                </a:lnTo>
                <a:cubicBezTo>
                  <a:pt x="0" y="21381"/>
                  <a:pt x="303" y="21600"/>
                  <a:pt x="675" y="21600"/>
                </a:cubicBezTo>
                <a:lnTo>
                  <a:pt x="20925" y="21600"/>
                </a:lnTo>
                <a:cubicBezTo>
                  <a:pt x="21297" y="21600"/>
                  <a:pt x="21600" y="21381"/>
                  <a:pt x="21600" y="21109"/>
                </a:cubicBezTo>
                <a:lnTo>
                  <a:pt x="21600" y="7364"/>
                </a:lnTo>
                <a:cubicBezTo>
                  <a:pt x="21600" y="7093"/>
                  <a:pt x="21297" y="6873"/>
                  <a:pt x="20925" y="6873"/>
                </a:cubicBezTo>
                <a:moveTo>
                  <a:pt x="5400" y="12764"/>
                </a:moveTo>
                <a:cubicBezTo>
                  <a:pt x="5028" y="12764"/>
                  <a:pt x="4725" y="12983"/>
                  <a:pt x="4725" y="13255"/>
                </a:cubicBezTo>
                <a:cubicBezTo>
                  <a:pt x="4725" y="13390"/>
                  <a:pt x="4800" y="13513"/>
                  <a:pt x="4923" y="13602"/>
                </a:cubicBezTo>
                <a:lnTo>
                  <a:pt x="10323" y="17529"/>
                </a:lnTo>
                <a:cubicBezTo>
                  <a:pt x="10445" y="17618"/>
                  <a:pt x="10614" y="17673"/>
                  <a:pt x="10800" y="17673"/>
                </a:cubicBezTo>
                <a:cubicBezTo>
                  <a:pt x="10986" y="17673"/>
                  <a:pt x="11155" y="17618"/>
                  <a:pt x="11277" y="17529"/>
                </a:cubicBezTo>
                <a:lnTo>
                  <a:pt x="16677" y="13602"/>
                </a:lnTo>
                <a:cubicBezTo>
                  <a:pt x="16800" y="13513"/>
                  <a:pt x="16875" y="13390"/>
                  <a:pt x="16875" y="13255"/>
                </a:cubicBezTo>
                <a:cubicBezTo>
                  <a:pt x="16875" y="12983"/>
                  <a:pt x="16572" y="12764"/>
                  <a:pt x="16200" y="12764"/>
                </a:cubicBezTo>
                <a:cubicBezTo>
                  <a:pt x="16014" y="12764"/>
                  <a:pt x="15845" y="12819"/>
                  <a:pt x="15723" y="12907"/>
                </a:cubicBezTo>
                <a:lnTo>
                  <a:pt x="11475" y="15997"/>
                </a:lnTo>
                <a:lnTo>
                  <a:pt x="11475" y="491"/>
                </a:lnTo>
                <a:cubicBezTo>
                  <a:pt x="11475" y="220"/>
                  <a:pt x="11172" y="0"/>
                  <a:pt x="10800" y="0"/>
                </a:cubicBezTo>
                <a:cubicBezTo>
                  <a:pt x="10428" y="0"/>
                  <a:pt x="10125" y="220"/>
                  <a:pt x="10125" y="491"/>
                </a:cubicBezTo>
                <a:lnTo>
                  <a:pt x="10125" y="15997"/>
                </a:lnTo>
                <a:lnTo>
                  <a:pt x="5877" y="12907"/>
                </a:lnTo>
                <a:cubicBezTo>
                  <a:pt x="5755" y="12819"/>
                  <a:pt x="5586" y="12764"/>
                  <a:pt x="5400" y="1276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32" name="Shape 2832"/>
          <p:cNvSpPr/>
          <p:nvPr/>
        </p:nvSpPr>
        <p:spPr>
          <a:xfrm>
            <a:off x="2901244" y="7464979"/>
            <a:ext cx="406295" cy="558655"/>
          </a:xfrm>
          <a:custGeom>
            <a:avLst/>
            <a:gdLst/>
            <a:ahLst/>
            <a:cxnLst>
              <a:cxn ang="0">
                <a:pos x="wd2" y="hd2"/>
              </a:cxn>
              <a:cxn ang="5400000">
                <a:pos x="wd2" y="hd2"/>
              </a:cxn>
              <a:cxn ang="10800000">
                <a:pos x="wd2" y="hd2"/>
              </a:cxn>
              <a:cxn ang="16200000">
                <a:pos x="wd2" y="hd2"/>
              </a:cxn>
            </a:cxnLst>
            <a:rect l="0" t="0" r="r" b="b"/>
            <a:pathLst>
              <a:path w="21600" h="21600" extrusionOk="0">
                <a:moveTo>
                  <a:pt x="5400" y="4909"/>
                </a:moveTo>
                <a:cubicBezTo>
                  <a:pt x="5586" y="4909"/>
                  <a:pt x="5755" y="4855"/>
                  <a:pt x="5877" y="4765"/>
                </a:cubicBezTo>
                <a:lnTo>
                  <a:pt x="10125" y="1676"/>
                </a:lnTo>
                <a:lnTo>
                  <a:pt x="10125" y="17182"/>
                </a:lnTo>
                <a:cubicBezTo>
                  <a:pt x="10125" y="17453"/>
                  <a:pt x="10428" y="17673"/>
                  <a:pt x="10800" y="17673"/>
                </a:cubicBezTo>
                <a:cubicBezTo>
                  <a:pt x="11172" y="17673"/>
                  <a:pt x="11475" y="17453"/>
                  <a:pt x="11475" y="17182"/>
                </a:cubicBezTo>
                <a:lnTo>
                  <a:pt x="11475" y="1676"/>
                </a:lnTo>
                <a:lnTo>
                  <a:pt x="15723" y="4765"/>
                </a:lnTo>
                <a:cubicBezTo>
                  <a:pt x="15845" y="4855"/>
                  <a:pt x="16014" y="4909"/>
                  <a:pt x="16200" y="4909"/>
                </a:cubicBezTo>
                <a:cubicBezTo>
                  <a:pt x="16572" y="4909"/>
                  <a:pt x="16875" y="4690"/>
                  <a:pt x="16875" y="4418"/>
                </a:cubicBezTo>
                <a:cubicBezTo>
                  <a:pt x="16875" y="4283"/>
                  <a:pt x="16800" y="4161"/>
                  <a:pt x="16677" y="4071"/>
                </a:cubicBezTo>
                <a:lnTo>
                  <a:pt x="11277" y="144"/>
                </a:lnTo>
                <a:cubicBezTo>
                  <a:pt x="11155" y="55"/>
                  <a:pt x="10986" y="0"/>
                  <a:pt x="10800" y="0"/>
                </a:cubicBezTo>
                <a:cubicBezTo>
                  <a:pt x="10614" y="0"/>
                  <a:pt x="10445" y="55"/>
                  <a:pt x="10323" y="144"/>
                </a:cubicBezTo>
                <a:lnTo>
                  <a:pt x="4923" y="4071"/>
                </a:lnTo>
                <a:cubicBezTo>
                  <a:pt x="4800" y="4161"/>
                  <a:pt x="4725" y="4283"/>
                  <a:pt x="4725" y="4418"/>
                </a:cubicBezTo>
                <a:cubicBezTo>
                  <a:pt x="4725" y="4690"/>
                  <a:pt x="5028" y="4909"/>
                  <a:pt x="5400" y="4909"/>
                </a:cubicBezTo>
                <a:moveTo>
                  <a:pt x="20925" y="6873"/>
                </a:moveTo>
                <a:lnTo>
                  <a:pt x="13500" y="6873"/>
                </a:lnTo>
                <a:cubicBezTo>
                  <a:pt x="13128" y="6873"/>
                  <a:pt x="12825" y="7093"/>
                  <a:pt x="12825" y="7364"/>
                </a:cubicBezTo>
                <a:cubicBezTo>
                  <a:pt x="12825" y="7635"/>
                  <a:pt x="13128" y="7855"/>
                  <a:pt x="13500" y="7855"/>
                </a:cubicBezTo>
                <a:lnTo>
                  <a:pt x="20250" y="7855"/>
                </a:lnTo>
                <a:lnTo>
                  <a:pt x="20250" y="20618"/>
                </a:lnTo>
                <a:lnTo>
                  <a:pt x="1350" y="20618"/>
                </a:lnTo>
                <a:lnTo>
                  <a:pt x="1350" y="7855"/>
                </a:lnTo>
                <a:lnTo>
                  <a:pt x="8100" y="7855"/>
                </a:lnTo>
                <a:cubicBezTo>
                  <a:pt x="8472" y="7855"/>
                  <a:pt x="8775" y="7635"/>
                  <a:pt x="8775" y="7364"/>
                </a:cubicBezTo>
                <a:cubicBezTo>
                  <a:pt x="8775" y="7093"/>
                  <a:pt x="8472" y="6873"/>
                  <a:pt x="8100" y="6873"/>
                </a:cubicBezTo>
                <a:lnTo>
                  <a:pt x="675" y="6873"/>
                </a:lnTo>
                <a:cubicBezTo>
                  <a:pt x="303" y="6873"/>
                  <a:pt x="0" y="7093"/>
                  <a:pt x="0" y="7364"/>
                </a:cubicBezTo>
                <a:lnTo>
                  <a:pt x="0" y="21109"/>
                </a:lnTo>
                <a:cubicBezTo>
                  <a:pt x="0" y="21381"/>
                  <a:pt x="303" y="21600"/>
                  <a:pt x="675" y="21600"/>
                </a:cubicBezTo>
                <a:lnTo>
                  <a:pt x="20925" y="21600"/>
                </a:lnTo>
                <a:cubicBezTo>
                  <a:pt x="21297" y="21600"/>
                  <a:pt x="21600" y="21381"/>
                  <a:pt x="21600" y="21109"/>
                </a:cubicBezTo>
                <a:lnTo>
                  <a:pt x="21600" y="7364"/>
                </a:lnTo>
                <a:cubicBezTo>
                  <a:pt x="21600" y="7093"/>
                  <a:pt x="21297" y="6873"/>
                  <a:pt x="20925" y="687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33" name="Shape 2833"/>
          <p:cNvSpPr/>
          <p:nvPr/>
        </p:nvSpPr>
        <p:spPr>
          <a:xfrm>
            <a:off x="3891586" y="7464979"/>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6382" y="1964"/>
                </a:moveTo>
                <a:cubicBezTo>
                  <a:pt x="6111" y="1964"/>
                  <a:pt x="5891" y="2184"/>
                  <a:pt x="5891" y="2455"/>
                </a:cubicBezTo>
                <a:cubicBezTo>
                  <a:pt x="5891" y="2726"/>
                  <a:pt x="6111" y="2945"/>
                  <a:pt x="6382" y="2945"/>
                </a:cubicBezTo>
                <a:cubicBezTo>
                  <a:pt x="6653" y="2945"/>
                  <a:pt x="6873" y="2726"/>
                  <a:pt x="6873" y="2455"/>
                </a:cubicBezTo>
                <a:cubicBezTo>
                  <a:pt x="6873" y="2184"/>
                  <a:pt x="6653" y="1964"/>
                  <a:pt x="6382" y="1964"/>
                </a:cubicBezTo>
                <a:moveTo>
                  <a:pt x="4418" y="1964"/>
                </a:moveTo>
                <a:cubicBezTo>
                  <a:pt x="4147" y="1964"/>
                  <a:pt x="3927" y="2184"/>
                  <a:pt x="3927" y="2455"/>
                </a:cubicBezTo>
                <a:cubicBezTo>
                  <a:pt x="3927" y="2726"/>
                  <a:pt x="4147" y="2945"/>
                  <a:pt x="4418" y="2945"/>
                </a:cubicBezTo>
                <a:cubicBezTo>
                  <a:pt x="4689" y="2945"/>
                  <a:pt x="4909" y="2726"/>
                  <a:pt x="4909" y="2455"/>
                </a:cubicBezTo>
                <a:cubicBezTo>
                  <a:pt x="4909" y="2184"/>
                  <a:pt x="4689" y="1964"/>
                  <a:pt x="4418" y="1964"/>
                </a:cubicBezTo>
                <a:moveTo>
                  <a:pt x="19145" y="1964"/>
                </a:moveTo>
                <a:lnTo>
                  <a:pt x="8345" y="1964"/>
                </a:lnTo>
                <a:cubicBezTo>
                  <a:pt x="8075" y="1964"/>
                  <a:pt x="7855" y="2184"/>
                  <a:pt x="7855" y="2455"/>
                </a:cubicBezTo>
                <a:cubicBezTo>
                  <a:pt x="7855" y="2726"/>
                  <a:pt x="8075" y="2945"/>
                  <a:pt x="8345" y="2945"/>
                </a:cubicBezTo>
                <a:lnTo>
                  <a:pt x="19145" y="2945"/>
                </a:lnTo>
                <a:cubicBezTo>
                  <a:pt x="19416" y="2945"/>
                  <a:pt x="19636" y="2726"/>
                  <a:pt x="19636" y="2455"/>
                </a:cubicBezTo>
                <a:cubicBezTo>
                  <a:pt x="19636" y="2184"/>
                  <a:pt x="19416" y="1964"/>
                  <a:pt x="19145" y="1964"/>
                </a:cubicBezTo>
                <a:moveTo>
                  <a:pt x="20618" y="3927"/>
                </a:moveTo>
                <a:lnTo>
                  <a:pt x="982" y="3927"/>
                </a:lnTo>
                <a:lnTo>
                  <a:pt x="982" y="1964"/>
                </a:lnTo>
                <a:cubicBezTo>
                  <a:pt x="982" y="1422"/>
                  <a:pt x="1422" y="982"/>
                  <a:pt x="1964" y="982"/>
                </a:cubicBezTo>
                <a:lnTo>
                  <a:pt x="19636" y="982"/>
                </a:lnTo>
                <a:cubicBezTo>
                  <a:pt x="20178" y="982"/>
                  <a:pt x="20618" y="1422"/>
                  <a:pt x="20618" y="1964"/>
                </a:cubicBezTo>
                <a:cubicBezTo>
                  <a:pt x="20618" y="1964"/>
                  <a:pt x="20618" y="3927"/>
                  <a:pt x="20618" y="3927"/>
                </a:cubicBezTo>
                <a:close/>
                <a:moveTo>
                  <a:pt x="20618" y="19636"/>
                </a:moveTo>
                <a:cubicBezTo>
                  <a:pt x="20618" y="20178"/>
                  <a:pt x="20178" y="20618"/>
                  <a:pt x="19636" y="20618"/>
                </a:cubicBezTo>
                <a:lnTo>
                  <a:pt x="1964" y="20618"/>
                </a:lnTo>
                <a:cubicBezTo>
                  <a:pt x="1422" y="20618"/>
                  <a:pt x="982" y="20178"/>
                  <a:pt x="982" y="19636"/>
                </a:cubicBezTo>
                <a:lnTo>
                  <a:pt x="982" y="4909"/>
                </a:lnTo>
                <a:lnTo>
                  <a:pt x="20618" y="4909"/>
                </a:lnTo>
                <a:cubicBezTo>
                  <a:pt x="20618" y="4909"/>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455" y="1964"/>
                </a:moveTo>
                <a:cubicBezTo>
                  <a:pt x="2184" y="1964"/>
                  <a:pt x="1964" y="2184"/>
                  <a:pt x="1964" y="2455"/>
                </a:cubicBezTo>
                <a:cubicBezTo>
                  <a:pt x="1964" y="2726"/>
                  <a:pt x="2184" y="2945"/>
                  <a:pt x="2455" y="2945"/>
                </a:cubicBezTo>
                <a:cubicBezTo>
                  <a:pt x="2725" y="2945"/>
                  <a:pt x="2945" y="2726"/>
                  <a:pt x="2945" y="2455"/>
                </a:cubicBezTo>
                <a:cubicBezTo>
                  <a:pt x="2945" y="2184"/>
                  <a:pt x="2725" y="1964"/>
                  <a:pt x="2455" y="1964"/>
                </a:cubicBezTo>
                <a:moveTo>
                  <a:pt x="7140" y="14181"/>
                </a:moveTo>
                <a:cubicBezTo>
                  <a:pt x="6970" y="13741"/>
                  <a:pt x="6873" y="13264"/>
                  <a:pt x="6873" y="12764"/>
                </a:cubicBezTo>
                <a:cubicBezTo>
                  <a:pt x="6873" y="10595"/>
                  <a:pt x="8631" y="8836"/>
                  <a:pt x="10800" y="8836"/>
                </a:cubicBezTo>
                <a:cubicBezTo>
                  <a:pt x="11300" y="8836"/>
                  <a:pt x="11777" y="8934"/>
                  <a:pt x="12217" y="9104"/>
                </a:cubicBezTo>
                <a:lnTo>
                  <a:pt x="13217" y="8494"/>
                </a:lnTo>
                <a:cubicBezTo>
                  <a:pt x="12503" y="8089"/>
                  <a:pt x="11680" y="7855"/>
                  <a:pt x="10800" y="7855"/>
                </a:cubicBezTo>
                <a:cubicBezTo>
                  <a:pt x="8089" y="7855"/>
                  <a:pt x="5891" y="10053"/>
                  <a:pt x="5891" y="12764"/>
                </a:cubicBezTo>
                <a:cubicBezTo>
                  <a:pt x="5891" y="13643"/>
                  <a:pt x="6125" y="14467"/>
                  <a:pt x="6530" y="15181"/>
                </a:cubicBezTo>
                <a:cubicBezTo>
                  <a:pt x="6530" y="15181"/>
                  <a:pt x="7140" y="14181"/>
                  <a:pt x="7140" y="14181"/>
                </a:cubicBezTo>
                <a:close/>
                <a:moveTo>
                  <a:pt x="14460" y="11347"/>
                </a:moveTo>
                <a:cubicBezTo>
                  <a:pt x="14630" y="11787"/>
                  <a:pt x="14727" y="12263"/>
                  <a:pt x="14727" y="12764"/>
                </a:cubicBezTo>
                <a:cubicBezTo>
                  <a:pt x="14727" y="14932"/>
                  <a:pt x="12969" y="16691"/>
                  <a:pt x="10800" y="16691"/>
                </a:cubicBezTo>
                <a:cubicBezTo>
                  <a:pt x="10300" y="16691"/>
                  <a:pt x="9823" y="16594"/>
                  <a:pt x="9383" y="16423"/>
                </a:cubicBezTo>
                <a:lnTo>
                  <a:pt x="8383" y="17034"/>
                </a:lnTo>
                <a:cubicBezTo>
                  <a:pt x="9097" y="17439"/>
                  <a:pt x="9920" y="17673"/>
                  <a:pt x="10800" y="17673"/>
                </a:cubicBezTo>
                <a:cubicBezTo>
                  <a:pt x="13511" y="17673"/>
                  <a:pt x="15709" y="15475"/>
                  <a:pt x="15709" y="12764"/>
                </a:cubicBezTo>
                <a:cubicBezTo>
                  <a:pt x="15709" y="11884"/>
                  <a:pt x="15475" y="11061"/>
                  <a:pt x="15070" y="10346"/>
                </a:cubicBezTo>
                <a:cubicBezTo>
                  <a:pt x="15070" y="10346"/>
                  <a:pt x="14460" y="11347"/>
                  <a:pt x="14460" y="11347"/>
                </a:cubicBezTo>
                <a:close/>
                <a:moveTo>
                  <a:pt x="10453" y="12417"/>
                </a:moveTo>
                <a:cubicBezTo>
                  <a:pt x="10645" y="12225"/>
                  <a:pt x="10955" y="12225"/>
                  <a:pt x="11147" y="12417"/>
                </a:cubicBezTo>
                <a:cubicBezTo>
                  <a:pt x="11339" y="12609"/>
                  <a:pt x="11339" y="12919"/>
                  <a:pt x="11147" y="13111"/>
                </a:cubicBezTo>
                <a:cubicBezTo>
                  <a:pt x="10955" y="13303"/>
                  <a:pt x="10645" y="13303"/>
                  <a:pt x="10453" y="13111"/>
                </a:cubicBezTo>
                <a:cubicBezTo>
                  <a:pt x="10261" y="12919"/>
                  <a:pt x="10261" y="12609"/>
                  <a:pt x="10453" y="12417"/>
                </a:cubicBezTo>
                <a:moveTo>
                  <a:pt x="6144" y="17420"/>
                </a:moveTo>
                <a:lnTo>
                  <a:pt x="11842" y="13805"/>
                </a:lnTo>
                <a:lnTo>
                  <a:pt x="15456" y="8107"/>
                </a:lnTo>
                <a:lnTo>
                  <a:pt x="9759" y="11722"/>
                </a:lnTo>
                <a:cubicBezTo>
                  <a:pt x="9759" y="11722"/>
                  <a:pt x="6144" y="17420"/>
                  <a:pt x="6144" y="17420"/>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34" name="Shape 2834"/>
          <p:cNvSpPr/>
          <p:nvPr/>
        </p:nvSpPr>
        <p:spPr>
          <a:xfrm>
            <a:off x="4958108" y="7464979"/>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9145" y="1964"/>
                </a:moveTo>
                <a:lnTo>
                  <a:pt x="8345" y="1964"/>
                </a:lnTo>
                <a:cubicBezTo>
                  <a:pt x="8075" y="1964"/>
                  <a:pt x="7855" y="2184"/>
                  <a:pt x="7855" y="2455"/>
                </a:cubicBezTo>
                <a:cubicBezTo>
                  <a:pt x="7855" y="2726"/>
                  <a:pt x="8075" y="2945"/>
                  <a:pt x="8345" y="2945"/>
                </a:cubicBezTo>
                <a:lnTo>
                  <a:pt x="19145" y="2945"/>
                </a:lnTo>
                <a:cubicBezTo>
                  <a:pt x="19416" y="2945"/>
                  <a:pt x="19636" y="2726"/>
                  <a:pt x="19636" y="2455"/>
                </a:cubicBezTo>
                <a:cubicBezTo>
                  <a:pt x="19636" y="2184"/>
                  <a:pt x="19416" y="1964"/>
                  <a:pt x="19145" y="1964"/>
                </a:cubicBezTo>
                <a:moveTo>
                  <a:pt x="20618" y="3927"/>
                </a:moveTo>
                <a:lnTo>
                  <a:pt x="982" y="3927"/>
                </a:lnTo>
                <a:lnTo>
                  <a:pt x="982" y="1964"/>
                </a:lnTo>
                <a:cubicBezTo>
                  <a:pt x="982" y="1422"/>
                  <a:pt x="1422" y="982"/>
                  <a:pt x="1964" y="982"/>
                </a:cubicBezTo>
                <a:lnTo>
                  <a:pt x="19636" y="982"/>
                </a:lnTo>
                <a:cubicBezTo>
                  <a:pt x="20178" y="982"/>
                  <a:pt x="20618" y="1422"/>
                  <a:pt x="20618" y="1964"/>
                </a:cubicBezTo>
                <a:cubicBezTo>
                  <a:pt x="20618" y="1964"/>
                  <a:pt x="20618" y="3927"/>
                  <a:pt x="20618" y="3927"/>
                </a:cubicBezTo>
                <a:close/>
                <a:moveTo>
                  <a:pt x="20618" y="19636"/>
                </a:moveTo>
                <a:cubicBezTo>
                  <a:pt x="20618" y="20178"/>
                  <a:pt x="20178" y="20618"/>
                  <a:pt x="19636" y="20618"/>
                </a:cubicBezTo>
                <a:lnTo>
                  <a:pt x="1964" y="20618"/>
                </a:lnTo>
                <a:cubicBezTo>
                  <a:pt x="1422" y="20618"/>
                  <a:pt x="982" y="20178"/>
                  <a:pt x="982" y="19636"/>
                </a:cubicBezTo>
                <a:lnTo>
                  <a:pt x="982" y="4909"/>
                </a:lnTo>
                <a:lnTo>
                  <a:pt x="20618" y="4909"/>
                </a:lnTo>
                <a:cubicBezTo>
                  <a:pt x="20618" y="4909"/>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6382" y="1964"/>
                </a:moveTo>
                <a:cubicBezTo>
                  <a:pt x="6111" y="1964"/>
                  <a:pt x="5891" y="2184"/>
                  <a:pt x="5891" y="2455"/>
                </a:cubicBezTo>
                <a:cubicBezTo>
                  <a:pt x="5891" y="2726"/>
                  <a:pt x="6111" y="2945"/>
                  <a:pt x="6382" y="2945"/>
                </a:cubicBezTo>
                <a:cubicBezTo>
                  <a:pt x="6653" y="2945"/>
                  <a:pt x="6873" y="2726"/>
                  <a:pt x="6873" y="2455"/>
                </a:cubicBezTo>
                <a:cubicBezTo>
                  <a:pt x="6873" y="2184"/>
                  <a:pt x="6653" y="1964"/>
                  <a:pt x="6382" y="1964"/>
                </a:cubicBezTo>
                <a:moveTo>
                  <a:pt x="4418" y="1964"/>
                </a:moveTo>
                <a:cubicBezTo>
                  <a:pt x="4147" y="1964"/>
                  <a:pt x="3927" y="2184"/>
                  <a:pt x="3927" y="2455"/>
                </a:cubicBezTo>
                <a:cubicBezTo>
                  <a:pt x="3927" y="2726"/>
                  <a:pt x="4147" y="2945"/>
                  <a:pt x="4418" y="2945"/>
                </a:cubicBezTo>
                <a:cubicBezTo>
                  <a:pt x="4689" y="2945"/>
                  <a:pt x="4909" y="2726"/>
                  <a:pt x="4909" y="2455"/>
                </a:cubicBezTo>
                <a:cubicBezTo>
                  <a:pt x="4909" y="2184"/>
                  <a:pt x="4689" y="1964"/>
                  <a:pt x="4418" y="1964"/>
                </a:cubicBezTo>
                <a:moveTo>
                  <a:pt x="2455" y="1964"/>
                </a:moveTo>
                <a:cubicBezTo>
                  <a:pt x="2184" y="1964"/>
                  <a:pt x="1964" y="2184"/>
                  <a:pt x="1964" y="2455"/>
                </a:cubicBezTo>
                <a:cubicBezTo>
                  <a:pt x="1964" y="2726"/>
                  <a:pt x="2184" y="2945"/>
                  <a:pt x="2455" y="2945"/>
                </a:cubicBezTo>
                <a:cubicBezTo>
                  <a:pt x="2725" y="2945"/>
                  <a:pt x="2945" y="2726"/>
                  <a:pt x="2945" y="2455"/>
                </a:cubicBezTo>
                <a:cubicBezTo>
                  <a:pt x="2945" y="2184"/>
                  <a:pt x="2725" y="1964"/>
                  <a:pt x="2455" y="196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35" name="Shape 2835"/>
          <p:cNvSpPr/>
          <p:nvPr/>
        </p:nvSpPr>
        <p:spPr>
          <a:xfrm>
            <a:off x="6024630" y="7464979"/>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5218" y="5891"/>
                </a:moveTo>
                <a:lnTo>
                  <a:pt x="8345" y="5891"/>
                </a:lnTo>
                <a:cubicBezTo>
                  <a:pt x="8075" y="5891"/>
                  <a:pt x="7855" y="6111"/>
                  <a:pt x="7855" y="6382"/>
                </a:cubicBezTo>
                <a:cubicBezTo>
                  <a:pt x="7855" y="6653"/>
                  <a:pt x="8075" y="6873"/>
                  <a:pt x="8345" y="6873"/>
                </a:cubicBezTo>
                <a:lnTo>
                  <a:pt x="15218" y="6873"/>
                </a:lnTo>
                <a:cubicBezTo>
                  <a:pt x="15489" y="6873"/>
                  <a:pt x="15709" y="6653"/>
                  <a:pt x="15709" y="6382"/>
                </a:cubicBezTo>
                <a:cubicBezTo>
                  <a:pt x="15709" y="6111"/>
                  <a:pt x="15489" y="5891"/>
                  <a:pt x="15218" y="5891"/>
                </a:cubicBezTo>
                <a:moveTo>
                  <a:pt x="6382" y="5891"/>
                </a:moveTo>
                <a:cubicBezTo>
                  <a:pt x="6111" y="5891"/>
                  <a:pt x="5891" y="6111"/>
                  <a:pt x="5891" y="6382"/>
                </a:cubicBezTo>
                <a:cubicBezTo>
                  <a:pt x="5891" y="6653"/>
                  <a:pt x="6111" y="6873"/>
                  <a:pt x="6382" y="6873"/>
                </a:cubicBezTo>
                <a:cubicBezTo>
                  <a:pt x="6653" y="6873"/>
                  <a:pt x="6873" y="6653"/>
                  <a:pt x="6873" y="6382"/>
                </a:cubicBezTo>
                <a:cubicBezTo>
                  <a:pt x="6873" y="6111"/>
                  <a:pt x="6653" y="5891"/>
                  <a:pt x="6382" y="5891"/>
                </a:cubicBezTo>
                <a:moveTo>
                  <a:pt x="19636" y="0"/>
                </a:moveTo>
                <a:lnTo>
                  <a:pt x="5891" y="0"/>
                </a:lnTo>
                <a:cubicBezTo>
                  <a:pt x="4806" y="0"/>
                  <a:pt x="3927" y="879"/>
                  <a:pt x="3927" y="1964"/>
                </a:cubicBezTo>
                <a:lnTo>
                  <a:pt x="3927" y="2455"/>
                </a:lnTo>
                <a:cubicBezTo>
                  <a:pt x="3927" y="2726"/>
                  <a:pt x="4147" y="2945"/>
                  <a:pt x="4418" y="2945"/>
                </a:cubicBezTo>
                <a:cubicBezTo>
                  <a:pt x="4689"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2"/>
                  <a:pt x="20178" y="16691"/>
                  <a:pt x="19636" y="16691"/>
                </a:cubicBezTo>
                <a:lnTo>
                  <a:pt x="19145" y="16691"/>
                </a:lnTo>
                <a:cubicBezTo>
                  <a:pt x="18875" y="16691"/>
                  <a:pt x="18655" y="16910"/>
                  <a:pt x="18655" y="17182"/>
                </a:cubicBezTo>
                <a:cubicBezTo>
                  <a:pt x="18655" y="17453"/>
                  <a:pt x="18875" y="17673"/>
                  <a:pt x="19145" y="17673"/>
                </a:cubicBezTo>
                <a:lnTo>
                  <a:pt x="19636" y="17673"/>
                </a:lnTo>
                <a:cubicBezTo>
                  <a:pt x="20721" y="17673"/>
                  <a:pt x="21600" y="16794"/>
                  <a:pt x="21600" y="15709"/>
                </a:cubicBezTo>
                <a:lnTo>
                  <a:pt x="21600" y="1964"/>
                </a:lnTo>
                <a:cubicBezTo>
                  <a:pt x="21600" y="879"/>
                  <a:pt x="20721" y="0"/>
                  <a:pt x="19636" y="0"/>
                </a:cubicBezTo>
                <a:moveTo>
                  <a:pt x="2455" y="5891"/>
                </a:moveTo>
                <a:cubicBezTo>
                  <a:pt x="2184" y="5891"/>
                  <a:pt x="1964" y="6111"/>
                  <a:pt x="1964" y="6382"/>
                </a:cubicBezTo>
                <a:cubicBezTo>
                  <a:pt x="1964" y="6653"/>
                  <a:pt x="2184" y="6873"/>
                  <a:pt x="2455" y="6873"/>
                </a:cubicBezTo>
                <a:cubicBezTo>
                  <a:pt x="2725" y="6873"/>
                  <a:pt x="2945" y="6653"/>
                  <a:pt x="2945" y="6382"/>
                </a:cubicBezTo>
                <a:cubicBezTo>
                  <a:pt x="2945" y="6111"/>
                  <a:pt x="2725" y="5891"/>
                  <a:pt x="2455" y="5891"/>
                </a:cubicBezTo>
                <a:moveTo>
                  <a:pt x="4418" y="5891"/>
                </a:moveTo>
                <a:cubicBezTo>
                  <a:pt x="4147" y="5891"/>
                  <a:pt x="3927" y="6111"/>
                  <a:pt x="3927" y="6382"/>
                </a:cubicBezTo>
                <a:cubicBezTo>
                  <a:pt x="3927" y="6653"/>
                  <a:pt x="4147" y="6873"/>
                  <a:pt x="4418" y="6873"/>
                </a:cubicBezTo>
                <a:cubicBezTo>
                  <a:pt x="4689" y="6873"/>
                  <a:pt x="4909" y="6653"/>
                  <a:pt x="4909" y="6382"/>
                </a:cubicBezTo>
                <a:cubicBezTo>
                  <a:pt x="4909" y="6111"/>
                  <a:pt x="4689" y="5891"/>
                  <a:pt x="4418" y="5891"/>
                </a:cubicBezTo>
                <a:moveTo>
                  <a:pt x="16691" y="7855"/>
                </a:moveTo>
                <a:lnTo>
                  <a:pt x="982" y="7855"/>
                </a:lnTo>
                <a:lnTo>
                  <a:pt x="982" y="5891"/>
                </a:lnTo>
                <a:cubicBezTo>
                  <a:pt x="982" y="5349"/>
                  <a:pt x="1422" y="4909"/>
                  <a:pt x="1964" y="4909"/>
                </a:cubicBezTo>
                <a:lnTo>
                  <a:pt x="15709" y="4909"/>
                </a:lnTo>
                <a:cubicBezTo>
                  <a:pt x="16251" y="4909"/>
                  <a:pt x="16691" y="5349"/>
                  <a:pt x="16691" y="5891"/>
                </a:cubicBezTo>
                <a:cubicBezTo>
                  <a:pt x="16691" y="5891"/>
                  <a:pt x="16691" y="7855"/>
                  <a:pt x="16691" y="7855"/>
                </a:cubicBezTo>
                <a:close/>
                <a:moveTo>
                  <a:pt x="16691" y="19636"/>
                </a:moveTo>
                <a:cubicBezTo>
                  <a:pt x="16691" y="20178"/>
                  <a:pt x="16251" y="20618"/>
                  <a:pt x="15709" y="20618"/>
                </a:cubicBezTo>
                <a:lnTo>
                  <a:pt x="1964" y="20618"/>
                </a:lnTo>
                <a:cubicBezTo>
                  <a:pt x="1422" y="20618"/>
                  <a:pt x="982" y="20178"/>
                  <a:pt x="982" y="19636"/>
                </a:cubicBezTo>
                <a:lnTo>
                  <a:pt x="982" y="8836"/>
                </a:lnTo>
                <a:lnTo>
                  <a:pt x="16691" y="8836"/>
                </a:lnTo>
                <a:cubicBezTo>
                  <a:pt x="16691" y="8836"/>
                  <a:pt x="16691" y="19636"/>
                  <a:pt x="16691" y="19636"/>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36" name="Shape 2836"/>
          <p:cNvSpPr/>
          <p:nvPr/>
        </p:nvSpPr>
        <p:spPr>
          <a:xfrm>
            <a:off x="7091153" y="7541159"/>
            <a:ext cx="558655" cy="406295"/>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37" name="Shape 2837"/>
          <p:cNvSpPr/>
          <p:nvPr/>
        </p:nvSpPr>
        <p:spPr>
          <a:xfrm>
            <a:off x="8157675" y="7528462"/>
            <a:ext cx="558655" cy="431689"/>
          </a:xfrm>
          <a:custGeom>
            <a:avLst/>
            <a:gdLst/>
            <a:ahLst/>
            <a:cxnLst>
              <a:cxn ang="0">
                <a:pos x="wd2" y="hd2"/>
              </a:cxn>
              <a:cxn ang="5400000">
                <a:pos x="wd2" y="hd2"/>
              </a:cxn>
              <a:cxn ang="10800000">
                <a:pos x="wd2" y="hd2"/>
              </a:cxn>
              <a:cxn ang="16200000">
                <a:pos x="wd2" y="hd2"/>
              </a:cxn>
            </a:cxnLst>
            <a:rect l="0" t="0" r="r" b="b"/>
            <a:pathLst>
              <a:path w="21600" h="21600" extrusionOk="0">
                <a:moveTo>
                  <a:pt x="16691" y="18667"/>
                </a:moveTo>
                <a:lnTo>
                  <a:pt x="12576" y="13341"/>
                </a:lnTo>
                <a:lnTo>
                  <a:pt x="16691" y="8016"/>
                </a:lnTo>
                <a:cubicBezTo>
                  <a:pt x="16691" y="8016"/>
                  <a:pt x="16691" y="18667"/>
                  <a:pt x="16691" y="18667"/>
                </a:cubicBezTo>
                <a:close/>
                <a:moveTo>
                  <a:pt x="15709" y="20329"/>
                </a:moveTo>
                <a:lnTo>
                  <a:pt x="1964" y="20329"/>
                </a:lnTo>
                <a:cubicBezTo>
                  <a:pt x="1719" y="20329"/>
                  <a:pt x="1498" y="20210"/>
                  <a:pt x="1326" y="20018"/>
                </a:cubicBezTo>
                <a:lnTo>
                  <a:pt x="5791" y="14240"/>
                </a:lnTo>
                <a:lnTo>
                  <a:pt x="7477" y="16421"/>
                </a:lnTo>
                <a:cubicBezTo>
                  <a:pt x="7853" y="16907"/>
                  <a:pt x="8344" y="17150"/>
                  <a:pt x="8836" y="17150"/>
                </a:cubicBezTo>
                <a:cubicBezTo>
                  <a:pt x="9329" y="17150"/>
                  <a:pt x="9821" y="16907"/>
                  <a:pt x="10195" y="16421"/>
                </a:cubicBezTo>
                <a:lnTo>
                  <a:pt x="11882" y="14240"/>
                </a:lnTo>
                <a:lnTo>
                  <a:pt x="16347" y="20018"/>
                </a:lnTo>
                <a:cubicBezTo>
                  <a:pt x="16175" y="20210"/>
                  <a:pt x="15954" y="20329"/>
                  <a:pt x="15709" y="20329"/>
                </a:cubicBezTo>
                <a:moveTo>
                  <a:pt x="982" y="8016"/>
                </a:moveTo>
                <a:lnTo>
                  <a:pt x="5097" y="13341"/>
                </a:lnTo>
                <a:lnTo>
                  <a:pt x="982" y="18667"/>
                </a:lnTo>
                <a:cubicBezTo>
                  <a:pt x="982" y="18667"/>
                  <a:pt x="982" y="8016"/>
                  <a:pt x="982" y="8016"/>
                </a:cubicBezTo>
                <a:close/>
                <a:moveTo>
                  <a:pt x="1964" y="6353"/>
                </a:moveTo>
                <a:lnTo>
                  <a:pt x="15709" y="6353"/>
                </a:lnTo>
                <a:cubicBezTo>
                  <a:pt x="15954" y="6353"/>
                  <a:pt x="16175" y="6474"/>
                  <a:pt x="16347" y="6665"/>
                </a:cubicBezTo>
                <a:lnTo>
                  <a:pt x="9502" y="15523"/>
                </a:lnTo>
                <a:cubicBezTo>
                  <a:pt x="9324" y="15752"/>
                  <a:pt x="9088" y="15880"/>
                  <a:pt x="8836" y="15880"/>
                </a:cubicBezTo>
                <a:cubicBezTo>
                  <a:pt x="8585" y="15880"/>
                  <a:pt x="8349" y="15752"/>
                  <a:pt x="8170" y="15523"/>
                </a:cubicBezTo>
                <a:lnTo>
                  <a:pt x="1326" y="6664"/>
                </a:lnTo>
                <a:cubicBezTo>
                  <a:pt x="1498" y="6474"/>
                  <a:pt x="1719" y="6353"/>
                  <a:pt x="1964" y="6353"/>
                </a:cubicBezTo>
                <a:moveTo>
                  <a:pt x="15709" y="5082"/>
                </a:moveTo>
                <a:lnTo>
                  <a:pt x="1964" y="5082"/>
                </a:lnTo>
                <a:cubicBezTo>
                  <a:pt x="879" y="5082"/>
                  <a:pt x="0" y="6220"/>
                  <a:pt x="0" y="7624"/>
                </a:cubicBezTo>
                <a:lnTo>
                  <a:pt x="0" y="19059"/>
                </a:lnTo>
                <a:cubicBezTo>
                  <a:pt x="0" y="20462"/>
                  <a:pt x="879" y="21600"/>
                  <a:pt x="1964" y="21600"/>
                </a:cubicBezTo>
                <a:lnTo>
                  <a:pt x="15709" y="21600"/>
                </a:lnTo>
                <a:cubicBezTo>
                  <a:pt x="16794" y="21600"/>
                  <a:pt x="17673" y="20462"/>
                  <a:pt x="17673" y="19059"/>
                </a:cubicBezTo>
                <a:lnTo>
                  <a:pt x="17673" y="7624"/>
                </a:lnTo>
                <a:cubicBezTo>
                  <a:pt x="17673" y="6220"/>
                  <a:pt x="16794" y="5082"/>
                  <a:pt x="15709" y="5082"/>
                </a:cubicBezTo>
                <a:moveTo>
                  <a:pt x="19636" y="0"/>
                </a:moveTo>
                <a:lnTo>
                  <a:pt x="5891" y="0"/>
                </a:lnTo>
                <a:cubicBezTo>
                  <a:pt x="4806" y="0"/>
                  <a:pt x="3927" y="1138"/>
                  <a:pt x="3927" y="2541"/>
                </a:cubicBezTo>
                <a:lnTo>
                  <a:pt x="3927" y="3176"/>
                </a:lnTo>
                <a:cubicBezTo>
                  <a:pt x="3927" y="3528"/>
                  <a:pt x="4147" y="3812"/>
                  <a:pt x="4418" y="3812"/>
                </a:cubicBezTo>
                <a:cubicBezTo>
                  <a:pt x="4690" y="3812"/>
                  <a:pt x="4909" y="3528"/>
                  <a:pt x="4909" y="3176"/>
                </a:cubicBezTo>
                <a:lnTo>
                  <a:pt x="4909" y="2541"/>
                </a:lnTo>
                <a:cubicBezTo>
                  <a:pt x="4909" y="1840"/>
                  <a:pt x="5348" y="1271"/>
                  <a:pt x="5891" y="1271"/>
                </a:cubicBezTo>
                <a:lnTo>
                  <a:pt x="19636" y="1271"/>
                </a:lnTo>
                <a:cubicBezTo>
                  <a:pt x="20178" y="1271"/>
                  <a:pt x="20618" y="1840"/>
                  <a:pt x="20618" y="2541"/>
                </a:cubicBezTo>
                <a:lnTo>
                  <a:pt x="20618" y="13976"/>
                </a:lnTo>
                <a:cubicBezTo>
                  <a:pt x="20618" y="14678"/>
                  <a:pt x="20178" y="15247"/>
                  <a:pt x="19636" y="15247"/>
                </a:cubicBezTo>
                <a:lnTo>
                  <a:pt x="19145" y="15247"/>
                </a:lnTo>
                <a:cubicBezTo>
                  <a:pt x="18874" y="15247"/>
                  <a:pt x="18655" y="15532"/>
                  <a:pt x="18655" y="15882"/>
                </a:cubicBezTo>
                <a:cubicBezTo>
                  <a:pt x="18655" y="16234"/>
                  <a:pt x="18874" y="16518"/>
                  <a:pt x="19145" y="16518"/>
                </a:cubicBezTo>
                <a:lnTo>
                  <a:pt x="19636" y="16518"/>
                </a:lnTo>
                <a:cubicBezTo>
                  <a:pt x="20721" y="16518"/>
                  <a:pt x="21600" y="15380"/>
                  <a:pt x="21600" y="13976"/>
                </a:cubicBezTo>
                <a:lnTo>
                  <a:pt x="21600" y="2541"/>
                </a:lnTo>
                <a:cubicBezTo>
                  <a:pt x="21600" y="1138"/>
                  <a:pt x="20721" y="0"/>
                  <a:pt x="19636"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38" name="Shape 2838"/>
          <p:cNvSpPr/>
          <p:nvPr/>
        </p:nvSpPr>
        <p:spPr>
          <a:xfrm>
            <a:off x="9224197" y="7515765"/>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982" y="20400"/>
                </a:lnTo>
                <a:lnTo>
                  <a:pt x="982" y="13200"/>
                </a:lnTo>
                <a:lnTo>
                  <a:pt x="6907" y="13200"/>
                </a:lnTo>
                <a:cubicBezTo>
                  <a:pt x="7149" y="15567"/>
                  <a:pt x="8798" y="17400"/>
                  <a:pt x="10800" y="17400"/>
                </a:cubicBezTo>
                <a:cubicBezTo>
                  <a:pt x="12802" y="17400"/>
                  <a:pt x="14451" y="15567"/>
                  <a:pt x="14694" y="13200"/>
                </a:cubicBezTo>
                <a:lnTo>
                  <a:pt x="20618" y="13200"/>
                </a:lnTo>
                <a:cubicBezTo>
                  <a:pt x="20618" y="13200"/>
                  <a:pt x="20618" y="20400"/>
                  <a:pt x="20618" y="20400"/>
                </a:cubicBezTo>
                <a:close/>
                <a:moveTo>
                  <a:pt x="5703" y="1200"/>
                </a:moveTo>
                <a:lnTo>
                  <a:pt x="15897" y="1200"/>
                </a:lnTo>
                <a:lnTo>
                  <a:pt x="20315" y="12000"/>
                </a:lnTo>
                <a:lnTo>
                  <a:pt x="14236" y="12000"/>
                </a:lnTo>
                <a:cubicBezTo>
                  <a:pt x="13965" y="12000"/>
                  <a:pt x="13745" y="12269"/>
                  <a:pt x="13745" y="12600"/>
                </a:cubicBezTo>
                <a:cubicBezTo>
                  <a:pt x="13745" y="14589"/>
                  <a:pt x="12426" y="16200"/>
                  <a:pt x="10800" y="16200"/>
                </a:cubicBezTo>
                <a:cubicBezTo>
                  <a:pt x="9173" y="16200"/>
                  <a:pt x="7855" y="14589"/>
                  <a:pt x="7855" y="12600"/>
                </a:cubicBezTo>
                <a:cubicBezTo>
                  <a:pt x="7855" y="12269"/>
                  <a:pt x="7635" y="12000"/>
                  <a:pt x="7364" y="12000"/>
                </a:cubicBezTo>
                <a:lnTo>
                  <a:pt x="1285" y="12000"/>
                </a:lnTo>
                <a:cubicBezTo>
                  <a:pt x="1285" y="12000"/>
                  <a:pt x="5703" y="1200"/>
                  <a:pt x="5703" y="1200"/>
                </a:cubicBezTo>
                <a:close/>
                <a:moveTo>
                  <a:pt x="21543" y="12335"/>
                </a:moveTo>
                <a:lnTo>
                  <a:pt x="21548" y="12332"/>
                </a:lnTo>
                <a:lnTo>
                  <a:pt x="16639" y="332"/>
                </a:lnTo>
                <a:lnTo>
                  <a:pt x="16634" y="335"/>
                </a:lnTo>
                <a:cubicBezTo>
                  <a:pt x="16554" y="138"/>
                  <a:pt x="16392" y="0"/>
                  <a:pt x="16200" y="0"/>
                </a:cubicBezTo>
                <a:lnTo>
                  <a:pt x="5400" y="0"/>
                </a:lnTo>
                <a:cubicBezTo>
                  <a:pt x="5208" y="0"/>
                  <a:pt x="5046" y="138"/>
                  <a:pt x="4966" y="335"/>
                </a:cubicBezTo>
                <a:lnTo>
                  <a:pt x="4961" y="332"/>
                </a:lnTo>
                <a:lnTo>
                  <a:pt x="52" y="12332"/>
                </a:lnTo>
                <a:lnTo>
                  <a:pt x="57" y="12335"/>
                </a:lnTo>
                <a:cubicBezTo>
                  <a:pt x="23" y="12415"/>
                  <a:pt x="0" y="12503"/>
                  <a:pt x="0" y="12600"/>
                </a:cubicBezTo>
                <a:lnTo>
                  <a:pt x="0" y="21000"/>
                </a:lnTo>
                <a:cubicBezTo>
                  <a:pt x="0" y="21332"/>
                  <a:pt x="220" y="21600"/>
                  <a:pt x="491" y="21600"/>
                </a:cubicBezTo>
                <a:lnTo>
                  <a:pt x="21109" y="21600"/>
                </a:lnTo>
                <a:cubicBezTo>
                  <a:pt x="21380" y="21600"/>
                  <a:pt x="21600" y="21332"/>
                  <a:pt x="21600" y="21000"/>
                </a:cubicBezTo>
                <a:lnTo>
                  <a:pt x="21600" y="12600"/>
                </a:lnTo>
                <a:cubicBezTo>
                  <a:pt x="21600" y="12503"/>
                  <a:pt x="21577" y="12415"/>
                  <a:pt x="21543" y="1233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39" name="Shape 2839"/>
          <p:cNvSpPr/>
          <p:nvPr/>
        </p:nvSpPr>
        <p:spPr>
          <a:xfrm>
            <a:off x="10290719" y="7490372"/>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4" y="14040"/>
                </a:cubicBezTo>
                <a:lnTo>
                  <a:pt x="20618" y="14040"/>
                </a:lnTo>
                <a:cubicBezTo>
                  <a:pt x="20618" y="14040"/>
                  <a:pt x="20618" y="20520"/>
                  <a:pt x="20618" y="20520"/>
                </a:cubicBezTo>
                <a:close/>
                <a:moveTo>
                  <a:pt x="21543" y="13261"/>
                </a:moveTo>
                <a:lnTo>
                  <a:pt x="21548" y="13259"/>
                </a:lnTo>
                <a:lnTo>
                  <a:pt x="16639" y="2459"/>
                </a:lnTo>
                <a:lnTo>
                  <a:pt x="16634" y="2461"/>
                </a:lnTo>
                <a:cubicBezTo>
                  <a:pt x="16554" y="2284"/>
                  <a:pt x="16392" y="2160"/>
                  <a:pt x="16200" y="2160"/>
                </a:cubicBezTo>
                <a:lnTo>
                  <a:pt x="12764" y="2160"/>
                </a:lnTo>
                <a:cubicBezTo>
                  <a:pt x="12492" y="2160"/>
                  <a:pt x="12273" y="2402"/>
                  <a:pt x="12273" y="2700"/>
                </a:cubicBezTo>
                <a:cubicBezTo>
                  <a:pt x="12273" y="2999"/>
                  <a:pt x="12492" y="3240"/>
                  <a:pt x="12764"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8836" y="3240"/>
                </a:lnTo>
                <a:cubicBezTo>
                  <a:pt x="9108" y="3240"/>
                  <a:pt x="9327" y="2999"/>
                  <a:pt x="9327" y="2700"/>
                </a:cubicBezTo>
                <a:cubicBezTo>
                  <a:pt x="9327" y="2402"/>
                  <a:pt x="9108" y="2160"/>
                  <a:pt x="8836"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3" y="13261"/>
                </a:cubicBezTo>
                <a:moveTo>
                  <a:pt x="7855" y="8640"/>
                </a:moveTo>
                <a:cubicBezTo>
                  <a:pt x="7583" y="8640"/>
                  <a:pt x="7364" y="8882"/>
                  <a:pt x="7364" y="9180"/>
                </a:cubicBezTo>
                <a:cubicBezTo>
                  <a:pt x="7364" y="9329"/>
                  <a:pt x="7418" y="9464"/>
                  <a:pt x="7507" y="9562"/>
                </a:cubicBezTo>
                <a:lnTo>
                  <a:pt x="10453" y="12802"/>
                </a:lnTo>
                <a:cubicBezTo>
                  <a:pt x="10542" y="12900"/>
                  <a:pt x="10665" y="12960"/>
                  <a:pt x="10800" y="12960"/>
                </a:cubicBezTo>
                <a:cubicBezTo>
                  <a:pt x="10936" y="12960"/>
                  <a:pt x="11058" y="12900"/>
                  <a:pt x="11147" y="12802"/>
                </a:cubicBezTo>
                <a:lnTo>
                  <a:pt x="14093" y="9562"/>
                </a:lnTo>
                <a:cubicBezTo>
                  <a:pt x="14182" y="9464"/>
                  <a:pt x="14236" y="9329"/>
                  <a:pt x="14236" y="9180"/>
                </a:cubicBezTo>
                <a:cubicBezTo>
                  <a:pt x="14236" y="8882"/>
                  <a:pt x="14017" y="8640"/>
                  <a:pt x="13745" y="8640"/>
                </a:cubicBezTo>
                <a:cubicBezTo>
                  <a:pt x="13610" y="8640"/>
                  <a:pt x="13487" y="8701"/>
                  <a:pt x="13398" y="8798"/>
                </a:cubicBezTo>
                <a:lnTo>
                  <a:pt x="11291" y="11116"/>
                </a:lnTo>
                <a:lnTo>
                  <a:pt x="11291" y="540"/>
                </a:lnTo>
                <a:cubicBezTo>
                  <a:pt x="11291" y="242"/>
                  <a:pt x="11071" y="0"/>
                  <a:pt x="10800" y="0"/>
                </a:cubicBezTo>
                <a:cubicBezTo>
                  <a:pt x="10529" y="0"/>
                  <a:pt x="10309" y="242"/>
                  <a:pt x="10309" y="540"/>
                </a:cubicBezTo>
                <a:lnTo>
                  <a:pt x="10309" y="11116"/>
                </a:lnTo>
                <a:lnTo>
                  <a:pt x="8202" y="8798"/>
                </a:lnTo>
                <a:cubicBezTo>
                  <a:pt x="8113" y="8701"/>
                  <a:pt x="7990" y="8640"/>
                  <a:pt x="7855" y="864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40" name="Shape 2840"/>
          <p:cNvSpPr/>
          <p:nvPr/>
        </p:nvSpPr>
        <p:spPr>
          <a:xfrm>
            <a:off x="11357241" y="7490372"/>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3" y="14040"/>
                </a:cubicBezTo>
                <a:lnTo>
                  <a:pt x="20618" y="14040"/>
                </a:lnTo>
                <a:cubicBezTo>
                  <a:pt x="20618" y="14040"/>
                  <a:pt x="20618" y="20520"/>
                  <a:pt x="20618" y="20520"/>
                </a:cubicBezTo>
                <a:close/>
                <a:moveTo>
                  <a:pt x="21544" y="13261"/>
                </a:moveTo>
                <a:lnTo>
                  <a:pt x="21548" y="13259"/>
                </a:lnTo>
                <a:lnTo>
                  <a:pt x="16639" y="2459"/>
                </a:lnTo>
                <a:lnTo>
                  <a:pt x="16635" y="2461"/>
                </a:lnTo>
                <a:cubicBezTo>
                  <a:pt x="16554" y="2284"/>
                  <a:pt x="16392" y="2160"/>
                  <a:pt x="16200" y="2160"/>
                </a:cubicBezTo>
                <a:lnTo>
                  <a:pt x="15709" y="2160"/>
                </a:lnTo>
                <a:cubicBezTo>
                  <a:pt x="15438" y="2160"/>
                  <a:pt x="15218" y="2402"/>
                  <a:pt x="15218" y="2700"/>
                </a:cubicBezTo>
                <a:cubicBezTo>
                  <a:pt x="15218" y="2999"/>
                  <a:pt x="15438" y="3240"/>
                  <a:pt x="15709"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5891" y="3240"/>
                </a:lnTo>
                <a:cubicBezTo>
                  <a:pt x="6162" y="3240"/>
                  <a:pt x="6382" y="2999"/>
                  <a:pt x="6382" y="2700"/>
                </a:cubicBezTo>
                <a:cubicBezTo>
                  <a:pt x="6382" y="2402"/>
                  <a:pt x="6162" y="2160"/>
                  <a:pt x="5891"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4" y="13261"/>
                </a:cubicBezTo>
                <a:moveTo>
                  <a:pt x="7855" y="4320"/>
                </a:moveTo>
                <a:cubicBezTo>
                  <a:pt x="7990" y="4320"/>
                  <a:pt x="8113" y="4260"/>
                  <a:pt x="8202" y="4162"/>
                </a:cubicBezTo>
                <a:lnTo>
                  <a:pt x="10309" y="1844"/>
                </a:lnTo>
                <a:lnTo>
                  <a:pt x="10309" y="12420"/>
                </a:lnTo>
                <a:cubicBezTo>
                  <a:pt x="10309" y="12719"/>
                  <a:pt x="10529" y="12960"/>
                  <a:pt x="10800" y="12960"/>
                </a:cubicBezTo>
                <a:cubicBezTo>
                  <a:pt x="11071" y="12960"/>
                  <a:pt x="11291" y="12719"/>
                  <a:pt x="11291" y="12420"/>
                </a:cubicBezTo>
                <a:lnTo>
                  <a:pt x="11291" y="1844"/>
                </a:lnTo>
                <a:lnTo>
                  <a:pt x="13398" y="4162"/>
                </a:lnTo>
                <a:cubicBezTo>
                  <a:pt x="13487" y="4260"/>
                  <a:pt x="13610" y="4320"/>
                  <a:pt x="13745" y="4320"/>
                </a:cubicBezTo>
                <a:cubicBezTo>
                  <a:pt x="14017" y="4320"/>
                  <a:pt x="14236" y="4079"/>
                  <a:pt x="14236" y="3780"/>
                </a:cubicBezTo>
                <a:cubicBezTo>
                  <a:pt x="14236" y="3631"/>
                  <a:pt x="14181" y="3497"/>
                  <a:pt x="14093" y="3398"/>
                </a:cubicBezTo>
                <a:lnTo>
                  <a:pt x="11147" y="158"/>
                </a:lnTo>
                <a:cubicBezTo>
                  <a:pt x="11058" y="61"/>
                  <a:pt x="10936" y="0"/>
                  <a:pt x="10800" y="0"/>
                </a:cubicBezTo>
                <a:cubicBezTo>
                  <a:pt x="10664" y="0"/>
                  <a:pt x="10542" y="61"/>
                  <a:pt x="10453" y="158"/>
                </a:cubicBezTo>
                <a:lnTo>
                  <a:pt x="7507" y="3398"/>
                </a:lnTo>
                <a:cubicBezTo>
                  <a:pt x="7419" y="3497"/>
                  <a:pt x="7364" y="3631"/>
                  <a:pt x="7364" y="3780"/>
                </a:cubicBezTo>
                <a:cubicBezTo>
                  <a:pt x="7364" y="4079"/>
                  <a:pt x="7583" y="4320"/>
                  <a:pt x="7855" y="432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41" name="Shape 2841"/>
          <p:cNvSpPr/>
          <p:nvPr/>
        </p:nvSpPr>
        <p:spPr>
          <a:xfrm>
            <a:off x="1758542" y="8582287"/>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982" y="20400"/>
                </a:lnTo>
                <a:lnTo>
                  <a:pt x="982" y="13200"/>
                </a:lnTo>
                <a:lnTo>
                  <a:pt x="6907" y="13200"/>
                </a:lnTo>
                <a:cubicBezTo>
                  <a:pt x="7149" y="15567"/>
                  <a:pt x="8798" y="17400"/>
                  <a:pt x="10800" y="17400"/>
                </a:cubicBezTo>
                <a:cubicBezTo>
                  <a:pt x="12802" y="17400"/>
                  <a:pt x="14451" y="15567"/>
                  <a:pt x="14693" y="13200"/>
                </a:cubicBezTo>
                <a:lnTo>
                  <a:pt x="20618" y="13200"/>
                </a:lnTo>
                <a:cubicBezTo>
                  <a:pt x="20618" y="13200"/>
                  <a:pt x="20618" y="20400"/>
                  <a:pt x="20618" y="20400"/>
                </a:cubicBezTo>
                <a:close/>
                <a:moveTo>
                  <a:pt x="5703" y="1200"/>
                </a:moveTo>
                <a:lnTo>
                  <a:pt x="15897" y="1200"/>
                </a:lnTo>
                <a:lnTo>
                  <a:pt x="20315" y="12000"/>
                </a:lnTo>
                <a:lnTo>
                  <a:pt x="14236" y="12000"/>
                </a:lnTo>
                <a:cubicBezTo>
                  <a:pt x="13966" y="12000"/>
                  <a:pt x="13745" y="12269"/>
                  <a:pt x="13745" y="12600"/>
                </a:cubicBezTo>
                <a:cubicBezTo>
                  <a:pt x="13745" y="14588"/>
                  <a:pt x="12427" y="16200"/>
                  <a:pt x="10800" y="16200"/>
                </a:cubicBezTo>
                <a:cubicBezTo>
                  <a:pt x="9173" y="16200"/>
                  <a:pt x="7855" y="14588"/>
                  <a:pt x="7855" y="12600"/>
                </a:cubicBezTo>
                <a:cubicBezTo>
                  <a:pt x="7855" y="12269"/>
                  <a:pt x="7634" y="12000"/>
                  <a:pt x="7364" y="12000"/>
                </a:cubicBezTo>
                <a:lnTo>
                  <a:pt x="1285" y="12000"/>
                </a:lnTo>
                <a:cubicBezTo>
                  <a:pt x="1285" y="12000"/>
                  <a:pt x="5703" y="1200"/>
                  <a:pt x="5703" y="1200"/>
                </a:cubicBezTo>
                <a:close/>
                <a:moveTo>
                  <a:pt x="21543" y="12334"/>
                </a:moveTo>
                <a:lnTo>
                  <a:pt x="21548" y="12332"/>
                </a:lnTo>
                <a:lnTo>
                  <a:pt x="16639" y="332"/>
                </a:lnTo>
                <a:lnTo>
                  <a:pt x="16634" y="335"/>
                </a:lnTo>
                <a:cubicBezTo>
                  <a:pt x="16554" y="138"/>
                  <a:pt x="16392" y="0"/>
                  <a:pt x="16200" y="0"/>
                </a:cubicBezTo>
                <a:lnTo>
                  <a:pt x="5400" y="0"/>
                </a:lnTo>
                <a:cubicBezTo>
                  <a:pt x="5208" y="0"/>
                  <a:pt x="5046" y="138"/>
                  <a:pt x="4966" y="335"/>
                </a:cubicBezTo>
                <a:lnTo>
                  <a:pt x="4961" y="332"/>
                </a:lnTo>
                <a:lnTo>
                  <a:pt x="52" y="12332"/>
                </a:lnTo>
                <a:lnTo>
                  <a:pt x="57" y="12334"/>
                </a:lnTo>
                <a:cubicBezTo>
                  <a:pt x="23" y="12416"/>
                  <a:pt x="0" y="12503"/>
                  <a:pt x="0" y="12600"/>
                </a:cubicBezTo>
                <a:lnTo>
                  <a:pt x="0" y="21000"/>
                </a:lnTo>
                <a:cubicBezTo>
                  <a:pt x="0" y="21332"/>
                  <a:pt x="220" y="21600"/>
                  <a:pt x="491" y="21600"/>
                </a:cubicBezTo>
                <a:lnTo>
                  <a:pt x="21109" y="21600"/>
                </a:lnTo>
                <a:cubicBezTo>
                  <a:pt x="21380" y="21600"/>
                  <a:pt x="21600" y="21332"/>
                  <a:pt x="21600" y="21000"/>
                </a:cubicBezTo>
                <a:lnTo>
                  <a:pt x="21600" y="12600"/>
                </a:lnTo>
                <a:cubicBezTo>
                  <a:pt x="21600" y="12503"/>
                  <a:pt x="21577" y="12416"/>
                  <a:pt x="21543" y="12334"/>
                </a:cubicBezTo>
                <a:moveTo>
                  <a:pt x="16691" y="9000"/>
                </a:moveTo>
                <a:cubicBezTo>
                  <a:pt x="16691" y="8669"/>
                  <a:pt x="16471" y="8400"/>
                  <a:pt x="16200" y="8400"/>
                </a:cubicBezTo>
                <a:lnTo>
                  <a:pt x="5400" y="8400"/>
                </a:lnTo>
                <a:cubicBezTo>
                  <a:pt x="5129" y="8400"/>
                  <a:pt x="4909" y="8669"/>
                  <a:pt x="4909" y="9000"/>
                </a:cubicBezTo>
                <a:cubicBezTo>
                  <a:pt x="4909" y="9332"/>
                  <a:pt x="5129" y="9600"/>
                  <a:pt x="5400" y="9600"/>
                </a:cubicBezTo>
                <a:lnTo>
                  <a:pt x="16200" y="9600"/>
                </a:lnTo>
                <a:cubicBezTo>
                  <a:pt x="16471" y="9600"/>
                  <a:pt x="16691" y="9332"/>
                  <a:pt x="16691" y="9000"/>
                </a:cubicBezTo>
                <a:moveTo>
                  <a:pt x="6382" y="7200"/>
                </a:moveTo>
                <a:lnTo>
                  <a:pt x="15218" y="7200"/>
                </a:lnTo>
                <a:cubicBezTo>
                  <a:pt x="15489" y="7200"/>
                  <a:pt x="15709" y="6932"/>
                  <a:pt x="15709" y="6600"/>
                </a:cubicBezTo>
                <a:cubicBezTo>
                  <a:pt x="15709" y="6269"/>
                  <a:pt x="15489" y="6000"/>
                  <a:pt x="15218" y="6000"/>
                </a:cubicBezTo>
                <a:lnTo>
                  <a:pt x="6382" y="6000"/>
                </a:lnTo>
                <a:cubicBezTo>
                  <a:pt x="6111" y="6000"/>
                  <a:pt x="5891" y="6269"/>
                  <a:pt x="5891" y="6600"/>
                </a:cubicBezTo>
                <a:cubicBezTo>
                  <a:pt x="5891" y="6932"/>
                  <a:pt x="6111" y="7200"/>
                  <a:pt x="6382" y="7200"/>
                </a:cubicBezTo>
                <a:moveTo>
                  <a:pt x="7364" y="4800"/>
                </a:moveTo>
                <a:lnTo>
                  <a:pt x="14236" y="4800"/>
                </a:lnTo>
                <a:cubicBezTo>
                  <a:pt x="14507" y="4800"/>
                  <a:pt x="14727" y="4532"/>
                  <a:pt x="14727" y="4200"/>
                </a:cubicBezTo>
                <a:cubicBezTo>
                  <a:pt x="14727" y="3869"/>
                  <a:pt x="14507" y="3600"/>
                  <a:pt x="14236" y="3600"/>
                </a:cubicBezTo>
                <a:lnTo>
                  <a:pt x="7364" y="3600"/>
                </a:lnTo>
                <a:cubicBezTo>
                  <a:pt x="7093" y="3600"/>
                  <a:pt x="6873" y="3869"/>
                  <a:pt x="6873" y="4200"/>
                </a:cubicBezTo>
                <a:cubicBezTo>
                  <a:pt x="6873" y="4532"/>
                  <a:pt x="7093" y="4800"/>
                  <a:pt x="7364" y="48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42" name="Shape 2842"/>
          <p:cNvSpPr/>
          <p:nvPr/>
        </p:nvSpPr>
        <p:spPr>
          <a:xfrm>
            <a:off x="2825064" y="853150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1782"/>
                </a:moveTo>
                <a:lnTo>
                  <a:pt x="982" y="11782"/>
                </a:lnTo>
                <a:lnTo>
                  <a:pt x="982" y="6873"/>
                </a:lnTo>
                <a:lnTo>
                  <a:pt x="6907" y="6873"/>
                </a:lnTo>
                <a:cubicBezTo>
                  <a:pt x="7149" y="8810"/>
                  <a:pt x="8798" y="10309"/>
                  <a:pt x="10800" y="10309"/>
                </a:cubicBezTo>
                <a:cubicBezTo>
                  <a:pt x="12802" y="10309"/>
                  <a:pt x="14451" y="8810"/>
                  <a:pt x="14693" y="6873"/>
                </a:cubicBezTo>
                <a:lnTo>
                  <a:pt x="20618" y="6873"/>
                </a:lnTo>
                <a:cubicBezTo>
                  <a:pt x="20618" y="6873"/>
                  <a:pt x="20618" y="11782"/>
                  <a:pt x="20618" y="11782"/>
                </a:cubicBezTo>
                <a:close/>
                <a:moveTo>
                  <a:pt x="20264" y="14727"/>
                </a:moveTo>
                <a:lnTo>
                  <a:pt x="14236" y="14727"/>
                </a:lnTo>
                <a:cubicBezTo>
                  <a:pt x="13966" y="14727"/>
                  <a:pt x="13745" y="14947"/>
                  <a:pt x="13745" y="15218"/>
                </a:cubicBezTo>
                <a:cubicBezTo>
                  <a:pt x="13745" y="16845"/>
                  <a:pt x="12427" y="18164"/>
                  <a:pt x="10800" y="18164"/>
                </a:cubicBezTo>
                <a:cubicBezTo>
                  <a:pt x="9173" y="18164"/>
                  <a:pt x="7855" y="16845"/>
                  <a:pt x="7855" y="15218"/>
                </a:cubicBezTo>
                <a:cubicBezTo>
                  <a:pt x="7855" y="14947"/>
                  <a:pt x="7634" y="14727"/>
                  <a:pt x="7364" y="14727"/>
                </a:cubicBezTo>
                <a:lnTo>
                  <a:pt x="1336" y="14727"/>
                </a:lnTo>
                <a:lnTo>
                  <a:pt x="2682" y="12764"/>
                </a:lnTo>
                <a:lnTo>
                  <a:pt x="18918" y="12764"/>
                </a:lnTo>
                <a:cubicBezTo>
                  <a:pt x="18918" y="12764"/>
                  <a:pt x="20264" y="14727"/>
                  <a:pt x="20264" y="14727"/>
                </a:cubicBezTo>
                <a:close/>
                <a:moveTo>
                  <a:pt x="20618" y="20618"/>
                </a:moveTo>
                <a:lnTo>
                  <a:pt x="982" y="20618"/>
                </a:lnTo>
                <a:lnTo>
                  <a:pt x="982" y="15709"/>
                </a:lnTo>
                <a:lnTo>
                  <a:pt x="6907" y="15709"/>
                </a:lnTo>
                <a:cubicBezTo>
                  <a:pt x="7149" y="17646"/>
                  <a:pt x="8798" y="19145"/>
                  <a:pt x="10800" y="19145"/>
                </a:cubicBezTo>
                <a:cubicBezTo>
                  <a:pt x="12802" y="19145"/>
                  <a:pt x="14451" y="17646"/>
                  <a:pt x="14693" y="15709"/>
                </a:cubicBezTo>
                <a:lnTo>
                  <a:pt x="20618" y="15709"/>
                </a:lnTo>
                <a:cubicBezTo>
                  <a:pt x="20618" y="15709"/>
                  <a:pt x="20618" y="20618"/>
                  <a:pt x="20618" y="20618"/>
                </a:cubicBezTo>
                <a:close/>
                <a:moveTo>
                  <a:pt x="4702" y="982"/>
                </a:moveTo>
                <a:lnTo>
                  <a:pt x="16898" y="982"/>
                </a:lnTo>
                <a:lnTo>
                  <a:pt x="20264" y="5891"/>
                </a:lnTo>
                <a:lnTo>
                  <a:pt x="14236" y="5891"/>
                </a:lnTo>
                <a:cubicBezTo>
                  <a:pt x="13966" y="5891"/>
                  <a:pt x="13745" y="6111"/>
                  <a:pt x="13745" y="6382"/>
                </a:cubicBezTo>
                <a:cubicBezTo>
                  <a:pt x="13745" y="8009"/>
                  <a:pt x="12427" y="9327"/>
                  <a:pt x="10800" y="9327"/>
                </a:cubicBezTo>
                <a:cubicBezTo>
                  <a:pt x="9173" y="9327"/>
                  <a:pt x="7855" y="8009"/>
                  <a:pt x="7855" y="6382"/>
                </a:cubicBezTo>
                <a:cubicBezTo>
                  <a:pt x="7855" y="6111"/>
                  <a:pt x="7634" y="5891"/>
                  <a:pt x="7364" y="5891"/>
                </a:cubicBezTo>
                <a:lnTo>
                  <a:pt x="1336" y="5891"/>
                </a:lnTo>
                <a:cubicBezTo>
                  <a:pt x="1336" y="5891"/>
                  <a:pt x="4702" y="982"/>
                  <a:pt x="4702" y="982"/>
                </a:cubicBezTo>
                <a:close/>
                <a:moveTo>
                  <a:pt x="21600" y="12273"/>
                </a:moveTo>
                <a:lnTo>
                  <a:pt x="21600" y="6382"/>
                </a:lnTo>
                <a:cubicBezTo>
                  <a:pt x="21600" y="6303"/>
                  <a:pt x="21577" y="6231"/>
                  <a:pt x="21543" y="6165"/>
                </a:cubicBezTo>
                <a:lnTo>
                  <a:pt x="21548" y="6162"/>
                </a:lnTo>
                <a:lnTo>
                  <a:pt x="17621" y="272"/>
                </a:lnTo>
                <a:lnTo>
                  <a:pt x="17616" y="274"/>
                </a:lnTo>
                <a:cubicBezTo>
                  <a:pt x="17536" y="113"/>
                  <a:pt x="17374" y="0"/>
                  <a:pt x="17182" y="0"/>
                </a:cubicBezTo>
                <a:lnTo>
                  <a:pt x="4418" y="0"/>
                </a:lnTo>
                <a:cubicBezTo>
                  <a:pt x="4226" y="0"/>
                  <a:pt x="4064" y="113"/>
                  <a:pt x="3984" y="274"/>
                </a:cubicBezTo>
                <a:lnTo>
                  <a:pt x="3979" y="272"/>
                </a:lnTo>
                <a:lnTo>
                  <a:pt x="52" y="6162"/>
                </a:lnTo>
                <a:lnTo>
                  <a:pt x="57" y="6165"/>
                </a:lnTo>
                <a:cubicBezTo>
                  <a:pt x="23" y="6231"/>
                  <a:pt x="0" y="6303"/>
                  <a:pt x="0" y="6382"/>
                </a:cubicBezTo>
                <a:lnTo>
                  <a:pt x="0" y="12273"/>
                </a:lnTo>
                <a:cubicBezTo>
                  <a:pt x="0" y="12544"/>
                  <a:pt x="220" y="12764"/>
                  <a:pt x="491" y="12764"/>
                </a:cubicBezTo>
                <a:lnTo>
                  <a:pt x="1542" y="12764"/>
                </a:lnTo>
                <a:lnTo>
                  <a:pt x="52" y="14999"/>
                </a:lnTo>
                <a:lnTo>
                  <a:pt x="57" y="15001"/>
                </a:lnTo>
                <a:cubicBezTo>
                  <a:pt x="23" y="15067"/>
                  <a:pt x="0" y="15139"/>
                  <a:pt x="0" y="15218"/>
                </a:cubicBezTo>
                <a:lnTo>
                  <a:pt x="0" y="21109"/>
                </a:lnTo>
                <a:cubicBezTo>
                  <a:pt x="0" y="21380"/>
                  <a:pt x="220" y="21600"/>
                  <a:pt x="491" y="21600"/>
                </a:cubicBezTo>
                <a:lnTo>
                  <a:pt x="21109" y="21600"/>
                </a:lnTo>
                <a:cubicBezTo>
                  <a:pt x="21380" y="21600"/>
                  <a:pt x="21600" y="21380"/>
                  <a:pt x="21600" y="21109"/>
                </a:cubicBezTo>
                <a:lnTo>
                  <a:pt x="21600" y="15218"/>
                </a:lnTo>
                <a:cubicBezTo>
                  <a:pt x="21600" y="15139"/>
                  <a:pt x="21577" y="15067"/>
                  <a:pt x="21543" y="15001"/>
                </a:cubicBezTo>
                <a:lnTo>
                  <a:pt x="21548" y="14999"/>
                </a:lnTo>
                <a:lnTo>
                  <a:pt x="20058" y="12764"/>
                </a:lnTo>
                <a:lnTo>
                  <a:pt x="21109" y="12764"/>
                </a:lnTo>
                <a:cubicBezTo>
                  <a:pt x="21380" y="12764"/>
                  <a:pt x="21600" y="12544"/>
                  <a:pt x="21600" y="1227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43" name="Shape 2843"/>
          <p:cNvSpPr/>
          <p:nvPr/>
        </p:nvSpPr>
        <p:spPr>
          <a:xfrm>
            <a:off x="3891586" y="853150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1109" y="10309"/>
                </a:moveTo>
                <a:cubicBezTo>
                  <a:pt x="20838" y="10309"/>
                  <a:pt x="20618" y="10529"/>
                  <a:pt x="20618" y="10800"/>
                </a:cubicBezTo>
                <a:cubicBezTo>
                  <a:pt x="20618" y="16223"/>
                  <a:pt x="16223" y="20618"/>
                  <a:pt x="10800" y="20618"/>
                </a:cubicBezTo>
                <a:cubicBezTo>
                  <a:pt x="5377" y="20618"/>
                  <a:pt x="982" y="16223"/>
                  <a:pt x="982" y="10800"/>
                </a:cubicBezTo>
                <a:cubicBezTo>
                  <a:pt x="982" y="5378"/>
                  <a:pt x="5377" y="982"/>
                  <a:pt x="10800" y="982"/>
                </a:cubicBezTo>
                <a:cubicBezTo>
                  <a:pt x="14012" y="982"/>
                  <a:pt x="16860" y="2526"/>
                  <a:pt x="18652" y="4909"/>
                </a:cubicBezTo>
                <a:lnTo>
                  <a:pt x="14727" y="4909"/>
                </a:lnTo>
                <a:cubicBezTo>
                  <a:pt x="14456" y="4909"/>
                  <a:pt x="14236" y="5129"/>
                  <a:pt x="14236" y="5400"/>
                </a:cubicBezTo>
                <a:cubicBezTo>
                  <a:pt x="14236" y="5672"/>
                  <a:pt x="14456" y="5891"/>
                  <a:pt x="14727" y="5891"/>
                </a:cubicBezTo>
                <a:lnTo>
                  <a:pt x="19636" y="5891"/>
                </a:lnTo>
                <a:cubicBezTo>
                  <a:pt x="19907" y="5891"/>
                  <a:pt x="20127" y="5672"/>
                  <a:pt x="20127" y="5400"/>
                </a:cubicBezTo>
                <a:lnTo>
                  <a:pt x="20127" y="491"/>
                </a:lnTo>
                <a:cubicBezTo>
                  <a:pt x="20127" y="220"/>
                  <a:pt x="19907" y="0"/>
                  <a:pt x="19636" y="0"/>
                </a:cubicBezTo>
                <a:cubicBezTo>
                  <a:pt x="19366" y="0"/>
                  <a:pt x="19145" y="220"/>
                  <a:pt x="19145" y="491"/>
                </a:cubicBezTo>
                <a:lnTo>
                  <a:pt x="19145" y="3962"/>
                </a:lnTo>
                <a:cubicBezTo>
                  <a:pt x="17166" y="1546"/>
                  <a:pt x="14167" y="0"/>
                  <a:pt x="10800" y="0"/>
                </a:cubicBezTo>
                <a:cubicBezTo>
                  <a:pt x="4836" y="0"/>
                  <a:pt x="0" y="4836"/>
                  <a:pt x="0" y="10800"/>
                </a:cubicBezTo>
                <a:cubicBezTo>
                  <a:pt x="0" y="16765"/>
                  <a:pt x="4836" y="21600"/>
                  <a:pt x="10800" y="21600"/>
                </a:cubicBezTo>
                <a:cubicBezTo>
                  <a:pt x="16764" y="21600"/>
                  <a:pt x="21600" y="16765"/>
                  <a:pt x="21600" y="10800"/>
                </a:cubicBezTo>
                <a:cubicBezTo>
                  <a:pt x="21600" y="10529"/>
                  <a:pt x="21380" y="10309"/>
                  <a:pt x="21109" y="1030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44" name="Shape 2844"/>
          <p:cNvSpPr/>
          <p:nvPr/>
        </p:nvSpPr>
        <p:spPr>
          <a:xfrm>
            <a:off x="4958108" y="853150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982"/>
                </a:moveTo>
                <a:cubicBezTo>
                  <a:pt x="14012" y="982"/>
                  <a:pt x="16860" y="2526"/>
                  <a:pt x="18652" y="4909"/>
                </a:cubicBezTo>
                <a:lnTo>
                  <a:pt x="14727" y="4909"/>
                </a:lnTo>
                <a:cubicBezTo>
                  <a:pt x="14456" y="4909"/>
                  <a:pt x="14236" y="5129"/>
                  <a:pt x="14236" y="5400"/>
                </a:cubicBezTo>
                <a:cubicBezTo>
                  <a:pt x="14236" y="5672"/>
                  <a:pt x="14456" y="5891"/>
                  <a:pt x="14727" y="5891"/>
                </a:cubicBezTo>
                <a:lnTo>
                  <a:pt x="19636" y="5891"/>
                </a:lnTo>
                <a:cubicBezTo>
                  <a:pt x="19907" y="5891"/>
                  <a:pt x="20127" y="5672"/>
                  <a:pt x="20127" y="5400"/>
                </a:cubicBezTo>
                <a:lnTo>
                  <a:pt x="20127" y="491"/>
                </a:lnTo>
                <a:cubicBezTo>
                  <a:pt x="20127" y="220"/>
                  <a:pt x="19907" y="0"/>
                  <a:pt x="19636" y="0"/>
                </a:cubicBezTo>
                <a:cubicBezTo>
                  <a:pt x="19366" y="0"/>
                  <a:pt x="19145" y="220"/>
                  <a:pt x="19145" y="491"/>
                </a:cubicBezTo>
                <a:lnTo>
                  <a:pt x="19145" y="3962"/>
                </a:lnTo>
                <a:cubicBezTo>
                  <a:pt x="17166" y="1546"/>
                  <a:pt x="14167" y="0"/>
                  <a:pt x="10800" y="0"/>
                </a:cubicBezTo>
                <a:cubicBezTo>
                  <a:pt x="4836" y="0"/>
                  <a:pt x="0" y="4836"/>
                  <a:pt x="0" y="10800"/>
                </a:cubicBezTo>
                <a:cubicBezTo>
                  <a:pt x="0" y="11071"/>
                  <a:pt x="220" y="11291"/>
                  <a:pt x="491" y="11291"/>
                </a:cubicBezTo>
                <a:cubicBezTo>
                  <a:pt x="762" y="11291"/>
                  <a:pt x="982" y="11071"/>
                  <a:pt x="982" y="10800"/>
                </a:cubicBezTo>
                <a:cubicBezTo>
                  <a:pt x="982" y="5378"/>
                  <a:pt x="5377" y="982"/>
                  <a:pt x="10800" y="982"/>
                </a:cubicBezTo>
                <a:moveTo>
                  <a:pt x="21109" y="10309"/>
                </a:moveTo>
                <a:cubicBezTo>
                  <a:pt x="20838" y="10309"/>
                  <a:pt x="20618" y="10529"/>
                  <a:pt x="20618" y="10800"/>
                </a:cubicBezTo>
                <a:cubicBezTo>
                  <a:pt x="20618" y="16223"/>
                  <a:pt x="16223" y="20618"/>
                  <a:pt x="10800" y="20618"/>
                </a:cubicBezTo>
                <a:cubicBezTo>
                  <a:pt x="7588" y="20618"/>
                  <a:pt x="4740" y="19075"/>
                  <a:pt x="2948" y="16691"/>
                </a:cubicBezTo>
                <a:lnTo>
                  <a:pt x="6873" y="16691"/>
                </a:lnTo>
                <a:cubicBezTo>
                  <a:pt x="7144" y="16691"/>
                  <a:pt x="7364" y="16471"/>
                  <a:pt x="7364" y="16200"/>
                </a:cubicBezTo>
                <a:cubicBezTo>
                  <a:pt x="7364" y="15929"/>
                  <a:pt x="7144" y="15709"/>
                  <a:pt x="6873" y="15709"/>
                </a:cubicBezTo>
                <a:lnTo>
                  <a:pt x="1964" y="15709"/>
                </a:lnTo>
                <a:cubicBezTo>
                  <a:pt x="1693" y="15709"/>
                  <a:pt x="1473" y="15929"/>
                  <a:pt x="1473" y="16200"/>
                </a:cubicBezTo>
                <a:lnTo>
                  <a:pt x="1473" y="21109"/>
                </a:lnTo>
                <a:cubicBezTo>
                  <a:pt x="1473" y="21380"/>
                  <a:pt x="1693" y="21600"/>
                  <a:pt x="1964" y="21600"/>
                </a:cubicBezTo>
                <a:cubicBezTo>
                  <a:pt x="2234" y="21600"/>
                  <a:pt x="2455" y="21380"/>
                  <a:pt x="2455" y="21109"/>
                </a:cubicBezTo>
                <a:lnTo>
                  <a:pt x="2455" y="17639"/>
                </a:lnTo>
                <a:cubicBezTo>
                  <a:pt x="4434" y="20054"/>
                  <a:pt x="7433" y="21600"/>
                  <a:pt x="10800" y="21600"/>
                </a:cubicBezTo>
                <a:cubicBezTo>
                  <a:pt x="16764" y="21600"/>
                  <a:pt x="21600" y="16765"/>
                  <a:pt x="21600" y="10800"/>
                </a:cubicBezTo>
                <a:cubicBezTo>
                  <a:pt x="21600" y="10529"/>
                  <a:pt x="21380" y="10309"/>
                  <a:pt x="21109" y="1030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45" name="Shape 2845"/>
          <p:cNvSpPr/>
          <p:nvPr/>
        </p:nvSpPr>
        <p:spPr>
          <a:xfrm>
            <a:off x="6075417" y="8531501"/>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2000" y="1408"/>
                </a:moveTo>
                <a:lnTo>
                  <a:pt x="17518" y="4418"/>
                </a:lnTo>
                <a:lnTo>
                  <a:pt x="12000" y="7429"/>
                </a:lnTo>
                <a:cubicBezTo>
                  <a:pt x="12000" y="7429"/>
                  <a:pt x="12000" y="1408"/>
                  <a:pt x="12000" y="1408"/>
                </a:cubicBezTo>
                <a:close/>
                <a:moveTo>
                  <a:pt x="21000" y="12273"/>
                </a:moveTo>
                <a:cubicBezTo>
                  <a:pt x="20669" y="12273"/>
                  <a:pt x="20400" y="12492"/>
                  <a:pt x="20400" y="12764"/>
                </a:cubicBezTo>
                <a:cubicBezTo>
                  <a:pt x="20400" y="17102"/>
                  <a:pt x="16102" y="20618"/>
                  <a:pt x="10800" y="20618"/>
                </a:cubicBezTo>
                <a:cubicBezTo>
                  <a:pt x="5498" y="20618"/>
                  <a:pt x="1200" y="17102"/>
                  <a:pt x="1200" y="12764"/>
                </a:cubicBezTo>
                <a:cubicBezTo>
                  <a:pt x="1200" y="8426"/>
                  <a:pt x="5498" y="4909"/>
                  <a:pt x="10800" y="4909"/>
                </a:cubicBezTo>
                <a:lnTo>
                  <a:pt x="10800" y="8345"/>
                </a:lnTo>
                <a:cubicBezTo>
                  <a:pt x="10800" y="8617"/>
                  <a:pt x="11069" y="8836"/>
                  <a:pt x="11400" y="8836"/>
                </a:cubicBezTo>
                <a:cubicBezTo>
                  <a:pt x="11524" y="8836"/>
                  <a:pt x="11631" y="8799"/>
                  <a:pt x="11726" y="8747"/>
                </a:cubicBezTo>
                <a:lnTo>
                  <a:pt x="11733" y="8754"/>
                </a:lnTo>
                <a:lnTo>
                  <a:pt x="18933" y="4827"/>
                </a:lnTo>
                <a:lnTo>
                  <a:pt x="18926" y="4819"/>
                </a:lnTo>
                <a:cubicBezTo>
                  <a:pt x="19087" y="4731"/>
                  <a:pt x="19200" y="4589"/>
                  <a:pt x="19200" y="4418"/>
                </a:cubicBezTo>
                <a:cubicBezTo>
                  <a:pt x="19200" y="4248"/>
                  <a:pt x="19087" y="4106"/>
                  <a:pt x="18926" y="4017"/>
                </a:cubicBezTo>
                <a:lnTo>
                  <a:pt x="18933" y="4010"/>
                </a:lnTo>
                <a:lnTo>
                  <a:pt x="11733" y="82"/>
                </a:lnTo>
                <a:lnTo>
                  <a:pt x="11726" y="90"/>
                </a:lnTo>
                <a:cubicBezTo>
                  <a:pt x="11631" y="38"/>
                  <a:pt x="11524" y="0"/>
                  <a:pt x="11400" y="0"/>
                </a:cubicBezTo>
                <a:cubicBezTo>
                  <a:pt x="11069" y="0"/>
                  <a:pt x="10800" y="220"/>
                  <a:pt x="10800" y="491"/>
                </a:cubicBezTo>
                <a:lnTo>
                  <a:pt x="10800" y="3927"/>
                </a:lnTo>
                <a:cubicBezTo>
                  <a:pt x="4835" y="3927"/>
                  <a:pt x="0" y="7883"/>
                  <a:pt x="0" y="12764"/>
                </a:cubicBezTo>
                <a:cubicBezTo>
                  <a:pt x="0" y="17644"/>
                  <a:pt x="4835" y="21600"/>
                  <a:pt x="10800" y="21600"/>
                </a:cubicBezTo>
                <a:cubicBezTo>
                  <a:pt x="16765" y="21600"/>
                  <a:pt x="21600" y="17644"/>
                  <a:pt x="21600" y="12764"/>
                </a:cubicBezTo>
                <a:cubicBezTo>
                  <a:pt x="21600" y="12492"/>
                  <a:pt x="21331" y="12273"/>
                  <a:pt x="21000" y="1227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46" name="Shape 2846"/>
          <p:cNvSpPr/>
          <p:nvPr/>
        </p:nvSpPr>
        <p:spPr>
          <a:xfrm>
            <a:off x="7141939" y="8531501"/>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21000" y="12273"/>
                </a:moveTo>
                <a:cubicBezTo>
                  <a:pt x="20668" y="12273"/>
                  <a:pt x="20400" y="12492"/>
                  <a:pt x="20400" y="12764"/>
                </a:cubicBezTo>
                <a:cubicBezTo>
                  <a:pt x="20400" y="17102"/>
                  <a:pt x="16102" y="20618"/>
                  <a:pt x="10800" y="20618"/>
                </a:cubicBezTo>
                <a:cubicBezTo>
                  <a:pt x="5498" y="20618"/>
                  <a:pt x="1200" y="17102"/>
                  <a:pt x="1200" y="12764"/>
                </a:cubicBezTo>
                <a:cubicBezTo>
                  <a:pt x="1200" y="8426"/>
                  <a:pt x="5498" y="4909"/>
                  <a:pt x="10800" y="4909"/>
                </a:cubicBezTo>
                <a:lnTo>
                  <a:pt x="14768" y="4909"/>
                </a:lnTo>
                <a:lnTo>
                  <a:pt x="11067" y="7937"/>
                </a:lnTo>
                <a:lnTo>
                  <a:pt x="11073" y="7945"/>
                </a:lnTo>
                <a:cubicBezTo>
                  <a:pt x="10912" y="8033"/>
                  <a:pt x="10800" y="8175"/>
                  <a:pt x="10800" y="8345"/>
                </a:cubicBezTo>
                <a:cubicBezTo>
                  <a:pt x="10800" y="8617"/>
                  <a:pt x="11068" y="8836"/>
                  <a:pt x="11400" y="8836"/>
                </a:cubicBezTo>
                <a:cubicBezTo>
                  <a:pt x="11523" y="8836"/>
                  <a:pt x="11631" y="8798"/>
                  <a:pt x="11727" y="8747"/>
                </a:cubicBezTo>
                <a:lnTo>
                  <a:pt x="11733" y="8754"/>
                </a:lnTo>
                <a:lnTo>
                  <a:pt x="11774" y="8721"/>
                </a:lnTo>
                <a:cubicBezTo>
                  <a:pt x="11805" y="8700"/>
                  <a:pt x="11832" y="8677"/>
                  <a:pt x="11858" y="8651"/>
                </a:cubicBezTo>
                <a:lnTo>
                  <a:pt x="16533" y="4827"/>
                </a:lnTo>
                <a:lnTo>
                  <a:pt x="16527" y="4819"/>
                </a:lnTo>
                <a:cubicBezTo>
                  <a:pt x="16688" y="4731"/>
                  <a:pt x="16800" y="4589"/>
                  <a:pt x="16800" y="4418"/>
                </a:cubicBezTo>
                <a:cubicBezTo>
                  <a:pt x="16800" y="4248"/>
                  <a:pt x="16688" y="4106"/>
                  <a:pt x="16527" y="4018"/>
                </a:cubicBezTo>
                <a:lnTo>
                  <a:pt x="16533" y="4010"/>
                </a:lnTo>
                <a:lnTo>
                  <a:pt x="11858" y="185"/>
                </a:lnTo>
                <a:cubicBezTo>
                  <a:pt x="11832" y="159"/>
                  <a:pt x="11805" y="137"/>
                  <a:pt x="11774" y="116"/>
                </a:cubicBezTo>
                <a:lnTo>
                  <a:pt x="11733" y="82"/>
                </a:lnTo>
                <a:lnTo>
                  <a:pt x="11727" y="90"/>
                </a:lnTo>
                <a:cubicBezTo>
                  <a:pt x="11631" y="38"/>
                  <a:pt x="11523" y="0"/>
                  <a:pt x="11400" y="0"/>
                </a:cubicBezTo>
                <a:cubicBezTo>
                  <a:pt x="11068" y="0"/>
                  <a:pt x="10800" y="220"/>
                  <a:pt x="10800" y="491"/>
                </a:cubicBezTo>
                <a:cubicBezTo>
                  <a:pt x="10800" y="662"/>
                  <a:pt x="10912" y="804"/>
                  <a:pt x="11073" y="892"/>
                </a:cubicBezTo>
                <a:lnTo>
                  <a:pt x="11067" y="899"/>
                </a:lnTo>
                <a:lnTo>
                  <a:pt x="14768" y="3927"/>
                </a:lnTo>
                <a:lnTo>
                  <a:pt x="10800" y="3927"/>
                </a:lnTo>
                <a:cubicBezTo>
                  <a:pt x="4835" y="3927"/>
                  <a:pt x="0" y="7884"/>
                  <a:pt x="0" y="12764"/>
                </a:cubicBezTo>
                <a:cubicBezTo>
                  <a:pt x="0" y="17644"/>
                  <a:pt x="4835" y="21600"/>
                  <a:pt x="10800" y="21600"/>
                </a:cubicBezTo>
                <a:cubicBezTo>
                  <a:pt x="16765" y="21600"/>
                  <a:pt x="21600" y="17644"/>
                  <a:pt x="21600" y="12764"/>
                </a:cubicBezTo>
                <a:cubicBezTo>
                  <a:pt x="21600" y="12492"/>
                  <a:pt x="21332" y="12273"/>
                  <a:pt x="21000" y="1227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47" name="Shape 2847"/>
          <p:cNvSpPr/>
          <p:nvPr/>
        </p:nvSpPr>
        <p:spPr>
          <a:xfrm>
            <a:off x="8157675" y="8531501"/>
            <a:ext cx="558655" cy="558649"/>
          </a:xfrm>
          <a:custGeom>
            <a:avLst/>
            <a:gdLst/>
            <a:ahLst/>
            <a:cxnLst>
              <a:cxn ang="0">
                <a:pos x="wd2" y="hd2"/>
              </a:cxn>
              <a:cxn ang="5400000">
                <a:pos x="wd2" y="hd2"/>
              </a:cxn>
              <a:cxn ang="10800000">
                <a:pos x="wd2" y="hd2"/>
              </a:cxn>
              <a:cxn ang="16200000">
                <a:pos x="wd2" y="hd2"/>
              </a:cxn>
            </a:cxnLst>
            <a:rect l="0" t="0" r="r" b="b"/>
            <a:pathLst>
              <a:path w="21600" h="21600" extrusionOk="0">
                <a:moveTo>
                  <a:pt x="18634" y="6292"/>
                </a:moveTo>
                <a:cubicBezTo>
                  <a:pt x="18643" y="6159"/>
                  <a:pt x="18655" y="6026"/>
                  <a:pt x="18655" y="5891"/>
                </a:cubicBezTo>
                <a:cubicBezTo>
                  <a:pt x="18655" y="2638"/>
                  <a:pt x="16017" y="0"/>
                  <a:pt x="12764" y="0"/>
                </a:cubicBezTo>
                <a:cubicBezTo>
                  <a:pt x="10499" y="0"/>
                  <a:pt x="8536" y="1279"/>
                  <a:pt x="7550" y="3153"/>
                </a:cubicBezTo>
                <a:cubicBezTo>
                  <a:pt x="7185" y="3021"/>
                  <a:pt x="6793" y="2945"/>
                  <a:pt x="6382" y="2945"/>
                </a:cubicBezTo>
                <a:cubicBezTo>
                  <a:pt x="4484" y="2945"/>
                  <a:pt x="2945" y="4484"/>
                  <a:pt x="2945" y="6382"/>
                </a:cubicBezTo>
                <a:cubicBezTo>
                  <a:pt x="2945" y="6629"/>
                  <a:pt x="2973" y="6869"/>
                  <a:pt x="3022" y="7101"/>
                </a:cubicBezTo>
                <a:cubicBezTo>
                  <a:pt x="1267" y="7686"/>
                  <a:pt x="0" y="9339"/>
                  <a:pt x="0" y="11291"/>
                </a:cubicBezTo>
                <a:cubicBezTo>
                  <a:pt x="0" y="13731"/>
                  <a:pt x="1978" y="15709"/>
                  <a:pt x="4418" y="15709"/>
                </a:cubicBezTo>
                <a:lnTo>
                  <a:pt x="8836" y="15709"/>
                </a:lnTo>
                <a:cubicBezTo>
                  <a:pt x="9108" y="15709"/>
                  <a:pt x="9327" y="15489"/>
                  <a:pt x="9327" y="15218"/>
                </a:cubicBezTo>
                <a:cubicBezTo>
                  <a:pt x="9327" y="14947"/>
                  <a:pt x="9108" y="14727"/>
                  <a:pt x="8836" y="14727"/>
                </a:cubicBezTo>
                <a:lnTo>
                  <a:pt x="4418" y="14727"/>
                </a:lnTo>
                <a:cubicBezTo>
                  <a:pt x="2524" y="14727"/>
                  <a:pt x="982" y="13185"/>
                  <a:pt x="982" y="11291"/>
                </a:cubicBezTo>
                <a:cubicBezTo>
                  <a:pt x="982" y="9810"/>
                  <a:pt x="1926" y="8502"/>
                  <a:pt x="3333" y="8033"/>
                </a:cubicBezTo>
                <a:lnTo>
                  <a:pt x="4165" y="7756"/>
                </a:lnTo>
                <a:lnTo>
                  <a:pt x="3982" y="6897"/>
                </a:lnTo>
                <a:cubicBezTo>
                  <a:pt x="3946" y="6725"/>
                  <a:pt x="3927" y="6551"/>
                  <a:pt x="3927" y="6382"/>
                </a:cubicBezTo>
                <a:cubicBezTo>
                  <a:pt x="3927" y="5028"/>
                  <a:pt x="5028" y="3927"/>
                  <a:pt x="6382" y="3927"/>
                </a:cubicBezTo>
                <a:cubicBezTo>
                  <a:pt x="6662" y="3927"/>
                  <a:pt x="6942" y="3977"/>
                  <a:pt x="7215" y="4077"/>
                </a:cubicBezTo>
                <a:lnTo>
                  <a:pt x="8019" y="4368"/>
                </a:lnTo>
                <a:lnTo>
                  <a:pt x="8418" y="3611"/>
                </a:lnTo>
                <a:cubicBezTo>
                  <a:pt x="9272" y="1989"/>
                  <a:pt x="10937" y="982"/>
                  <a:pt x="12764" y="982"/>
                </a:cubicBezTo>
                <a:cubicBezTo>
                  <a:pt x="15470" y="982"/>
                  <a:pt x="17673" y="3184"/>
                  <a:pt x="17673" y="5891"/>
                </a:cubicBezTo>
                <a:cubicBezTo>
                  <a:pt x="17673" y="5977"/>
                  <a:pt x="17666" y="6060"/>
                  <a:pt x="17660" y="6145"/>
                </a:cubicBezTo>
                <a:lnTo>
                  <a:pt x="17655" y="6229"/>
                </a:lnTo>
                <a:lnTo>
                  <a:pt x="17610" y="6920"/>
                </a:lnTo>
                <a:lnTo>
                  <a:pt x="18245" y="7194"/>
                </a:lnTo>
                <a:cubicBezTo>
                  <a:pt x="19686" y="7816"/>
                  <a:pt x="20618" y="9232"/>
                  <a:pt x="20618" y="10800"/>
                </a:cubicBezTo>
                <a:cubicBezTo>
                  <a:pt x="20618" y="12965"/>
                  <a:pt x="18856" y="14727"/>
                  <a:pt x="16691" y="14727"/>
                </a:cubicBezTo>
                <a:lnTo>
                  <a:pt x="12764" y="14727"/>
                </a:lnTo>
                <a:cubicBezTo>
                  <a:pt x="12492" y="14727"/>
                  <a:pt x="12273" y="14947"/>
                  <a:pt x="12273" y="15218"/>
                </a:cubicBezTo>
                <a:cubicBezTo>
                  <a:pt x="12273" y="15489"/>
                  <a:pt x="12492" y="15709"/>
                  <a:pt x="12764" y="15709"/>
                </a:cubicBezTo>
                <a:lnTo>
                  <a:pt x="16691" y="15709"/>
                </a:lnTo>
                <a:cubicBezTo>
                  <a:pt x="19401" y="15709"/>
                  <a:pt x="21600" y="13511"/>
                  <a:pt x="21600" y="10800"/>
                </a:cubicBezTo>
                <a:cubicBezTo>
                  <a:pt x="21600" y="8780"/>
                  <a:pt x="20378" y="7045"/>
                  <a:pt x="18634" y="6292"/>
                </a:cubicBezTo>
                <a:moveTo>
                  <a:pt x="13745" y="17673"/>
                </a:moveTo>
                <a:cubicBezTo>
                  <a:pt x="13610" y="17673"/>
                  <a:pt x="13488" y="17728"/>
                  <a:pt x="13398" y="17817"/>
                </a:cubicBezTo>
                <a:lnTo>
                  <a:pt x="11291" y="19924"/>
                </a:lnTo>
                <a:lnTo>
                  <a:pt x="11291" y="8346"/>
                </a:lnTo>
                <a:cubicBezTo>
                  <a:pt x="11291" y="8074"/>
                  <a:pt x="11071" y="7855"/>
                  <a:pt x="10800" y="7855"/>
                </a:cubicBezTo>
                <a:cubicBezTo>
                  <a:pt x="10529" y="7855"/>
                  <a:pt x="10309" y="8074"/>
                  <a:pt x="10309" y="8346"/>
                </a:cubicBezTo>
                <a:lnTo>
                  <a:pt x="10309" y="19924"/>
                </a:lnTo>
                <a:lnTo>
                  <a:pt x="8202" y="17817"/>
                </a:lnTo>
                <a:cubicBezTo>
                  <a:pt x="8113" y="17728"/>
                  <a:pt x="7990" y="17673"/>
                  <a:pt x="7855" y="17673"/>
                </a:cubicBezTo>
                <a:cubicBezTo>
                  <a:pt x="7583" y="17673"/>
                  <a:pt x="7364" y="17893"/>
                  <a:pt x="7364" y="18164"/>
                </a:cubicBezTo>
                <a:cubicBezTo>
                  <a:pt x="7364" y="18300"/>
                  <a:pt x="7419" y="18422"/>
                  <a:pt x="7507" y="18511"/>
                </a:cubicBezTo>
                <a:lnTo>
                  <a:pt x="10453" y="21456"/>
                </a:lnTo>
                <a:cubicBezTo>
                  <a:pt x="10542" y="21545"/>
                  <a:pt x="10664"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48" name="Shape 2848"/>
          <p:cNvSpPr/>
          <p:nvPr/>
        </p:nvSpPr>
        <p:spPr>
          <a:xfrm>
            <a:off x="9224197" y="8531501"/>
            <a:ext cx="558655" cy="558649"/>
          </a:xfrm>
          <a:custGeom>
            <a:avLst/>
            <a:gdLst/>
            <a:ahLst/>
            <a:cxnLst>
              <a:cxn ang="0">
                <a:pos x="wd2" y="hd2"/>
              </a:cxn>
              <a:cxn ang="5400000">
                <a:pos x="wd2" y="hd2"/>
              </a:cxn>
              <a:cxn ang="10800000">
                <a:pos x="wd2" y="hd2"/>
              </a:cxn>
              <a:cxn ang="16200000">
                <a:pos x="wd2" y="hd2"/>
              </a:cxn>
            </a:cxnLst>
            <a:rect l="0" t="0" r="r" b="b"/>
            <a:pathLst>
              <a:path w="21600" h="21600" extrusionOk="0">
                <a:moveTo>
                  <a:pt x="18634" y="6292"/>
                </a:moveTo>
                <a:cubicBezTo>
                  <a:pt x="18643" y="6159"/>
                  <a:pt x="18655" y="6026"/>
                  <a:pt x="18655" y="5891"/>
                </a:cubicBezTo>
                <a:cubicBezTo>
                  <a:pt x="18655" y="2638"/>
                  <a:pt x="16017" y="0"/>
                  <a:pt x="12764" y="0"/>
                </a:cubicBezTo>
                <a:cubicBezTo>
                  <a:pt x="10499" y="0"/>
                  <a:pt x="8536" y="1279"/>
                  <a:pt x="7550" y="3153"/>
                </a:cubicBezTo>
                <a:cubicBezTo>
                  <a:pt x="7185" y="3021"/>
                  <a:pt x="6793" y="2945"/>
                  <a:pt x="6382" y="2945"/>
                </a:cubicBezTo>
                <a:cubicBezTo>
                  <a:pt x="4484" y="2945"/>
                  <a:pt x="2945" y="4484"/>
                  <a:pt x="2945" y="6382"/>
                </a:cubicBezTo>
                <a:cubicBezTo>
                  <a:pt x="2945" y="6629"/>
                  <a:pt x="2973" y="6869"/>
                  <a:pt x="3022" y="7101"/>
                </a:cubicBezTo>
                <a:cubicBezTo>
                  <a:pt x="1267" y="7686"/>
                  <a:pt x="0" y="9339"/>
                  <a:pt x="0" y="11291"/>
                </a:cubicBezTo>
                <a:cubicBezTo>
                  <a:pt x="0" y="13731"/>
                  <a:pt x="1978" y="15709"/>
                  <a:pt x="4418" y="15709"/>
                </a:cubicBezTo>
                <a:lnTo>
                  <a:pt x="8836" y="15709"/>
                </a:lnTo>
                <a:cubicBezTo>
                  <a:pt x="9108" y="15709"/>
                  <a:pt x="9327" y="15489"/>
                  <a:pt x="9327" y="15218"/>
                </a:cubicBezTo>
                <a:cubicBezTo>
                  <a:pt x="9327" y="14947"/>
                  <a:pt x="9108" y="14727"/>
                  <a:pt x="8836" y="14727"/>
                </a:cubicBezTo>
                <a:lnTo>
                  <a:pt x="4418" y="14727"/>
                </a:lnTo>
                <a:cubicBezTo>
                  <a:pt x="2524" y="14727"/>
                  <a:pt x="982" y="13185"/>
                  <a:pt x="982" y="11291"/>
                </a:cubicBezTo>
                <a:cubicBezTo>
                  <a:pt x="982" y="9810"/>
                  <a:pt x="1926" y="8502"/>
                  <a:pt x="3333" y="8033"/>
                </a:cubicBezTo>
                <a:lnTo>
                  <a:pt x="4165" y="7756"/>
                </a:lnTo>
                <a:lnTo>
                  <a:pt x="3982" y="6897"/>
                </a:lnTo>
                <a:cubicBezTo>
                  <a:pt x="3946" y="6725"/>
                  <a:pt x="3927" y="6551"/>
                  <a:pt x="3927" y="6382"/>
                </a:cubicBezTo>
                <a:cubicBezTo>
                  <a:pt x="3927" y="5028"/>
                  <a:pt x="5028" y="3927"/>
                  <a:pt x="6382" y="3927"/>
                </a:cubicBezTo>
                <a:cubicBezTo>
                  <a:pt x="6662" y="3927"/>
                  <a:pt x="6942" y="3977"/>
                  <a:pt x="7215" y="4077"/>
                </a:cubicBezTo>
                <a:lnTo>
                  <a:pt x="8019" y="4368"/>
                </a:lnTo>
                <a:lnTo>
                  <a:pt x="8418" y="3611"/>
                </a:lnTo>
                <a:cubicBezTo>
                  <a:pt x="9272" y="1989"/>
                  <a:pt x="10937" y="982"/>
                  <a:pt x="12764" y="982"/>
                </a:cubicBezTo>
                <a:cubicBezTo>
                  <a:pt x="15470" y="982"/>
                  <a:pt x="17673" y="3184"/>
                  <a:pt x="17673" y="5891"/>
                </a:cubicBezTo>
                <a:cubicBezTo>
                  <a:pt x="17673" y="5977"/>
                  <a:pt x="17666" y="6060"/>
                  <a:pt x="17660" y="6145"/>
                </a:cubicBezTo>
                <a:lnTo>
                  <a:pt x="17655" y="6229"/>
                </a:lnTo>
                <a:lnTo>
                  <a:pt x="17610" y="6920"/>
                </a:lnTo>
                <a:lnTo>
                  <a:pt x="18245" y="7194"/>
                </a:lnTo>
                <a:cubicBezTo>
                  <a:pt x="19687" y="7816"/>
                  <a:pt x="20618" y="9232"/>
                  <a:pt x="20618" y="10800"/>
                </a:cubicBezTo>
                <a:cubicBezTo>
                  <a:pt x="20618" y="12965"/>
                  <a:pt x="18856" y="14727"/>
                  <a:pt x="16691" y="14727"/>
                </a:cubicBezTo>
                <a:lnTo>
                  <a:pt x="12764" y="14727"/>
                </a:lnTo>
                <a:cubicBezTo>
                  <a:pt x="12492" y="14727"/>
                  <a:pt x="12273" y="14947"/>
                  <a:pt x="12273" y="15218"/>
                </a:cubicBezTo>
                <a:cubicBezTo>
                  <a:pt x="12273" y="15489"/>
                  <a:pt x="12492" y="15709"/>
                  <a:pt x="12764" y="15709"/>
                </a:cubicBezTo>
                <a:lnTo>
                  <a:pt x="16691" y="15709"/>
                </a:lnTo>
                <a:cubicBezTo>
                  <a:pt x="19401" y="15709"/>
                  <a:pt x="21600" y="13511"/>
                  <a:pt x="21600" y="10800"/>
                </a:cubicBezTo>
                <a:cubicBezTo>
                  <a:pt x="21600" y="8780"/>
                  <a:pt x="20378" y="7045"/>
                  <a:pt x="18634" y="6292"/>
                </a:cubicBezTo>
                <a:moveTo>
                  <a:pt x="13745" y="11782"/>
                </a:moveTo>
                <a:cubicBezTo>
                  <a:pt x="14017" y="11782"/>
                  <a:pt x="14236" y="11562"/>
                  <a:pt x="14236" y="11291"/>
                </a:cubicBezTo>
                <a:cubicBezTo>
                  <a:pt x="14236" y="11156"/>
                  <a:pt x="14182" y="11033"/>
                  <a:pt x="14093" y="10944"/>
                </a:cubicBezTo>
                <a:lnTo>
                  <a:pt x="11147" y="7998"/>
                </a:lnTo>
                <a:cubicBezTo>
                  <a:pt x="11058" y="7910"/>
                  <a:pt x="10936" y="7855"/>
                  <a:pt x="10800" y="7855"/>
                </a:cubicBezTo>
                <a:cubicBezTo>
                  <a:pt x="10665" y="7855"/>
                  <a:pt x="10542" y="7910"/>
                  <a:pt x="10453" y="7998"/>
                </a:cubicBezTo>
                <a:lnTo>
                  <a:pt x="7507" y="10944"/>
                </a:lnTo>
                <a:cubicBezTo>
                  <a:pt x="7419" y="11033"/>
                  <a:pt x="7364" y="11156"/>
                  <a:pt x="7364" y="11291"/>
                </a:cubicBezTo>
                <a:cubicBezTo>
                  <a:pt x="7364" y="11562"/>
                  <a:pt x="7583" y="11782"/>
                  <a:pt x="7855" y="11782"/>
                </a:cubicBezTo>
                <a:cubicBezTo>
                  <a:pt x="7990" y="11782"/>
                  <a:pt x="8113" y="11727"/>
                  <a:pt x="8202" y="11638"/>
                </a:cubicBezTo>
                <a:lnTo>
                  <a:pt x="10309" y="9531"/>
                </a:lnTo>
                <a:lnTo>
                  <a:pt x="10309" y="21109"/>
                </a:lnTo>
                <a:cubicBezTo>
                  <a:pt x="10309" y="21380"/>
                  <a:pt x="10529" y="21600"/>
                  <a:pt x="10800" y="21600"/>
                </a:cubicBezTo>
                <a:cubicBezTo>
                  <a:pt x="11071" y="21600"/>
                  <a:pt x="11291" y="21380"/>
                  <a:pt x="11291" y="21109"/>
                </a:cubicBezTo>
                <a:lnTo>
                  <a:pt x="11291" y="9531"/>
                </a:lnTo>
                <a:lnTo>
                  <a:pt x="13398" y="11638"/>
                </a:lnTo>
                <a:cubicBezTo>
                  <a:pt x="13488" y="11727"/>
                  <a:pt x="13610" y="11782"/>
                  <a:pt x="13745" y="117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49" name="Shape 2849"/>
          <p:cNvSpPr/>
          <p:nvPr/>
        </p:nvSpPr>
        <p:spPr>
          <a:xfrm>
            <a:off x="10290719" y="8569591"/>
            <a:ext cx="558655" cy="482933"/>
          </a:xfrm>
          <a:custGeom>
            <a:avLst/>
            <a:gdLst/>
            <a:ahLst/>
            <a:cxnLst>
              <a:cxn ang="0">
                <a:pos x="wd2" y="hd2"/>
              </a:cxn>
              <a:cxn ang="5400000">
                <a:pos x="wd2" y="hd2"/>
              </a:cxn>
              <a:cxn ang="10800000">
                <a:pos x="wd2" y="hd2"/>
              </a:cxn>
              <a:cxn ang="16200000">
                <a:pos x="wd2" y="hd2"/>
              </a:cxn>
            </a:cxnLst>
            <a:rect l="0" t="0" r="r" b="b"/>
            <a:pathLst>
              <a:path w="21600" h="21582" extrusionOk="0">
                <a:moveTo>
                  <a:pt x="13421" y="20466"/>
                </a:moveTo>
                <a:lnTo>
                  <a:pt x="12630" y="20221"/>
                </a:lnTo>
                <a:cubicBezTo>
                  <a:pt x="13305" y="19604"/>
                  <a:pt x="13745" y="18664"/>
                  <a:pt x="13745" y="17589"/>
                </a:cubicBezTo>
                <a:cubicBezTo>
                  <a:pt x="13745" y="16189"/>
                  <a:pt x="13013" y="14988"/>
                  <a:pt x="11967" y="14465"/>
                </a:cubicBezTo>
                <a:lnTo>
                  <a:pt x="11702" y="15585"/>
                </a:lnTo>
                <a:cubicBezTo>
                  <a:pt x="12330" y="15964"/>
                  <a:pt x="12764" y="16715"/>
                  <a:pt x="12764" y="17589"/>
                </a:cubicBezTo>
                <a:cubicBezTo>
                  <a:pt x="12764" y="18299"/>
                  <a:pt x="12477" y="18923"/>
                  <a:pt x="12035" y="19336"/>
                </a:cubicBezTo>
                <a:lnTo>
                  <a:pt x="12296" y="18213"/>
                </a:lnTo>
                <a:cubicBezTo>
                  <a:pt x="12327" y="18073"/>
                  <a:pt x="12314" y="17918"/>
                  <a:pt x="12246" y="17782"/>
                </a:cubicBezTo>
                <a:cubicBezTo>
                  <a:pt x="12111" y="17511"/>
                  <a:pt x="11811" y="17418"/>
                  <a:pt x="11576" y="17574"/>
                </a:cubicBezTo>
                <a:cubicBezTo>
                  <a:pt x="11459" y="17653"/>
                  <a:pt x="11380" y="17779"/>
                  <a:pt x="11347" y="17920"/>
                </a:cubicBezTo>
                <a:lnTo>
                  <a:pt x="10808" y="20244"/>
                </a:lnTo>
                <a:cubicBezTo>
                  <a:pt x="10776" y="20384"/>
                  <a:pt x="10789" y="20539"/>
                  <a:pt x="10857" y="20675"/>
                </a:cubicBezTo>
                <a:cubicBezTo>
                  <a:pt x="10920" y="20802"/>
                  <a:pt x="11021" y="20885"/>
                  <a:pt x="11133" y="20927"/>
                </a:cubicBezTo>
                <a:lnTo>
                  <a:pt x="11126" y="20956"/>
                </a:lnTo>
                <a:cubicBezTo>
                  <a:pt x="11142" y="20954"/>
                  <a:pt x="11158" y="20948"/>
                  <a:pt x="11173" y="20945"/>
                </a:cubicBezTo>
                <a:lnTo>
                  <a:pt x="13166" y="21562"/>
                </a:lnTo>
                <a:cubicBezTo>
                  <a:pt x="13288" y="21600"/>
                  <a:pt x="13422" y="21584"/>
                  <a:pt x="13539" y="21506"/>
                </a:cubicBezTo>
                <a:cubicBezTo>
                  <a:pt x="13774" y="21350"/>
                  <a:pt x="13855" y="21002"/>
                  <a:pt x="13719" y="20730"/>
                </a:cubicBezTo>
                <a:cubicBezTo>
                  <a:pt x="13651" y="20595"/>
                  <a:pt x="13542" y="20503"/>
                  <a:pt x="13421" y="20466"/>
                </a:cubicBezTo>
                <a:moveTo>
                  <a:pt x="18634" y="7273"/>
                </a:moveTo>
                <a:cubicBezTo>
                  <a:pt x="18643" y="7119"/>
                  <a:pt x="18655" y="6966"/>
                  <a:pt x="18655" y="6809"/>
                </a:cubicBezTo>
                <a:cubicBezTo>
                  <a:pt x="18655" y="3049"/>
                  <a:pt x="16017" y="0"/>
                  <a:pt x="12764" y="0"/>
                </a:cubicBezTo>
                <a:cubicBezTo>
                  <a:pt x="10499" y="0"/>
                  <a:pt x="8536" y="1479"/>
                  <a:pt x="7550" y="3645"/>
                </a:cubicBezTo>
                <a:cubicBezTo>
                  <a:pt x="7185" y="3492"/>
                  <a:pt x="6793" y="3404"/>
                  <a:pt x="6382" y="3404"/>
                </a:cubicBezTo>
                <a:cubicBezTo>
                  <a:pt x="4484" y="3404"/>
                  <a:pt x="2945" y="5183"/>
                  <a:pt x="2945" y="7376"/>
                </a:cubicBezTo>
                <a:cubicBezTo>
                  <a:pt x="2945" y="7662"/>
                  <a:pt x="2973" y="7940"/>
                  <a:pt x="3022" y="8208"/>
                </a:cubicBezTo>
                <a:cubicBezTo>
                  <a:pt x="1267" y="8884"/>
                  <a:pt x="0" y="10794"/>
                  <a:pt x="0" y="13050"/>
                </a:cubicBezTo>
                <a:cubicBezTo>
                  <a:pt x="0" y="15871"/>
                  <a:pt x="1978" y="18157"/>
                  <a:pt x="4418" y="18157"/>
                </a:cubicBezTo>
                <a:lnTo>
                  <a:pt x="6382" y="18157"/>
                </a:lnTo>
                <a:cubicBezTo>
                  <a:pt x="6653" y="18157"/>
                  <a:pt x="6873" y="17903"/>
                  <a:pt x="6873" y="17589"/>
                </a:cubicBezTo>
                <a:cubicBezTo>
                  <a:pt x="6873" y="17276"/>
                  <a:pt x="6653" y="17022"/>
                  <a:pt x="6382" y="17022"/>
                </a:cubicBezTo>
                <a:lnTo>
                  <a:pt x="4418" y="17022"/>
                </a:lnTo>
                <a:cubicBezTo>
                  <a:pt x="2524" y="17022"/>
                  <a:pt x="982" y="15240"/>
                  <a:pt x="982" y="13050"/>
                </a:cubicBezTo>
                <a:cubicBezTo>
                  <a:pt x="982" y="11339"/>
                  <a:pt x="1926" y="9826"/>
                  <a:pt x="3333" y="9284"/>
                </a:cubicBezTo>
                <a:lnTo>
                  <a:pt x="4165" y="8964"/>
                </a:lnTo>
                <a:lnTo>
                  <a:pt x="3982" y="7971"/>
                </a:lnTo>
                <a:cubicBezTo>
                  <a:pt x="3946" y="7773"/>
                  <a:pt x="3927" y="7572"/>
                  <a:pt x="3927" y="7376"/>
                </a:cubicBezTo>
                <a:cubicBezTo>
                  <a:pt x="3927" y="5812"/>
                  <a:pt x="5028" y="4539"/>
                  <a:pt x="6382" y="4539"/>
                </a:cubicBezTo>
                <a:cubicBezTo>
                  <a:pt x="6661" y="4539"/>
                  <a:pt x="6942" y="4597"/>
                  <a:pt x="7215" y="4712"/>
                </a:cubicBezTo>
                <a:lnTo>
                  <a:pt x="8019" y="5049"/>
                </a:lnTo>
                <a:lnTo>
                  <a:pt x="8418" y="4173"/>
                </a:lnTo>
                <a:cubicBezTo>
                  <a:pt x="9272" y="2299"/>
                  <a:pt x="10937" y="1135"/>
                  <a:pt x="12764" y="1135"/>
                </a:cubicBezTo>
                <a:cubicBezTo>
                  <a:pt x="15470" y="1135"/>
                  <a:pt x="17673" y="3680"/>
                  <a:pt x="17673" y="6809"/>
                </a:cubicBezTo>
                <a:cubicBezTo>
                  <a:pt x="17673" y="6908"/>
                  <a:pt x="17666" y="7005"/>
                  <a:pt x="17660" y="7102"/>
                </a:cubicBezTo>
                <a:lnTo>
                  <a:pt x="17655" y="7199"/>
                </a:lnTo>
                <a:lnTo>
                  <a:pt x="17610" y="7998"/>
                </a:lnTo>
                <a:lnTo>
                  <a:pt x="18245" y="8315"/>
                </a:lnTo>
                <a:cubicBezTo>
                  <a:pt x="19687" y="9034"/>
                  <a:pt x="20618" y="10670"/>
                  <a:pt x="20618" y="12483"/>
                </a:cubicBezTo>
                <a:cubicBezTo>
                  <a:pt x="20618" y="14986"/>
                  <a:pt x="18856" y="17022"/>
                  <a:pt x="16691" y="17022"/>
                </a:cubicBezTo>
                <a:lnTo>
                  <a:pt x="15218" y="17022"/>
                </a:lnTo>
                <a:cubicBezTo>
                  <a:pt x="14947" y="17022"/>
                  <a:pt x="14727" y="17276"/>
                  <a:pt x="14727" y="17589"/>
                </a:cubicBezTo>
                <a:cubicBezTo>
                  <a:pt x="14727" y="17903"/>
                  <a:pt x="14947" y="18157"/>
                  <a:pt x="15218" y="18157"/>
                </a:cubicBezTo>
                <a:lnTo>
                  <a:pt x="16691" y="18157"/>
                </a:lnTo>
                <a:cubicBezTo>
                  <a:pt x="19402" y="18157"/>
                  <a:pt x="21600" y="15617"/>
                  <a:pt x="21600" y="12483"/>
                </a:cubicBezTo>
                <a:cubicBezTo>
                  <a:pt x="21600" y="10147"/>
                  <a:pt x="20378" y="8143"/>
                  <a:pt x="18634" y="7273"/>
                </a:cubicBezTo>
                <a:moveTo>
                  <a:pt x="10773" y="14522"/>
                </a:moveTo>
                <a:cubicBezTo>
                  <a:pt x="10711" y="14398"/>
                  <a:pt x="10613" y="14316"/>
                  <a:pt x="10504" y="14274"/>
                </a:cubicBezTo>
                <a:lnTo>
                  <a:pt x="10517" y="14218"/>
                </a:lnTo>
                <a:cubicBezTo>
                  <a:pt x="10484" y="14221"/>
                  <a:pt x="10451" y="14231"/>
                  <a:pt x="10418" y="14240"/>
                </a:cubicBezTo>
                <a:lnTo>
                  <a:pt x="8463" y="13634"/>
                </a:lnTo>
                <a:lnTo>
                  <a:pt x="8463" y="13635"/>
                </a:lnTo>
                <a:cubicBezTo>
                  <a:pt x="8343" y="13598"/>
                  <a:pt x="8209" y="13613"/>
                  <a:pt x="8091" y="13692"/>
                </a:cubicBezTo>
                <a:cubicBezTo>
                  <a:pt x="7856" y="13848"/>
                  <a:pt x="7776" y="14195"/>
                  <a:pt x="7911" y="14466"/>
                </a:cubicBezTo>
                <a:cubicBezTo>
                  <a:pt x="7979" y="14602"/>
                  <a:pt x="8088" y="14693"/>
                  <a:pt x="8210" y="14731"/>
                </a:cubicBezTo>
                <a:lnTo>
                  <a:pt x="8965" y="14964"/>
                </a:lnTo>
                <a:cubicBezTo>
                  <a:pt x="8292" y="15580"/>
                  <a:pt x="7855" y="16518"/>
                  <a:pt x="7855" y="17589"/>
                </a:cubicBezTo>
                <a:cubicBezTo>
                  <a:pt x="7855" y="19007"/>
                  <a:pt x="8604" y="20220"/>
                  <a:pt x="9671" y="20732"/>
                </a:cubicBezTo>
                <a:lnTo>
                  <a:pt x="9934" y="19617"/>
                </a:lnTo>
                <a:cubicBezTo>
                  <a:pt x="9286" y="19246"/>
                  <a:pt x="8836" y="18482"/>
                  <a:pt x="8836" y="17589"/>
                </a:cubicBezTo>
                <a:cubicBezTo>
                  <a:pt x="8836" y="16857"/>
                  <a:pt x="9142" y="16215"/>
                  <a:pt x="9609" y="15802"/>
                </a:cubicBezTo>
                <a:lnTo>
                  <a:pt x="9335" y="16984"/>
                </a:lnTo>
                <a:cubicBezTo>
                  <a:pt x="9303" y="17124"/>
                  <a:pt x="9317" y="17279"/>
                  <a:pt x="9384" y="17415"/>
                </a:cubicBezTo>
                <a:cubicBezTo>
                  <a:pt x="9520" y="17686"/>
                  <a:pt x="9820" y="17779"/>
                  <a:pt x="10055" y="17623"/>
                </a:cubicBezTo>
                <a:cubicBezTo>
                  <a:pt x="10172" y="17544"/>
                  <a:pt x="10251" y="17418"/>
                  <a:pt x="10283" y="17278"/>
                </a:cubicBezTo>
                <a:lnTo>
                  <a:pt x="10823" y="14952"/>
                </a:lnTo>
                <a:cubicBezTo>
                  <a:pt x="10855" y="14812"/>
                  <a:pt x="10841" y="14658"/>
                  <a:pt x="10773" y="1452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50" name="Shape 2850"/>
          <p:cNvSpPr/>
          <p:nvPr/>
        </p:nvSpPr>
        <p:spPr>
          <a:xfrm>
            <a:off x="11357241" y="853150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491" y="0"/>
                </a:moveTo>
                <a:cubicBezTo>
                  <a:pt x="220" y="0"/>
                  <a:pt x="0" y="220"/>
                  <a:pt x="0" y="491"/>
                </a:cubicBezTo>
                <a:cubicBezTo>
                  <a:pt x="0" y="762"/>
                  <a:pt x="220" y="982"/>
                  <a:pt x="491" y="982"/>
                </a:cubicBezTo>
                <a:cubicBezTo>
                  <a:pt x="11607" y="982"/>
                  <a:pt x="20618" y="9993"/>
                  <a:pt x="20618" y="21109"/>
                </a:cubicBezTo>
                <a:cubicBezTo>
                  <a:pt x="20618" y="21380"/>
                  <a:pt x="20838" y="21600"/>
                  <a:pt x="21109" y="21600"/>
                </a:cubicBezTo>
                <a:cubicBezTo>
                  <a:pt x="21380" y="21600"/>
                  <a:pt x="21600" y="21380"/>
                  <a:pt x="21600" y="21109"/>
                </a:cubicBezTo>
                <a:cubicBezTo>
                  <a:pt x="21600" y="9451"/>
                  <a:pt x="12149" y="0"/>
                  <a:pt x="491" y="0"/>
                </a:cubicBezTo>
                <a:moveTo>
                  <a:pt x="491" y="9818"/>
                </a:moveTo>
                <a:cubicBezTo>
                  <a:pt x="220" y="9818"/>
                  <a:pt x="0" y="10038"/>
                  <a:pt x="0" y="10309"/>
                </a:cubicBezTo>
                <a:cubicBezTo>
                  <a:pt x="0" y="10581"/>
                  <a:pt x="220" y="10800"/>
                  <a:pt x="491" y="10800"/>
                </a:cubicBezTo>
                <a:cubicBezTo>
                  <a:pt x="6184" y="10800"/>
                  <a:pt x="10800" y="15416"/>
                  <a:pt x="10800" y="21109"/>
                </a:cubicBezTo>
                <a:cubicBezTo>
                  <a:pt x="10800" y="21380"/>
                  <a:pt x="11020" y="21600"/>
                  <a:pt x="11291" y="21600"/>
                </a:cubicBezTo>
                <a:cubicBezTo>
                  <a:pt x="11562" y="21600"/>
                  <a:pt x="11782" y="21380"/>
                  <a:pt x="11782" y="21109"/>
                </a:cubicBezTo>
                <a:cubicBezTo>
                  <a:pt x="11782" y="14873"/>
                  <a:pt x="6727" y="9818"/>
                  <a:pt x="491" y="9818"/>
                </a:cubicBezTo>
                <a:moveTo>
                  <a:pt x="491" y="4909"/>
                </a:moveTo>
                <a:cubicBezTo>
                  <a:pt x="220" y="4909"/>
                  <a:pt x="0" y="5129"/>
                  <a:pt x="0" y="5400"/>
                </a:cubicBezTo>
                <a:cubicBezTo>
                  <a:pt x="0" y="5672"/>
                  <a:pt x="220" y="5891"/>
                  <a:pt x="491" y="5891"/>
                </a:cubicBezTo>
                <a:cubicBezTo>
                  <a:pt x="8896" y="5891"/>
                  <a:pt x="15709" y="12705"/>
                  <a:pt x="15709" y="21109"/>
                </a:cubicBezTo>
                <a:cubicBezTo>
                  <a:pt x="15709" y="21380"/>
                  <a:pt x="15929" y="21600"/>
                  <a:pt x="16200" y="21600"/>
                </a:cubicBezTo>
                <a:cubicBezTo>
                  <a:pt x="16471" y="21600"/>
                  <a:pt x="16691" y="21380"/>
                  <a:pt x="16691" y="21109"/>
                </a:cubicBezTo>
                <a:cubicBezTo>
                  <a:pt x="16691" y="12162"/>
                  <a:pt x="9438" y="4909"/>
                  <a:pt x="491" y="4909"/>
                </a:cubicBezTo>
                <a:moveTo>
                  <a:pt x="2945" y="20618"/>
                </a:moveTo>
                <a:cubicBezTo>
                  <a:pt x="1861" y="20618"/>
                  <a:pt x="982" y="19739"/>
                  <a:pt x="982" y="18655"/>
                </a:cubicBezTo>
                <a:cubicBezTo>
                  <a:pt x="982" y="17570"/>
                  <a:pt x="1861" y="16691"/>
                  <a:pt x="2945" y="16691"/>
                </a:cubicBezTo>
                <a:cubicBezTo>
                  <a:pt x="4030" y="16691"/>
                  <a:pt x="4909" y="17570"/>
                  <a:pt x="4909" y="18655"/>
                </a:cubicBezTo>
                <a:cubicBezTo>
                  <a:pt x="4909" y="19739"/>
                  <a:pt x="4030" y="20618"/>
                  <a:pt x="2945" y="20618"/>
                </a:cubicBezTo>
                <a:moveTo>
                  <a:pt x="2945" y="15709"/>
                </a:moveTo>
                <a:cubicBezTo>
                  <a:pt x="1319" y="15709"/>
                  <a:pt x="0" y="17028"/>
                  <a:pt x="0" y="18655"/>
                </a:cubicBezTo>
                <a:cubicBezTo>
                  <a:pt x="0" y="20281"/>
                  <a:pt x="1319" y="21600"/>
                  <a:pt x="2945" y="21600"/>
                </a:cubicBezTo>
                <a:cubicBezTo>
                  <a:pt x="4573" y="21600"/>
                  <a:pt x="5891" y="20281"/>
                  <a:pt x="5891" y="18655"/>
                </a:cubicBezTo>
                <a:cubicBezTo>
                  <a:pt x="5891" y="17028"/>
                  <a:pt x="4573" y="15709"/>
                  <a:pt x="2945" y="1570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51" name="Shape 2851"/>
          <p:cNvSpPr/>
          <p:nvPr/>
        </p:nvSpPr>
        <p:spPr>
          <a:xfrm>
            <a:off x="1758542" y="9598023"/>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5891" y="10309"/>
                </a:moveTo>
                <a:lnTo>
                  <a:pt x="4909" y="10309"/>
                </a:lnTo>
                <a:cubicBezTo>
                  <a:pt x="4638" y="10309"/>
                  <a:pt x="4418" y="10529"/>
                  <a:pt x="4418" y="10800"/>
                </a:cubicBezTo>
                <a:cubicBezTo>
                  <a:pt x="4418" y="11071"/>
                  <a:pt x="4638" y="11291"/>
                  <a:pt x="4909" y="11291"/>
                </a:cubicBezTo>
                <a:lnTo>
                  <a:pt x="5891" y="11291"/>
                </a:lnTo>
                <a:cubicBezTo>
                  <a:pt x="8331" y="11291"/>
                  <a:pt x="10309" y="13269"/>
                  <a:pt x="10309" y="15709"/>
                </a:cubicBezTo>
                <a:lnTo>
                  <a:pt x="10309" y="16691"/>
                </a:lnTo>
                <a:cubicBezTo>
                  <a:pt x="10309" y="16962"/>
                  <a:pt x="10529" y="17182"/>
                  <a:pt x="10800" y="17182"/>
                </a:cubicBezTo>
                <a:cubicBezTo>
                  <a:pt x="11071" y="17182"/>
                  <a:pt x="11291" y="16962"/>
                  <a:pt x="11291" y="16691"/>
                </a:cubicBezTo>
                <a:lnTo>
                  <a:pt x="11291" y="15709"/>
                </a:lnTo>
                <a:cubicBezTo>
                  <a:pt x="11291" y="12727"/>
                  <a:pt x="8873" y="10309"/>
                  <a:pt x="5891" y="10309"/>
                </a:cubicBezTo>
                <a:moveTo>
                  <a:pt x="5891" y="7364"/>
                </a:moveTo>
                <a:lnTo>
                  <a:pt x="4909" y="7364"/>
                </a:lnTo>
                <a:cubicBezTo>
                  <a:pt x="4638" y="7364"/>
                  <a:pt x="4418" y="7583"/>
                  <a:pt x="4418" y="7855"/>
                </a:cubicBezTo>
                <a:cubicBezTo>
                  <a:pt x="4418" y="8126"/>
                  <a:pt x="4638" y="8345"/>
                  <a:pt x="4909" y="8345"/>
                </a:cubicBezTo>
                <a:lnTo>
                  <a:pt x="5891" y="8345"/>
                </a:lnTo>
                <a:cubicBezTo>
                  <a:pt x="9958" y="8345"/>
                  <a:pt x="13255" y="11642"/>
                  <a:pt x="13255" y="15709"/>
                </a:cubicBezTo>
                <a:lnTo>
                  <a:pt x="13255" y="16691"/>
                </a:lnTo>
                <a:cubicBezTo>
                  <a:pt x="13255" y="16962"/>
                  <a:pt x="13475" y="17182"/>
                  <a:pt x="13745" y="17182"/>
                </a:cubicBezTo>
                <a:cubicBezTo>
                  <a:pt x="14016" y="17182"/>
                  <a:pt x="14236" y="16962"/>
                  <a:pt x="14236" y="16691"/>
                </a:cubicBezTo>
                <a:lnTo>
                  <a:pt x="14236" y="15709"/>
                </a:lnTo>
                <a:cubicBezTo>
                  <a:pt x="14236" y="11100"/>
                  <a:pt x="10500" y="7364"/>
                  <a:pt x="5891" y="7364"/>
                </a:cubicBezTo>
                <a:moveTo>
                  <a:pt x="6382" y="16200"/>
                </a:moveTo>
                <a:cubicBezTo>
                  <a:pt x="5840" y="16200"/>
                  <a:pt x="5400" y="15761"/>
                  <a:pt x="5400" y="15218"/>
                </a:cubicBezTo>
                <a:cubicBezTo>
                  <a:pt x="5400" y="14676"/>
                  <a:pt x="5840" y="14236"/>
                  <a:pt x="6382" y="14236"/>
                </a:cubicBezTo>
                <a:cubicBezTo>
                  <a:pt x="6924" y="14236"/>
                  <a:pt x="7364" y="14676"/>
                  <a:pt x="7364" y="15218"/>
                </a:cubicBezTo>
                <a:cubicBezTo>
                  <a:pt x="7364" y="15761"/>
                  <a:pt x="6924" y="16200"/>
                  <a:pt x="6382" y="16200"/>
                </a:cubicBezTo>
                <a:moveTo>
                  <a:pt x="6382" y="13255"/>
                </a:moveTo>
                <a:cubicBezTo>
                  <a:pt x="5297" y="13255"/>
                  <a:pt x="4418" y="14134"/>
                  <a:pt x="4418" y="15218"/>
                </a:cubicBezTo>
                <a:cubicBezTo>
                  <a:pt x="4418" y="16303"/>
                  <a:pt x="5297" y="17182"/>
                  <a:pt x="6382" y="17182"/>
                </a:cubicBezTo>
                <a:cubicBezTo>
                  <a:pt x="7466" y="17182"/>
                  <a:pt x="8345" y="16303"/>
                  <a:pt x="8345" y="15218"/>
                </a:cubicBezTo>
                <a:cubicBezTo>
                  <a:pt x="8345" y="14134"/>
                  <a:pt x="7466" y="13255"/>
                  <a:pt x="6382" y="13255"/>
                </a:cubicBezTo>
                <a:moveTo>
                  <a:pt x="5891" y="4418"/>
                </a:moveTo>
                <a:lnTo>
                  <a:pt x="4909" y="4418"/>
                </a:lnTo>
                <a:cubicBezTo>
                  <a:pt x="4638" y="4418"/>
                  <a:pt x="4418" y="4638"/>
                  <a:pt x="4418" y="4909"/>
                </a:cubicBezTo>
                <a:cubicBezTo>
                  <a:pt x="4418" y="5180"/>
                  <a:pt x="4638" y="5400"/>
                  <a:pt x="4909" y="5400"/>
                </a:cubicBezTo>
                <a:lnTo>
                  <a:pt x="5891" y="5400"/>
                </a:lnTo>
                <a:cubicBezTo>
                  <a:pt x="11585" y="5400"/>
                  <a:pt x="16200" y="10016"/>
                  <a:pt x="16200" y="15709"/>
                </a:cubicBezTo>
                <a:lnTo>
                  <a:pt x="16200" y="16691"/>
                </a:lnTo>
                <a:cubicBezTo>
                  <a:pt x="16200" y="16962"/>
                  <a:pt x="16420" y="17182"/>
                  <a:pt x="16691" y="17182"/>
                </a:cubicBezTo>
                <a:cubicBezTo>
                  <a:pt x="16962" y="17182"/>
                  <a:pt x="17182" y="16962"/>
                  <a:pt x="17182" y="16691"/>
                </a:cubicBezTo>
                <a:lnTo>
                  <a:pt x="17182" y="15709"/>
                </a:lnTo>
                <a:cubicBezTo>
                  <a:pt x="17182" y="9473"/>
                  <a:pt x="12127" y="4418"/>
                  <a:pt x="5891" y="4418"/>
                </a:cubicBezTo>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52" name="Shape 2852"/>
          <p:cNvSpPr/>
          <p:nvPr/>
        </p:nvSpPr>
        <p:spPr>
          <a:xfrm>
            <a:off x="2850457" y="9598023"/>
            <a:ext cx="507869" cy="558655"/>
          </a:xfrm>
          <a:custGeom>
            <a:avLst/>
            <a:gdLst/>
            <a:ahLst/>
            <a:cxnLst>
              <a:cxn ang="0">
                <a:pos x="wd2" y="hd2"/>
              </a:cxn>
              <a:cxn ang="5400000">
                <a:pos x="wd2" y="hd2"/>
              </a:cxn>
              <a:cxn ang="10800000">
                <a:pos x="wd2" y="hd2"/>
              </a:cxn>
              <a:cxn ang="16200000">
                <a:pos x="wd2" y="hd2"/>
              </a:cxn>
            </a:cxnLst>
            <a:rect l="0" t="0" r="r" b="b"/>
            <a:pathLst>
              <a:path w="21600" h="21600" extrusionOk="0">
                <a:moveTo>
                  <a:pt x="14244" y="12617"/>
                </a:moveTo>
                <a:cubicBezTo>
                  <a:pt x="14459" y="12872"/>
                  <a:pt x="14634" y="13163"/>
                  <a:pt x="14771" y="13485"/>
                </a:cubicBezTo>
                <a:cubicBezTo>
                  <a:pt x="16295" y="12407"/>
                  <a:pt x="17280" y="10728"/>
                  <a:pt x="17280" y="8836"/>
                </a:cubicBezTo>
                <a:cubicBezTo>
                  <a:pt x="17280" y="5583"/>
                  <a:pt x="14379" y="2945"/>
                  <a:pt x="10800" y="2945"/>
                </a:cubicBezTo>
                <a:cubicBezTo>
                  <a:pt x="7221" y="2945"/>
                  <a:pt x="4320" y="5583"/>
                  <a:pt x="4320" y="8836"/>
                </a:cubicBezTo>
                <a:cubicBezTo>
                  <a:pt x="4320" y="10714"/>
                  <a:pt x="5289" y="12382"/>
                  <a:pt x="6794" y="13461"/>
                </a:cubicBezTo>
                <a:cubicBezTo>
                  <a:pt x="6928" y="13135"/>
                  <a:pt x="7106" y="12845"/>
                  <a:pt x="7323" y="12590"/>
                </a:cubicBezTo>
                <a:cubicBezTo>
                  <a:pt x="6148" y="11689"/>
                  <a:pt x="5400" y="10343"/>
                  <a:pt x="5400" y="8836"/>
                </a:cubicBezTo>
                <a:cubicBezTo>
                  <a:pt x="5400" y="6125"/>
                  <a:pt x="7818" y="3927"/>
                  <a:pt x="10800" y="3927"/>
                </a:cubicBezTo>
                <a:cubicBezTo>
                  <a:pt x="13782" y="3927"/>
                  <a:pt x="16200" y="6125"/>
                  <a:pt x="16200" y="8836"/>
                </a:cubicBezTo>
                <a:cubicBezTo>
                  <a:pt x="16200" y="10358"/>
                  <a:pt x="15439" y="11717"/>
                  <a:pt x="14244" y="12617"/>
                </a:cubicBezTo>
                <a:moveTo>
                  <a:pt x="10800" y="0"/>
                </a:moveTo>
                <a:cubicBezTo>
                  <a:pt x="4836" y="0"/>
                  <a:pt x="0" y="4396"/>
                  <a:pt x="0" y="9818"/>
                </a:cubicBezTo>
                <a:cubicBezTo>
                  <a:pt x="0" y="14007"/>
                  <a:pt x="2891" y="17573"/>
                  <a:pt x="6953" y="18983"/>
                </a:cubicBezTo>
                <a:cubicBezTo>
                  <a:pt x="6874" y="18609"/>
                  <a:pt x="6803" y="18223"/>
                  <a:pt x="6741" y="17840"/>
                </a:cubicBezTo>
                <a:cubicBezTo>
                  <a:pt x="3402" y="16441"/>
                  <a:pt x="1080" y="13379"/>
                  <a:pt x="1080" y="9818"/>
                </a:cubicBezTo>
                <a:cubicBezTo>
                  <a:pt x="1080" y="4938"/>
                  <a:pt x="5432" y="982"/>
                  <a:pt x="10800" y="982"/>
                </a:cubicBezTo>
                <a:cubicBezTo>
                  <a:pt x="16168" y="982"/>
                  <a:pt x="20520" y="4938"/>
                  <a:pt x="20520" y="9818"/>
                </a:cubicBezTo>
                <a:cubicBezTo>
                  <a:pt x="20520" y="13374"/>
                  <a:pt x="18204" y="16431"/>
                  <a:pt x="14874" y="17833"/>
                </a:cubicBezTo>
                <a:cubicBezTo>
                  <a:pt x="14812" y="18216"/>
                  <a:pt x="14740" y="18603"/>
                  <a:pt x="14660" y="18979"/>
                </a:cubicBezTo>
                <a:cubicBezTo>
                  <a:pt x="18716" y="17565"/>
                  <a:pt x="21600" y="14002"/>
                  <a:pt x="21600" y="9818"/>
                </a:cubicBezTo>
                <a:cubicBezTo>
                  <a:pt x="21600" y="4396"/>
                  <a:pt x="16765" y="0"/>
                  <a:pt x="10800" y="0"/>
                </a:cubicBezTo>
                <a:moveTo>
                  <a:pt x="10800" y="7364"/>
                </a:moveTo>
                <a:cubicBezTo>
                  <a:pt x="11695" y="7364"/>
                  <a:pt x="12420" y="8023"/>
                  <a:pt x="12420" y="8836"/>
                </a:cubicBezTo>
                <a:cubicBezTo>
                  <a:pt x="12420" y="9649"/>
                  <a:pt x="11695" y="10309"/>
                  <a:pt x="10800" y="10309"/>
                </a:cubicBezTo>
                <a:cubicBezTo>
                  <a:pt x="9905" y="10309"/>
                  <a:pt x="9180" y="9649"/>
                  <a:pt x="9180" y="8836"/>
                </a:cubicBezTo>
                <a:cubicBezTo>
                  <a:pt x="9180" y="8023"/>
                  <a:pt x="9905" y="7364"/>
                  <a:pt x="10800" y="7364"/>
                </a:cubicBezTo>
                <a:moveTo>
                  <a:pt x="10800" y="11291"/>
                </a:moveTo>
                <a:cubicBezTo>
                  <a:pt x="12292" y="11291"/>
                  <a:pt x="13500" y="10192"/>
                  <a:pt x="13500" y="8836"/>
                </a:cubicBezTo>
                <a:cubicBezTo>
                  <a:pt x="13500" y="7481"/>
                  <a:pt x="12292" y="6382"/>
                  <a:pt x="10800" y="6382"/>
                </a:cubicBezTo>
                <a:cubicBezTo>
                  <a:pt x="9309" y="6382"/>
                  <a:pt x="8100" y="7481"/>
                  <a:pt x="8100" y="8836"/>
                </a:cubicBezTo>
                <a:cubicBezTo>
                  <a:pt x="8100" y="10192"/>
                  <a:pt x="9309" y="11291"/>
                  <a:pt x="10800" y="11291"/>
                </a:cubicBezTo>
                <a:moveTo>
                  <a:pt x="11994" y="20179"/>
                </a:moveTo>
                <a:cubicBezTo>
                  <a:pt x="11855" y="20433"/>
                  <a:pt x="11737" y="20560"/>
                  <a:pt x="11673" y="20618"/>
                </a:cubicBezTo>
                <a:lnTo>
                  <a:pt x="9927" y="20618"/>
                </a:lnTo>
                <a:cubicBezTo>
                  <a:pt x="9862" y="20560"/>
                  <a:pt x="9745" y="20433"/>
                  <a:pt x="9606" y="20179"/>
                </a:cubicBezTo>
                <a:cubicBezTo>
                  <a:pt x="9182" y="19408"/>
                  <a:pt x="8640" y="16626"/>
                  <a:pt x="8640" y="15218"/>
                </a:cubicBezTo>
                <a:cubicBezTo>
                  <a:pt x="8640" y="13768"/>
                  <a:pt x="9205" y="13255"/>
                  <a:pt x="10800" y="13255"/>
                </a:cubicBezTo>
                <a:cubicBezTo>
                  <a:pt x="12395" y="13255"/>
                  <a:pt x="12960" y="13768"/>
                  <a:pt x="12960" y="15218"/>
                </a:cubicBezTo>
                <a:cubicBezTo>
                  <a:pt x="12960" y="16626"/>
                  <a:pt x="12418" y="19408"/>
                  <a:pt x="11994" y="20179"/>
                </a:cubicBezTo>
                <a:moveTo>
                  <a:pt x="10800" y="12273"/>
                </a:moveTo>
                <a:cubicBezTo>
                  <a:pt x="8100" y="12273"/>
                  <a:pt x="7560" y="13745"/>
                  <a:pt x="7560" y="15218"/>
                </a:cubicBezTo>
                <a:cubicBezTo>
                  <a:pt x="7560" y="16691"/>
                  <a:pt x="8100" y="19636"/>
                  <a:pt x="8640" y="20618"/>
                </a:cubicBezTo>
                <a:cubicBezTo>
                  <a:pt x="9180" y="21600"/>
                  <a:pt x="9720" y="21600"/>
                  <a:pt x="9720" y="21600"/>
                </a:cubicBezTo>
                <a:lnTo>
                  <a:pt x="11880" y="21600"/>
                </a:lnTo>
                <a:cubicBezTo>
                  <a:pt x="11880" y="21600"/>
                  <a:pt x="12420" y="21600"/>
                  <a:pt x="12960" y="20618"/>
                </a:cubicBezTo>
                <a:cubicBezTo>
                  <a:pt x="13500" y="19636"/>
                  <a:pt x="14040" y="16691"/>
                  <a:pt x="14040" y="15218"/>
                </a:cubicBezTo>
                <a:cubicBezTo>
                  <a:pt x="14040" y="13745"/>
                  <a:pt x="13500" y="12273"/>
                  <a:pt x="10800" y="1227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53" name="Shape 2853"/>
          <p:cNvSpPr/>
          <p:nvPr/>
        </p:nvSpPr>
        <p:spPr>
          <a:xfrm>
            <a:off x="3942373" y="9598023"/>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9600" y="8836"/>
                </a:moveTo>
                <a:cubicBezTo>
                  <a:pt x="9600" y="8295"/>
                  <a:pt x="10138" y="7855"/>
                  <a:pt x="10800" y="7855"/>
                </a:cubicBezTo>
                <a:cubicBezTo>
                  <a:pt x="11462" y="7855"/>
                  <a:pt x="12000" y="8295"/>
                  <a:pt x="12000" y="8836"/>
                </a:cubicBezTo>
                <a:cubicBezTo>
                  <a:pt x="12000" y="9378"/>
                  <a:pt x="11462" y="9818"/>
                  <a:pt x="10800" y="9818"/>
                </a:cubicBezTo>
                <a:cubicBezTo>
                  <a:pt x="10138" y="9818"/>
                  <a:pt x="9600" y="9378"/>
                  <a:pt x="9600" y="8836"/>
                </a:cubicBezTo>
                <a:moveTo>
                  <a:pt x="13200" y="8836"/>
                </a:moveTo>
                <a:cubicBezTo>
                  <a:pt x="13200" y="7752"/>
                  <a:pt x="12125" y="6873"/>
                  <a:pt x="10800" y="6873"/>
                </a:cubicBezTo>
                <a:cubicBezTo>
                  <a:pt x="9475" y="6873"/>
                  <a:pt x="8400" y="7752"/>
                  <a:pt x="8400" y="8836"/>
                </a:cubicBezTo>
                <a:cubicBezTo>
                  <a:pt x="8400" y="9921"/>
                  <a:pt x="9475" y="10800"/>
                  <a:pt x="10800" y="10800"/>
                </a:cubicBezTo>
                <a:cubicBezTo>
                  <a:pt x="12125" y="10800"/>
                  <a:pt x="13200" y="9921"/>
                  <a:pt x="13200" y="8836"/>
                </a:cubicBezTo>
                <a:moveTo>
                  <a:pt x="17400" y="8836"/>
                </a:moveTo>
                <a:cubicBezTo>
                  <a:pt x="17400" y="5854"/>
                  <a:pt x="14445" y="3436"/>
                  <a:pt x="10800" y="3436"/>
                </a:cubicBezTo>
                <a:cubicBezTo>
                  <a:pt x="7155" y="3436"/>
                  <a:pt x="4200" y="5854"/>
                  <a:pt x="4200" y="8836"/>
                </a:cubicBezTo>
                <a:cubicBezTo>
                  <a:pt x="4200" y="10437"/>
                  <a:pt x="5056" y="11870"/>
                  <a:pt x="6408" y="12860"/>
                </a:cubicBezTo>
                <a:cubicBezTo>
                  <a:pt x="6570" y="12537"/>
                  <a:pt x="6778" y="12249"/>
                  <a:pt x="7035" y="12000"/>
                </a:cubicBezTo>
                <a:cubicBezTo>
                  <a:pt x="6028" y="11198"/>
                  <a:pt x="5400" y="10078"/>
                  <a:pt x="5400" y="8836"/>
                </a:cubicBezTo>
                <a:cubicBezTo>
                  <a:pt x="5400" y="6396"/>
                  <a:pt x="7818" y="4418"/>
                  <a:pt x="10800" y="4418"/>
                </a:cubicBezTo>
                <a:cubicBezTo>
                  <a:pt x="13783" y="4418"/>
                  <a:pt x="16200" y="6396"/>
                  <a:pt x="16200" y="8836"/>
                </a:cubicBezTo>
                <a:cubicBezTo>
                  <a:pt x="16200" y="10094"/>
                  <a:pt x="15555" y="11226"/>
                  <a:pt x="14524" y="12030"/>
                </a:cubicBezTo>
                <a:cubicBezTo>
                  <a:pt x="14780" y="12280"/>
                  <a:pt x="14989" y="12568"/>
                  <a:pt x="15154" y="12887"/>
                </a:cubicBezTo>
                <a:cubicBezTo>
                  <a:pt x="16528" y="11898"/>
                  <a:pt x="17400" y="10452"/>
                  <a:pt x="17400" y="8836"/>
                </a:cubicBezTo>
                <a:moveTo>
                  <a:pt x="10800" y="0"/>
                </a:moveTo>
                <a:cubicBezTo>
                  <a:pt x="4835" y="0"/>
                  <a:pt x="0" y="3957"/>
                  <a:pt x="0" y="8836"/>
                </a:cubicBezTo>
                <a:cubicBezTo>
                  <a:pt x="0" y="12363"/>
                  <a:pt x="2531" y="15397"/>
                  <a:pt x="6181" y="16815"/>
                </a:cubicBezTo>
                <a:cubicBezTo>
                  <a:pt x="6125" y="16401"/>
                  <a:pt x="6080" y="16009"/>
                  <a:pt x="6049" y="15656"/>
                </a:cubicBezTo>
                <a:cubicBezTo>
                  <a:pt x="3155" y="14303"/>
                  <a:pt x="1200" y="11759"/>
                  <a:pt x="1200" y="8836"/>
                </a:cubicBezTo>
                <a:cubicBezTo>
                  <a:pt x="1200" y="4499"/>
                  <a:pt x="5498" y="982"/>
                  <a:pt x="10800" y="982"/>
                </a:cubicBezTo>
                <a:cubicBezTo>
                  <a:pt x="16102" y="982"/>
                  <a:pt x="20400" y="4499"/>
                  <a:pt x="20400" y="8836"/>
                </a:cubicBezTo>
                <a:cubicBezTo>
                  <a:pt x="20400" y="11756"/>
                  <a:pt x="18449" y="14298"/>
                  <a:pt x="15560" y="15652"/>
                </a:cubicBezTo>
                <a:cubicBezTo>
                  <a:pt x="15532" y="16000"/>
                  <a:pt x="15490" y="16392"/>
                  <a:pt x="15433" y="16809"/>
                </a:cubicBezTo>
                <a:cubicBezTo>
                  <a:pt x="19076" y="15390"/>
                  <a:pt x="21600" y="12358"/>
                  <a:pt x="21600" y="8836"/>
                </a:cubicBezTo>
                <a:cubicBezTo>
                  <a:pt x="21600" y="3957"/>
                  <a:pt x="16765" y="0"/>
                  <a:pt x="10800" y="0"/>
                </a:cubicBezTo>
                <a:moveTo>
                  <a:pt x="12127" y="20179"/>
                </a:moveTo>
                <a:cubicBezTo>
                  <a:pt x="11972" y="20432"/>
                  <a:pt x="11842" y="20560"/>
                  <a:pt x="11770" y="20618"/>
                </a:cubicBezTo>
                <a:lnTo>
                  <a:pt x="9830" y="20618"/>
                </a:lnTo>
                <a:cubicBezTo>
                  <a:pt x="9758" y="20560"/>
                  <a:pt x="9628" y="20432"/>
                  <a:pt x="9473" y="20179"/>
                </a:cubicBezTo>
                <a:cubicBezTo>
                  <a:pt x="9032" y="19457"/>
                  <a:pt x="8400" y="16247"/>
                  <a:pt x="8400" y="14727"/>
                </a:cubicBezTo>
                <a:cubicBezTo>
                  <a:pt x="8400" y="13278"/>
                  <a:pt x="9028" y="12764"/>
                  <a:pt x="10800" y="12764"/>
                </a:cubicBezTo>
                <a:cubicBezTo>
                  <a:pt x="12572" y="12764"/>
                  <a:pt x="13200" y="13278"/>
                  <a:pt x="13200" y="14727"/>
                </a:cubicBezTo>
                <a:cubicBezTo>
                  <a:pt x="13200" y="16247"/>
                  <a:pt x="12568" y="19457"/>
                  <a:pt x="12127" y="20179"/>
                </a:cubicBezTo>
                <a:moveTo>
                  <a:pt x="10800" y="11782"/>
                </a:moveTo>
                <a:cubicBezTo>
                  <a:pt x="7800" y="11782"/>
                  <a:pt x="7200" y="13255"/>
                  <a:pt x="7200" y="14727"/>
                </a:cubicBezTo>
                <a:cubicBezTo>
                  <a:pt x="7200" y="16200"/>
                  <a:pt x="7800" y="19636"/>
                  <a:pt x="8400" y="20618"/>
                </a:cubicBezTo>
                <a:cubicBezTo>
                  <a:pt x="9000" y="21600"/>
                  <a:pt x="9600" y="21600"/>
                  <a:pt x="9600" y="21600"/>
                </a:cubicBezTo>
                <a:lnTo>
                  <a:pt x="12000" y="21600"/>
                </a:lnTo>
                <a:cubicBezTo>
                  <a:pt x="12000" y="21600"/>
                  <a:pt x="12600" y="21600"/>
                  <a:pt x="13200" y="20618"/>
                </a:cubicBezTo>
                <a:cubicBezTo>
                  <a:pt x="13800" y="19636"/>
                  <a:pt x="14400" y="16200"/>
                  <a:pt x="14400" y="14727"/>
                </a:cubicBezTo>
                <a:cubicBezTo>
                  <a:pt x="14400" y="13255"/>
                  <a:pt x="13800" y="11782"/>
                  <a:pt x="10800" y="117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54" name="Shape 2854"/>
          <p:cNvSpPr/>
          <p:nvPr/>
        </p:nvSpPr>
        <p:spPr>
          <a:xfrm>
            <a:off x="4958107" y="9598023"/>
            <a:ext cx="558525" cy="558532"/>
          </a:xfrm>
          <a:custGeom>
            <a:avLst/>
            <a:gdLst/>
            <a:ahLst/>
            <a:cxnLst>
              <a:cxn ang="0">
                <a:pos x="wd2" y="hd2"/>
              </a:cxn>
              <a:cxn ang="5400000">
                <a:pos x="wd2" y="hd2"/>
              </a:cxn>
              <a:cxn ang="10800000">
                <a:pos x="wd2" y="hd2"/>
              </a:cxn>
              <a:cxn ang="16200000">
                <a:pos x="wd2" y="hd2"/>
              </a:cxn>
            </a:cxnLst>
            <a:rect l="0" t="0" r="r" b="b"/>
            <a:pathLst>
              <a:path w="21600" h="21600" extrusionOk="0">
                <a:moveTo>
                  <a:pt x="19152" y="3921"/>
                </a:moveTo>
                <a:cubicBezTo>
                  <a:pt x="18338" y="3921"/>
                  <a:pt x="17679" y="3262"/>
                  <a:pt x="17679" y="2448"/>
                </a:cubicBezTo>
                <a:cubicBezTo>
                  <a:pt x="17679" y="1634"/>
                  <a:pt x="18338" y="975"/>
                  <a:pt x="19152" y="975"/>
                </a:cubicBezTo>
                <a:cubicBezTo>
                  <a:pt x="19966" y="975"/>
                  <a:pt x="20625" y="1634"/>
                  <a:pt x="20625" y="2448"/>
                </a:cubicBezTo>
                <a:cubicBezTo>
                  <a:pt x="20625" y="3262"/>
                  <a:pt x="19966" y="3921"/>
                  <a:pt x="19152" y="3921"/>
                </a:cubicBezTo>
                <a:moveTo>
                  <a:pt x="10804" y="12269"/>
                </a:moveTo>
                <a:cubicBezTo>
                  <a:pt x="9991" y="12269"/>
                  <a:pt x="9331" y="11609"/>
                  <a:pt x="9331" y="10795"/>
                </a:cubicBezTo>
                <a:cubicBezTo>
                  <a:pt x="9331" y="9981"/>
                  <a:pt x="9991" y="9322"/>
                  <a:pt x="10804" y="9322"/>
                </a:cubicBezTo>
                <a:cubicBezTo>
                  <a:pt x="11618" y="9322"/>
                  <a:pt x="12278" y="9981"/>
                  <a:pt x="12278" y="10795"/>
                </a:cubicBezTo>
                <a:cubicBezTo>
                  <a:pt x="12278" y="11609"/>
                  <a:pt x="11618" y="12269"/>
                  <a:pt x="10804" y="12269"/>
                </a:cubicBezTo>
                <a:moveTo>
                  <a:pt x="3930" y="19143"/>
                </a:moveTo>
                <a:cubicBezTo>
                  <a:pt x="3930" y="19956"/>
                  <a:pt x="3271" y="20616"/>
                  <a:pt x="2457" y="20616"/>
                </a:cubicBezTo>
                <a:cubicBezTo>
                  <a:pt x="1643" y="20616"/>
                  <a:pt x="984" y="19956"/>
                  <a:pt x="984" y="19143"/>
                </a:cubicBezTo>
                <a:cubicBezTo>
                  <a:pt x="984" y="18329"/>
                  <a:pt x="1643" y="17669"/>
                  <a:pt x="2457" y="17669"/>
                </a:cubicBezTo>
                <a:cubicBezTo>
                  <a:pt x="3271" y="17669"/>
                  <a:pt x="3930" y="18329"/>
                  <a:pt x="3930" y="19143"/>
                </a:cubicBezTo>
                <a:moveTo>
                  <a:pt x="19148" y="0"/>
                </a:moveTo>
                <a:cubicBezTo>
                  <a:pt x="17793" y="0"/>
                  <a:pt x="16695" y="1098"/>
                  <a:pt x="16695" y="2452"/>
                </a:cubicBezTo>
                <a:cubicBezTo>
                  <a:pt x="16695" y="3640"/>
                  <a:pt x="17539" y="4630"/>
                  <a:pt x="18660" y="4856"/>
                </a:cubicBezTo>
                <a:lnTo>
                  <a:pt x="18660" y="10306"/>
                </a:lnTo>
                <a:lnTo>
                  <a:pt x="13203" y="10306"/>
                </a:lnTo>
                <a:cubicBezTo>
                  <a:pt x="12974" y="9187"/>
                  <a:pt x="11985" y="8347"/>
                  <a:pt x="10800" y="8347"/>
                </a:cubicBezTo>
                <a:cubicBezTo>
                  <a:pt x="9615" y="8347"/>
                  <a:pt x="8626" y="9187"/>
                  <a:pt x="8398" y="10306"/>
                </a:cubicBezTo>
                <a:lnTo>
                  <a:pt x="2456" y="10306"/>
                </a:lnTo>
                <a:cubicBezTo>
                  <a:pt x="2184" y="10306"/>
                  <a:pt x="1965" y="10525"/>
                  <a:pt x="1965" y="10796"/>
                </a:cubicBezTo>
                <a:lnTo>
                  <a:pt x="1965" y="16744"/>
                </a:lnTo>
                <a:cubicBezTo>
                  <a:pt x="844" y="16970"/>
                  <a:pt x="0" y="17960"/>
                  <a:pt x="0" y="19147"/>
                </a:cubicBezTo>
                <a:cubicBezTo>
                  <a:pt x="0" y="20502"/>
                  <a:pt x="1098" y="21600"/>
                  <a:pt x="2453" y="21600"/>
                </a:cubicBezTo>
                <a:cubicBezTo>
                  <a:pt x="3807" y="21600"/>
                  <a:pt x="4905" y="20502"/>
                  <a:pt x="4905" y="19147"/>
                </a:cubicBezTo>
                <a:cubicBezTo>
                  <a:pt x="4905" y="17961"/>
                  <a:pt x="4065" y="16973"/>
                  <a:pt x="2947" y="16744"/>
                </a:cubicBezTo>
                <a:lnTo>
                  <a:pt x="2947" y="11287"/>
                </a:lnTo>
                <a:lnTo>
                  <a:pt x="8397" y="11287"/>
                </a:lnTo>
                <a:cubicBezTo>
                  <a:pt x="8623" y="12408"/>
                  <a:pt x="9613" y="13253"/>
                  <a:pt x="10800" y="13253"/>
                </a:cubicBezTo>
                <a:cubicBezTo>
                  <a:pt x="11988" y="13253"/>
                  <a:pt x="12978" y="12408"/>
                  <a:pt x="13203" y="11287"/>
                </a:cubicBezTo>
                <a:lnTo>
                  <a:pt x="19151" y="11287"/>
                </a:lnTo>
                <a:cubicBezTo>
                  <a:pt x="19422" y="11287"/>
                  <a:pt x="19642" y="11068"/>
                  <a:pt x="19642" y="10796"/>
                </a:cubicBezTo>
                <a:lnTo>
                  <a:pt x="19642" y="4855"/>
                </a:lnTo>
                <a:cubicBezTo>
                  <a:pt x="20759" y="4626"/>
                  <a:pt x="21600" y="3638"/>
                  <a:pt x="21600" y="2452"/>
                </a:cubicBezTo>
                <a:cubicBezTo>
                  <a:pt x="21600" y="1098"/>
                  <a:pt x="20502" y="0"/>
                  <a:pt x="19148"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55" name="Shape 2855"/>
          <p:cNvSpPr/>
          <p:nvPr/>
        </p:nvSpPr>
        <p:spPr>
          <a:xfrm>
            <a:off x="6050023" y="9598023"/>
            <a:ext cx="507738" cy="558532"/>
          </a:xfrm>
          <a:custGeom>
            <a:avLst/>
            <a:gdLst/>
            <a:ahLst/>
            <a:cxnLst>
              <a:cxn ang="0">
                <a:pos x="wd2" y="hd2"/>
              </a:cxn>
              <a:cxn ang="5400000">
                <a:pos x="wd2" y="hd2"/>
              </a:cxn>
              <a:cxn ang="10800000">
                <a:pos x="wd2" y="hd2"/>
              </a:cxn>
              <a:cxn ang="16200000">
                <a:pos x="wd2" y="hd2"/>
              </a:cxn>
            </a:cxnLst>
            <a:rect l="0" t="0" r="r" b="b"/>
            <a:pathLst>
              <a:path w="21600" h="21600" extrusionOk="0">
                <a:moveTo>
                  <a:pt x="18907" y="20616"/>
                </a:moveTo>
                <a:cubicBezTo>
                  <a:pt x="18012" y="20616"/>
                  <a:pt x="17287" y="19956"/>
                  <a:pt x="17287" y="19143"/>
                </a:cubicBezTo>
                <a:cubicBezTo>
                  <a:pt x="17287" y="18329"/>
                  <a:pt x="18012" y="17669"/>
                  <a:pt x="18907" y="17669"/>
                </a:cubicBezTo>
                <a:cubicBezTo>
                  <a:pt x="19802" y="17669"/>
                  <a:pt x="20527" y="18329"/>
                  <a:pt x="20527" y="19143"/>
                </a:cubicBezTo>
                <a:cubicBezTo>
                  <a:pt x="20527" y="19956"/>
                  <a:pt x="19802" y="20616"/>
                  <a:pt x="18907" y="20616"/>
                </a:cubicBezTo>
                <a:moveTo>
                  <a:pt x="2703" y="12269"/>
                </a:moveTo>
                <a:cubicBezTo>
                  <a:pt x="1808" y="12269"/>
                  <a:pt x="1082" y="11609"/>
                  <a:pt x="1082" y="10795"/>
                </a:cubicBezTo>
                <a:cubicBezTo>
                  <a:pt x="1082" y="9981"/>
                  <a:pt x="1808" y="9322"/>
                  <a:pt x="2703" y="9322"/>
                </a:cubicBezTo>
                <a:cubicBezTo>
                  <a:pt x="3598" y="9322"/>
                  <a:pt x="4323" y="9981"/>
                  <a:pt x="4323" y="10795"/>
                </a:cubicBezTo>
                <a:cubicBezTo>
                  <a:pt x="4323" y="11609"/>
                  <a:pt x="3598" y="12269"/>
                  <a:pt x="2703" y="12269"/>
                </a:cubicBezTo>
                <a:moveTo>
                  <a:pt x="18907" y="975"/>
                </a:moveTo>
                <a:cubicBezTo>
                  <a:pt x="19802" y="975"/>
                  <a:pt x="20527" y="1634"/>
                  <a:pt x="20527" y="2448"/>
                </a:cubicBezTo>
                <a:cubicBezTo>
                  <a:pt x="20527" y="3262"/>
                  <a:pt x="19802" y="3921"/>
                  <a:pt x="18907" y="3921"/>
                </a:cubicBezTo>
                <a:cubicBezTo>
                  <a:pt x="18012" y="3921"/>
                  <a:pt x="17287" y="3262"/>
                  <a:pt x="17287" y="2448"/>
                </a:cubicBezTo>
                <a:cubicBezTo>
                  <a:pt x="17287" y="1634"/>
                  <a:pt x="18012" y="975"/>
                  <a:pt x="18907" y="975"/>
                </a:cubicBezTo>
                <a:moveTo>
                  <a:pt x="18902" y="16695"/>
                </a:moveTo>
                <a:cubicBezTo>
                  <a:pt x="18092" y="16695"/>
                  <a:pt x="17374" y="17026"/>
                  <a:pt x="16879" y="17540"/>
                </a:cubicBezTo>
                <a:lnTo>
                  <a:pt x="5253" y="11551"/>
                </a:lnTo>
                <a:cubicBezTo>
                  <a:pt x="5338" y="11314"/>
                  <a:pt x="5396" y="11064"/>
                  <a:pt x="5396" y="10800"/>
                </a:cubicBezTo>
                <a:cubicBezTo>
                  <a:pt x="5396" y="10536"/>
                  <a:pt x="5338" y="10286"/>
                  <a:pt x="5253" y="10048"/>
                </a:cubicBezTo>
                <a:lnTo>
                  <a:pt x="16879" y="4059"/>
                </a:lnTo>
                <a:cubicBezTo>
                  <a:pt x="17373" y="4574"/>
                  <a:pt x="18092" y="4905"/>
                  <a:pt x="18902" y="4905"/>
                </a:cubicBezTo>
                <a:cubicBezTo>
                  <a:pt x="20392" y="4905"/>
                  <a:pt x="21600" y="3807"/>
                  <a:pt x="21600" y="2452"/>
                </a:cubicBezTo>
                <a:cubicBezTo>
                  <a:pt x="21600" y="1098"/>
                  <a:pt x="20392" y="0"/>
                  <a:pt x="18902" y="0"/>
                </a:cubicBezTo>
                <a:cubicBezTo>
                  <a:pt x="17412" y="0"/>
                  <a:pt x="16204" y="1098"/>
                  <a:pt x="16204" y="2452"/>
                </a:cubicBezTo>
                <a:cubicBezTo>
                  <a:pt x="16204" y="2716"/>
                  <a:pt x="16262" y="2966"/>
                  <a:pt x="16347" y="3204"/>
                </a:cubicBezTo>
                <a:lnTo>
                  <a:pt x="4722" y="9193"/>
                </a:lnTo>
                <a:cubicBezTo>
                  <a:pt x="4227" y="8679"/>
                  <a:pt x="3509" y="8347"/>
                  <a:pt x="2698" y="8347"/>
                </a:cubicBezTo>
                <a:cubicBezTo>
                  <a:pt x="1208" y="8347"/>
                  <a:pt x="0" y="9445"/>
                  <a:pt x="0" y="10800"/>
                </a:cubicBezTo>
                <a:cubicBezTo>
                  <a:pt x="0" y="12155"/>
                  <a:pt x="1208" y="13253"/>
                  <a:pt x="2698" y="13253"/>
                </a:cubicBezTo>
                <a:cubicBezTo>
                  <a:pt x="3509" y="13253"/>
                  <a:pt x="4227" y="12921"/>
                  <a:pt x="4722" y="12406"/>
                </a:cubicBezTo>
                <a:lnTo>
                  <a:pt x="16347" y="18395"/>
                </a:lnTo>
                <a:cubicBezTo>
                  <a:pt x="16262" y="18633"/>
                  <a:pt x="16204" y="18883"/>
                  <a:pt x="16204" y="19147"/>
                </a:cubicBezTo>
                <a:cubicBezTo>
                  <a:pt x="16204" y="20502"/>
                  <a:pt x="17412" y="21600"/>
                  <a:pt x="18902" y="21600"/>
                </a:cubicBezTo>
                <a:cubicBezTo>
                  <a:pt x="20392" y="21600"/>
                  <a:pt x="21600" y="20502"/>
                  <a:pt x="21600" y="19147"/>
                </a:cubicBezTo>
                <a:cubicBezTo>
                  <a:pt x="21600" y="17792"/>
                  <a:pt x="20392" y="16695"/>
                  <a:pt x="18902" y="1669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56" name="Shape 2856"/>
          <p:cNvSpPr/>
          <p:nvPr/>
        </p:nvSpPr>
        <p:spPr>
          <a:xfrm>
            <a:off x="7091152" y="9598023"/>
            <a:ext cx="558928" cy="558705"/>
          </a:xfrm>
          <a:custGeom>
            <a:avLst/>
            <a:gdLst/>
            <a:ahLst/>
            <a:cxnLst>
              <a:cxn ang="0">
                <a:pos x="wd2" y="hd2"/>
              </a:cxn>
              <a:cxn ang="5400000">
                <a:pos x="wd2" y="hd2"/>
              </a:cxn>
              <a:cxn ang="10800000">
                <a:pos x="wd2" y="hd2"/>
              </a:cxn>
              <a:cxn ang="16200000">
                <a:pos x="wd2" y="hd2"/>
              </a:cxn>
            </a:cxnLst>
            <a:rect l="0" t="0" r="r" b="b"/>
            <a:pathLst>
              <a:path w="21600" h="21600" extrusionOk="0">
                <a:moveTo>
                  <a:pt x="12375" y="14735"/>
                </a:moveTo>
                <a:cubicBezTo>
                  <a:pt x="12008" y="15178"/>
                  <a:pt x="11621" y="15531"/>
                  <a:pt x="11226" y="15783"/>
                </a:cubicBezTo>
                <a:cubicBezTo>
                  <a:pt x="10834" y="16035"/>
                  <a:pt x="10421" y="16209"/>
                  <a:pt x="10002" y="16302"/>
                </a:cubicBezTo>
                <a:cubicBezTo>
                  <a:pt x="9027" y="16517"/>
                  <a:pt x="8105" y="16493"/>
                  <a:pt x="7342" y="16179"/>
                </a:cubicBezTo>
                <a:cubicBezTo>
                  <a:pt x="6912" y="16003"/>
                  <a:pt x="6537" y="15755"/>
                  <a:pt x="6227" y="15442"/>
                </a:cubicBezTo>
                <a:cubicBezTo>
                  <a:pt x="5915" y="15129"/>
                  <a:pt x="5669" y="14758"/>
                  <a:pt x="5493" y="14340"/>
                </a:cubicBezTo>
                <a:cubicBezTo>
                  <a:pt x="5317" y="13924"/>
                  <a:pt x="5228" y="13459"/>
                  <a:pt x="5228" y="12958"/>
                </a:cubicBezTo>
                <a:cubicBezTo>
                  <a:pt x="5228" y="12161"/>
                  <a:pt x="5386" y="11302"/>
                  <a:pt x="5698" y="10406"/>
                </a:cubicBezTo>
                <a:cubicBezTo>
                  <a:pt x="6010" y="9509"/>
                  <a:pt x="6454" y="8665"/>
                  <a:pt x="7018" y="7900"/>
                </a:cubicBezTo>
                <a:cubicBezTo>
                  <a:pt x="7579" y="7140"/>
                  <a:pt x="8265" y="6498"/>
                  <a:pt x="9058" y="5993"/>
                </a:cubicBezTo>
                <a:cubicBezTo>
                  <a:pt x="9839" y="5496"/>
                  <a:pt x="10706" y="5245"/>
                  <a:pt x="11636" y="5245"/>
                </a:cubicBezTo>
                <a:cubicBezTo>
                  <a:pt x="12014" y="5245"/>
                  <a:pt x="12413" y="5288"/>
                  <a:pt x="12821" y="5373"/>
                </a:cubicBezTo>
                <a:cubicBezTo>
                  <a:pt x="13224" y="5457"/>
                  <a:pt x="13613" y="5599"/>
                  <a:pt x="13978" y="5795"/>
                </a:cubicBezTo>
                <a:cubicBezTo>
                  <a:pt x="14337" y="5989"/>
                  <a:pt x="14658" y="6246"/>
                  <a:pt x="14931" y="6561"/>
                </a:cubicBezTo>
                <a:cubicBezTo>
                  <a:pt x="15189" y="6858"/>
                  <a:pt x="15389" y="7238"/>
                  <a:pt x="15526" y="7692"/>
                </a:cubicBezTo>
                <a:lnTo>
                  <a:pt x="13353" y="13035"/>
                </a:lnTo>
                <a:cubicBezTo>
                  <a:pt x="13072" y="13720"/>
                  <a:pt x="12743" y="14292"/>
                  <a:pt x="12375" y="14735"/>
                </a:cubicBezTo>
                <a:moveTo>
                  <a:pt x="20215" y="16108"/>
                </a:moveTo>
                <a:cubicBezTo>
                  <a:pt x="19749" y="16741"/>
                  <a:pt x="19196" y="17344"/>
                  <a:pt x="18569" y="17900"/>
                </a:cubicBezTo>
                <a:cubicBezTo>
                  <a:pt x="17943" y="18456"/>
                  <a:pt x="17242" y="18946"/>
                  <a:pt x="16484" y="19359"/>
                </a:cubicBezTo>
                <a:cubicBezTo>
                  <a:pt x="15729" y="19770"/>
                  <a:pt x="14914" y="20096"/>
                  <a:pt x="14064" y="20327"/>
                </a:cubicBezTo>
                <a:cubicBezTo>
                  <a:pt x="13217" y="20556"/>
                  <a:pt x="12316" y="20673"/>
                  <a:pt x="11388" y="20673"/>
                </a:cubicBezTo>
                <a:cubicBezTo>
                  <a:pt x="9991" y="20673"/>
                  <a:pt x="8647" y="20458"/>
                  <a:pt x="7393" y="20036"/>
                </a:cubicBezTo>
                <a:cubicBezTo>
                  <a:pt x="6143" y="19615"/>
                  <a:pt x="5029" y="18981"/>
                  <a:pt x="4083" y="18149"/>
                </a:cubicBezTo>
                <a:cubicBezTo>
                  <a:pt x="3138" y="17320"/>
                  <a:pt x="2378" y="16274"/>
                  <a:pt x="1823" y="15041"/>
                </a:cubicBezTo>
                <a:cubicBezTo>
                  <a:pt x="1269" y="13809"/>
                  <a:pt x="989" y="12357"/>
                  <a:pt x="989" y="10727"/>
                </a:cubicBezTo>
                <a:cubicBezTo>
                  <a:pt x="989" y="9370"/>
                  <a:pt x="1254" y="8086"/>
                  <a:pt x="1777" y="6911"/>
                </a:cubicBezTo>
                <a:cubicBezTo>
                  <a:pt x="2301" y="5736"/>
                  <a:pt x="3037" y="4693"/>
                  <a:pt x="3964" y="3814"/>
                </a:cubicBezTo>
                <a:cubicBezTo>
                  <a:pt x="4892" y="2933"/>
                  <a:pt x="6002" y="2230"/>
                  <a:pt x="7264" y="1722"/>
                </a:cubicBezTo>
                <a:cubicBezTo>
                  <a:pt x="8526" y="1215"/>
                  <a:pt x="9914" y="958"/>
                  <a:pt x="11388" y="958"/>
                </a:cubicBezTo>
                <a:cubicBezTo>
                  <a:pt x="12700" y="958"/>
                  <a:pt x="13940" y="1156"/>
                  <a:pt x="15072" y="1549"/>
                </a:cubicBezTo>
                <a:cubicBezTo>
                  <a:pt x="16200" y="1942"/>
                  <a:pt x="17185" y="2497"/>
                  <a:pt x="17998" y="3203"/>
                </a:cubicBezTo>
                <a:cubicBezTo>
                  <a:pt x="18809" y="3906"/>
                  <a:pt x="19455" y="4765"/>
                  <a:pt x="19917" y="5754"/>
                </a:cubicBezTo>
                <a:cubicBezTo>
                  <a:pt x="20377" y="6743"/>
                  <a:pt x="20611" y="7843"/>
                  <a:pt x="20611" y="9023"/>
                </a:cubicBezTo>
                <a:cubicBezTo>
                  <a:pt x="20611" y="10070"/>
                  <a:pt x="20418" y="11059"/>
                  <a:pt x="20038" y="11962"/>
                </a:cubicBezTo>
                <a:cubicBezTo>
                  <a:pt x="19656" y="12869"/>
                  <a:pt x="19171" y="13663"/>
                  <a:pt x="18598" y="14320"/>
                </a:cubicBezTo>
                <a:cubicBezTo>
                  <a:pt x="18028" y="14976"/>
                  <a:pt x="17393" y="15502"/>
                  <a:pt x="16714" y="15880"/>
                </a:cubicBezTo>
                <a:cubicBezTo>
                  <a:pt x="16044" y="16255"/>
                  <a:pt x="15398" y="16444"/>
                  <a:pt x="14792" y="16444"/>
                </a:cubicBezTo>
                <a:cubicBezTo>
                  <a:pt x="14424" y="16444"/>
                  <a:pt x="14151" y="16374"/>
                  <a:pt x="13980" y="16235"/>
                </a:cubicBezTo>
                <a:cubicBezTo>
                  <a:pt x="13810" y="16098"/>
                  <a:pt x="13710" y="15916"/>
                  <a:pt x="13675" y="15677"/>
                </a:cubicBezTo>
                <a:cubicBezTo>
                  <a:pt x="13638" y="15420"/>
                  <a:pt x="13667" y="15109"/>
                  <a:pt x="13764" y="14754"/>
                </a:cubicBezTo>
                <a:cubicBezTo>
                  <a:pt x="13864" y="14385"/>
                  <a:pt x="14007" y="13983"/>
                  <a:pt x="14190" y="13556"/>
                </a:cubicBezTo>
                <a:lnTo>
                  <a:pt x="17729" y="4845"/>
                </a:lnTo>
                <a:lnTo>
                  <a:pt x="16677" y="4845"/>
                </a:lnTo>
                <a:lnTo>
                  <a:pt x="16026" y="6544"/>
                </a:lnTo>
                <a:cubicBezTo>
                  <a:pt x="15715" y="5890"/>
                  <a:pt x="15207" y="5363"/>
                  <a:pt x="14512" y="4972"/>
                </a:cubicBezTo>
                <a:cubicBezTo>
                  <a:pt x="13703" y="4517"/>
                  <a:pt x="12777" y="4287"/>
                  <a:pt x="11759" y="4287"/>
                </a:cubicBezTo>
                <a:cubicBezTo>
                  <a:pt x="10637" y="4287"/>
                  <a:pt x="9596" y="4568"/>
                  <a:pt x="8663" y="5121"/>
                </a:cubicBezTo>
                <a:cubicBezTo>
                  <a:pt x="7739" y="5669"/>
                  <a:pt x="6940" y="6381"/>
                  <a:pt x="6289" y="7238"/>
                </a:cubicBezTo>
                <a:cubicBezTo>
                  <a:pt x="5641" y="8091"/>
                  <a:pt x="5132" y="9032"/>
                  <a:pt x="4777" y="10034"/>
                </a:cubicBezTo>
                <a:cubicBezTo>
                  <a:pt x="4420" y="11037"/>
                  <a:pt x="4240" y="12021"/>
                  <a:pt x="4240" y="12958"/>
                </a:cubicBezTo>
                <a:cubicBezTo>
                  <a:pt x="4240" y="13568"/>
                  <a:pt x="4354" y="14151"/>
                  <a:pt x="4579" y="14689"/>
                </a:cubicBezTo>
                <a:cubicBezTo>
                  <a:pt x="4804" y="15227"/>
                  <a:pt x="5113" y="15701"/>
                  <a:pt x="5499" y="16097"/>
                </a:cubicBezTo>
                <a:cubicBezTo>
                  <a:pt x="5887" y="16495"/>
                  <a:pt x="6354" y="16815"/>
                  <a:pt x="6889" y="17048"/>
                </a:cubicBezTo>
                <a:cubicBezTo>
                  <a:pt x="8063" y="17561"/>
                  <a:pt x="9489" y="17484"/>
                  <a:pt x="10904" y="17025"/>
                </a:cubicBezTo>
                <a:cubicBezTo>
                  <a:pt x="11562" y="16811"/>
                  <a:pt x="12160" y="16412"/>
                  <a:pt x="12689" y="15835"/>
                </a:cubicBezTo>
                <a:cubicBezTo>
                  <a:pt x="12715" y="16226"/>
                  <a:pt x="12874" y="16561"/>
                  <a:pt x="13164" y="16837"/>
                </a:cubicBezTo>
                <a:cubicBezTo>
                  <a:pt x="13559" y="17211"/>
                  <a:pt x="14086" y="17402"/>
                  <a:pt x="14731" y="17402"/>
                </a:cubicBezTo>
                <a:cubicBezTo>
                  <a:pt x="15501" y="17402"/>
                  <a:pt x="16307" y="17176"/>
                  <a:pt x="17124" y="16733"/>
                </a:cubicBezTo>
                <a:cubicBezTo>
                  <a:pt x="17934" y="16294"/>
                  <a:pt x="18680" y="15687"/>
                  <a:pt x="19342" y="14930"/>
                </a:cubicBezTo>
                <a:cubicBezTo>
                  <a:pt x="20001" y="14176"/>
                  <a:pt x="20548" y="13284"/>
                  <a:pt x="20967" y="12281"/>
                </a:cubicBezTo>
                <a:cubicBezTo>
                  <a:pt x="21387" y="11274"/>
                  <a:pt x="21600" y="10178"/>
                  <a:pt x="21600" y="9023"/>
                </a:cubicBezTo>
                <a:cubicBezTo>
                  <a:pt x="21600" y="7651"/>
                  <a:pt x="21328" y="6389"/>
                  <a:pt x="20793" y="5274"/>
                </a:cubicBezTo>
                <a:cubicBezTo>
                  <a:pt x="20258" y="4158"/>
                  <a:pt x="19518" y="3199"/>
                  <a:pt x="18594" y="2422"/>
                </a:cubicBezTo>
                <a:cubicBezTo>
                  <a:pt x="17672" y="1647"/>
                  <a:pt x="16579" y="1043"/>
                  <a:pt x="15346" y="627"/>
                </a:cubicBezTo>
                <a:cubicBezTo>
                  <a:pt x="14116" y="211"/>
                  <a:pt x="12784" y="0"/>
                  <a:pt x="11388" y="0"/>
                </a:cubicBezTo>
                <a:cubicBezTo>
                  <a:pt x="9845" y="0"/>
                  <a:pt x="8365" y="271"/>
                  <a:pt x="6989" y="805"/>
                </a:cubicBezTo>
                <a:cubicBezTo>
                  <a:pt x="5612" y="1340"/>
                  <a:pt x="4389" y="2093"/>
                  <a:pt x="3356" y="3045"/>
                </a:cubicBezTo>
                <a:cubicBezTo>
                  <a:pt x="2321" y="3996"/>
                  <a:pt x="1495" y="5137"/>
                  <a:pt x="899" y="6436"/>
                </a:cubicBezTo>
                <a:cubicBezTo>
                  <a:pt x="302" y="7737"/>
                  <a:pt x="0" y="9181"/>
                  <a:pt x="0" y="10727"/>
                </a:cubicBezTo>
                <a:cubicBezTo>
                  <a:pt x="0" y="12605"/>
                  <a:pt x="334" y="14252"/>
                  <a:pt x="993" y="15622"/>
                </a:cubicBezTo>
                <a:cubicBezTo>
                  <a:pt x="1652" y="16992"/>
                  <a:pt x="2528" y="18134"/>
                  <a:pt x="3595" y="19018"/>
                </a:cubicBezTo>
                <a:cubicBezTo>
                  <a:pt x="4661" y="19900"/>
                  <a:pt x="5890" y="20559"/>
                  <a:pt x="7249" y="20975"/>
                </a:cubicBezTo>
                <a:cubicBezTo>
                  <a:pt x="8601" y="21390"/>
                  <a:pt x="9994" y="21600"/>
                  <a:pt x="11388" y="21600"/>
                </a:cubicBezTo>
                <a:cubicBezTo>
                  <a:pt x="12348" y="21600"/>
                  <a:pt x="13317" y="21474"/>
                  <a:pt x="14267" y="21228"/>
                </a:cubicBezTo>
                <a:cubicBezTo>
                  <a:pt x="15214" y="20981"/>
                  <a:pt x="16128" y="20624"/>
                  <a:pt x="16983" y="20169"/>
                </a:cubicBezTo>
                <a:cubicBezTo>
                  <a:pt x="17839" y="19713"/>
                  <a:pt x="18642" y="19152"/>
                  <a:pt x="19372" y="18499"/>
                </a:cubicBezTo>
                <a:cubicBezTo>
                  <a:pt x="20104" y="17845"/>
                  <a:pt x="20729" y="17110"/>
                  <a:pt x="21232" y="16316"/>
                </a:cubicBezTo>
                <a:lnTo>
                  <a:pt x="21411" y="16033"/>
                </a:lnTo>
                <a:lnTo>
                  <a:pt x="20270" y="16033"/>
                </a:lnTo>
                <a:cubicBezTo>
                  <a:pt x="20270" y="16033"/>
                  <a:pt x="20215" y="16108"/>
                  <a:pt x="20215" y="16108"/>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57" name="Shape 2857"/>
          <p:cNvSpPr/>
          <p:nvPr/>
        </p:nvSpPr>
        <p:spPr>
          <a:xfrm>
            <a:off x="8157675" y="9598023"/>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8429" y="14128"/>
                </a:moveTo>
                <a:cubicBezTo>
                  <a:pt x="17041" y="13430"/>
                  <a:pt x="15777" y="12523"/>
                  <a:pt x="14684" y="11440"/>
                </a:cubicBezTo>
                <a:cubicBezTo>
                  <a:pt x="15214" y="10618"/>
                  <a:pt x="15664" y="9739"/>
                  <a:pt x="16034" y="8820"/>
                </a:cubicBezTo>
                <a:cubicBezTo>
                  <a:pt x="16089" y="8826"/>
                  <a:pt x="16143" y="8836"/>
                  <a:pt x="16200" y="8836"/>
                </a:cubicBezTo>
                <a:cubicBezTo>
                  <a:pt x="17013" y="8836"/>
                  <a:pt x="17673" y="8177"/>
                  <a:pt x="17673" y="7364"/>
                </a:cubicBezTo>
                <a:cubicBezTo>
                  <a:pt x="17673" y="6787"/>
                  <a:pt x="17339" y="6294"/>
                  <a:pt x="16856" y="6052"/>
                </a:cubicBezTo>
                <a:cubicBezTo>
                  <a:pt x="17033" y="5170"/>
                  <a:pt x="17144" y="4264"/>
                  <a:pt x="17167" y="3336"/>
                </a:cubicBezTo>
                <a:cubicBezTo>
                  <a:pt x="19277" y="5136"/>
                  <a:pt x="20618" y="7809"/>
                  <a:pt x="20618" y="10800"/>
                </a:cubicBezTo>
                <a:cubicBezTo>
                  <a:pt x="20618" y="11764"/>
                  <a:pt x="20469" y="12689"/>
                  <a:pt x="20209" y="13568"/>
                </a:cubicBezTo>
                <a:cubicBezTo>
                  <a:pt x="19628" y="13783"/>
                  <a:pt x="19034" y="13971"/>
                  <a:pt x="18429" y="14128"/>
                </a:cubicBezTo>
                <a:moveTo>
                  <a:pt x="10800" y="20618"/>
                </a:moveTo>
                <a:cubicBezTo>
                  <a:pt x="8406" y="20618"/>
                  <a:pt x="6213" y="19759"/>
                  <a:pt x="4509" y="18335"/>
                </a:cubicBezTo>
                <a:cubicBezTo>
                  <a:pt x="6552" y="17934"/>
                  <a:pt x="8450" y="17135"/>
                  <a:pt x="10128" y="16031"/>
                </a:cubicBezTo>
                <a:cubicBezTo>
                  <a:pt x="10330" y="16135"/>
                  <a:pt x="10556" y="16200"/>
                  <a:pt x="10800" y="16200"/>
                </a:cubicBezTo>
                <a:cubicBezTo>
                  <a:pt x="11273" y="16200"/>
                  <a:pt x="11689" y="15973"/>
                  <a:pt x="11959" y="15627"/>
                </a:cubicBezTo>
                <a:cubicBezTo>
                  <a:pt x="12547" y="15680"/>
                  <a:pt x="13142" y="15709"/>
                  <a:pt x="13745" y="15709"/>
                </a:cubicBezTo>
                <a:cubicBezTo>
                  <a:pt x="15323" y="15709"/>
                  <a:pt x="16852" y="15508"/>
                  <a:pt x="18322" y="15156"/>
                </a:cubicBezTo>
                <a:cubicBezTo>
                  <a:pt x="18660" y="15317"/>
                  <a:pt x="18998" y="15480"/>
                  <a:pt x="19350" y="15618"/>
                </a:cubicBezTo>
                <a:cubicBezTo>
                  <a:pt x="17665" y="18601"/>
                  <a:pt x="14470" y="20618"/>
                  <a:pt x="10800" y="20618"/>
                </a:cubicBezTo>
                <a:moveTo>
                  <a:pt x="3539" y="17392"/>
                </a:moveTo>
                <a:cubicBezTo>
                  <a:pt x="3476" y="16840"/>
                  <a:pt x="3436" y="16279"/>
                  <a:pt x="3436" y="15709"/>
                </a:cubicBezTo>
                <a:cubicBezTo>
                  <a:pt x="3436" y="14763"/>
                  <a:pt x="3536" y="13842"/>
                  <a:pt x="3707" y="12946"/>
                </a:cubicBezTo>
                <a:cubicBezTo>
                  <a:pt x="5455" y="13988"/>
                  <a:pt x="7377" y="14767"/>
                  <a:pt x="9421" y="15226"/>
                </a:cubicBezTo>
                <a:cubicBezTo>
                  <a:pt x="9431" y="15253"/>
                  <a:pt x="9436" y="15282"/>
                  <a:pt x="9447" y="15308"/>
                </a:cubicBezTo>
                <a:cubicBezTo>
                  <a:pt x="7724" y="16421"/>
                  <a:pt x="5761" y="17193"/>
                  <a:pt x="3643" y="17506"/>
                </a:cubicBezTo>
                <a:cubicBezTo>
                  <a:pt x="3608" y="17469"/>
                  <a:pt x="3573" y="17430"/>
                  <a:pt x="3539" y="17392"/>
                </a:cubicBezTo>
                <a:moveTo>
                  <a:pt x="3075" y="11369"/>
                </a:moveTo>
                <a:cubicBezTo>
                  <a:pt x="2361" y="10869"/>
                  <a:pt x="1683" y="10321"/>
                  <a:pt x="1046" y="9729"/>
                </a:cubicBezTo>
                <a:cubicBezTo>
                  <a:pt x="1528" y="5299"/>
                  <a:pt x="4955" y="1762"/>
                  <a:pt x="9331" y="1104"/>
                </a:cubicBezTo>
                <a:cubicBezTo>
                  <a:pt x="9335" y="1629"/>
                  <a:pt x="9363" y="2148"/>
                  <a:pt x="9417" y="2660"/>
                </a:cubicBezTo>
                <a:cubicBezTo>
                  <a:pt x="8572" y="3227"/>
                  <a:pt x="7787" y="3879"/>
                  <a:pt x="7069" y="4596"/>
                </a:cubicBezTo>
                <a:cubicBezTo>
                  <a:pt x="6863" y="4486"/>
                  <a:pt x="6632" y="4418"/>
                  <a:pt x="6382" y="4418"/>
                </a:cubicBezTo>
                <a:cubicBezTo>
                  <a:pt x="5569" y="4418"/>
                  <a:pt x="4909" y="5078"/>
                  <a:pt x="4909" y="5891"/>
                </a:cubicBezTo>
                <a:cubicBezTo>
                  <a:pt x="4909" y="6236"/>
                  <a:pt x="5033" y="6549"/>
                  <a:pt x="5231" y="6800"/>
                </a:cubicBezTo>
                <a:cubicBezTo>
                  <a:pt x="4279" y="8179"/>
                  <a:pt x="3550" y="9719"/>
                  <a:pt x="3075" y="11369"/>
                </a:cubicBezTo>
                <a:moveTo>
                  <a:pt x="2466" y="15973"/>
                </a:moveTo>
                <a:cubicBezTo>
                  <a:pt x="1563" y="14521"/>
                  <a:pt x="1025" y="12821"/>
                  <a:pt x="989" y="10995"/>
                </a:cubicBezTo>
                <a:cubicBezTo>
                  <a:pt x="1570" y="11492"/>
                  <a:pt x="2180" y="11955"/>
                  <a:pt x="2817" y="12383"/>
                </a:cubicBezTo>
                <a:cubicBezTo>
                  <a:pt x="2585" y="13456"/>
                  <a:pt x="2455" y="14567"/>
                  <a:pt x="2455" y="15709"/>
                </a:cubicBezTo>
                <a:cubicBezTo>
                  <a:pt x="2455" y="15798"/>
                  <a:pt x="2464" y="15885"/>
                  <a:pt x="2466" y="15973"/>
                </a:cubicBezTo>
                <a:moveTo>
                  <a:pt x="13428" y="11540"/>
                </a:moveTo>
                <a:cubicBezTo>
                  <a:pt x="12907" y="12264"/>
                  <a:pt x="12315" y="12931"/>
                  <a:pt x="11674" y="13548"/>
                </a:cubicBezTo>
                <a:cubicBezTo>
                  <a:pt x="11429" y="13366"/>
                  <a:pt x="11129" y="13255"/>
                  <a:pt x="10800" y="13255"/>
                </a:cubicBezTo>
                <a:cubicBezTo>
                  <a:pt x="10166" y="13255"/>
                  <a:pt x="9631" y="13657"/>
                  <a:pt x="9423" y="14218"/>
                </a:cubicBezTo>
                <a:cubicBezTo>
                  <a:pt x="7455" y="13751"/>
                  <a:pt x="5607" y="12973"/>
                  <a:pt x="3936" y="11937"/>
                </a:cubicBezTo>
                <a:cubicBezTo>
                  <a:pt x="4379" y="10266"/>
                  <a:pt x="5100" y="8708"/>
                  <a:pt x="6060" y="7326"/>
                </a:cubicBezTo>
                <a:cubicBezTo>
                  <a:pt x="6164" y="7349"/>
                  <a:pt x="6271" y="7364"/>
                  <a:pt x="6382" y="7364"/>
                </a:cubicBezTo>
                <a:cubicBezTo>
                  <a:pt x="7195" y="7364"/>
                  <a:pt x="7855" y="6704"/>
                  <a:pt x="7855" y="5891"/>
                </a:cubicBezTo>
                <a:cubicBezTo>
                  <a:pt x="7855" y="5688"/>
                  <a:pt x="7813" y="5493"/>
                  <a:pt x="7739" y="5317"/>
                </a:cubicBezTo>
                <a:cubicBezTo>
                  <a:pt x="8307" y="4747"/>
                  <a:pt x="8920" y="4221"/>
                  <a:pt x="9575" y="3749"/>
                </a:cubicBezTo>
                <a:cubicBezTo>
                  <a:pt x="10104" y="6723"/>
                  <a:pt x="11479" y="9397"/>
                  <a:pt x="13428" y="11540"/>
                </a:cubicBezTo>
                <a:moveTo>
                  <a:pt x="10800" y="982"/>
                </a:moveTo>
                <a:cubicBezTo>
                  <a:pt x="11347" y="982"/>
                  <a:pt x="11881" y="1038"/>
                  <a:pt x="12403" y="1125"/>
                </a:cubicBezTo>
                <a:cubicBezTo>
                  <a:pt x="11696" y="1400"/>
                  <a:pt x="11005" y="1707"/>
                  <a:pt x="10354" y="2081"/>
                </a:cubicBezTo>
                <a:cubicBezTo>
                  <a:pt x="10328" y="1726"/>
                  <a:pt x="10311" y="1368"/>
                  <a:pt x="10310" y="1007"/>
                </a:cubicBezTo>
                <a:cubicBezTo>
                  <a:pt x="10474" y="999"/>
                  <a:pt x="10635" y="982"/>
                  <a:pt x="10800" y="982"/>
                </a:cubicBezTo>
                <a:moveTo>
                  <a:pt x="14120" y="12262"/>
                </a:moveTo>
                <a:cubicBezTo>
                  <a:pt x="14982" y="13097"/>
                  <a:pt x="15950" y="13819"/>
                  <a:pt x="16986" y="14440"/>
                </a:cubicBezTo>
                <a:cubicBezTo>
                  <a:pt x="15933" y="14626"/>
                  <a:pt x="14852" y="14727"/>
                  <a:pt x="13745" y="14727"/>
                </a:cubicBezTo>
                <a:cubicBezTo>
                  <a:pt x="13246" y="14727"/>
                  <a:pt x="12754" y="14702"/>
                  <a:pt x="12265" y="14664"/>
                </a:cubicBezTo>
                <a:cubicBezTo>
                  <a:pt x="12259" y="14569"/>
                  <a:pt x="12250" y="14475"/>
                  <a:pt x="12229" y="14385"/>
                </a:cubicBezTo>
                <a:cubicBezTo>
                  <a:pt x="12921" y="13737"/>
                  <a:pt x="13555" y="13027"/>
                  <a:pt x="14120" y="12262"/>
                </a:cubicBezTo>
                <a:moveTo>
                  <a:pt x="16188" y="2597"/>
                </a:moveTo>
                <a:cubicBezTo>
                  <a:pt x="16191" y="2713"/>
                  <a:pt x="16200" y="2828"/>
                  <a:pt x="16200" y="2945"/>
                </a:cubicBezTo>
                <a:cubicBezTo>
                  <a:pt x="16200" y="3967"/>
                  <a:pt x="16092" y="4962"/>
                  <a:pt x="15894" y="5924"/>
                </a:cubicBezTo>
                <a:cubicBezTo>
                  <a:pt x="15227" y="6065"/>
                  <a:pt x="14727" y="6656"/>
                  <a:pt x="14727" y="7364"/>
                </a:cubicBezTo>
                <a:cubicBezTo>
                  <a:pt x="14727" y="7765"/>
                  <a:pt x="14888" y="8127"/>
                  <a:pt x="15149" y="8393"/>
                </a:cubicBezTo>
                <a:cubicBezTo>
                  <a:pt x="14827" y="9199"/>
                  <a:pt x="14443" y="9973"/>
                  <a:pt x="13991" y="10701"/>
                </a:cubicBezTo>
                <a:cubicBezTo>
                  <a:pt x="12159" y="8620"/>
                  <a:pt x="10894" y="6025"/>
                  <a:pt x="10469" y="3152"/>
                </a:cubicBezTo>
                <a:cubicBezTo>
                  <a:pt x="11590" y="2463"/>
                  <a:pt x="12813" y="1934"/>
                  <a:pt x="14106" y="1565"/>
                </a:cubicBezTo>
                <a:cubicBezTo>
                  <a:pt x="14844" y="1829"/>
                  <a:pt x="15544" y="2173"/>
                  <a:pt x="16188" y="2597"/>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58" name="Shape 2858"/>
          <p:cNvSpPr/>
          <p:nvPr/>
        </p:nvSpPr>
        <p:spPr>
          <a:xfrm>
            <a:off x="9274983" y="9598023"/>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4909"/>
                </a:moveTo>
                <a:cubicBezTo>
                  <a:pt x="5498" y="4909"/>
                  <a:pt x="1200" y="4030"/>
                  <a:pt x="1200" y="2945"/>
                </a:cubicBezTo>
                <a:cubicBezTo>
                  <a:pt x="1200" y="1861"/>
                  <a:pt x="5498" y="982"/>
                  <a:pt x="10800" y="982"/>
                </a:cubicBezTo>
                <a:cubicBezTo>
                  <a:pt x="16102" y="982"/>
                  <a:pt x="20400" y="1861"/>
                  <a:pt x="20400" y="2945"/>
                </a:cubicBezTo>
                <a:cubicBezTo>
                  <a:pt x="20400" y="4030"/>
                  <a:pt x="16102" y="4909"/>
                  <a:pt x="10800" y="4909"/>
                </a:cubicBezTo>
                <a:moveTo>
                  <a:pt x="20400" y="6873"/>
                </a:moveTo>
                <a:cubicBezTo>
                  <a:pt x="20400" y="7957"/>
                  <a:pt x="16102" y="8836"/>
                  <a:pt x="10800" y="8836"/>
                </a:cubicBezTo>
                <a:cubicBezTo>
                  <a:pt x="5498" y="8836"/>
                  <a:pt x="1200" y="7957"/>
                  <a:pt x="1200" y="6873"/>
                </a:cubicBezTo>
                <a:lnTo>
                  <a:pt x="1200" y="4291"/>
                </a:lnTo>
                <a:cubicBezTo>
                  <a:pt x="2993" y="5240"/>
                  <a:pt x="6615" y="5891"/>
                  <a:pt x="10800" y="5891"/>
                </a:cubicBezTo>
                <a:cubicBezTo>
                  <a:pt x="14986" y="5891"/>
                  <a:pt x="18607" y="5240"/>
                  <a:pt x="20400" y="4291"/>
                </a:cubicBezTo>
                <a:cubicBezTo>
                  <a:pt x="20400" y="4291"/>
                  <a:pt x="20400" y="6873"/>
                  <a:pt x="20400" y="6873"/>
                </a:cubicBezTo>
                <a:close/>
                <a:moveTo>
                  <a:pt x="10800" y="10800"/>
                </a:moveTo>
                <a:cubicBezTo>
                  <a:pt x="5498" y="10800"/>
                  <a:pt x="1200" y="9921"/>
                  <a:pt x="1200" y="8836"/>
                </a:cubicBezTo>
                <a:cubicBezTo>
                  <a:pt x="1200" y="8672"/>
                  <a:pt x="1309" y="8514"/>
                  <a:pt x="1494" y="8362"/>
                </a:cubicBezTo>
                <a:cubicBezTo>
                  <a:pt x="3370" y="9232"/>
                  <a:pt x="6830" y="9818"/>
                  <a:pt x="10800" y="9818"/>
                </a:cubicBezTo>
                <a:cubicBezTo>
                  <a:pt x="14770" y="9818"/>
                  <a:pt x="18230" y="9232"/>
                  <a:pt x="20106" y="8362"/>
                </a:cubicBezTo>
                <a:cubicBezTo>
                  <a:pt x="20291" y="8514"/>
                  <a:pt x="20400" y="8672"/>
                  <a:pt x="20400" y="8836"/>
                </a:cubicBezTo>
                <a:cubicBezTo>
                  <a:pt x="20400" y="9921"/>
                  <a:pt x="16102" y="10800"/>
                  <a:pt x="10800" y="10800"/>
                </a:cubicBezTo>
                <a:moveTo>
                  <a:pt x="20400" y="12764"/>
                </a:moveTo>
                <a:cubicBezTo>
                  <a:pt x="20400" y="13848"/>
                  <a:pt x="16102" y="14727"/>
                  <a:pt x="10800" y="14727"/>
                </a:cubicBezTo>
                <a:cubicBezTo>
                  <a:pt x="5498" y="14727"/>
                  <a:pt x="1200" y="13848"/>
                  <a:pt x="1200" y="12764"/>
                </a:cubicBezTo>
                <a:lnTo>
                  <a:pt x="1200" y="10182"/>
                </a:lnTo>
                <a:cubicBezTo>
                  <a:pt x="2993" y="11131"/>
                  <a:pt x="6615" y="11782"/>
                  <a:pt x="10800" y="11782"/>
                </a:cubicBezTo>
                <a:cubicBezTo>
                  <a:pt x="14986" y="11782"/>
                  <a:pt x="18607" y="11131"/>
                  <a:pt x="20400" y="10182"/>
                </a:cubicBezTo>
                <a:cubicBezTo>
                  <a:pt x="20400" y="10182"/>
                  <a:pt x="20400" y="12764"/>
                  <a:pt x="20400" y="12764"/>
                </a:cubicBezTo>
                <a:close/>
                <a:moveTo>
                  <a:pt x="10800" y="16691"/>
                </a:moveTo>
                <a:cubicBezTo>
                  <a:pt x="5498" y="16691"/>
                  <a:pt x="1200" y="15812"/>
                  <a:pt x="1200" y="14727"/>
                </a:cubicBezTo>
                <a:cubicBezTo>
                  <a:pt x="1200" y="14563"/>
                  <a:pt x="1309" y="14405"/>
                  <a:pt x="1494" y="14253"/>
                </a:cubicBezTo>
                <a:cubicBezTo>
                  <a:pt x="3370" y="15123"/>
                  <a:pt x="6830" y="15709"/>
                  <a:pt x="10800" y="15709"/>
                </a:cubicBezTo>
                <a:cubicBezTo>
                  <a:pt x="14770" y="15709"/>
                  <a:pt x="18230" y="15123"/>
                  <a:pt x="20106" y="14253"/>
                </a:cubicBezTo>
                <a:cubicBezTo>
                  <a:pt x="20291" y="14405"/>
                  <a:pt x="20400" y="14563"/>
                  <a:pt x="20400" y="14727"/>
                </a:cubicBezTo>
                <a:cubicBezTo>
                  <a:pt x="20400" y="15812"/>
                  <a:pt x="16102" y="16691"/>
                  <a:pt x="10800" y="16691"/>
                </a:cubicBezTo>
                <a:moveTo>
                  <a:pt x="20400" y="18655"/>
                </a:moveTo>
                <a:cubicBezTo>
                  <a:pt x="20400" y="19739"/>
                  <a:pt x="16102" y="20618"/>
                  <a:pt x="10800" y="20618"/>
                </a:cubicBezTo>
                <a:cubicBezTo>
                  <a:pt x="5498" y="20618"/>
                  <a:pt x="1200" y="19739"/>
                  <a:pt x="1200" y="18655"/>
                </a:cubicBezTo>
                <a:lnTo>
                  <a:pt x="1200" y="16073"/>
                </a:lnTo>
                <a:cubicBezTo>
                  <a:pt x="2993" y="17022"/>
                  <a:pt x="6615" y="17673"/>
                  <a:pt x="10800" y="17673"/>
                </a:cubicBezTo>
                <a:cubicBezTo>
                  <a:pt x="14986" y="17673"/>
                  <a:pt x="18607" y="17022"/>
                  <a:pt x="20400" y="16073"/>
                </a:cubicBezTo>
                <a:cubicBezTo>
                  <a:pt x="20400" y="16073"/>
                  <a:pt x="20400" y="18655"/>
                  <a:pt x="20400" y="18655"/>
                </a:cubicBezTo>
                <a:close/>
                <a:moveTo>
                  <a:pt x="21600" y="2945"/>
                </a:moveTo>
                <a:cubicBezTo>
                  <a:pt x="21600" y="1319"/>
                  <a:pt x="16765" y="0"/>
                  <a:pt x="10800" y="0"/>
                </a:cubicBezTo>
                <a:cubicBezTo>
                  <a:pt x="4835" y="0"/>
                  <a:pt x="0" y="1319"/>
                  <a:pt x="0" y="2945"/>
                </a:cubicBezTo>
                <a:lnTo>
                  <a:pt x="0" y="6873"/>
                </a:lnTo>
                <a:cubicBezTo>
                  <a:pt x="0" y="7218"/>
                  <a:pt x="229" y="7547"/>
                  <a:pt x="628" y="7855"/>
                </a:cubicBezTo>
                <a:cubicBezTo>
                  <a:pt x="229" y="8162"/>
                  <a:pt x="0" y="8492"/>
                  <a:pt x="0" y="8836"/>
                </a:cubicBezTo>
                <a:lnTo>
                  <a:pt x="0" y="12764"/>
                </a:lnTo>
                <a:cubicBezTo>
                  <a:pt x="0" y="13109"/>
                  <a:pt x="229" y="13438"/>
                  <a:pt x="628" y="13745"/>
                </a:cubicBezTo>
                <a:cubicBezTo>
                  <a:pt x="229" y="14053"/>
                  <a:pt x="0" y="14383"/>
                  <a:pt x="0" y="14727"/>
                </a:cubicBezTo>
                <a:lnTo>
                  <a:pt x="0" y="18655"/>
                </a:lnTo>
                <a:cubicBezTo>
                  <a:pt x="0" y="20281"/>
                  <a:pt x="4835" y="21600"/>
                  <a:pt x="10800" y="21600"/>
                </a:cubicBezTo>
                <a:cubicBezTo>
                  <a:pt x="16765" y="21600"/>
                  <a:pt x="21600" y="20281"/>
                  <a:pt x="21600" y="18655"/>
                </a:cubicBezTo>
                <a:lnTo>
                  <a:pt x="21600" y="14727"/>
                </a:lnTo>
                <a:cubicBezTo>
                  <a:pt x="21600" y="14383"/>
                  <a:pt x="21371" y="14053"/>
                  <a:pt x="20972" y="13745"/>
                </a:cubicBezTo>
                <a:cubicBezTo>
                  <a:pt x="21371" y="13438"/>
                  <a:pt x="21600" y="13109"/>
                  <a:pt x="21600" y="12764"/>
                </a:cubicBezTo>
                <a:lnTo>
                  <a:pt x="21600" y="8836"/>
                </a:lnTo>
                <a:cubicBezTo>
                  <a:pt x="21600" y="8492"/>
                  <a:pt x="21371" y="8162"/>
                  <a:pt x="20972" y="7855"/>
                </a:cubicBezTo>
                <a:cubicBezTo>
                  <a:pt x="21371" y="7547"/>
                  <a:pt x="21600" y="7218"/>
                  <a:pt x="21600" y="6873"/>
                </a:cubicBezTo>
                <a:cubicBezTo>
                  <a:pt x="21600" y="6873"/>
                  <a:pt x="21600" y="2945"/>
                  <a:pt x="21600" y="2945"/>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59" name="Shape 2859"/>
          <p:cNvSpPr/>
          <p:nvPr/>
        </p:nvSpPr>
        <p:spPr>
          <a:xfrm>
            <a:off x="10290719" y="9598023"/>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60" name="Shape 2860"/>
          <p:cNvSpPr/>
          <p:nvPr/>
        </p:nvSpPr>
        <p:spPr>
          <a:xfrm>
            <a:off x="11357241" y="9598023"/>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61" name="Shape 2861"/>
          <p:cNvSpPr/>
          <p:nvPr/>
        </p:nvSpPr>
        <p:spPr>
          <a:xfrm>
            <a:off x="12499944" y="7464979"/>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4324" y="12090"/>
                </a:moveTo>
                <a:cubicBezTo>
                  <a:pt x="14019" y="12090"/>
                  <a:pt x="14019" y="12428"/>
                  <a:pt x="14019" y="12428"/>
                </a:cubicBezTo>
                <a:lnTo>
                  <a:pt x="14019" y="12863"/>
                </a:lnTo>
                <a:lnTo>
                  <a:pt x="14628" y="12863"/>
                </a:lnTo>
                <a:lnTo>
                  <a:pt x="14628" y="12428"/>
                </a:lnTo>
                <a:cubicBezTo>
                  <a:pt x="14628" y="12428"/>
                  <a:pt x="14628" y="12090"/>
                  <a:pt x="14324" y="12090"/>
                </a:cubicBezTo>
                <a:moveTo>
                  <a:pt x="15287" y="12380"/>
                </a:moveTo>
                <a:lnTo>
                  <a:pt x="15287" y="13348"/>
                </a:lnTo>
                <a:lnTo>
                  <a:pt x="14019" y="13348"/>
                </a:lnTo>
                <a:lnTo>
                  <a:pt x="14019" y="14072"/>
                </a:lnTo>
                <a:cubicBezTo>
                  <a:pt x="14019" y="14072"/>
                  <a:pt x="14019" y="14411"/>
                  <a:pt x="14324" y="14411"/>
                </a:cubicBezTo>
                <a:cubicBezTo>
                  <a:pt x="14628" y="14411"/>
                  <a:pt x="14628" y="14072"/>
                  <a:pt x="14628" y="14072"/>
                </a:cubicBezTo>
                <a:lnTo>
                  <a:pt x="14628" y="13734"/>
                </a:lnTo>
                <a:lnTo>
                  <a:pt x="15287" y="13734"/>
                </a:lnTo>
                <a:lnTo>
                  <a:pt x="15287" y="14266"/>
                </a:lnTo>
                <a:cubicBezTo>
                  <a:pt x="15287" y="14266"/>
                  <a:pt x="15186" y="14943"/>
                  <a:pt x="14375" y="14943"/>
                </a:cubicBezTo>
                <a:cubicBezTo>
                  <a:pt x="13564" y="14943"/>
                  <a:pt x="13411" y="14266"/>
                  <a:pt x="13411" y="14266"/>
                </a:cubicBezTo>
                <a:lnTo>
                  <a:pt x="13411" y="12380"/>
                </a:lnTo>
                <a:cubicBezTo>
                  <a:pt x="13411" y="12380"/>
                  <a:pt x="13411" y="11558"/>
                  <a:pt x="14375" y="11558"/>
                </a:cubicBezTo>
                <a:cubicBezTo>
                  <a:pt x="15338" y="11558"/>
                  <a:pt x="15287" y="12380"/>
                  <a:pt x="15287" y="12380"/>
                </a:cubicBezTo>
                <a:moveTo>
                  <a:pt x="12904" y="14169"/>
                </a:moveTo>
                <a:cubicBezTo>
                  <a:pt x="12904" y="14169"/>
                  <a:pt x="12904" y="14943"/>
                  <a:pt x="12347" y="14943"/>
                </a:cubicBezTo>
                <a:cubicBezTo>
                  <a:pt x="12005" y="14943"/>
                  <a:pt x="11798" y="14762"/>
                  <a:pt x="11687" y="14621"/>
                </a:cubicBezTo>
                <a:lnTo>
                  <a:pt x="11687" y="14895"/>
                </a:lnTo>
                <a:lnTo>
                  <a:pt x="11028" y="14895"/>
                </a:lnTo>
                <a:lnTo>
                  <a:pt x="11028" y="10446"/>
                </a:lnTo>
                <a:lnTo>
                  <a:pt x="11687" y="10446"/>
                </a:lnTo>
                <a:lnTo>
                  <a:pt x="11687" y="11888"/>
                </a:lnTo>
                <a:cubicBezTo>
                  <a:pt x="11788" y="11782"/>
                  <a:pt x="12036" y="11558"/>
                  <a:pt x="12347" y="11558"/>
                </a:cubicBezTo>
                <a:cubicBezTo>
                  <a:pt x="12752" y="11558"/>
                  <a:pt x="12904" y="11896"/>
                  <a:pt x="12904" y="12332"/>
                </a:cubicBezTo>
                <a:cubicBezTo>
                  <a:pt x="12904" y="12332"/>
                  <a:pt x="12904" y="14169"/>
                  <a:pt x="12904" y="14169"/>
                </a:cubicBezTo>
                <a:close/>
                <a:moveTo>
                  <a:pt x="10521" y="14895"/>
                </a:moveTo>
                <a:lnTo>
                  <a:pt x="9913" y="14895"/>
                </a:lnTo>
                <a:lnTo>
                  <a:pt x="9913" y="14605"/>
                </a:lnTo>
                <a:cubicBezTo>
                  <a:pt x="9913" y="14605"/>
                  <a:pt x="9558" y="14943"/>
                  <a:pt x="9152" y="14943"/>
                </a:cubicBezTo>
                <a:cubicBezTo>
                  <a:pt x="8747" y="14943"/>
                  <a:pt x="8696" y="14556"/>
                  <a:pt x="8696" y="14556"/>
                </a:cubicBezTo>
                <a:lnTo>
                  <a:pt x="8696" y="11558"/>
                </a:lnTo>
                <a:lnTo>
                  <a:pt x="9304" y="11558"/>
                </a:lnTo>
                <a:lnTo>
                  <a:pt x="9304" y="14362"/>
                </a:lnTo>
                <a:cubicBezTo>
                  <a:pt x="9304" y="14362"/>
                  <a:pt x="9304" y="14508"/>
                  <a:pt x="9507" y="14508"/>
                </a:cubicBezTo>
                <a:cubicBezTo>
                  <a:pt x="9710" y="14508"/>
                  <a:pt x="9913" y="14266"/>
                  <a:pt x="9913" y="14266"/>
                </a:cubicBezTo>
                <a:lnTo>
                  <a:pt x="9913" y="11558"/>
                </a:lnTo>
                <a:lnTo>
                  <a:pt x="10521" y="11558"/>
                </a:lnTo>
                <a:cubicBezTo>
                  <a:pt x="10521" y="11558"/>
                  <a:pt x="10521" y="14895"/>
                  <a:pt x="10521" y="14895"/>
                </a:cubicBezTo>
                <a:close/>
                <a:moveTo>
                  <a:pt x="8595" y="11074"/>
                </a:moveTo>
                <a:lnTo>
                  <a:pt x="7834" y="11074"/>
                </a:lnTo>
                <a:lnTo>
                  <a:pt x="7834" y="14895"/>
                </a:lnTo>
                <a:lnTo>
                  <a:pt x="7124" y="14895"/>
                </a:lnTo>
                <a:lnTo>
                  <a:pt x="7124" y="11074"/>
                </a:lnTo>
                <a:lnTo>
                  <a:pt x="6363" y="11074"/>
                </a:lnTo>
                <a:lnTo>
                  <a:pt x="6363" y="10446"/>
                </a:lnTo>
                <a:lnTo>
                  <a:pt x="8595" y="10446"/>
                </a:lnTo>
                <a:cubicBezTo>
                  <a:pt x="8595" y="10446"/>
                  <a:pt x="8595" y="11074"/>
                  <a:pt x="8595" y="11074"/>
                </a:cubicBezTo>
                <a:close/>
                <a:moveTo>
                  <a:pt x="14527" y="9430"/>
                </a:moveTo>
                <a:cubicBezTo>
                  <a:pt x="14527" y="9430"/>
                  <a:pt x="12667" y="9334"/>
                  <a:pt x="10800" y="9334"/>
                </a:cubicBezTo>
                <a:cubicBezTo>
                  <a:pt x="8940" y="9334"/>
                  <a:pt x="7074" y="9430"/>
                  <a:pt x="7074" y="9430"/>
                </a:cubicBezTo>
                <a:cubicBezTo>
                  <a:pt x="6233" y="9430"/>
                  <a:pt x="5552" y="10080"/>
                  <a:pt x="5552" y="10881"/>
                </a:cubicBezTo>
                <a:cubicBezTo>
                  <a:pt x="5552" y="10881"/>
                  <a:pt x="5400" y="11822"/>
                  <a:pt x="5400" y="12767"/>
                </a:cubicBezTo>
                <a:cubicBezTo>
                  <a:pt x="5400" y="13708"/>
                  <a:pt x="5552" y="14652"/>
                  <a:pt x="5552" y="14652"/>
                </a:cubicBezTo>
                <a:cubicBezTo>
                  <a:pt x="5552" y="15454"/>
                  <a:pt x="6233" y="16103"/>
                  <a:pt x="7074" y="16103"/>
                </a:cubicBezTo>
                <a:cubicBezTo>
                  <a:pt x="7074" y="16103"/>
                  <a:pt x="8905" y="16200"/>
                  <a:pt x="10800" y="16200"/>
                </a:cubicBezTo>
                <a:cubicBezTo>
                  <a:pt x="12630" y="16200"/>
                  <a:pt x="14527" y="16103"/>
                  <a:pt x="14527" y="16103"/>
                </a:cubicBezTo>
                <a:cubicBezTo>
                  <a:pt x="15367" y="16103"/>
                  <a:pt x="16048" y="15454"/>
                  <a:pt x="16048" y="14652"/>
                </a:cubicBezTo>
                <a:cubicBezTo>
                  <a:pt x="16048" y="14652"/>
                  <a:pt x="16200" y="13700"/>
                  <a:pt x="16200" y="12767"/>
                </a:cubicBezTo>
                <a:cubicBezTo>
                  <a:pt x="16200" y="11814"/>
                  <a:pt x="16048" y="10881"/>
                  <a:pt x="16048" y="10881"/>
                </a:cubicBezTo>
                <a:cubicBezTo>
                  <a:pt x="16048" y="10080"/>
                  <a:pt x="15367" y="9430"/>
                  <a:pt x="14527" y="9430"/>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992" y="12090"/>
                </a:moveTo>
                <a:cubicBezTo>
                  <a:pt x="11860" y="12090"/>
                  <a:pt x="11757" y="12168"/>
                  <a:pt x="11687" y="12243"/>
                </a:cubicBezTo>
                <a:lnTo>
                  <a:pt x="11687" y="14276"/>
                </a:lnTo>
                <a:cubicBezTo>
                  <a:pt x="11751" y="14345"/>
                  <a:pt x="11847" y="14411"/>
                  <a:pt x="11992" y="14411"/>
                </a:cubicBezTo>
                <a:cubicBezTo>
                  <a:pt x="12296" y="14411"/>
                  <a:pt x="12296" y="14072"/>
                  <a:pt x="12296" y="14072"/>
                </a:cubicBezTo>
                <a:lnTo>
                  <a:pt x="12296" y="12428"/>
                </a:lnTo>
                <a:cubicBezTo>
                  <a:pt x="12296" y="12428"/>
                  <a:pt x="12245" y="12090"/>
                  <a:pt x="11992" y="12090"/>
                </a:cubicBezTo>
                <a:moveTo>
                  <a:pt x="7986" y="8751"/>
                </a:moveTo>
                <a:lnTo>
                  <a:pt x="8696" y="8751"/>
                </a:lnTo>
                <a:lnTo>
                  <a:pt x="8696" y="7188"/>
                </a:lnTo>
                <a:lnTo>
                  <a:pt x="9507" y="4970"/>
                </a:lnTo>
                <a:lnTo>
                  <a:pt x="8848" y="4970"/>
                </a:lnTo>
                <a:lnTo>
                  <a:pt x="8341" y="6433"/>
                </a:lnTo>
                <a:lnTo>
                  <a:pt x="7834" y="4970"/>
                </a:lnTo>
                <a:lnTo>
                  <a:pt x="7124" y="4970"/>
                </a:lnTo>
                <a:lnTo>
                  <a:pt x="7986" y="7188"/>
                </a:lnTo>
                <a:cubicBezTo>
                  <a:pt x="7986" y="7188"/>
                  <a:pt x="7986" y="8751"/>
                  <a:pt x="7986" y="8751"/>
                </a:cubicBezTo>
                <a:close/>
                <a:moveTo>
                  <a:pt x="12397" y="8801"/>
                </a:moveTo>
                <a:cubicBezTo>
                  <a:pt x="12802" y="8801"/>
                  <a:pt x="13158" y="8449"/>
                  <a:pt x="13158" y="8449"/>
                </a:cubicBezTo>
                <a:lnTo>
                  <a:pt x="13158" y="8751"/>
                </a:lnTo>
                <a:lnTo>
                  <a:pt x="13766" y="8751"/>
                </a:lnTo>
                <a:lnTo>
                  <a:pt x="13766" y="5878"/>
                </a:lnTo>
                <a:lnTo>
                  <a:pt x="13158" y="5878"/>
                </a:lnTo>
                <a:lnTo>
                  <a:pt x="13158" y="8096"/>
                </a:lnTo>
                <a:cubicBezTo>
                  <a:pt x="13158" y="8096"/>
                  <a:pt x="12955" y="8348"/>
                  <a:pt x="12752" y="8348"/>
                </a:cubicBezTo>
                <a:cubicBezTo>
                  <a:pt x="12549" y="8348"/>
                  <a:pt x="12549" y="8196"/>
                  <a:pt x="12549" y="8196"/>
                </a:cubicBezTo>
                <a:lnTo>
                  <a:pt x="12549" y="5878"/>
                </a:lnTo>
                <a:lnTo>
                  <a:pt x="11941" y="5878"/>
                </a:lnTo>
                <a:lnTo>
                  <a:pt x="11941" y="8398"/>
                </a:lnTo>
                <a:cubicBezTo>
                  <a:pt x="11941" y="8398"/>
                  <a:pt x="11992" y="8801"/>
                  <a:pt x="12397" y="8801"/>
                </a:cubicBezTo>
                <a:moveTo>
                  <a:pt x="10166" y="6634"/>
                </a:moveTo>
                <a:cubicBezTo>
                  <a:pt x="10166" y="6467"/>
                  <a:pt x="10302" y="6332"/>
                  <a:pt x="10470" y="6332"/>
                </a:cubicBezTo>
                <a:cubicBezTo>
                  <a:pt x="10639" y="6332"/>
                  <a:pt x="10775" y="6467"/>
                  <a:pt x="10775" y="6634"/>
                </a:cubicBezTo>
                <a:lnTo>
                  <a:pt x="10775" y="8045"/>
                </a:lnTo>
                <a:cubicBezTo>
                  <a:pt x="10775" y="8212"/>
                  <a:pt x="10639" y="8348"/>
                  <a:pt x="10470" y="8348"/>
                </a:cubicBezTo>
                <a:cubicBezTo>
                  <a:pt x="10302" y="8348"/>
                  <a:pt x="10166" y="8212"/>
                  <a:pt x="10166" y="8045"/>
                </a:cubicBezTo>
                <a:cubicBezTo>
                  <a:pt x="10166" y="8045"/>
                  <a:pt x="10166" y="6634"/>
                  <a:pt x="10166" y="6634"/>
                </a:cubicBezTo>
                <a:close/>
                <a:moveTo>
                  <a:pt x="10369" y="8801"/>
                </a:moveTo>
                <a:lnTo>
                  <a:pt x="10572" y="8801"/>
                </a:lnTo>
                <a:cubicBezTo>
                  <a:pt x="11020" y="8801"/>
                  <a:pt x="11383" y="8440"/>
                  <a:pt x="11383" y="7995"/>
                </a:cubicBezTo>
                <a:lnTo>
                  <a:pt x="11383" y="6684"/>
                </a:lnTo>
                <a:cubicBezTo>
                  <a:pt x="11383" y="6239"/>
                  <a:pt x="11020" y="5878"/>
                  <a:pt x="10572" y="5878"/>
                </a:cubicBezTo>
                <a:lnTo>
                  <a:pt x="10369" y="5878"/>
                </a:lnTo>
                <a:cubicBezTo>
                  <a:pt x="9921" y="5878"/>
                  <a:pt x="9558" y="6239"/>
                  <a:pt x="9558" y="6684"/>
                </a:cubicBezTo>
                <a:lnTo>
                  <a:pt x="9558" y="7995"/>
                </a:lnTo>
                <a:cubicBezTo>
                  <a:pt x="9558" y="8440"/>
                  <a:pt x="9921" y="8801"/>
                  <a:pt x="10369" y="880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62" name="Shape 2862"/>
          <p:cNvSpPr/>
          <p:nvPr/>
        </p:nvSpPr>
        <p:spPr>
          <a:xfrm>
            <a:off x="13566466" y="7464979"/>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672" y="6382"/>
                </a:moveTo>
                <a:cubicBezTo>
                  <a:pt x="10464" y="6409"/>
                  <a:pt x="10255" y="6435"/>
                  <a:pt x="10045" y="6460"/>
                </a:cubicBezTo>
                <a:cubicBezTo>
                  <a:pt x="9652" y="6558"/>
                  <a:pt x="9223" y="6650"/>
                  <a:pt x="8905" y="6836"/>
                </a:cubicBezTo>
                <a:cubicBezTo>
                  <a:pt x="8055" y="7333"/>
                  <a:pt x="7467" y="7913"/>
                  <a:pt x="7073" y="8856"/>
                </a:cubicBezTo>
                <a:cubicBezTo>
                  <a:pt x="7009" y="9009"/>
                  <a:pt x="7007" y="9157"/>
                  <a:pt x="6960" y="9326"/>
                </a:cubicBezTo>
                <a:cubicBezTo>
                  <a:pt x="6658" y="10425"/>
                  <a:pt x="7194" y="11563"/>
                  <a:pt x="7844" y="11956"/>
                </a:cubicBezTo>
                <a:cubicBezTo>
                  <a:pt x="7969" y="12032"/>
                  <a:pt x="8254" y="12166"/>
                  <a:pt x="8358" y="11987"/>
                </a:cubicBezTo>
                <a:cubicBezTo>
                  <a:pt x="8416" y="11889"/>
                  <a:pt x="8403" y="11758"/>
                  <a:pt x="8439" y="11643"/>
                </a:cubicBezTo>
                <a:cubicBezTo>
                  <a:pt x="8462" y="11568"/>
                  <a:pt x="8536" y="11425"/>
                  <a:pt x="8519" y="11330"/>
                </a:cubicBezTo>
                <a:cubicBezTo>
                  <a:pt x="8490" y="11170"/>
                  <a:pt x="8318" y="11068"/>
                  <a:pt x="8246" y="10939"/>
                </a:cubicBezTo>
                <a:cubicBezTo>
                  <a:pt x="8099" y="10677"/>
                  <a:pt x="8092" y="10444"/>
                  <a:pt x="8020" y="10093"/>
                </a:cubicBezTo>
                <a:cubicBezTo>
                  <a:pt x="8026" y="10046"/>
                  <a:pt x="8031" y="9999"/>
                  <a:pt x="8037" y="9952"/>
                </a:cubicBezTo>
                <a:cubicBezTo>
                  <a:pt x="8058" y="9559"/>
                  <a:pt x="8124" y="9276"/>
                  <a:pt x="8246" y="8997"/>
                </a:cubicBezTo>
                <a:cubicBezTo>
                  <a:pt x="8601" y="8177"/>
                  <a:pt x="9172" y="7720"/>
                  <a:pt x="10094" y="7447"/>
                </a:cubicBezTo>
                <a:cubicBezTo>
                  <a:pt x="10300" y="7386"/>
                  <a:pt x="10882" y="7288"/>
                  <a:pt x="11187" y="7353"/>
                </a:cubicBezTo>
                <a:cubicBezTo>
                  <a:pt x="11369" y="7385"/>
                  <a:pt x="11551" y="7415"/>
                  <a:pt x="11733" y="7447"/>
                </a:cubicBezTo>
                <a:cubicBezTo>
                  <a:pt x="12393" y="7655"/>
                  <a:pt x="12874" y="8038"/>
                  <a:pt x="13131" y="8637"/>
                </a:cubicBezTo>
                <a:cubicBezTo>
                  <a:pt x="13292" y="9010"/>
                  <a:pt x="13339" y="9724"/>
                  <a:pt x="13227" y="10203"/>
                </a:cubicBezTo>
                <a:cubicBezTo>
                  <a:pt x="13174" y="10429"/>
                  <a:pt x="13183" y="10624"/>
                  <a:pt x="13115" y="10829"/>
                </a:cubicBezTo>
                <a:cubicBezTo>
                  <a:pt x="12865" y="11589"/>
                  <a:pt x="12498" y="12293"/>
                  <a:pt x="11668" y="12488"/>
                </a:cubicBezTo>
                <a:cubicBezTo>
                  <a:pt x="11121" y="12618"/>
                  <a:pt x="10711" y="12284"/>
                  <a:pt x="10576" y="11941"/>
                </a:cubicBezTo>
                <a:cubicBezTo>
                  <a:pt x="10538" y="11846"/>
                  <a:pt x="10474" y="11677"/>
                  <a:pt x="10512" y="11518"/>
                </a:cubicBezTo>
                <a:cubicBezTo>
                  <a:pt x="10656" y="10901"/>
                  <a:pt x="10865" y="10349"/>
                  <a:pt x="11026" y="9733"/>
                </a:cubicBezTo>
                <a:cubicBezTo>
                  <a:pt x="11179" y="9146"/>
                  <a:pt x="10888" y="8683"/>
                  <a:pt x="10431" y="8575"/>
                </a:cubicBezTo>
                <a:cubicBezTo>
                  <a:pt x="9863" y="8439"/>
                  <a:pt x="9424" y="8966"/>
                  <a:pt x="9274" y="9310"/>
                </a:cubicBezTo>
                <a:cubicBezTo>
                  <a:pt x="9155" y="9584"/>
                  <a:pt x="9083" y="10089"/>
                  <a:pt x="9177" y="10453"/>
                </a:cubicBezTo>
                <a:cubicBezTo>
                  <a:pt x="9207" y="10569"/>
                  <a:pt x="9347" y="10878"/>
                  <a:pt x="9322" y="10986"/>
                </a:cubicBezTo>
                <a:cubicBezTo>
                  <a:pt x="9213" y="11462"/>
                  <a:pt x="9088" y="11974"/>
                  <a:pt x="8953" y="12442"/>
                </a:cubicBezTo>
                <a:cubicBezTo>
                  <a:pt x="8812" y="12929"/>
                  <a:pt x="8736" y="13427"/>
                  <a:pt x="8599" y="13898"/>
                </a:cubicBezTo>
                <a:cubicBezTo>
                  <a:pt x="8536" y="14114"/>
                  <a:pt x="8539" y="14346"/>
                  <a:pt x="8487" y="14571"/>
                </a:cubicBezTo>
                <a:lnTo>
                  <a:pt x="8487" y="14900"/>
                </a:lnTo>
                <a:cubicBezTo>
                  <a:pt x="8440" y="15108"/>
                  <a:pt x="8475" y="15478"/>
                  <a:pt x="8519" y="15683"/>
                </a:cubicBezTo>
                <a:cubicBezTo>
                  <a:pt x="8547" y="15815"/>
                  <a:pt x="8502" y="15978"/>
                  <a:pt x="8567" y="16074"/>
                </a:cubicBezTo>
                <a:cubicBezTo>
                  <a:pt x="8568" y="16144"/>
                  <a:pt x="8577" y="16160"/>
                  <a:pt x="8599" y="16200"/>
                </a:cubicBezTo>
                <a:cubicBezTo>
                  <a:pt x="8800" y="16194"/>
                  <a:pt x="9078" y="15665"/>
                  <a:pt x="9177" y="15511"/>
                </a:cubicBezTo>
                <a:cubicBezTo>
                  <a:pt x="9369" y="15216"/>
                  <a:pt x="9546" y="14901"/>
                  <a:pt x="9692" y="14556"/>
                </a:cubicBezTo>
                <a:cubicBezTo>
                  <a:pt x="9823" y="14245"/>
                  <a:pt x="9844" y="13901"/>
                  <a:pt x="9949" y="13569"/>
                </a:cubicBezTo>
                <a:cubicBezTo>
                  <a:pt x="10025" y="13329"/>
                  <a:pt x="10133" y="13049"/>
                  <a:pt x="10158" y="12786"/>
                </a:cubicBezTo>
                <a:lnTo>
                  <a:pt x="10174" y="12786"/>
                </a:lnTo>
                <a:cubicBezTo>
                  <a:pt x="10216" y="12930"/>
                  <a:pt x="10367" y="13035"/>
                  <a:pt x="10480" y="13115"/>
                </a:cubicBezTo>
                <a:cubicBezTo>
                  <a:pt x="10833" y="13367"/>
                  <a:pt x="11441" y="13600"/>
                  <a:pt x="12102" y="13444"/>
                </a:cubicBezTo>
                <a:cubicBezTo>
                  <a:pt x="12850" y="13267"/>
                  <a:pt x="13446" y="12916"/>
                  <a:pt x="13838" y="12394"/>
                </a:cubicBezTo>
                <a:cubicBezTo>
                  <a:pt x="14127" y="12011"/>
                  <a:pt x="14345" y="11567"/>
                  <a:pt x="14513" y="11064"/>
                </a:cubicBezTo>
                <a:cubicBezTo>
                  <a:pt x="14596" y="10817"/>
                  <a:pt x="14613" y="10543"/>
                  <a:pt x="14674" y="10281"/>
                </a:cubicBezTo>
                <a:cubicBezTo>
                  <a:pt x="14827" y="9624"/>
                  <a:pt x="14623" y="8833"/>
                  <a:pt x="14433" y="8402"/>
                </a:cubicBezTo>
                <a:cubicBezTo>
                  <a:pt x="13856" y="7098"/>
                  <a:pt x="12630" y="6354"/>
                  <a:pt x="10672" y="63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63" name="Shape 2863"/>
          <p:cNvSpPr/>
          <p:nvPr/>
        </p:nvSpPr>
        <p:spPr>
          <a:xfrm>
            <a:off x="14632988" y="7464979"/>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281" y="6871"/>
                </a:moveTo>
                <a:cubicBezTo>
                  <a:pt x="12915" y="6830"/>
                  <a:pt x="11990" y="7537"/>
                  <a:pt x="11505" y="8992"/>
                </a:cubicBezTo>
                <a:cubicBezTo>
                  <a:pt x="11755" y="8897"/>
                  <a:pt x="11997" y="8849"/>
                  <a:pt x="12232" y="8849"/>
                </a:cubicBezTo>
                <a:cubicBezTo>
                  <a:pt x="12732" y="8849"/>
                  <a:pt x="12952" y="9108"/>
                  <a:pt x="12893" y="9624"/>
                </a:cubicBezTo>
                <a:cubicBezTo>
                  <a:pt x="12864" y="9937"/>
                  <a:pt x="12643" y="10393"/>
                  <a:pt x="12232" y="10991"/>
                </a:cubicBezTo>
                <a:cubicBezTo>
                  <a:pt x="11821" y="11589"/>
                  <a:pt x="11513" y="11888"/>
                  <a:pt x="11307" y="11888"/>
                </a:cubicBezTo>
                <a:cubicBezTo>
                  <a:pt x="11043" y="11888"/>
                  <a:pt x="10800" y="11426"/>
                  <a:pt x="10580" y="10502"/>
                </a:cubicBezTo>
                <a:cubicBezTo>
                  <a:pt x="10506" y="10230"/>
                  <a:pt x="10374" y="9536"/>
                  <a:pt x="10183" y="8421"/>
                </a:cubicBezTo>
                <a:cubicBezTo>
                  <a:pt x="10007" y="7388"/>
                  <a:pt x="9537" y="6905"/>
                  <a:pt x="8774" y="6973"/>
                </a:cubicBezTo>
                <a:cubicBezTo>
                  <a:pt x="8450" y="7000"/>
                  <a:pt x="7966" y="7272"/>
                  <a:pt x="7320" y="7789"/>
                </a:cubicBezTo>
                <a:cubicBezTo>
                  <a:pt x="6849" y="8183"/>
                  <a:pt x="6372" y="8577"/>
                  <a:pt x="5888" y="8972"/>
                </a:cubicBezTo>
                <a:lnTo>
                  <a:pt x="6350" y="9522"/>
                </a:lnTo>
                <a:cubicBezTo>
                  <a:pt x="6790" y="9237"/>
                  <a:pt x="7047" y="9094"/>
                  <a:pt x="7121" y="9094"/>
                </a:cubicBezTo>
                <a:cubicBezTo>
                  <a:pt x="7459" y="9094"/>
                  <a:pt x="7774" y="9583"/>
                  <a:pt x="8068" y="10562"/>
                </a:cubicBezTo>
                <a:cubicBezTo>
                  <a:pt x="8333" y="11460"/>
                  <a:pt x="8597" y="12358"/>
                  <a:pt x="8861" y="13255"/>
                </a:cubicBezTo>
                <a:cubicBezTo>
                  <a:pt x="9258" y="14234"/>
                  <a:pt x="9743" y="14723"/>
                  <a:pt x="10316" y="14723"/>
                </a:cubicBezTo>
                <a:cubicBezTo>
                  <a:pt x="11241" y="14723"/>
                  <a:pt x="12372" y="13921"/>
                  <a:pt x="13709" y="12317"/>
                </a:cubicBezTo>
                <a:cubicBezTo>
                  <a:pt x="15001" y="10780"/>
                  <a:pt x="15669" y="9570"/>
                  <a:pt x="15713" y="8686"/>
                </a:cubicBezTo>
                <a:cubicBezTo>
                  <a:pt x="15772" y="7503"/>
                  <a:pt x="15295" y="6898"/>
                  <a:pt x="14281" y="687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64" name="Shape 2864"/>
          <p:cNvSpPr/>
          <p:nvPr/>
        </p:nvSpPr>
        <p:spPr>
          <a:xfrm>
            <a:off x="15699510" y="7464979"/>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4725" y="7359"/>
                </a:moveTo>
                <a:lnTo>
                  <a:pt x="13743" y="7359"/>
                </a:lnTo>
                <a:lnTo>
                  <a:pt x="13743" y="8833"/>
                </a:lnTo>
                <a:lnTo>
                  <a:pt x="12265" y="8833"/>
                </a:lnTo>
                <a:lnTo>
                  <a:pt x="12265" y="9816"/>
                </a:lnTo>
                <a:lnTo>
                  <a:pt x="13743" y="9816"/>
                </a:lnTo>
                <a:lnTo>
                  <a:pt x="13743" y="11283"/>
                </a:lnTo>
                <a:lnTo>
                  <a:pt x="14725" y="11283"/>
                </a:lnTo>
                <a:lnTo>
                  <a:pt x="14725" y="9816"/>
                </a:lnTo>
                <a:lnTo>
                  <a:pt x="16205" y="9816"/>
                </a:lnTo>
                <a:lnTo>
                  <a:pt x="16205" y="8833"/>
                </a:lnTo>
                <a:lnTo>
                  <a:pt x="14725" y="8833"/>
                </a:lnTo>
                <a:cubicBezTo>
                  <a:pt x="14725" y="8833"/>
                  <a:pt x="14725" y="7359"/>
                  <a:pt x="14725" y="7359"/>
                </a:cubicBezTo>
                <a:close/>
                <a:moveTo>
                  <a:pt x="9321" y="13946"/>
                </a:moveTo>
                <a:cubicBezTo>
                  <a:pt x="8620" y="13946"/>
                  <a:pt x="8071" y="13495"/>
                  <a:pt x="8071" y="12919"/>
                </a:cubicBezTo>
                <a:cubicBezTo>
                  <a:pt x="8071" y="12392"/>
                  <a:pt x="8713" y="11929"/>
                  <a:pt x="9446" y="11929"/>
                </a:cubicBezTo>
                <a:lnTo>
                  <a:pt x="9446" y="11723"/>
                </a:lnTo>
                <a:lnTo>
                  <a:pt x="9447" y="11723"/>
                </a:lnTo>
                <a:lnTo>
                  <a:pt x="9465" y="11929"/>
                </a:lnTo>
                <a:cubicBezTo>
                  <a:pt x="9624" y="11930"/>
                  <a:pt x="9777" y="11954"/>
                  <a:pt x="9922" y="12000"/>
                </a:cubicBezTo>
                <a:lnTo>
                  <a:pt x="10067" y="12104"/>
                </a:lnTo>
                <a:cubicBezTo>
                  <a:pt x="10440" y="12371"/>
                  <a:pt x="10637" y="12521"/>
                  <a:pt x="10695" y="12764"/>
                </a:cubicBezTo>
                <a:cubicBezTo>
                  <a:pt x="10710" y="12827"/>
                  <a:pt x="10717" y="12891"/>
                  <a:pt x="10717" y="12954"/>
                </a:cubicBezTo>
                <a:cubicBezTo>
                  <a:pt x="10717" y="13612"/>
                  <a:pt x="10247" y="13946"/>
                  <a:pt x="9321" y="13946"/>
                </a:cubicBezTo>
                <a:moveTo>
                  <a:pt x="8542" y="8739"/>
                </a:moveTo>
                <a:cubicBezTo>
                  <a:pt x="8495" y="8362"/>
                  <a:pt x="8574" y="8014"/>
                  <a:pt x="8754" y="7806"/>
                </a:cubicBezTo>
                <a:cubicBezTo>
                  <a:pt x="8864" y="7680"/>
                  <a:pt x="9006" y="7613"/>
                  <a:pt x="9164" y="7613"/>
                </a:cubicBezTo>
                <a:lnTo>
                  <a:pt x="9164" y="7409"/>
                </a:lnTo>
                <a:lnTo>
                  <a:pt x="9182" y="7613"/>
                </a:lnTo>
                <a:cubicBezTo>
                  <a:pt x="9653" y="7628"/>
                  <a:pt x="10105" y="8185"/>
                  <a:pt x="10189" y="8855"/>
                </a:cubicBezTo>
                <a:cubicBezTo>
                  <a:pt x="10237" y="9239"/>
                  <a:pt x="10155" y="9596"/>
                  <a:pt x="9970" y="9809"/>
                </a:cubicBezTo>
                <a:cubicBezTo>
                  <a:pt x="9860" y="9935"/>
                  <a:pt x="9722" y="10002"/>
                  <a:pt x="9550" y="10001"/>
                </a:cubicBezTo>
                <a:lnTo>
                  <a:pt x="9549" y="10001"/>
                </a:lnTo>
                <a:cubicBezTo>
                  <a:pt x="9087" y="9988"/>
                  <a:pt x="8626" y="9409"/>
                  <a:pt x="8542" y="8739"/>
                </a:cubicBezTo>
                <a:moveTo>
                  <a:pt x="10838" y="11196"/>
                </a:moveTo>
                <a:cubicBezTo>
                  <a:pt x="10586" y="11009"/>
                  <a:pt x="10351" y="10732"/>
                  <a:pt x="10342" y="10646"/>
                </a:cubicBezTo>
                <a:cubicBezTo>
                  <a:pt x="10342" y="10499"/>
                  <a:pt x="10342" y="10431"/>
                  <a:pt x="10689" y="10148"/>
                </a:cubicBezTo>
                <a:cubicBezTo>
                  <a:pt x="11138" y="9780"/>
                  <a:pt x="11386" y="9295"/>
                  <a:pt x="11386" y="8784"/>
                </a:cubicBezTo>
                <a:cubicBezTo>
                  <a:pt x="11386" y="8342"/>
                  <a:pt x="11262" y="7947"/>
                  <a:pt x="11050" y="7659"/>
                </a:cubicBezTo>
                <a:lnTo>
                  <a:pt x="11238" y="7659"/>
                </a:lnTo>
                <a:lnTo>
                  <a:pt x="12276" y="6873"/>
                </a:lnTo>
                <a:lnTo>
                  <a:pt x="9463" y="6873"/>
                </a:lnTo>
                <a:cubicBezTo>
                  <a:pt x="8335" y="6873"/>
                  <a:pt x="7345" y="7759"/>
                  <a:pt x="7345" y="8769"/>
                </a:cubicBezTo>
                <a:cubicBezTo>
                  <a:pt x="7345" y="9812"/>
                  <a:pt x="8109" y="10605"/>
                  <a:pt x="9137" y="10648"/>
                </a:cubicBezTo>
                <a:cubicBezTo>
                  <a:pt x="9121" y="10722"/>
                  <a:pt x="9113" y="10795"/>
                  <a:pt x="9113" y="10868"/>
                </a:cubicBezTo>
                <a:cubicBezTo>
                  <a:pt x="9113" y="11018"/>
                  <a:pt x="9147" y="11162"/>
                  <a:pt x="9216" y="11300"/>
                </a:cubicBezTo>
                <a:cubicBezTo>
                  <a:pt x="7943" y="11309"/>
                  <a:pt x="6870" y="12161"/>
                  <a:pt x="6870" y="13167"/>
                </a:cubicBezTo>
                <a:cubicBezTo>
                  <a:pt x="6870" y="14071"/>
                  <a:pt x="7903" y="14727"/>
                  <a:pt x="9325" y="14727"/>
                </a:cubicBezTo>
                <a:cubicBezTo>
                  <a:pt x="10861" y="14727"/>
                  <a:pt x="11690" y="13766"/>
                  <a:pt x="11690" y="12860"/>
                </a:cubicBezTo>
                <a:cubicBezTo>
                  <a:pt x="11690" y="12108"/>
                  <a:pt x="11459" y="11656"/>
                  <a:pt x="10838" y="11196"/>
                </a:cubicBezTo>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65" name="Shape 2865"/>
          <p:cNvSpPr/>
          <p:nvPr/>
        </p:nvSpPr>
        <p:spPr>
          <a:xfrm>
            <a:off x="16766032" y="7464979"/>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66" name="Shape 2866"/>
          <p:cNvSpPr/>
          <p:nvPr/>
        </p:nvSpPr>
        <p:spPr>
          <a:xfrm>
            <a:off x="17832555" y="7464979"/>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591" y="13291"/>
                </a:moveTo>
                <a:cubicBezTo>
                  <a:pt x="11452" y="13214"/>
                  <a:pt x="11342" y="13108"/>
                  <a:pt x="11291" y="12978"/>
                </a:cubicBezTo>
                <a:cubicBezTo>
                  <a:pt x="11284" y="12956"/>
                  <a:pt x="11290" y="10299"/>
                  <a:pt x="11290" y="10299"/>
                </a:cubicBezTo>
                <a:lnTo>
                  <a:pt x="13256" y="10299"/>
                </a:lnTo>
                <a:lnTo>
                  <a:pt x="13256" y="8836"/>
                </a:lnTo>
                <a:lnTo>
                  <a:pt x="11292" y="8836"/>
                </a:lnTo>
                <a:lnTo>
                  <a:pt x="11292" y="6873"/>
                </a:lnTo>
                <a:lnTo>
                  <a:pt x="10042" y="6879"/>
                </a:lnTo>
                <a:cubicBezTo>
                  <a:pt x="9988" y="7284"/>
                  <a:pt x="9891" y="7618"/>
                  <a:pt x="9750" y="7879"/>
                </a:cubicBezTo>
                <a:cubicBezTo>
                  <a:pt x="9608" y="8142"/>
                  <a:pt x="9420" y="8366"/>
                  <a:pt x="9187" y="8553"/>
                </a:cubicBezTo>
                <a:cubicBezTo>
                  <a:pt x="8953" y="8740"/>
                  <a:pt x="8672" y="8883"/>
                  <a:pt x="8344" y="8984"/>
                </a:cubicBezTo>
                <a:lnTo>
                  <a:pt x="8345" y="10309"/>
                </a:lnTo>
                <a:lnTo>
                  <a:pt x="9328" y="10299"/>
                </a:lnTo>
                <a:lnTo>
                  <a:pt x="9328" y="12846"/>
                </a:lnTo>
                <a:cubicBezTo>
                  <a:pt x="9328" y="13204"/>
                  <a:pt x="9369" y="13478"/>
                  <a:pt x="9448" y="13667"/>
                </a:cubicBezTo>
                <a:cubicBezTo>
                  <a:pt x="9528" y="13856"/>
                  <a:pt x="9671" y="14034"/>
                  <a:pt x="9879" y="14202"/>
                </a:cubicBezTo>
                <a:cubicBezTo>
                  <a:pt x="10086" y="14370"/>
                  <a:pt x="10336" y="14498"/>
                  <a:pt x="10629" y="14589"/>
                </a:cubicBezTo>
                <a:cubicBezTo>
                  <a:pt x="10922" y="14679"/>
                  <a:pt x="11238" y="14727"/>
                  <a:pt x="11620" y="14727"/>
                </a:cubicBezTo>
                <a:cubicBezTo>
                  <a:pt x="11955" y="14727"/>
                  <a:pt x="12228" y="14693"/>
                  <a:pt x="12517" y="14629"/>
                </a:cubicBezTo>
                <a:cubicBezTo>
                  <a:pt x="12806" y="14566"/>
                  <a:pt x="13221" y="14455"/>
                  <a:pt x="13578" y="14297"/>
                </a:cubicBezTo>
                <a:lnTo>
                  <a:pt x="13583" y="13091"/>
                </a:lnTo>
                <a:cubicBezTo>
                  <a:pt x="13165" y="13349"/>
                  <a:pt x="12648" y="13447"/>
                  <a:pt x="12225" y="13447"/>
                </a:cubicBezTo>
                <a:cubicBezTo>
                  <a:pt x="11987" y="13447"/>
                  <a:pt x="11776" y="13395"/>
                  <a:pt x="11591" y="1329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67" name="Shape 2867"/>
          <p:cNvSpPr/>
          <p:nvPr/>
        </p:nvSpPr>
        <p:spPr>
          <a:xfrm>
            <a:off x="18899077" y="7464979"/>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4291" y="6986"/>
                </a:moveTo>
                <a:cubicBezTo>
                  <a:pt x="14241" y="6976"/>
                  <a:pt x="14187" y="6971"/>
                  <a:pt x="14134" y="6971"/>
                </a:cubicBezTo>
                <a:cubicBezTo>
                  <a:pt x="13808" y="6971"/>
                  <a:pt x="13598" y="7166"/>
                  <a:pt x="13572" y="7494"/>
                </a:cubicBezTo>
                <a:cubicBezTo>
                  <a:pt x="13242" y="11704"/>
                  <a:pt x="13044" y="12909"/>
                  <a:pt x="13042" y="12921"/>
                </a:cubicBezTo>
                <a:lnTo>
                  <a:pt x="13046" y="13020"/>
                </a:lnTo>
                <a:lnTo>
                  <a:pt x="13142" y="13032"/>
                </a:lnTo>
                <a:lnTo>
                  <a:pt x="13172" y="13032"/>
                </a:lnTo>
                <a:cubicBezTo>
                  <a:pt x="13281" y="13032"/>
                  <a:pt x="13386" y="13050"/>
                  <a:pt x="13473" y="13085"/>
                </a:cubicBezTo>
                <a:lnTo>
                  <a:pt x="13579" y="13126"/>
                </a:lnTo>
                <a:lnTo>
                  <a:pt x="13598" y="13012"/>
                </a:lnTo>
                <a:cubicBezTo>
                  <a:pt x="13837" y="11522"/>
                  <a:pt x="14296" y="9525"/>
                  <a:pt x="14542" y="8453"/>
                </a:cubicBezTo>
                <a:cubicBezTo>
                  <a:pt x="14618" y="8121"/>
                  <a:pt x="14675" y="7877"/>
                  <a:pt x="14698" y="7763"/>
                </a:cubicBezTo>
                <a:cubicBezTo>
                  <a:pt x="14745" y="7530"/>
                  <a:pt x="14724" y="7343"/>
                  <a:pt x="14637" y="7206"/>
                </a:cubicBezTo>
                <a:cubicBezTo>
                  <a:pt x="14563" y="7092"/>
                  <a:pt x="14447" y="7018"/>
                  <a:pt x="14291" y="6986"/>
                </a:cubicBezTo>
                <a:moveTo>
                  <a:pt x="13280" y="13606"/>
                </a:moveTo>
                <a:cubicBezTo>
                  <a:pt x="12921" y="13524"/>
                  <a:pt x="12660" y="13682"/>
                  <a:pt x="12569" y="14030"/>
                </a:cubicBezTo>
                <a:cubicBezTo>
                  <a:pt x="12528" y="14187"/>
                  <a:pt x="12550" y="14335"/>
                  <a:pt x="12631" y="14459"/>
                </a:cubicBezTo>
                <a:cubicBezTo>
                  <a:pt x="12706" y="14574"/>
                  <a:pt x="12831" y="14661"/>
                  <a:pt x="12982" y="14701"/>
                </a:cubicBezTo>
                <a:cubicBezTo>
                  <a:pt x="13045" y="14719"/>
                  <a:pt x="13109" y="14728"/>
                  <a:pt x="13172" y="14728"/>
                </a:cubicBezTo>
                <a:cubicBezTo>
                  <a:pt x="13438" y="14728"/>
                  <a:pt x="13639" y="14578"/>
                  <a:pt x="13698" y="14338"/>
                </a:cubicBezTo>
                <a:cubicBezTo>
                  <a:pt x="13741" y="14156"/>
                  <a:pt x="13722" y="13990"/>
                  <a:pt x="13643" y="13857"/>
                </a:cubicBezTo>
                <a:cubicBezTo>
                  <a:pt x="13567" y="13732"/>
                  <a:pt x="13439" y="13644"/>
                  <a:pt x="13280" y="13606"/>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3098" y="6884"/>
                </a:moveTo>
                <a:lnTo>
                  <a:pt x="12930" y="6884"/>
                </a:lnTo>
                <a:lnTo>
                  <a:pt x="12906" y="6887"/>
                </a:lnTo>
                <a:cubicBezTo>
                  <a:pt x="12646" y="6961"/>
                  <a:pt x="12244" y="6961"/>
                  <a:pt x="11983" y="6887"/>
                </a:cubicBezTo>
                <a:lnTo>
                  <a:pt x="11902" y="6884"/>
                </a:lnTo>
                <a:lnTo>
                  <a:pt x="9988" y="10156"/>
                </a:lnTo>
                <a:lnTo>
                  <a:pt x="8067" y="6873"/>
                </a:lnTo>
                <a:lnTo>
                  <a:pt x="8000" y="6891"/>
                </a:lnTo>
                <a:cubicBezTo>
                  <a:pt x="7739" y="6962"/>
                  <a:pt x="7347" y="6960"/>
                  <a:pt x="7088" y="6887"/>
                </a:cubicBezTo>
                <a:lnTo>
                  <a:pt x="6878" y="6884"/>
                </a:lnTo>
                <a:lnTo>
                  <a:pt x="9482" y="11392"/>
                </a:lnTo>
                <a:lnTo>
                  <a:pt x="9404" y="14626"/>
                </a:lnTo>
                <a:lnTo>
                  <a:pt x="9407" y="14722"/>
                </a:lnTo>
                <a:lnTo>
                  <a:pt x="9502" y="14722"/>
                </a:lnTo>
                <a:lnTo>
                  <a:pt x="9526" y="14719"/>
                </a:lnTo>
                <a:cubicBezTo>
                  <a:pt x="9786" y="14646"/>
                  <a:pt x="10190" y="14646"/>
                  <a:pt x="10449" y="14719"/>
                </a:cubicBezTo>
                <a:lnTo>
                  <a:pt x="10573" y="14722"/>
                </a:lnTo>
                <a:lnTo>
                  <a:pt x="10512" y="11391"/>
                </a:lnTo>
                <a:cubicBezTo>
                  <a:pt x="10600" y="11229"/>
                  <a:pt x="11150" y="10205"/>
                  <a:pt x="11738" y="9180"/>
                </a:cubicBezTo>
                <a:cubicBezTo>
                  <a:pt x="12342" y="8126"/>
                  <a:pt x="13008" y="7040"/>
                  <a:pt x="13015" y="7029"/>
                </a:cubicBezTo>
                <a:cubicBezTo>
                  <a:pt x="13015" y="7029"/>
                  <a:pt x="13098" y="6884"/>
                  <a:pt x="13098" y="6884"/>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68" name="Shape 2868"/>
          <p:cNvSpPr/>
          <p:nvPr/>
        </p:nvSpPr>
        <p:spPr>
          <a:xfrm>
            <a:off x="19965599" y="7464979"/>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3062" y="5890"/>
                </a:moveTo>
                <a:lnTo>
                  <a:pt x="10786" y="7776"/>
                </a:lnTo>
                <a:lnTo>
                  <a:pt x="13925" y="9725"/>
                </a:lnTo>
                <a:lnTo>
                  <a:pt x="16200" y="7926"/>
                </a:lnTo>
                <a:cubicBezTo>
                  <a:pt x="16200" y="7926"/>
                  <a:pt x="13062" y="5890"/>
                  <a:pt x="13062" y="5890"/>
                </a:cubicBezTo>
                <a:close/>
                <a:moveTo>
                  <a:pt x="5400" y="8027"/>
                </a:moveTo>
                <a:lnTo>
                  <a:pt x="7647" y="9763"/>
                </a:lnTo>
                <a:lnTo>
                  <a:pt x="10786" y="7776"/>
                </a:lnTo>
                <a:lnTo>
                  <a:pt x="8630" y="5891"/>
                </a:lnTo>
                <a:cubicBezTo>
                  <a:pt x="8630" y="5891"/>
                  <a:pt x="5400" y="8027"/>
                  <a:pt x="5400" y="8027"/>
                </a:cubicBezTo>
                <a:close/>
                <a:moveTo>
                  <a:pt x="12965" y="14699"/>
                </a:moveTo>
                <a:lnTo>
                  <a:pt x="12958" y="14707"/>
                </a:lnTo>
                <a:lnTo>
                  <a:pt x="10801" y="13100"/>
                </a:lnTo>
                <a:lnTo>
                  <a:pt x="8731" y="14685"/>
                </a:lnTo>
                <a:lnTo>
                  <a:pt x="8712" y="14715"/>
                </a:lnTo>
                <a:lnTo>
                  <a:pt x="7571" y="14025"/>
                </a:lnTo>
                <a:lnTo>
                  <a:pt x="7571" y="14627"/>
                </a:lnTo>
                <a:lnTo>
                  <a:pt x="10799" y="16692"/>
                </a:lnTo>
                <a:lnTo>
                  <a:pt x="14000" y="14627"/>
                </a:lnTo>
                <a:lnTo>
                  <a:pt x="14000" y="14067"/>
                </a:lnTo>
                <a:lnTo>
                  <a:pt x="12965" y="14699"/>
                </a:lnTo>
                <a:cubicBezTo>
                  <a:pt x="12965" y="14699"/>
                  <a:pt x="12965" y="14699"/>
                  <a:pt x="12965" y="14699"/>
                </a:cubicBezTo>
                <a:close/>
                <a:moveTo>
                  <a:pt x="7642" y="9766"/>
                </a:moveTo>
                <a:lnTo>
                  <a:pt x="5404" y="11577"/>
                </a:lnTo>
                <a:lnTo>
                  <a:pt x="7350" y="12746"/>
                </a:lnTo>
                <a:lnTo>
                  <a:pt x="7351" y="12745"/>
                </a:lnTo>
                <a:lnTo>
                  <a:pt x="7775" y="13002"/>
                </a:lnTo>
                <a:lnTo>
                  <a:pt x="8631" y="13516"/>
                </a:lnTo>
                <a:lnTo>
                  <a:pt x="10063" y="12429"/>
                </a:lnTo>
                <a:lnTo>
                  <a:pt x="10780" y="11880"/>
                </a:lnTo>
                <a:lnTo>
                  <a:pt x="10782" y="11882"/>
                </a:lnTo>
                <a:lnTo>
                  <a:pt x="10786" y="11880"/>
                </a:lnTo>
                <a:lnTo>
                  <a:pt x="10798" y="11888"/>
                </a:lnTo>
                <a:lnTo>
                  <a:pt x="10805" y="11880"/>
                </a:lnTo>
                <a:lnTo>
                  <a:pt x="12509" y="13148"/>
                </a:lnTo>
                <a:lnTo>
                  <a:pt x="13007" y="13515"/>
                </a:lnTo>
                <a:lnTo>
                  <a:pt x="16198" y="11575"/>
                </a:lnTo>
                <a:lnTo>
                  <a:pt x="13925" y="9727"/>
                </a:lnTo>
                <a:lnTo>
                  <a:pt x="10788" y="11715"/>
                </a:lnTo>
                <a:cubicBezTo>
                  <a:pt x="10788" y="11715"/>
                  <a:pt x="7642" y="9766"/>
                  <a:pt x="7642" y="9766"/>
                </a:cubicBezTo>
                <a:close/>
                <a:moveTo>
                  <a:pt x="13925" y="9727"/>
                </a:moveTo>
                <a:lnTo>
                  <a:pt x="13925" y="9725"/>
                </a:lnTo>
                <a:lnTo>
                  <a:pt x="13925" y="9725"/>
                </a:lnTo>
                <a:lnTo>
                  <a:pt x="13924" y="9725"/>
                </a:lnTo>
                <a:cubicBezTo>
                  <a:pt x="13924" y="9725"/>
                  <a:pt x="13925" y="9727"/>
                  <a:pt x="13925" y="9727"/>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69" name="Shape 2869"/>
          <p:cNvSpPr/>
          <p:nvPr/>
        </p:nvSpPr>
        <p:spPr>
          <a:xfrm>
            <a:off x="21032121" y="7464979"/>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7"/>
                  <a:pt x="14287" y="14727"/>
                  <a:pt x="13745" y="14727"/>
                </a:cubicBezTo>
                <a:lnTo>
                  <a:pt x="7855" y="14727"/>
                </a:lnTo>
                <a:cubicBezTo>
                  <a:pt x="7313" y="14727"/>
                  <a:pt x="6873" y="14287"/>
                  <a:pt x="6873" y="13745"/>
                </a:cubicBezTo>
                <a:lnTo>
                  <a:pt x="6873" y="10309"/>
                </a:lnTo>
                <a:lnTo>
                  <a:pt x="7904" y="10309"/>
                </a:lnTo>
                <a:cubicBezTo>
                  <a:pt x="7877" y="10470"/>
                  <a:pt x="7855" y="10632"/>
                  <a:pt x="7855" y="10800"/>
                </a:cubicBezTo>
                <a:cubicBezTo>
                  <a:pt x="7855" y="12427"/>
                  <a:pt x="9173" y="13745"/>
                  <a:pt x="10800" y="13745"/>
                </a:cubicBezTo>
                <a:cubicBezTo>
                  <a:pt x="12426"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70" name="Shape 2870"/>
          <p:cNvSpPr/>
          <p:nvPr/>
        </p:nvSpPr>
        <p:spPr>
          <a:xfrm>
            <a:off x="22098643" y="7464979"/>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5709" y="10800"/>
                </a:moveTo>
                <a:cubicBezTo>
                  <a:pt x="15709" y="12575"/>
                  <a:pt x="14764" y="14125"/>
                  <a:pt x="13353" y="14987"/>
                </a:cubicBezTo>
                <a:lnTo>
                  <a:pt x="14834" y="10707"/>
                </a:lnTo>
                <a:cubicBezTo>
                  <a:pt x="15118" y="9995"/>
                  <a:pt x="15213" y="9425"/>
                  <a:pt x="15213" y="8919"/>
                </a:cubicBezTo>
                <a:cubicBezTo>
                  <a:pt x="15213" y="8812"/>
                  <a:pt x="15201" y="8718"/>
                  <a:pt x="15194" y="8620"/>
                </a:cubicBezTo>
                <a:cubicBezTo>
                  <a:pt x="15521" y="9277"/>
                  <a:pt x="15709" y="10016"/>
                  <a:pt x="15709" y="10800"/>
                </a:cubicBezTo>
                <a:moveTo>
                  <a:pt x="11487" y="8460"/>
                </a:moveTo>
                <a:cubicBezTo>
                  <a:pt x="11788" y="8444"/>
                  <a:pt x="12059" y="8413"/>
                  <a:pt x="12059" y="8413"/>
                </a:cubicBezTo>
                <a:cubicBezTo>
                  <a:pt x="12328" y="8380"/>
                  <a:pt x="12296" y="7986"/>
                  <a:pt x="12027" y="8001"/>
                </a:cubicBezTo>
                <a:cubicBezTo>
                  <a:pt x="12027" y="8001"/>
                  <a:pt x="11219" y="8065"/>
                  <a:pt x="10697" y="8065"/>
                </a:cubicBezTo>
                <a:cubicBezTo>
                  <a:pt x="10206" y="8065"/>
                  <a:pt x="9382" y="8001"/>
                  <a:pt x="9382" y="8001"/>
                </a:cubicBezTo>
                <a:cubicBezTo>
                  <a:pt x="9113" y="7986"/>
                  <a:pt x="9082" y="8396"/>
                  <a:pt x="9351" y="8413"/>
                </a:cubicBezTo>
                <a:cubicBezTo>
                  <a:pt x="9351" y="8413"/>
                  <a:pt x="9605" y="8444"/>
                  <a:pt x="9874" y="8460"/>
                </a:cubicBezTo>
                <a:lnTo>
                  <a:pt x="10651" y="10590"/>
                </a:lnTo>
                <a:lnTo>
                  <a:pt x="9559" y="13866"/>
                </a:lnTo>
                <a:lnTo>
                  <a:pt x="7742" y="8460"/>
                </a:lnTo>
                <a:cubicBezTo>
                  <a:pt x="8042" y="8444"/>
                  <a:pt x="8313" y="8413"/>
                  <a:pt x="8313" y="8413"/>
                </a:cubicBezTo>
                <a:cubicBezTo>
                  <a:pt x="8581" y="8380"/>
                  <a:pt x="8550" y="7986"/>
                  <a:pt x="8281" y="8001"/>
                </a:cubicBezTo>
                <a:cubicBezTo>
                  <a:pt x="8281" y="8001"/>
                  <a:pt x="7473" y="8065"/>
                  <a:pt x="6951" y="8065"/>
                </a:cubicBezTo>
                <a:cubicBezTo>
                  <a:pt x="6885" y="8065"/>
                  <a:pt x="6805" y="8063"/>
                  <a:pt x="6726" y="8060"/>
                </a:cubicBezTo>
                <a:cubicBezTo>
                  <a:pt x="7608" y="6752"/>
                  <a:pt x="9103" y="5891"/>
                  <a:pt x="10800" y="5891"/>
                </a:cubicBezTo>
                <a:cubicBezTo>
                  <a:pt x="12045" y="5891"/>
                  <a:pt x="13178" y="6358"/>
                  <a:pt x="14044" y="7122"/>
                </a:cubicBezTo>
                <a:cubicBezTo>
                  <a:pt x="13590" y="7157"/>
                  <a:pt x="13299" y="7563"/>
                  <a:pt x="13299" y="8001"/>
                </a:cubicBezTo>
                <a:cubicBezTo>
                  <a:pt x="13299" y="8413"/>
                  <a:pt x="13505" y="8761"/>
                  <a:pt x="13758" y="9172"/>
                </a:cubicBezTo>
                <a:cubicBezTo>
                  <a:pt x="13948" y="9504"/>
                  <a:pt x="14169" y="9931"/>
                  <a:pt x="14169" y="10548"/>
                </a:cubicBezTo>
                <a:cubicBezTo>
                  <a:pt x="14169" y="10975"/>
                  <a:pt x="14005" y="11471"/>
                  <a:pt x="13790" y="12162"/>
                </a:cubicBezTo>
                <a:lnTo>
                  <a:pt x="13291" y="13825"/>
                </a:lnTo>
                <a:cubicBezTo>
                  <a:pt x="13291" y="13825"/>
                  <a:pt x="11487" y="8460"/>
                  <a:pt x="11487" y="8460"/>
                </a:cubicBezTo>
                <a:close/>
                <a:moveTo>
                  <a:pt x="10800" y="15709"/>
                </a:moveTo>
                <a:cubicBezTo>
                  <a:pt x="10320" y="15709"/>
                  <a:pt x="9857" y="15637"/>
                  <a:pt x="9417" y="15508"/>
                </a:cubicBezTo>
                <a:lnTo>
                  <a:pt x="10887" y="11237"/>
                </a:lnTo>
                <a:cubicBezTo>
                  <a:pt x="10887" y="11237"/>
                  <a:pt x="12211" y="14864"/>
                  <a:pt x="12426" y="15428"/>
                </a:cubicBezTo>
                <a:cubicBezTo>
                  <a:pt x="11916" y="15607"/>
                  <a:pt x="11370" y="15709"/>
                  <a:pt x="10800" y="15709"/>
                </a:cubicBezTo>
                <a:moveTo>
                  <a:pt x="5891" y="10800"/>
                </a:moveTo>
                <a:cubicBezTo>
                  <a:pt x="5891" y="10118"/>
                  <a:pt x="6030" y="9470"/>
                  <a:pt x="6281" y="8880"/>
                </a:cubicBezTo>
                <a:lnTo>
                  <a:pt x="8578" y="15174"/>
                </a:lnTo>
                <a:cubicBezTo>
                  <a:pt x="6985" y="14362"/>
                  <a:pt x="5891" y="12711"/>
                  <a:pt x="5891" y="10800"/>
                </a:cubicBezTo>
                <a:moveTo>
                  <a:pt x="10800" y="4909"/>
                </a:moveTo>
                <a:cubicBezTo>
                  <a:pt x="7547" y="4909"/>
                  <a:pt x="4909" y="7547"/>
                  <a:pt x="4909" y="10800"/>
                </a:cubicBezTo>
                <a:cubicBezTo>
                  <a:pt x="4909" y="14054"/>
                  <a:pt x="7547" y="16691"/>
                  <a:pt x="10800" y="16691"/>
                </a:cubicBezTo>
                <a:cubicBezTo>
                  <a:pt x="14054" y="16691"/>
                  <a:pt x="16691" y="14054"/>
                  <a:pt x="16691" y="10800"/>
                </a:cubicBezTo>
                <a:cubicBezTo>
                  <a:pt x="16691" y="7547"/>
                  <a:pt x="14054" y="4909"/>
                  <a:pt x="10800" y="4909"/>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71" name="Shape 2871"/>
          <p:cNvSpPr/>
          <p:nvPr/>
        </p:nvSpPr>
        <p:spPr>
          <a:xfrm>
            <a:off x="12499944" y="853150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236" y="10309"/>
                </a:moveTo>
                <a:cubicBezTo>
                  <a:pt x="13552" y="10309"/>
                  <a:pt x="12889" y="10401"/>
                  <a:pt x="12252" y="10556"/>
                </a:cubicBezTo>
                <a:cubicBezTo>
                  <a:pt x="12104" y="10191"/>
                  <a:pt x="11941" y="9834"/>
                  <a:pt x="11763" y="9484"/>
                </a:cubicBezTo>
                <a:cubicBezTo>
                  <a:pt x="12783" y="9001"/>
                  <a:pt x="13728" y="8390"/>
                  <a:pt x="14592" y="7682"/>
                </a:cubicBezTo>
                <a:cubicBezTo>
                  <a:pt x="15222" y="8448"/>
                  <a:pt x="15619" y="9407"/>
                  <a:pt x="15692" y="10457"/>
                </a:cubicBezTo>
                <a:cubicBezTo>
                  <a:pt x="15218" y="10370"/>
                  <a:pt x="14736" y="10309"/>
                  <a:pt x="14236" y="10309"/>
                </a:cubicBezTo>
                <a:moveTo>
                  <a:pt x="13226" y="15065"/>
                </a:moveTo>
                <a:cubicBezTo>
                  <a:pt x="13168" y="13821"/>
                  <a:pt x="12957" y="12618"/>
                  <a:pt x="12590" y="11483"/>
                </a:cubicBezTo>
                <a:cubicBezTo>
                  <a:pt x="13120" y="11361"/>
                  <a:pt x="13669" y="11291"/>
                  <a:pt x="14236" y="11291"/>
                </a:cubicBezTo>
                <a:cubicBezTo>
                  <a:pt x="14726" y="11291"/>
                  <a:pt x="15199" y="11358"/>
                  <a:pt x="15661" y="11451"/>
                </a:cubicBezTo>
                <a:cubicBezTo>
                  <a:pt x="15455" y="13001"/>
                  <a:pt x="14529" y="14322"/>
                  <a:pt x="13226" y="15065"/>
                </a:cubicBezTo>
                <a:moveTo>
                  <a:pt x="10800" y="15709"/>
                </a:moveTo>
                <a:cubicBezTo>
                  <a:pt x="9746" y="15709"/>
                  <a:pt x="8772" y="15374"/>
                  <a:pt x="7971" y="14808"/>
                </a:cubicBezTo>
                <a:cubicBezTo>
                  <a:pt x="8822" y="13429"/>
                  <a:pt x="10108" y="12348"/>
                  <a:pt x="11646" y="11769"/>
                </a:cubicBezTo>
                <a:cubicBezTo>
                  <a:pt x="12027" y="12943"/>
                  <a:pt x="12241" y="14191"/>
                  <a:pt x="12264" y="15487"/>
                </a:cubicBezTo>
                <a:cubicBezTo>
                  <a:pt x="11801" y="15631"/>
                  <a:pt x="11310" y="15709"/>
                  <a:pt x="10800" y="15709"/>
                </a:cubicBezTo>
                <a:moveTo>
                  <a:pt x="5891" y="10800"/>
                </a:moveTo>
                <a:cubicBezTo>
                  <a:pt x="7641" y="10800"/>
                  <a:pt x="9313" y="10470"/>
                  <a:pt x="10852" y="9873"/>
                </a:cubicBezTo>
                <a:cubicBezTo>
                  <a:pt x="11016" y="10192"/>
                  <a:pt x="11171" y="10515"/>
                  <a:pt x="11309" y="10848"/>
                </a:cubicBezTo>
                <a:cubicBezTo>
                  <a:pt x="9614" y="11484"/>
                  <a:pt x="8190" y="12658"/>
                  <a:pt x="7225" y="14157"/>
                </a:cubicBezTo>
                <a:cubicBezTo>
                  <a:pt x="6400" y="13279"/>
                  <a:pt x="5891" y="12100"/>
                  <a:pt x="5891" y="10800"/>
                </a:cubicBezTo>
                <a:moveTo>
                  <a:pt x="8358" y="6546"/>
                </a:moveTo>
                <a:cubicBezTo>
                  <a:pt x="9117" y="7279"/>
                  <a:pt x="9793" y="8099"/>
                  <a:pt x="10353" y="9000"/>
                </a:cubicBezTo>
                <a:cubicBezTo>
                  <a:pt x="8991" y="9509"/>
                  <a:pt x="7526" y="9801"/>
                  <a:pt x="5990" y="9813"/>
                </a:cubicBezTo>
                <a:cubicBezTo>
                  <a:pt x="6276" y="8414"/>
                  <a:pt x="7158" y="7236"/>
                  <a:pt x="8358" y="6546"/>
                </a:cubicBezTo>
                <a:moveTo>
                  <a:pt x="10800" y="5891"/>
                </a:moveTo>
                <a:cubicBezTo>
                  <a:pt x="11968" y="5891"/>
                  <a:pt x="13040" y="6300"/>
                  <a:pt x="13882" y="6982"/>
                </a:cubicBezTo>
                <a:cubicBezTo>
                  <a:pt x="13087" y="7622"/>
                  <a:pt x="12217" y="8174"/>
                  <a:pt x="11282" y="8612"/>
                </a:cubicBezTo>
                <a:cubicBezTo>
                  <a:pt x="10732" y="7702"/>
                  <a:pt x="10073" y="6869"/>
                  <a:pt x="9333" y="6114"/>
                </a:cubicBezTo>
                <a:cubicBezTo>
                  <a:pt x="9797" y="5970"/>
                  <a:pt x="10289" y="5891"/>
                  <a:pt x="10800" y="5891"/>
                </a:cubicBezTo>
                <a:moveTo>
                  <a:pt x="10800" y="4909"/>
                </a:moveTo>
                <a:cubicBezTo>
                  <a:pt x="7547" y="4909"/>
                  <a:pt x="4909" y="7547"/>
                  <a:pt x="4909" y="10800"/>
                </a:cubicBezTo>
                <a:cubicBezTo>
                  <a:pt x="4909" y="14053"/>
                  <a:pt x="7547" y="16691"/>
                  <a:pt x="10800" y="16691"/>
                </a:cubicBezTo>
                <a:cubicBezTo>
                  <a:pt x="14053" y="16691"/>
                  <a:pt x="16691" y="14053"/>
                  <a:pt x="16691" y="10800"/>
                </a:cubicBezTo>
                <a:cubicBezTo>
                  <a:pt x="16691" y="7547"/>
                  <a:pt x="14053" y="4909"/>
                  <a:pt x="10800" y="490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72" name="Shape 2872"/>
          <p:cNvSpPr/>
          <p:nvPr/>
        </p:nvSpPr>
        <p:spPr>
          <a:xfrm>
            <a:off x="13566466" y="853150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5929" y="7018"/>
                </a:moveTo>
                <a:cubicBezTo>
                  <a:pt x="15540" y="7246"/>
                  <a:pt x="15108" y="7411"/>
                  <a:pt x="14650" y="7499"/>
                </a:cubicBezTo>
                <a:cubicBezTo>
                  <a:pt x="14282" y="7114"/>
                  <a:pt x="13759" y="6874"/>
                  <a:pt x="13180" y="6874"/>
                </a:cubicBezTo>
                <a:cubicBezTo>
                  <a:pt x="12067" y="6874"/>
                  <a:pt x="11165" y="7762"/>
                  <a:pt x="11165" y="8856"/>
                </a:cubicBezTo>
                <a:cubicBezTo>
                  <a:pt x="11165" y="9011"/>
                  <a:pt x="11183" y="9162"/>
                  <a:pt x="11217" y="9308"/>
                </a:cubicBezTo>
                <a:cubicBezTo>
                  <a:pt x="9543" y="9225"/>
                  <a:pt x="8059" y="8436"/>
                  <a:pt x="7066" y="7236"/>
                </a:cubicBezTo>
                <a:cubicBezTo>
                  <a:pt x="6892" y="7529"/>
                  <a:pt x="6793" y="7870"/>
                  <a:pt x="6793" y="8233"/>
                </a:cubicBezTo>
                <a:cubicBezTo>
                  <a:pt x="6793" y="8921"/>
                  <a:pt x="7148" y="9528"/>
                  <a:pt x="7689" y="9883"/>
                </a:cubicBezTo>
                <a:cubicBezTo>
                  <a:pt x="7359" y="9873"/>
                  <a:pt x="7048" y="9784"/>
                  <a:pt x="6777" y="9635"/>
                </a:cubicBezTo>
                <a:cubicBezTo>
                  <a:pt x="6776" y="9644"/>
                  <a:pt x="6776" y="9652"/>
                  <a:pt x="6776" y="9660"/>
                </a:cubicBezTo>
                <a:cubicBezTo>
                  <a:pt x="6776" y="10621"/>
                  <a:pt x="7471" y="11422"/>
                  <a:pt x="8392" y="11604"/>
                </a:cubicBezTo>
                <a:cubicBezTo>
                  <a:pt x="8223" y="11650"/>
                  <a:pt x="8045" y="11673"/>
                  <a:pt x="7861" y="11673"/>
                </a:cubicBezTo>
                <a:cubicBezTo>
                  <a:pt x="7732" y="11673"/>
                  <a:pt x="7606" y="11661"/>
                  <a:pt x="7483" y="11638"/>
                </a:cubicBezTo>
                <a:cubicBezTo>
                  <a:pt x="7739" y="12426"/>
                  <a:pt x="8482" y="12999"/>
                  <a:pt x="9364" y="13015"/>
                </a:cubicBezTo>
                <a:cubicBezTo>
                  <a:pt x="8674" y="13547"/>
                  <a:pt x="7806" y="13863"/>
                  <a:pt x="6862" y="13863"/>
                </a:cubicBezTo>
                <a:cubicBezTo>
                  <a:pt x="6699" y="13863"/>
                  <a:pt x="6539" y="13855"/>
                  <a:pt x="6382" y="13837"/>
                </a:cubicBezTo>
                <a:cubicBezTo>
                  <a:pt x="7273" y="14398"/>
                  <a:pt x="8332" y="14727"/>
                  <a:pt x="9470" y="14727"/>
                </a:cubicBezTo>
                <a:cubicBezTo>
                  <a:pt x="13174" y="14727"/>
                  <a:pt x="15200" y="11706"/>
                  <a:pt x="15200" y="9086"/>
                </a:cubicBezTo>
                <a:cubicBezTo>
                  <a:pt x="15200" y="9000"/>
                  <a:pt x="15199" y="8914"/>
                  <a:pt x="15195" y="8829"/>
                </a:cubicBezTo>
                <a:cubicBezTo>
                  <a:pt x="15588" y="8550"/>
                  <a:pt x="15930" y="8201"/>
                  <a:pt x="16200" y="7804"/>
                </a:cubicBezTo>
                <a:cubicBezTo>
                  <a:pt x="15839" y="7960"/>
                  <a:pt x="15451" y="8067"/>
                  <a:pt x="15043" y="8115"/>
                </a:cubicBezTo>
                <a:cubicBezTo>
                  <a:pt x="15459" y="7870"/>
                  <a:pt x="15778" y="7482"/>
                  <a:pt x="15929" y="7018"/>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73" name="Shape 2873"/>
          <p:cNvSpPr/>
          <p:nvPr/>
        </p:nvSpPr>
        <p:spPr>
          <a:xfrm>
            <a:off x="14632988" y="853150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5" y="7858"/>
                </a:lnTo>
                <a:lnTo>
                  <a:pt x="13245" y="6381"/>
                </a:lnTo>
                <a:lnTo>
                  <a:pt x="11938" y="6381"/>
                </a:lnTo>
                <a:cubicBezTo>
                  <a:pt x="10368"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74" name="Shape 2874"/>
          <p:cNvSpPr/>
          <p:nvPr/>
        </p:nvSpPr>
        <p:spPr>
          <a:xfrm>
            <a:off x="15699510" y="853150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4324" y="12090"/>
                </a:moveTo>
                <a:cubicBezTo>
                  <a:pt x="14020" y="12090"/>
                  <a:pt x="14020" y="12429"/>
                  <a:pt x="14020" y="12429"/>
                </a:cubicBezTo>
                <a:lnTo>
                  <a:pt x="14020" y="12863"/>
                </a:lnTo>
                <a:lnTo>
                  <a:pt x="14629" y="12863"/>
                </a:lnTo>
                <a:lnTo>
                  <a:pt x="14629" y="12429"/>
                </a:lnTo>
                <a:cubicBezTo>
                  <a:pt x="14629" y="12429"/>
                  <a:pt x="14629" y="12090"/>
                  <a:pt x="14324" y="12090"/>
                </a:cubicBezTo>
                <a:moveTo>
                  <a:pt x="15287" y="12380"/>
                </a:moveTo>
                <a:lnTo>
                  <a:pt x="15287" y="13348"/>
                </a:lnTo>
                <a:lnTo>
                  <a:pt x="14020" y="13348"/>
                </a:lnTo>
                <a:lnTo>
                  <a:pt x="14020" y="14072"/>
                </a:lnTo>
                <a:cubicBezTo>
                  <a:pt x="14020" y="14072"/>
                  <a:pt x="14020" y="14411"/>
                  <a:pt x="14324" y="14411"/>
                </a:cubicBezTo>
                <a:cubicBezTo>
                  <a:pt x="14629" y="14411"/>
                  <a:pt x="14629" y="14072"/>
                  <a:pt x="14629" y="14072"/>
                </a:cubicBezTo>
                <a:lnTo>
                  <a:pt x="14629" y="13734"/>
                </a:lnTo>
                <a:lnTo>
                  <a:pt x="15287" y="13734"/>
                </a:lnTo>
                <a:lnTo>
                  <a:pt x="15287" y="14266"/>
                </a:lnTo>
                <a:cubicBezTo>
                  <a:pt x="15287" y="14266"/>
                  <a:pt x="15186" y="14943"/>
                  <a:pt x="14375" y="14943"/>
                </a:cubicBezTo>
                <a:cubicBezTo>
                  <a:pt x="13564" y="14943"/>
                  <a:pt x="13412" y="14266"/>
                  <a:pt x="13412" y="14266"/>
                </a:cubicBezTo>
                <a:lnTo>
                  <a:pt x="13412" y="12380"/>
                </a:lnTo>
                <a:cubicBezTo>
                  <a:pt x="13412" y="12380"/>
                  <a:pt x="13412" y="11558"/>
                  <a:pt x="14375" y="11558"/>
                </a:cubicBezTo>
                <a:cubicBezTo>
                  <a:pt x="15338" y="11558"/>
                  <a:pt x="15287" y="12380"/>
                  <a:pt x="15287" y="12380"/>
                </a:cubicBezTo>
                <a:moveTo>
                  <a:pt x="12905" y="14169"/>
                </a:moveTo>
                <a:cubicBezTo>
                  <a:pt x="12905" y="14169"/>
                  <a:pt x="12905" y="14943"/>
                  <a:pt x="12347" y="14943"/>
                </a:cubicBezTo>
                <a:cubicBezTo>
                  <a:pt x="12005" y="14943"/>
                  <a:pt x="11798" y="14762"/>
                  <a:pt x="11688" y="14621"/>
                </a:cubicBezTo>
                <a:lnTo>
                  <a:pt x="11688" y="14895"/>
                </a:lnTo>
                <a:lnTo>
                  <a:pt x="11028" y="14895"/>
                </a:lnTo>
                <a:lnTo>
                  <a:pt x="11028" y="10446"/>
                </a:lnTo>
                <a:lnTo>
                  <a:pt x="11688" y="10446"/>
                </a:lnTo>
                <a:lnTo>
                  <a:pt x="11688" y="11888"/>
                </a:lnTo>
                <a:cubicBezTo>
                  <a:pt x="11788" y="11782"/>
                  <a:pt x="12037" y="11558"/>
                  <a:pt x="12347" y="11558"/>
                </a:cubicBezTo>
                <a:cubicBezTo>
                  <a:pt x="12752" y="11558"/>
                  <a:pt x="12905" y="11896"/>
                  <a:pt x="12905" y="12332"/>
                </a:cubicBezTo>
                <a:cubicBezTo>
                  <a:pt x="12905" y="12332"/>
                  <a:pt x="12905" y="14169"/>
                  <a:pt x="12905" y="14169"/>
                </a:cubicBezTo>
                <a:close/>
                <a:moveTo>
                  <a:pt x="10521" y="14895"/>
                </a:moveTo>
                <a:lnTo>
                  <a:pt x="9913" y="14895"/>
                </a:lnTo>
                <a:lnTo>
                  <a:pt x="9913" y="14605"/>
                </a:lnTo>
                <a:cubicBezTo>
                  <a:pt x="9913" y="14605"/>
                  <a:pt x="9558" y="14943"/>
                  <a:pt x="9152" y="14943"/>
                </a:cubicBezTo>
                <a:cubicBezTo>
                  <a:pt x="8747" y="14943"/>
                  <a:pt x="8696" y="14556"/>
                  <a:pt x="8696" y="14556"/>
                </a:cubicBezTo>
                <a:lnTo>
                  <a:pt x="8696" y="11558"/>
                </a:lnTo>
                <a:lnTo>
                  <a:pt x="9304" y="11558"/>
                </a:lnTo>
                <a:lnTo>
                  <a:pt x="9304" y="14362"/>
                </a:lnTo>
                <a:cubicBezTo>
                  <a:pt x="9304" y="14362"/>
                  <a:pt x="9304" y="14508"/>
                  <a:pt x="9507" y="14508"/>
                </a:cubicBezTo>
                <a:cubicBezTo>
                  <a:pt x="9710" y="14508"/>
                  <a:pt x="9913" y="14266"/>
                  <a:pt x="9913" y="14266"/>
                </a:cubicBezTo>
                <a:lnTo>
                  <a:pt x="9913" y="11558"/>
                </a:lnTo>
                <a:lnTo>
                  <a:pt x="10521" y="11558"/>
                </a:lnTo>
                <a:cubicBezTo>
                  <a:pt x="10521" y="11558"/>
                  <a:pt x="10521" y="14895"/>
                  <a:pt x="10521" y="14895"/>
                </a:cubicBezTo>
                <a:close/>
                <a:moveTo>
                  <a:pt x="8595" y="11074"/>
                </a:moveTo>
                <a:lnTo>
                  <a:pt x="7834" y="11074"/>
                </a:lnTo>
                <a:lnTo>
                  <a:pt x="7834" y="14895"/>
                </a:lnTo>
                <a:lnTo>
                  <a:pt x="7124" y="14895"/>
                </a:lnTo>
                <a:lnTo>
                  <a:pt x="7124" y="11074"/>
                </a:lnTo>
                <a:lnTo>
                  <a:pt x="6364" y="11074"/>
                </a:lnTo>
                <a:lnTo>
                  <a:pt x="6364" y="10446"/>
                </a:lnTo>
                <a:lnTo>
                  <a:pt x="8595" y="10446"/>
                </a:lnTo>
                <a:cubicBezTo>
                  <a:pt x="8595" y="10446"/>
                  <a:pt x="8595" y="11074"/>
                  <a:pt x="8595" y="11074"/>
                </a:cubicBezTo>
                <a:close/>
                <a:moveTo>
                  <a:pt x="14527" y="9430"/>
                </a:moveTo>
                <a:cubicBezTo>
                  <a:pt x="14527" y="9430"/>
                  <a:pt x="12667" y="9334"/>
                  <a:pt x="10800" y="9334"/>
                </a:cubicBezTo>
                <a:cubicBezTo>
                  <a:pt x="8941" y="9334"/>
                  <a:pt x="7074" y="9430"/>
                  <a:pt x="7074" y="9430"/>
                </a:cubicBezTo>
                <a:cubicBezTo>
                  <a:pt x="6234" y="9430"/>
                  <a:pt x="5552" y="10080"/>
                  <a:pt x="5552" y="10881"/>
                </a:cubicBezTo>
                <a:cubicBezTo>
                  <a:pt x="5552" y="10881"/>
                  <a:pt x="5400" y="11822"/>
                  <a:pt x="5400" y="12767"/>
                </a:cubicBezTo>
                <a:cubicBezTo>
                  <a:pt x="5400" y="13708"/>
                  <a:pt x="5552" y="14652"/>
                  <a:pt x="5552" y="14652"/>
                </a:cubicBezTo>
                <a:cubicBezTo>
                  <a:pt x="5552" y="15454"/>
                  <a:pt x="6234" y="16104"/>
                  <a:pt x="7074" y="16104"/>
                </a:cubicBezTo>
                <a:cubicBezTo>
                  <a:pt x="7074" y="16104"/>
                  <a:pt x="8905" y="16200"/>
                  <a:pt x="10800" y="16200"/>
                </a:cubicBezTo>
                <a:cubicBezTo>
                  <a:pt x="12631" y="16200"/>
                  <a:pt x="14527" y="16104"/>
                  <a:pt x="14527" y="16104"/>
                </a:cubicBezTo>
                <a:cubicBezTo>
                  <a:pt x="15367" y="16104"/>
                  <a:pt x="16049" y="15454"/>
                  <a:pt x="16049" y="14652"/>
                </a:cubicBezTo>
                <a:cubicBezTo>
                  <a:pt x="16049" y="14652"/>
                  <a:pt x="16200" y="13700"/>
                  <a:pt x="16200" y="12767"/>
                </a:cubicBezTo>
                <a:cubicBezTo>
                  <a:pt x="16200" y="11814"/>
                  <a:pt x="16049" y="10881"/>
                  <a:pt x="16049" y="10881"/>
                </a:cubicBezTo>
                <a:cubicBezTo>
                  <a:pt x="16049" y="10080"/>
                  <a:pt x="15367" y="9430"/>
                  <a:pt x="14527" y="9430"/>
                </a:cubicBezTo>
                <a:moveTo>
                  <a:pt x="11992" y="12090"/>
                </a:moveTo>
                <a:cubicBezTo>
                  <a:pt x="11860" y="12090"/>
                  <a:pt x="11757" y="12167"/>
                  <a:pt x="11688" y="12243"/>
                </a:cubicBezTo>
                <a:lnTo>
                  <a:pt x="11688" y="14276"/>
                </a:lnTo>
                <a:cubicBezTo>
                  <a:pt x="11751" y="14345"/>
                  <a:pt x="11848" y="14411"/>
                  <a:pt x="11992" y="14411"/>
                </a:cubicBezTo>
                <a:cubicBezTo>
                  <a:pt x="12296" y="14411"/>
                  <a:pt x="12296" y="14072"/>
                  <a:pt x="12296" y="14072"/>
                </a:cubicBezTo>
                <a:lnTo>
                  <a:pt x="12296" y="12429"/>
                </a:lnTo>
                <a:cubicBezTo>
                  <a:pt x="12296" y="12429"/>
                  <a:pt x="12245" y="12090"/>
                  <a:pt x="11992" y="12090"/>
                </a:cubicBezTo>
                <a:moveTo>
                  <a:pt x="20618" y="19636"/>
                </a:moveTo>
                <a:cubicBezTo>
                  <a:pt x="20618" y="20179"/>
                  <a:pt x="20179"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986" y="8751"/>
                </a:moveTo>
                <a:lnTo>
                  <a:pt x="8696" y="8751"/>
                </a:lnTo>
                <a:lnTo>
                  <a:pt x="8696" y="7188"/>
                </a:lnTo>
                <a:lnTo>
                  <a:pt x="9507" y="4970"/>
                </a:lnTo>
                <a:lnTo>
                  <a:pt x="8848" y="4970"/>
                </a:lnTo>
                <a:lnTo>
                  <a:pt x="8341" y="6433"/>
                </a:lnTo>
                <a:lnTo>
                  <a:pt x="7834" y="4970"/>
                </a:lnTo>
                <a:lnTo>
                  <a:pt x="7124" y="4970"/>
                </a:lnTo>
                <a:lnTo>
                  <a:pt x="7986" y="7188"/>
                </a:lnTo>
                <a:cubicBezTo>
                  <a:pt x="7986" y="7188"/>
                  <a:pt x="7986" y="8751"/>
                  <a:pt x="7986" y="8751"/>
                </a:cubicBezTo>
                <a:close/>
                <a:moveTo>
                  <a:pt x="10166" y="6634"/>
                </a:moveTo>
                <a:cubicBezTo>
                  <a:pt x="10166" y="6467"/>
                  <a:pt x="10303" y="6332"/>
                  <a:pt x="10471" y="6332"/>
                </a:cubicBezTo>
                <a:cubicBezTo>
                  <a:pt x="10639" y="6332"/>
                  <a:pt x="10775" y="6467"/>
                  <a:pt x="10775" y="6634"/>
                </a:cubicBezTo>
                <a:lnTo>
                  <a:pt x="10775" y="8045"/>
                </a:lnTo>
                <a:cubicBezTo>
                  <a:pt x="10775" y="8212"/>
                  <a:pt x="10639" y="8348"/>
                  <a:pt x="10471" y="8348"/>
                </a:cubicBezTo>
                <a:cubicBezTo>
                  <a:pt x="10303" y="8348"/>
                  <a:pt x="10166" y="8212"/>
                  <a:pt x="10166" y="8045"/>
                </a:cubicBezTo>
                <a:cubicBezTo>
                  <a:pt x="10166" y="8045"/>
                  <a:pt x="10166" y="6634"/>
                  <a:pt x="10166" y="6634"/>
                </a:cubicBezTo>
                <a:close/>
                <a:moveTo>
                  <a:pt x="10369" y="8801"/>
                </a:moveTo>
                <a:lnTo>
                  <a:pt x="10572" y="8801"/>
                </a:lnTo>
                <a:cubicBezTo>
                  <a:pt x="11020" y="8801"/>
                  <a:pt x="11383" y="8440"/>
                  <a:pt x="11383" y="7995"/>
                </a:cubicBezTo>
                <a:lnTo>
                  <a:pt x="11383" y="6684"/>
                </a:lnTo>
                <a:cubicBezTo>
                  <a:pt x="11383" y="6239"/>
                  <a:pt x="11020" y="5877"/>
                  <a:pt x="10572" y="5877"/>
                </a:cubicBezTo>
                <a:lnTo>
                  <a:pt x="10369" y="5877"/>
                </a:lnTo>
                <a:cubicBezTo>
                  <a:pt x="9921" y="5877"/>
                  <a:pt x="9558" y="6239"/>
                  <a:pt x="9558" y="6684"/>
                </a:cubicBezTo>
                <a:lnTo>
                  <a:pt x="9558" y="7995"/>
                </a:lnTo>
                <a:cubicBezTo>
                  <a:pt x="9558" y="8440"/>
                  <a:pt x="9921" y="8801"/>
                  <a:pt x="10369" y="8801"/>
                </a:cubicBezTo>
                <a:moveTo>
                  <a:pt x="12398" y="8801"/>
                </a:moveTo>
                <a:cubicBezTo>
                  <a:pt x="12803" y="8801"/>
                  <a:pt x="13158" y="8449"/>
                  <a:pt x="13158" y="8449"/>
                </a:cubicBezTo>
                <a:lnTo>
                  <a:pt x="13158" y="8751"/>
                </a:lnTo>
                <a:lnTo>
                  <a:pt x="13767" y="8751"/>
                </a:lnTo>
                <a:lnTo>
                  <a:pt x="13767" y="5877"/>
                </a:lnTo>
                <a:lnTo>
                  <a:pt x="13158" y="5877"/>
                </a:lnTo>
                <a:lnTo>
                  <a:pt x="13158" y="8096"/>
                </a:lnTo>
                <a:cubicBezTo>
                  <a:pt x="13158" y="8096"/>
                  <a:pt x="12955" y="8348"/>
                  <a:pt x="12752" y="8348"/>
                </a:cubicBezTo>
                <a:cubicBezTo>
                  <a:pt x="12550" y="8348"/>
                  <a:pt x="12550" y="8197"/>
                  <a:pt x="12550" y="8197"/>
                </a:cubicBezTo>
                <a:lnTo>
                  <a:pt x="12550" y="5877"/>
                </a:lnTo>
                <a:lnTo>
                  <a:pt x="11941" y="5877"/>
                </a:lnTo>
                <a:lnTo>
                  <a:pt x="11941" y="8398"/>
                </a:lnTo>
                <a:cubicBezTo>
                  <a:pt x="11941" y="8398"/>
                  <a:pt x="11992" y="8801"/>
                  <a:pt x="12398" y="880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75" name="Shape 2875"/>
          <p:cNvSpPr/>
          <p:nvPr/>
        </p:nvSpPr>
        <p:spPr>
          <a:xfrm>
            <a:off x="16766032" y="853150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0672" y="6382"/>
                </a:moveTo>
                <a:cubicBezTo>
                  <a:pt x="10463" y="6409"/>
                  <a:pt x="10255" y="6435"/>
                  <a:pt x="10045" y="6460"/>
                </a:cubicBezTo>
                <a:cubicBezTo>
                  <a:pt x="9652" y="6558"/>
                  <a:pt x="9223" y="6650"/>
                  <a:pt x="8905" y="6836"/>
                </a:cubicBezTo>
                <a:cubicBezTo>
                  <a:pt x="8055" y="7333"/>
                  <a:pt x="7467" y="7913"/>
                  <a:pt x="7073" y="8856"/>
                </a:cubicBezTo>
                <a:cubicBezTo>
                  <a:pt x="7009" y="9009"/>
                  <a:pt x="7007" y="9157"/>
                  <a:pt x="6960" y="9326"/>
                </a:cubicBezTo>
                <a:cubicBezTo>
                  <a:pt x="6658" y="10425"/>
                  <a:pt x="7194" y="11563"/>
                  <a:pt x="7844" y="11956"/>
                </a:cubicBezTo>
                <a:cubicBezTo>
                  <a:pt x="7969" y="12032"/>
                  <a:pt x="8254" y="12166"/>
                  <a:pt x="8358" y="11987"/>
                </a:cubicBezTo>
                <a:cubicBezTo>
                  <a:pt x="8416" y="11889"/>
                  <a:pt x="8403" y="11758"/>
                  <a:pt x="8438" y="11643"/>
                </a:cubicBezTo>
                <a:cubicBezTo>
                  <a:pt x="8462" y="11568"/>
                  <a:pt x="8536" y="11424"/>
                  <a:pt x="8519" y="11330"/>
                </a:cubicBezTo>
                <a:cubicBezTo>
                  <a:pt x="8490" y="11170"/>
                  <a:pt x="8318" y="11068"/>
                  <a:pt x="8246" y="10939"/>
                </a:cubicBezTo>
                <a:cubicBezTo>
                  <a:pt x="8099" y="10676"/>
                  <a:pt x="8092" y="10444"/>
                  <a:pt x="8020" y="10093"/>
                </a:cubicBezTo>
                <a:cubicBezTo>
                  <a:pt x="8026" y="10046"/>
                  <a:pt x="8031" y="9999"/>
                  <a:pt x="8037" y="9952"/>
                </a:cubicBezTo>
                <a:cubicBezTo>
                  <a:pt x="8058" y="9559"/>
                  <a:pt x="8124" y="9276"/>
                  <a:pt x="8246" y="8997"/>
                </a:cubicBezTo>
                <a:cubicBezTo>
                  <a:pt x="8601" y="8177"/>
                  <a:pt x="9172" y="7720"/>
                  <a:pt x="10094" y="7447"/>
                </a:cubicBezTo>
                <a:cubicBezTo>
                  <a:pt x="10300" y="7386"/>
                  <a:pt x="10882" y="7288"/>
                  <a:pt x="11187" y="7353"/>
                </a:cubicBezTo>
                <a:cubicBezTo>
                  <a:pt x="11369" y="7385"/>
                  <a:pt x="11551" y="7415"/>
                  <a:pt x="11733" y="7447"/>
                </a:cubicBezTo>
                <a:cubicBezTo>
                  <a:pt x="12393" y="7655"/>
                  <a:pt x="12874" y="8038"/>
                  <a:pt x="13131" y="8637"/>
                </a:cubicBezTo>
                <a:cubicBezTo>
                  <a:pt x="13292" y="9010"/>
                  <a:pt x="13339" y="9724"/>
                  <a:pt x="13227" y="10203"/>
                </a:cubicBezTo>
                <a:cubicBezTo>
                  <a:pt x="13174" y="10429"/>
                  <a:pt x="13183" y="10624"/>
                  <a:pt x="13115" y="10829"/>
                </a:cubicBezTo>
                <a:cubicBezTo>
                  <a:pt x="12865" y="11589"/>
                  <a:pt x="12498" y="12293"/>
                  <a:pt x="11668" y="12488"/>
                </a:cubicBezTo>
                <a:cubicBezTo>
                  <a:pt x="11121" y="12618"/>
                  <a:pt x="10711" y="12284"/>
                  <a:pt x="10576" y="11941"/>
                </a:cubicBezTo>
                <a:cubicBezTo>
                  <a:pt x="10538" y="11846"/>
                  <a:pt x="10474" y="11676"/>
                  <a:pt x="10512" y="11518"/>
                </a:cubicBezTo>
                <a:cubicBezTo>
                  <a:pt x="10656" y="10901"/>
                  <a:pt x="10865" y="10349"/>
                  <a:pt x="11026" y="9733"/>
                </a:cubicBezTo>
                <a:cubicBezTo>
                  <a:pt x="11179" y="9146"/>
                  <a:pt x="10888" y="8683"/>
                  <a:pt x="10431" y="8575"/>
                </a:cubicBezTo>
                <a:cubicBezTo>
                  <a:pt x="9863" y="8439"/>
                  <a:pt x="9424" y="8966"/>
                  <a:pt x="9274" y="9310"/>
                </a:cubicBezTo>
                <a:cubicBezTo>
                  <a:pt x="9155" y="9584"/>
                  <a:pt x="9083" y="10089"/>
                  <a:pt x="9177" y="10453"/>
                </a:cubicBezTo>
                <a:cubicBezTo>
                  <a:pt x="9208" y="10569"/>
                  <a:pt x="9347" y="10878"/>
                  <a:pt x="9322" y="10986"/>
                </a:cubicBezTo>
                <a:cubicBezTo>
                  <a:pt x="9213" y="11462"/>
                  <a:pt x="9088" y="11974"/>
                  <a:pt x="8953" y="12441"/>
                </a:cubicBezTo>
                <a:cubicBezTo>
                  <a:pt x="8812" y="12929"/>
                  <a:pt x="8736" y="13427"/>
                  <a:pt x="8599" y="13898"/>
                </a:cubicBezTo>
                <a:cubicBezTo>
                  <a:pt x="8536" y="14114"/>
                  <a:pt x="8539" y="14346"/>
                  <a:pt x="8487" y="14571"/>
                </a:cubicBezTo>
                <a:lnTo>
                  <a:pt x="8487" y="14900"/>
                </a:lnTo>
                <a:cubicBezTo>
                  <a:pt x="8440" y="15108"/>
                  <a:pt x="8475" y="15478"/>
                  <a:pt x="8519" y="15683"/>
                </a:cubicBezTo>
                <a:cubicBezTo>
                  <a:pt x="8548" y="15815"/>
                  <a:pt x="8502" y="15978"/>
                  <a:pt x="8567" y="16074"/>
                </a:cubicBezTo>
                <a:cubicBezTo>
                  <a:pt x="8568" y="16144"/>
                  <a:pt x="8577" y="16160"/>
                  <a:pt x="8599" y="16200"/>
                </a:cubicBezTo>
                <a:cubicBezTo>
                  <a:pt x="8800" y="16194"/>
                  <a:pt x="9078" y="15665"/>
                  <a:pt x="9177" y="15511"/>
                </a:cubicBezTo>
                <a:cubicBezTo>
                  <a:pt x="9369" y="15216"/>
                  <a:pt x="9546" y="14901"/>
                  <a:pt x="9692" y="14556"/>
                </a:cubicBezTo>
                <a:cubicBezTo>
                  <a:pt x="9823" y="14245"/>
                  <a:pt x="9844" y="13901"/>
                  <a:pt x="9949" y="13569"/>
                </a:cubicBezTo>
                <a:cubicBezTo>
                  <a:pt x="10025" y="13329"/>
                  <a:pt x="10133" y="13049"/>
                  <a:pt x="10158" y="12786"/>
                </a:cubicBezTo>
                <a:lnTo>
                  <a:pt x="10174" y="12786"/>
                </a:lnTo>
                <a:cubicBezTo>
                  <a:pt x="10216" y="12930"/>
                  <a:pt x="10367" y="13035"/>
                  <a:pt x="10480" y="13115"/>
                </a:cubicBezTo>
                <a:cubicBezTo>
                  <a:pt x="10833" y="13367"/>
                  <a:pt x="11442" y="13600"/>
                  <a:pt x="12102" y="13444"/>
                </a:cubicBezTo>
                <a:cubicBezTo>
                  <a:pt x="12850" y="13267"/>
                  <a:pt x="13446" y="12916"/>
                  <a:pt x="13838" y="12394"/>
                </a:cubicBezTo>
                <a:cubicBezTo>
                  <a:pt x="14127" y="12011"/>
                  <a:pt x="14345" y="11567"/>
                  <a:pt x="14513" y="11064"/>
                </a:cubicBezTo>
                <a:cubicBezTo>
                  <a:pt x="14596" y="10817"/>
                  <a:pt x="14613" y="10543"/>
                  <a:pt x="14674" y="10281"/>
                </a:cubicBezTo>
                <a:cubicBezTo>
                  <a:pt x="14827" y="9624"/>
                  <a:pt x="14623" y="8833"/>
                  <a:pt x="14433" y="8402"/>
                </a:cubicBezTo>
                <a:cubicBezTo>
                  <a:pt x="13856" y="7098"/>
                  <a:pt x="12630" y="6354"/>
                  <a:pt x="10672" y="63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76" name="Shape 2876"/>
          <p:cNvSpPr/>
          <p:nvPr/>
        </p:nvSpPr>
        <p:spPr>
          <a:xfrm>
            <a:off x="17832555" y="853150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4281" y="6871"/>
                </a:moveTo>
                <a:cubicBezTo>
                  <a:pt x="12915" y="6830"/>
                  <a:pt x="11990" y="7537"/>
                  <a:pt x="11505" y="8992"/>
                </a:cubicBezTo>
                <a:cubicBezTo>
                  <a:pt x="11754" y="8897"/>
                  <a:pt x="11998" y="8849"/>
                  <a:pt x="12232" y="8849"/>
                </a:cubicBezTo>
                <a:cubicBezTo>
                  <a:pt x="12732" y="8849"/>
                  <a:pt x="12952" y="9108"/>
                  <a:pt x="12893" y="9624"/>
                </a:cubicBezTo>
                <a:cubicBezTo>
                  <a:pt x="12863" y="9937"/>
                  <a:pt x="12643" y="10393"/>
                  <a:pt x="12232" y="10991"/>
                </a:cubicBezTo>
                <a:cubicBezTo>
                  <a:pt x="11821" y="11589"/>
                  <a:pt x="11512" y="11888"/>
                  <a:pt x="11307" y="11888"/>
                </a:cubicBezTo>
                <a:cubicBezTo>
                  <a:pt x="11043" y="11888"/>
                  <a:pt x="10800" y="11426"/>
                  <a:pt x="10580" y="10502"/>
                </a:cubicBezTo>
                <a:cubicBezTo>
                  <a:pt x="10506" y="10230"/>
                  <a:pt x="10374" y="9536"/>
                  <a:pt x="10183" y="8421"/>
                </a:cubicBezTo>
                <a:cubicBezTo>
                  <a:pt x="10007" y="7388"/>
                  <a:pt x="9537" y="6904"/>
                  <a:pt x="8773" y="6972"/>
                </a:cubicBezTo>
                <a:cubicBezTo>
                  <a:pt x="8450" y="7000"/>
                  <a:pt x="7966" y="7272"/>
                  <a:pt x="7320" y="7788"/>
                </a:cubicBezTo>
                <a:cubicBezTo>
                  <a:pt x="6849" y="8183"/>
                  <a:pt x="6372" y="8577"/>
                  <a:pt x="5887" y="8972"/>
                </a:cubicBezTo>
                <a:lnTo>
                  <a:pt x="6350" y="9522"/>
                </a:lnTo>
                <a:cubicBezTo>
                  <a:pt x="6790" y="9237"/>
                  <a:pt x="7047" y="9094"/>
                  <a:pt x="7121" y="9094"/>
                </a:cubicBezTo>
                <a:cubicBezTo>
                  <a:pt x="7459" y="9094"/>
                  <a:pt x="7774" y="9583"/>
                  <a:pt x="8068" y="10563"/>
                </a:cubicBezTo>
                <a:cubicBezTo>
                  <a:pt x="8333" y="11461"/>
                  <a:pt x="8597" y="12358"/>
                  <a:pt x="8861" y="13255"/>
                </a:cubicBezTo>
                <a:cubicBezTo>
                  <a:pt x="9258" y="14234"/>
                  <a:pt x="9743" y="14723"/>
                  <a:pt x="10316" y="14723"/>
                </a:cubicBezTo>
                <a:cubicBezTo>
                  <a:pt x="11241" y="14723"/>
                  <a:pt x="12371" y="13921"/>
                  <a:pt x="13709" y="12317"/>
                </a:cubicBezTo>
                <a:cubicBezTo>
                  <a:pt x="15001" y="10780"/>
                  <a:pt x="15669" y="9570"/>
                  <a:pt x="15713" y="8686"/>
                </a:cubicBezTo>
                <a:cubicBezTo>
                  <a:pt x="15772" y="7503"/>
                  <a:pt x="15295" y="6899"/>
                  <a:pt x="14281" y="6871"/>
                </a:cubicBezTo>
                <a:moveTo>
                  <a:pt x="20618" y="19636"/>
                </a:moveTo>
                <a:cubicBezTo>
                  <a:pt x="20618" y="20179"/>
                  <a:pt x="20179" y="20618"/>
                  <a:pt x="19636" y="20618"/>
                </a:cubicBezTo>
                <a:lnTo>
                  <a:pt x="1964" y="20618"/>
                </a:lnTo>
                <a:cubicBezTo>
                  <a:pt x="1421" y="20618"/>
                  <a:pt x="982" y="20179"/>
                  <a:pt x="982" y="19636"/>
                </a:cubicBezTo>
                <a:lnTo>
                  <a:pt x="982" y="1964"/>
                </a:lnTo>
                <a:cubicBezTo>
                  <a:pt x="982" y="1421"/>
                  <a:pt x="1421"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77" name="Shape 2877"/>
          <p:cNvSpPr/>
          <p:nvPr/>
        </p:nvSpPr>
        <p:spPr>
          <a:xfrm>
            <a:off x="18899077" y="853150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724" y="7360"/>
                </a:moveTo>
                <a:lnTo>
                  <a:pt x="13742" y="7360"/>
                </a:lnTo>
                <a:lnTo>
                  <a:pt x="13742" y="8833"/>
                </a:lnTo>
                <a:lnTo>
                  <a:pt x="12265" y="8833"/>
                </a:lnTo>
                <a:lnTo>
                  <a:pt x="12265" y="9815"/>
                </a:lnTo>
                <a:lnTo>
                  <a:pt x="13742" y="9815"/>
                </a:lnTo>
                <a:lnTo>
                  <a:pt x="13742" y="11283"/>
                </a:lnTo>
                <a:lnTo>
                  <a:pt x="14724" y="11283"/>
                </a:lnTo>
                <a:lnTo>
                  <a:pt x="14724" y="9815"/>
                </a:lnTo>
                <a:lnTo>
                  <a:pt x="16204" y="9815"/>
                </a:lnTo>
                <a:lnTo>
                  <a:pt x="16204" y="8833"/>
                </a:lnTo>
                <a:lnTo>
                  <a:pt x="14724" y="8833"/>
                </a:lnTo>
                <a:cubicBezTo>
                  <a:pt x="14724" y="8833"/>
                  <a:pt x="14724" y="7360"/>
                  <a:pt x="14724" y="7360"/>
                </a:cubicBezTo>
                <a:close/>
                <a:moveTo>
                  <a:pt x="9321" y="13946"/>
                </a:moveTo>
                <a:cubicBezTo>
                  <a:pt x="8620" y="13946"/>
                  <a:pt x="8070" y="13495"/>
                  <a:pt x="8070" y="12919"/>
                </a:cubicBezTo>
                <a:cubicBezTo>
                  <a:pt x="8070" y="12392"/>
                  <a:pt x="8713" y="11929"/>
                  <a:pt x="9446" y="11929"/>
                </a:cubicBezTo>
                <a:lnTo>
                  <a:pt x="9446" y="11723"/>
                </a:lnTo>
                <a:lnTo>
                  <a:pt x="9465" y="11929"/>
                </a:lnTo>
                <a:cubicBezTo>
                  <a:pt x="9623" y="11930"/>
                  <a:pt x="9777" y="11954"/>
                  <a:pt x="9922" y="12000"/>
                </a:cubicBezTo>
                <a:lnTo>
                  <a:pt x="10067" y="12104"/>
                </a:lnTo>
                <a:cubicBezTo>
                  <a:pt x="10439" y="12371"/>
                  <a:pt x="10637" y="12521"/>
                  <a:pt x="10695" y="12764"/>
                </a:cubicBezTo>
                <a:cubicBezTo>
                  <a:pt x="10710" y="12827"/>
                  <a:pt x="10717" y="12891"/>
                  <a:pt x="10717" y="12954"/>
                </a:cubicBezTo>
                <a:cubicBezTo>
                  <a:pt x="10717" y="13612"/>
                  <a:pt x="10247" y="13946"/>
                  <a:pt x="9321" y="13946"/>
                </a:cubicBezTo>
                <a:moveTo>
                  <a:pt x="8542" y="8739"/>
                </a:moveTo>
                <a:cubicBezTo>
                  <a:pt x="8494" y="8362"/>
                  <a:pt x="8574" y="8014"/>
                  <a:pt x="8754" y="7806"/>
                </a:cubicBezTo>
                <a:cubicBezTo>
                  <a:pt x="8864" y="7680"/>
                  <a:pt x="9006" y="7612"/>
                  <a:pt x="9163" y="7612"/>
                </a:cubicBezTo>
                <a:lnTo>
                  <a:pt x="9163" y="7409"/>
                </a:lnTo>
                <a:lnTo>
                  <a:pt x="9164" y="7409"/>
                </a:lnTo>
                <a:lnTo>
                  <a:pt x="9182" y="7613"/>
                </a:lnTo>
                <a:cubicBezTo>
                  <a:pt x="9653" y="7628"/>
                  <a:pt x="10105" y="8185"/>
                  <a:pt x="10189" y="8855"/>
                </a:cubicBezTo>
                <a:cubicBezTo>
                  <a:pt x="10237" y="9239"/>
                  <a:pt x="10154" y="9595"/>
                  <a:pt x="9969" y="9809"/>
                </a:cubicBezTo>
                <a:cubicBezTo>
                  <a:pt x="9860" y="9935"/>
                  <a:pt x="9721" y="10002"/>
                  <a:pt x="9550" y="10001"/>
                </a:cubicBezTo>
                <a:lnTo>
                  <a:pt x="9549" y="10001"/>
                </a:lnTo>
                <a:cubicBezTo>
                  <a:pt x="9087" y="9988"/>
                  <a:pt x="8625" y="9409"/>
                  <a:pt x="8542" y="8739"/>
                </a:cubicBezTo>
                <a:moveTo>
                  <a:pt x="10838" y="11196"/>
                </a:moveTo>
                <a:cubicBezTo>
                  <a:pt x="10586" y="11009"/>
                  <a:pt x="10351" y="10732"/>
                  <a:pt x="10342" y="10647"/>
                </a:cubicBezTo>
                <a:cubicBezTo>
                  <a:pt x="10342" y="10499"/>
                  <a:pt x="10342" y="10431"/>
                  <a:pt x="10689" y="10148"/>
                </a:cubicBezTo>
                <a:cubicBezTo>
                  <a:pt x="11138" y="9780"/>
                  <a:pt x="11386" y="9296"/>
                  <a:pt x="11386" y="8784"/>
                </a:cubicBezTo>
                <a:cubicBezTo>
                  <a:pt x="11386" y="8342"/>
                  <a:pt x="11262" y="7947"/>
                  <a:pt x="11049" y="7660"/>
                </a:cubicBezTo>
                <a:lnTo>
                  <a:pt x="11238" y="7660"/>
                </a:lnTo>
                <a:lnTo>
                  <a:pt x="12276" y="6873"/>
                </a:lnTo>
                <a:lnTo>
                  <a:pt x="9463" y="6873"/>
                </a:lnTo>
                <a:cubicBezTo>
                  <a:pt x="8334" y="6873"/>
                  <a:pt x="7345" y="7760"/>
                  <a:pt x="7345" y="8769"/>
                </a:cubicBezTo>
                <a:cubicBezTo>
                  <a:pt x="7345" y="9812"/>
                  <a:pt x="8109" y="10605"/>
                  <a:pt x="9136" y="10648"/>
                </a:cubicBezTo>
                <a:cubicBezTo>
                  <a:pt x="9121" y="10722"/>
                  <a:pt x="9113" y="10795"/>
                  <a:pt x="9113" y="10867"/>
                </a:cubicBezTo>
                <a:cubicBezTo>
                  <a:pt x="9113" y="11018"/>
                  <a:pt x="9147" y="11162"/>
                  <a:pt x="9216" y="11300"/>
                </a:cubicBezTo>
                <a:cubicBezTo>
                  <a:pt x="7942" y="11309"/>
                  <a:pt x="6869" y="12161"/>
                  <a:pt x="6869" y="13167"/>
                </a:cubicBezTo>
                <a:cubicBezTo>
                  <a:pt x="6869" y="14071"/>
                  <a:pt x="7902" y="14727"/>
                  <a:pt x="9325" y="14727"/>
                </a:cubicBezTo>
                <a:cubicBezTo>
                  <a:pt x="10861" y="14727"/>
                  <a:pt x="11690" y="13766"/>
                  <a:pt x="11690" y="12860"/>
                </a:cubicBezTo>
                <a:cubicBezTo>
                  <a:pt x="11690" y="12108"/>
                  <a:pt x="11459" y="11656"/>
                  <a:pt x="10838" y="1119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78" name="Shape 2878"/>
          <p:cNvSpPr/>
          <p:nvPr/>
        </p:nvSpPr>
        <p:spPr>
          <a:xfrm>
            <a:off x="19965599" y="853150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3430" y="9321"/>
                </a:moveTo>
                <a:cubicBezTo>
                  <a:pt x="11975" y="9321"/>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1"/>
                  <a:pt x="13430" y="9321"/>
                </a:cubicBezTo>
                <a:moveTo>
                  <a:pt x="6873" y="14727"/>
                </a:moveTo>
                <a:lnTo>
                  <a:pt x="8829" y="14727"/>
                </a:lnTo>
                <a:lnTo>
                  <a:pt x="8829" y="9321"/>
                </a:lnTo>
                <a:lnTo>
                  <a:pt x="6873" y="9321"/>
                </a:lnTo>
                <a:cubicBezTo>
                  <a:pt x="6873" y="9321"/>
                  <a:pt x="6873" y="14727"/>
                  <a:pt x="6873" y="14727"/>
                </a:cubicBezTo>
                <a:close/>
                <a:moveTo>
                  <a:pt x="20618" y="19636"/>
                </a:moveTo>
                <a:cubicBezTo>
                  <a:pt x="20618" y="20179"/>
                  <a:pt x="20179" y="20618"/>
                  <a:pt x="19636" y="20618"/>
                </a:cubicBezTo>
                <a:lnTo>
                  <a:pt x="1964" y="20618"/>
                </a:lnTo>
                <a:cubicBezTo>
                  <a:pt x="1421" y="20618"/>
                  <a:pt x="982" y="20179"/>
                  <a:pt x="982" y="19636"/>
                </a:cubicBezTo>
                <a:lnTo>
                  <a:pt x="982" y="1964"/>
                </a:lnTo>
                <a:cubicBezTo>
                  <a:pt x="982" y="1421"/>
                  <a:pt x="1421"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79" name="Shape 2879"/>
          <p:cNvSpPr/>
          <p:nvPr/>
        </p:nvSpPr>
        <p:spPr>
          <a:xfrm>
            <a:off x="21032121" y="853150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1592" y="13291"/>
                </a:moveTo>
                <a:cubicBezTo>
                  <a:pt x="11452" y="13213"/>
                  <a:pt x="11342" y="13108"/>
                  <a:pt x="11291" y="12978"/>
                </a:cubicBezTo>
                <a:cubicBezTo>
                  <a:pt x="11284" y="12956"/>
                  <a:pt x="11290" y="10299"/>
                  <a:pt x="11290" y="10299"/>
                </a:cubicBezTo>
                <a:lnTo>
                  <a:pt x="13256" y="10299"/>
                </a:lnTo>
                <a:lnTo>
                  <a:pt x="13256" y="8836"/>
                </a:lnTo>
                <a:lnTo>
                  <a:pt x="11292" y="8836"/>
                </a:lnTo>
                <a:lnTo>
                  <a:pt x="11292" y="6873"/>
                </a:lnTo>
                <a:lnTo>
                  <a:pt x="10042" y="6879"/>
                </a:lnTo>
                <a:cubicBezTo>
                  <a:pt x="9988" y="7284"/>
                  <a:pt x="9891" y="7618"/>
                  <a:pt x="9750" y="7879"/>
                </a:cubicBezTo>
                <a:cubicBezTo>
                  <a:pt x="9608" y="8142"/>
                  <a:pt x="9420" y="8366"/>
                  <a:pt x="9187" y="8553"/>
                </a:cubicBezTo>
                <a:cubicBezTo>
                  <a:pt x="8953" y="8740"/>
                  <a:pt x="8672" y="8883"/>
                  <a:pt x="8344" y="8984"/>
                </a:cubicBezTo>
                <a:lnTo>
                  <a:pt x="8345" y="10309"/>
                </a:lnTo>
                <a:lnTo>
                  <a:pt x="9328" y="10299"/>
                </a:lnTo>
                <a:lnTo>
                  <a:pt x="9328" y="12846"/>
                </a:lnTo>
                <a:cubicBezTo>
                  <a:pt x="9328" y="13204"/>
                  <a:pt x="9368" y="13478"/>
                  <a:pt x="9448" y="13666"/>
                </a:cubicBezTo>
                <a:cubicBezTo>
                  <a:pt x="9528" y="13856"/>
                  <a:pt x="9671" y="14034"/>
                  <a:pt x="9879" y="14202"/>
                </a:cubicBezTo>
                <a:cubicBezTo>
                  <a:pt x="10086" y="14370"/>
                  <a:pt x="10336" y="14498"/>
                  <a:pt x="10629" y="14589"/>
                </a:cubicBezTo>
                <a:cubicBezTo>
                  <a:pt x="10922" y="14679"/>
                  <a:pt x="11238" y="14727"/>
                  <a:pt x="11619" y="14727"/>
                </a:cubicBezTo>
                <a:cubicBezTo>
                  <a:pt x="11955" y="14727"/>
                  <a:pt x="12228" y="14693"/>
                  <a:pt x="12517" y="14629"/>
                </a:cubicBezTo>
                <a:cubicBezTo>
                  <a:pt x="12806" y="14565"/>
                  <a:pt x="13221" y="14455"/>
                  <a:pt x="13578" y="14297"/>
                </a:cubicBezTo>
                <a:lnTo>
                  <a:pt x="13583" y="13091"/>
                </a:lnTo>
                <a:cubicBezTo>
                  <a:pt x="13165" y="13349"/>
                  <a:pt x="12648" y="13447"/>
                  <a:pt x="12225" y="13447"/>
                </a:cubicBezTo>
                <a:cubicBezTo>
                  <a:pt x="11987" y="13447"/>
                  <a:pt x="11776" y="13395"/>
                  <a:pt x="11592" y="1329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80" name="Shape 2880"/>
          <p:cNvSpPr/>
          <p:nvPr/>
        </p:nvSpPr>
        <p:spPr>
          <a:xfrm>
            <a:off x="22098643" y="853150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291" y="6986"/>
                </a:moveTo>
                <a:cubicBezTo>
                  <a:pt x="14241" y="6976"/>
                  <a:pt x="14187" y="6971"/>
                  <a:pt x="14134" y="6971"/>
                </a:cubicBezTo>
                <a:cubicBezTo>
                  <a:pt x="13808" y="6971"/>
                  <a:pt x="13598" y="7166"/>
                  <a:pt x="13572" y="7494"/>
                </a:cubicBezTo>
                <a:cubicBezTo>
                  <a:pt x="13242" y="11704"/>
                  <a:pt x="13044" y="12909"/>
                  <a:pt x="13042" y="12921"/>
                </a:cubicBezTo>
                <a:lnTo>
                  <a:pt x="13046" y="13020"/>
                </a:lnTo>
                <a:lnTo>
                  <a:pt x="13142" y="13032"/>
                </a:lnTo>
                <a:lnTo>
                  <a:pt x="13172" y="13031"/>
                </a:lnTo>
                <a:cubicBezTo>
                  <a:pt x="13281" y="13031"/>
                  <a:pt x="13386" y="13050"/>
                  <a:pt x="13473" y="13084"/>
                </a:cubicBezTo>
                <a:lnTo>
                  <a:pt x="13579" y="13126"/>
                </a:lnTo>
                <a:lnTo>
                  <a:pt x="13598" y="13012"/>
                </a:lnTo>
                <a:cubicBezTo>
                  <a:pt x="13837" y="11522"/>
                  <a:pt x="14296" y="9525"/>
                  <a:pt x="14542" y="8453"/>
                </a:cubicBezTo>
                <a:cubicBezTo>
                  <a:pt x="14618" y="8121"/>
                  <a:pt x="14675" y="7877"/>
                  <a:pt x="14698" y="7763"/>
                </a:cubicBezTo>
                <a:cubicBezTo>
                  <a:pt x="14745" y="7530"/>
                  <a:pt x="14724" y="7343"/>
                  <a:pt x="14636" y="7206"/>
                </a:cubicBezTo>
                <a:cubicBezTo>
                  <a:pt x="14563" y="7092"/>
                  <a:pt x="14447" y="7018"/>
                  <a:pt x="14291" y="6986"/>
                </a:cubicBezTo>
                <a:moveTo>
                  <a:pt x="13280" y="13606"/>
                </a:moveTo>
                <a:cubicBezTo>
                  <a:pt x="12921" y="13524"/>
                  <a:pt x="12660" y="13682"/>
                  <a:pt x="12569" y="14030"/>
                </a:cubicBezTo>
                <a:cubicBezTo>
                  <a:pt x="12529" y="14187"/>
                  <a:pt x="12549" y="14335"/>
                  <a:pt x="12630" y="14459"/>
                </a:cubicBezTo>
                <a:cubicBezTo>
                  <a:pt x="12706" y="14574"/>
                  <a:pt x="12831" y="14660"/>
                  <a:pt x="12982" y="14701"/>
                </a:cubicBezTo>
                <a:cubicBezTo>
                  <a:pt x="13045" y="14719"/>
                  <a:pt x="13109" y="14728"/>
                  <a:pt x="13172" y="14728"/>
                </a:cubicBezTo>
                <a:cubicBezTo>
                  <a:pt x="13438" y="14728"/>
                  <a:pt x="13639" y="14578"/>
                  <a:pt x="13698" y="14338"/>
                </a:cubicBezTo>
                <a:cubicBezTo>
                  <a:pt x="13741" y="14155"/>
                  <a:pt x="13722" y="13989"/>
                  <a:pt x="13642" y="13858"/>
                </a:cubicBezTo>
                <a:cubicBezTo>
                  <a:pt x="13567" y="13733"/>
                  <a:pt x="13439" y="13643"/>
                  <a:pt x="13280" y="13606"/>
                </a:cubicBezTo>
                <a:moveTo>
                  <a:pt x="13014" y="7028"/>
                </a:moveTo>
                <a:lnTo>
                  <a:pt x="13098" y="6884"/>
                </a:lnTo>
                <a:lnTo>
                  <a:pt x="12931" y="6884"/>
                </a:lnTo>
                <a:lnTo>
                  <a:pt x="12906" y="6887"/>
                </a:lnTo>
                <a:cubicBezTo>
                  <a:pt x="12646" y="6961"/>
                  <a:pt x="12244" y="6961"/>
                  <a:pt x="11983" y="6887"/>
                </a:cubicBezTo>
                <a:lnTo>
                  <a:pt x="11901" y="6884"/>
                </a:lnTo>
                <a:lnTo>
                  <a:pt x="9988" y="10156"/>
                </a:lnTo>
                <a:lnTo>
                  <a:pt x="8067" y="6872"/>
                </a:lnTo>
                <a:lnTo>
                  <a:pt x="8000" y="6890"/>
                </a:lnTo>
                <a:cubicBezTo>
                  <a:pt x="7739" y="6962"/>
                  <a:pt x="7347" y="6961"/>
                  <a:pt x="7088" y="6887"/>
                </a:cubicBezTo>
                <a:lnTo>
                  <a:pt x="6878" y="6884"/>
                </a:lnTo>
                <a:lnTo>
                  <a:pt x="9482" y="11392"/>
                </a:lnTo>
                <a:lnTo>
                  <a:pt x="9404" y="14626"/>
                </a:lnTo>
                <a:lnTo>
                  <a:pt x="9407" y="14722"/>
                </a:lnTo>
                <a:lnTo>
                  <a:pt x="9502" y="14722"/>
                </a:lnTo>
                <a:lnTo>
                  <a:pt x="9526" y="14719"/>
                </a:lnTo>
                <a:cubicBezTo>
                  <a:pt x="9786" y="14645"/>
                  <a:pt x="10190" y="14645"/>
                  <a:pt x="10449" y="14719"/>
                </a:cubicBezTo>
                <a:lnTo>
                  <a:pt x="10573" y="14722"/>
                </a:lnTo>
                <a:lnTo>
                  <a:pt x="10512" y="11390"/>
                </a:lnTo>
                <a:cubicBezTo>
                  <a:pt x="10600" y="11229"/>
                  <a:pt x="11150" y="10205"/>
                  <a:pt x="11738" y="9180"/>
                </a:cubicBezTo>
                <a:cubicBezTo>
                  <a:pt x="12342" y="8126"/>
                  <a:pt x="13008" y="7040"/>
                  <a:pt x="13014" y="7028"/>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81" name="Shape 2881"/>
          <p:cNvSpPr/>
          <p:nvPr/>
        </p:nvSpPr>
        <p:spPr>
          <a:xfrm>
            <a:off x="12499944" y="9598023"/>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3062" y="5890"/>
                </a:moveTo>
                <a:lnTo>
                  <a:pt x="10786" y="7776"/>
                </a:lnTo>
                <a:lnTo>
                  <a:pt x="13925" y="9725"/>
                </a:lnTo>
                <a:lnTo>
                  <a:pt x="16200" y="7926"/>
                </a:lnTo>
                <a:cubicBezTo>
                  <a:pt x="16200" y="7926"/>
                  <a:pt x="13062" y="5890"/>
                  <a:pt x="13062" y="5890"/>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5400" y="8027"/>
                </a:moveTo>
                <a:lnTo>
                  <a:pt x="7647" y="9763"/>
                </a:lnTo>
                <a:lnTo>
                  <a:pt x="10786" y="7776"/>
                </a:lnTo>
                <a:lnTo>
                  <a:pt x="8630" y="5891"/>
                </a:lnTo>
                <a:cubicBezTo>
                  <a:pt x="8630" y="5891"/>
                  <a:pt x="5400" y="8027"/>
                  <a:pt x="5400" y="8027"/>
                </a:cubicBezTo>
                <a:close/>
                <a:moveTo>
                  <a:pt x="13925" y="9726"/>
                </a:moveTo>
                <a:lnTo>
                  <a:pt x="13925" y="9725"/>
                </a:lnTo>
                <a:lnTo>
                  <a:pt x="13925" y="9725"/>
                </a:lnTo>
                <a:lnTo>
                  <a:pt x="13924" y="9725"/>
                </a:lnTo>
                <a:cubicBezTo>
                  <a:pt x="13924" y="9725"/>
                  <a:pt x="13925" y="9726"/>
                  <a:pt x="13925" y="9726"/>
                </a:cubicBezTo>
                <a:close/>
                <a:moveTo>
                  <a:pt x="12965" y="14699"/>
                </a:moveTo>
                <a:lnTo>
                  <a:pt x="12959" y="14707"/>
                </a:lnTo>
                <a:lnTo>
                  <a:pt x="10801" y="13101"/>
                </a:lnTo>
                <a:lnTo>
                  <a:pt x="8731" y="14685"/>
                </a:lnTo>
                <a:lnTo>
                  <a:pt x="8712" y="14715"/>
                </a:lnTo>
                <a:lnTo>
                  <a:pt x="7571" y="14025"/>
                </a:lnTo>
                <a:lnTo>
                  <a:pt x="7571" y="14627"/>
                </a:lnTo>
                <a:lnTo>
                  <a:pt x="10799" y="16692"/>
                </a:lnTo>
                <a:lnTo>
                  <a:pt x="14001" y="14627"/>
                </a:lnTo>
                <a:lnTo>
                  <a:pt x="14001" y="14067"/>
                </a:lnTo>
                <a:lnTo>
                  <a:pt x="12965" y="14699"/>
                </a:lnTo>
                <a:cubicBezTo>
                  <a:pt x="12965" y="14699"/>
                  <a:pt x="12965" y="14699"/>
                  <a:pt x="12965" y="14699"/>
                </a:cubicBezTo>
                <a:close/>
                <a:moveTo>
                  <a:pt x="7641" y="9766"/>
                </a:moveTo>
                <a:lnTo>
                  <a:pt x="5404" y="11577"/>
                </a:lnTo>
                <a:lnTo>
                  <a:pt x="7350" y="12746"/>
                </a:lnTo>
                <a:lnTo>
                  <a:pt x="7351" y="12745"/>
                </a:lnTo>
                <a:lnTo>
                  <a:pt x="7742" y="12982"/>
                </a:lnTo>
                <a:lnTo>
                  <a:pt x="8631" y="13516"/>
                </a:lnTo>
                <a:lnTo>
                  <a:pt x="10060" y="12431"/>
                </a:lnTo>
                <a:lnTo>
                  <a:pt x="10780" y="11879"/>
                </a:lnTo>
                <a:lnTo>
                  <a:pt x="10783" y="11882"/>
                </a:lnTo>
                <a:lnTo>
                  <a:pt x="10786" y="11880"/>
                </a:lnTo>
                <a:lnTo>
                  <a:pt x="10798" y="11888"/>
                </a:lnTo>
                <a:lnTo>
                  <a:pt x="10804" y="11879"/>
                </a:lnTo>
                <a:lnTo>
                  <a:pt x="12515" y="13153"/>
                </a:lnTo>
                <a:lnTo>
                  <a:pt x="13007" y="13515"/>
                </a:lnTo>
                <a:lnTo>
                  <a:pt x="16199" y="11575"/>
                </a:lnTo>
                <a:lnTo>
                  <a:pt x="13925" y="9726"/>
                </a:lnTo>
                <a:lnTo>
                  <a:pt x="10787" y="11715"/>
                </a:lnTo>
                <a:cubicBezTo>
                  <a:pt x="10787" y="11715"/>
                  <a:pt x="7641" y="9766"/>
                  <a:pt x="7641" y="9766"/>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82" name="Shape 2882"/>
          <p:cNvSpPr/>
          <p:nvPr/>
        </p:nvSpPr>
        <p:spPr>
          <a:xfrm>
            <a:off x="13566466" y="9598023"/>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8"/>
                  <a:pt x="14287" y="14727"/>
                  <a:pt x="13745" y="14727"/>
                </a:cubicBezTo>
                <a:lnTo>
                  <a:pt x="7855" y="14727"/>
                </a:lnTo>
                <a:cubicBezTo>
                  <a:pt x="7313" y="14727"/>
                  <a:pt x="6873" y="14288"/>
                  <a:pt x="6873" y="13745"/>
                </a:cubicBezTo>
                <a:lnTo>
                  <a:pt x="6873" y="10309"/>
                </a:lnTo>
                <a:lnTo>
                  <a:pt x="7904" y="10309"/>
                </a:lnTo>
                <a:cubicBezTo>
                  <a:pt x="7877" y="10470"/>
                  <a:pt x="7855" y="10632"/>
                  <a:pt x="7855" y="10800"/>
                </a:cubicBezTo>
                <a:cubicBezTo>
                  <a:pt x="7855" y="12427"/>
                  <a:pt x="9173" y="13745"/>
                  <a:pt x="10800" y="13745"/>
                </a:cubicBezTo>
                <a:cubicBezTo>
                  <a:pt x="12427"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83" name="Shape 2883"/>
          <p:cNvSpPr/>
          <p:nvPr/>
        </p:nvSpPr>
        <p:spPr>
          <a:xfrm>
            <a:off x="14632988" y="9598023"/>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5709" y="10800"/>
                </a:moveTo>
                <a:cubicBezTo>
                  <a:pt x="15709" y="12575"/>
                  <a:pt x="14764" y="14125"/>
                  <a:pt x="13353" y="14987"/>
                </a:cubicBezTo>
                <a:lnTo>
                  <a:pt x="14834" y="10706"/>
                </a:lnTo>
                <a:cubicBezTo>
                  <a:pt x="15118" y="9994"/>
                  <a:pt x="15213" y="9425"/>
                  <a:pt x="15213" y="8918"/>
                </a:cubicBezTo>
                <a:cubicBezTo>
                  <a:pt x="15213" y="8811"/>
                  <a:pt x="15201" y="8718"/>
                  <a:pt x="15194" y="8620"/>
                </a:cubicBezTo>
                <a:cubicBezTo>
                  <a:pt x="15521" y="9277"/>
                  <a:pt x="15709" y="10016"/>
                  <a:pt x="15709" y="10800"/>
                </a:cubicBezTo>
                <a:moveTo>
                  <a:pt x="11488" y="8460"/>
                </a:moveTo>
                <a:cubicBezTo>
                  <a:pt x="11788" y="8444"/>
                  <a:pt x="12059" y="8413"/>
                  <a:pt x="12059" y="8413"/>
                </a:cubicBezTo>
                <a:cubicBezTo>
                  <a:pt x="12328" y="8380"/>
                  <a:pt x="12296" y="7986"/>
                  <a:pt x="12027" y="8001"/>
                </a:cubicBezTo>
                <a:cubicBezTo>
                  <a:pt x="12027" y="8001"/>
                  <a:pt x="11219" y="8065"/>
                  <a:pt x="10697" y="8065"/>
                </a:cubicBezTo>
                <a:cubicBezTo>
                  <a:pt x="10206" y="8065"/>
                  <a:pt x="9382" y="8001"/>
                  <a:pt x="9382" y="8001"/>
                </a:cubicBezTo>
                <a:cubicBezTo>
                  <a:pt x="9113" y="7986"/>
                  <a:pt x="9082" y="8396"/>
                  <a:pt x="9350" y="8413"/>
                </a:cubicBezTo>
                <a:cubicBezTo>
                  <a:pt x="9350" y="8413"/>
                  <a:pt x="9605" y="8444"/>
                  <a:pt x="9874" y="8460"/>
                </a:cubicBezTo>
                <a:lnTo>
                  <a:pt x="10652" y="10591"/>
                </a:lnTo>
                <a:lnTo>
                  <a:pt x="9560" y="13866"/>
                </a:lnTo>
                <a:lnTo>
                  <a:pt x="7742" y="8460"/>
                </a:lnTo>
                <a:cubicBezTo>
                  <a:pt x="8042" y="8444"/>
                  <a:pt x="8313" y="8413"/>
                  <a:pt x="8313" y="8413"/>
                </a:cubicBezTo>
                <a:cubicBezTo>
                  <a:pt x="8582" y="8380"/>
                  <a:pt x="8550" y="7986"/>
                  <a:pt x="8281" y="8001"/>
                </a:cubicBezTo>
                <a:cubicBezTo>
                  <a:pt x="8281" y="8001"/>
                  <a:pt x="7473" y="8065"/>
                  <a:pt x="6951" y="8065"/>
                </a:cubicBezTo>
                <a:cubicBezTo>
                  <a:pt x="6885" y="8065"/>
                  <a:pt x="6804" y="8063"/>
                  <a:pt x="6727" y="8061"/>
                </a:cubicBezTo>
                <a:cubicBezTo>
                  <a:pt x="7608" y="6752"/>
                  <a:pt x="9103" y="5891"/>
                  <a:pt x="10800" y="5891"/>
                </a:cubicBezTo>
                <a:cubicBezTo>
                  <a:pt x="12045" y="5891"/>
                  <a:pt x="13178" y="6358"/>
                  <a:pt x="14044" y="7122"/>
                </a:cubicBezTo>
                <a:cubicBezTo>
                  <a:pt x="13590" y="7157"/>
                  <a:pt x="13299" y="7563"/>
                  <a:pt x="13299" y="8001"/>
                </a:cubicBezTo>
                <a:cubicBezTo>
                  <a:pt x="13299" y="8413"/>
                  <a:pt x="13505" y="8761"/>
                  <a:pt x="13758" y="9172"/>
                </a:cubicBezTo>
                <a:cubicBezTo>
                  <a:pt x="13948" y="9504"/>
                  <a:pt x="14169" y="9931"/>
                  <a:pt x="14169" y="10548"/>
                </a:cubicBezTo>
                <a:cubicBezTo>
                  <a:pt x="14169" y="10975"/>
                  <a:pt x="14005" y="11471"/>
                  <a:pt x="13789" y="12162"/>
                </a:cubicBezTo>
                <a:lnTo>
                  <a:pt x="13291" y="13825"/>
                </a:lnTo>
                <a:cubicBezTo>
                  <a:pt x="13291" y="13825"/>
                  <a:pt x="11488" y="8460"/>
                  <a:pt x="11488" y="8460"/>
                </a:cubicBezTo>
                <a:close/>
                <a:moveTo>
                  <a:pt x="10800" y="15709"/>
                </a:moveTo>
                <a:cubicBezTo>
                  <a:pt x="10319" y="15709"/>
                  <a:pt x="9857" y="15637"/>
                  <a:pt x="9418" y="15508"/>
                </a:cubicBezTo>
                <a:lnTo>
                  <a:pt x="10887" y="11236"/>
                </a:lnTo>
                <a:cubicBezTo>
                  <a:pt x="10887" y="11236"/>
                  <a:pt x="12211" y="14865"/>
                  <a:pt x="12425" y="15428"/>
                </a:cubicBezTo>
                <a:cubicBezTo>
                  <a:pt x="11916" y="15607"/>
                  <a:pt x="11371" y="15709"/>
                  <a:pt x="10800" y="15709"/>
                </a:cubicBezTo>
                <a:moveTo>
                  <a:pt x="5891" y="10800"/>
                </a:moveTo>
                <a:cubicBezTo>
                  <a:pt x="5891" y="10118"/>
                  <a:pt x="6030" y="9470"/>
                  <a:pt x="6281" y="8880"/>
                </a:cubicBezTo>
                <a:lnTo>
                  <a:pt x="8579" y="15174"/>
                </a:lnTo>
                <a:cubicBezTo>
                  <a:pt x="6985" y="14362"/>
                  <a:pt x="5891" y="12711"/>
                  <a:pt x="5891" y="10800"/>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84" name="Shape 2884"/>
          <p:cNvSpPr/>
          <p:nvPr/>
        </p:nvSpPr>
        <p:spPr>
          <a:xfrm>
            <a:off x="15699510" y="9598023"/>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4236" y="10309"/>
                </a:moveTo>
                <a:cubicBezTo>
                  <a:pt x="13551" y="10309"/>
                  <a:pt x="12889" y="10401"/>
                  <a:pt x="12252" y="10556"/>
                </a:cubicBezTo>
                <a:cubicBezTo>
                  <a:pt x="12104" y="10191"/>
                  <a:pt x="11941" y="9834"/>
                  <a:pt x="11763" y="9484"/>
                </a:cubicBezTo>
                <a:cubicBezTo>
                  <a:pt x="12783" y="9001"/>
                  <a:pt x="13728" y="8390"/>
                  <a:pt x="14592" y="7682"/>
                </a:cubicBezTo>
                <a:cubicBezTo>
                  <a:pt x="15222" y="8448"/>
                  <a:pt x="15619" y="9407"/>
                  <a:pt x="15692" y="10457"/>
                </a:cubicBezTo>
                <a:cubicBezTo>
                  <a:pt x="15218" y="10370"/>
                  <a:pt x="14736" y="10309"/>
                  <a:pt x="14236" y="10309"/>
                </a:cubicBezTo>
                <a:moveTo>
                  <a:pt x="13226" y="15065"/>
                </a:moveTo>
                <a:cubicBezTo>
                  <a:pt x="13168" y="13821"/>
                  <a:pt x="12957" y="12618"/>
                  <a:pt x="12590" y="11483"/>
                </a:cubicBezTo>
                <a:cubicBezTo>
                  <a:pt x="13120" y="11361"/>
                  <a:pt x="13669" y="11291"/>
                  <a:pt x="14236" y="11291"/>
                </a:cubicBezTo>
                <a:cubicBezTo>
                  <a:pt x="14726" y="11291"/>
                  <a:pt x="15199" y="11358"/>
                  <a:pt x="15661" y="11451"/>
                </a:cubicBezTo>
                <a:cubicBezTo>
                  <a:pt x="15455" y="13001"/>
                  <a:pt x="14528" y="14322"/>
                  <a:pt x="13226" y="15065"/>
                </a:cubicBezTo>
                <a:moveTo>
                  <a:pt x="10800" y="15709"/>
                </a:moveTo>
                <a:cubicBezTo>
                  <a:pt x="9746" y="15709"/>
                  <a:pt x="8772" y="15374"/>
                  <a:pt x="7971" y="14808"/>
                </a:cubicBezTo>
                <a:cubicBezTo>
                  <a:pt x="8822" y="13429"/>
                  <a:pt x="10108" y="12348"/>
                  <a:pt x="11646" y="11768"/>
                </a:cubicBezTo>
                <a:cubicBezTo>
                  <a:pt x="12027" y="12943"/>
                  <a:pt x="12241" y="14191"/>
                  <a:pt x="12264" y="15487"/>
                </a:cubicBezTo>
                <a:cubicBezTo>
                  <a:pt x="11801" y="15631"/>
                  <a:pt x="11310" y="15709"/>
                  <a:pt x="10800" y="15709"/>
                </a:cubicBezTo>
                <a:moveTo>
                  <a:pt x="5891" y="10800"/>
                </a:moveTo>
                <a:cubicBezTo>
                  <a:pt x="7640" y="10800"/>
                  <a:pt x="9312" y="10469"/>
                  <a:pt x="10852" y="9873"/>
                </a:cubicBezTo>
                <a:cubicBezTo>
                  <a:pt x="11015" y="10192"/>
                  <a:pt x="11171" y="10515"/>
                  <a:pt x="11309" y="10848"/>
                </a:cubicBezTo>
                <a:cubicBezTo>
                  <a:pt x="9614" y="11484"/>
                  <a:pt x="8190" y="12658"/>
                  <a:pt x="7225" y="14157"/>
                </a:cubicBezTo>
                <a:cubicBezTo>
                  <a:pt x="6400" y="13279"/>
                  <a:pt x="5891" y="12100"/>
                  <a:pt x="5891" y="10800"/>
                </a:cubicBezTo>
                <a:moveTo>
                  <a:pt x="8358" y="6546"/>
                </a:moveTo>
                <a:cubicBezTo>
                  <a:pt x="9117" y="7279"/>
                  <a:pt x="9793" y="8098"/>
                  <a:pt x="10353" y="9001"/>
                </a:cubicBezTo>
                <a:cubicBezTo>
                  <a:pt x="8991" y="9509"/>
                  <a:pt x="7526" y="9801"/>
                  <a:pt x="5990" y="9813"/>
                </a:cubicBezTo>
                <a:cubicBezTo>
                  <a:pt x="6276" y="8414"/>
                  <a:pt x="7158" y="7236"/>
                  <a:pt x="8358" y="6546"/>
                </a:cubicBezTo>
                <a:moveTo>
                  <a:pt x="10800" y="5891"/>
                </a:moveTo>
                <a:cubicBezTo>
                  <a:pt x="11968" y="5891"/>
                  <a:pt x="13040" y="6300"/>
                  <a:pt x="13882" y="6982"/>
                </a:cubicBezTo>
                <a:cubicBezTo>
                  <a:pt x="13087" y="7622"/>
                  <a:pt x="12217" y="8174"/>
                  <a:pt x="11282" y="8612"/>
                </a:cubicBezTo>
                <a:cubicBezTo>
                  <a:pt x="10732" y="7702"/>
                  <a:pt x="10073" y="6869"/>
                  <a:pt x="9333" y="6114"/>
                </a:cubicBezTo>
                <a:cubicBezTo>
                  <a:pt x="9797" y="5970"/>
                  <a:pt x="10289"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85" name="Shape 2885"/>
          <p:cNvSpPr/>
          <p:nvPr/>
        </p:nvSpPr>
        <p:spPr>
          <a:xfrm>
            <a:off x="16816819" y="9598023"/>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5500" y="13698"/>
                </a:moveTo>
                <a:cubicBezTo>
                  <a:pt x="15500" y="14629"/>
                  <a:pt x="14906" y="15067"/>
                  <a:pt x="13996" y="15061"/>
                </a:cubicBezTo>
                <a:cubicBezTo>
                  <a:pt x="13870" y="15061"/>
                  <a:pt x="13731" y="15061"/>
                  <a:pt x="13646" y="15044"/>
                </a:cubicBezTo>
                <a:lnTo>
                  <a:pt x="13646" y="12497"/>
                </a:lnTo>
                <a:cubicBezTo>
                  <a:pt x="13731" y="12480"/>
                  <a:pt x="13877" y="12463"/>
                  <a:pt x="14101" y="12463"/>
                </a:cubicBezTo>
                <a:cubicBezTo>
                  <a:pt x="14966" y="12463"/>
                  <a:pt x="15507" y="12890"/>
                  <a:pt x="15500" y="13698"/>
                </a:cubicBezTo>
                <a:moveTo>
                  <a:pt x="12636" y="11868"/>
                </a:moveTo>
                <a:lnTo>
                  <a:pt x="12636" y="15691"/>
                </a:lnTo>
                <a:cubicBezTo>
                  <a:pt x="12886" y="15720"/>
                  <a:pt x="13256" y="15748"/>
                  <a:pt x="13778" y="15748"/>
                </a:cubicBezTo>
                <a:cubicBezTo>
                  <a:pt x="14649" y="15748"/>
                  <a:pt x="15362" y="15587"/>
                  <a:pt x="15830" y="15246"/>
                </a:cubicBezTo>
                <a:cubicBezTo>
                  <a:pt x="16260" y="14929"/>
                  <a:pt x="16570" y="14415"/>
                  <a:pt x="16570" y="13670"/>
                </a:cubicBezTo>
                <a:cubicBezTo>
                  <a:pt x="16570" y="12982"/>
                  <a:pt x="16279" y="12503"/>
                  <a:pt x="15817" y="12203"/>
                </a:cubicBezTo>
                <a:cubicBezTo>
                  <a:pt x="15388" y="11919"/>
                  <a:pt x="14840" y="11787"/>
                  <a:pt x="13996" y="11787"/>
                </a:cubicBezTo>
                <a:cubicBezTo>
                  <a:pt x="13487" y="11787"/>
                  <a:pt x="13005" y="11815"/>
                  <a:pt x="12636" y="11868"/>
                </a:cubicBezTo>
                <a:moveTo>
                  <a:pt x="14400" y="5891"/>
                </a:moveTo>
                <a:lnTo>
                  <a:pt x="14400" y="982"/>
                </a:lnTo>
                <a:lnTo>
                  <a:pt x="15000" y="982"/>
                </a:lnTo>
                <a:lnTo>
                  <a:pt x="20400" y="5891"/>
                </a:lnTo>
                <a:cubicBezTo>
                  <a:pt x="20400" y="5891"/>
                  <a:pt x="14400" y="5891"/>
                  <a:pt x="14400" y="5891"/>
                </a:cubicBezTo>
                <a:close/>
                <a:moveTo>
                  <a:pt x="20400" y="19635"/>
                </a:moveTo>
                <a:cubicBezTo>
                  <a:pt x="20400" y="20178"/>
                  <a:pt x="19863" y="20617"/>
                  <a:pt x="19200" y="20617"/>
                </a:cubicBezTo>
                <a:lnTo>
                  <a:pt x="2400" y="20617"/>
                </a:lnTo>
                <a:cubicBezTo>
                  <a:pt x="1738" y="20617"/>
                  <a:pt x="1200" y="20178"/>
                  <a:pt x="1200" y="19635"/>
                </a:cubicBezTo>
                <a:lnTo>
                  <a:pt x="1200" y="1964"/>
                </a:lnTo>
                <a:cubicBezTo>
                  <a:pt x="1200" y="1421"/>
                  <a:pt x="1738" y="982"/>
                  <a:pt x="2400" y="982"/>
                </a:cubicBezTo>
                <a:lnTo>
                  <a:pt x="13200" y="982"/>
                </a:lnTo>
                <a:lnTo>
                  <a:pt x="13200" y="5891"/>
                </a:lnTo>
                <a:cubicBezTo>
                  <a:pt x="13200" y="6433"/>
                  <a:pt x="13738" y="6872"/>
                  <a:pt x="14400" y="6872"/>
                </a:cubicBezTo>
                <a:lnTo>
                  <a:pt x="20400" y="6872"/>
                </a:lnTo>
                <a:cubicBezTo>
                  <a:pt x="20400" y="6872"/>
                  <a:pt x="20400" y="19635"/>
                  <a:pt x="20400" y="19635"/>
                </a:cubicBezTo>
                <a:close/>
                <a:moveTo>
                  <a:pt x="15600" y="0"/>
                </a:moveTo>
                <a:lnTo>
                  <a:pt x="2400" y="0"/>
                </a:lnTo>
                <a:cubicBezTo>
                  <a:pt x="1075" y="0"/>
                  <a:pt x="0" y="878"/>
                  <a:pt x="0" y="1964"/>
                </a:cubicBezTo>
                <a:lnTo>
                  <a:pt x="0" y="19635"/>
                </a:lnTo>
                <a:cubicBezTo>
                  <a:pt x="0" y="20721"/>
                  <a:pt x="1075" y="21600"/>
                  <a:pt x="2400" y="21600"/>
                </a:cubicBezTo>
                <a:lnTo>
                  <a:pt x="19200" y="21600"/>
                </a:lnTo>
                <a:cubicBezTo>
                  <a:pt x="20525" y="21600"/>
                  <a:pt x="21600" y="20721"/>
                  <a:pt x="21600" y="19635"/>
                </a:cubicBezTo>
                <a:lnTo>
                  <a:pt x="21600" y="5400"/>
                </a:lnTo>
                <a:cubicBezTo>
                  <a:pt x="21600" y="5400"/>
                  <a:pt x="15600" y="0"/>
                  <a:pt x="15600" y="0"/>
                </a:cubicBezTo>
                <a:close/>
                <a:moveTo>
                  <a:pt x="6769" y="13658"/>
                </a:moveTo>
                <a:cubicBezTo>
                  <a:pt x="6624" y="13658"/>
                  <a:pt x="6519" y="13652"/>
                  <a:pt x="6433" y="13635"/>
                </a:cubicBezTo>
                <a:lnTo>
                  <a:pt x="6433" y="12486"/>
                </a:lnTo>
                <a:cubicBezTo>
                  <a:pt x="6505" y="12468"/>
                  <a:pt x="6644" y="12451"/>
                  <a:pt x="6848" y="12451"/>
                </a:cubicBezTo>
                <a:cubicBezTo>
                  <a:pt x="7350" y="12451"/>
                  <a:pt x="7634" y="12665"/>
                  <a:pt x="7634" y="13023"/>
                </a:cubicBezTo>
                <a:cubicBezTo>
                  <a:pt x="7634" y="13421"/>
                  <a:pt x="7304" y="13658"/>
                  <a:pt x="6769" y="13658"/>
                </a:cubicBezTo>
                <a:moveTo>
                  <a:pt x="6796" y="11787"/>
                </a:moveTo>
                <a:cubicBezTo>
                  <a:pt x="6182" y="11787"/>
                  <a:pt x="5746" y="11821"/>
                  <a:pt x="5436" y="11868"/>
                </a:cubicBezTo>
                <a:lnTo>
                  <a:pt x="5436" y="15708"/>
                </a:lnTo>
                <a:lnTo>
                  <a:pt x="6433" y="15708"/>
                </a:lnTo>
                <a:lnTo>
                  <a:pt x="6433" y="14316"/>
                </a:lnTo>
                <a:cubicBezTo>
                  <a:pt x="6524" y="14328"/>
                  <a:pt x="6644" y="14334"/>
                  <a:pt x="6776" y="14334"/>
                </a:cubicBezTo>
                <a:cubicBezTo>
                  <a:pt x="7370" y="14334"/>
                  <a:pt x="7878" y="14207"/>
                  <a:pt x="8221" y="13924"/>
                </a:cubicBezTo>
                <a:cubicBezTo>
                  <a:pt x="8485" y="13704"/>
                  <a:pt x="8630" y="13381"/>
                  <a:pt x="8630" y="13000"/>
                </a:cubicBezTo>
                <a:cubicBezTo>
                  <a:pt x="8630" y="12618"/>
                  <a:pt x="8439" y="12296"/>
                  <a:pt x="8155" y="12099"/>
                </a:cubicBezTo>
                <a:cubicBezTo>
                  <a:pt x="7858" y="11891"/>
                  <a:pt x="7416" y="11787"/>
                  <a:pt x="6796" y="11787"/>
                </a:cubicBezTo>
                <a:moveTo>
                  <a:pt x="10765" y="13398"/>
                </a:moveTo>
                <a:cubicBezTo>
                  <a:pt x="10191" y="13208"/>
                  <a:pt x="9940" y="13098"/>
                  <a:pt x="9940" y="12850"/>
                </a:cubicBezTo>
                <a:cubicBezTo>
                  <a:pt x="9940" y="12648"/>
                  <a:pt x="10151" y="12474"/>
                  <a:pt x="10587" y="12474"/>
                </a:cubicBezTo>
                <a:cubicBezTo>
                  <a:pt x="11023" y="12474"/>
                  <a:pt x="11339" y="12583"/>
                  <a:pt x="11517" y="12659"/>
                </a:cubicBezTo>
                <a:lnTo>
                  <a:pt x="11742" y="11949"/>
                </a:lnTo>
                <a:cubicBezTo>
                  <a:pt x="11478" y="11845"/>
                  <a:pt x="11108" y="11752"/>
                  <a:pt x="10607" y="11752"/>
                </a:cubicBezTo>
                <a:cubicBezTo>
                  <a:pt x="9558" y="11752"/>
                  <a:pt x="8924" y="12260"/>
                  <a:pt x="8924" y="12924"/>
                </a:cubicBezTo>
                <a:cubicBezTo>
                  <a:pt x="8924" y="13490"/>
                  <a:pt x="9405" y="13849"/>
                  <a:pt x="10145" y="14074"/>
                </a:cubicBezTo>
                <a:cubicBezTo>
                  <a:pt x="10679" y="14241"/>
                  <a:pt x="10891" y="14380"/>
                  <a:pt x="10891" y="14623"/>
                </a:cubicBezTo>
                <a:cubicBezTo>
                  <a:pt x="10891" y="14877"/>
                  <a:pt x="10646" y="15044"/>
                  <a:pt x="10184" y="15044"/>
                </a:cubicBezTo>
                <a:cubicBezTo>
                  <a:pt x="9755" y="15044"/>
                  <a:pt x="9339" y="14923"/>
                  <a:pt x="9069" y="14802"/>
                </a:cubicBezTo>
                <a:lnTo>
                  <a:pt x="8864" y="15529"/>
                </a:lnTo>
                <a:cubicBezTo>
                  <a:pt x="9115" y="15651"/>
                  <a:pt x="9616" y="15766"/>
                  <a:pt x="10124" y="15766"/>
                </a:cubicBezTo>
                <a:cubicBezTo>
                  <a:pt x="11346" y="15766"/>
                  <a:pt x="11920" y="15211"/>
                  <a:pt x="11920" y="14559"/>
                </a:cubicBezTo>
                <a:cubicBezTo>
                  <a:pt x="11920" y="14010"/>
                  <a:pt x="11551" y="13652"/>
                  <a:pt x="10765" y="13398"/>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86" name="Shape 2886"/>
          <p:cNvSpPr/>
          <p:nvPr/>
        </p:nvSpPr>
        <p:spPr>
          <a:xfrm>
            <a:off x="17883341" y="9598023"/>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2636" y="15709"/>
                </a:moveTo>
                <a:lnTo>
                  <a:pt x="13646" y="15709"/>
                </a:lnTo>
                <a:lnTo>
                  <a:pt x="13646" y="11816"/>
                </a:lnTo>
                <a:lnTo>
                  <a:pt x="12636" y="11816"/>
                </a:lnTo>
                <a:cubicBezTo>
                  <a:pt x="12636" y="11816"/>
                  <a:pt x="12636" y="15709"/>
                  <a:pt x="12636" y="15709"/>
                </a:cubicBezTo>
                <a:close/>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8" y="20618"/>
                  <a:pt x="1200" y="20179"/>
                  <a:pt x="1200" y="19636"/>
                </a:cubicBezTo>
                <a:lnTo>
                  <a:pt x="1200" y="1964"/>
                </a:lnTo>
                <a:cubicBezTo>
                  <a:pt x="1200" y="1421"/>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9618" y="14051"/>
                </a:moveTo>
                <a:lnTo>
                  <a:pt x="9881" y="13225"/>
                </a:lnTo>
                <a:cubicBezTo>
                  <a:pt x="9954" y="13000"/>
                  <a:pt x="10020" y="12706"/>
                  <a:pt x="10086" y="12475"/>
                </a:cubicBezTo>
                <a:lnTo>
                  <a:pt x="10099" y="12475"/>
                </a:lnTo>
                <a:cubicBezTo>
                  <a:pt x="10165" y="12706"/>
                  <a:pt x="10245" y="12994"/>
                  <a:pt x="10324" y="13225"/>
                </a:cubicBezTo>
                <a:lnTo>
                  <a:pt x="10601" y="14051"/>
                </a:lnTo>
                <a:cubicBezTo>
                  <a:pt x="10601" y="14051"/>
                  <a:pt x="9618" y="14051"/>
                  <a:pt x="9618" y="14051"/>
                </a:cubicBezTo>
                <a:close/>
                <a:moveTo>
                  <a:pt x="9472" y="11816"/>
                </a:moveTo>
                <a:lnTo>
                  <a:pt x="8113" y="15709"/>
                </a:lnTo>
                <a:lnTo>
                  <a:pt x="9155" y="15709"/>
                </a:lnTo>
                <a:lnTo>
                  <a:pt x="9472" y="14710"/>
                </a:lnTo>
                <a:lnTo>
                  <a:pt x="10746" y="14710"/>
                </a:lnTo>
                <a:lnTo>
                  <a:pt x="11089" y="15709"/>
                </a:lnTo>
                <a:lnTo>
                  <a:pt x="12172" y="15709"/>
                </a:lnTo>
                <a:lnTo>
                  <a:pt x="10792" y="11816"/>
                </a:lnTo>
                <a:cubicBezTo>
                  <a:pt x="10792" y="11816"/>
                  <a:pt x="9472" y="11816"/>
                  <a:pt x="9472" y="11816"/>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87" name="Shape 2887"/>
          <p:cNvSpPr/>
          <p:nvPr/>
        </p:nvSpPr>
        <p:spPr>
          <a:xfrm>
            <a:off x="18949863" y="9598023"/>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3836" y="15709"/>
                </a:moveTo>
                <a:lnTo>
                  <a:pt x="14845" y="15709"/>
                </a:lnTo>
                <a:lnTo>
                  <a:pt x="14845" y="14144"/>
                </a:lnTo>
                <a:lnTo>
                  <a:pt x="16443" y="14144"/>
                </a:lnTo>
                <a:lnTo>
                  <a:pt x="16443" y="13428"/>
                </a:lnTo>
                <a:lnTo>
                  <a:pt x="14845" y="13428"/>
                </a:lnTo>
                <a:lnTo>
                  <a:pt x="14845" y="12538"/>
                </a:lnTo>
                <a:lnTo>
                  <a:pt x="16555" y="12538"/>
                </a:lnTo>
                <a:lnTo>
                  <a:pt x="16555" y="11816"/>
                </a:lnTo>
                <a:lnTo>
                  <a:pt x="13836" y="11816"/>
                </a:lnTo>
                <a:cubicBezTo>
                  <a:pt x="13836" y="11816"/>
                  <a:pt x="13836" y="15709"/>
                  <a:pt x="13836" y="15709"/>
                </a:cubicBezTo>
                <a:close/>
                <a:moveTo>
                  <a:pt x="14400" y="5891"/>
                </a:moveTo>
                <a:lnTo>
                  <a:pt x="14400" y="982"/>
                </a:lnTo>
                <a:lnTo>
                  <a:pt x="15000" y="982"/>
                </a:lnTo>
                <a:lnTo>
                  <a:pt x="20400" y="5891"/>
                </a:lnTo>
                <a:cubicBezTo>
                  <a:pt x="20400" y="5891"/>
                  <a:pt x="14400" y="5891"/>
                  <a:pt x="14400" y="5891"/>
                </a:cubicBezTo>
                <a:close/>
                <a:moveTo>
                  <a:pt x="20400" y="19636"/>
                </a:moveTo>
                <a:cubicBezTo>
                  <a:pt x="20400" y="20179"/>
                  <a:pt x="19863" y="20618"/>
                  <a:pt x="19200" y="20618"/>
                </a:cubicBezTo>
                <a:lnTo>
                  <a:pt x="2400" y="20618"/>
                </a:lnTo>
                <a:cubicBezTo>
                  <a:pt x="1737" y="20618"/>
                  <a:pt x="1200" y="20179"/>
                  <a:pt x="1200" y="19636"/>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10396" y="15062"/>
                </a:moveTo>
                <a:cubicBezTo>
                  <a:pt x="10270" y="15062"/>
                  <a:pt x="10131" y="15062"/>
                  <a:pt x="10045" y="15045"/>
                </a:cubicBezTo>
                <a:lnTo>
                  <a:pt x="10045" y="12498"/>
                </a:lnTo>
                <a:cubicBezTo>
                  <a:pt x="10131" y="12480"/>
                  <a:pt x="10277" y="12463"/>
                  <a:pt x="10501" y="12463"/>
                </a:cubicBezTo>
                <a:cubicBezTo>
                  <a:pt x="11366" y="12463"/>
                  <a:pt x="11907" y="12891"/>
                  <a:pt x="11900" y="13699"/>
                </a:cubicBezTo>
                <a:cubicBezTo>
                  <a:pt x="11900" y="14629"/>
                  <a:pt x="11306" y="15068"/>
                  <a:pt x="10396" y="15062"/>
                </a:cubicBezTo>
                <a:moveTo>
                  <a:pt x="10396" y="11787"/>
                </a:moveTo>
                <a:cubicBezTo>
                  <a:pt x="9887" y="11787"/>
                  <a:pt x="9405" y="11816"/>
                  <a:pt x="9036" y="11868"/>
                </a:cubicBezTo>
                <a:lnTo>
                  <a:pt x="9036" y="15691"/>
                </a:lnTo>
                <a:cubicBezTo>
                  <a:pt x="9287" y="15720"/>
                  <a:pt x="9656" y="15749"/>
                  <a:pt x="10178" y="15749"/>
                </a:cubicBezTo>
                <a:cubicBezTo>
                  <a:pt x="11048" y="15749"/>
                  <a:pt x="11762" y="15587"/>
                  <a:pt x="12231" y="15246"/>
                </a:cubicBezTo>
                <a:cubicBezTo>
                  <a:pt x="12660" y="14929"/>
                  <a:pt x="12970" y="14415"/>
                  <a:pt x="12970" y="13670"/>
                </a:cubicBezTo>
                <a:cubicBezTo>
                  <a:pt x="12970" y="12983"/>
                  <a:pt x="12680" y="12503"/>
                  <a:pt x="12217" y="12203"/>
                </a:cubicBezTo>
                <a:cubicBezTo>
                  <a:pt x="11788" y="11920"/>
                  <a:pt x="11241" y="11787"/>
                  <a:pt x="10396" y="11787"/>
                </a:cubicBezTo>
                <a:moveTo>
                  <a:pt x="6769" y="13659"/>
                </a:moveTo>
                <a:cubicBezTo>
                  <a:pt x="6623" y="13659"/>
                  <a:pt x="6518" y="13653"/>
                  <a:pt x="6432" y="13636"/>
                </a:cubicBezTo>
                <a:lnTo>
                  <a:pt x="6432" y="12486"/>
                </a:lnTo>
                <a:cubicBezTo>
                  <a:pt x="6505" y="12469"/>
                  <a:pt x="6643" y="12452"/>
                  <a:pt x="6848" y="12452"/>
                </a:cubicBezTo>
                <a:cubicBezTo>
                  <a:pt x="7350" y="12452"/>
                  <a:pt x="7634" y="12665"/>
                  <a:pt x="7634" y="13023"/>
                </a:cubicBezTo>
                <a:cubicBezTo>
                  <a:pt x="7634" y="13422"/>
                  <a:pt x="7304" y="13659"/>
                  <a:pt x="6769" y="13659"/>
                </a:cubicBezTo>
                <a:moveTo>
                  <a:pt x="6796" y="11787"/>
                </a:moveTo>
                <a:cubicBezTo>
                  <a:pt x="6182" y="11787"/>
                  <a:pt x="5746" y="11822"/>
                  <a:pt x="5436" y="11868"/>
                </a:cubicBezTo>
                <a:lnTo>
                  <a:pt x="5436" y="15709"/>
                </a:lnTo>
                <a:lnTo>
                  <a:pt x="6432" y="15709"/>
                </a:lnTo>
                <a:lnTo>
                  <a:pt x="6432" y="14317"/>
                </a:lnTo>
                <a:cubicBezTo>
                  <a:pt x="6525" y="14328"/>
                  <a:pt x="6643" y="14334"/>
                  <a:pt x="6776" y="14334"/>
                </a:cubicBezTo>
                <a:cubicBezTo>
                  <a:pt x="7370" y="14334"/>
                  <a:pt x="7878" y="14207"/>
                  <a:pt x="8221" y="13924"/>
                </a:cubicBezTo>
                <a:cubicBezTo>
                  <a:pt x="8486" y="13705"/>
                  <a:pt x="8631" y="13381"/>
                  <a:pt x="8631" y="13000"/>
                </a:cubicBezTo>
                <a:cubicBezTo>
                  <a:pt x="8631" y="12619"/>
                  <a:pt x="8439" y="12296"/>
                  <a:pt x="8155" y="12099"/>
                </a:cubicBezTo>
                <a:cubicBezTo>
                  <a:pt x="7859" y="11892"/>
                  <a:pt x="7416" y="11787"/>
                  <a:pt x="6796" y="1178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88" name="Shape 2888"/>
          <p:cNvSpPr/>
          <p:nvPr/>
        </p:nvSpPr>
        <p:spPr>
          <a:xfrm>
            <a:off x="20016386" y="9598023"/>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2936" y="15709"/>
                </a:moveTo>
                <a:lnTo>
                  <a:pt x="13945" y="15709"/>
                </a:lnTo>
                <a:lnTo>
                  <a:pt x="13945" y="14144"/>
                </a:lnTo>
                <a:lnTo>
                  <a:pt x="15543" y="14144"/>
                </a:lnTo>
                <a:lnTo>
                  <a:pt x="15543" y="13428"/>
                </a:lnTo>
                <a:lnTo>
                  <a:pt x="13945" y="13428"/>
                </a:lnTo>
                <a:lnTo>
                  <a:pt x="13945" y="12538"/>
                </a:lnTo>
                <a:lnTo>
                  <a:pt x="15655" y="12538"/>
                </a:lnTo>
                <a:lnTo>
                  <a:pt x="15655" y="11816"/>
                </a:lnTo>
                <a:lnTo>
                  <a:pt x="12936" y="11816"/>
                </a:lnTo>
                <a:cubicBezTo>
                  <a:pt x="12936" y="11816"/>
                  <a:pt x="12936" y="15709"/>
                  <a:pt x="12936" y="15709"/>
                </a:cubicBezTo>
                <a:close/>
                <a:moveTo>
                  <a:pt x="14400" y="5891"/>
                </a:moveTo>
                <a:lnTo>
                  <a:pt x="14400" y="982"/>
                </a:lnTo>
                <a:lnTo>
                  <a:pt x="15000" y="982"/>
                </a:lnTo>
                <a:lnTo>
                  <a:pt x="20400" y="5891"/>
                </a:lnTo>
                <a:cubicBezTo>
                  <a:pt x="20400" y="5891"/>
                  <a:pt x="14400" y="5891"/>
                  <a:pt x="14400" y="5891"/>
                </a:cubicBezTo>
                <a:close/>
                <a:moveTo>
                  <a:pt x="20400" y="19636"/>
                </a:moveTo>
                <a:cubicBezTo>
                  <a:pt x="20400" y="20179"/>
                  <a:pt x="19863" y="20618"/>
                  <a:pt x="19200" y="20618"/>
                </a:cubicBezTo>
                <a:lnTo>
                  <a:pt x="2400" y="20618"/>
                </a:lnTo>
                <a:cubicBezTo>
                  <a:pt x="1737" y="20618"/>
                  <a:pt x="1200" y="20179"/>
                  <a:pt x="1200" y="19636"/>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11136" y="15709"/>
                </a:moveTo>
                <a:lnTo>
                  <a:pt x="12145" y="15709"/>
                </a:lnTo>
                <a:lnTo>
                  <a:pt x="12145" y="11816"/>
                </a:lnTo>
                <a:lnTo>
                  <a:pt x="11136" y="11816"/>
                </a:lnTo>
                <a:cubicBezTo>
                  <a:pt x="11136" y="11816"/>
                  <a:pt x="11136" y="15709"/>
                  <a:pt x="11136" y="15709"/>
                </a:cubicBezTo>
                <a:close/>
                <a:moveTo>
                  <a:pt x="8395" y="14167"/>
                </a:moveTo>
                <a:lnTo>
                  <a:pt x="9082" y="14167"/>
                </a:lnTo>
                <a:lnTo>
                  <a:pt x="9082" y="14981"/>
                </a:lnTo>
                <a:cubicBezTo>
                  <a:pt x="9002" y="15015"/>
                  <a:pt x="8818" y="15039"/>
                  <a:pt x="8586" y="15039"/>
                </a:cubicBezTo>
                <a:cubicBezTo>
                  <a:pt x="7761" y="15039"/>
                  <a:pt x="7187" y="14565"/>
                  <a:pt x="7187" y="13762"/>
                </a:cubicBezTo>
                <a:cubicBezTo>
                  <a:pt x="7187" y="12919"/>
                  <a:pt x="7821" y="12503"/>
                  <a:pt x="8659" y="12503"/>
                </a:cubicBezTo>
                <a:cubicBezTo>
                  <a:pt x="9148" y="12503"/>
                  <a:pt x="9451" y="12579"/>
                  <a:pt x="9696" y="12672"/>
                </a:cubicBezTo>
                <a:lnTo>
                  <a:pt x="9907" y="11966"/>
                </a:lnTo>
                <a:cubicBezTo>
                  <a:pt x="9689" y="11874"/>
                  <a:pt x="9247" y="11776"/>
                  <a:pt x="8672" y="11776"/>
                </a:cubicBezTo>
                <a:cubicBezTo>
                  <a:pt x="7213" y="11776"/>
                  <a:pt x="6138" y="12515"/>
                  <a:pt x="6131" y="13809"/>
                </a:cubicBezTo>
                <a:cubicBezTo>
                  <a:pt x="6124" y="14381"/>
                  <a:pt x="6349" y="14888"/>
                  <a:pt x="6758" y="15223"/>
                </a:cubicBezTo>
                <a:cubicBezTo>
                  <a:pt x="7167" y="15570"/>
                  <a:pt x="7755" y="15749"/>
                  <a:pt x="8566" y="15749"/>
                </a:cubicBezTo>
                <a:cubicBezTo>
                  <a:pt x="9155" y="15749"/>
                  <a:pt x="9742" y="15622"/>
                  <a:pt x="10052" y="15530"/>
                </a:cubicBezTo>
                <a:lnTo>
                  <a:pt x="10052" y="13479"/>
                </a:lnTo>
                <a:lnTo>
                  <a:pt x="8395" y="13479"/>
                </a:lnTo>
                <a:cubicBezTo>
                  <a:pt x="8395" y="13479"/>
                  <a:pt x="8395" y="14167"/>
                  <a:pt x="8395" y="14167"/>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89" name="Shape 2889"/>
          <p:cNvSpPr/>
          <p:nvPr/>
        </p:nvSpPr>
        <p:spPr>
          <a:xfrm>
            <a:off x="21082908" y="9598023"/>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0069" y="13659"/>
                </a:moveTo>
                <a:cubicBezTo>
                  <a:pt x="9923" y="13659"/>
                  <a:pt x="9818" y="13653"/>
                  <a:pt x="9732" y="13636"/>
                </a:cubicBezTo>
                <a:lnTo>
                  <a:pt x="9732" y="12486"/>
                </a:lnTo>
                <a:cubicBezTo>
                  <a:pt x="9805" y="12469"/>
                  <a:pt x="9943" y="12452"/>
                  <a:pt x="10148" y="12452"/>
                </a:cubicBezTo>
                <a:cubicBezTo>
                  <a:pt x="10650" y="12452"/>
                  <a:pt x="10934" y="12665"/>
                  <a:pt x="10934" y="13023"/>
                </a:cubicBezTo>
                <a:cubicBezTo>
                  <a:pt x="10934" y="13422"/>
                  <a:pt x="10604" y="13659"/>
                  <a:pt x="10069" y="13659"/>
                </a:cubicBezTo>
                <a:moveTo>
                  <a:pt x="10096" y="11787"/>
                </a:moveTo>
                <a:cubicBezTo>
                  <a:pt x="9481" y="11787"/>
                  <a:pt x="9046" y="11822"/>
                  <a:pt x="8736" y="11869"/>
                </a:cubicBezTo>
                <a:lnTo>
                  <a:pt x="8736" y="15709"/>
                </a:lnTo>
                <a:lnTo>
                  <a:pt x="9732" y="15709"/>
                </a:lnTo>
                <a:lnTo>
                  <a:pt x="9732" y="14317"/>
                </a:lnTo>
                <a:cubicBezTo>
                  <a:pt x="9825" y="14328"/>
                  <a:pt x="9943" y="14334"/>
                  <a:pt x="10076" y="14334"/>
                </a:cubicBezTo>
                <a:cubicBezTo>
                  <a:pt x="10670" y="14334"/>
                  <a:pt x="11178" y="14207"/>
                  <a:pt x="11521" y="13924"/>
                </a:cubicBezTo>
                <a:cubicBezTo>
                  <a:pt x="11786" y="13705"/>
                  <a:pt x="11931" y="13382"/>
                  <a:pt x="11931" y="13000"/>
                </a:cubicBezTo>
                <a:cubicBezTo>
                  <a:pt x="11931" y="12619"/>
                  <a:pt x="11739" y="12296"/>
                  <a:pt x="11455" y="12099"/>
                </a:cubicBezTo>
                <a:cubicBezTo>
                  <a:pt x="11159" y="11891"/>
                  <a:pt x="10716" y="11787"/>
                  <a:pt x="10096" y="11787"/>
                </a:cubicBezTo>
                <a:moveTo>
                  <a:pt x="12131" y="13809"/>
                </a:moveTo>
                <a:cubicBezTo>
                  <a:pt x="12124" y="14381"/>
                  <a:pt x="12349" y="14888"/>
                  <a:pt x="12758" y="15224"/>
                </a:cubicBezTo>
                <a:cubicBezTo>
                  <a:pt x="13167" y="15571"/>
                  <a:pt x="13755" y="15749"/>
                  <a:pt x="14566" y="15749"/>
                </a:cubicBezTo>
                <a:cubicBezTo>
                  <a:pt x="15155" y="15749"/>
                  <a:pt x="15742" y="15622"/>
                  <a:pt x="16052" y="15530"/>
                </a:cubicBezTo>
                <a:lnTo>
                  <a:pt x="16052" y="13479"/>
                </a:lnTo>
                <a:lnTo>
                  <a:pt x="14395" y="13479"/>
                </a:lnTo>
                <a:lnTo>
                  <a:pt x="14395" y="14167"/>
                </a:lnTo>
                <a:lnTo>
                  <a:pt x="15081" y="14167"/>
                </a:lnTo>
                <a:lnTo>
                  <a:pt x="15081" y="14981"/>
                </a:lnTo>
                <a:cubicBezTo>
                  <a:pt x="15002" y="15015"/>
                  <a:pt x="14818" y="15039"/>
                  <a:pt x="14586" y="15039"/>
                </a:cubicBezTo>
                <a:cubicBezTo>
                  <a:pt x="13761" y="15039"/>
                  <a:pt x="13187" y="14566"/>
                  <a:pt x="13187" y="13762"/>
                </a:cubicBezTo>
                <a:cubicBezTo>
                  <a:pt x="13187" y="12919"/>
                  <a:pt x="13821" y="12503"/>
                  <a:pt x="14659" y="12503"/>
                </a:cubicBezTo>
                <a:cubicBezTo>
                  <a:pt x="15148" y="12503"/>
                  <a:pt x="15451" y="12579"/>
                  <a:pt x="15696" y="12671"/>
                </a:cubicBezTo>
                <a:lnTo>
                  <a:pt x="15906" y="11966"/>
                </a:lnTo>
                <a:cubicBezTo>
                  <a:pt x="15689" y="11874"/>
                  <a:pt x="15247" y="11776"/>
                  <a:pt x="14672" y="11776"/>
                </a:cubicBezTo>
                <a:cubicBezTo>
                  <a:pt x="13213" y="11776"/>
                  <a:pt x="12138" y="12515"/>
                  <a:pt x="12131" y="13809"/>
                </a:cubicBezTo>
                <a:moveTo>
                  <a:pt x="14400" y="5891"/>
                </a:moveTo>
                <a:lnTo>
                  <a:pt x="14400" y="982"/>
                </a:lnTo>
                <a:lnTo>
                  <a:pt x="15000" y="982"/>
                </a:lnTo>
                <a:lnTo>
                  <a:pt x="20400" y="5891"/>
                </a:lnTo>
                <a:cubicBezTo>
                  <a:pt x="20400" y="5891"/>
                  <a:pt x="14400" y="5891"/>
                  <a:pt x="14400" y="5891"/>
                </a:cubicBezTo>
                <a:close/>
                <a:moveTo>
                  <a:pt x="20400" y="19636"/>
                </a:moveTo>
                <a:cubicBezTo>
                  <a:pt x="20400" y="20179"/>
                  <a:pt x="19863" y="20618"/>
                  <a:pt x="19200" y="20618"/>
                </a:cubicBezTo>
                <a:lnTo>
                  <a:pt x="2400" y="20618"/>
                </a:lnTo>
                <a:cubicBezTo>
                  <a:pt x="1737" y="20618"/>
                  <a:pt x="1200" y="20179"/>
                  <a:pt x="1200" y="19636"/>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6606" y="14265"/>
                </a:moveTo>
                <a:cubicBezTo>
                  <a:pt x="6606" y="14872"/>
                  <a:pt x="6343" y="15039"/>
                  <a:pt x="5920" y="15039"/>
                </a:cubicBezTo>
                <a:cubicBezTo>
                  <a:pt x="5722" y="15039"/>
                  <a:pt x="5544" y="15010"/>
                  <a:pt x="5406" y="14969"/>
                </a:cubicBezTo>
                <a:lnTo>
                  <a:pt x="5293" y="15680"/>
                </a:lnTo>
                <a:cubicBezTo>
                  <a:pt x="5491" y="15738"/>
                  <a:pt x="5795" y="15773"/>
                  <a:pt x="6026" y="15773"/>
                </a:cubicBezTo>
                <a:cubicBezTo>
                  <a:pt x="7003" y="15773"/>
                  <a:pt x="7610" y="15385"/>
                  <a:pt x="7610" y="14276"/>
                </a:cubicBezTo>
                <a:lnTo>
                  <a:pt x="7610" y="11816"/>
                </a:lnTo>
                <a:lnTo>
                  <a:pt x="6606" y="11816"/>
                </a:lnTo>
                <a:cubicBezTo>
                  <a:pt x="6606" y="11816"/>
                  <a:pt x="6606" y="14265"/>
                  <a:pt x="6606" y="14265"/>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90" name="Shape 2890"/>
          <p:cNvSpPr/>
          <p:nvPr/>
        </p:nvSpPr>
        <p:spPr>
          <a:xfrm>
            <a:off x="22149430" y="9598023"/>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8" y="20618"/>
                  <a:pt x="1200" y="20179"/>
                  <a:pt x="1200" y="19636"/>
                </a:cubicBezTo>
                <a:lnTo>
                  <a:pt x="1200" y="1964"/>
                </a:lnTo>
                <a:cubicBezTo>
                  <a:pt x="1200" y="1422"/>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13031" y="13809"/>
                </a:moveTo>
                <a:cubicBezTo>
                  <a:pt x="13024" y="14381"/>
                  <a:pt x="13249" y="14888"/>
                  <a:pt x="13658" y="15223"/>
                </a:cubicBezTo>
                <a:cubicBezTo>
                  <a:pt x="14067" y="15570"/>
                  <a:pt x="14655" y="15749"/>
                  <a:pt x="15467" y="15749"/>
                </a:cubicBezTo>
                <a:cubicBezTo>
                  <a:pt x="16054" y="15749"/>
                  <a:pt x="16642" y="15622"/>
                  <a:pt x="16952" y="15530"/>
                </a:cubicBezTo>
                <a:lnTo>
                  <a:pt x="16952" y="13479"/>
                </a:lnTo>
                <a:lnTo>
                  <a:pt x="15295" y="13479"/>
                </a:lnTo>
                <a:lnTo>
                  <a:pt x="15295" y="14167"/>
                </a:lnTo>
                <a:lnTo>
                  <a:pt x="15981" y="14167"/>
                </a:lnTo>
                <a:lnTo>
                  <a:pt x="15981" y="14981"/>
                </a:lnTo>
                <a:cubicBezTo>
                  <a:pt x="15902" y="15015"/>
                  <a:pt x="15718" y="15039"/>
                  <a:pt x="15486" y="15039"/>
                </a:cubicBezTo>
                <a:cubicBezTo>
                  <a:pt x="14661" y="15039"/>
                  <a:pt x="14087" y="14565"/>
                  <a:pt x="14087" y="13762"/>
                </a:cubicBezTo>
                <a:cubicBezTo>
                  <a:pt x="14087" y="12919"/>
                  <a:pt x="14721" y="12503"/>
                  <a:pt x="15559" y="12503"/>
                </a:cubicBezTo>
                <a:cubicBezTo>
                  <a:pt x="16048" y="12503"/>
                  <a:pt x="16351" y="12579"/>
                  <a:pt x="16596" y="12671"/>
                </a:cubicBezTo>
                <a:lnTo>
                  <a:pt x="16807" y="11966"/>
                </a:lnTo>
                <a:cubicBezTo>
                  <a:pt x="16589" y="11874"/>
                  <a:pt x="16147" y="11776"/>
                  <a:pt x="15572" y="11776"/>
                </a:cubicBezTo>
                <a:cubicBezTo>
                  <a:pt x="14113" y="11776"/>
                  <a:pt x="13037" y="12515"/>
                  <a:pt x="13031" y="13809"/>
                </a:cubicBezTo>
                <a:moveTo>
                  <a:pt x="6169" y="13659"/>
                </a:moveTo>
                <a:cubicBezTo>
                  <a:pt x="6023" y="13659"/>
                  <a:pt x="5918" y="13653"/>
                  <a:pt x="5832" y="13636"/>
                </a:cubicBezTo>
                <a:lnTo>
                  <a:pt x="5832" y="12486"/>
                </a:lnTo>
                <a:cubicBezTo>
                  <a:pt x="5905" y="12469"/>
                  <a:pt x="6043" y="12452"/>
                  <a:pt x="6248" y="12452"/>
                </a:cubicBezTo>
                <a:cubicBezTo>
                  <a:pt x="6750" y="12452"/>
                  <a:pt x="7034" y="12665"/>
                  <a:pt x="7034" y="13023"/>
                </a:cubicBezTo>
                <a:cubicBezTo>
                  <a:pt x="7034" y="13422"/>
                  <a:pt x="6704" y="13659"/>
                  <a:pt x="6169" y="13659"/>
                </a:cubicBezTo>
                <a:moveTo>
                  <a:pt x="6196" y="11787"/>
                </a:moveTo>
                <a:cubicBezTo>
                  <a:pt x="5582" y="11787"/>
                  <a:pt x="5146" y="11822"/>
                  <a:pt x="4836" y="11868"/>
                </a:cubicBezTo>
                <a:lnTo>
                  <a:pt x="4836" y="15709"/>
                </a:lnTo>
                <a:lnTo>
                  <a:pt x="5832" y="15709"/>
                </a:lnTo>
                <a:lnTo>
                  <a:pt x="5832" y="14317"/>
                </a:lnTo>
                <a:cubicBezTo>
                  <a:pt x="5925" y="14328"/>
                  <a:pt x="6043" y="14334"/>
                  <a:pt x="6176" y="14334"/>
                </a:cubicBezTo>
                <a:cubicBezTo>
                  <a:pt x="6770" y="14334"/>
                  <a:pt x="7278" y="14207"/>
                  <a:pt x="7621" y="13924"/>
                </a:cubicBezTo>
                <a:cubicBezTo>
                  <a:pt x="7886" y="13705"/>
                  <a:pt x="8031" y="13381"/>
                  <a:pt x="8031" y="13000"/>
                </a:cubicBezTo>
                <a:cubicBezTo>
                  <a:pt x="8031" y="12619"/>
                  <a:pt x="7839" y="12296"/>
                  <a:pt x="7555" y="12099"/>
                </a:cubicBezTo>
                <a:cubicBezTo>
                  <a:pt x="7259" y="11892"/>
                  <a:pt x="6816" y="11787"/>
                  <a:pt x="6196" y="11787"/>
                </a:cubicBezTo>
                <a:moveTo>
                  <a:pt x="11195" y="12954"/>
                </a:moveTo>
                <a:cubicBezTo>
                  <a:pt x="11195" y="13537"/>
                  <a:pt x="11215" y="14063"/>
                  <a:pt x="11280" y="14577"/>
                </a:cubicBezTo>
                <a:lnTo>
                  <a:pt x="11261" y="14577"/>
                </a:lnTo>
                <a:cubicBezTo>
                  <a:pt x="11062" y="14138"/>
                  <a:pt x="10799" y="13653"/>
                  <a:pt x="10535" y="13243"/>
                </a:cubicBezTo>
                <a:lnTo>
                  <a:pt x="9611" y="11816"/>
                </a:lnTo>
                <a:lnTo>
                  <a:pt x="8436" y="11816"/>
                </a:lnTo>
                <a:lnTo>
                  <a:pt x="8436" y="15709"/>
                </a:lnTo>
                <a:lnTo>
                  <a:pt x="9360" y="15709"/>
                </a:lnTo>
                <a:lnTo>
                  <a:pt x="9360" y="14536"/>
                </a:lnTo>
                <a:cubicBezTo>
                  <a:pt x="9360" y="13901"/>
                  <a:pt x="9347" y="13352"/>
                  <a:pt x="9320" y="12838"/>
                </a:cubicBezTo>
                <a:lnTo>
                  <a:pt x="9340" y="12833"/>
                </a:lnTo>
                <a:cubicBezTo>
                  <a:pt x="9558" y="13289"/>
                  <a:pt x="9848" y="13791"/>
                  <a:pt x="10112" y="14207"/>
                </a:cubicBezTo>
                <a:lnTo>
                  <a:pt x="11062" y="15709"/>
                </a:lnTo>
                <a:lnTo>
                  <a:pt x="12119" y="15709"/>
                </a:lnTo>
                <a:lnTo>
                  <a:pt x="12119" y="11816"/>
                </a:lnTo>
                <a:lnTo>
                  <a:pt x="11195" y="11816"/>
                </a:lnTo>
                <a:cubicBezTo>
                  <a:pt x="11195" y="11816"/>
                  <a:pt x="11195" y="12954"/>
                  <a:pt x="11195" y="12954"/>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91" name="Shape 2891"/>
          <p:cNvSpPr/>
          <p:nvPr/>
        </p:nvSpPr>
        <p:spPr>
          <a:xfrm>
            <a:off x="11725649" y="6395104"/>
            <a:ext cx="858228" cy="538461"/>
          </a:xfrm>
          <a:prstGeom prst="rect">
            <a:avLst/>
          </a:prstGeom>
          <a:solidFill>
            <a:srgbClr val="57575B"/>
          </a:solidFill>
          <a:ln w="12700">
            <a:miter lim="400000"/>
          </a:ln>
          <a:extLst>
            <a:ext uri="{C572A759-6A51-4108-AA02-DFA0A04FC94B}">
              <ma14:wrappingTextBoxFlag xmlns:ma14="http://schemas.microsoft.com/office/mac/drawingml/2011/main" val="1"/>
            </a:ext>
          </a:extLst>
        </p:spPr>
        <p:txBody>
          <a:bodyPr wrap="none" lIns="38090" tIns="38090" rIns="38090" bIns="38090" anchor="ctr">
            <a:spAutoFit/>
          </a:bodyPr>
          <a:lstStyle>
            <a:lvl1pPr algn="l">
              <a:defRPr sz="3000" b="1" cap="none" spc="-90">
                <a:solidFill>
                  <a:srgbClr val="1C1D21"/>
                </a:solidFill>
                <a:latin typeface="+mj-lt"/>
                <a:ea typeface="+mj-ea"/>
                <a:cs typeface="+mj-cs"/>
                <a:sym typeface="Karla"/>
              </a:defRPr>
            </a:lvl1pPr>
          </a:lstStyle>
          <a:p>
            <a:r>
              <a:rPr sz="2999" b="0">
                <a:solidFill>
                  <a:schemeClr val="bg1"/>
                </a:solidFill>
                <a:latin typeface="Lato" charset="0"/>
                <a:ea typeface="Lato" charset="0"/>
                <a:cs typeface="Lato" charset="0"/>
              </a:rPr>
              <a:t>Web</a:t>
            </a:r>
          </a:p>
        </p:txBody>
      </p:sp>
    </p:spTree>
    <p:extLst>
      <p:ext uri="{BB962C8B-B14F-4D97-AF65-F5344CB8AC3E}">
        <p14:creationId xmlns:p14="http://schemas.microsoft.com/office/powerpoint/2010/main" val="4332597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a:spLocks noChangeArrowheads="1"/>
          </p:cNvSpPr>
          <p:nvPr/>
        </p:nvSpPr>
        <p:spPr bwMode="auto">
          <a:xfrm>
            <a:off x="103330" y="345232"/>
            <a:ext cx="24274320" cy="9111002"/>
          </a:xfrm>
          <a:custGeom>
            <a:avLst/>
            <a:gdLst>
              <a:gd name="T0" fmla="*/ 18399 w 19740"/>
              <a:gd name="T1" fmla="*/ 6795 h 7409"/>
              <a:gd name="T2" fmla="*/ 18269 w 19740"/>
              <a:gd name="T3" fmla="*/ 6603 h 7409"/>
              <a:gd name="T4" fmla="*/ 18076 w 19740"/>
              <a:gd name="T5" fmla="*/ 6462 h 7409"/>
              <a:gd name="T6" fmla="*/ 19599 w 19740"/>
              <a:gd name="T7" fmla="*/ 6125 h 7409"/>
              <a:gd name="T8" fmla="*/ 18383 w 19740"/>
              <a:gd name="T9" fmla="*/ 6140 h 7409"/>
              <a:gd name="T10" fmla="*/ 19308 w 19740"/>
              <a:gd name="T11" fmla="*/ 5901 h 7409"/>
              <a:gd name="T12" fmla="*/ 18742 w 19740"/>
              <a:gd name="T13" fmla="*/ 5839 h 7409"/>
              <a:gd name="T14" fmla="*/ 18175 w 19740"/>
              <a:gd name="T15" fmla="*/ 5756 h 7409"/>
              <a:gd name="T16" fmla="*/ 16861 w 19740"/>
              <a:gd name="T17" fmla="*/ 5631 h 7409"/>
              <a:gd name="T18" fmla="*/ 18206 w 19740"/>
              <a:gd name="T19" fmla="*/ 5439 h 7409"/>
              <a:gd name="T20" fmla="*/ 17515 w 19740"/>
              <a:gd name="T21" fmla="*/ 5340 h 7409"/>
              <a:gd name="T22" fmla="*/ 18300 w 19740"/>
              <a:gd name="T23" fmla="*/ 5039 h 7409"/>
              <a:gd name="T24" fmla="*/ 18991 w 19740"/>
              <a:gd name="T25" fmla="*/ 4748 h 7409"/>
              <a:gd name="T26" fmla="*/ 17500 w 19740"/>
              <a:gd name="T27" fmla="*/ 4623 h 7409"/>
              <a:gd name="T28" fmla="*/ 16892 w 19740"/>
              <a:gd name="T29" fmla="*/ 4493 h 7409"/>
              <a:gd name="T30" fmla="*/ 18591 w 19740"/>
              <a:gd name="T31" fmla="*/ 4187 h 7409"/>
              <a:gd name="T32" fmla="*/ 18799 w 19740"/>
              <a:gd name="T33" fmla="*/ 3948 h 7409"/>
              <a:gd name="T34" fmla="*/ 17344 w 19740"/>
              <a:gd name="T35" fmla="*/ 3823 h 7409"/>
              <a:gd name="T36" fmla="*/ 18575 w 19740"/>
              <a:gd name="T37" fmla="*/ 3549 h 7409"/>
              <a:gd name="T38" fmla="*/ 17375 w 19740"/>
              <a:gd name="T39" fmla="*/ 3549 h 7409"/>
              <a:gd name="T40" fmla="*/ 15915 w 19740"/>
              <a:gd name="T41" fmla="*/ 3341 h 7409"/>
              <a:gd name="T42" fmla="*/ 16315 w 19740"/>
              <a:gd name="T43" fmla="*/ 3102 h 7409"/>
              <a:gd name="T44" fmla="*/ 15998 w 19740"/>
              <a:gd name="T45" fmla="*/ 2910 h 7409"/>
              <a:gd name="T46" fmla="*/ 15972 w 19740"/>
              <a:gd name="T47" fmla="*/ 2795 h 7409"/>
              <a:gd name="T48" fmla="*/ 15452 w 19740"/>
              <a:gd name="T49" fmla="*/ 2639 h 7409"/>
              <a:gd name="T50" fmla="*/ 10412 w 19740"/>
              <a:gd name="T51" fmla="*/ 431 h 7409"/>
              <a:gd name="T52" fmla="*/ 9582 w 19740"/>
              <a:gd name="T53" fmla="*/ 255 h 7409"/>
              <a:gd name="T54" fmla="*/ 9103 w 19740"/>
              <a:gd name="T55" fmla="*/ 447 h 7409"/>
              <a:gd name="T56" fmla="*/ 14429 w 19740"/>
              <a:gd name="T57" fmla="*/ 3149 h 7409"/>
              <a:gd name="T58" fmla="*/ 8158 w 19740"/>
              <a:gd name="T59" fmla="*/ 270 h 7409"/>
              <a:gd name="T60" fmla="*/ 8095 w 19740"/>
              <a:gd name="T61" fmla="*/ 556 h 7409"/>
              <a:gd name="T62" fmla="*/ 8667 w 19740"/>
              <a:gd name="T63" fmla="*/ 992 h 7409"/>
              <a:gd name="T64" fmla="*/ 6957 w 19740"/>
              <a:gd name="T65" fmla="*/ 748 h 7409"/>
              <a:gd name="T66" fmla="*/ 8459 w 19740"/>
              <a:gd name="T67" fmla="*/ 1247 h 7409"/>
              <a:gd name="T68" fmla="*/ 8766 w 19740"/>
              <a:gd name="T69" fmla="*/ 1502 h 7409"/>
              <a:gd name="T70" fmla="*/ 9467 w 19740"/>
              <a:gd name="T71" fmla="*/ 1933 h 7409"/>
              <a:gd name="T72" fmla="*/ 7404 w 19740"/>
              <a:gd name="T73" fmla="*/ 1439 h 7409"/>
              <a:gd name="T74" fmla="*/ 6781 w 19740"/>
              <a:gd name="T75" fmla="*/ 1408 h 7409"/>
              <a:gd name="T76" fmla="*/ 7565 w 19740"/>
              <a:gd name="T77" fmla="*/ 1855 h 7409"/>
              <a:gd name="T78" fmla="*/ 6350 w 19740"/>
              <a:gd name="T79" fmla="*/ 1886 h 7409"/>
              <a:gd name="T80" fmla="*/ 7295 w 19740"/>
              <a:gd name="T81" fmla="*/ 2255 h 7409"/>
              <a:gd name="T82" fmla="*/ 6251 w 19740"/>
              <a:gd name="T83" fmla="*/ 2224 h 7409"/>
              <a:gd name="T84" fmla="*/ 9327 w 19740"/>
              <a:gd name="T85" fmla="*/ 3263 h 7409"/>
              <a:gd name="T86" fmla="*/ 1694 w 19740"/>
              <a:gd name="T87" fmla="*/ 2624 h 7409"/>
              <a:gd name="T88" fmla="*/ 4588 w 19740"/>
              <a:gd name="T89" fmla="*/ 2416 h 7409"/>
              <a:gd name="T90" fmla="*/ 7659 w 19740"/>
              <a:gd name="T91" fmla="*/ 2972 h 7409"/>
              <a:gd name="T92" fmla="*/ 478 w 19740"/>
              <a:gd name="T93" fmla="*/ 3372 h 7409"/>
              <a:gd name="T94" fmla="*/ 441 w 19740"/>
              <a:gd name="T95" fmla="*/ 3776 h 7409"/>
              <a:gd name="T96" fmla="*/ 171 w 19740"/>
              <a:gd name="T97" fmla="*/ 4270 h 7409"/>
              <a:gd name="T98" fmla="*/ 5149 w 19740"/>
              <a:gd name="T99" fmla="*/ 4093 h 7409"/>
              <a:gd name="T100" fmla="*/ 7342 w 19740"/>
              <a:gd name="T101" fmla="*/ 4332 h 7409"/>
              <a:gd name="T102" fmla="*/ 9181 w 19740"/>
              <a:gd name="T103" fmla="*/ 5023 h 7409"/>
              <a:gd name="T104" fmla="*/ 13358 w 19740"/>
              <a:gd name="T105" fmla="*/ 7086 h 7409"/>
              <a:gd name="T106" fmla="*/ 15198 w 19740"/>
              <a:gd name="T107" fmla="*/ 7263 h 7409"/>
              <a:gd name="T108" fmla="*/ 14429 w 19740"/>
              <a:gd name="T109" fmla="*/ 7133 h 7409"/>
              <a:gd name="T110" fmla="*/ 18175 w 19740"/>
              <a:gd name="T111" fmla="*/ 7117 h 7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740" h="7409">
                <a:moveTo>
                  <a:pt x="19693" y="6795"/>
                </a:moveTo>
                <a:lnTo>
                  <a:pt x="19693" y="6795"/>
                </a:lnTo>
                <a:cubicBezTo>
                  <a:pt x="19672" y="6779"/>
                  <a:pt x="19168" y="6878"/>
                  <a:pt x="19422" y="6795"/>
                </a:cubicBezTo>
                <a:cubicBezTo>
                  <a:pt x="19568" y="6748"/>
                  <a:pt x="19194" y="6779"/>
                  <a:pt x="19100" y="6779"/>
                </a:cubicBezTo>
                <a:cubicBezTo>
                  <a:pt x="19053" y="6785"/>
                  <a:pt x="18986" y="6795"/>
                  <a:pt x="18991" y="6764"/>
                </a:cubicBezTo>
                <a:cubicBezTo>
                  <a:pt x="18986" y="6785"/>
                  <a:pt x="19084" y="6727"/>
                  <a:pt x="19100" y="6732"/>
                </a:cubicBezTo>
                <a:cubicBezTo>
                  <a:pt x="19022" y="6712"/>
                  <a:pt x="18887" y="6743"/>
                  <a:pt x="18799" y="6748"/>
                </a:cubicBezTo>
                <a:cubicBezTo>
                  <a:pt x="18700" y="6759"/>
                  <a:pt x="18529" y="6816"/>
                  <a:pt x="18399" y="6795"/>
                </a:cubicBezTo>
                <a:cubicBezTo>
                  <a:pt x="18310" y="6785"/>
                  <a:pt x="18549" y="6759"/>
                  <a:pt x="18591" y="6748"/>
                </a:cubicBezTo>
                <a:cubicBezTo>
                  <a:pt x="18627" y="6743"/>
                  <a:pt x="18762" y="6727"/>
                  <a:pt x="18560" y="6732"/>
                </a:cubicBezTo>
                <a:cubicBezTo>
                  <a:pt x="18331" y="6743"/>
                  <a:pt x="18316" y="6759"/>
                  <a:pt x="18160" y="6748"/>
                </a:cubicBezTo>
                <a:cubicBezTo>
                  <a:pt x="18149" y="6748"/>
                  <a:pt x="17588" y="6759"/>
                  <a:pt x="17915" y="6732"/>
                </a:cubicBezTo>
                <a:cubicBezTo>
                  <a:pt x="18097" y="6717"/>
                  <a:pt x="18570" y="6681"/>
                  <a:pt x="18783" y="6639"/>
                </a:cubicBezTo>
                <a:cubicBezTo>
                  <a:pt x="18840" y="6623"/>
                  <a:pt x="18929" y="6629"/>
                  <a:pt x="18799" y="6623"/>
                </a:cubicBezTo>
                <a:cubicBezTo>
                  <a:pt x="18710" y="6613"/>
                  <a:pt x="18523" y="6629"/>
                  <a:pt x="18430" y="6623"/>
                </a:cubicBezTo>
                <a:cubicBezTo>
                  <a:pt x="18388" y="6618"/>
                  <a:pt x="18009" y="6644"/>
                  <a:pt x="18269" y="6603"/>
                </a:cubicBezTo>
                <a:cubicBezTo>
                  <a:pt x="18279" y="6603"/>
                  <a:pt x="18357" y="6603"/>
                  <a:pt x="18316" y="6587"/>
                </a:cubicBezTo>
                <a:cubicBezTo>
                  <a:pt x="18180" y="6545"/>
                  <a:pt x="18045" y="6649"/>
                  <a:pt x="17936" y="6603"/>
                </a:cubicBezTo>
                <a:cubicBezTo>
                  <a:pt x="17936" y="6623"/>
                  <a:pt x="17910" y="6613"/>
                  <a:pt x="17936" y="6603"/>
                </a:cubicBezTo>
                <a:cubicBezTo>
                  <a:pt x="18414" y="6535"/>
                  <a:pt x="19027" y="6483"/>
                  <a:pt x="19568" y="6395"/>
                </a:cubicBezTo>
                <a:cubicBezTo>
                  <a:pt x="19568" y="6395"/>
                  <a:pt x="19687" y="6369"/>
                  <a:pt x="19677" y="6364"/>
                </a:cubicBezTo>
                <a:cubicBezTo>
                  <a:pt x="19640" y="6332"/>
                  <a:pt x="19459" y="6405"/>
                  <a:pt x="19500" y="6348"/>
                </a:cubicBezTo>
                <a:cubicBezTo>
                  <a:pt x="19131" y="6348"/>
                  <a:pt x="18674" y="6457"/>
                  <a:pt x="18238" y="6478"/>
                </a:cubicBezTo>
                <a:cubicBezTo>
                  <a:pt x="18227" y="6478"/>
                  <a:pt x="18066" y="6483"/>
                  <a:pt x="18076" y="6462"/>
                </a:cubicBezTo>
                <a:cubicBezTo>
                  <a:pt x="18087" y="6447"/>
                  <a:pt x="18555" y="6421"/>
                  <a:pt x="18607" y="6416"/>
                </a:cubicBezTo>
                <a:cubicBezTo>
                  <a:pt x="18747" y="6395"/>
                  <a:pt x="18970" y="6379"/>
                  <a:pt x="19100" y="6348"/>
                </a:cubicBezTo>
                <a:cubicBezTo>
                  <a:pt x="19121" y="6343"/>
                  <a:pt x="19152" y="6312"/>
                  <a:pt x="19199" y="6301"/>
                </a:cubicBezTo>
                <a:cubicBezTo>
                  <a:pt x="19272" y="6281"/>
                  <a:pt x="19417" y="6281"/>
                  <a:pt x="19531" y="6254"/>
                </a:cubicBezTo>
                <a:cubicBezTo>
                  <a:pt x="19693" y="6218"/>
                  <a:pt x="19557" y="6254"/>
                  <a:pt x="19453" y="6223"/>
                </a:cubicBezTo>
                <a:cubicBezTo>
                  <a:pt x="19402" y="6203"/>
                  <a:pt x="19511" y="6197"/>
                  <a:pt x="19422" y="6187"/>
                </a:cubicBezTo>
                <a:cubicBezTo>
                  <a:pt x="19427" y="6192"/>
                  <a:pt x="19256" y="6229"/>
                  <a:pt x="19277" y="6187"/>
                </a:cubicBezTo>
                <a:cubicBezTo>
                  <a:pt x="19282" y="6182"/>
                  <a:pt x="19589" y="6166"/>
                  <a:pt x="19599" y="6125"/>
                </a:cubicBezTo>
                <a:cubicBezTo>
                  <a:pt x="19599" y="6125"/>
                  <a:pt x="19526" y="6125"/>
                  <a:pt x="19516" y="6125"/>
                </a:cubicBezTo>
                <a:cubicBezTo>
                  <a:pt x="19480" y="6114"/>
                  <a:pt x="19542" y="6099"/>
                  <a:pt x="19485" y="6094"/>
                </a:cubicBezTo>
                <a:cubicBezTo>
                  <a:pt x="19370" y="6078"/>
                  <a:pt x="19136" y="6114"/>
                  <a:pt x="18991" y="6125"/>
                </a:cubicBezTo>
                <a:cubicBezTo>
                  <a:pt x="18726" y="6145"/>
                  <a:pt x="18544" y="6197"/>
                  <a:pt x="18284" y="6208"/>
                </a:cubicBezTo>
                <a:cubicBezTo>
                  <a:pt x="18051" y="6208"/>
                  <a:pt x="18549" y="6145"/>
                  <a:pt x="18591" y="6140"/>
                </a:cubicBezTo>
                <a:cubicBezTo>
                  <a:pt x="18710" y="6130"/>
                  <a:pt x="18768" y="6135"/>
                  <a:pt x="18960" y="6094"/>
                </a:cubicBezTo>
                <a:cubicBezTo>
                  <a:pt x="18871" y="6078"/>
                  <a:pt x="18778" y="6114"/>
                  <a:pt x="18669" y="6125"/>
                </a:cubicBezTo>
                <a:cubicBezTo>
                  <a:pt x="18570" y="6135"/>
                  <a:pt x="18419" y="6166"/>
                  <a:pt x="18383" y="6140"/>
                </a:cubicBezTo>
                <a:cubicBezTo>
                  <a:pt x="18393" y="6145"/>
                  <a:pt x="18419" y="6094"/>
                  <a:pt x="18414" y="6094"/>
                </a:cubicBezTo>
                <a:cubicBezTo>
                  <a:pt x="18305" y="6083"/>
                  <a:pt x="18373" y="6119"/>
                  <a:pt x="18316" y="6125"/>
                </a:cubicBezTo>
                <a:cubicBezTo>
                  <a:pt x="18227" y="6135"/>
                  <a:pt x="17915" y="6130"/>
                  <a:pt x="17822" y="6140"/>
                </a:cubicBezTo>
                <a:cubicBezTo>
                  <a:pt x="17728" y="6151"/>
                  <a:pt x="17552" y="6151"/>
                  <a:pt x="17760" y="6125"/>
                </a:cubicBezTo>
                <a:cubicBezTo>
                  <a:pt x="17832" y="6119"/>
                  <a:pt x="17941" y="6109"/>
                  <a:pt x="18030" y="6094"/>
                </a:cubicBezTo>
                <a:cubicBezTo>
                  <a:pt x="18045" y="6088"/>
                  <a:pt x="18035" y="6067"/>
                  <a:pt x="18061" y="6062"/>
                </a:cubicBezTo>
                <a:cubicBezTo>
                  <a:pt x="18253" y="6005"/>
                  <a:pt x="18430" y="6036"/>
                  <a:pt x="18752" y="5995"/>
                </a:cubicBezTo>
                <a:cubicBezTo>
                  <a:pt x="18882" y="5979"/>
                  <a:pt x="19183" y="5927"/>
                  <a:pt x="19308" y="5901"/>
                </a:cubicBezTo>
                <a:cubicBezTo>
                  <a:pt x="19485" y="5865"/>
                  <a:pt x="19220" y="5907"/>
                  <a:pt x="19069" y="5901"/>
                </a:cubicBezTo>
                <a:cubicBezTo>
                  <a:pt x="19012" y="5901"/>
                  <a:pt x="18908" y="5870"/>
                  <a:pt x="18845" y="5870"/>
                </a:cubicBezTo>
                <a:cubicBezTo>
                  <a:pt x="18716" y="5870"/>
                  <a:pt x="18560" y="5927"/>
                  <a:pt x="18399" y="5917"/>
                </a:cubicBezTo>
                <a:cubicBezTo>
                  <a:pt x="18258" y="5907"/>
                  <a:pt x="18477" y="5891"/>
                  <a:pt x="18508" y="5886"/>
                </a:cubicBezTo>
                <a:cubicBezTo>
                  <a:pt x="18560" y="5880"/>
                  <a:pt x="18601" y="5901"/>
                  <a:pt x="18653" y="5870"/>
                </a:cubicBezTo>
                <a:cubicBezTo>
                  <a:pt x="18570" y="5886"/>
                  <a:pt x="18632" y="5818"/>
                  <a:pt x="18653" y="5870"/>
                </a:cubicBezTo>
                <a:cubicBezTo>
                  <a:pt x="18716" y="5880"/>
                  <a:pt x="18773" y="5860"/>
                  <a:pt x="18783" y="5854"/>
                </a:cubicBezTo>
                <a:cubicBezTo>
                  <a:pt x="18788" y="5849"/>
                  <a:pt x="18762" y="5844"/>
                  <a:pt x="18742" y="5839"/>
                </a:cubicBezTo>
                <a:cubicBezTo>
                  <a:pt x="18716" y="5844"/>
                  <a:pt x="18700" y="5844"/>
                  <a:pt x="18700" y="5839"/>
                </a:cubicBezTo>
                <a:cubicBezTo>
                  <a:pt x="18705" y="5834"/>
                  <a:pt x="18721" y="5834"/>
                  <a:pt x="18742" y="5839"/>
                </a:cubicBezTo>
                <a:cubicBezTo>
                  <a:pt x="18830" y="5834"/>
                  <a:pt x="19027" y="5792"/>
                  <a:pt x="19007" y="5771"/>
                </a:cubicBezTo>
                <a:cubicBezTo>
                  <a:pt x="19012" y="5782"/>
                  <a:pt x="18747" y="5782"/>
                  <a:pt x="18669" y="5787"/>
                </a:cubicBezTo>
                <a:cubicBezTo>
                  <a:pt x="18560" y="5797"/>
                  <a:pt x="18388" y="5849"/>
                  <a:pt x="18238" y="5839"/>
                </a:cubicBezTo>
                <a:cubicBezTo>
                  <a:pt x="18108" y="5829"/>
                  <a:pt x="18341" y="5808"/>
                  <a:pt x="18367" y="5808"/>
                </a:cubicBezTo>
                <a:cubicBezTo>
                  <a:pt x="18404" y="5803"/>
                  <a:pt x="18440" y="5823"/>
                  <a:pt x="18477" y="5787"/>
                </a:cubicBezTo>
                <a:cubicBezTo>
                  <a:pt x="18419" y="5803"/>
                  <a:pt x="17957" y="5818"/>
                  <a:pt x="18175" y="5756"/>
                </a:cubicBezTo>
                <a:cubicBezTo>
                  <a:pt x="18217" y="5745"/>
                  <a:pt x="18326" y="5709"/>
                  <a:pt x="18367" y="5693"/>
                </a:cubicBezTo>
                <a:cubicBezTo>
                  <a:pt x="18362" y="5693"/>
                  <a:pt x="18388" y="5657"/>
                  <a:pt x="18414" y="5657"/>
                </a:cubicBezTo>
                <a:cubicBezTo>
                  <a:pt x="18305" y="5631"/>
                  <a:pt x="17702" y="5709"/>
                  <a:pt x="17567" y="5709"/>
                </a:cubicBezTo>
                <a:cubicBezTo>
                  <a:pt x="17391" y="5709"/>
                  <a:pt x="17193" y="5678"/>
                  <a:pt x="17006" y="5693"/>
                </a:cubicBezTo>
                <a:cubicBezTo>
                  <a:pt x="16975" y="5693"/>
                  <a:pt x="16699" y="5683"/>
                  <a:pt x="16674" y="5678"/>
                </a:cubicBezTo>
                <a:cubicBezTo>
                  <a:pt x="16694" y="5683"/>
                  <a:pt x="16871" y="5673"/>
                  <a:pt x="16829" y="5662"/>
                </a:cubicBezTo>
                <a:cubicBezTo>
                  <a:pt x="16855" y="5673"/>
                  <a:pt x="16362" y="5647"/>
                  <a:pt x="16367" y="5647"/>
                </a:cubicBezTo>
                <a:cubicBezTo>
                  <a:pt x="16388" y="5626"/>
                  <a:pt x="16840" y="5631"/>
                  <a:pt x="16861" y="5631"/>
                </a:cubicBezTo>
                <a:cubicBezTo>
                  <a:pt x="16980" y="5621"/>
                  <a:pt x="17016" y="5636"/>
                  <a:pt x="17152" y="5631"/>
                </a:cubicBezTo>
                <a:cubicBezTo>
                  <a:pt x="17474" y="5616"/>
                  <a:pt x="16970" y="5616"/>
                  <a:pt x="16861" y="5616"/>
                </a:cubicBezTo>
                <a:cubicBezTo>
                  <a:pt x="16834" y="5616"/>
                  <a:pt x="16601" y="5605"/>
                  <a:pt x="16606" y="5595"/>
                </a:cubicBezTo>
                <a:cubicBezTo>
                  <a:pt x="16627" y="5574"/>
                  <a:pt x="17053" y="5589"/>
                  <a:pt x="17136" y="5579"/>
                </a:cubicBezTo>
                <a:cubicBezTo>
                  <a:pt x="17167" y="5579"/>
                  <a:pt x="17188" y="5558"/>
                  <a:pt x="17229" y="5548"/>
                </a:cubicBezTo>
                <a:cubicBezTo>
                  <a:pt x="17453" y="5517"/>
                  <a:pt x="17832" y="5522"/>
                  <a:pt x="18076" y="5501"/>
                </a:cubicBezTo>
                <a:cubicBezTo>
                  <a:pt x="18274" y="5486"/>
                  <a:pt x="17910" y="5506"/>
                  <a:pt x="17936" y="5454"/>
                </a:cubicBezTo>
                <a:cubicBezTo>
                  <a:pt x="17936" y="5449"/>
                  <a:pt x="18201" y="5439"/>
                  <a:pt x="18206" y="5439"/>
                </a:cubicBezTo>
                <a:cubicBezTo>
                  <a:pt x="18362" y="5423"/>
                  <a:pt x="18555" y="5397"/>
                  <a:pt x="18716" y="5371"/>
                </a:cubicBezTo>
                <a:cubicBezTo>
                  <a:pt x="18804" y="5361"/>
                  <a:pt x="18955" y="5376"/>
                  <a:pt x="18923" y="5309"/>
                </a:cubicBezTo>
                <a:cubicBezTo>
                  <a:pt x="18903" y="5262"/>
                  <a:pt x="18378" y="5335"/>
                  <a:pt x="18284" y="5340"/>
                </a:cubicBezTo>
                <a:cubicBezTo>
                  <a:pt x="18160" y="5351"/>
                  <a:pt x="17910" y="5371"/>
                  <a:pt x="17837" y="5371"/>
                </a:cubicBezTo>
                <a:cubicBezTo>
                  <a:pt x="17775" y="5376"/>
                  <a:pt x="17583" y="5397"/>
                  <a:pt x="17505" y="5387"/>
                </a:cubicBezTo>
                <a:cubicBezTo>
                  <a:pt x="17494" y="5387"/>
                  <a:pt x="17479" y="5387"/>
                  <a:pt x="17469" y="5371"/>
                </a:cubicBezTo>
                <a:cubicBezTo>
                  <a:pt x="17474" y="5382"/>
                  <a:pt x="17489" y="5382"/>
                  <a:pt x="17505" y="5387"/>
                </a:cubicBezTo>
                <a:cubicBezTo>
                  <a:pt x="17536" y="5382"/>
                  <a:pt x="17557" y="5330"/>
                  <a:pt x="17515" y="5340"/>
                </a:cubicBezTo>
                <a:cubicBezTo>
                  <a:pt x="17687" y="5293"/>
                  <a:pt x="17770" y="5340"/>
                  <a:pt x="17900" y="5309"/>
                </a:cubicBezTo>
                <a:cubicBezTo>
                  <a:pt x="18149" y="5247"/>
                  <a:pt x="18544" y="5210"/>
                  <a:pt x="18830" y="5148"/>
                </a:cubicBezTo>
                <a:cubicBezTo>
                  <a:pt x="18996" y="5111"/>
                  <a:pt x="18658" y="5138"/>
                  <a:pt x="18591" y="5132"/>
                </a:cubicBezTo>
                <a:cubicBezTo>
                  <a:pt x="18544" y="5127"/>
                  <a:pt x="18451" y="5132"/>
                  <a:pt x="18383" y="5132"/>
                </a:cubicBezTo>
                <a:cubicBezTo>
                  <a:pt x="18378" y="5132"/>
                  <a:pt x="18175" y="5096"/>
                  <a:pt x="18175" y="5101"/>
                </a:cubicBezTo>
                <a:cubicBezTo>
                  <a:pt x="18180" y="5080"/>
                  <a:pt x="18679" y="5028"/>
                  <a:pt x="18752" y="5023"/>
                </a:cubicBezTo>
                <a:cubicBezTo>
                  <a:pt x="18736" y="5023"/>
                  <a:pt x="18851" y="5034"/>
                  <a:pt x="18845" y="5008"/>
                </a:cubicBezTo>
                <a:cubicBezTo>
                  <a:pt x="18747" y="4976"/>
                  <a:pt x="18430" y="5075"/>
                  <a:pt x="18300" y="5039"/>
                </a:cubicBezTo>
                <a:cubicBezTo>
                  <a:pt x="18264" y="5023"/>
                  <a:pt x="18331" y="5008"/>
                  <a:pt x="18269" y="5008"/>
                </a:cubicBezTo>
                <a:cubicBezTo>
                  <a:pt x="18222" y="5002"/>
                  <a:pt x="18030" y="5023"/>
                  <a:pt x="18045" y="5008"/>
                </a:cubicBezTo>
                <a:cubicBezTo>
                  <a:pt x="18082" y="4961"/>
                  <a:pt x="18607" y="5002"/>
                  <a:pt x="18669" y="4924"/>
                </a:cubicBezTo>
                <a:cubicBezTo>
                  <a:pt x="18658" y="4935"/>
                  <a:pt x="18373" y="4940"/>
                  <a:pt x="18607" y="4909"/>
                </a:cubicBezTo>
                <a:cubicBezTo>
                  <a:pt x="18664" y="4904"/>
                  <a:pt x="18965" y="4873"/>
                  <a:pt x="18783" y="4847"/>
                </a:cubicBezTo>
                <a:cubicBezTo>
                  <a:pt x="18617" y="4821"/>
                  <a:pt x="18913" y="4784"/>
                  <a:pt x="18975" y="4779"/>
                </a:cubicBezTo>
                <a:cubicBezTo>
                  <a:pt x="18934" y="4784"/>
                  <a:pt x="19053" y="4805"/>
                  <a:pt x="19069" y="4779"/>
                </a:cubicBezTo>
                <a:cubicBezTo>
                  <a:pt x="19095" y="4748"/>
                  <a:pt x="18939" y="4732"/>
                  <a:pt x="18991" y="4748"/>
                </a:cubicBezTo>
                <a:cubicBezTo>
                  <a:pt x="18949" y="4732"/>
                  <a:pt x="18960" y="4722"/>
                  <a:pt x="18923" y="4717"/>
                </a:cubicBezTo>
                <a:cubicBezTo>
                  <a:pt x="18898" y="4717"/>
                  <a:pt x="18435" y="4784"/>
                  <a:pt x="18731" y="4732"/>
                </a:cubicBezTo>
                <a:cubicBezTo>
                  <a:pt x="18944" y="4696"/>
                  <a:pt x="18617" y="4722"/>
                  <a:pt x="18622" y="4670"/>
                </a:cubicBezTo>
                <a:cubicBezTo>
                  <a:pt x="18622" y="4686"/>
                  <a:pt x="18700" y="4649"/>
                  <a:pt x="18669" y="4639"/>
                </a:cubicBezTo>
                <a:cubicBezTo>
                  <a:pt x="18664" y="4633"/>
                  <a:pt x="18617" y="4675"/>
                  <a:pt x="18523" y="4639"/>
                </a:cubicBezTo>
                <a:cubicBezTo>
                  <a:pt x="18492" y="4623"/>
                  <a:pt x="18497" y="4592"/>
                  <a:pt x="18461" y="4587"/>
                </a:cubicBezTo>
                <a:cubicBezTo>
                  <a:pt x="18367" y="4576"/>
                  <a:pt x="18300" y="4623"/>
                  <a:pt x="18175" y="4623"/>
                </a:cubicBezTo>
                <a:cubicBezTo>
                  <a:pt x="17962" y="4623"/>
                  <a:pt x="17734" y="4613"/>
                  <a:pt x="17500" y="4623"/>
                </a:cubicBezTo>
                <a:cubicBezTo>
                  <a:pt x="16928" y="4644"/>
                  <a:pt x="16455" y="4623"/>
                  <a:pt x="15982" y="4608"/>
                </a:cubicBezTo>
                <a:cubicBezTo>
                  <a:pt x="15972" y="4602"/>
                  <a:pt x="15806" y="4602"/>
                  <a:pt x="15837" y="4571"/>
                </a:cubicBezTo>
                <a:cubicBezTo>
                  <a:pt x="15852" y="4556"/>
                  <a:pt x="15946" y="4587"/>
                  <a:pt x="15998" y="4587"/>
                </a:cubicBezTo>
                <a:cubicBezTo>
                  <a:pt x="16164" y="4597"/>
                  <a:pt x="16616" y="4602"/>
                  <a:pt x="16767" y="4608"/>
                </a:cubicBezTo>
                <a:cubicBezTo>
                  <a:pt x="16944" y="4608"/>
                  <a:pt x="17396" y="4618"/>
                  <a:pt x="17552" y="4571"/>
                </a:cubicBezTo>
                <a:cubicBezTo>
                  <a:pt x="17500" y="4582"/>
                  <a:pt x="17547" y="4488"/>
                  <a:pt x="17598" y="4509"/>
                </a:cubicBezTo>
                <a:cubicBezTo>
                  <a:pt x="17474" y="4462"/>
                  <a:pt x="17354" y="4509"/>
                  <a:pt x="17229" y="4509"/>
                </a:cubicBezTo>
                <a:cubicBezTo>
                  <a:pt x="17219" y="4509"/>
                  <a:pt x="16892" y="4493"/>
                  <a:pt x="16892" y="4493"/>
                </a:cubicBezTo>
                <a:cubicBezTo>
                  <a:pt x="16923" y="4462"/>
                  <a:pt x="17131" y="4493"/>
                  <a:pt x="17152" y="4493"/>
                </a:cubicBezTo>
                <a:cubicBezTo>
                  <a:pt x="17344" y="4493"/>
                  <a:pt x="17411" y="4467"/>
                  <a:pt x="17536" y="4446"/>
                </a:cubicBezTo>
                <a:cubicBezTo>
                  <a:pt x="17863" y="4384"/>
                  <a:pt x="18378" y="4410"/>
                  <a:pt x="18752" y="4332"/>
                </a:cubicBezTo>
                <a:cubicBezTo>
                  <a:pt x="18809" y="4322"/>
                  <a:pt x="18845" y="4301"/>
                  <a:pt x="18960" y="4285"/>
                </a:cubicBezTo>
                <a:cubicBezTo>
                  <a:pt x="19111" y="4265"/>
                  <a:pt x="18887" y="4249"/>
                  <a:pt x="18799" y="4254"/>
                </a:cubicBezTo>
                <a:cubicBezTo>
                  <a:pt x="18513" y="4270"/>
                  <a:pt x="18347" y="4296"/>
                  <a:pt x="18030" y="4301"/>
                </a:cubicBezTo>
                <a:cubicBezTo>
                  <a:pt x="17863" y="4301"/>
                  <a:pt x="18097" y="4265"/>
                  <a:pt x="18175" y="4254"/>
                </a:cubicBezTo>
                <a:cubicBezTo>
                  <a:pt x="18341" y="4223"/>
                  <a:pt x="18393" y="4223"/>
                  <a:pt x="18591" y="4187"/>
                </a:cubicBezTo>
                <a:cubicBezTo>
                  <a:pt x="18658" y="4176"/>
                  <a:pt x="18762" y="4140"/>
                  <a:pt x="18768" y="4140"/>
                </a:cubicBezTo>
                <a:cubicBezTo>
                  <a:pt x="18747" y="4119"/>
                  <a:pt x="18555" y="4171"/>
                  <a:pt x="18523" y="4171"/>
                </a:cubicBezTo>
                <a:cubicBezTo>
                  <a:pt x="18149" y="4213"/>
                  <a:pt x="17853" y="4145"/>
                  <a:pt x="17453" y="4155"/>
                </a:cubicBezTo>
                <a:cubicBezTo>
                  <a:pt x="17297" y="4161"/>
                  <a:pt x="17115" y="4150"/>
                  <a:pt x="16928" y="4140"/>
                </a:cubicBezTo>
                <a:cubicBezTo>
                  <a:pt x="16850" y="4140"/>
                  <a:pt x="16533" y="4135"/>
                  <a:pt x="16544" y="4124"/>
                </a:cubicBezTo>
                <a:cubicBezTo>
                  <a:pt x="16575" y="4093"/>
                  <a:pt x="17136" y="4135"/>
                  <a:pt x="17214" y="4124"/>
                </a:cubicBezTo>
                <a:cubicBezTo>
                  <a:pt x="17640" y="4083"/>
                  <a:pt x="18149" y="4072"/>
                  <a:pt x="18591" y="4015"/>
                </a:cubicBezTo>
                <a:cubicBezTo>
                  <a:pt x="18684" y="4000"/>
                  <a:pt x="19012" y="3948"/>
                  <a:pt x="18799" y="3948"/>
                </a:cubicBezTo>
                <a:cubicBezTo>
                  <a:pt x="18788" y="3948"/>
                  <a:pt x="18726" y="3958"/>
                  <a:pt x="18716" y="3948"/>
                </a:cubicBezTo>
                <a:cubicBezTo>
                  <a:pt x="18726" y="3958"/>
                  <a:pt x="18757" y="3906"/>
                  <a:pt x="18752" y="3901"/>
                </a:cubicBezTo>
                <a:cubicBezTo>
                  <a:pt x="18736" y="3906"/>
                  <a:pt x="18300" y="3922"/>
                  <a:pt x="18544" y="3901"/>
                </a:cubicBezTo>
                <a:cubicBezTo>
                  <a:pt x="18601" y="3896"/>
                  <a:pt x="18747" y="3880"/>
                  <a:pt x="18799" y="3854"/>
                </a:cubicBezTo>
                <a:cubicBezTo>
                  <a:pt x="18960" y="3771"/>
                  <a:pt x="18419" y="3859"/>
                  <a:pt x="18269" y="3870"/>
                </a:cubicBezTo>
                <a:cubicBezTo>
                  <a:pt x="17827" y="3896"/>
                  <a:pt x="17416" y="3896"/>
                  <a:pt x="16928" y="3870"/>
                </a:cubicBezTo>
                <a:cubicBezTo>
                  <a:pt x="16840" y="3865"/>
                  <a:pt x="16653" y="3839"/>
                  <a:pt x="16653" y="3839"/>
                </a:cubicBezTo>
                <a:cubicBezTo>
                  <a:pt x="16658" y="3828"/>
                  <a:pt x="17224" y="3828"/>
                  <a:pt x="17344" y="3823"/>
                </a:cubicBezTo>
                <a:cubicBezTo>
                  <a:pt x="17707" y="3802"/>
                  <a:pt x="17760" y="3818"/>
                  <a:pt x="17931" y="3792"/>
                </a:cubicBezTo>
                <a:cubicBezTo>
                  <a:pt x="17915" y="3792"/>
                  <a:pt x="18238" y="3740"/>
                  <a:pt x="18222" y="3724"/>
                </a:cubicBezTo>
                <a:cubicBezTo>
                  <a:pt x="18175" y="3694"/>
                  <a:pt x="18066" y="3750"/>
                  <a:pt x="18014" y="3724"/>
                </a:cubicBezTo>
                <a:cubicBezTo>
                  <a:pt x="17931" y="3776"/>
                  <a:pt x="17858" y="3704"/>
                  <a:pt x="18014" y="3724"/>
                </a:cubicBezTo>
                <a:cubicBezTo>
                  <a:pt x="18170" y="3673"/>
                  <a:pt x="18456" y="3714"/>
                  <a:pt x="18591" y="3663"/>
                </a:cubicBezTo>
                <a:cubicBezTo>
                  <a:pt x="18617" y="3653"/>
                  <a:pt x="18586" y="3637"/>
                  <a:pt x="18622" y="3632"/>
                </a:cubicBezTo>
                <a:cubicBezTo>
                  <a:pt x="18674" y="3616"/>
                  <a:pt x="18794" y="3601"/>
                  <a:pt x="18783" y="3601"/>
                </a:cubicBezTo>
                <a:cubicBezTo>
                  <a:pt x="18788" y="3601"/>
                  <a:pt x="18357" y="3595"/>
                  <a:pt x="18575" y="3549"/>
                </a:cubicBezTo>
                <a:cubicBezTo>
                  <a:pt x="18627" y="3538"/>
                  <a:pt x="18799" y="3559"/>
                  <a:pt x="18783" y="3502"/>
                </a:cubicBezTo>
                <a:cubicBezTo>
                  <a:pt x="18773" y="3471"/>
                  <a:pt x="18409" y="3528"/>
                  <a:pt x="18300" y="3533"/>
                </a:cubicBezTo>
                <a:cubicBezTo>
                  <a:pt x="18061" y="3549"/>
                  <a:pt x="17895" y="3538"/>
                  <a:pt x="17630" y="3549"/>
                </a:cubicBezTo>
                <a:cubicBezTo>
                  <a:pt x="17572" y="3554"/>
                  <a:pt x="17469" y="3554"/>
                  <a:pt x="17375" y="3549"/>
                </a:cubicBezTo>
                <a:cubicBezTo>
                  <a:pt x="17344" y="3554"/>
                  <a:pt x="17313" y="3549"/>
                  <a:pt x="17276" y="3549"/>
                </a:cubicBezTo>
                <a:cubicBezTo>
                  <a:pt x="17198" y="3549"/>
                  <a:pt x="17136" y="3549"/>
                  <a:pt x="17136" y="3549"/>
                </a:cubicBezTo>
                <a:cubicBezTo>
                  <a:pt x="17146" y="3538"/>
                  <a:pt x="17209" y="3543"/>
                  <a:pt x="17276" y="3549"/>
                </a:cubicBezTo>
                <a:cubicBezTo>
                  <a:pt x="17307" y="3549"/>
                  <a:pt x="17339" y="3549"/>
                  <a:pt x="17375" y="3549"/>
                </a:cubicBezTo>
                <a:lnTo>
                  <a:pt x="17375" y="3549"/>
                </a:lnTo>
                <a:cubicBezTo>
                  <a:pt x="17526" y="3543"/>
                  <a:pt x="17998" y="3502"/>
                  <a:pt x="18238" y="3486"/>
                </a:cubicBezTo>
                <a:cubicBezTo>
                  <a:pt x="18388" y="3476"/>
                  <a:pt x="18362" y="3491"/>
                  <a:pt x="18430" y="3455"/>
                </a:cubicBezTo>
                <a:cubicBezTo>
                  <a:pt x="18544" y="3388"/>
                  <a:pt x="18253" y="3450"/>
                  <a:pt x="18160" y="3455"/>
                </a:cubicBezTo>
                <a:cubicBezTo>
                  <a:pt x="17754" y="3471"/>
                  <a:pt x="17219" y="3445"/>
                  <a:pt x="16861" y="3424"/>
                </a:cubicBezTo>
                <a:cubicBezTo>
                  <a:pt x="16559" y="3403"/>
                  <a:pt x="16393" y="3393"/>
                  <a:pt x="16014" y="3372"/>
                </a:cubicBezTo>
                <a:cubicBezTo>
                  <a:pt x="15863" y="3367"/>
                  <a:pt x="15400" y="3382"/>
                  <a:pt x="15551" y="3325"/>
                </a:cubicBezTo>
                <a:cubicBezTo>
                  <a:pt x="15624" y="3299"/>
                  <a:pt x="15847" y="3341"/>
                  <a:pt x="15915" y="3341"/>
                </a:cubicBezTo>
                <a:cubicBezTo>
                  <a:pt x="15967" y="3341"/>
                  <a:pt x="16310" y="3336"/>
                  <a:pt x="16060" y="3294"/>
                </a:cubicBezTo>
                <a:cubicBezTo>
                  <a:pt x="15795" y="3247"/>
                  <a:pt x="16320" y="3273"/>
                  <a:pt x="16315" y="3263"/>
                </a:cubicBezTo>
                <a:cubicBezTo>
                  <a:pt x="16305" y="3242"/>
                  <a:pt x="15962" y="3232"/>
                  <a:pt x="15899" y="3232"/>
                </a:cubicBezTo>
                <a:cubicBezTo>
                  <a:pt x="15733" y="3221"/>
                  <a:pt x="15556" y="3190"/>
                  <a:pt x="15406" y="3164"/>
                </a:cubicBezTo>
                <a:cubicBezTo>
                  <a:pt x="15270" y="3143"/>
                  <a:pt x="15504" y="3133"/>
                  <a:pt x="15536" y="3133"/>
                </a:cubicBezTo>
                <a:cubicBezTo>
                  <a:pt x="15707" y="3133"/>
                  <a:pt x="16071" y="3180"/>
                  <a:pt x="16143" y="3164"/>
                </a:cubicBezTo>
                <a:cubicBezTo>
                  <a:pt x="16154" y="3164"/>
                  <a:pt x="16123" y="3117"/>
                  <a:pt x="16159" y="3102"/>
                </a:cubicBezTo>
                <a:cubicBezTo>
                  <a:pt x="16201" y="3081"/>
                  <a:pt x="16242" y="3112"/>
                  <a:pt x="16315" y="3102"/>
                </a:cubicBezTo>
                <a:cubicBezTo>
                  <a:pt x="16356" y="3097"/>
                  <a:pt x="16393" y="3065"/>
                  <a:pt x="16445" y="3055"/>
                </a:cubicBezTo>
                <a:cubicBezTo>
                  <a:pt x="16533" y="3034"/>
                  <a:pt x="16647" y="3034"/>
                  <a:pt x="16684" y="3024"/>
                </a:cubicBezTo>
                <a:cubicBezTo>
                  <a:pt x="16746" y="3003"/>
                  <a:pt x="16621" y="3003"/>
                  <a:pt x="16715" y="2993"/>
                </a:cubicBezTo>
                <a:cubicBezTo>
                  <a:pt x="16933" y="2962"/>
                  <a:pt x="17105" y="2993"/>
                  <a:pt x="17307" y="2993"/>
                </a:cubicBezTo>
                <a:cubicBezTo>
                  <a:pt x="17520" y="2993"/>
                  <a:pt x="17136" y="2972"/>
                  <a:pt x="17068" y="2972"/>
                </a:cubicBezTo>
                <a:cubicBezTo>
                  <a:pt x="16928" y="2972"/>
                  <a:pt x="16767" y="2962"/>
                  <a:pt x="16653" y="2956"/>
                </a:cubicBezTo>
                <a:cubicBezTo>
                  <a:pt x="16663" y="2956"/>
                  <a:pt x="16398" y="2977"/>
                  <a:pt x="16383" y="2941"/>
                </a:cubicBezTo>
                <a:cubicBezTo>
                  <a:pt x="16367" y="2904"/>
                  <a:pt x="16071" y="2925"/>
                  <a:pt x="15998" y="2910"/>
                </a:cubicBezTo>
                <a:cubicBezTo>
                  <a:pt x="16008" y="2915"/>
                  <a:pt x="15920" y="2863"/>
                  <a:pt x="15915" y="2863"/>
                </a:cubicBezTo>
                <a:cubicBezTo>
                  <a:pt x="15936" y="2842"/>
                  <a:pt x="16149" y="2873"/>
                  <a:pt x="16206" y="2878"/>
                </a:cubicBezTo>
                <a:cubicBezTo>
                  <a:pt x="16637" y="2899"/>
                  <a:pt x="16918" y="2894"/>
                  <a:pt x="17167" y="2894"/>
                </a:cubicBezTo>
                <a:cubicBezTo>
                  <a:pt x="17339" y="2894"/>
                  <a:pt x="17614" y="2894"/>
                  <a:pt x="17770" y="2873"/>
                </a:cubicBezTo>
                <a:cubicBezTo>
                  <a:pt x="17692" y="2878"/>
                  <a:pt x="17827" y="2811"/>
                  <a:pt x="17869" y="2832"/>
                </a:cubicBezTo>
                <a:cubicBezTo>
                  <a:pt x="17853" y="2821"/>
                  <a:pt x="17780" y="2816"/>
                  <a:pt x="17760" y="2816"/>
                </a:cubicBezTo>
                <a:cubicBezTo>
                  <a:pt x="17489" y="2811"/>
                  <a:pt x="16871" y="2853"/>
                  <a:pt x="16445" y="2832"/>
                </a:cubicBezTo>
                <a:cubicBezTo>
                  <a:pt x="16315" y="2826"/>
                  <a:pt x="16097" y="2837"/>
                  <a:pt x="15972" y="2795"/>
                </a:cubicBezTo>
                <a:cubicBezTo>
                  <a:pt x="15967" y="2795"/>
                  <a:pt x="15951" y="2790"/>
                  <a:pt x="15936" y="2780"/>
                </a:cubicBezTo>
                <a:cubicBezTo>
                  <a:pt x="15946" y="2790"/>
                  <a:pt x="15956" y="2790"/>
                  <a:pt x="15972" y="2795"/>
                </a:cubicBezTo>
                <a:cubicBezTo>
                  <a:pt x="15988" y="2795"/>
                  <a:pt x="15956" y="2764"/>
                  <a:pt x="15930" y="2749"/>
                </a:cubicBezTo>
                <a:cubicBezTo>
                  <a:pt x="15915" y="2754"/>
                  <a:pt x="15899" y="2754"/>
                  <a:pt x="15899" y="2749"/>
                </a:cubicBezTo>
                <a:cubicBezTo>
                  <a:pt x="15904" y="2738"/>
                  <a:pt x="15915" y="2743"/>
                  <a:pt x="15930" y="2749"/>
                </a:cubicBezTo>
                <a:cubicBezTo>
                  <a:pt x="15951" y="2749"/>
                  <a:pt x="15977" y="2738"/>
                  <a:pt x="15967" y="2733"/>
                </a:cubicBezTo>
                <a:cubicBezTo>
                  <a:pt x="15920" y="2712"/>
                  <a:pt x="15863" y="2728"/>
                  <a:pt x="15806" y="2717"/>
                </a:cubicBezTo>
                <a:cubicBezTo>
                  <a:pt x="15697" y="2697"/>
                  <a:pt x="15567" y="2655"/>
                  <a:pt x="15452" y="2639"/>
                </a:cubicBezTo>
                <a:cubicBezTo>
                  <a:pt x="15270" y="2613"/>
                  <a:pt x="15063" y="2593"/>
                  <a:pt x="14860" y="2556"/>
                </a:cubicBezTo>
                <a:cubicBezTo>
                  <a:pt x="14735" y="2535"/>
                  <a:pt x="14860" y="2520"/>
                  <a:pt x="14876" y="2525"/>
                </a:cubicBezTo>
                <a:cubicBezTo>
                  <a:pt x="14860" y="2520"/>
                  <a:pt x="14782" y="2499"/>
                  <a:pt x="14766" y="2494"/>
                </a:cubicBezTo>
                <a:cubicBezTo>
                  <a:pt x="14507" y="2442"/>
                  <a:pt x="14257" y="2437"/>
                  <a:pt x="14029" y="2380"/>
                </a:cubicBezTo>
                <a:cubicBezTo>
                  <a:pt x="13919" y="2359"/>
                  <a:pt x="13800" y="2317"/>
                  <a:pt x="13691" y="2286"/>
                </a:cubicBezTo>
                <a:cubicBezTo>
                  <a:pt x="13488" y="2229"/>
                  <a:pt x="13322" y="2156"/>
                  <a:pt x="13135" y="2078"/>
                </a:cubicBezTo>
                <a:cubicBezTo>
                  <a:pt x="12272" y="1715"/>
                  <a:pt x="11607" y="1174"/>
                  <a:pt x="10828" y="686"/>
                </a:cubicBezTo>
                <a:cubicBezTo>
                  <a:pt x="10698" y="603"/>
                  <a:pt x="10557" y="514"/>
                  <a:pt x="10412" y="431"/>
                </a:cubicBezTo>
                <a:cubicBezTo>
                  <a:pt x="10272" y="348"/>
                  <a:pt x="10116" y="239"/>
                  <a:pt x="9981" y="192"/>
                </a:cubicBezTo>
                <a:cubicBezTo>
                  <a:pt x="9939" y="177"/>
                  <a:pt x="9893" y="187"/>
                  <a:pt x="9852" y="177"/>
                </a:cubicBezTo>
                <a:cubicBezTo>
                  <a:pt x="9815" y="161"/>
                  <a:pt x="9779" y="125"/>
                  <a:pt x="9743" y="109"/>
                </a:cubicBezTo>
                <a:cubicBezTo>
                  <a:pt x="9680" y="88"/>
                  <a:pt x="9608" y="88"/>
                  <a:pt x="9535" y="62"/>
                </a:cubicBezTo>
                <a:cubicBezTo>
                  <a:pt x="9467" y="42"/>
                  <a:pt x="9420" y="0"/>
                  <a:pt x="9343" y="0"/>
                </a:cubicBezTo>
                <a:cubicBezTo>
                  <a:pt x="9374" y="47"/>
                  <a:pt x="9556" y="68"/>
                  <a:pt x="9519" y="109"/>
                </a:cubicBezTo>
                <a:cubicBezTo>
                  <a:pt x="9509" y="120"/>
                  <a:pt x="9420" y="114"/>
                  <a:pt x="9420" y="109"/>
                </a:cubicBezTo>
                <a:cubicBezTo>
                  <a:pt x="9431" y="130"/>
                  <a:pt x="9634" y="234"/>
                  <a:pt x="9582" y="255"/>
                </a:cubicBezTo>
                <a:cubicBezTo>
                  <a:pt x="9587" y="249"/>
                  <a:pt x="9098" y="57"/>
                  <a:pt x="9343" y="192"/>
                </a:cubicBezTo>
                <a:cubicBezTo>
                  <a:pt x="9410" y="229"/>
                  <a:pt x="9504" y="244"/>
                  <a:pt x="9566" y="301"/>
                </a:cubicBezTo>
                <a:cubicBezTo>
                  <a:pt x="9634" y="286"/>
                  <a:pt x="9571" y="348"/>
                  <a:pt x="9566" y="301"/>
                </a:cubicBezTo>
                <a:cubicBezTo>
                  <a:pt x="9322" y="265"/>
                  <a:pt x="9156" y="161"/>
                  <a:pt x="8927" y="109"/>
                </a:cubicBezTo>
                <a:cubicBezTo>
                  <a:pt x="8771" y="130"/>
                  <a:pt x="9046" y="223"/>
                  <a:pt x="9103" y="255"/>
                </a:cubicBezTo>
                <a:cubicBezTo>
                  <a:pt x="9301" y="359"/>
                  <a:pt x="9561" y="572"/>
                  <a:pt x="9727" y="639"/>
                </a:cubicBezTo>
                <a:cubicBezTo>
                  <a:pt x="9795" y="623"/>
                  <a:pt x="9727" y="686"/>
                  <a:pt x="9727" y="639"/>
                </a:cubicBezTo>
                <a:cubicBezTo>
                  <a:pt x="9561" y="660"/>
                  <a:pt x="9317" y="509"/>
                  <a:pt x="9103" y="447"/>
                </a:cubicBezTo>
                <a:cubicBezTo>
                  <a:pt x="8968" y="405"/>
                  <a:pt x="9156" y="504"/>
                  <a:pt x="9197" y="525"/>
                </a:cubicBezTo>
                <a:cubicBezTo>
                  <a:pt x="9545" y="696"/>
                  <a:pt x="9924" y="852"/>
                  <a:pt x="10251" y="1039"/>
                </a:cubicBezTo>
                <a:cubicBezTo>
                  <a:pt x="11326" y="1647"/>
                  <a:pt x="12127" y="2426"/>
                  <a:pt x="13389" y="2863"/>
                </a:cubicBezTo>
                <a:cubicBezTo>
                  <a:pt x="13545" y="2915"/>
                  <a:pt x="13696" y="2930"/>
                  <a:pt x="13727" y="2972"/>
                </a:cubicBezTo>
                <a:cubicBezTo>
                  <a:pt x="13722" y="2967"/>
                  <a:pt x="13686" y="2982"/>
                  <a:pt x="13675" y="2972"/>
                </a:cubicBezTo>
                <a:cubicBezTo>
                  <a:pt x="13883" y="3045"/>
                  <a:pt x="14138" y="3071"/>
                  <a:pt x="14351" y="3133"/>
                </a:cubicBezTo>
                <a:cubicBezTo>
                  <a:pt x="14372" y="3143"/>
                  <a:pt x="14434" y="3117"/>
                  <a:pt x="14429" y="3149"/>
                </a:cubicBezTo>
                <a:cubicBezTo>
                  <a:pt x="14564" y="3133"/>
                  <a:pt x="14496" y="3200"/>
                  <a:pt x="14429" y="3149"/>
                </a:cubicBezTo>
                <a:cubicBezTo>
                  <a:pt x="14408" y="3143"/>
                  <a:pt x="14346" y="3169"/>
                  <a:pt x="14351" y="3133"/>
                </a:cubicBezTo>
                <a:cubicBezTo>
                  <a:pt x="14153" y="3128"/>
                  <a:pt x="13810" y="3029"/>
                  <a:pt x="13597" y="2972"/>
                </a:cubicBezTo>
                <a:cubicBezTo>
                  <a:pt x="13545" y="2962"/>
                  <a:pt x="13358" y="2910"/>
                  <a:pt x="13358" y="2910"/>
                </a:cubicBezTo>
                <a:cubicBezTo>
                  <a:pt x="13369" y="2904"/>
                  <a:pt x="13379" y="2899"/>
                  <a:pt x="13389" y="2899"/>
                </a:cubicBezTo>
                <a:cubicBezTo>
                  <a:pt x="12922" y="2769"/>
                  <a:pt x="12480" y="2546"/>
                  <a:pt x="12090" y="2302"/>
                </a:cubicBezTo>
                <a:cubicBezTo>
                  <a:pt x="11306" y="1813"/>
                  <a:pt x="10531" y="1190"/>
                  <a:pt x="9613" y="800"/>
                </a:cubicBezTo>
                <a:cubicBezTo>
                  <a:pt x="9270" y="650"/>
                  <a:pt x="8922" y="530"/>
                  <a:pt x="8527" y="400"/>
                </a:cubicBezTo>
                <a:cubicBezTo>
                  <a:pt x="8402" y="359"/>
                  <a:pt x="8277" y="291"/>
                  <a:pt x="8158" y="270"/>
                </a:cubicBezTo>
                <a:cubicBezTo>
                  <a:pt x="7877" y="213"/>
                  <a:pt x="8283" y="405"/>
                  <a:pt x="8350" y="431"/>
                </a:cubicBezTo>
                <a:cubicBezTo>
                  <a:pt x="8438" y="463"/>
                  <a:pt x="8537" y="494"/>
                  <a:pt x="8636" y="540"/>
                </a:cubicBezTo>
                <a:cubicBezTo>
                  <a:pt x="8740" y="592"/>
                  <a:pt x="8516" y="520"/>
                  <a:pt x="8444" y="494"/>
                </a:cubicBezTo>
                <a:cubicBezTo>
                  <a:pt x="8371" y="468"/>
                  <a:pt x="8308" y="452"/>
                  <a:pt x="8236" y="431"/>
                </a:cubicBezTo>
                <a:cubicBezTo>
                  <a:pt x="8116" y="390"/>
                  <a:pt x="7612" y="244"/>
                  <a:pt x="7888" y="400"/>
                </a:cubicBezTo>
                <a:cubicBezTo>
                  <a:pt x="8080" y="504"/>
                  <a:pt x="8308" y="514"/>
                  <a:pt x="8527" y="608"/>
                </a:cubicBezTo>
                <a:cubicBezTo>
                  <a:pt x="8631" y="650"/>
                  <a:pt x="8433" y="634"/>
                  <a:pt x="8366" y="623"/>
                </a:cubicBezTo>
                <a:cubicBezTo>
                  <a:pt x="8288" y="608"/>
                  <a:pt x="8205" y="551"/>
                  <a:pt x="8095" y="556"/>
                </a:cubicBezTo>
                <a:cubicBezTo>
                  <a:pt x="8070" y="525"/>
                  <a:pt x="8033" y="546"/>
                  <a:pt x="8038" y="556"/>
                </a:cubicBezTo>
                <a:cubicBezTo>
                  <a:pt x="7732" y="540"/>
                  <a:pt x="7306" y="452"/>
                  <a:pt x="6926" y="416"/>
                </a:cubicBezTo>
                <a:cubicBezTo>
                  <a:pt x="6822" y="405"/>
                  <a:pt x="7004" y="457"/>
                  <a:pt x="7020" y="463"/>
                </a:cubicBezTo>
                <a:cubicBezTo>
                  <a:pt x="7238" y="509"/>
                  <a:pt x="7711" y="613"/>
                  <a:pt x="7919" y="670"/>
                </a:cubicBezTo>
                <a:cubicBezTo>
                  <a:pt x="8340" y="779"/>
                  <a:pt x="8641" y="878"/>
                  <a:pt x="8828" y="1008"/>
                </a:cubicBezTo>
                <a:cubicBezTo>
                  <a:pt x="8812" y="998"/>
                  <a:pt x="8776" y="1013"/>
                  <a:pt x="8781" y="1024"/>
                </a:cubicBezTo>
                <a:cubicBezTo>
                  <a:pt x="8797" y="1034"/>
                  <a:pt x="8968" y="1070"/>
                  <a:pt x="8896" y="1086"/>
                </a:cubicBezTo>
                <a:cubicBezTo>
                  <a:pt x="8854" y="1091"/>
                  <a:pt x="8698" y="998"/>
                  <a:pt x="8667" y="992"/>
                </a:cubicBezTo>
                <a:cubicBezTo>
                  <a:pt x="8615" y="977"/>
                  <a:pt x="8568" y="998"/>
                  <a:pt x="8527" y="992"/>
                </a:cubicBezTo>
                <a:cubicBezTo>
                  <a:pt x="8438" y="977"/>
                  <a:pt x="8371" y="909"/>
                  <a:pt x="8251" y="909"/>
                </a:cubicBezTo>
                <a:cubicBezTo>
                  <a:pt x="8350" y="961"/>
                  <a:pt x="8444" y="1018"/>
                  <a:pt x="8542" y="1070"/>
                </a:cubicBezTo>
                <a:cubicBezTo>
                  <a:pt x="8563" y="1070"/>
                  <a:pt x="8553" y="1091"/>
                  <a:pt x="8542" y="1070"/>
                </a:cubicBezTo>
                <a:cubicBezTo>
                  <a:pt x="8345" y="1029"/>
                  <a:pt x="8194" y="935"/>
                  <a:pt x="7981" y="909"/>
                </a:cubicBezTo>
                <a:cubicBezTo>
                  <a:pt x="8194" y="972"/>
                  <a:pt x="8392" y="1055"/>
                  <a:pt x="8589" y="1148"/>
                </a:cubicBezTo>
                <a:cubicBezTo>
                  <a:pt x="8667" y="1190"/>
                  <a:pt x="8433" y="1112"/>
                  <a:pt x="8397" y="1101"/>
                </a:cubicBezTo>
                <a:cubicBezTo>
                  <a:pt x="7939" y="946"/>
                  <a:pt x="7513" y="831"/>
                  <a:pt x="6957" y="748"/>
                </a:cubicBezTo>
                <a:cubicBezTo>
                  <a:pt x="6724" y="717"/>
                  <a:pt x="7046" y="790"/>
                  <a:pt x="7103" y="800"/>
                </a:cubicBezTo>
                <a:cubicBezTo>
                  <a:pt x="7326" y="842"/>
                  <a:pt x="7519" y="878"/>
                  <a:pt x="7758" y="941"/>
                </a:cubicBezTo>
                <a:cubicBezTo>
                  <a:pt x="7908" y="982"/>
                  <a:pt x="7534" y="941"/>
                  <a:pt x="7534" y="941"/>
                </a:cubicBezTo>
                <a:cubicBezTo>
                  <a:pt x="7534" y="961"/>
                  <a:pt x="7945" y="1065"/>
                  <a:pt x="7966" y="1070"/>
                </a:cubicBezTo>
                <a:cubicBezTo>
                  <a:pt x="8147" y="1122"/>
                  <a:pt x="8230" y="1143"/>
                  <a:pt x="8366" y="1216"/>
                </a:cubicBezTo>
                <a:cubicBezTo>
                  <a:pt x="8386" y="1216"/>
                  <a:pt x="8412" y="1211"/>
                  <a:pt x="8412" y="1231"/>
                </a:cubicBezTo>
                <a:cubicBezTo>
                  <a:pt x="8433" y="1231"/>
                  <a:pt x="8459" y="1226"/>
                  <a:pt x="8459" y="1247"/>
                </a:cubicBezTo>
                <a:cubicBezTo>
                  <a:pt x="8527" y="1231"/>
                  <a:pt x="8464" y="1294"/>
                  <a:pt x="8459" y="1247"/>
                </a:cubicBezTo>
                <a:cubicBezTo>
                  <a:pt x="8444" y="1242"/>
                  <a:pt x="8418" y="1247"/>
                  <a:pt x="8412" y="1231"/>
                </a:cubicBezTo>
                <a:cubicBezTo>
                  <a:pt x="8397" y="1226"/>
                  <a:pt x="8366" y="1231"/>
                  <a:pt x="8366" y="1216"/>
                </a:cubicBezTo>
                <a:cubicBezTo>
                  <a:pt x="8241" y="1205"/>
                  <a:pt x="7945" y="1070"/>
                  <a:pt x="7758" y="1070"/>
                </a:cubicBezTo>
                <a:cubicBezTo>
                  <a:pt x="7669" y="1070"/>
                  <a:pt x="7711" y="1117"/>
                  <a:pt x="7820" y="1117"/>
                </a:cubicBezTo>
                <a:cubicBezTo>
                  <a:pt x="7825" y="1070"/>
                  <a:pt x="7888" y="1133"/>
                  <a:pt x="7820" y="1117"/>
                </a:cubicBezTo>
                <a:cubicBezTo>
                  <a:pt x="8111" y="1231"/>
                  <a:pt x="8407" y="1330"/>
                  <a:pt x="8667" y="1470"/>
                </a:cubicBezTo>
                <a:cubicBezTo>
                  <a:pt x="8688" y="1470"/>
                  <a:pt x="8714" y="1465"/>
                  <a:pt x="8719" y="1486"/>
                </a:cubicBezTo>
                <a:cubicBezTo>
                  <a:pt x="8735" y="1491"/>
                  <a:pt x="8761" y="1481"/>
                  <a:pt x="8766" y="1502"/>
                </a:cubicBezTo>
                <a:cubicBezTo>
                  <a:pt x="8787" y="1502"/>
                  <a:pt x="8776" y="1528"/>
                  <a:pt x="8766" y="1502"/>
                </a:cubicBezTo>
                <a:cubicBezTo>
                  <a:pt x="8745" y="1502"/>
                  <a:pt x="8719" y="1507"/>
                  <a:pt x="8719" y="1486"/>
                </a:cubicBezTo>
                <a:cubicBezTo>
                  <a:pt x="8698" y="1486"/>
                  <a:pt x="8672" y="1491"/>
                  <a:pt x="8667" y="1470"/>
                </a:cubicBezTo>
                <a:cubicBezTo>
                  <a:pt x="8101" y="1289"/>
                  <a:pt x="7529" y="1107"/>
                  <a:pt x="6859" y="1024"/>
                </a:cubicBezTo>
                <a:cubicBezTo>
                  <a:pt x="6911" y="1044"/>
                  <a:pt x="7176" y="1091"/>
                  <a:pt x="7295" y="1117"/>
                </a:cubicBezTo>
                <a:cubicBezTo>
                  <a:pt x="7404" y="1143"/>
                  <a:pt x="7259" y="1148"/>
                  <a:pt x="7259" y="1148"/>
                </a:cubicBezTo>
                <a:cubicBezTo>
                  <a:pt x="7295" y="1164"/>
                  <a:pt x="7373" y="1169"/>
                  <a:pt x="7420" y="1185"/>
                </a:cubicBezTo>
                <a:cubicBezTo>
                  <a:pt x="8163" y="1382"/>
                  <a:pt x="8828" y="1616"/>
                  <a:pt x="9467" y="1933"/>
                </a:cubicBezTo>
                <a:cubicBezTo>
                  <a:pt x="10002" y="2198"/>
                  <a:pt x="10391" y="2458"/>
                  <a:pt x="10875" y="2780"/>
                </a:cubicBezTo>
                <a:cubicBezTo>
                  <a:pt x="10947" y="2832"/>
                  <a:pt x="11155" y="2956"/>
                  <a:pt x="11259" y="3055"/>
                </a:cubicBezTo>
                <a:cubicBezTo>
                  <a:pt x="11275" y="3065"/>
                  <a:pt x="11306" y="3076"/>
                  <a:pt x="11275" y="3086"/>
                </a:cubicBezTo>
                <a:cubicBezTo>
                  <a:pt x="11223" y="3102"/>
                  <a:pt x="10885" y="2842"/>
                  <a:pt x="10812" y="2800"/>
                </a:cubicBezTo>
                <a:cubicBezTo>
                  <a:pt x="10355" y="2510"/>
                  <a:pt x="9955" y="2234"/>
                  <a:pt x="9389" y="2000"/>
                </a:cubicBezTo>
                <a:cubicBezTo>
                  <a:pt x="9062" y="1860"/>
                  <a:pt x="8688" y="1699"/>
                  <a:pt x="8319" y="1579"/>
                </a:cubicBezTo>
                <a:cubicBezTo>
                  <a:pt x="7820" y="1429"/>
                  <a:pt x="7404" y="1304"/>
                  <a:pt x="6812" y="1294"/>
                </a:cubicBezTo>
                <a:cubicBezTo>
                  <a:pt x="7004" y="1346"/>
                  <a:pt x="7233" y="1361"/>
                  <a:pt x="7404" y="1439"/>
                </a:cubicBezTo>
                <a:cubicBezTo>
                  <a:pt x="7467" y="1439"/>
                  <a:pt x="7513" y="1444"/>
                  <a:pt x="7550" y="1470"/>
                </a:cubicBezTo>
                <a:cubicBezTo>
                  <a:pt x="7633" y="1455"/>
                  <a:pt x="7571" y="1517"/>
                  <a:pt x="7550" y="1470"/>
                </a:cubicBezTo>
                <a:cubicBezTo>
                  <a:pt x="7488" y="1470"/>
                  <a:pt x="7441" y="1465"/>
                  <a:pt x="7404" y="1439"/>
                </a:cubicBezTo>
                <a:cubicBezTo>
                  <a:pt x="7326" y="1439"/>
                  <a:pt x="7046" y="1356"/>
                  <a:pt x="6911" y="1356"/>
                </a:cubicBezTo>
                <a:cubicBezTo>
                  <a:pt x="6760" y="1356"/>
                  <a:pt x="6937" y="1377"/>
                  <a:pt x="6973" y="1408"/>
                </a:cubicBezTo>
                <a:cubicBezTo>
                  <a:pt x="7077" y="1387"/>
                  <a:pt x="7009" y="1455"/>
                  <a:pt x="6973" y="1408"/>
                </a:cubicBezTo>
                <a:cubicBezTo>
                  <a:pt x="6833" y="1392"/>
                  <a:pt x="6786" y="1372"/>
                  <a:pt x="6687" y="1392"/>
                </a:cubicBezTo>
                <a:cubicBezTo>
                  <a:pt x="6692" y="1387"/>
                  <a:pt x="6786" y="1387"/>
                  <a:pt x="6781" y="1408"/>
                </a:cubicBezTo>
                <a:cubicBezTo>
                  <a:pt x="6770" y="1439"/>
                  <a:pt x="6428" y="1408"/>
                  <a:pt x="6620" y="1470"/>
                </a:cubicBezTo>
                <a:cubicBezTo>
                  <a:pt x="6744" y="1507"/>
                  <a:pt x="6942" y="1517"/>
                  <a:pt x="7067" y="1548"/>
                </a:cubicBezTo>
                <a:cubicBezTo>
                  <a:pt x="7170" y="1574"/>
                  <a:pt x="7316" y="1637"/>
                  <a:pt x="7467" y="1678"/>
                </a:cubicBezTo>
                <a:cubicBezTo>
                  <a:pt x="7524" y="1694"/>
                  <a:pt x="7643" y="1715"/>
                  <a:pt x="7711" y="1741"/>
                </a:cubicBezTo>
                <a:cubicBezTo>
                  <a:pt x="7898" y="1813"/>
                  <a:pt x="7586" y="1725"/>
                  <a:pt x="7503" y="1709"/>
                </a:cubicBezTo>
                <a:cubicBezTo>
                  <a:pt x="7290" y="1668"/>
                  <a:pt x="7212" y="1668"/>
                  <a:pt x="6989" y="1647"/>
                </a:cubicBezTo>
                <a:cubicBezTo>
                  <a:pt x="6900" y="1637"/>
                  <a:pt x="6682" y="1621"/>
                  <a:pt x="6859" y="1678"/>
                </a:cubicBezTo>
                <a:cubicBezTo>
                  <a:pt x="7093" y="1751"/>
                  <a:pt x="7326" y="1761"/>
                  <a:pt x="7565" y="1855"/>
                </a:cubicBezTo>
                <a:cubicBezTo>
                  <a:pt x="7711" y="1912"/>
                  <a:pt x="7389" y="1834"/>
                  <a:pt x="7243" y="1808"/>
                </a:cubicBezTo>
                <a:cubicBezTo>
                  <a:pt x="7160" y="1787"/>
                  <a:pt x="6687" y="1735"/>
                  <a:pt x="6942" y="1808"/>
                </a:cubicBezTo>
                <a:cubicBezTo>
                  <a:pt x="6994" y="1824"/>
                  <a:pt x="7207" y="1860"/>
                  <a:pt x="7197" y="1870"/>
                </a:cubicBezTo>
                <a:cubicBezTo>
                  <a:pt x="7170" y="1897"/>
                  <a:pt x="7004" y="1855"/>
                  <a:pt x="6989" y="1855"/>
                </a:cubicBezTo>
                <a:cubicBezTo>
                  <a:pt x="6656" y="1808"/>
                  <a:pt x="6355" y="1782"/>
                  <a:pt x="5996" y="1756"/>
                </a:cubicBezTo>
                <a:cubicBezTo>
                  <a:pt x="5877" y="1751"/>
                  <a:pt x="5804" y="1735"/>
                  <a:pt x="5710" y="1741"/>
                </a:cubicBezTo>
                <a:cubicBezTo>
                  <a:pt x="5705" y="1741"/>
                  <a:pt x="5643" y="1761"/>
                  <a:pt x="5643" y="1772"/>
                </a:cubicBezTo>
                <a:cubicBezTo>
                  <a:pt x="5653" y="1793"/>
                  <a:pt x="6308" y="1876"/>
                  <a:pt x="6350" y="1886"/>
                </a:cubicBezTo>
                <a:cubicBezTo>
                  <a:pt x="6687" y="1959"/>
                  <a:pt x="6708" y="1954"/>
                  <a:pt x="7020" y="2016"/>
                </a:cubicBezTo>
                <a:cubicBezTo>
                  <a:pt x="7508" y="2109"/>
                  <a:pt x="7836" y="2208"/>
                  <a:pt x="8267" y="2364"/>
                </a:cubicBezTo>
                <a:cubicBezTo>
                  <a:pt x="8334" y="2348"/>
                  <a:pt x="8272" y="2416"/>
                  <a:pt x="8267" y="2364"/>
                </a:cubicBezTo>
                <a:cubicBezTo>
                  <a:pt x="7784" y="2239"/>
                  <a:pt x="7342" y="2078"/>
                  <a:pt x="6781" y="2032"/>
                </a:cubicBezTo>
                <a:cubicBezTo>
                  <a:pt x="6729" y="1980"/>
                  <a:pt x="6661" y="2047"/>
                  <a:pt x="6781" y="2032"/>
                </a:cubicBezTo>
                <a:cubicBezTo>
                  <a:pt x="6791" y="2037"/>
                  <a:pt x="7145" y="2130"/>
                  <a:pt x="7150" y="2125"/>
                </a:cubicBezTo>
                <a:cubicBezTo>
                  <a:pt x="7139" y="2135"/>
                  <a:pt x="6672" y="2078"/>
                  <a:pt x="6942" y="2172"/>
                </a:cubicBezTo>
                <a:cubicBezTo>
                  <a:pt x="7035" y="2208"/>
                  <a:pt x="7165" y="2229"/>
                  <a:pt x="7295" y="2255"/>
                </a:cubicBezTo>
                <a:cubicBezTo>
                  <a:pt x="7446" y="2286"/>
                  <a:pt x="7404" y="2281"/>
                  <a:pt x="7488" y="2302"/>
                </a:cubicBezTo>
                <a:cubicBezTo>
                  <a:pt x="7649" y="2348"/>
                  <a:pt x="7295" y="2276"/>
                  <a:pt x="7280" y="2271"/>
                </a:cubicBezTo>
                <a:cubicBezTo>
                  <a:pt x="7041" y="2224"/>
                  <a:pt x="6781" y="2177"/>
                  <a:pt x="6495" y="2156"/>
                </a:cubicBezTo>
                <a:cubicBezTo>
                  <a:pt x="7124" y="2302"/>
                  <a:pt x="7851" y="2442"/>
                  <a:pt x="8459" y="2671"/>
                </a:cubicBezTo>
                <a:cubicBezTo>
                  <a:pt x="8605" y="2722"/>
                  <a:pt x="8761" y="2769"/>
                  <a:pt x="8875" y="2863"/>
                </a:cubicBezTo>
                <a:cubicBezTo>
                  <a:pt x="8942" y="2847"/>
                  <a:pt x="8880" y="2910"/>
                  <a:pt x="8875" y="2863"/>
                </a:cubicBezTo>
                <a:cubicBezTo>
                  <a:pt x="8308" y="2650"/>
                  <a:pt x="7669" y="2432"/>
                  <a:pt x="6973" y="2317"/>
                </a:cubicBezTo>
                <a:cubicBezTo>
                  <a:pt x="6734" y="2281"/>
                  <a:pt x="6479" y="2234"/>
                  <a:pt x="6251" y="2224"/>
                </a:cubicBezTo>
                <a:cubicBezTo>
                  <a:pt x="6230" y="2219"/>
                  <a:pt x="6116" y="2208"/>
                  <a:pt x="6095" y="2234"/>
                </a:cubicBezTo>
                <a:cubicBezTo>
                  <a:pt x="6121" y="2219"/>
                  <a:pt x="6287" y="2265"/>
                  <a:pt x="6277" y="2271"/>
                </a:cubicBezTo>
                <a:cubicBezTo>
                  <a:pt x="6370" y="2281"/>
                  <a:pt x="6474" y="2286"/>
                  <a:pt x="6588" y="2317"/>
                </a:cubicBezTo>
                <a:cubicBezTo>
                  <a:pt x="6687" y="2343"/>
                  <a:pt x="6760" y="2390"/>
                  <a:pt x="6557" y="2364"/>
                </a:cubicBezTo>
                <a:cubicBezTo>
                  <a:pt x="6266" y="2328"/>
                  <a:pt x="6713" y="2400"/>
                  <a:pt x="6859" y="2432"/>
                </a:cubicBezTo>
                <a:cubicBezTo>
                  <a:pt x="7768" y="2608"/>
                  <a:pt x="8584" y="2894"/>
                  <a:pt x="9296" y="3247"/>
                </a:cubicBezTo>
                <a:cubicBezTo>
                  <a:pt x="9306" y="3247"/>
                  <a:pt x="9327" y="3247"/>
                  <a:pt x="9327" y="3263"/>
                </a:cubicBezTo>
                <a:cubicBezTo>
                  <a:pt x="9394" y="3247"/>
                  <a:pt x="9327" y="3310"/>
                  <a:pt x="9327" y="3263"/>
                </a:cubicBezTo>
                <a:cubicBezTo>
                  <a:pt x="9311" y="3258"/>
                  <a:pt x="9296" y="3263"/>
                  <a:pt x="9296" y="3247"/>
                </a:cubicBezTo>
                <a:cubicBezTo>
                  <a:pt x="8215" y="2769"/>
                  <a:pt x="6921" y="2400"/>
                  <a:pt x="5565" y="2317"/>
                </a:cubicBezTo>
                <a:cubicBezTo>
                  <a:pt x="5217" y="2297"/>
                  <a:pt x="4811" y="2260"/>
                  <a:pt x="4411" y="2286"/>
                </a:cubicBezTo>
                <a:cubicBezTo>
                  <a:pt x="4193" y="2302"/>
                  <a:pt x="4520" y="2291"/>
                  <a:pt x="4655" y="2302"/>
                </a:cubicBezTo>
                <a:cubicBezTo>
                  <a:pt x="4785" y="2317"/>
                  <a:pt x="5139" y="2317"/>
                  <a:pt x="5310" y="2348"/>
                </a:cubicBezTo>
                <a:cubicBezTo>
                  <a:pt x="5430" y="2375"/>
                  <a:pt x="5123" y="2364"/>
                  <a:pt x="5035" y="2364"/>
                </a:cubicBezTo>
                <a:cubicBezTo>
                  <a:pt x="4323" y="2369"/>
                  <a:pt x="3434" y="2426"/>
                  <a:pt x="2655" y="2478"/>
                </a:cubicBezTo>
                <a:cubicBezTo>
                  <a:pt x="2411" y="2494"/>
                  <a:pt x="2005" y="2556"/>
                  <a:pt x="1694" y="2624"/>
                </a:cubicBezTo>
                <a:cubicBezTo>
                  <a:pt x="1481" y="2665"/>
                  <a:pt x="1278" y="2728"/>
                  <a:pt x="1252" y="2738"/>
                </a:cubicBezTo>
                <a:cubicBezTo>
                  <a:pt x="1252" y="2738"/>
                  <a:pt x="1257" y="2733"/>
                  <a:pt x="1262" y="2733"/>
                </a:cubicBezTo>
                <a:cubicBezTo>
                  <a:pt x="1247" y="2738"/>
                  <a:pt x="1247" y="2738"/>
                  <a:pt x="1252" y="2738"/>
                </a:cubicBezTo>
                <a:cubicBezTo>
                  <a:pt x="1148" y="2769"/>
                  <a:pt x="1044" y="2790"/>
                  <a:pt x="940" y="2832"/>
                </a:cubicBezTo>
                <a:cubicBezTo>
                  <a:pt x="706" y="2925"/>
                  <a:pt x="1138" y="2800"/>
                  <a:pt x="1195" y="2780"/>
                </a:cubicBezTo>
                <a:cubicBezTo>
                  <a:pt x="1662" y="2650"/>
                  <a:pt x="2109" y="2546"/>
                  <a:pt x="2717" y="2494"/>
                </a:cubicBezTo>
                <a:cubicBezTo>
                  <a:pt x="3008" y="2468"/>
                  <a:pt x="3320" y="2463"/>
                  <a:pt x="3663" y="2447"/>
                </a:cubicBezTo>
                <a:cubicBezTo>
                  <a:pt x="3970" y="2432"/>
                  <a:pt x="4333" y="2380"/>
                  <a:pt x="4588" y="2416"/>
                </a:cubicBezTo>
                <a:cubicBezTo>
                  <a:pt x="4785" y="2442"/>
                  <a:pt x="4526" y="2447"/>
                  <a:pt x="4411" y="2447"/>
                </a:cubicBezTo>
                <a:cubicBezTo>
                  <a:pt x="4136" y="2447"/>
                  <a:pt x="3814" y="2452"/>
                  <a:pt x="3549" y="2494"/>
                </a:cubicBezTo>
                <a:cubicBezTo>
                  <a:pt x="3377" y="2520"/>
                  <a:pt x="3757" y="2499"/>
                  <a:pt x="3819" y="2494"/>
                </a:cubicBezTo>
                <a:cubicBezTo>
                  <a:pt x="4110" y="2484"/>
                  <a:pt x="4401" y="2484"/>
                  <a:pt x="4671" y="2494"/>
                </a:cubicBezTo>
                <a:cubicBezTo>
                  <a:pt x="5586" y="2535"/>
                  <a:pt x="6438" y="2686"/>
                  <a:pt x="7285" y="2878"/>
                </a:cubicBezTo>
                <a:cubicBezTo>
                  <a:pt x="7373" y="2899"/>
                  <a:pt x="7461" y="2920"/>
                  <a:pt x="7550" y="2941"/>
                </a:cubicBezTo>
                <a:cubicBezTo>
                  <a:pt x="7597" y="2941"/>
                  <a:pt x="7638" y="2951"/>
                  <a:pt x="7659" y="2972"/>
                </a:cubicBezTo>
                <a:cubicBezTo>
                  <a:pt x="7747" y="2956"/>
                  <a:pt x="7680" y="3024"/>
                  <a:pt x="7659" y="2972"/>
                </a:cubicBezTo>
                <a:cubicBezTo>
                  <a:pt x="7612" y="2977"/>
                  <a:pt x="7571" y="2967"/>
                  <a:pt x="7550" y="2941"/>
                </a:cubicBezTo>
                <a:cubicBezTo>
                  <a:pt x="7461" y="2920"/>
                  <a:pt x="7373" y="2899"/>
                  <a:pt x="7285" y="2878"/>
                </a:cubicBezTo>
                <a:cubicBezTo>
                  <a:pt x="6043" y="2608"/>
                  <a:pt x="4359" y="2546"/>
                  <a:pt x="2894" y="2655"/>
                </a:cubicBezTo>
                <a:cubicBezTo>
                  <a:pt x="2328" y="2697"/>
                  <a:pt x="1574" y="2790"/>
                  <a:pt x="1070" y="2956"/>
                </a:cubicBezTo>
                <a:cubicBezTo>
                  <a:pt x="821" y="3039"/>
                  <a:pt x="592" y="3117"/>
                  <a:pt x="556" y="3263"/>
                </a:cubicBezTo>
                <a:cubicBezTo>
                  <a:pt x="566" y="3232"/>
                  <a:pt x="561" y="3330"/>
                  <a:pt x="556" y="3325"/>
                </a:cubicBezTo>
                <a:cubicBezTo>
                  <a:pt x="571" y="3341"/>
                  <a:pt x="686" y="3310"/>
                  <a:pt x="670" y="3341"/>
                </a:cubicBezTo>
                <a:cubicBezTo>
                  <a:pt x="634" y="3398"/>
                  <a:pt x="504" y="3330"/>
                  <a:pt x="478" y="3372"/>
                </a:cubicBezTo>
                <a:cubicBezTo>
                  <a:pt x="431" y="3440"/>
                  <a:pt x="571" y="3455"/>
                  <a:pt x="602" y="3455"/>
                </a:cubicBezTo>
                <a:cubicBezTo>
                  <a:pt x="628" y="3455"/>
                  <a:pt x="841" y="3388"/>
                  <a:pt x="670" y="3455"/>
                </a:cubicBezTo>
                <a:cubicBezTo>
                  <a:pt x="660" y="3455"/>
                  <a:pt x="628" y="3486"/>
                  <a:pt x="618" y="3486"/>
                </a:cubicBezTo>
                <a:cubicBezTo>
                  <a:pt x="561" y="3502"/>
                  <a:pt x="467" y="3460"/>
                  <a:pt x="478" y="3580"/>
                </a:cubicBezTo>
                <a:cubicBezTo>
                  <a:pt x="478" y="3616"/>
                  <a:pt x="519" y="3611"/>
                  <a:pt x="509" y="3663"/>
                </a:cubicBezTo>
                <a:cubicBezTo>
                  <a:pt x="509" y="3668"/>
                  <a:pt x="447" y="3658"/>
                  <a:pt x="447" y="3663"/>
                </a:cubicBezTo>
                <a:cubicBezTo>
                  <a:pt x="426" y="3704"/>
                  <a:pt x="473" y="3673"/>
                  <a:pt x="478" y="3719"/>
                </a:cubicBezTo>
                <a:cubicBezTo>
                  <a:pt x="473" y="3704"/>
                  <a:pt x="426" y="3781"/>
                  <a:pt x="441" y="3776"/>
                </a:cubicBezTo>
                <a:cubicBezTo>
                  <a:pt x="374" y="3839"/>
                  <a:pt x="265" y="3823"/>
                  <a:pt x="270" y="3901"/>
                </a:cubicBezTo>
                <a:cubicBezTo>
                  <a:pt x="270" y="3948"/>
                  <a:pt x="379" y="3880"/>
                  <a:pt x="395" y="3948"/>
                </a:cubicBezTo>
                <a:cubicBezTo>
                  <a:pt x="400" y="3963"/>
                  <a:pt x="93" y="4078"/>
                  <a:pt x="285" y="4124"/>
                </a:cubicBezTo>
                <a:cubicBezTo>
                  <a:pt x="327" y="4135"/>
                  <a:pt x="358" y="4135"/>
                  <a:pt x="363" y="4135"/>
                </a:cubicBezTo>
                <a:cubicBezTo>
                  <a:pt x="358" y="4135"/>
                  <a:pt x="337" y="4140"/>
                  <a:pt x="301" y="4155"/>
                </a:cubicBezTo>
                <a:cubicBezTo>
                  <a:pt x="301" y="4155"/>
                  <a:pt x="249" y="4202"/>
                  <a:pt x="254" y="4208"/>
                </a:cubicBezTo>
                <a:cubicBezTo>
                  <a:pt x="265" y="4218"/>
                  <a:pt x="504" y="4130"/>
                  <a:pt x="379" y="4187"/>
                </a:cubicBezTo>
                <a:cubicBezTo>
                  <a:pt x="405" y="4176"/>
                  <a:pt x="166" y="4291"/>
                  <a:pt x="171" y="4270"/>
                </a:cubicBezTo>
                <a:cubicBezTo>
                  <a:pt x="145" y="4343"/>
                  <a:pt x="306" y="4322"/>
                  <a:pt x="301" y="4363"/>
                </a:cubicBezTo>
                <a:cubicBezTo>
                  <a:pt x="301" y="4363"/>
                  <a:pt x="0" y="4441"/>
                  <a:pt x="156" y="4462"/>
                </a:cubicBezTo>
                <a:cubicBezTo>
                  <a:pt x="228" y="4473"/>
                  <a:pt x="280" y="4530"/>
                  <a:pt x="332" y="4540"/>
                </a:cubicBezTo>
                <a:cubicBezTo>
                  <a:pt x="379" y="4550"/>
                  <a:pt x="431" y="4519"/>
                  <a:pt x="447" y="4524"/>
                </a:cubicBezTo>
                <a:cubicBezTo>
                  <a:pt x="493" y="4550"/>
                  <a:pt x="415" y="4592"/>
                  <a:pt x="509" y="4608"/>
                </a:cubicBezTo>
                <a:cubicBezTo>
                  <a:pt x="592" y="4618"/>
                  <a:pt x="769" y="4514"/>
                  <a:pt x="1003" y="4431"/>
                </a:cubicBezTo>
                <a:cubicBezTo>
                  <a:pt x="1792" y="4140"/>
                  <a:pt x="2806" y="4130"/>
                  <a:pt x="3788" y="4046"/>
                </a:cubicBezTo>
                <a:cubicBezTo>
                  <a:pt x="4250" y="4005"/>
                  <a:pt x="4707" y="4078"/>
                  <a:pt x="5149" y="4093"/>
                </a:cubicBezTo>
                <a:cubicBezTo>
                  <a:pt x="5414" y="4104"/>
                  <a:pt x="5669" y="4104"/>
                  <a:pt x="5918" y="4124"/>
                </a:cubicBezTo>
                <a:cubicBezTo>
                  <a:pt x="6287" y="4161"/>
                  <a:pt x="6635" y="4254"/>
                  <a:pt x="6989" y="4265"/>
                </a:cubicBezTo>
                <a:cubicBezTo>
                  <a:pt x="6978" y="4254"/>
                  <a:pt x="7020" y="4239"/>
                  <a:pt x="7051" y="4270"/>
                </a:cubicBezTo>
                <a:cubicBezTo>
                  <a:pt x="7186" y="4280"/>
                  <a:pt x="7004" y="4301"/>
                  <a:pt x="7134" y="4285"/>
                </a:cubicBezTo>
                <a:cubicBezTo>
                  <a:pt x="7269" y="4270"/>
                  <a:pt x="7072" y="4332"/>
                  <a:pt x="7212" y="4317"/>
                </a:cubicBezTo>
                <a:cubicBezTo>
                  <a:pt x="7233" y="4270"/>
                  <a:pt x="7300" y="4332"/>
                  <a:pt x="7212" y="4317"/>
                </a:cubicBezTo>
                <a:cubicBezTo>
                  <a:pt x="7243" y="4343"/>
                  <a:pt x="7290" y="4348"/>
                  <a:pt x="7342" y="4348"/>
                </a:cubicBezTo>
                <a:cubicBezTo>
                  <a:pt x="7342" y="4343"/>
                  <a:pt x="7342" y="4337"/>
                  <a:pt x="7342" y="4332"/>
                </a:cubicBezTo>
                <a:cubicBezTo>
                  <a:pt x="7259" y="4353"/>
                  <a:pt x="7321" y="4285"/>
                  <a:pt x="7342" y="4332"/>
                </a:cubicBezTo>
                <a:cubicBezTo>
                  <a:pt x="7363" y="4337"/>
                  <a:pt x="7399" y="4327"/>
                  <a:pt x="7404" y="4348"/>
                </a:cubicBezTo>
                <a:cubicBezTo>
                  <a:pt x="7425" y="4353"/>
                  <a:pt x="7446" y="4358"/>
                  <a:pt x="7461" y="4363"/>
                </a:cubicBezTo>
                <a:cubicBezTo>
                  <a:pt x="7446" y="4363"/>
                  <a:pt x="7415" y="4374"/>
                  <a:pt x="7420" y="4379"/>
                </a:cubicBezTo>
                <a:cubicBezTo>
                  <a:pt x="7430" y="4389"/>
                  <a:pt x="7477" y="4374"/>
                  <a:pt x="7467" y="4363"/>
                </a:cubicBezTo>
                <a:lnTo>
                  <a:pt x="7467" y="4363"/>
                </a:lnTo>
                <a:cubicBezTo>
                  <a:pt x="7919" y="4473"/>
                  <a:pt x="8371" y="4639"/>
                  <a:pt x="8781" y="4815"/>
                </a:cubicBezTo>
                <a:cubicBezTo>
                  <a:pt x="8916" y="4873"/>
                  <a:pt x="9041" y="4971"/>
                  <a:pt x="9181" y="5023"/>
                </a:cubicBezTo>
                <a:cubicBezTo>
                  <a:pt x="9291" y="5060"/>
                  <a:pt x="9400" y="5060"/>
                  <a:pt x="9504" y="5101"/>
                </a:cubicBezTo>
                <a:cubicBezTo>
                  <a:pt x="9670" y="5169"/>
                  <a:pt x="9836" y="5298"/>
                  <a:pt x="10012" y="5408"/>
                </a:cubicBezTo>
                <a:cubicBezTo>
                  <a:pt x="10506" y="5704"/>
                  <a:pt x="10968" y="6057"/>
                  <a:pt x="11451" y="6364"/>
                </a:cubicBezTo>
                <a:cubicBezTo>
                  <a:pt x="11997" y="6712"/>
                  <a:pt x="12631" y="7013"/>
                  <a:pt x="13421" y="7195"/>
                </a:cubicBezTo>
                <a:cubicBezTo>
                  <a:pt x="13545" y="7226"/>
                  <a:pt x="13873" y="7283"/>
                  <a:pt x="13712" y="7231"/>
                </a:cubicBezTo>
                <a:cubicBezTo>
                  <a:pt x="13166" y="7044"/>
                  <a:pt x="12672" y="6946"/>
                  <a:pt x="12205" y="6701"/>
                </a:cubicBezTo>
                <a:cubicBezTo>
                  <a:pt x="12158" y="6675"/>
                  <a:pt x="11924" y="6530"/>
                  <a:pt x="12127" y="6623"/>
                </a:cubicBezTo>
                <a:cubicBezTo>
                  <a:pt x="12470" y="6779"/>
                  <a:pt x="12937" y="6972"/>
                  <a:pt x="13358" y="7086"/>
                </a:cubicBezTo>
                <a:cubicBezTo>
                  <a:pt x="13597" y="7148"/>
                  <a:pt x="13868" y="7200"/>
                  <a:pt x="14112" y="7247"/>
                </a:cubicBezTo>
                <a:cubicBezTo>
                  <a:pt x="14741" y="7361"/>
                  <a:pt x="15291" y="7356"/>
                  <a:pt x="16014" y="7387"/>
                </a:cubicBezTo>
                <a:cubicBezTo>
                  <a:pt x="16419" y="7408"/>
                  <a:pt x="17281" y="7408"/>
                  <a:pt x="17645" y="7387"/>
                </a:cubicBezTo>
                <a:cubicBezTo>
                  <a:pt x="17640" y="7387"/>
                  <a:pt x="17983" y="7398"/>
                  <a:pt x="17983" y="7356"/>
                </a:cubicBezTo>
                <a:cubicBezTo>
                  <a:pt x="17983" y="7346"/>
                  <a:pt x="17718" y="7309"/>
                  <a:pt x="17692" y="7309"/>
                </a:cubicBezTo>
                <a:cubicBezTo>
                  <a:pt x="17661" y="7309"/>
                  <a:pt x="17635" y="7340"/>
                  <a:pt x="17614" y="7340"/>
                </a:cubicBezTo>
                <a:cubicBezTo>
                  <a:pt x="17494" y="7351"/>
                  <a:pt x="17333" y="7330"/>
                  <a:pt x="17183" y="7325"/>
                </a:cubicBezTo>
                <a:cubicBezTo>
                  <a:pt x="16564" y="7299"/>
                  <a:pt x="15858" y="7314"/>
                  <a:pt x="15198" y="7263"/>
                </a:cubicBezTo>
                <a:cubicBezTo>
                  <a:pt x="14969" y="7242"/>
                  <a:pt x="14668" y="7169"/>
                  <a:pt x="14429" y="7133"/>
                </a:cubicBezTo>
                <a:cubicBezTo>
                  <a:pt x="14403" y="7122"/>
                  <a:pt x="14335" y="7153"/>
                  <a:pt x="14335" y="7117"/>
                </a:cubicBezTo>
                <a:cubicBezTo>
                  <a:pt x="14304" y="7107"/>
                  <a:pt x="14242" y="7138"/>
                  <a:pt x="14236" y="7101"/>
                </a:cubicBezTo>
                <a:cubicBezTo>
                  <a:pt x="14210" y="7091"/>
                  <a:pt x="14143" y="7122"/>
                  <a:pt x="14143" y="7086"/>
                </a:cubicBezTo>
                <a:cubicBezTo>
                  <a:pt x="14039" y="7101"/>
                  <a:pt x="14106" y="7034"/>
                  <a:pt x="14143" y="7086"/>
                </a:cubicBezTo>
                <a:cubicBezTo>
                  <a:pt x="14169" y="7096"/>
                  <a:pt x="14236" y="7065"/>
                  <a:pt x="14236" y="7101"/>
                </a:cubicBezTo>
                <a:cubicBezTo>
                  <a:pt x="14268" y="7112"/>
                  <a:pt x="14330" y="7081"/>
                  <a:pt x="14335" y="7117"/>
                </a:cubicBezTo>
                <a:cubicBezTo>
                  <a:pt x="14361" y="7127"/>
                  <a:pt x="14429" y="7096"/>
                  <a:pt x="14429" y="7133"/>
                </a:cubicBezTo>
                <a:cubicBezTo>
                  <a:pt x="14470" y="7117"/>
                  <a:pt x="14637" y="7164"/>
                  <a:pt x="14668" y="7164"/>
                </a:cubicBezTo>
                <a:cubicBezTo>
                  <a:pt x="14829" y="7179"/>
                  <a:pt x="14564" y="7122"/>
                  <a:pt x="14413" y="7101"/>
                </a:cubicBezTo>
                <a:cubicBezTo>
                  <a:pt x="14257" y="7075"/>
                  <a:pt x="14169" y="7060"/>
                  <a:pt x="14060" y="7055"/>
                </a:cubicBezTo>
                <a:cubicBezTo>
                  <a:pt x="14008" y="7101"/>
                  <a:pt x="13940" y="7034"/>
                  <a:pt x="14060" y="7055"/>
                </a:cubicBezTo>
                <a:cubicBezTo>
                  <a:pt x="13862" y="6997"/>
                  <a:pt x="14304" y="7055"/>
                  <a:pt x="14429" y="7070"/>
                </a:cubicBezTo>
                <a:cubicBezTo>
                  <a:pt x="14631" y="7096"/>
                  <a:pt x="14824" y="7143"/>
                  <a:pt x="15037" y="7148"/>
                </a:cubicBezTo>
                <a:cubicBezTo>
                  <a:pt x="15260" y="7159"/>
                  <a:pt x="15395" y="7138"/>
                  <a:pt x="15645" y="7148"/>
                </a:cubicBezTo>
                <a:cubicBezTo>
                  <a:pt x="16492" y="7190"/>
                  <a:pt x="17500" y="7210"/>
                  <a:pt x="18175" y="7117"/>
                </a:cubicBezTo>
                <a:cubicBezTo>
                  <a:pt x="18399" y="7086"/>
                  <a:pt x="18617" y="7034"/>
                  <a:pt x="18830" y="7003"/>
                </a:cubicBezTo>
                <a:cubicBezTo>
                  <a:pt x="19074" y="6972"/>
                  <a:pt x="19313" y="6966"/>
                  <a:pt x="19500" y="6909"/>
                </a:cubicBezTo>
                <a:cubicBezTo>
                  <a:pt x="19511" y="6904"/>
                  <a:pt x="19547" y="6868"/>
                  <a:pt x="19599" y="6847"/>
                </a:cubicBezTo>
                <a:cubicBezTo>
                  <a:pt x="19573" y="6857"/>
                  <a:pt x="19739" y="6847"/>
                  <a:pt x="19693" y="6795"/>
                </a:cubicBezTo>
              </a:path>
            </a:pathLst>
          </a:custGeom>
          <a:solidFill>
            <a:schemeClr val="bg1">
              <a:lumMod val="95000"/>
            </a:schemeClr>
          </a:solidFill>
          <a:ln>
            <a:noFill/>
          </a:ln>
          <a:effectLst/>
        </p:spPr>
        <p:txBody>
          <a:bodyPr wrap="none" anchor="ctr"/>
          <a:lstStyle/>
          <a:p>
            <a:endParaRPr lang="en-US"/>
          </a:p>
        </p:txBody>
      </p:sp>
      <p:sp>
        <p:nvSpPr>
          <p:cNvPr id="10" name="Rectangle 9"/>
          <p:cNvSpPr>
            <a:spLocks/>
          </p:cNvSpPr>
          <p:nvPr/>
        </p:nvSpPr>
        <p:spPr bwMode="auto">
          <a:xfrm>
            <a:off x="1867439" y="7410100"/>
            <a:ext cx="9496189" cy="1731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defTabSz="4572000">
              <a:lnSpc>
                <a:spcPts val="13500"/>
              </a:lnSpc>
            </a:pPr>
            <a:r>
              <a:rPr lang="en-US" sz="12800" b="1" spc="500" dirty="0" smtClean="0">
                <a:solidFill>
                  <a:schemeClr val="tx2"/>
                </a:solidFill>
                <a:latin typeface="Montserrat Semi Bold" charset="0"/>
                <a:ea typeface="Montserrat Semi Bold" charset="0"/>
                <a:cs typeface="Montserrat Semi Bold" charset="0"/>
                <a:sym typeface="Bebas Neue" charset="0"/>
              </a:rPr>
              <a:t>OUR</a:t>
            </a:r>
            <a:r>
              <a:rPr lang="en-US" sz="12800" b="1" spc="500" dirty="0">
                <a:solidFill>
                  <a:schemeClr val="tx2"/>
                </a:solidFill>
                <a:latin typeface="Montserrat Semi Bold" charset="0"/>
                <a:ea typeface="Montserrat Semi Bold" charset="0"/>
                <a:cs typeface="Montserrat Semi Bold" charset="0"/>
                <a:sym typeface="Bebas Neue" charset="0"/>
              </a:rPr>
              <a:t> </a:t>
            </a:r>
            <a:r>
              <a:rPr lang="en-US" sz="12800" b="1" spc="500" dirty="0" smtClean="0">
                <a:solidFill>
                  <a:schemeClr val="tx2"/>
                </a:solidFill>
                <a:latin typeface="Montserrat Semi Bold" charset="0"/>
                <a:ea typeface="Montserrat Semi Bold" charset="0"/>
                <a:cs typeface="Montserrat Semi Bold" charset="0"/>
                <a:sym typeface="Bebas Neue" charset="0"/>
              </a:rPr>
              <a:t>TEAM</a:t>
            </a:r>
            <a:endParaRPr lang="en-US" sz="12800" b="1" spc="500" dirty="0">
              <a:solidFill>
                <a:schemeClr val="tx2"/>
              </a:solidFill>
              <a:latin typeface="Montserrat Semi Bold" charset="0"/>
              <a:ea typeface="Montserrat Semi Bold" charset="0"/>
              <a:cs typeface="Montserrat Semi Bold" charset="0"/>
              <a:sym typeface="Bebas Neue" charset="0"/>
            </a:endParaRPr>
          </a:p>
        </p:txBody>
      </p:sp>
      <p:sp>
        <p:nvSpPr>
          <p:cNvPr id="12" name="Subtitle 2"/>
          <p:cNvSpPr txBox="1">
            <a:spLocks/>
          </p:cNvSpPr>
          <p:nvPr/>
        </p:nvSpPr>
        <p:spPr>
          <a:xfrm>
            <a:off x="1711325" y="9309335"/>
            <a:ext cx="10140950" cy="1604608"/>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3640"/>
              </a:lnSpc>
            </a:pPr>
            <a:r>
              <a:rPr lang="en-US" sz="2500" dirty="0">
                <a:solidFill>
                  <a:schemeClr val="tx1"/>
                </a:solidFill>
                <a:latin typeface="Lato Light" charset="0"/>
                <a:ea typeface="Lato Light" charset="0"/>
                <a:cs typeface="Lato Light" charset="0"/>
              </a:rPr>
              <a:t>Frequently, your initial font choice is taken out of your hands; companies often specify a typeface, or even a set of fonts, as part of their brand </a:t>
            </a:r>
            <a:r>
              <a:rPr lang="en-US" sz="2500" dirty="0" smtClean="0">
                <a:solidFill>
                  <a:schemeClr val="tx1"/>
                </a:solidFill>
                <a:latin typeface="Lato Light" charset="0"/>
                <a:ea typeface="Lato Light" charset="0"/>
                <a:cs typeface="Lato Light" charset="0"/>
              </a:rPr>
              <a:t>guides</a:t>
            </a:r>
            <a:endParaRPr lang="en-US" sz="2500" dirty="0">
              <a:solidFill>
                <a:schemeClr val="tx1"/>
              </a:solidFill>
              <a:latin typeface="Lato Light" charset="0"/>
              <a:ea typeface="Lato Light" charset="0"/>
              <a:cs typeface="Lato Light" charset="0"/>
            </a:endParaRPr>
          </a:p>
        </p:txBody>
      </p:sp>
      <p:sp>
        <p:nvSpPr>
          <p:cNvPr id="2" name="Picture Placeholder 1"/>
          <p:cNvSpPr>
            <a:spLocks noGrp="1"/>
          </p:cNvSpPr>
          <p:nvPr>
            <p:ph type="pic" sz="quarter" idx="26"/>
          </p:nvPr>
        </p:nvSpPr>
        <p:spPr/>
      </p:sp>
    </p:spTree>
    <p:extLst>
      <p:ext uri="{BB962C8B-B14F-4D97-AF65-F5344CB8AC3E}">
        <p14:creationId xmlns:p14="http://schemas.microsoft.com/office/powerpoint/2010/main" val="3436252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3" name="Shape 2893"/>
          <p:cNvSpPr/>
          <p:nvPr/>
        </p:nvSpPr>
        <p:spPr>
          <a:xfrm>
            <a:off x="1758542" y="286620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2907" y="14380"/>
                </a:moveTo>
                <a:cubicBezTo>
                  <a:pt x="12819" y="14469"/>
                  <a:pt x="12764" y="14592"/>
                  <a:pt x="12764" y="14727"/>
                </a:cubicBezTo>
                <a:cubicBezTo>
                  <a:pt x="12764" y="14999"/>
                  <a:pt x="12984" y="15218"/>
                  <a:pt x="13255" y="15218"/>
                </a:cubicBezTo>
                <a:cubicBezTo>
                  <a:pt x="13390" y="15218"/>
                  <a:pt x="13513" y="15164"/>
                  <a:pt x="13602" y="15074"/>
                </a:cubicBezTo>
                <a:lnTo>
                  <a:pt x="17529" y="11147"/>
                </a:lnTo>
                <a:cubicBezTo>
                  <a:pt x="17618" y="11058"/>
                  <a:pt x="17673" y="10936"/>
                  <a:pt x="17673" y="10800"/>
                </a:cubicBezTo>
                <a:cubicBezTo>
                  <a:pt x="17673" y="10665"/>
                  <a:pt x="17618" y="10542"/>
                  <a:pt x="17529" y="10453"/>
                </a:cubicBezTo>
                <a:lnTo>
                  <a:pt x="13602" y="6526"/>
                </a:lnTo>
                <a:cubicBezTo>
                  <a:pt x="13513" y="6437"/>
                  <a:pt x="13390" y="6382"/>
                  <a:pt x="13255" y="6382"/>
                </a:cubicBezTo>
                <a:cubicBezTo>
                  <a:pt x="12984" y="6382"/>
                  <a:pt x="12764" y="6601"/>
                  <a:pt x="12764" y="6873"/>
                </a:cubicBezTo>
                <a:cubicBezTo>
                  <a:pt x="12764" y="7008"/>
                  <a:pt x="12819" y="7131"/>
                  <a:pt x="12907" y="7220"/>
                </a:cubicBezTo>
                <a:lnTo>
                  <a:pt x="15997" y="10309"/>
                </a:lnTo>
                <a:lnTo>
                  <a:pt x="491" y="10309"/>
                </a:lnTo>
                <a:cubicBezTo>
                  <a:pt x="220" y="10309"/>
                  <a:pt x="0" y="10529"/>
                  <a:pt x="0" y="10800"/>
                </a:cubicBezTo>
                <a:cubicBezTo>
                  <a:pt x="0" y="11071"/>
                  <a:pt x="220" y="11291"/>
                  <a:pt x="491" y="11291"/>
                </a:cubicBezTo>
                <a:lnTo>
                  <a:pt x="15997" y="11291"/>
                </a:lnTo>
                <a:cubicBezTo>
                  <a:pt x="15997" y="11291"/>
                  <a:pt x="12907" y="14380"/>
                  <a:pt x="12907" y="14380"/>
                </a:cubicBezTo>
                <a:close/>
                <a:moveTo>
                  <a:pt x="21109" y="0"/>
                </a:moveTo>
                <a:lnTo>
                  <a:pt x="3436" y="0"/>
                </a:lnTo>
                <a:cubicBezTo>
                  <a:pt x="3166" y="0"/>
                  <a:pt x="2945" y="220"/>
                  <a:pt x="2945" y="491"/>
                </a:cubicBezTo>
                <a:lnTo>
                  <a:pt x="2945" y="7855"/>
                </a:lnTo>
                <a:cubicBezTo>
                  <a:pt x="2945" y="8126"/>
                  <a:pt x="3166" y="8345"/>
                  <a:pt x="3436" y="8345"/>
                </a:cubicBezTo>
                <a:cubicBezTo>
                  <a:pt x="3707" y="8345"/>
                  <a:pt x="3927" y="8126"/>
                  <a:pt x="3927" y="7855"/>
                </a:cubicBezTo>
                <a:lnTo>
                  <a:pt x="3927" y="982"/>
                </a:lnTo>
                <a:lnTo>
                  <a:pt x="20618" y="982"/>
                </a:lnTo>
                <a:lnTo>
                  <a:pt x="20618" y="20618"/>
                </a:lnTo>
                <a:lnTo>
                  <a:pt x="3927" y="20618"/>
                </a:lnTo>
                <a:lnTo>
                  <a:pt x="3927" y="13745"/>
                </a:lnTo>
                <a:cubicBezTo>
                  <a:pt x="3927" y="13475"/>
                  <a:pt x="3707" y="13255"/>
                  <a:pt x="3436" y="13255"/>
                </a:cubicBezTo>
                <a:cubicBezTo>
                  <a:pt x="3166" y="13255"/>
                  <a:pt x="2945" y="13475"/>
                  <a:pt x="2945" y="13745"/>
                </a:cubicBezTo>
                <a:lnTo>
                  <a:pt x="2945" y="21109"/>
                </a:lnTo>
                <a:cubicBezTo>
                  <a:pt x="2945" y="21380"/>
                  <a:pt x="3166" y="21600"/>
                  <a:pt x="3436" y="21600"/>
                </a:cubicBezTo>
                <a:lnTo>
                  <a:pt x="21109" y="21600"/>
                </a:lnTo>
                <a:cubicBezTo>
                  <a:pt x="21380" y="21600"/>
                  <a:pt x="21600" y="21380"/>
                  <a:pt x="21600" y="21109"/>
                </a:cubicBezTo>
                <a:lnTo>
                  <a:pt x="21600" y="491"/>
                </a:lnTo>
                <a:cubicBezTo>
                  <a:pt x="21600" y="220"/>
                  <a:pt x="21380" y="0"/>
                  <a:pt x="21109"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94" name="Shape 2894"/>
          <p:cNvSpPr/>
          <p:nvPr/>
        </p:nvSpPr>
        <p:spPr>
          <a:xfrm>
            <a:off x="2825064" y="286620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1109" y="10309"/>
                </a:moveTo>
                <a:lnTo>
                  <a:pt x="5604" y="10309"/>
                </a:lnTo>
                <a:lnTo>
                  <a:pt x="8693" y="7220"/>
                </a:lnTo>
                <a:cubicBezTo>
                  <a:pt x="8781" y="7131"/>
                  <a:pt x="8836" y="7008"/>
                  <a:pt x="8836" y="6873"/>
                </a:cubicBezTo>
                <a:cubicBezTo>
                  <a:pt x="8836" y="6601"/>
                  <a:pt x="8616" y="6382"/>
                  <a:pt x="8345" y="6382"/>
                </a:cubicBezTo>
                <a:cubicBezTo>
                  <a:pt x="8210" y="6382"/>
                  <a:pt x="8087" y="6437"/>
                  <a:pt x="7998" y="6526"/>
                </a:cubicBezTo>
                <a:lnTo>
                  <a:pt x="4071" y="10453"/>
                </a:lnTo>
                <a:cubicBezTo>
                  <a:pt x="3982" y="10542"/>
                  <a:pt x="3927" y="10665"/>
                  <a:pt x="3927" y="10800"/>
                </a:cubicBezTo>
                <a:cubicBezTo>
                  <a:pt x="3927" y="10936"/>
                  <a:pt x="3982" y="11058"/>
                  <a:pt x="4071" y="11147"/>
                </a:cubicBezTo>
                <a:lnTo>
                  <a:pt x="7998" y="15074"/>
                </a:lnTo>
                <a:cubicBezTo>
                  <a:pt x="8087" y="15164"/>
                  <a:pt x="8210" y="15218"/>
                  <a:pt x="8345" y="15218"/>
                </a:cubicBezTo>
                <a:cubicBezTo>
                  <a:pt x="8616" y="15218"/>
                  <a:pt x="8836" y="14999"/>
                  <a:pt x="8836" y="14727"/>
                </a:cubicBezTo>
                <a:cubicBezTo>
                  <a:pt x="8836" y="14592"/>
                  <a:pt x="8781" y="14469"/>
                  <a:pt x="8693" y="14380"/>
                </a:cubicBezTo>
                <a:lnTo>
                  <a:pt x="5604" y="11291"/>
                </a:lnTo>
                <a:lnTo>
                  <a:pt x="21109" y="11291"/>
                </a:lnTo>
                <a:cubicBezTo>
                  <a:pt x="21380" y="11291"/>
                  <a:pt x="21600" y="11071"/>
                  <a:pt x="21600" y="10800"/>
                </a:cubicBezTo>
                <a:cubicBezTo>
                  <a:pt x="21600" y="10529"/>
                  <a:pt x="21380" y="10309"/>
                  <a:pt x="21109" y="10309"/>
                </a:cubicBezTo>
                <a:moveTo>
                  <a:pt x="18164" y="13255"/>
                </a:moveTo>
                <a:cubicBezTo>
                  <a:pt x="17893" y="13255"/>
                  <a:pt x="17673" y="13475"/>
                  <a:pt x="17673" y="13745"/>
                </a:cubicBezTo>
                <a:lnTo>
                  <a:pt x="17673" y="20618"/>
                </a:lnTo>
                <a:lnTo>
                  <a:pt x="982" y="20618"/>
                </a:lnTo>
                <a:lnTo>
                  <a:pt x="982" y="982"/>
                </a:lnTo>
                <a:lnTo>
                  <a:pt x="17673" y="982"/>
                </a:lnTo>
                <a:lnTo>
                  <a:pt x="17673" y="7855"/>
                </a:lnTo>
                <a:cubicBezTo>
                  <a:pt x="17673" y="8126"/>
                  <a:pt x="17893" y="8345"/>
                  <a:pt x="18164" y="8345"/>
                </a:cubicBezTo>
                <a:cubicBezTo>
                  <a:pt x="18434" y="8345"/>
                  <a:pt x="18655" y="8126"/>
                  <a:pt x="18655" y="7855"/>
                </a:cubicBezTo>
                <a:lnTo>
                  <a:pt x="18655" y="491"/>
                </a:lnTo>
                <a:cubicBezTo>
                  <a:pt x="18655" y="220"/>
                  <a:pt x="18434" y="0"/>
                  <a:pt x="18164" y="0"/>
                </a:cubicBezTo>
                <a:lnTo>
                  <a:pt x="491" y="0"/>
                </a:lnTo>
                <a:cubicBezTo>
                  <a:pt x="220" y="0"/>
                  <a:pt x="0" y="220"/>
                  <a:pt x="0" y="491"/>
                </a:cubicBezTo>
                <a:lnTo>
                  <a:pt x="0" y="21109"/>
                </a:lnTo>
                <a:cubicBezTo>
                  <a:pt x="0" y="21380"/>
                  <a:pt x="220" y="21600"/>
                  <a:pt x="491" y="21600"/>
                </a:cubicBezTo>
                <a:lnTo>
                  <a:pt x="18164" y="21600"/>
                </a:lnTo>
                <a:cubicBezTo>
                  <a:pt x="18434" y="21600"/>
                  <a:pt x="18655" y="21380"/>
                  <a:pt x="18655" y="21109"/>
                </a:cubicBezTo>
                <a:lnTo>
                  <a:pt x="18655" y="13745"/>
                </a:lnTo>
                <a:cubicBezTo>
                  <a:pt x="18655" y="13475"/>
                  <a:pt x="18434" y="13255"/>
                  <a:pt x="18164" y="1325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95" name="Shape 2895"/>
          <p:cNvSpPr/>
          <p:nvPr/>
        </p:nvSpPr>
        <p:spPr>
          <a:xfrm>
            <a:off x="4031250" y="2866200"/>
            <a:ext cx="279328"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5709"/>
                </a:moveTo>
                <a:cubicBezTo>
                  <a:pt x="20347" y="15709"/>
                  <a:pt x="20102" y="15764"/>
                  <a:pt x="19924" y="15853"/>
                </a:cubicBezTo>
                <a:lnTo>
                  <a:pt x="11782" y="19924"/>
                </a:lnTo>
                <a:lnTo>
                  <a:pt x="11782" y="491"/>
                </a:lnTo>
                <a:cubicBezTo>
                  <a:pt x="11782" y="220"/>
                  <a:pt x="11342" y="0"/>
                  <a:pt x="10800" y="0"/>
                </a:cubicBezTo>
                <a:cubicBezTo>
                  <a:pt x="10258" y="0"/>
                  <a:pt x="9818" y="220"/>
                  <a:pt x="9818" y="491"/>
                </a:cubicBezTo>
                <a:lnTo>
                  <a:pt x="9818" y="19924"/>
                </a:lnTo>
                <a:lnTo>
                  <a:pt x="1676" y="15853"/>
                </a:lnTo>
                <a:cubicBezTo>
                  <a:pt x="1498" y="15764"/>
                  <a:pt x="1253" y="15709"/>
                  <a:pt x="982" y="15709"/>
                </a:cubicBezTo>
                <a:cubicBezTo>
                  <a:pt x="440" y="15709"/>
                  <a:pt x="0" y="15929"/>
                  <a:pt x="0" y="16200"/>
                </a:cubicBezTo>
                <a:cubicBezTo>
                  <a:pt x="0" y="16336"/>
                  <a:pt x="110" y="16458"/>
                  <a:pt x="288" y="16547"/>
                </a:cubicBezTo>
                <a:lnTo>
                  <a:pt x="10106" y="21456"/>
                </a:lnTo>
                <a:cubicBezTo>
                  <a:pt x="10284" y="21545"/>
                  <a:pt x="10529" y="21600"/>
                  <a:pt x="10800" y="21600"/>
                </a:cubicBezTo>
                <a:cubicBezTo>
                  <a:pt x="11071" y="21600"/>
                  <a:pt x="11316" y="21545"/>
                  <a:pt x="11494" y="21456"/>
                </a:cubicBezTo>
                <a:lnTo>
                  <a:pt x="21312" y="16547"/>
                </a:lnTo>
                <a:cubicBezTo>
                  <a:pt x="21490" y="16458"/>
                  <a:pt x="21600" y="16336"/>
                  <a:pt x="21600" y="16200"/>
                </a:cubicBezTo>
                <a:cubicBezTo>
                  <a:pt x="21600" y="15929"/>
                  <a:pt x="21160" y="15709"/>
                  <a:pt x="20618" y="1570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96" name="Shape 2896"/>
          <p:cNvSpPr/>
          <p:nvPr/>
        </p:nvSpPr>
        <p:spPr>
          <a:xfrm>
            <a:off x="5097772" y="2866200"/>
            <a:ext cx="279328" cy="558655"/>
          </a:xfrm>
          <a:custGeom>
            <a:avLst/>
            <a:gdLst/>
            <a:ahLst/>
            <a:cxnLst>
              <a:cxn ang="0">
                <a:pos x="wd2" y="hd2"/>
              </a:cxn>
              <a:cxn ang="5400000">
                <a:pos x="wd2" y="hd2"/>
              </a:cxn>
              <a:cxn ang="10800000">
                <a:pos x="wd2" y="hd2"/>
              </a:cxn>
              <a:cxn ang="16200000">
                <a:pos x="wd2" y="hd2"/>
              </a:cxn>
            </a:cxnLst>
            <a:rect l="0" t="0" r="r" b="b"/>
            <a:pathLst>
              <a:path w="21600" h="21600" extrusionOk="0">
                <a:moveTo>
                  <a:pt x="21312" y="5053"/>
                </a:moveTo>
                <a:lnTo>
                  <a:pt x="11494" y="144"/>
                </a:lnTo>
                <a:cubicBezTo>
                  <a:pt x="11316" y="55"/>
                  <a:pt x="11071" y="0"/>
                  <a:pt x="10800" y="0"/>
                </a:cubicBezTo>
                <a:cubicBezTo>
                  <a:pt x="10529" y="0"/>
                  <a:pt x="10284" y="55"/>
                  <a:pt x="10106" y="144"/>
                </a:cubicBezTo>
                <a:lnTo>
                  <a:pt x="288" y="5053"/>
                </a:lnTo>
                <a:cubicBezTo>
                  <a:pt x="110" y="5142"/>
                  <a:pt x="0" y="5264"/>
                  <a:pt x="0" y="5400"/>
                </a:cubicBezTo>
                <a:cubicBezTo>
                  <a:pt x="0" y="5671"/>
                  <a:pt x="440" y="5891"/>
                  <a:pt x="982" y="5891"/>
                </a:cubicBezTo>
                <a:cubicBezTo>
                  <a:pt x="1253" y="5891"/>
                  <a:pt x="1498" y="5836"/>
                  <a:pt x="1676" y="5747"/>
                </a:cubicBezTo>
                <a:lnTo>
                  <a:pt x="9818" y="1676"/>
                </a:lnTo>
                <a:lnTo>
                  <a:pt x="9818" y="21109"/>
                </a:lnTo>
                <a:cubicBezTo>
                  <a:pt x="9818" y="21380"/>
                  <a:pt x="10258" y="21600"/>
                  <a:pt x="10800" y="21600"/>
                </a:cubicBezTo>
                <a:cubicBezTo>
                  <a:pt x="11342" y="21600"/>
                  <a:pt x="11782" y="21380"/>
                  <a:pt x="11782" y="21109"/>
                </a:cubicBezTo>
                <a:lnTo>
                  <a:pt x="11782" y="1676"/>
                </a:lnTo>
                <a:lnTo>
                  <a:pt x="19924" y="5747"/>
                </a:lnTo>
                <a:cubicBezTo>
                  <a:pt x="20102" y="5836"/>
                  <a:pt x="20347" y="5891"/>
                  <a:pt x="20618" y="5891"/>
                </a:cubicBezTo>
                <a:cubicBezTo>
                  <a:pt x="21160" y="5891"/>
                  <a:pt x="21600" y="5671"/>
                  <a:pt x="21600" y="5400"/>
                </a:cubicBezTo>
                <a:cubicBezTo>
                  <a:pt x="21600" y="5264"/>
                  <a:pt x="21490" y="5142"/>
                  <a:pt x="21312" y="505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97" name="Shape 2897"/>
          <p:cNvSpPr/>
          <p:nvPr/>
        </p:nvSpPr>
        <p:spPr>
          <a:xfrm>
            <a:off x="6024630" y="3005863"/>
            <a:ext cx="558655" cy="279328"/>
          </a:xfrm>
          <a:custGeom>
            <a:avLst/>
            <a:gdLst/>
            <a:ahLst/>
            <a:cxnLst>
              <a:cxn ang="0">
                <a:pos x="wd2" y="hd2"/>
              </a:cxn>
              <a:cxn ang="5400000">
                <a:pos x="wd2" y="hd2"/>
              </a:cxn>
              <a:cxn ang="10800000">
                <a:pos x="wd2" y="hd2"/>
              </a:cxn>
              <a:cxn ang="16200000">
                <a:pos x="wd2" y="hd2"/>
              </a:cxn>
            </a:cxnLst>
            <a:rect l="0" t="0" r="r" b="b"/>
            <a:pathLst>
              <a:path w="21600" h="21600" extrusionOk="0">
                <a:moveTo>
                  <a:pt x="21109" y="9818"/>
                </a:moveTo>
                <a:lnTo>
                  <a:pt x="1676" y="9818"/>
                </a:lnTo>
                <a:lnTo>
                  <a:pt x="5747" y="1676"/>
                </a:lnTo>
                <a:cubicBezTo>
                  <a:pt x="5836" y="1499"/>
                  <a:pt x="5891" y="1253"/>
                  <a:pt x="5891" y="982"/>
                </a:cubicBezTo>
                <a:cubicBezTo>
                  <a:pt x="5891" y="439"/>
                  <a:pt x="5671" y="0"/>
                  <a:pt x="5400" y="0"/>
                </a:cubicBezTo>
                <a:cubicBezTo>
                  <a:pt x="5265" y="0"/>
                  <a:pt x="5142" y="110"/>
                  <a:pt x="5053" y="288"/>
                </a:cubicBezTo>
                <a:lnTo>
                  <a:pt x="144" y="10106"/>
                </a:lnTo>
                <a:cubicBezTo>
                  <a:pt x="55" y="10284"/>
                  <a:pt x="0" y="10530"/>
                  <a:pt x="0" y="10800"/>
                </a:cubicBezTo>
                <a:cubicBezTo>
                  <a:pt x="0" y="11071"/>
                  <a:pt x="55" y="11317"/>
                  <a:pt x="144" y="11494"/>
                </a:cubicBezTo>
                <a:lnTo>
                  <a:pt x="5053" y="21312"/>
                </a:lnTo>
                <a:cubicBezTo>
                  <a:pt x="5142" y="21491"/>
                  <a:pt x="5265" y="21600"/>
                  <a:pt x="5400" y="21600"/>
                </a:cubicBezTo>
                <a:cubicBezTo>
                  <a:pt x="5671" y="21600"/>
                  <a:pt x="5891" y="21161"/>
                  <a:pt x="5891" y="20618"/>
                </a:cubicBezTo>
                <a:cubicBezTo>
                  <a:pt x="5891" y="20348"/>
                  <a:pt x="5836" y="20102"/>
                  <a:pt x="5747" y="19924"/>
                </a:cubicBezTo>
                <a:lnTo>
                  <a:pt x="1676" y="11782"/>
                </a:lnTo>
                <a:lnTo>
                  <a:pt x="21109" y="11782"/>
                </a:lnTo>
                <a:cubicBezTo>
                  <a:pt x="21380" y="11782"/>
                  <a:pt x="21600" y="11343"/>
                  <a:pt x="21600" y="10800"/>
                </a:cubicBezTo>
                <a:cubicBezTo>
                  <a:pt x="21600" y="10257"/>
                  <a:pt x="21380" y="9818"/>
                  <a:pt x="21109" y="9818"/>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98" name="Shape 2898"/>
          <p:cNvSpPr/>
          <p:nvPr/>
        </p:nvSpPr>
        <p:spPr>
          <a:xfrm>
            <a:off x="7091153" y="3005863"/>
            <a:ext cx="558655" cy="279328"/>
          </a:xfrm>
          <a:custGeom>
            <a:avLst/>
            <a:gdLst/>
            <a:ahLst/>
            <a:cxnLst>
              <a:cxn ang="0">
                <a:pos x="wd2" y="hd2"/>
              </a:cxn>
              <a:cxn ang="5400000">
                <a:pos x="wd2" y="hd2"/>
              </a:cxn>
              <a:cxn ang="10800000">
                <a:pos x="wd2" y="hd2"/>
              </a:cxn>
              <a:cxn ang="16200000">
                <a:pos x="wd2" y="hd2"/>
              </a:cxn>
            </a:cxnLst>
            <a:rect l="0" t="0" r="r" b="b"/>
            <a:pathLst>
              <a:path w="21600" h="21600" extrusionOk="0">
                <a:moveTo>
                  <a:pt x="21456" y="10106"/>
                </a:moveTo>
                <a:lnTo>
                  <a:pt x="16547" y="288"/>
                </a:lnTo>
                <a:cubicBezTo>
                  <a:pt x="16458" y="110"/>
                  <a:pt x="16336" y="0"/>
                  <a:pt x="16200" y="0"/>
                </a:cubicBezTo>
                <a:cubicBezTo>
                  <a:pt x="15929" y="0"/>
                  <a:pt x="15709" y="439"/>
                  <a:pt x="15709" y="982"/>
                </a:cubicBezTo>
                <a:cubicBezTo>
                  <a:pt x="15709" y="1253"/>
                  <a:pt x="15764" y="1499"/>
                  <a:pt x="15853" y="1676"/>
                </a:cubicBezTo>
                <a:lnTo>
                  <a:pt x="19924" y="9818"/>
                </a:lnTo>
                <a:lnTo>
                  <a:pt x="491" y="9818"/>
                </a:lnTo>
                <a:cubicBezTo>
                  <a:pt x="220" y="9818"/>
                  <a:pt x="0" y="10257"/>
                  <a:pt x="0" y="10800"/>
                </a:cubicBezTo>
                <a:cubicBezTo>
                  <a:pt x="0" y="11343"/>
                  <a:pt x="220" y="11782"/>
                  <a:pt x="491" y="11782"/>
                </a:cubicBezTo>
                <a:lnTo>
                  <a:pt x="19924" y="11782"/>
                </a:lnTo>
                <a:lnTo>
                  <a:pt x="15853" y="19924"/>
                </a:lnTo>
                <a:cubicBezTo>
                  <a:pt x="15764" y="20102"/>
                  <a:pt x="15709" y="20347"/>
                  <a:pt x="15709" y="20618"/>
                </a:cubicBezTo>
                <a:cubicBezTo>
                  <a:pt x="15709" y="21161"/>
                  <a:pt x="15929" y="21600"/>
                  <a:pt x="16200" y="21600"/>
                </a:cubicBezTo>
                <a:cubicBezTo>
                  <a:pt x="16336" y="21600"/>
                  <a:pt x="16458" y="21491"/>
                  <a:pt x="16547" y="21312"/>
                </a:cubicBezTo>
                <a:lnTo>
                  <a:pt x="21456" y="11494"/>
                </a:lnTo>
                <a:cubicBezTo>
                  <a:pt x="21545" y="11317"/>
                  <a:pt x="21600" y="11071"/>
                  <a:pt x="21600" y="10800"/>
                </a:cubicBezTo>
                <a:cubicBezTo>
                  <a:pt x="21600" y="10529"/>
                  <a:pt x="21545" y="10284"/>
                  <a:pt x="21456" y="1010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99" name="Shape 2899"/>
          <p:cNvSpPr/>
          <p:nvPr/>
        </p:nvSpPr>
        <p:spPr>
          <a:xfrm>
            <a:off x="8183068" y="3018560"/>
            <a:ext cx="507869" cy="253935"/>
          </a:xfrm>
          <a:custGeom>
            <a:avLst/>
            <a:gdLst/>
            <a:ahLst/>
            <a:cxnLst>
              <a:cxn ang="0">
                <a:pos x="wd2" y="hd2"/>
              </a:cxn>
              <a:cxn ang="5400000">
                <a:pos x="wd2" y="hd2"/>
              </a:cxn>
              <a:cxn ang="10800000">
                <a:pos x="wd2" y="hd2"/>
              </a:cxn>
              <a:cxn ang="16200000">
                <a:pos x="wd2" y="hd2"/>
              </a:cxn>
            </a:cxnLst>
            <a:rect l="0" t="0" r="r" b="b"/>
            <a:pathLst>
              <a:path w="21600" h="21600" extrusionOk="0">
                <a:moveTo>
                  <a:pt x="21060" y="0"/>
                </a:moveTo>
                <a:cubicBezTo>
                  <a:pt x="20911" y="0"/>
                  <a:pt x="20776" y="121"/>
                  <a:pt x="20678" y="316"/>
                </a:cubicBezTo>
                <a:lnTo>
                  <a:pt x="10800" y="19033"/>
                </a:lnTo>
                <a:lnTo>
                  <a:pt x="922" y="316"/>
                </a:lnTo>
                <a:cubicBezTo>
                  <a:pt x="824" y="121"/>
                  <a:pt x="689" y="0"/>
                  <a:pt x="540" y="0"/>
                </a:cubicBezTo>
                <a:cubicBezTo>
                  <a:pt x="242" y="0"/>
                  <a:pt x="0" y="483"/>
                  <a:pt x="0" y="1080"/>
                </a:cubicBezTo>
                <a:cubicBezTo>
                  <a:pt x="0" y="1378"/>
                  <a:pt x="60" y="1648"/>
                  <a:pt x="158" y="1844"/>
                </a:cubicBezTo>
                <a:lnTo>
                  <a:pt x="10418" y="21284"/>
                </a:lnTo>
                <a:cubicBezTo>
                  <a:pt x="10516" y="21480"/>
                  <a:pt x="10651" y="21600"/>
                  <a:pt x="10800" y="21600"/>
                </a:cubicBezTo>
                <a:cubicBezTo>
                  <a:pt x="10949" y="21600"/>
                  <a:pt x="11084" y="21480"/>
                  <a:pt x="11182" y="21284"/>
                </a:cubicBezTo>
                <a:lnTo>
                  <a:pt x="21442" y="1844"/>
                </a:lnTo>
                <a:cubicBezTo>
                  <a:pt x="21540" y="1648"/>
                  <a:pt x="21600" y="1378"/>
                  <a:pt x="21600" y="1080"/>
                </a:cubicBezTo>
                <a:cubicBezTo>
                  <a:pt x="21600" y="483"/>
                  <a:pt x="21358" y="0"/>
                  <a:pt x="2106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00" name="Shape 2900"/>
          <p:cNvSpPr/>
          <p:nvPr/>
        </p:nvSpPr>
        <p:spPr>
          <a:xfrm>
            <a:off x="9249590" y="3018560"/>
            <a:ext cx="507869" cy="253935"/>
          </a:xfrm>
          <a:custGeom>
            <a:avLst/>
            <a:gdLst/>
            <a:ahLst/>
            <a:cxnLst>
              <a:cxn ang="0">
                <a:pos x="wd2" y="hd2"/>
              </a:cxn>
              <a:cxn ang="5400000">
                <a:pos x="wd2" y="hd2"/>
              </a:cxn>
              <a:cxn ang="10800000">
                <a:pos x="wd2" y="hd2"/>
              </a:cxn>
              <a:cxn ang="16200000">
                <a:pos x="wd2" y="hd2"/>
              </a:cxn>
            </a:cxnLst>
            <a:rect l="0" t="0" r="r" b="b"/>
            <a:pathLst>
              <a:path w="21600" h="21600" extrusionOk="0">
                <a:moveTo>
                  <a:pt x="21442" y="19756"/>
                </a:moveTo>
                <a:lnTo>
                  <a:pt x="11182" y="316"/>
                </a:lnTo>
                <a:cubicBezTo>
                  <a:pt x="11084" y="121"/>
                  <a:pt x="10949" y="0"/>
                  <a:pt x="10800" y="0"/>
                </a:cubicBezTo>
                <a:cubicBezTo>
                  <a:pt x="10651" y="0"/>
                  <a:pt x="10516" y="121"/>
                  <a:pt x="10418" y="316"/>
                </a:cubicBezTo>
                <a:lnTo>
                  <a:pt x="158" y="19756"/>
                </a:lnTo>
                <a:cubicBezTo>
                  <a:pt x="60" y="19953"/>
                  <a:pt x="0" y="20222"/>
                  <a:pt x="0" y="20520"/>
                </a:cubicBezTo>
                <a:cubicBezTo>
                  <a:pt x="0" y="21117"/>
                  <a:pt x="242" y="21600"/>
                  <a:pt x="540" y="21600"/>
                </a:cubicBezTo>
                <a:cubicBezTo>
                  <a:pt x="689" y="21600"/>
                  <a:pt x="824" y="21480"/>
                  <a:pt x="922" y="21284"/>
                </a:cubicBezTo>
                <a:lnTo>
                  <a:pt x="10800" y="2567"/>
                </a:lnTo>
                <a:lnTo>
                  <a:pt x="20678" y="21284"/>
                </a:lnTo>
                <a:cubicBezTo>
                  <a:pt x="20776" y="21480"/>
                  <a:pt x="20911" y="21600"/>
                  <a:pt x="21060" y="21600"/>
                </a:cubicBezTo>
                <a:cubicBezTo>
                  <a:pt x="21358" y="21600"/>
                  <a:pt x="21600" y="21117"/>
                  <a:pt x="21600" y="20520"/>
                </a:cubicBezTo>
                <a:cubicBezTo>
                  <a:pt x="21600" y="20222"/>
                  <a:pt x="21540" y="19953"/>
                  <a:pt x="21442" y="1975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01" name="Shape 2901"/>
          <p:cNvSpPr/>
          <p:nvPr/>
        </p:nvSpPr>
        <p:spPr>
          <a:xfrm>
            <a:off x="10443079" y="2891593"/>
            <a:ext cx="253935" cy="507869"/>
          </a:xfrm>
          <a:custGeom>
            <a:avLst/>
            <a:gdLst/>
            <a:ahLst/>
            <a:cxnLst>
              <a:cxn ang="0">
                <a:pos x="wd2" y="hd2"/>
              </a:cxn>
              <a:cxn ang="5400000">
                <a:pos x="wd2" y="hd2"/>
              </a:cxn>
              <a:cxn ang="10800000">
                <a:pos x="wd2" y="hd2"/>
              </a:cxn>
              <a:cxn ang="16200000">
                <a:pos x="wd2" y="hd2"/>
              </a:cxn>
            </a:cxnLst>
            <a:rect l="0" t="0" r="r" b="b"/>
            <a:pathLst>
              <a:path w="21600" h="21600" extrusionOk="0">
                <a:moveTo>
                  <a:pt x="2567" y="10800"/>
                </a:moveTo>
                <a:lnTo>
                  <a:pt x="21284" y="922"/>
                </a:lnTo>
                <a:cubicBezTo>
                  <a:pt x="21480" y="824"/>
                  <a:pt x="21600" y="689"/>
                  <a:pt x="21600" y="540"/>
                </a:cubicBezTo>
                <a:cubicBezTo>
                  <a:pt x="21600" y="242"/>
                  <a:pt x="21117" y="0"/>
                  <a:pt x="20520" y="0"/>
                </a:cubicBezTo>
                <a:cubicBezTo>
                  <a:pt x="20222" y="0"/>
                  <a:pt x="19953" y="61"/>
                  <a:pt x="19756" y="158"/>
                </a:cubicBezTo>
                <a:lnTo>
                  <a:pt x="316" y="10418"/>
                </a:lnTo>
                <a:cubicBezTo>
                  <a:pt x="121" y="10516"/>
                  <a:pt x="0" y="10651"/>
                  <a:pt x="0" y="10800"/>
                </a:cubicBezTo>
                <a:cubicBezTo>
                  <a:pt x="0" y="10949"/>
                  <a:pt x="120" y="11084"/>
                  <a:pt x="316" y="11182"/>
                </a:cubicBezTo>
                <a:lnTo>
                  <a:pt x="19756" y="21442"/>
                </a:lnTo>
                <a:cubicBezTo>
                  <a:pt x="19953" y="21540"/>
                  <a:pt x="20222" y="21600"/>
                  <a:pt x="20520" y="21600"/>
                </a:cubicBezTo>
                <a:cubicBezTo>
                  <a:pt x="21117" y="21600"/>
                  <a:pt x="21600" y="21358"/>
                  <a:pt x="21600" y="21060"/>
                </a:cubicBezTo>
                <a:cubicBezTo>
                  <a:pt x="21600" y="20911"/>
                  <a:pt x="21480" y="20776"/>
                  <a:pt x="21284" y="20678"/>
                </a:cubicBezTo>
                <a:cubicBezTo>
                  <a:pt x="21284" y="20678"/>
                  <a:pt x="2567" y="10800"/>
                  <a:pt x="2567" y="10800"/>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02" name="Shape 2902"/>
          <p:cNvSpPr/>
          <p:nvPr/>
        </p:nvSpPr>
        <p:spPr>
          <a:xfrm>
            <a:off x="11509601" y="2891593"/>
            <a:ext cx="253935" cy="507869"/>
          </a:xfrm>
          <a:custGeom>
            <a:avLst/>
            <a:gdLst/>
            <a:ahLst/>
            <a:cxnLst>
              <a:cxn ang="0">
                <a:pos x="wd2" y="hd2"/>
              </a:cxn>
              <a:cxn ang="5400000">
                <a:pos x="wd2" y="hd2"/>
              </a:cxn>
              <a:cxn ang="10800000">
                <a:pos x="wd2" y="hd2"/>
              </a:cxn>
              <a:cxn ang="16200000">
                <a:pos x="wd2" y="hd2"/>
              </a:cxn>
            </a:cxnLst>
            <a:rect l="0" t="0" r="r" b="b"/>
            <a:pathLst>
              <a:path w="21600" h="21600" extrusionOk="0">
                <a:moveTo>
                  <a:pt x="21284" y="10418"/>
                </a:moveTo>
                <a:lnTo>
                  <a:pt x="1844" y="158"/>
                </a:lnTo>
                <a:cubicBezTo>
                  <a:pt x="1648" y="61"/>
                  <a:pt x="1378" y="0"/>
                  <a:pt x="1080" y="0"/>
                </a:cubicBezTo>
                <a:cubicBezTo>
                  <a:pt x="483" y="0"/>
                  <a:pt x="0" y="242"/>
                  <a:pt x="0" y="540"/>
                </a:cubicBezTo>
                <a:cubicBezTo>
                  <a:pt x="0" y="689"/>
                  <a:pt x="121" y="824"/>
                  <a:pt x="316" y="922"/>
                </a:cubicBezTo>
                <a:lnTo>
                  <a:pt x="19033" y="10800"/>
                </a:lnTo>
                <a:lnTo>
                  <a:pt x="316" y="20678"/>
                </a:lnTo>
                <a:cubicBezTo>
                  <a:pt x="121" y="20776"/>
                  <a:pt x="0" y="20911"/>
                  <a:pt x="0" y="21060"/>
                </a:cubicBezTo>
                <a:cubicBezTo>
                  <a:pt x="0" y="21358"/>
                  <a:pt x="483" y="21600"/>
                  <a:pt x="1080" y="21600"/>
                </a:cubicBezTo>
                <a:cubicBezTo>
                  <a:pt x="1378" y="21600"/>
                  <a:pt x="1648" y="21540"/>
                  <a:pt x="1844" y="21442"/>
                </a:cubicBezTo>
                <a:lnTo>
                  <a:pt x="21284" y="11182"/>
                </a:lnTo>
                <a:cubicBezTo>
                  <a:pt x="21479" y="11084"/>
                  <a:pt x="21600" y="10949"/>
                  <a:pt x="21600" y="10800"/>
                </a:cubicBezTo>
                <a:cubicBezTo>
                  <a:pt x="21600" y="10651"/>
                  <a:pt x="21479" y="10516"/>
                  <a:pt x="21284" y="10418"/>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03" name="Shape 2903"/>
          <p:cNvSpPr/>
          <p:nvPr/>
        </p:nvSpPr>
        <p:spPr>
          <a:xfrm>
            <a:off x="1758542" y="39327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2" y="982"/>
                  <a:pt x="20618" y="5377"/>
                  <a:pt x="20618" y="10800"/>
                </a:cubicBezTo>
                <a:cubicBezTo>
                  <a:pt x="20618" y="16223"/>
                  <a:pt x="16222"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6200" y="8836"/>
                </a:moveTo>
                <a:cubicBezTo>
                  <a:pt x="16065" y="8836"/>
                  <a:pt x="15942" y="8891"/>
                  <a:pt x="15852" y="8980"/>
                </a:cubicBezTo>
                <a:lnTo>
                  <a:pt x="10800" y="13574"/>
                </a:lnTo>
                <a:lnTo>
                  <a:pt x="5747" y="8980"/>
                </a:lnTo>
                <a:cubicBezTo>
                  <a:pt x="5658" y="8891"/>
                  <a:pt x="5535" y="8836"/>
                  <a:pt x="5400" y="8836"/>
                </a:cubicBezTo>
                <a:cubicBezTo>
                  <a:pt x="5129" y="8836"/>
                  <a:pt x="4909" y="9056"/>
                  <a:pt x="4909" y="9327"/>
                </a:cubicBezTo>
                <a:cubicBezTo>
                  <a:pt x="4909" y="9463"/>
                  <a:pt x="4964" y="9586"/>
                  <a:pt x="5053" y="9674"/>
                </a:cubicBezTo>
                <a:lnTo>
                  <a:pt x="10453" y="14583"/>
                </a:lnTo>
                <a:cubicBezTo>
                  <a:pt x="10542" y="14673"/>
                  <a:pt x="10665" y="14727"/>
                  <a:pt x="10800" y="14727"/>
                </a:cubicBezTo>
                <a:cubicBezTo>
                  <a:pt x="10935" y="14727"/>
                  <a:pt x="11058" y="14673"/>
                  <a:pt x="11147" y="14583"/>
                </a:cubicBezTo>
                <a:lnTo>
                  <a:pt x="16547" y="9674"/>
                </a:lnTo>
                <a:cubicBezTo>
                  <a:pt x="16636" y="9586"/>
                  <a:pt x="16691" y="9463"/>
                  <a:pt x="16691" y="9327"/>
                </a:cubicBezTo>
                <a:cubicBezTo>
                  <a:pt x="16691" y="9056"/>
                  <a:pt x="16471" y="8836"/>
                  <a:pt x="16200" y="883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04" name="Shape 2904"/>
          <p:cNvSpPr/>
          <p:nvPr/>
        </p:nvSpPr>
        <p:spPr>
          <a:xfrm>
            <a:off x="2825064" y="39327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1147" y="7017"/>
                </a:moveTo>
                <a:cubicBezTo>
                  <a:pt x="11058" y="6927"/>
                  <a:pt x="10935" y="6873"/>
                  <a:pt x="10800" y="6873"/>
                </a:cubicBezTo>
                <a:cubicBezTo>
                  <a:pt x="10665" y="6873"/>
                  <a:pt x="10542" y="6927"/>
                  <a:pt x="10453" y="7017"/>
                </a:cubicBezTo>
                <a:lnTo>
                  <a:pt x="5053" y="11926"/>
                </a:lnTo>
                <a:cubicBezTo>
                  <a:pt x="4964" y="12015"/>
                  <a:pt x="4909" y="12138"/>
                  <a:pt x="4909" y="12273"/>
                </a:cubicBezTo>
                <a:cubicBezTo>
                  <a:pt x="4909" y="12544"/>
                  <a:pt x="5129" y="12764"/>
                  <a:pt x="5400" y="12764"/>
                </a:cubicBezTo>
                <a:cubicBezTo>
                  <a:pt x="5535" y="12764"/>
                  <a:pt x="5658" y="12709"/>
                  <a:pt x="5747" y="12620"/>
                </a:cubicBezTo>
                <a:lnTo>
                  <a:pt x="10800" y="8026"/>
                </a:lnTo>
                <a:lnTo>
                  <a:pt x="15853" y="12620"/>
                </a:lnTo>
                <a:cubicBezTo>
                  <a:pt x="15942" y="12709"/>
                  <a:pt x="16065" y="12764"/>
                  <a:pt x="16200" y="12764"/>
                </a:cubicBezTo>
                <a:cubicBezTo>
                  <a:pt x="16471" y="12764"/>
                  <a:pt x="16691" y="12544"/>
                  <a:pt x="16691" y="12273"/>
                </a:cubicBezTo>
                <a:cubicBezTo>
                  <a:pt x="16691" y="12138"/>
                  <a:pt x="16636" y="12015"/>
                  <a:pt x="16547" y="11926"/>
                </a:cubicBezTo>
                <a:cubicBezTo>
                  <a:pt x="16547" y="11926"/>
                  <a:pt x="11147" y="7017"/>
                  <a:pt x="11147" y="7017"/>
                </a:cubicBezTo>
                <a:close/>
                <a:moveTo>
                  <a:pt x="10800" y="20618"/>
                </a:moveTo>
                <a:cubicBezTo>
                  <a:pt x="5377" y="20618"/>
                  <a:pt x="982" y="16223"/>
                  <a:pt x="982" y="10800"/>
                </a:cubicBezTo>
                <a:cubicBezTo>
                  <a:pt x="982" y="5377"/>
                  <a:pt x="5377" y="982"/>
                  <a:pt x="10800" y="982"/>
                </a:cubicBezTo>
                <a:cubicBezTo>
                  <a:pt x="16222" y="982"/>
                  <a:pt x="20618" y="5377"/>
                  <a:pt x="20618" y="10800"/>
                </a:cubicBezTo>
                <a:cubicBezTo>
                  <a:pt x="20618" y="16223"/>
                  <a:pt x="16222"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05" name="Shape 2905"/>
          <p:cNvSpPr/>
          <p:nvPr/>
        </p:nvSpPr>
        <p:spPr>
          <a:xfrm>
            <a:off x="3891586" y="39327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2764" y="5400"/>
                </a:moveTo>
                <a:cubicBezTo>
                  <a:pt x="12764" y="5129"/>
                  <a:pt x="12544" y="4909"/>
                  <a:pt x="12273" y="4909"/>
                </a:cubicBezTo>
                <a:cubicBezTo>
                  <a:pt x="12137" y="4909"/>
                  <a:pt x="12015" y="4964"/>
                  <a:pt x="11926" y="5053"/>
                </a:cubicBezTo>
                <a:lnTo>
                  <a:pt x="7017" y="10453"/>
                </a:lnTo>
                <a:cubicBezTo>
                  <a:pt x="6928" y="10542"/>
                  <a:pt x="6873" y="10665"/>
                  <a:pt x="6873" y="10800"/>
                </a:cubicBezTo>
                <a:cubicBezTo>
                  <a:pt x="6873" y="10936"/>
                  <a:pt x="6928" y="11058"/>
                  <a:pt x="7017" y="11147"/>
                </a:cubicBezTo>
                <a:lnTo>
                  <a:pt x="11926" y="16547"/>
                </a:lnTo>
                <a:cubicBezTo>
                  <a:pt x="12015" y="16636"/>
                  <a:pt x="12137" y="16691"/>
                  <a:pt x="12273" y="16691"/>
                </a:cubicBezTo>
                <a:cubicBezTo>
                  <a:pt x="12544" y="16691"/>
                  <a:pt x="12764" y="16471"/>
                  <a:pt x="12764" y="16200"/>
                </a:cubicBezTo>
                <a:cubicBezTo>
                  <a:pt x="12764" y="16065"/>
                  <a:pt x="12709" y="15942"/>
                  <a:pt x="12620" y="15853"/>
                </a:cubicBezTo>
                <a:lnTo>
                  <a:pt x="8026" y="10800"/>
                </a:lnTo>
                <a:lnTo>
                  <a:pt x="12620" y="5747"/>
                </a:lnTo>
                <a:cubicBezTo>
                  <a:pt x="12709" y="5658"/>
                  <a:pt x="12764" y="5536"/>
                  <a:pt x="12764" y="54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06" name="Shape 2906"/>
          <p:cNvSpPr/>
          <p:nvPr/>
        </p:nvSpPr>
        <p:spPr>
          <a:xfrm>
            <a:off x="4958108" y="39327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07" name="Shape 2907"/>
          <p:cNvSpPr/>
          <p:nvPr/>
        </p:nvSpPr>
        <p:spPr>
          <a:xfrm>
            <a:off x="6024630" y="39327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2973" y="235"/>
                </a:moveTo>
                <a:cubicBezTo>
                  <a:pt x="12909" y="205"/>
                  <a:pt x="12840" y="184"/>
                  <a:pt x="12764" y="184"/>
                </a:cubicBezTo>
                <a:cubicBezTo>
                  <a:pt x="12493" y="184"/>
                  <a:pt x="12273" y="404"/>
                  <a:pt x="12273" y="675"/>
                </a:cubicBezTo>
                <a:cubicBezTo>
                  <a:pt x="12273" y="946"/>
                  <a:pt x="12493" y="1166"/>
                  <a:pt x="12764" y="1166"/>
                </a:cubicBezTo>
                <a:lnTo>
                  <a:pt x="12764" y="1179"/>
                </a:lnTo>
                <a:cubicBezTo>
                  <a:pt x="17245" y="2089"/>
                  <a:pt x="20618" y="6050"/>
                  <a:pt x="20618" y="10800"/>
                </a:cubicBezTo>
                <a:cubicBezTo>
                  <a:pt x="20618" y="16223"/>
                  <a:pt x="16223" y="20618"/>
                  <a:pt x="10800" y="20618"/>
                </a:cubicBezTo>
                <a:cubicBezTo>
                  <a:pt x="5377" y="20618"/>
                  <a:pt x="982" y="16223"/>
                  <a:pt x="982" y="10800"/>
                </a:cubicBezTo>
                <a:cubicBezTo>
                  <a:pt x="982" y="6050"/>
                  <a:pt x="4355" y="2089"/>
                  <a:pt x="8836" y="1179"/>
                </a:cubicBezTo>
                <a:lnTo>
                  <a:pt x="8836" y="1166"/>
                </a:lnTo>
                <a:cubicBezTo>
                  <a:pt x="9107" y="1166"/>
                  <a:pt x="9327" y="946"/>
                  <a:pt x="9327" y="675"/>
                </a:cubicBezTo>
                <a:cubicBezTo>
                  <a:pt x="9327" y="404"/>
                  <a:pt x="9107" y="184"/>
                  <a:pt x="8836" y="184"/>
                </a:cubicBezTo>
                <a:cubicBezTo>
                  <a:pt x="8761" y="184"/>
                  <a:pt x="8691" y="205"/>
                  <a:pt x="8627" y="235"/>
                </a:cubicBezTo>
                <a:cubicBezTo>
                  <a:pt x="3706" y="1243"/>
                  <a:pt x="0" y="5582"/>
                  <a:pt x="0" y="10800"/>
                </a:cubicBezTo>
                <a:cubicBezTo>
                  <a:pt x="0" y="16765"/>
                  <a:pt x="4835" y="21600"/>
                  <a:pt x="10800" y="21600"/>
                </a:cubicBezTo>
                <a:cubicBezTo>
                  <a:pt x="16765" y="21600"/>
                  <a:pt x="21600" y="16765"/>
                  <a:pt x="21600" y="10800"/>
                </a:cubicBezTo>
                <a:cubicBezTo>
                  <a:pt x="21600" y="5582"/>
                  <a:pt x="17893" y="1243"/>
                  <a:pt x="12973" y="235"/>
                </a:cubicBezTo>
                <a:moveTo>
                  <a:pt x="6873" y="9818"/>
                </a:moveTo>
                <a:cubicBezTo>
                  <a:pt x="6602" y="9818"/>
                  <a:pt x="6382" y="10038"/>
                  <a:pt x="6382" y="10309"/>
                </a:cubicBezTo>
                <a:cubicBezTo>
                  <a:pt x="6382" y="10445"/>
                  <a:pt x="6437" y="10567"/>
                  <a:pt x="6526" y="10656"/>
                </a:cubicBezTo>
                <a:lnTo>
                  <a:pt x="10453" y="14583"/>
                </a:lnTo>
                <a:cubicBezTo>
                  <a:pt x="10542" y="14673"/>
                  <a:pt x="10664" y="14727"/>
                  <a:pt x="10800" y="14727"/>
                </a:cubicBezTo>
                <a:cubicBezTo>
                  <a:pt x="10936" y="14727"/>
                  <a:pt x="11059" y="14673"/>
                  <a:pt x="11147" y="14583"/>
                </a:cubicBezTo>
                <a:lnTo>
                  <a:pt x="15074" y="10656"/>
                </a:lnTo>
                <a:cubicBezTo>
                  <a:pt x="15163" y="10567"/>
                  <a:pt x="15218" y="10445"/>
                  <a:pt x="15218" y="10309"/>
                </a:cubicBezTo>
                <a:cubicBezTo>
                  <a:pt x="15218" y="10038"/>
                  <a:pt x="14998" y="9818"/>
                  <a:pt x="14727" y="9818"/>
                </a:cubicBezTo>
                <a:cubicBezTo>
                  <a:pt x="14592" y="9818"/>
                  <a:pt x="14469" y="9873"/>
                  <a:pt x="14380" y="9962"/>
                </a:cubicBezTo>
                <a:lnTo>
                  <a:pt x="11291" y="13051"/>
                </a:lnTo>
                <a:lnTo>
                  <a:pt x="11291" y="491"/>
                </a:lnTo>
                <a:cubicBezTo>
                  <a:pt x="11291" y="220"/>
                  <a:pt x="11071" y="0"/>
                  <a:pt x="10800" y="0"/>
                </a:cubicBezTo>
                <a:cubicBezTo>
                  <a:pt x="10529" y="0"/>
                  <a:pt x="10309" y="220"/>
                  <a:pt x="10309" y="491"/>
                </a:cubicBezTo>
                <a:lnTo>
                  <a:pt x="10309" y="13051"/>
                </a:lnTo>
                <a:lnTo>
                  <a:pt x="7220" y="9962"/>
                </a:lnTo>
                <a:cubicBezTo>
                  <a:pt x="7131" y="9873"/>
                  <a:pt x="7009" y="9818"/>
                  <a:pt x="6873" y="9818"/>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08" name="Shape 2908"/>
          <p:cNvSpPr/>
          <p:nvPr/>
        </p:nvSpPr>
        <p:spPr>
          <a:xfrm>
            <a:off x="7091153" y="4059688"/>
            <a:ext cx="558655" cy="304722"/>
          </a:xfrm>
          <a:custGeom>
            <a:avLst/>
            <a:gdLst/>
            <a:ahLst/>
            <a:cxnLst>
              <a:cxn ang="0">
                <a:pos x="wd2" y="hd2"/>
              </a:cxn>
              <a:cxn ang="5400000">
                <a:pos x="wd2" y="hd2"/>
              </a:cxn>
              <a:cxn ang="10800000">
                <a:pos x="wd2" y="hd2"/>
              </a:cxn>
              <a:cxn ang="16200000">
                <a:pos x="wd2" y="hd2"/>
              </a:cxn>
            </a:cxnLst>
            <a:rect l="0" t="0" r="r" b="b"/>
            <a:pathLst>
              <a:path w="21600" h="21600" extrusionOk="0">
                <a:moveTo>
                  <a:pt x="10800" y="19397"/>
                </a:moveTo>
                <a:lnTo>
                  <a:pt x="1638" y="1800"/>
                </a:lnTo>
                <a:lnTo>
                  <a:pt x="19962" y="1800"/>
                </a:lnTo>
                <a:cubicBezTo>
                  <a:pt x="19962" y="1800"/>
                  <a:pt x="10800" y="19397"/>
                  <a:pt x="10800" y="19397"/>
                </a:cubicBezTo>
                <a:close/>
                <a:moveTo>
                  <a:pt x="21600" y="900"/>
                </a:moveTo>
                <a:cubicBezTo>
                  <a:pt x="21600" y="403"/>
                  <a:pt x="21380" y="0"/>
                  <a:pt x="21109" y="0"/>
                </a:cubicBezTo>
                <a:lnTo>
                  <a:pt x="491" y="0"/>
                </a:lnTo>
                <a:cubicBezTo>
                  <a:pt x="220" y="0"/>
                  <a:pt x="0" y="403"/>
                  <a:pt x="0" y="900"/>
                </a:cubicBezTo>
                <a:cubicBezTo>
                  <a:pt x="0" y="1141"/>
                  <a:pt x="53" y="1357"/>
                  <a:pt x="137" y="1519"/>
                </a:cubicBezTo>
                <a:lnTo>
                  <a:pt x="136" y="1521"/>
                </a:lnTo>
                <a:lnTo>
                  <a:pt x="10445" y="21321"/>
                </a:lnTo>
                <a:lnTo>
                  <a:pt x="10446" y="21319"/>
                </a:lnTo>
                <a:cubicBezTo>
                  <a:pt x="10536" y="21491"/>
                  <a:pt x="10660" y="21600"/>
                  <a:pt x="10800" y="21600"/>
                </a:cubicBezTo>
                <a:cubicBezTo>
                  <a:pt x="10940" y="21600"/>
                  <a:pt x="11064" y="21491"/>
                  <a:pt x="11154" y="21319"/>
                </a:cubicBezTo>
                <a:lnTo>
                  <a:pt x="11155" y="21321"/>
                </a:lnTo>
                <a:lnTo>
                  <a:pt x="21464" y="1521"/>
                </a:lnTo>
                <a:lnTo>
                  <a:pt x="21463" y="1519"/>
                </a:lnTo>
                <a:cubicBezTo>
                  <a:pt x="21547" y="1357"/>
                  <a:pt x="21600" y="1141"/>
                  <a:pt x="21600" y="9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09" name="Shape 2909"/>
          <p:cNvSpPr/>
          <p:nvPr/>
        </p:nvSpPr>
        <p:spPr>
          <a:xfrm>
            <a:off x="8157675" y="4059688"/>
            <a:ext cx="558655" cy="304722"/>
          </a:xfrm>
          <a:custGeom>
            <a:avLst/>
            <a:gdLst/>
            <a:ahLst/>
            <a:cxnLst>
              <a:cxn ang="0">
                <a:pos x="wd2" y="hd2"/>
              </a:cxn>
              <a:cxn ang="5400000">
                <a:pos x="wd2" y="hd2"/>
              </a:cxn>
              <a:cxn ang="10800000">
                <a:pos x="wd2" y="hd2"/>
              </a:cxn>
              <a:cxn ang="16200000">
                <a:pos x="wd2" y="hd2"/>
              </a:cxn>
            </a:cxnLst>
            <a:rect l="0" t="0" r="r" b="b"/>
            <a:pathLst>
              <a:path w="21600" h="21600" extrusionOk="0">
                <a:moveTo>
                  <a:pt x="1638" y="19800"/>
                </a:moveTo>
                <a:lnTo>
                  <a:pt x="10800" y="2203"/>
                </a:lnTo>
                <a:lnTo>
                  <a:pt x="19962" y="19800"/>
                </a:lnTo>
                <a:cubicBezTo>
                  <a:pt x="19962" y="19800"/>
                  <a:pt x="1638" y="19800"/>
                  <a:pt x="1638" y="19800"/>
                </a:cubicBezTo>
                <a:close/>
                <a:moveTo>
                  <a:pt x="21463" y="20081"/>
                </a:moveTo>
                <a:lnTo>
                  <a:pt x="21464" y="20079"/>
                </a:lnTo>
                <a:lnTo>
                  <a:pt x="11155" y="279"/>
                </a:lnTo>
                <a:lnTo>
                  <a:pt x="11154" y="282"/>
                </a:lnTo>
                <a:cubicBezTo>
                  <a:pt x="11064" y="109"/>
                  <a:pt x="10940" y="0"/>
                  <a:pt x="10800" y="0"/>
                </a:cubicBezTo>
                <a:cubicBezTo>
                  <a:pt x="10660" y="0"/>
                  <a:pt x="10536" y="109"/>
                  <a:pt x="10446" y="282"/>
                </a:cubicBezTo>
                <a:lnTo>
                  <a:pt x="10445" y="279"/>
                </a:lnTo>
                <a:lnTo>
                  <a:pt x="136" y="20079"/>
                </a:lnTo>
                <a:lnTo>
                  <a:pt x="137" y="20081"/>
                </a:lnTo>
                <a:cubicBezTo>
                  <a:pt x="54" y="20243"/>
                  <a:pt x="0" y="20459"/>
                  <a:pt x="0" y="20700"/>
                </a:cubicBezTo>
                <a:cubicBezTo>
                  <a:pt x="0" y="21197"/>
                  <a:pt x="220" y="21600"/>
                  <a:pt x="491" y="21600"/>
                </a:cubicBezTo>
                <a:lnTo>
                  <a:pt x="21109" y="21600"/>
                </a:lnTo>
                <a:cubicBezTo>
                  <a:pt x="21380" y="21600"/>
                  <a:pt x="21600" y="21197"/>
                  <a:pt x="21600" y="20700"/>
                </a:cubicBezTo>
                <a:cubicBezTo>
                  <a:pt x="21600" y="20459"/>
                  <a:pt x="21547" y="20243"/>
                  <a:pt x="21463" y="2008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10" name="Shape 2910"/>
          <p:cNvSpPr/>
          <p:nvPr/>
        </p:nvSpPr>
        <p:spPr>
          <a:xfrm>
            <a:off x="9351163" y="3932722"/>
            <a:ext cx="304722" cy="558655"/>
          </a:xfrm>
          <a:custGeom>
            <a:avLst/>
            <a:gdLst/>
            <a:ahLst/>
            <a:cxnLst>
              <a:cxn ang="0">
                <a:pos x="wd2" y="hd2"/>
              </a:cxn>
              <a:cxn ang="5400000">
                <a:pos x="wd2" y="hd2"/>
              </a:cxn>
              <a:cxn ang="10800000">
                <a:pos x="wd2" y="hd2"/>
              </a:cxn>
              <a:cxn ang="16200000">
                <a:pos x="wd2" y="hd2"/>
              </a:cxn>
            </a:cxnLst>
            <a:rect l="0" t="0" r="r" b="b"/>
            <a:pathLst>
              <a:path w="21600" h="21600" extrusionOk="0">
                <a:moveTo>
                  <a:pt x="19800" y="19962"/>
                </a:moveTo>
                <a:lnTo>
                  <a:pt x="2203" y="10800"/>
                </a:lnTo>
                <a:lnTo>
                  <a:pt x="19800" y="1638"/>
                </a:lnTo>
                <a:cubicBezTo>
                  <a:pt x="19800" y="1638"/>
                  <a:pt x="19800" y="19962"/>
                  <a:pt x="19800" y="19962"/>
                </a:cubicBezTo>
                <a:close/>
                <a:moveTo>
                  <a:pt x="20700" y="0"/>
                </a:moveTo>
                <a:cubicBezTo>
                  <a:pt x="20459" y="0"/>
                  <a:pt x="20243" y="53"/>
                  <a:pt x="20080" y="137"/>
                </a:cubicBezTo>
                <a:lnTo>
                  <a:pt x="20079" y="136"/>
                </a:lnTo>
                <a:lnTo>
                  <a:pt x="279" y="10445"/>
                </a:lnTo>
                <a:lnTo>
                  <a:pt x="281" y="10446"/>
                </a:lnTo>
                <a:cubicBezTo>
                  <a:pt x="109" y="10536"/>
                  <a:pt x="0" y="10660"/>
                  <a:pt x="0" y="10800"/>
                </a:cubicBezTo>
                <a:cubicBezTo>
                  <a:pt x="0" y="10940"/>
                  <a:pt x="109" y="11065"/>
                  <a:pt x="281" y="11154"/>
                </a:cubicBezTo>
                <a:lnTo>
                  <a:pt x="279" y="11155"/>
                </a:lnTo>
                <a:lnTo>
                  <a:pt x="20079" y="21465"/>
                </a:lnTo>
                <a:lnTo>
                  <a:pt x="20080" y="21463"/>
                </a:lnTo>
                <a:cubicBezTo>
                  <a:pt x="20243" y="21547"/>
                  <a:pt x="20459" y="21600"/>
                  <a:pt x="20700" y="21600"/>
                </a:cubicBezTo>
                <a:cubicBezTo>
                  <a:pt x="21197" y="21600"/>
                  <a:pt x="21600" y="21380"/>
                  <a:pt x="21600" y="21109"/>
                </a:cubicBezTo>
                <a:lnTo>
                  <a:pt x="21600" y="491"/>
                </a:lnTo>
                <a:cubicBezTo>
                  <a:pt x="21600" y="220"/>
                  <a:pt x="21197" y="0"/>
                  <a:pt x="207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11" name="Shape 2911"/>
          <p:cNvSpPr/>
          <p:nvPr/>
        </p:nvSpPr>
        <p:spPr>
          <a:xfrm>
            <a:off x="10417686" y="3932722"/>
            <a:ext cx="304722" cy="558655"/>
          </a:xfrm>
          <a:custGeom>
            <a:avLst/>
            <a:gdLst/>
            <a:ahLst/>
            <a:cxnLst>
              <a:cxn ang="0">
                <a:pos x="wd2" y="hd2"/>
              </a:cxn>
              <a:cxn ang="5400000">
                <a:pos x="wd2" y="hd2"/>
              </a:cxn>
              <a:cxn ang="10800000">
                <a:pos x="wd2" y="hd2"/>
              </a:cxn>
              <a:cxn ang="16200000">
                <a:pos x="wd2" y="hd2"/>
              </a:cxn>
            </a:cxnLst>
            <a:rect l="0" t="0" r="r" b="b"/>
            <a:pathLst>
              <a:path w="21600" h="21600" extrusionOk="0">
                <a:moveTo>
                  <a:pt x="1800" y="19962"/>
                </a:moveTo>
                <a:lnTo>
                  <a:pt x="1800" y="1638"/>
                </a:lnTo>
                <a:lnTo>
                  <a:pt x="19397" y="10800"/>
                </a:lnTo>
                <a:cubicBezTo>
                  <a:pt x="19397" y="10800"/>
                  <a:pt x="1800" y="19962"/>
                  <a:pt x="1800" y="19962"/>
                </a:cubicBezTo>
                <a:close/>
                <a:moveTo>
                  <a:pt x="21600" y="10800"/>
                </a:moveTo>
                <a:cubicBezTo>
                  <a:pt x="21600" y="10660"/>
                  <a:pt x="21491" y="10536"/>
                  <a:pt x="21318" y="10446"/>
                </a:cubicBezTo>
                <a:lnTo>
                  <a:pt x="21321" y="10445"/>
                </a:lnTo>
                <a:lnTo>
                  <a:pt x="1521" y="136"/>
                </a:lnTo>
                <a:lnTo>
                  <a:pt x="1519" y="137"/>
                </a:lnTo>
                <a:cubicBezTo>
                  <a:pt x="1357" y="53"/>
                  <a:pt x="1141" y="0"/>
                  <a:pt x="900" y="0"/>
                </a:cubicBezTo>
                <a:cubicBezTo>
                  <a:pt x="403" y="0"/>
                  <a:pt x="0" y="220"/>
                  <a:pt x="0" y="491"/>
                </a:cubicBezTo>
                <a:lnTo>
                  <a:pt x="0" y="21109"/>
                </a:lnTo>
                <a:cubicBezTo>
                  <a:pt x="0" y="21380"/>
                  <a:pt x="403" y="21600"/>
                  <a:pt x="900" y="21600"/>
                </a:cubicBezTo>
                <a:cubicBezTo>
                  <a:pt x="1141" y="21600"/>
                  <a:pt x="1357" y="21547"/>
                  <a:pt x="1519" y="21463"/>
                </a:cubicBezTo>
                <a:lnTo>
                  <a:pt x="1521" y="21465"/>
                </a:lnTo>
                <a:lnTo>
                  <a:pt x="21321" y="11155"/>
                </a:lnTo>
                <a:lnTo>
                  <a:pt x="21318" y="11154"/>
                </a:lnTo>
                <a:cubicBezTo>
                  <a:pt x="21491" y="11065"/>
                  <a:pt x="21600" y="10940"/>
                  <a:pt x="21600" y="108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12" name="Shape 2912"/>
          <p:cNvSpPr/>
          <p:nvPr/>
        </p:nvSpPr>
        <p:spPr>
          <a:xfrm>
            <a:off x="11357241" y="39327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1456" y="10453"/>
                </a:moveTo>
                <a:lnTo>
                  <a:pt x="18511" y="7507"/>
                </a:lnTo>
                <a:cubicBezTo>
                  <a:pt x="18422" y="7419"/>
                  <a:pt x="18299" y="7364"/>
                  <a:pt x="18164" y="7364"/>
                </a:cubicBezTo>
                <a:cubicBezTo>
                  <a:pt x="17892" y="7364"/>
                  <a:pt x="17673" y="7584"/>
                  <a:pt x="17673" y="7855"/>
                </a:cubicBezTo>
                <a:cubicBezTo>
                  <a:pt x="17673" y="7990"/>
                  <a:pt x="17728" y="8113"/>
                  <a:pt x="17817" y="8202"/>
                </a:cubicBezTo>
                <a:lnTo>
                  <a:pt x="19924" y="10309"/>
                </a:lnTo>
                <a:lnTo>
                  <a:pt x="11291" y="10309"/>
                </a:lnTo>
                <a:lnTo>
                  <a:pt x="11291" y="1676"/>
                </a:lnTo>
                <a:lnTo>
                  <a:pt x="13398" y="3783"/>
                </a:lnTo>
                <a:cubicBezTo>
                  <a:pt x="13487" y="3873"/>
                  <a:pt x="13610" y="3927"/>
                  <a:pt x="13745" y="3927"/>
                </a:cubicBezTo>
                <a:cubicBezTo>
                  <a:pt x="14017" y="3927"/>
                  <a:pt x="14236" y="3708"/>
                  <a:pt x="14236" y="3436"/>
                </a:cubicBezTo>
                <a:cubicBezTo>
                  <a:pt x="14236" y="3301"/>
                  <a:pt x="14181" y="3178"/>
                  <a:pt x="14093" y="3089"/>
                </a:cubicBezTo>
                <a:lnTo>
                  <a:pt x="11147" y="144"/>
                </a:lnTo>
                <a:cubicBezTo>
                  <a:pt x="11058" y="55"/>
                  <a:pt x="10936" y="0"/>
                  <a:pt x="10800" y="0"/>
                </a:cubicBezTo>
                <a:cubicBezTo>
                  <a:pt x="10665" y="0"/>
                  <a:pt x="10542" y="55"/>
                  <a:pt x="10453" y="144"/>
                </a:cubicBezTo>
                <a:lnTo>
                  <a:pt x="7507" y="3089"/>
                </a:lnTo>
                <a:cubicBezTo>
                  <a:pt x="7418" y="3178"/>
                  <a:pt x="7364" y="3301"/>
                  <a:pt x="7364" y="3436"/>
                </a:cubicBezTo>
                <a:cubicBezTo>
                  <a:pt x="7364" y="3708"/>
                  <a:pt x="7583" y="3927"/>
                  <a:pt x="7855" y="3927"/>
                </a:cubicBezTo>
                <a:cubicBezTo>
                  <a:pt x="7990" y="3927"/>
                  <a:pt x="8113" y="3873"/>
                  <a:pt x="8202" y="3783"/>
                </a:cubicBezTo>
                <a:lnTo>
                  <a:pt x="10309" y="1676"/>
                </a:lnTo>
                <a:lnTo>
                  <a:pt x="10309" y="10309"/>
                </a:lnTo>
                <a:lnTo>
                  <a:pt x="1676" y="10309"/>
                </a:lnTo>
                <a:lnTo>
                  <a:pt x="3783" y="8202"/>
                </a:lnTo>
                <a:cubicBezTo>
                  <a:pt x="3873" y="8113"/>
                  <a:pt x="3927" y="7990"/>
                  <a:pt x="3927" y="7855"/>
                </a:cubicBezTo>
                <a:cubicBezTo>
                  <a:pt x="3927" y="7584"/>
                  <a:pt x="3708" y="7364"/>
                  <a:pt x="3436" y="7364"/>
                </a:cubicBezTo>
                <a:cubicBezTo>
                  <a:pt x="3301" y="7364"/>
                  <a:pt x="3178" y="7419"/>
                  <a:pt x="3089" y="7507"/>
                </a:cubicBezTo>
                <a:lnTo>
                  <a:pt x="144" y="10453"/>
                </a:lnTo>
                <a:cubicBezTo>
                  <a:pt x="55" y="10542"/>
                  <a:pt x="0" y="10665"/>
                  <a:pt x="0" y="10800"/>
                </a:cubicBezTo>
                <a:cubicBezTo>
                  <a:pt x="0" y="10936"/>
                  <a:pt x="55" y="11058"/>
                  <a:pt x="144" y="11148"/>
                </a:cubicBezTo>
                <a:lnTo>
                  <a:pt x="3089" y="14093"/>
                </a:lnTo>
                <a:cubicBezTo>
                  <a:pt x="3178" y="14182"/>
                  <a:pt x="3301" y="14236"/>
                  <a:pt x="3436" y="14236"/>
                </a:cubicBezTo>
                <a:cubicBezTo>
                  <a:pt x="3708" y="14236"/>
                  <a:pt x="3927" y="14017"/>
                  <a:pt x="3927" y="13745"/>
                </a:cubicBezTo>
                <a:cubicBezTo>
                  <a:pt x="3927" y="13610"/>
                  <a:pt x="3873" y="13488"/>
                  <a:pt x="3783" y="13398"/>
                </a:cubicBezTo>
                <a:lnTo>
                  <a:pt x="1676" y="11291"/>
                </a:lnTo>
                <a:lnTo>
                  <a:pt x="10309" y="11291"/>
                </a:lnTo>
                <a:lnTo>
                  <a:pt x="10309" y="19924"/>
                </a:lnTo>
                <a:lnTo>
                  <a:pt x="8202" y="17817"/>
                </a:lnTo>
                <a:cubicBezTo>
                  <a:pt x="8113" y="17728"/>
                  <a:pt x="7990" y="17673"/>
                  <a:pt x="7855" y="17673"/>
                </a:cubicBezTo>
                <a:cubicBezTo>
                  <a:pt x="7583" y="17673"/>
                  <a:pt x="7364" y="17893"/>
                  <a:pt x="7364" y="18164"/>
                </a:cubicBezTo>
                <a:cubicBezTo>
                  <a:pt x="7364" y="18300"/>
                  <a:pt x="7418" y="18422"/>
                  <a:pt x="7507" y="18511"/>
                </a:cubicBezTo>
                <a:lnTo>
                  <a:pt x="10453" y="21456"/>
                </a:lnTo>
                <a:cubicBezTo>
                  <a:pt x="10542" y="21545"/>
                  <a:pt x="10665"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cubicBezTo>
                  <a:pt x="13610" y="17673"/>
                  <a:pt x="13487" y="17728"/>
                  <a:pt x="13398" y="17817"/>
                </a:cubicBezTo>
                <a:lnTo>
                  <a:pt x="11291" y="19924"/>
                </a:lnTo>
                <a:lnTo>
                  <a:pt x="11291" y="11291"/>
                </a:lnTo>
                <a:lnTo>
                  <a:pt x="19924" y="11291"/>
                </a:lnTo>
                <a:lnTo>
                  <a:pt x="17817" y="13398"/>
                </a:lnTo>
                <a:cubicBezTo>
                  <a:pt x="17728" y="13488"/>
                  <a:pt x="17673" y="13610"/>
                  <a:pt x="17673" y="13745"/>
                </a:cubicBezTo>
                <a:cubicBezTo>
                  <a:pt x="17673" y="14017"/>
                  <a:pt x="17892" y="14236"/>
                  <a:pt x="18164" y="14236"/>
                </a:cubicBezTo>
                <a:cubicBezTo>
                  <a:pt x="18299" y="14236"/>
                  <a:pt x="18422" y="14182"/>
                  <a:pt x="18511" y="14093"/>
                </a:cubicBezTo>
                <a:lnTo>
                  <a:pt x="21456" y="11148"/>
                </a:lnTo>
                <a:cubicBezTo>
                  <a:pt x="21545" y="11058"/>
                  <a:pt x="21600" y="10936"/>
                  <a:pt x="21600" y="10800"/>
                </a:cubicBezTo>
                <a:cubicBezTo>
                  <a:pt x="21600" y="10665"/>
                  <a:pt x="21545" y="10542"/>
                  <a:pt x="21456" y="1045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13" name="Shape 2913"/>
          <p:cNvSpPr/>
          <p:nvPr/>
        </p:nvSpPr>
        <p:spPr>
          <a:xfrm>
            <a:off x="12423764" y="286620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6200" y="7855"/>
                </a:moveTo>
                <a:cubicBezTo>
                  <a:pt x="16073" y="7855"/>
                  <a:pt x="15959" y="7905"/>
                  <a:pt x="15873" y="7985"/>
                </a:cubicBezTo>
                <a:lnTo>
                  <a:pt x="15870" y="7982"/>
                </a:lnTo>
                <a:lnTo>
                  <a:pt x="10800" y="12591"/>
                </a:lnTo>
                <a:lnTo>
                  <a:pt x="5730" y="7982"/>
                </a:lnTo>
                <a:lnTo>
                  <a:pt x="5727" y="7985"/>
                </a:lnTo>
                <a:cubicBezTo>
                  <a:pt x="5641" y="7905"/>
                  <a:pt x="5527" y="7855"/>
                  <a:pt x="5400" y="7855"/>
                </a:cubicBezTo>
                <a:cubicBezTo>
                  <a:pt x="5129" y="7855"/>
                  <a:pt x="4909" y="8074"/>
                  <a:pt x="4909" y="8345"/>
                </a:cubicBezTo>
                <a:cubicBezTo>
                  <a:pt x="4909" y="8489"/>
                  <a:pt x="4973" y="8616"/>
                  <a:pt x="5073" y="8706"/>
                </a:cubicBezTo>
                <a:lnTo>
                  <a:pt x="5070" y="8709"/>
                </a:lnTo>
                <a:lnTo>
                  <a:pt x="10470" y="13618"/>
                </a:lnTo>
                <a:lnTo>
                  <a:pt x="10473" y="13615"/>
                </a:lnTo>
                <a:cubicBezTo>
                  <a:pt x="10559" y="13695"/>
                  <a:pt x="10673" y="13745"/>
                  <a:pt x="10800" y="13745"/>
                </a:cubicBezTo>
                <a:cubicBezTo>
                  <a:pt x="10927" y="13745"/>
                  <a:pt x="11041" y="13695"/>
                  <a:pt x="11127" y="13615"/>
                </a:cubicBezTo>
                <a:lnTo>
                  <a:pt x="11130" y="13618"/>
                </a:lnTo>
                <a:lnTo>
                  <a:pt x="16530" y="8709"/>
                </a:lnTo>
                <a:lnTo>
                  <a:pt x="16527" y="8706"/>
                </a:lnTo>
                <a:cubicBezTo>
                  <a:pt x="16627" y="8616"/>
                  <a:pt x="16691" y="8489"/>
                  <a:pt x="16691" y="8345"/>
                </a:cubicBezTo>
                <a:cubicBezTo>
                  <a:pt x="16691" y="8074"/>
                  <a:pt x="16471" y="7855"/>
                  <a:pt x="16200" y="785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14" name="Shape 2914"/>
          <p:cNvSpPr/>
          <p:nvPr/>
        </p:nvSpPr>
        <p:spPr>
          <a:xfrm>
            <a:off x="13490286" y="286620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6530" y="12891"/>
                </a:moveTo>
                <a:lnTo>
                  <a:pt x="11130" y="7982"/>
                </a:lnTo>
                <a:lnTo>
                  <a:pt x="11128" y="7985"/>
                </a:lnTo>
                <a:cubicBezTo>
                  <a:pt x="11040" y="7906"/>
                  <a:pt x="10927" y="7855"/>
                  <a:pt x="10800" y="7855"/>
                </a:cubicBezTo>
                <a:cubicBezTo>
                  <a:pt x="10673" y="7855"/>
                  <a:pt x="10559" y="7906"/>
                  <a:pt x="10473" y="7985"/>
                </a:cubicBezTo>
                <a:lnTo>
                  <a:pt x="10469" y="7982"/>
                </a:lnTo>
                <a:lnTo>
                  <a:pt x="5069" y="12891"/>
                </a:lnTo>
                <a:lnTo>
                  <a:pt x="5073" y="12895"/>
                </a:lnTo>
                <a:cubicBezTo>
                  <a:pt x="4973" y="12984"/>
                  <a:pt x="4909" y="13111"/>
                  <a:pt x="4909" y="13255"/>
                </a:cubicBezTo>
                <a:cubicBezTo>
                  <a:pt x="4909" y="13526"/>
                  <a:pt x="5129" y="13745"/>
                  <a:pt x="5400" y="13745"/>
                </a:cubicBezTo>
                <a:cubicBezTo>
                  <a:pt x="5527" y="13745"/>
                  <a:pt x="5640" y="13694"/>
                  <a:pt x="5728" y="13615"/>
                </a:cubicBezTo>
                <a:lnTo>
                  <a:pt x="5730" y="13618"/>
                </a:lnTo>
                <a:lnTo>
                  <a:pt x="10800" y="9009"/>
                </a:lnTo>
                <a:lnTo>
                  <a:pt x="15869" y="13618"/>
                </a:lnTo>
                <a:lnTo>
                  <a:pt x="15873" y="13615"/>
                </a:lnTo>
                <a:cubicBezTo>
                  <a:pt x="15959" y="13694"/>
                  <a:pt x="16073" y="13745"/>
                  <a:pt x="16200" y="13745"/>
                </a:cubicBezTo>
                <a:cubicBezTo>
                  <a:pt x="16471" y="13745"/>
                  <a:pt x="16691" y="13526"/>
                  <a:pt x="16691" y="13255"/>
                </a:cubicBezTo>
                <a:cubicBezTo>
                  <a:pt x="16691" y="13111"/>
                  <a:pt x="16627" y="12984"/>
                  <a:pt x="16527" y="12895"/>
                </a:cubicBezTo>
                <a:cubicBezTo>
                  <a:pt x="16527" y="12895"/>
                  <a:pt x="16530" y="12891"/>
                  <a:pt x="16530" y="12891"/>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15" name="Shape 2915"/>
          <p:cNvSpPr/>
          <p:nvPr/>
        </p:nvSpPr>
        <p:spPr>
          <a:xfrm>
            <a:off x="14556808" y="286620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7"/>
                  <a:pt x="6924" y="11041"/>
                  <a:pt x="7003" y="11127"/>
                </a:cubicBezTo>
                <a:lnTo>
                  <a:pt x="7000" y="11130"/>
                </a:lnTo>
                <a:lnTo>
                  <a:pt x="11909" y="16530"/>
                </a:lnTo>
                <a:lnTo>
                  <a:pt x="11912" y="16527"/>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0"/>
                </a:lnTo>
                <a:lnTo>
                  <a:pt x="12633" y="5728"/>
                </a:lnTo>
                <a:cubicBezTo>
                  <a:pt x="12713" y="5641"/>
                  <a:pt x="12764" y="5527"/>
                  <a:pt x="12764" y="5400"/>
                </a:cubicBezTo>
                <a:cubicBezTo>
                  <a:pt x="12764" y="5129"/>
                  <a:pt x="12544" y="4909"/>
                  <a:pt x="12273" y="490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16" name="Shape 2916"/>
          <p:cNvSpPr/>
          <p:nvPr/>
        </p:nvSpPr>
        <p:spPr>
          <a:xfrm>
            <a:off x="15623330" y="286620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17" name="Shape 2917"/>
          <p:cNvSpPr/>
          <p:nvPr/>
        </p:nvSpPr>
        <p:spPr>
          <a:xfrm>
            <a:off x="16778729" y="2866200"/>
            <a:ext cx="380902"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415"/>
                </a:moveTo>
                <a:lnTo>
                  <a:pt x="2459" y="14727"/>
                </a:lnTo>
                <a:lnTo>
                  <a:pt x="8640" y="14727"/>
                </a:lnTo>
                <a:lnTo>
                  <a:pt x="8640" y="1964"/>
                </a:lnTo>
                <a:cubicBezTo>
                  <a:pt x="8640" y="1422"/>
                  <a:pt x="9285" y="982"/>
                  <a:pt x="10080" y="982"/>
                </a:cubicBezTo>
                <a:lnTo>
                  <a:pt x="11520" y="982"/>
                </a:lnTo>
                <a:cubicBezTo>
                  <a:pt x="12315" y="982"/>
                  <a:pt x="12960" y="1422"/>
                  <a:pt x="12960" y="1964"/>
                </a:cubicBezTo>
                <a:lnTo>
                  <a:pt x="12960" y="14727"/>
                </a:lnTo>
                <a:lnTo>
                  <a:pt x="19142" y="14727"/>
                </a:lnTo>
                <a:cubicBezTo>
                  <a:pt x="19142" y="14727"/>
                  <a:pt x="10800" y="20415"/>
                  <a:pt x="10800" y="20415"/>
                </a:cubicBezTo>
                <a:close/>
                <a:moveTo>
                  <a:pt x="20880" y="13745"/>
                </a:moveTo>
                <a:lnTo>
                  <a:pt x="14400" y="13745"/>
                </a:lnTo>
                <a:lnTo>
                  <a:pt x="14400" y="1964"/>
                </a:lnTo>
                <a:cubicBezTo>
                  <a:pt x="14400" y="879"/>
                  <a:pt x="13110" y="0"/>
                  <a:pt x="11520" y="0"/>
                </a:cubicBezTo>
                <a:lnTo>
                  <a:pt x="10080" y="0"/>
                </a:lnTo>
                <a:cubicBezTo>
                  <a:pt x="8490" y="0"/>
                  <a:pt x="7200" y="879"/>
                  <a:pt x="7200" y="1964"/>
                </a:cubicBezTo>
                <a:lnTo>
                  <a:pt x="7200" y="13745"/>
                </a:lnTo>
                <a:lnTo>
                  <a:pt x="720" y="13745"/>
                </a:lnTo>
                <a:cubicBezTo>
                  <a:pt x="323" y="13745"/>
                  <a:pt x="0" y="13966"/>
                  <a:pt x="0" y="14236"/>
                </a:cubicBezTo>
                <a:cubicBezTo>
                  <a:pt x="0" y="14373"/>
                  <a:pt x="81" y="14495"/>
                  <a:pt x="212" y="14584"/>
                </a:cubicBezTo>
                <a:lnTo>
                  <a:pt x="10290" y="21456"/>
                </a:lnTo>
                <a:cubicBezTo>
                  <a:pt x="10421" y="21545"/>
                  <a:pt x="10601" y="21600"/>
                  <a:pt x="10800" y="21600"/>
                </a:cubicBezTo>
                <a:cubicBezTo>
                  <a:pt x="10999" y="21600"/>
                  <a:pt x="11179" y="21545"/>
                  <a:pt x="11310" y="21456"/>
                </a:cubicBezTo>
                <a:lnTo>
                  <a:pt x="21388" y="14584"/>
                </a:lnTo>
                <a:cubicBezTo>
                  <a:pt x="21519" y="14495"/>
                  <a:pt x="21600" y="14373"/>
                  <a:pt x="21600" y="14236"/>
                </a:cubicBezTo>
                <a:cubicBezTo>
                  <a:pt x="21600" y="13966"/>
                  <a:pt x="21277" y="13745"/>
                  <a:pt x="20880" y="1374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18" name="Shape 2918"/>
          <p:cNvSpPr/>
          <p:nvPr/>
        </p:nvSpPr>
        <p:spPr>
          <a:xfrm>
            <a:off x="17845251" y="2866200"/>
            <a:ext cx="380902" cy="558655"/>
          </a:xfrm>
          <a:custGeom>
            <a:avLst/>
            <a:gdLst/>
            <a:ahLst/>
            <a:cxnLst>
              <a:cxn ang="0">
                <a:pos x="wd2" y="hd2"/>
              </a:cxn>
              <a:cxn ang="5400000">
                <a:pos x="wd2" y="hd2"/>
              </a:cxn>
              <a:cxn ang="10800000">
                <a:pos x="wd2" y="hd2"/>
              </a:cxn>
              <a:cxn ang="16200000">
                <a:pos x="wd2" y="hd2"/>
              </a:cxn>
            </a:cxnLst>
            <a:rect l="0" t="0" r="r" b="b"/>
            <a:pathLst>
              <a:path w="21600" h="21600" extrusionOk="0">
                <a:moveTo>
                  <a:pt x="12960" y="6873"/>
                </a:moveTo>
                <a:lnTo>
                  <a:pt x="12960" y="19636"/>
                </a:lnTo>
                <a:cubicBezTo>
                  <a:pt x="12960" y="20178"/>
                  <a:pt x="12315" y="20618"/>
                  <a:pt x="11520" y="20618"/>
                </a:cubicBezTo>
                <a:lnTo>
                  <a:pt x="10080" y="20618"/>
                </a:lnTo>
                <a:cubicBezTo>
                  <a:pt x="9285" y="20618"/>
                  <a:pt x="8640" y="20178"/>
                  <a:pt x="8640" y="19636"/>
                </a:cubicBezTo>
                <a:lnTo>
                  <a:pt x="8640" y="6873"/>
                </a:lnTo>
                <a:lnTo>
                  <a:pt x="2458" y="6873"/>
                </a:lnTo>
                <a:lnTo>
                  <a:pt x="10800" y="1185"/>
                </a:lnTo>
                <a:lnTo>
                  <a:pt x="19142" y="6873"/>
                </a:lnTo>
                <a:cubicBezTo>
                  <a:pt x="19142" y="6873"/>
                  <a:pt x="12960" y="6873"/>
                  <a:pt x="12960" y="6873"/>
                </a:cubicBezTo>
                <a:close/>
                <a:moveTo>
                  <a:pt x="21389" y="7017"/>
                </a:moveTo>
                <a:lnTo>
                  <a:pt x="11309" y="144"/>
                </a:lnTo>
                <a:cubicBezTo>
                  <a:pt x="11179" y="55"/>
                  <a:pt x="10999" y="0"/>
                  <a:pt x="10800" y="0"/>
                </a:cubicBezTo>
                <a:cubicBezTo>
                  <a:pt x="10601" y="0"/>
                  <a:pt x="10422" y="55"/>
                  <a:pt x="10291" y="144"/>
                </a:cubicBezTo>
                <a:lnTo>
                  <a:pt x="211" y="7017"/>
                </a:lnTo>
                <a:cubicBezTo>
                  <a:pt x="81" y="7106"/>
                  <a:pt x="0" y="7228"/>
                  <a:pt x="0" y="7364"/>
                </a:cubicBezTo>
                <a:cubicBezTo>
                  <a:pt x="0" y="7635"/>
                  <a:pt x="322" y="7855"/>
                  <a:pt x="720" y="7855"/>
                </a:cubicBezTo>
                <a:lnTo>
                  <a:pt x="7200" y="7855"/>
                </a:lnTo>
                <a:lnTo>
                  <a:pt x="7200" y="19636"/>
                </a:lnTo>
                <a:cubicBezTo>
                  <a:pt x="7200" y="20721"/>
                  <a:pt x="8490" y="21600"/>
                  <a:pt x="10080" y="21600"/>
                </a:cubicBezTo>
                <a:lnTo>
                  <a:pt x="11520" y="21600"/>
                </a:lnTo>
                <a:cubicBezTo>
                  <a:pt x="13110" y="21600"/>
                  <a:pt x="14400" y="20721"/>
                  <a:pt x="14400" y="19636"/>
                </a:cubicBezTo>
                <a:lnTo>
                  <a:pt x="14400" y="7855"/>
                </a:lnTo>
                <a:lnTo>
                  <a:pt x="20880" y="7855"/>
                </a:lnTo>
                <a:cubicBezTo>
                  <a:pt x="21278" y="7855"/>
                  <a:pt x="21600" y="7635"/>
                  <a:pt x="21600" y="7364"/>
                </a:cubicBezTo>
                <a:cubicBezTo>
                  <a:pt x="21600" y="7228"/>
                  <a:pt x="21519" y="7106"/>
                  <a:pt x="21389" y="701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19" name="Shape 2919"/>
          <p:cNvSpPr/>
          <p:nvPr/>
        </p:nvSpPr>
        <p:spPr>
          <a:xfrm>
            <a:off x="18822897" y="2955076"/>
            <a:ext cx="558655" cy="380902"/>
          </a:xfrm>
          <a:custGeom>
            <a:avLst/>
            <a:gdLst/>
            <a:ahLst/>
            <a:cxnLst>
              <a:cxn ang="0">
                <a:pos x="wd2" y="hd2"/>
              </a:cxn>
              <a:cxn ang="5400000">
                <a:pos x="wd2" y="hd2"/>
              </a:cxn>
              <a:cxn ang="10800000">
                <a:pos x="wd2" y="hd2"/>
              </a:cxn>
              <a:cxn ang="16200000">
                <a:pos x="wd2" y="hd2"/>
              </a:cxn>
            </a:cxnLst>
            <a:rect l="0" t="0" r="r" b="b"/>
            <a:pathLst>
              <a:path w="21600" h="21600" extrusionOk="0">
                <a:moveTo>
                  <a:pt x="20618" y="11520"/>
                </a:moveTo>
                <a:cubicBezTo>
                  <a:pt x="20618" y="12315"/>
                  <a:pt x="20178" y="12960"/>
                  <a:pt x="19636" y="12960"/>
                </a:cubicBezTo>
                <a:lnTo>
                  <a:pt x="6873" y="12960"/>
                </a:lnTo>
                <a:lnTo>
                  <a:pt x="6873" y="19142"/>
                </a:lnTo>
                <a:lnTo>
                  <a:pt x="1185" y="10800"/>
                </a:lnTo>
                <a:lnTo>
                  <a:pt x="6873" y="2458"/>
                </a:lnTo>
                <a:lnTo>
                  <a:pt x="6873" y="8640"/>
                </a:lnTo>
                <a:lnTo>
                  <a:pt x="19636" y="8640"/>
                </a:lnTo>
                <a:cubicBezTo>
                  <a:pt x="20178" y="8640"/>
                  <a:pt x="20618" y="9285"/>
                  <a:pt x="20618" y="10080"/>
                </a:cubicBezTo>
                <a:cubicBezTo>
                  <a:pt x="20618" y="10080"/>
                  <a:pt x="20618" y="11520"/>
                  <a:pt x="20618" y="11520"/>
                </a:cubicBezTo>
                <a:close/>
                <a:moveTo>
                  <a:pt x="19636" y="7200"/>
                </a:moveTo>
                <a:lnTo>
                  <a:pt x="7855" y="7200"/>
                </a:lnTo>
                <a:lnTo>
                  <a:pt x="7855" y="720"/>
                </a:lnTo>
                <a:cubicBezTo>
                  <a:pt x="7855" y="322"/>
                  <a:pt x="7635" y="0"/>
                  <a:pt x="7364" y="0"/>
                </a:cubicBezTo>
                <a:cubicBezTo>
                  <a:pt x="7228" y="0"/>
                  <a:pt x="7105" y="81"/>
                  <a:pt x="7017" y="212"/>
                </a:cubicBezTo>
                <a:lnTo>
                  <a:pt x="144" y="10291"/>
                </a:lnTo>
                <a:cubicBezTo>
                  <a:pt x="55" y="10422"/>
                  <a:pt x="0" y="10602"/>
                  <a:pt x="0" y="10800"/>
                </a:cubicBezTo>
                <a:cubicBezTo>
                  <a:pt x="0" y="11000"/>
                  <a:pt x="55" y="11180"/>
                  <a:pt x="144" y="11310"/>
                </a:cubicBezTo>
                <a:lnTo>
                  <a:pt x="7017" y="21389"/>
                </a:lnTo>
                <a:cubicBezTo>
                  <a:pt x="7105" y="21520"/>
                  <a:pt x="7228" y="21600"/>
                  <a:pt x="7364" y="21600"/>
                </a:cubicBezTo>
                <a:cubicBezTo>
                  <a:pt x="7635" y="21600"/>
                  <a:pt x="7855" y="21278"/>
                  <a:pt x="7855" y="20880"/>
                </a:cubicBezTo>
                <a:lnTo>
                  <a:pt x="7855" y="14400"/>
                </a:lnTo>
                <a:lnTo>
                  <a:pt x="19636" y="14400"/>
                </a:lnTo>
                <a:cubicBezTo>
                  <a:pt x="20721" y="14400"/>
                  <a:pt x="21600" y="13110"/>
                  <a:pt x="21600" y="11520"/>
                </a:cubicBezTo>
                <a:lnTo>
                  <a:pt x="21600" y="10080"/>
                </a:lnTo>
                <a:cubicBezTo>
                  <a:pt x="21600" y="8490"/>
                  <a:pt x="20721" y="7200"/>
                  <a:pt x="19636" y="72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20" name="Shape 2920"/>
          <p:cNvSpPr/>
          <p:nvPr/>
        </p:nvSpPr>
        <p:spPr>
          <a:xfrm>
            <a:off x="19889419" y="2955076"/>
            <a:ext cx="558655" cy="380902"/>
          </a:xfrm>
          <a:custGeom>
            <a:avLst/>
            <a:gdLst/>
            <a:ahLst/>
            <a:cxnLst>
              <a:cxn ang="0">
                <a:pos x="wd2" y="hd2"/>
              </a:cxn>
              <a:cxn ang="5400000">
                <a:pos x="wd2" y="hd2"/>
              </a:cxn>
              <a:cxn ang="10800000">
                <a:pos x="wd2" y="hd2"/>
              </a:cxn>
              <a:cxn ang="16200000">
                <a:pos x="wd2" y="hd2"/>
              </a:cxn>
            </a:cxnLst>
            <a:rect l="0" t="0"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1"/>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1"/>
                  <a:pt x="21545" y="10421"/>
                  <a:pt x="21456" y="1029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21" name="Shape 2921"/>
          <p:cNvSpPr/>
          <p:nvPr/>
        </p:nvSpPr>
        <p:spPr>
          <a:xfrm>
            <a:off x="21032121" y="2866200"/>
            <a:ext cx="406295" cy="558655"/>
          </a:xfrm>
          <a:custGeom>
            <a:avLst/>
            <a:gdLst/>
            <a:ahLst/>
            <a:cxnLst>
              <a:cxn ang="0">
                <a:pos x="wd2" y="hd2"/>
              </a:cxn>
              <a:cxn ang="5400000">
                <a:pos x="wd2" y="hd2"/>
              </a:cxn>
              <a:cxn ang="10800000">
                <a:pos x="wd2" y="hd2"/>
              </a:cxn>
              <a:cxn ang="16200000">
                <a:pos x="wd2" y="hd2"/>
              </a:cxn>
            </a:cxnLst>
            <a:rect l="0" t="0" r="r" b="b"/>
            <a:pathLst>
              <a:path w="21600" h="21600" extrusionOk="0">
                <a:moveTo>
                  <a:pt x="21402" y="5052"/>
                </a:moveTo>
                <a:lnTo>
                  <a:pt x="14652" y="144"/>
                </a:lnTo>
                <a:cubicBezTo>
                  <a:pt x="14530" y="55"/>
                  <a:pt x="14362" y="0"/>
                  <a:pt x="14175" y="0"/>
                </a:cubicBezTo>
                <a:cubicBezTo>
                  <a:pt x="13802" y="0"/>
                  <a:pt x="13500" y="220"/>
                  <a:pt x="13500" y="491"/>
                </a:cubicBezTo>
                <a:cubicBezTo>
                  <a:pt x="13500" y="627"/>
                  <a:pt x="13576" y="749"/>
                  <a:pt x="13698" y="838"/>
                </a:cubicBezTo>
                <a:lnTo>
                  <a:pt x="19296" y="4909"/>
                </a:lnTo>
                <a:lnTo>
                  <a:pt x="675" y="4909"/>
                </a:lnTo>
                <a:cubicBezTo>
                  <a:pt x="302" y="4909"/>
                  <a:pt x="0" y="5129"/>
                  <a:pt x="0" y="5400"/>
                </a:cubicBezTo>
                <a:lnTo>
                  <a:pt x="0" y="21109"/>
                </a:lnTo>
                <a:cubicBezTo>
                  <a:pt x="0" y="21380"/>
                  <a:pt x="302" y="21600"/>
                  <a:pt x="675" y="21600"/>
                </a:cubicBezTo>
                <a:cubicBezTo>
                  <a:pt x="1048" y="21600"/>
                  <a:pt x="1350" y="21380"/>
                  <a:pt x="1350" y="21109"/>
                </a:cubicBezTo>
                <a:lnTo>
                  <a:pt x="1350" y="5891"/>
                </a:lnTo>
                <a:lnTo>
                  <a:pt x="19296" y="5891"/>
                </a:lnTo>
                <a:lnTo>
                  <a:pt x="13698" y="9962"/>
                </a:lnTo>
                <a:cubicBezTo>
                  <a:pt x="13575" y="10051"/>
                  <a:pt x="13500" y="10173"/>
                  <a:pt x="13500" y="10309"/>
                </a:cubicBezTo>
                <a:cubicBezTo>
                  <a:pt x="13500" y="10580"/>
                  <a:pt x="13802" y="10800"/>
                  <a:pt x="14175" y="10800"/>
                </a:cubicBezTo>
                <a:cubicBezTo>
                  <a:pt x="14362" y="10800"/>
                  <a:pt x="14531" y="10745"/>
                  <a:pt x="14653" y="10656"/>
                </a:cubicBezTo>
                <a:lnTo>
                  <a:pt x="21402" y="5747"/>
                </a:lnTo>
                <a:cubicBezTo>
                  <a:pt x="21525" y="5658"/>
                  <a:pt x="21600" y="5536"/>
                  <a:pt x="21600" y="5400"/>
                </a:cubicBezTo>
                <a:cubicBezTo>
                  <a:pt x="21600" y="5264"/>
                  <a:pt x="21524" y="5142"/>
                  <a:pt x="21402" y="505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22" name="Shape 2922"/>
          <p:cNvSpPr/>
          <p:nvPr/>
        </p:nvSpPr>
        <p:spPr>
          <a:xfrm>
            <a:off x="22022463" y="2942380"/>
            <a:ext cx="558655" cy="406295"/>
          </a:xfrm>
          <a:custGeom>
            <a:avLst/>
            <a:gdLst/>
            <a:ahLst/>
            <a:cxnLst>
              <a:cxn ang="0">
                <a:pos x="wd2" y="hd2"/>
              </a:cxn>
              <a:cxn ang="5400000">
                <a:pos x="wd2" y="hd2"/>
              </a:cxn>
              <a:cxn ang="10800000">
                <a:pos x="wd2" y="hd2"/>
              </a:cxn>
              <a:cxn ang="16200000">
                <a:pos x="wd2" y="hd2"/>
              </a:cxn>
            </a:cxnLst>
            <a:rect l="0" t="0" r="r" b="b"/>
            <a:pathLst>
              <a:path w="21600" h="21600" extrusionOk="0">
                <a:moveTo>
                  <a:pt x="16691" y="12546"/>
                </a:moveTo>
                <a:lnTo>
                  <a:pt x="16691" y="2304"/>
                </a:lnTo>
                <a:lnTo>
                  <a:pt x="20415" y="7425"/>
                </a:lnTo>
                <a:cubicBezTo>
                  <a:pt x="20415" y="7425"/>
                  <a:pt x="16691" y="12546"/>
                  <a:pt x="16691" y="12546"/>
                </a:cubicBezTo>
                <a:close/>
                <a:moveTo>
                  <a:pt x="21456" y="6948"/>
                </a:moveTo>
                <a:lnTo>
                  <a:pt x="16548" y="198"/>
                </a:lnTo>
                <a:cubicBezTo>
                  <a:pt x="16458" y="76"/>
                  <a:pt x="16336" y="0"/>
                  <a:pt x="16200" y="0"/>
                </a:cubicBezTo>
                <a:cubicBezTo>
                  <a:pt x="15929" y="0"/>
                  <a:pt x="15709" y="302"/>
                  <a:pt x="15709" y="675"/>
                </a:cubicBezTo>
                <a:lnTo>
                  <a:pt x="15709" y="6750"/>
                </a:lnTo>
                <a:lnTo>
                  <a:pt x="491" y="6750"/>
                </a:lnTo>
                <a:cubicBezTo>
                  <a:pt x="220" y="6750"/>
                  <a:pt x="0" y="7052"/>
                  <a:pt x="0" y="7425"/>
                </a:cubicBezTo>
                <a:lnTo>
                  <a:pt x="0" y="20925"/>
                </a:lnTo>
                <a:cubicBezTo>
                  <a:pt x="0" y="21298"/>
                  <a:pt x="220" y="21600"/>
                  <a:pt x="491" y="21600"/>
                </a:cubicBezTo>
                <a:cubicBezTo>
                  <a:pt x="762" y="21600"/>
                  <a:pt x="982" y="21298"/>
                  <a:pt x="982" y="20925"/>
                </a:cubicBezTo>
                <a:lnTo>
                  <a:pt x="982" y="8100"/>
                </a:lnTo>
                <a:lnTo>
                  <a:pt x="15709" y="8100"/>
                </a:lnTo>
                <a:lnTo>
                  <a:pt x="15709" y="14175"/>
                </a:lnTo>
                <a:cubicBezTo>
                  <a:pt x="15709" y="14548"/>
                  <a:pt x="15929" y="14850"/>
                  <a:pt x="16200" y="14850"/>
                </a:cubicBezTo>
                <a:cubicBezTo>
                  <a:pt x="16336" y="14850"/>
                  <a:pt x="16458" y="14775"/>
                  <a:pt x="16547" y="14652"/>
                </a:cubicBezTo>
                <a:lnTo>
                  <a:pt x="21456" y="7903"/>
                </a:lnTo>
                <a:cubicBezTo>
                  <a:pt x="21545" y="7781"/>
                  <a:pt x="21600" y="7612"/>
                  <a:pt x="21600" y="7425"/>
                </a:cubicBezTo>
                <a:cubicBezTo>
                  <a:pt x="21600" y="7238"/>
                  <a:pt x="21545" y="7070"/>
                  <a:pt x="21456" y="6948"/>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23" name="Shape 2923"/>
          <p:cNvSpPr/>
          <p:nvPr/>
        </p:nvSpPr>
        <p:spPr>
          <a:xfrm>
            <a:off x="12423764" y="39327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1109" y="0"/>
                </a:moveTo>
                <a:lnTo>
                  <a:pt x="14236" y="0"/>
                </a:lnTo>
                <a:cubicBezTo>
                  <a:pt x="13966" y="0"/>
                  <a:pt x="13745" y="220"/>
                  <a:pt x="13745" y="491"/>
                </a:cubicBezTo>
                <a:cubicBezTo>
                  <a:pt x="13745" y="762"/>
                  <a:pt x="13966" y="982"/>
                  <a:pt x="14236" y="982"/>
                </a:cubicBezTo>
                <a:lnTo>
                  <a:pt x="19924" y="982"/>
                </a:lnTo>
                <a:lnTo>
                  <a:pt x="11926" y="8980"/>
                </a:lnTo>
                <a:cubicBezTo>
                  <a:pt x="11837" y="9069"/>
                  <a:pt x="11782" y="9192"/>
                  <a:pt x="11782" y="9327"/>
                </a:cubicBezTo>
                <a:cubicBezTo>
                  <a:pt x="11782" y="9599"/>
                  <a:pt x="12002" y="9818"/>
                  <a:pt x="12273" y="9818"/>
                </a:cubicBezTo>
                <a:cubicBezTo>
                  <a:pt x="12408" y="9818"/>
                  <a:pt x="12531" y="9764"/>
                  <a:pt x="12620" y="9674"/>
                </a:cubicBezTo>
                <a:lnTo>
                  <a:pt x="20618" y="1676"/>
                </a:lnTo>
                <a:lnTo>
                  <a:pt x="20618" y="7364"/>
                </a:lnTo>
                <a:cubicBezTo>
                  <a:pt x="20618" y="7635"/>
                  <a:pt x="20838" y="7855"/>
                  <a:pt x="21109" y="7855"/>
                </a:cubicBezTo>
                <a:cubicBezTo>
                  <a:pt x="21380" y="7855"/>
                  <a:pt x="21600" y="7635"/>
                  <a:pt x="21600" y="7364"/>
                </a:cubicBezTo>
                <a:lnTo>
                  <a:pt x="21600" y="491"/>
                </a:lnTo>
                <a:cubicBezTo>
                  <a:pt x="21600" y="220"/>
                  <a:pt x="21380" y="0"/>
                  <a:pt x="21109" y="0"/>
                </a:cubicBezTo>
                <a:moveTo>
                  <a:pt x="9327" y="11782"/>
                </a:moveTo>
                <a:cubicBezTo>
                  <a:pt x="9192" y="11782"/>
                  <a:pt x="9069" y="11837"/>
                  <a:pt x="8980" y="11926"/>
                </a:cubicBezTo>
                <a:lnTo>
                  <a:pt x="982" y="19924"/>
                </a:lnTo>
                <a:lnTo>
                  <a:pt x="982" y="14236"/>
                </a:lnTo>
                <a:cubicBezTo>
                  <a:pt x="982" y="13966"/>
                  <a:pt x="762" y="13745"/>
                  <a:pt x="491" y="13745"/>
                </a:cubicBezTo>
                <a:cubicBezTo>
                  <a:pt x="220" y="13745"/>
                  <a:pt x="0" y="13966"/>
                  <a:pt x="0" y="14236"/>
                </a:cubicBezTo>
                <a:lnTo>
                  <a:pt x="0" y="21109"/>
                </a:lnTo>
                <a:cubicBezTo>
                  <a:pt x="0" y="21380"/>
                  <a:pt x="220" y="21600"/>
                  <a:pt x="491" y="21600"/>
                </a:cubicBezTo>
                <a:lnTo>
                  <a:pt x="7364" y="21600"/>
                </a:lnTo>
                <a:cubicBezTo>
                  <a:pt x="7634" y="21600"/>
                  <a:pt x="7855" y="21380"/>
                  <a:pt x="7855" y="21109"/>
                </a:cubicBezTo>
                <a:cubicBezTo>
                  <a:pt x="7855" y="20838"/>
                  <a:pt x="7634" y="20618"/>
                  <a:pt x="7364" y="20618"/>
                </a:cubicBezTo>
                <a:lnTo>
                  <a:pt x="1676" y="20618"/>
                </a:lnTo>
                <a:lnTo>
                  <a:pt x="9674" y="12620"/>
                </a:lnTo>
                <a:cubicBezTo>
                  <a:pt x="9763" y="12531"/>
                  <a:pt x="9818" y="12408"/>
                  <a:pt x="9818" y="12273"/>
                </a:cubicBezTo>
                <a:cubicBezTo>
                  <a:pt x="9818" y="12002"/>
                  <a:pt x="9598" y="11782"/>
                  <a:pt x="9327" y="117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24" name="Shape 2924"/>
          <p:cNvSpPr/>
          <p:nvPr/>
        </p:nvSpPr>
        <p:spPr>
          <a:xfrm>
            <a:off x="13490286" y="39327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1600" y="491"/>
                </a:moveTo>
                <a:cubicBezTo>
                  <a:pt x="21600" y="220"/>
                  <a:pt x="21380" y="0"/>
                  <a:pt x="21109" y="0"/>
                </a:cubicBezTo>
                <a:cubicBezTo>
                  <a:pt x="20974" y="0"/>
                  <a:pt x="20851" y="55"/>
                  <a:pt x="20762" y="144"/>
                </a:cubicBezTo>
                <a:lnTo>
                  <a:pt x="12764" y="8142"/>
                </a:lnTo>
                <a:lnTo>
                  <a:pt x="12764" y="2455"/>
                </a:lnTo>
                <a:cubicBezTo>
                  <a:pt x="12764" y="2184"/>
                  <a:pt x="12544" y="1964"/>
                  <a:pt x="12273" y="1964"/>
                </a:cubicBezTo>
                <a:cubicBezTo>
                  <a:pt x="12002" y="1964"/>
                  <a:pt x="11782" y="2184"/>
                  <a:pt x="11782" y="2455"/>
                </a:cubicBezTo>
                <a:lnTo>
                  <a:pt x="11782" y="9327"/>
                </a:lnTo>
                <a:cubicBezTo>
                  <a:pt x="11782" y="9599"/>
                  <a:pt x="12002" y="9818"/>
                  <a:pt x="12273" y="9818"/>
                </a:cubicBezTo>
                <a:lnTo>
                  <a:pt x="19145" y="9818"/>
                </a:lnTo>
                <a:cubicBezTo>
                  <a:pt x="19416" y="9818"/>
                  <a:pt x="19636" y="9599"/>
                  <a:pt x="19636" y="9327"/>
                </a:cubicBezTo>
                <a:cubicBezTo>
                  <a:pt x="19636" y="9056"/>
                  <a:pt x="19416" y="8836"/>
                  <a:pt x="19145" y="8836"/>
                </a:cubicBezTo>
                <a:lnTo>
                  <a:pt x="13458" y="8836"/>
                </a:lnTo>
                <a:lnTo>
                  <a:pt x="21456" y="838"/>
                </a:lnTo>
                <a:cubicBezTo>
                  <a:pt x="21545" y="750"/>
                  <a:pt x="21600" y="627"/>
                  <a:pt x="21600" y="491"/>
                </a:cubicBezTo>
                <a:moveTo>
                  <a:pt x="9327" y="11782"/>
                </a:moveTo>
                <a:lnTo>
                  <a:pt x="2455" y="11782"/>
                </a:lnTo>
                <a:cubicBezTo>
                  <a:pt x="2184" y="11782"/>
                  <a:pt x="1964" y="12002"/>
                  <a:pt x="1964" y="12273"/>
                </a:cubicBezTo>
                <a:cubicBezTo>
                  <a:pt x="1964" y="12544"/>
                  <a:pt x="2184" y="12764"/>
                  <a:pt x="2455" y="12764"/>
                </a:cubicBezTo>
                <a:lnTo>
                  <a:pt x="8142" y="12764"/>
                </a:lnTo>
                <a:lnTo>
                  <a:pt x="144" y="20762"/>
                </a:lnTo>
                <a:cubicBezTo>
                  <a:pt x="55" y="20851"/>
                  <a:pt x="0" y="20973"/>
                  <a:pt x="0" y="21109"/>
                </a:cubicBezTo>
                <a:cubicBezTo>
                  <a:pt x="0" y="21380"/>
                  <a:pt x="220" y="21600"/>
                  <a:pt x="491" y="21600"/>
                </a:cubicBezTo>
                <a:cubicBezTo>
                  <a:pt x="626" y="21600"/>
                  <a:pt x="749" y="21545"/>
                  <a:pt x="838" y="21456"/>
                </a:cubicBezTo>
                <a:lnTo>
                  <a:pt x="8836" y="13458"/>
                </a:lnTo>
                <a:lnTo>
                  <a:pt x="8836" y="19145"/>
                </a:lnTo>
                <a:cubicBezTo>
                  <a:pt x="8836" y="19417"/>
                  <a:pt x="9056" y="19636"/>
                  <a:pt x="9327" y="19636"/>
                </a:cubicBezTo>
                <a:cubicBezTo>
                  <a:pt x="9598" y="19636"/>
                  <a:pt x="9818" y="19417"/>
                  <a:pt x="9818" y="19145"/>
                </a:cubicBezTo>
                <a:lnTo>
                  <a:pt x="9818" y="12273"/>
                </a:lnTo>
                <a:cubicBezTo>
                  <a:pt x="9818" y="12002"/>
                  <a:pt x="9598" y="11782"/>
                  <a:pt x="9327" y="117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25" name="Shape 2925"/>
          <p:cNvSpPr/>
          <p:nvPr/>
        </p:nvSpPr>
        <p:spPr>
          <a:xfrm>
            <a:off x="14556808" y="39327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1109" y="0"/>
                </a:moveTo>
                <a:lnTo>
                  <a:pt x="16200" y="0"/>
                </a:lnTo>
                <a:cubicBezTo>
                  <a:pt x="15929" y="0"/>
                  <a:pt x="15709" y="220"/>
                  <a:pt x="15709" y="491"/>
                </a:cubicBezTo>
                <a:cubicBezTo>
                  <a:pt x="15709" y="762"/>
                  <a:pt x="15929" y="982"/>
                  <a:pt x="16200" y="982"/>
                </a:cubicBezTo>
                <a:lnTo>
                  <a:pt x="19924" y="982"/>
                </a:lnTo>
                <a:lnTo>
                  <a:pt x="6035" y="14871"/>
                </a:lnTo>
                <a:cubicBezTo>
                  <a:pt x="5946" y="14960"/>
                  <a:pt x="5891" y="15083"/>
                  <a:pt x="5891" y="15218"/>
                </a:cubicBezTo>
                <a:cubicBezTo>
                  <a:pt x="5891" y="15489"/>
                  <a:pt x="6111" y="15709"/>
                  <a:pt x="6382" y="15709"/>
                </a:cubicBezTo>
                <a:cubicBezTo>
                  <a:pt x="6517" y="15709"/>
                  <a:pt x="6640" y="15654"/>
                  <a:pt x="6729" y="15565"/>
                </a:cubicBezTo>
                <a:lnTo>
                  <a:pt x="20618" y="1676"/>
                </a:lnTo>
                <a:lnTo>
                  <a:pt x="20618" y="5400"/>
                </a:lnTo>
                <a:cubicBezTo>
                  <a:pt x="20618" y="5671"/>
                  <a:pt x="20838" y="5890"/>
                  <a:pt x="21109" y="5890"/>
                </a:cubicBezTo>
                <a:cubicBezTo>
                  <a:pt x="21380" y="5890"/>
                  <a:pt x="21600" y="5671"/>
                  <a:pt x="21600" y="5400"/>
                </a:cubicBezTo>
                <a:lnTo>
                  <a:pt x="21600" y="491"/>
                </a:lnTo>
                <a:cubicBezTo>
                  <a:pt x="21600" y="220"/>
                  <a:pt x="21380" y="0"/>
                  <a:pt x="21109" y="0"/>
                </a:cubicBezTo>
                <a:moveTo>
                  <a:pt x="17182" y="6873"/>
                </a:moveTo>
                <a:cubicBezTo>
                  <a:pt x="16911" y="6873"/>
                  <a:pt x="16691" y="7092"/>
                  <a:pt x="16691" y="7364"/>
                </a:cubicBezTo>
                <a:lnTo>
                  <a:pt x="16691" y="20618"/>
                </a:lnTo>
                <a:lnTo>
                  <a:pt x="982" y="20618"/>
                </a:lnTo>
                <a:lnTo>
                  <a:pt x="982" y="4909"/>
                </a:lnTo>
                <a:lnTo>
                  <a:pt x="14236" y="4909"/>
                </a:lnTo>
                <a:cubicBezTo>
                  <a:pt x="14507" y="4909"/>
                  <a:pt x="14727" y="4689"/>
                  <a:pt x="14727" y="4418"/>
                </a:cubicBezTo>
                <a:cubicBezTo>
                  <a:pt x="14727" y="4147"/>
                  <a:pt x="14507" y="3927"/>
                  <a:pt x="14236" y="3927"/>
                </a:cubicBezTo>
                <a:lnTo>
                  <a:pt x="491" y="3927"/>
                </a:lnTo>
                <a:cubicBezTo>
                  <a:pt x="220" y="3927"/>
                  <a:pt x="0" y="4147"/>
                  <a:pt x="0" y="4418"/>
                </a:cubicBezTo>
                <a:lnTo>
                  <a:pt x="0" y="21109"/>
                </a:lnTo>
                <a:cubicBezTo>
                  <a:pt x="0" y="21380"/>
                  <a:pt x="220" y="21600"/>
                  <a:pt x="491" y="21600"/>
                </a:cubicBezTo>
                <a:lnTo>
                  <a:pt x="17182" y="21600"/>
                </a:lnTo>
                <a:cubicBezTo>
                  <a:pt x="17453" y="21600"/>
                  <a:pt x="17673" y="21380"/>
                  <a:pt x="17673" y="21109"/>
                </a:cubicBezTo>
                <a:lnTo>
                  <a:pt x="17673" y="7364"/>
                </a:lnTo>
                <a:cubicBezTo>
                  <a:pt x="17673" y="7092"/>
                  <a:pt x="17453" y="6873"/>
                  <a:pt x="17182" y="687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26" name="Shape 2926"/>
          <p:cNvSpPr/>
          <p:nvPr/>
        </p:nvSpPr>
        <p:spPr>
          <a:xfrm>
            <a:off x="15623330" y="39327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5709" y="20383"/>
                </a:moveTo>
                <a:lnTo>
                  <a:pt x="11424" y="15709"/>
                </a:lnTo>
                <a:lnTo>
                  <a:pt x="13255" y="15709"/>
                </a:lnTo>
                <a:cubicBezTo>
                  <a:pt x="13525" y="15709"/>
                  <a:pt x="13745" y="15490"/>
                  <a:pt x="13745" y="15218"/>
                </a:cubicBezTo>
                <a:lnTo>
                  <a:pt x="13745" y="14727"/>
                </a:lnTo>
                <a:cubicBezTo>
                  <a:pt x="13635" y="12724"/>
                  <a:pt x="12844" y="5590"/>
                  <a:pt x="7448" y="1949"/>
                </a:cubicBezTo>
                <a:cubicBezTo>
                  <a:pt x="16407" y="4809"/>
                  <a:pt x="17536" y="12588"/>
                  <a:pt x="17673" y="14727"/>
                </a:cubicBezTo>
                <a:lnTo>
                  <a:pt x="17673" y="15218"/>
                </a:lnTo>
                <a:cubicBezTo>
                  <a:pt x="17673" y="15490"/>
                  <a:pt x="17893" y="15709"/>
                  <a:pt x="18164" y="15709"/>
                </a:cubicBezTo>
                <a:lnTo>
                  <a:pt x="19994" y="15709"/>
                </a:lnTo>
                <a:cubicBezTo>
                  <a:pt x="19994" y="15709"/>
                  <a:pt x="15709" y="20383"/>
                  <a:pt x="15709" y="20383"/>
                </a:cubicBezTo>
                <a:close/>
                <a:moveTo>
                  <a:pt x="21109" y="14727"/>
                </a:moveTo>
                <a:lnTo>
                  <a:pt x="18658" y="14727"/>
                </a:lnTo>
                <a:cubicBezTo>
                  <a:pt x="18450" y="12130"/>
                  <a:pt x="16610" y="0"/>
                  <a:pt x="491" y="0"/>
                </a:cubicBezTo>
                <a:cubicBezTo>
                  <a:pt x="219" y="0"/>
                  <a:pt x="0" y="220"/>
                  <a:pt x="0" y="491"/>
                </a:cubicBezTo>
                <a:cubicBezTo>
                  <a:pt x="0" y="762"/>
                  <a:pt x="219" y="982"/>
                  <a:pt x="491" y="982"/>
                </a:cubicBezTo>
                <a:cubicBezTo>
                  <a:pt x="5558" y="982"/>
                  <a:pt x="9160" y="3417"/>
                  <a:pt x="11196" y="8250"/>
                </a:cubicBezTo>
                <a:cubicBezTo>
                  <a:pt x="12394" y="11093"/>
                  <a:pt x="12657" y="13684"/>
                  <a:pt x="12715" y="14727"/>
                </a:cubicBezTo>
                <a:lnTo>
                  <a:pt x="10309" y="14727"/>
                </a:lnTo>
                <a:cubicBezTo>
                  <a:pt x="10038" y="14727"/>
                  <a:pt x="9818" y="14947"/>
                  <a:pt x="9818" y="15218"/>
                </a:cubicBezTo>
                <a:cubicBezTo>
                  <a:pt x="9818" y="15354"/>
                  <a:pt x="9873" y="15477"/>
                  <a:pt x="9962" y="15566"/>
                </a:cubicBezTo>
                <a:lnTo>
                  <a:pt x="15362" y="21456"/>
                </a:lnTo>
                <a:cubicBezTo>
                  <a:pt x="15450" y="21545"/>
                  <a:pt x="15574" y="21600"/>
                  <a:pt x="15709" y="21600"/>
                </a:cubicBezTo>
                <a:cubicBezTo>
                  <a:pt x="15845" y="21600"/>
                  <a:pt x="15967" y="21545"/>
                  <a:pt x="16056" y="21456"/>
                </a:cubicBezTo>
                <a:lnTo>
                  <a:pt x="21456" y="15566"/>
                </a:lnTo>
                <a:cubicBezTo>
                  <a:pt x="21545" y="15477"/>
                  <a:pt x="21600" y="15354"/>
                  <a:pt x="21600" y="15218"/>
                </a:cubicBezTo>
                <a:cubicBezTo>
                  <a:pt x="21600" y="14947"/>
                  <a:pt x="21380" y="14727"/>
                  <a:pt x="21109" y="1472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27" name="Shape 2927"/>
          <p:cNvSpPr/>
          <p:nvPr/>
        </p:nvSpPr>
        <p:spPr>
          <a:xfrm>
            <a:off x="16689852" y="39327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8164" y="5891"/>
                </a:moveTo>
                <a:cubicBezTo>
                  <a:pt x="17893" y="5891"/>
                  <a:pt x="17673" y="6111"/>
                  <a:pt x="17673" y="6382"/>
                </a:cubicBezTo>
                <a:lnTo>
                  <a:pt x="17673" y="6873"/>
                </a:lnTo>
                <a:cubicBezTo>
                  <a:pt x="17536" y="9012"/>
                  <a:pt x="16407" y="16791"/>
                  <a:pt x="7448" y="19651"/>
                </a:cubicBezTo>
                <a:cubicBezTo>
                  <a:pt x="12844" y="16010"/>
                  <a:pt x="13635" y="8876"/>
                  <a:pt x="13745" y="6873"/>
                </a:cubicBezTo>
                <a:lnTo>
                  <a:pt x="13745" y="6382"/>
                </a:lnTo>
                <a:cubicBezTo>
                  <a:pt x="13745" y="6111"/>
                  <a:pt x="13525" y="5891"/>
                  <a:pt x="13255" y="5891"/>
                </a:cubicBezTo>
                <a:lnTo>
                  <a:pt x="11424" y="5891"/>
                </a:lnTo>
                <a:lnTo>
                  <a:pt x="15709" y="1217"/>
                </a:lnTo>
                <a:lnTo>
                  <a:pt x="19994" y="5891"/>
                </a:lnTo>
                <a:cubicBezTo>
                  <a:pt x="19994" y="5891"/>
                  <a:pt x="18164" y="5891"/>
                  <a:pt x="18164" y="5891"/>
                </a:cubicBezTo>
                <a:close/>
                <a:moveTo>
                  <a:pt x="21456" y="6035"/>
                </a:moveTo>
                <a:lnTo>
                  <a:pt x="16056" y="144"/>
                </a:lnTo>
                <a:cubicBezTo>
                  <a:pt x="15967" y="55"/>
                  <a:pt x="15845" y="0"/>
                  <a:pt x="15709" y="0"/>
                </a:cubicBezTo>
                <a:cubicBezTo>
                  <a:pt x="15573" y="0"/>
                  <a:pt x="15450" y="55"/>
                  <a:pt x="15362" y="144"/>
                </a:cubicBezTo>
                <a:lnTo>
                  <a:pt x="9962" y="6035"/>
                </a:lnTo>
                <a:cubicBezTo>
                  <a:pt x="9873" y="6124"/>
                  <a:pt x="9818" y="6247"/>
                  <a:pt x="9818" y="6382"/>
                </a:cubicBezTo>
                <a:cubicBezTo>
                  <a:pt x="9818" y="6653"/>
                  <a:pt x="10038" y="6873"/>
                  <a:pt x="10309" y="6873"/>
                </a:cubicBezTo>
                <a:lnTo>
                  <a:pt x="12715" y="6873"/>
                </a:lnTo>
                <a:cubicBezTo>
                  <a:pt x="12657" y="7916"/>
                  <a:pt x="12394" y="10507"/>
                  <a:pt x="11196" y="13351"/>
                </a:cubicBezTo>
                <a:cubicBezTo>
                  <a:pt x="9160" y="18184"/>
                  <a:pt x="5558" y="20618"/>
                  <a:pt x="491" y="20618"/>
                </a:cubicBezTo>
                <a:cubicBezTo>
                  <a:pt x="219" y="20618"/>
                  <a:pt x="0" y="20838"/>
                  <a:pt x="0" y="21109"/>
                </a:cubicBezTo>
                <a:cubicBezTo>
                  <a:pt x="0" y="21380"/>
                  <a:pt x="219" y="21600"/>
                  <a:pt x="491" y="21600"/>
                </a:cubicBezTo>
                <a:cubicBezTo>
                  <a:pt x="16610" y="21600"/>
                  <a:pt x="18450" y="9470"/>
                  <a:pt x="18658" y="6873"/>
                </a:cubicBezTo>
                <a:lnTo>
                  <a:pt x="21109" y="6873"/>
                </a:lnTo>
                <a:cubicBezTo>
                  <a:pt x="21380" y="6873"/>
                  <a:pt x="21600" y="6653"/>
                  <a:pt x="21600" y="6382"/>
                </a:cubicBezTo>
                <a:cubicBezTo>
                  <a:pt x="21600" y="6247"/>
                  <a:pt x="21545" y="6124"/>
                  <a:pt x="21456" y="603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28" name="Shape 2928"/>
          <p:cNvSpPr/>
          <p:nvPr/>
        </p:nvSpPr>
        <p:spPr>
          <a:xfrm>
            <a:off x="17756374" y="39327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6873" y="7855"/>
                </a:moveTo>
                <a:lnTo>
                  <a:pt x="6382" y="7855"/>
                </a:lnTo>
                <a:cubicBezTo>
                  <a:pt x="6110" y="7855"/>
                  <a:pt x="5891" y="8075"/>
                  <a:pt x="5891" y="8345"/>
                </a:cubicBezTo>
                <a:lnTo>
                  <a:pt x="5891" y="10176"/>
                </a:lnTo>
                <a:lnTo>
                  <a:pt x="1216" y="5891"/>
                </a:lnTo>
                <a:lnTo>
                  <a:pt x="5891" y="1606"/>
                </a:lnTo>
                <a:lnTo>
                  <a:pt x="5891" y="3436"/>
                </a:lnTo>
                <a:cubicBezTo>
                  <a:pt x="5891" y="3708"/>
                  <a:pt x="6110" y="3927"/>
                  <a:pt x="6382" y="3927"/>
                </a:cubicBezTo>
                <a:lnTo>
                  <a:pt x="6873" y="3927"/>
                </a:lnTo>
                <a:cubicBezTo>
                  <a:pt x="9012" y="4064"/>
                  <a:pt x="16791" y="5193"/>
                  <a:pt x="19651" y="14152"/>
                </a:cubicBezTo>
                <a:cubicBezTo>
                  <a:pt x="16010" y="8756"/>
                  <a:pt x="8876" y="7965"/>
                  <a:pt x="6873" y="7855"/>
                </a:cubicBezTo>
                <a:moveTo>
                  <a:pt x="6873" y="2942"/>
                </a:moveTo>
                <a:lnTo>
                  <a:pt x="6873" y="491"/>
                </a:lnTo>
                <a:cubicBezTo>
                  <a:pt x="6873" y="220"/>
                  <a:pt x="6653" y="0"/>
                  <a:pt x="6382" y="0"/>
                </a:cubicBezTo>
                <a:cubicBezTo>
                  <a:pt x="6246" y="0"/>
                  <a:pt x="6123" y="55"/>
                  <a:pt x="6035" y="144"/>
                </a:cubicBezTo>
                <a:lnTo>
                  <a:pt x="144" y="5544"/>
                </a:lnTo>
                <a:cubicBezTo>
                  <a:pt x="55" y="5633"/>
                  <a:pt x="0" y="5756"/>
                  <a:pt x="0" y="5891"/>
                </a:cubicBezTo>
                <a:cubicBezTo>
                  <a:pt x="0" y="6027"/>
                  <a:pt x="55" y="6150"/>
                  <a:pt x="144" y="6238"/>
                </a:cubicBezTo>
                <a:lnTo>
                  <a:pt x="6035" y="11638"/>
                </a:lnTo>
                <a:cubicBezTo>
                  <a:pt x="6123" y="11727"/>
                  <a:pt x="6246" y="11782"/>
                  <a:pt x="6382" y="11782"/>
                </a:cubicBezTo>
                <a:cubicBezTo>
                  <a:pt x="6653" y="11782"/>
                  <a:pt x="6873" y="11562"/>
                  <a:pt x="6873" y="11291"/>
                </a:cubicBezTo>
                <a:lnTo>
                  <a:pt x="6873" y="8884"/>
                </a:lnTo>
                <a:cubicBezTo>
                  <a:pt x="7916" y="8943"/>
                  <a:pt x="10507" y="9206"/>
                  <a:pt x="13350" y="10404"/>
                </a:cubicBezTo>
                <a:cubicBezTo>
                  <a:pt x="18183" y="12440"/>
                  <a:pt x="20618" y="16042"/>
                  <a:pt x="20618" y="21109"/>
                </a:cubicBezTo>
                <a:cubicBezTo>
                  <a:pt x="20618" y="21380"/>
                  <a:pt x="20838" y="21600"/>
                  <a:pt x="21109" y="21600"/>
                </a:cubicBezTo>
                <a:cubicBezTo>
                  <a:pt x="21380" y="21600"/>
                  <a:pt x="21600" y="21380"/>
                  <a:pt x="21600" y="21109"/>
                </a:cubicBezTo>
                <a:cubicBezTo>
                  <a:pt x="21600" y="4990"/>
                  <a:pt x="9470" y="3150"/>
                  <a:pt x="6873" y="294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29" name="Shape 2929"/>
          <p:cNvSpPr/>
          <p:nvPr/>
        </p:nvSpPr>
        <p:spPr>
          <a:xfrm>
            <a:off x="18822897" y="39327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5709" y="10176"/>
                </a:moveTo>
                <a:lnTo>
                  <a:pt x="15709" y="8345"/>
                </a:lnTo>
                <a:cubicBezTo>
                  <a:pt x="15709" y="8075"/>
                  <a:pt x="15490" y="7855"/>
                  <a:pt x="15218" y="7855"/>
                </a:cubicBezTo>
                <a:lnTo>
                  <a:pt x="14727" y="7855"/>
                </a:lnTo>
                <a:cubicBezTo>
                  <a:pt x="12724" y="7965"/>
                  <a:pt x="5590" y="8756"/>
                  <a:pt x="1949" y="14152"/>
                </a:cubicBezTo>
                <a:cubicBezTo>
                  <a:pt x="4809" y="5193"/>
                  <a:pt x="12588" y="4064"/>
                  <a:pt x="14727" y="3927"/>
                </a:cubicBezTo>
                <a:lnTo>
                  <a:pt x="15218" y="3927"/>
                </a:lnTo>
                <a:cubicBezTo>
                  <a:pt x="15490" y="3927"/>
                  <a:pt x="15709" y="3708"/>
                  <a:pt x="15709" y="3436"/>
                </a:cubicBezTo>
                <a:lnTo>
                  <a:pt x="15709" y="1606"/>
                </a:lnTo>
                <a:lnTo>
                  <a:pt x="20383" y="5891"/>
                </a:lnTo>
                <a:cubicBezTo>
                  <a:pt x="20383" y="5891"/>
                  <a:pt x="15709" y="10176"/>
                  <a:pt x="15709" y="10176"/>
                </a:cubicBezTo>
                <a:close/>
                <a:moveTo>
                  <a:pt x="21456" y="5544"/>
                </a:moveTo>
                <a:lnTo>
                  <a:pt x="15565" y="144"/>
                </a:lnTo>
                <a:cubicBezTo>
                  <a:pt x="15477" y="55"/>
                  <a:pt x="15354" y="0"/>
                  <a:pt x="15218" y="0"/>
                </a:cubicBezTo>
                <a:cubicBezTo>
                  <a:pt x="14947" y="0"/>
                  <a:pt x="14727" y="220"/>
                  <a:pt x="14727" y="491"/>
                </a:cubicBezTo>
                <a:lnTo>
                  <a:pt x="14727" y="2942"/>
                </a:lnTo>
                <a:cubicBezTo>
                  <a:pt x="12130" y="3150"/>
                  <a:pt x="0" y="4991"/>
                  <a:pt x="0" y="21109"/>
                </a:cubicBezTo>
                <a:cubicBezTo>
                  <a:pt x="0" y="21380"/>
                  <a:pt x="220" y="21600"/>
                  <a:pt x="491" y="21600"/>
                </a:cubicBezTo>
                <a:cubicBezTo>
                  <a:pt x="762" y="21600"/>
                  <a:pt x="982" y="21380"/>
                  <a:pt x="982" y="21109"/>
                </a:cubicBezTo>
                <a:cubicBezTo>
                  <a:pt x="982" y="16042"/>
                  <a:pt x="3417" y="12440"/>
                  <a:pt x="8250" y="10404"/>
                </a:cubicBezTo>
                <a:cubicBezTo>
                  <a:pt x="11093" y="9206"/>
                  <a:pt x="13684" y="8943"/>
                  <a:pt x="14727" y="8884"/>
                </a:cubicBezTo>
                <a:lnTo>
                  <a:pt x="14727" y="11291"/>
                </a:lnTo>
                <a:cubicBezTo>
                  <a:pt x="14727" y="11562"/>
                  <a:pt x="14947" y="11782"/>
                  <a:pt x="15218" y="11782"/>
                </a:cubicBezTo>
                <a:cubicBezTo>
                  <a:pt x="15354" y="11782"/>
                  <a:pt x="15477" y="11727"/>
                  <a:pt x="15565" y="11638"/>
                </a:cubicBezTo>
                <a:lnTo>
                  <a:pt x="21456" y="6238"/>
                </a:lnTo>
                <a:cubicBezTo>
                  <a:pt x="21545" y="6150"/>
                  <a:pt x="21600" y="6027"/>
                  <a:pt x="21600" y="5891"/>
                </a:cubicBezTo>
                <a:cubicBezTo>
                  <a:pt x="21600" y="5756"/>
                  <a:pt x="21545" y="5633"/>
                  <a:pt x="21456" y="554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30" name="Shape 2930"/>
          <p:cNvSpPr/>
          <p:nvPr/>
        </p:nvSpPr>
        <p:spPr>
          <a:xfrm>
            <a:off x="19889419" y="4034295"/>
            <a:ext cx="558655" cy="355508"/>
          </a:xfrm>
          <a:custGeom>
            <a:avLst/>
            <a:gdLst/>
            <a:ahLst/>
            <a:cxnLst>
              <a:cxn ang="0">
                <a:pos x="wd2" y="hd2"/>
              </a:cxn>
              <a:cxn ang="5400000">
                <a:pos x="wd2" y="hd2"/>
              </a:cxn>
              <a:cxn ang="10800000">
                <a:pos x="wd2" y="hd2"/>
              </a:cxn>
              <a:cxn ang="16200000">
                <a:pos x="wd2" y="hd2"/>
              </a:cxn>
            </a:cxnLst>
            <a:rect l="0" t="0" r="r" b="b"/>
            <a:pathLst>
              <a:path w="21600" h="21600" extrusionOk="0">
                <a:moveTo>
                  <a:pt x="15955" y="1543"/>
                </a:moveTo>
                <a:cubicBezTo>
                  <a:pt x="12837" y="1543"/>
                  <a:pt x="10309" y="5515"/>
                  <a:pt x="10309" y="10414"/>
                </a:cubicBezTo>
                <a:lnTo>
                  <a:pt x="10309" y="11186"/>
                </a:lnTo>
                <a:cubicBezTo>
                  <a:pt x="10309" y="15233"/>
                  <a:pt x="8221" y="18514"/>
                  <a:pt x="5645" y="18514"/>
                </a:cubicBezTo>
                <a:cubicBezTo>
                  <a:pt x="3070" y="18514"/>
                  <a:pt x="982" y="15233"/>
                  <a:pt x="982" y="11186"/>
                </a:cubicBezTo>
                <a:lnTo>
                  <a:pt x="982" y="10414"/>
                </a:lnTo>
                <a:cubicBezTo>
                  <a:pt x="982" y="6367"/>
                  <a:pt x="3070" y="3086"/>
                  <a:pt x="5645" y="3086"/>
                </a:cubicBezTo>
                <a:cubicBezTo>
                  <a:pt x="6670" y="3086"/>
                  <a:pt x="7575" y="3630"/>
                  <a:pt x="8321" y="4629"/>
                </a:cubicBezTo>
                <a:lnTo>
                  <a:pt x="6382" y="4629"/>
                </a:lnTo>
                <a:cubicBezTo>
                  <a:pt x="6110" y="4629"/>
                  <a:pt x="5891" y="4974"/>
                  <a:pt x="5891" y="5400"/>
                </a:cubicBezTo>
                <a:cubicBezTo>
                  <a:pt x="5891" y="5826"/>
                  <a:pt x="6110" y="6171"/>
                  <a:pt x="6382" y="6171"/>
                </a:cubicBezTo>
                <a:lnTo>
                  <a:pt x="9327" y="6171"/>
                </a:lnTo>
                <a:cubicBezTo>
                  <a:pt x="9599" y="6171"/>
                  <a:pt x="9818" y="5826"/>
                  <a:pt x="9818" y="5400"/>
                </a:cubicBezTo>
                <a:lnTo>
                  <a:pt x="9818" y="771"/>
                </a:lnTo>
                <a:cubicBezTo>
                  <a:pt x="9818" y="346"/>
                  <a:pt x="9599" y="0"/>
                  <a:pt x="9327" y="0"/>
                </a:cubicBezTo>
                <a:cubicBezTo>
                  <a:pt x="9056" y="0"/>
                  <a:pt x="8836" y="346"/>
                  <a:pt x="8836" y="771"/>
                </a:cubicBezTo>
                <a:lnTo>
                  <a:pt x="8836" y="3321"/>
                </a:lnTo>
                <a:cubicBezTo>
                  <a:pt x="7879" y="2160"/>
                  <a:pt x="6706" y="1543"/>
                  <a:pt x="5645" y="1543"/>
                </a:cubicBezTo>
                <a:cubicBezTo>
                  <a:pt x="2527" y="1543"/>
                  <a:pt x="0" y="5515"/>
                  <a:pt x="0" y="10414"/>
                </a:cubicBezTo>
                <a:lnTo>
                  <a:pt x="0" y="11186"/>
                </a:lnTo>
                <a:cubicBezTo>
                  <a:pt x="0" y="16085"/>
                  <a:pt x="2527" y="20057"/>
                  <a:pt x="5645" y="20057"/>
                </a:cubicBezTo>
                <a:cubicBezTo>
                  <a:pt x="8763" y="20057"/>
                  <a:pt x="11291" y="16085"/>
                  <a:pt x="11291" y="11186"/>
                </a:cubicBezTo>
                <a:lnTo>
                  <a:pt x="11291" y="10414"/>
                </a:lnTo>
                <a:cubicBezTo>
                  <a:pt x="11291" y="6367"/>
                  <a:pt x="13379" y="3086"/>
                  <a:pt x="15955" y="3086"/>
                </a:cubicBezTo>
                <a:cubicBezTo>
                  <a:pt x="18530" y="3086"/>
                  <a:pt x="20618" y="6367"/>
                  <a:pt x="20618" y="10414"/>
                </a:cubicBezTo>
                <a:lnTo>
                  <a:pt x="20618" y="11186"/>
                </a:lnTo>
                <a:cubicBezTo>
                  <a:pt x="20618" y="15233"/>
                  <a:pt x="18530" y="18514"/>
                  <a:pt x="15955" y="18514"/>
                </a:cubicBezTo>
                <a:cubicBezTo>
                  <a:pt x="14930" y="18514"/>
                  <a:pt x="14025" y="17970"/>
                  <a:pt x="13279" y="16971"/>
                </a:cubicBezTo>
                <a:lnTo>
                  <a:pt x="15218" y="16971"/>
                </a:lnTo>
                <a:cubicBezTo>
                  <a:pt x="15490" y="16971"/>
                  <a:pt x="15709" y="16626"/>
                  <a:pt x="15709" y="16200"/>
                </a:cubicBezTo>
                <a:cubicBezTo>
                  <a:pt x="15709" y="15774"/>
                  <a:pt x="15490" y="15429"/>
                  <a:pt x="15218" y="15429"/>
                </a:cubicBezTo>
                <a:lnTo>
                  <a:pt x="12273" y="15429"/>
                </a:lnTo>
                <a:cubicBezTo>
                  <a:pt x="12001" y="15429"/>
                  <a:pt x="11782" y="15774"/>
                  <a:pt x="11782" y="16200"/>
                </a:cubicBezTo>
                <a:lnTo>
                  <a:pt x="11782" y="20829"/>
                </a:lnTo>
                <a:cubicBezTo>
                  <a:pt x="11782" y="21255"/>
                  <a:pt x="12001" y="21600"/>
                  <a:pt x="12273" y="21600"/>
                </a:cubicBezTo>
                <a:cubicBezTo>
                  <a:pt x="12544" y="21600"/>
                  <a:pt x="12764" y="21255"/>
                  <a:pt x="12764" y="20829"/>
                </a:cubicBezTo>
                <a:lnTo>
                  <a:pt x="12764" y="18279"/>
                </a:lnTo>
                <a:cubicBezTo>
                  <a:pt x="13721" y="19441"/>
                  <a:pt x="14894" y="20057"/>
                  <a:pt x="15955" y="20057"/>
                </a:cubicBezTo>
                <a:cubicBezTo>
                  <a:pt x="19073" y="20057"/>
                  <a:pt x="21600" y="16085"/>
                  <a:pt x="21600" y="11186"/>
                </a:cubicBezTo>
                <a:lnTo>
                  <a:pt x="21600" y="10414"/>
                </a:lnTo>
                <a:cubicBezTo>
                  <a:pt x="21600" y="5515"/>
                  <a:pt x="19073" y="1543"/>
                  <a:pt x="15955" y="154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31" name="Shape 2931"/>
          <p:cNvSpPr/>
          <p:nvPr/>
        </p:nvSpPr>
        <p:spPr>
          <a:xfrm>
            <a:off x="20955941" y="4008902"/>
            <a:ext cx="558655" cy="406295"/>
          </a:xfrm>
          <a:custGeom>
            <a:avLst/>
            <a:gdLst/>
            <a:ahLst/>
            <a:cxnLst>
              <a:cxn ang="0">
                <a:pos x="wd2" y="hd2"/>
              </a:cxn>
              <a:cxn ang="5400000">
                <a:pos x="wd2" y="hd2"/>
              </a:cxn>
              <a:cxn ang="10800000">
                <a:pos x="wd2" y="hd2"/>
              </a:cxn>
              <a:cxn ang="16200000">
                <a:pos x="wd2" y="hd2"/>
              </a:cxn>
            </a:cxnLst>
            <a:rect l="0" t="0" r="r" b="b"/>
            <a:pathLst>
              <a:path w="21600" h="21600" extrusionOk="0">
                <a:moveTo>
                  <a:pt x="19924" y="4050"/>
                </a:moveTo>
                <a:lnTo>
                  <a:pt x="18798" y="5598"/>
                </a:lnTo>
                <a:cubicBezTo>
                  <a:pt x="18709" y="5720"/>
                  <a:pt x="18655" y="5889"/>
                  <a:pt x="18655" y="6075"/>
                </a:cubicBezTo>
                <a:cubicBezTo>
                  <a:pt x="18655" y="6448"/>
                  <a:pt x="18874" y="6750"/>
                  <a:pt x="19145" y="6750"/>
                </a:cubicBezTo>
                <a:cubicBezTo>
                  <a:pt x="19281" y="6750"/>
                  <a:pt x="19404" y="6674"/>
                  <a:pt x="19493" y="6552"/>
                </a:cubicBezTo>
                <a:lnTo>
                  <a:pt x="21456" y="3853"/>
                </a:lnTo>
                <a:cubicBezTo>
                  <a:pt x="21545" y="3731"/>
                  <a:pt x="21600" y="3562"/>
                  <a:pt x="21600" y="3375"/>
                </a:cubicBezTo>
                <a:cubicBezTo>
                  <a:pt x="21600" y="3189"/>
                  <a:pt x="21545" y="3020"/>
                  <a:pt x="21456" y="2898"/>
                </a:cubicBezTo>
                <a:lnTo>
                  <a:pt x="19493" y="198"/>
                </a:lnTo>
                <a:cubicBezTo>
                  <a:pt x="19403" y="76"/>
                  <a:pt x="19281" y="0"/>
                  <a:pt x="19145" y="0"/>
                </a:cubicBezTo>
                <a:cubicBezTo>
                  <a:pt x="18874" y="0"/>
                  <a:pt x="18655" y="303"/>
                  <a:pt x="18655" y="675"/>
                </a:cubicBezTo>
                <a:cubicBezTo>
                  <a:pt x="18655" y="862"/>
                  <a:pt x="18709" y="1031"/>
                  <a:pt x="18799" y="1153"/>
                </a:cubicBezTo>
                <a:lnTo>
                  <a:pt x="19924" y="2700"/>
                </a:lnTo>
                <a:lnTo>
                  <a:pt x="15218" y="2700"/>
                </a:lnTo>
                <a:cubicBezTo>
                  <a:pt x="15065" y="2700"/>
                  <a:pt x="14933" y="2803"/>
                  <a:pt x="14843" y="2954"/>
                </a:cubicBezTo>
                <a:lnTo>
                  <a:pt x="14838" y="2948"/>
                </a:lnTo>
                <a:lnTo>
                  <a:pt x="6149" y="17550"/>
                </a:lnTo>
                <a:lnTo>
                  <a:pt x="491" y="17550"/>
                </a:lnTo>
                <a:cubicBezTo>
                  <a:pt x="220" y="17550"/>
                  <a:pt x="0" y="17853"/>
                  <a:pt x="0" y="18225"/>
                </a:cubicBezTo>
                <a:cubicBezTo>
                  <a:pt x="0" y="18598"/>
                  <a:pt x="220" y="18900"/>
                  <a:pt x="491" y="18900"/>
                </a:cubicBezTo>
                <a:lnTo>
                  <a:pt x="6382" y="18900"/>
                </a:lnTo>
                <a:cubicBezTo>
                  <a:pt x="6535" y="18900"/>
                  <a:pt x="6667" y="18798"/>
                  <a:pt x="6757" y="18647"/>
                </a:cubicBezTo>
                <a:lnTo>
                  <a:pt x="6762" y="18652"/>
                </a:lnTo>
                <a:lnTo>
                  <a:pt x="15451" y="4050"/>
                </a:lnTo>
                <a:cubicBezTo>
                  <a:pt x="15451" y="4050"/>
                  <a:pt x="19924" y="4050"/>
                  <a:pt x="19924" y="4050"/>
                </a:cubicBezTo>
                <a:close/>
                <a:moveTo>
                  <a:pt x="19493" y="15048"/>
                </a:moveTo>
                <a:cubicBezTo>
                  <a:pt x="19403" y="14926"/>
                  <a:pt x="19281" y="14850"/>
                  <a:pt x="19145" y="14850"/>
                </a:cubicBezTo>
                <a:cubicBezTo>
                  <a:pt x="18874" y="14850"/>
                  <a:pt x="18655" y="15153"/>
                  <a:pt x="18655" y="15525"/>
                </a:cubicBezTo>
                <a:cubicBezTo>
                  <a:pt x="18655" y="15712"/>
                  <a:pt x="18709" y="15880"/>
                  <a:pt x="18798" y="16002"/>
                </a:cubicBezTo>
                <a:lnTo>
                  <a:pt x="19924" y="17550"/>
                </a:lnTo>
                <a:lnTo>
                  <a:pt x="15451" y="17550"/>
                </a:lnTo>
                <a:lnTo>
                  <a:pt x="12386" y="12399"/>
                </a:lnTo>
                <a:lnTo>
                  <a:pt x="11751" y="13465"/>
                </a:lnTo>
                <a:lnTo>
                  <a:pt x="14838" y="18652"/>
                </a:lnTo>
                <a:lnTo>
                  <a:pt x="14843" y="18647"/>
                </a:lnTo>
                <a:cubicBezTo>
                  <a:pt x="14933" y="18798"/>
                  <a:pt x="15065" y="18900"/>
                  <a:pt x="15218" y="18900"/>
                </a:cubicBezTo>
                <a:lnTo>
                  <a:pt x="19924" y="18900"/>
                </a:lnTo>
                <a:lnTo>
                  <a:pt x="18798" y="20448"/>
                </a:lnTo>
                <a:cubicBezTo>
                  <a:pt x="18709" y="20570"/>
                  <a:pt x="18655" y="20739"/>
                  <a:pt x="18655" y="20925"/>
                </a:cubicBezTo>
                <a:cubicBezTo>
                  <a:pt x="18655" y="21298"/>
                  <a:pt x="18874" y="21600"/>
                  <a:pt x="19145" y="21600"/>
                </a:cubicBezTo>
                <a:cubicBezTo>
                  <a:pt x="19281" y="21600"/>
                  <a:pt x="19403" y="21525"/>
                  <a:pt x="19493" y="21402"/>
                </a:cubicBezTo>
                <a:lnTo>
                  <a:pt x="21456" y="18702"/>
                </a:lnTo>
                <a:cubicBezTo>
                  <a:pt x="21545" y="18580"/>
                  <a:pt x="21600" y="18412"/>
                  <a:pt x="21600" y="18225"/>
                </a:cubicBezTo>
                <a:cubicBezTo>
                  <a:pt x="21600" y="18039"/>
                  <a:pt x="21545" y="17870"/>
                  <a:pt x="21456" y="17748"/>
                </a:cubicBezTo>
                <a:cubicBezTo>
                  <a:pt x="21456" y="17748"/>
                  <a:pt x="19493" y="15048"/>
                  <a:pt x="19493" y="15048"/>
                </a:cubicBezTo>
                <a:close/>
                <a:moveTo>
                  <a:pt x="491" y="4050"/>
                </a:moveTo>
                <a:lnTo>
                  <a:pt x="6148" y="4050"/>
                </a:lnTo>
                <a:lnTo>
                  <a:pt x="9214" y="9201"/>
                </a:lnTo>
                <a:lnTo>
                  <a:pt x="9849" y="8136"/>
                </a:lnTo>
                <a:lnTo>
                  <a:pt x="6762" y="2948"/>
                </a:lnTo>
                <a:lnTo>
                  <a:pt x="6756" y="2954"/>
                </a:lnTo>
                <a:cubicBezTo>
                  <a:pt x="6667" y="2803"/>
                  <a:pt x="6535" y="2700"/>
                  <a:pt x="6382" y="2700"/>
                </a:cubicBezTo>
                <a:lnTo>
                  <a:pt x="491" y="2700"/>
                </a:lnTo>
                <a:cubicBezTo>
                  <a:pt x="220" y="2700"/>
                  <a:pt x="0" y="3003"/>
                  <a:pt x="0" y="3375"/>
                </a:cubicBezTo>
                <a:cubicBezTo>
                  <a:pt x="0" y="3748"/>
                  <a:pt x="220" y="4050"/>
                  <a:pt x="491" y="405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32" name="Shape 2932"/>
          <p:cNvSpPr/>
          <p:nvPr/>
        </p:nvSpPr>
        <p:spPr>
          <a:xfrm>
            <a:off x="22022463" y="3983508"/>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1964" y="12000"/>
                </a:moveTo>
                <a:cubicBezTo>
                  <a:pt x="1421" y="12000"/>
                  <a:pt x="982" y="11462"/>
                  <a:pt x="982" y="10800"/>
                </a:cubicBezTo>
                <a:cubicBezTo>
                  <a:pt x="982" y="10138"/>
                  <a:pt x="1421" y="9600"/>
                  <a:pt x="1964" y="9600"/>
                </a:cubicBezTo>
                <a:cubicBezTo>
                  <a:pt x="2505" y="9600"/>
                  <a:pt x="2945" y="10138"/>
                  <a:pt x="2945" y="10800"/>
                </a:cubicBezTo>
                <a:cubicBezTo>
                  <a:pt x="2945" y="11462"/>
                  <a:pt x="2505" y="12000"/>
                  <a:pt x="1964" y="12000"/>
                </a:cubicBezTo>
                <a:moveTo>
                  <a:pt x="21456" y="10376"/>
                </a:moveTo>
                <a:lnTo>
                  <a:pt x="18511" y="6776"/>
                </a:lnTo>
                <a:cubicBezTo>
                  <a:pt x="18422" y="6667"/>
                  <a:pt x="18299" y="6600"/>
                  <a:pt x="18164" y="6600"/>
                </a:cubicBezTo>
                <a:cubicBezTo>
                  <a:pt x="17892" y="6600"/>
                  <a:pt x="17673" y="6869"/>
                  <a:pt x="17673" y="7200"/>
                </a:cubicBezTo>
                <a:cubicBezTo>
                  <a:pt x="17673" y="7366"/>
                  <a:pt x="17728" y="7516"/>
                  <a:pt x="17817" y="7624"/>
                </a:cubicBezTo>
                <a:lnTo>
                  <a:pt x="19924" y="10200"/>
                </a:lnTo>
                <a:lnTo>
                  <a:pt x="8058" y="10200"/>
                </a:lnTo>
                <a:lnTo>
                  <a:pt x="14727" y="2048"/>
                </a:lnTo>
                <a:lnTo>
                  <a:pt x="14727" y="5400"/>
                </a:lnTo>
                <a:cubicBezTo>
                  <a:pt x="14727" y="5732"/>
                  <a:pt x="14947" y="6000"/>
                  <a:pt x="15218" y="6000"/>
                </a:cubicBezTo>
                <a:cubicBezTo>
                  <a:pt x="15489" y="6000"/>
                  <a:pt x="15709" y="5732"/>
                  <a:pt x="15709" y="5400"/>
                </a:cubicBezTo>
                <a:lnTo>
                  <a:pt x="15709" y="600"/>
                </a:lnTo>
                <a:cubicBezTo>
                  <a:pt x="15709" y="269"/>
                  <a:pt x="15489" y="0"/>
                  <a:pt x="15218" y="0"/>
                </a:cubicBezTo>
                <a:lnTo>
                  <a:pt x="11291" y="0"/>
                </a:lnTo>
                <a:cubicBezTo>
                  <a:pt x="11020" y="0"/>
                  <a:pt x="10800" y="269"/>
                  <a:pt x="10800" y="600"/>
                </a:cubicBezTo>
                <a:cubicBezTo>
                  <a:pt x="10800" y="932"/>
                  <a:pt x="11020" y="1200"/>
                  <a:pt x="11291" y="1200"/>
                </a:cubicBezTo>
                <a:lnTo>
                  <a:pt x="14033" y="1200"/>
                </a:lnTo>
                <a:lnTo>
                  <a:pt x="6669" y="10200"/>
                </a:lnTo>
                <a:lnTo>
                  <a:pt x="3858" y="10200"/>
                </a:lnTo>
                <a:cubicBezTo>
                  <a:pt x="3639" y="9167"/>
                  <a:pt x="2877" y="8400"/>
                  <a:pt x="1964" y="8400"/>
                </a:cubicBezTo>
                <a:cubicBezTo>
                  <a:pt x="879" y="8400"/>
                  <a:pt x="0" y="9475"/>
                  <a:pt x="0" y="10800"/>
                </a:cubicBezTo>
                <a:cubicBezTo>
                  <a:pt x="0" y="12125"/>
                  <a:pt x="879" y="13200"/>
                  <a:pt x="1964" y="13200"/>
                </a:cubicBezTo>
                <a:cubicBezTo>
                  <a:pt x="2877" y="13200"/>
                  <a:pt x="3639" y="12434"/>
                  <a:pt x="3858" y="11400"/>
                </a:cubicBezTo>
                <a:lnTo>
                  <a:pt x="6669" y="11400"/>
                </a:lnTo>
                <a:lnTo>
                  <a:pt x="14033" y="20400"/>
                </a:lnTo>
                <a:lnTo>
                  <a:pt x="11291" y="20400"/>
                </a:lnTo>
                <a:cubicBezTo>
                  <a:pt x="11020" y="20400"/>
                  <a:pt x="10800" y="20669"/>
                  <a:pt x="10800" y="21000"/>
                </a:cubicBezTo>
                <a:cubicBezTo>
                  <a:pt x="10800" y="21332"/>
                  <a:pt x="11020" y="21600"/>
                  <a:pt x="11291" y="21600"/>
                </a:cubicBezTo>
                <a:lnTo>
                  <a:pt x="15218" y="21600"/>
                </a:lnTo>
                <a:cubicBezTo>
                  <a:pt x="15489" y="21600"/>
                  <a:pt x="15709" y="21332"/>
                  <a:pt x="15709" y="21000"/>
                </a:cubicBezTo>
                <a:lnTo>
                  <a:pt x="15709" y="16200"/>
                </a:lnTo>
                <a:cubicBezTo>
                  <a:pt x="15709" y="15869"/>
                  <a:pt x="15489" y="15600"/>
                  <a:pt x="15218" y="15600"/>
                </a:cubicBezTo>
                <a:cubicBezTo>
                  <a:pt x="14947" y="15600"/>
                  <a:pt x="14727" y="15869"/>
                  <a:pt x="14727" y="16200"/>
                </a:cubicBezTo>
                <a:lnTo>
                  <a:pt x="14727" y="19552"/>
                </a:lnTo>
                <a:lnTo>
                  <a:pt x="8058" y="11400"/>
                </a:lnTo>
                <a:lnTo>
                  <a:pt x="19924" y="11400"/>
                </a:lnTo>
                <a:lnTo>
                  <a:pt x="17817" y="13976"/>
                </a:lnTo>
                <a:cubicBezTo>
                  <a:pt x="17728" y="14085"/>
                  <a:pt x="17673" y="14235"/>
                  <a:pt x="17673" y="14400"/>
                </a:cubicBezTo>
                <a:cubicBezTo>
                  <a:pt x="17673" y="14732"/>
                  <a:pt x="17892" y="15000"/>
                  <a:pt x="18164" y="15000"/>
                </a:cubicBezTo>
                <a:cubicBezTo>
                  <a:pt x="18299" y="15000"/>
                  <a:pt x="18422" y="14933"/>
                  <a:pt x="18511" y="14824"/>
                </a:cubicBezTo>
                <a:lnTo>
                  <a:pt x="21456" y="11224"/>
                </a:lnTo>
                <a:cubicBezTo>
                  <a:pt x="21545" y="11116"/>
                  <a:pt x="21600" y="10966"/>
                  <a:pt x="21600" y="10800"/>
                </a:cubicBezTo>
                <a:cubicBezTo>
                  <a:pt x="21600" y="10635"/>
                  <a:pt x="21545" y="10485"/>
                  <a:pt x="21456" y="1037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33" name="Shape 2933"/>
          <p:cNvSpPr/>
          <p:nvPr/>
        </p:nvSpPr>
        <p:spPr>
          <a:xfrm>
            <a:off x="11459754" y="1796328"/>
            <a:ext cx="1232368" cy="538461"/>
          </a:xfrm>
          <a:prstGeom prst="rect">
            <a:avLst/>
          </a:prstGeom>
          <a:solidFill>
            <a:srgbClr val="57575B"/>
          </a:solidFill>
          <a:ln w="12700">
            <a:miter lim="400000"/>
          </a:ln>
          <a:extLst>
            <a:ext uri="{C572A759-6A51-4108-AA02-DFA0A04FC94B}">
              <ma14:wrappingTextBoxFlag xmlns:ma14="http://schemas.microsoft.com/office/mac/drawingml/2011/main" val="1"/>
            </a:ext>
          </a:extLst>
        </p:spPr>
        <p:txBody>
          <a:bodyPr wrap="none" lIns="38090" tIns="38090" rIns="38090" bIns="38090" anchor="ctr">
            <a:spAutoFit/>
          </a:bodyPr>
          <a:lstStyle>
            <a:lvl1pPr algn="l">
              <a:defRPr sz="3000" b="1" cap="none" spc="-90">
                <a:solidFill>
                  <a:srgbClr val="1C1D21"/>
                </a:solidFill>
                <a:latin typeface="+mj-lt"/>
                <a:ea typeface="+mj-ea"/>
                <a:cs typeface="+mj-cs"/>
                <a:sym typeface="Karla"/>
              </a:defRPr>
            </a:lvl1pPr>
          </a:lstStyle>
          <a:p>
            <a:r>
              <a:rPr sz="2999" b="0" dirty="0">
                <a:solidFill>
                  <a:schemeClr val="bg1"/>
                </a:solidFill>
                <a:latin typeface="Lato" charset="0"/>
                <a:ea typeface="Lato" charset="0"/>
                <a:cs typeface="Lato" charset="0"/>
              </a:rPr>
              <a:t>Arrows</a:t>
            </a:r>
          </a:p>
        </p:txBody>
      </p:sp>
      <p:sp>
        <p:nvSpPr>
          <p:cNvPr id="2934" name="Shape 2934"/>
          <p:cNvSpPr/>
          <p:nvPr/>
        </p:nvSpPr>
        <p:spPr>
          <a:xfrm>
            <a:off x="1834722" y="6591788"/>
            <a:ext cx="40629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35" name="Shape 2935"/>
          <p:cNvSpPr/>
          <p:nvPr/>
        </p:nvSpPr>
        <p:spPr>
          <a:xfrm>
            <a:off x="2825063" y="6591787"/>
            <a:ext cx="558252" cy="558333"/>
          </a:xfrm>
          <a:custGeom>
            <a:avLst/>
            <a:gdLst/>
            <a:ahLst/>
            <a:cxnLst>
              <a:cxn ang="0">
                <a:pos x="wd2" y="hd2"/>
              </a:cxn>
              <a:cxn ang="5400000">
                <a:pos x="wd2" y="hd2"/>
              </a:cxn>
              <a:cxn ang="10800000">
                <a:pos x="wd2" y="hd2"/>
              </a:cxn>
              <a:cxn ang="16200000">
                <a:pos x="wd2" y="hd2"/>
              </a:cxn>
            </a:cxnLst>
            <a:rect l="0" t="0" r="r" b="b"/>
            <a:pathLst>
              <a:path w="21531" h="21600" extrusionOk="0">
                <a:moveTo>
                  <a:pt x="6365" y="15409"/>
                </a:moveTo>
                <a:cubicBezTo>
                  <a:pt x="5782" y="14888"/>
                  <a:pt x="4858" y="14006"/>
                  <a:pt x="3935" y="12895"/>
                </a:cubicBezTo>
                <a:cubicBezTo>
                  <a:pt x="2587" y="11273"/>
                  <a:pt x="979" y="8835"/>
                  <a:pt x="979" y="6430"/>
                </a:cubicBezTo>
                <a:cubicBezTo>
                  <a:pt x="979" y="3427"/>
                  <a:pt x="3396" y="982"/>
                  <a:pt x="6366" y="982"/>
                </a:cubicBezTo>
                <a:cubicBezTo>
                  <a:pt x="9336" y="982"/>
                  <a:pt x="11752" y="3427"/>
                  <a:pt x="11752" y="6430"/>
                </a:cubicBezTo>
                <a:cubicBezTo>
                  <a:pt x="11752" y="10208"/>
                  <a:pt x="7888" y="14044"/>
                  <a:pt x="6365" y="15409"/>
                </a:cubicBezTo>
                <a:moveTo>
                  <a:pt x="6366" y="0"/>
                </a:moveTo>
                <a:cubicBezTo>
                  <a:pt x="2850" y="0"/>
                  <a:pt x="0" y="2879"/>
                  <a:pt x="0" y="6430"/>
                </a:cubicBezTo>
                <a:cubicBezTo>
                  <a:pt x="0" y="11655"/>
                  <a:pt x="6366" y="16701"/>
                  <a:pt x="6366" y="16701"/>
                </a:cubicBezTo>
                <a:cubicBezTo>
                  <a:pt x="6366" y="16701"/>
                  <a:pt x="12732" y="11655"/>
                  <a:pt x="12732" y="6430"/>
                </a:cubicBezTo>
                <a:cubicBezTo>
                  <a:pt x="12732" y="2879"/>
                  <a:pt x="9882" y="0"/>
                  <a:pt x="6366" y="0"/>
                </a:cubicBezTo>
                <a:moveTo>
                  <a:pt x="17357" y="19604"/>
                </a:moveTo>
                <a:cubicBezTo>
                  <a:pt x="17127" y="19764"/>
                  <a:pt x="16856" y="19909"/>
                  <a:pt x="16554" y="20033"/>
                </a:cubicBezTo>
                <a:cubicBezTo>
                  <a:pt x="16304" y="20137"/>
                  <a:pt x="16185" y="20424"/>
                  <a:pt x="16288" y="20675"/>
                </a:cubicBezTo>
                <a:cubicBezTo>
                  <a:pt x="16365" y="20865"/>
                  <a:pt x="16548" y="20979"/>
                  <a:pt x="16740" y="20979"/>
                </a:cubicBezTo>
                <a:cubicBezTo>
                  <a:pt x="16802" y="20979"/>
                  <a:pt x="16866" y="20967"/>
                  <a:pt x="16926" y="20942"/>
                </a:cubicBezTo>
                <a:cubicBezTo>
                  <a:pt x="17294" y="20790"/>
                  <a:pt x="17627" y="20611"/>
                  <a:pt x="17915" y="20411"/>
                </a:cubicBezTo>
                <a:cubicBezTo>
                  <a:pt x="18138" y="20256"/>
                  <a:pt x="18193" y="19950"/>
                  <a:pt x="18039" y="19727"/>
                </a:cubicBezTo>
                <a:cubicBezTo>
                  <a:pt x="17885" y="19505"/>
                  <a:pt x="17579" y="19449"/>
                  <a:pt x="17357" y="19604"/>
                </a:cubicBezTo>
                <a:moveTo>
                  <a:pt x="16249" y="13042"/>
                </a:moveTo>
                <a:cubicBezTo>
                  <a:pt x="16109" y="12790"/>
                  <a:pt x="16024" y="12529"/>
                  <a:pt x="15995" y="12265"/>
                </a:cubicBezTo>
                <a:cubicBezTo>
                  <a:pt x="15966" y="11995"/>
                  <a:pt x="15731" y="11801"/>
                  <a:pt x="15456" y="11829"/>
                </a:cubicBezTo>
                <a:cubicBezTo>
                  <a:pt x="15187" y="11859"/>
                  <a:pt x="14992" y="12100"/>
                  <a:pt x="15022" y="12370"/>
                </a:cubicBezTo>
                <a:cubicBezTo>
                  <a:pt x="15064" y="12767"/>
                  <a:pt x="15190" y="13154"/>
                  <a:pt x="15395" y="13522"/>
                </a:cubicBezTo>
                <a:cubicBezTo>
                  <a:pt x="15484" y="13682"/>
                  <a:pt x="15651" y="13773"/>
                  <a:pt x="15822" y="13773"/>
                </a:cubicBezTo>
                <a:cubicBezTo>
                  <a:pt x="15904" y="13773"/>
                  <a:pt x="15985" y="13753"/>
                  <a:pt x="16061" y="13710"/>
                </a:cubicBezTo>
                <a:cubicBezTo>
                  <a:pt x="16297" y="13578"/>
                  <a:pt x="16382" y="13279"/>
                  <a:pt x="16249" y="13042"/>
                </a:cubicBezTo>
                <a:moveTo>
                  <a:pt x="18249" y="15254"/>
                </a:moveTo>
                <a:cubicBezTo>
                  <a:pt x="18041" y="14981"/>
                  <a:pt x="17803" y="14708"/>
                  <a:pt x="17538" y="14439"/>
                </a:cubicBezTo>
                <a:cubicBezTo>
                  <a:pt x="17349" y="14246"/>
                  <a:pt x="17039" y="14244"/>
                  <a:pt x="16845" y="14434"/>
                </a:cubicBezTo>
                <a:cubicBezTo>
                  <a:pt x="16653" y="14624"/>
                  <a:pt x="16651" y="14935"/>
                  <a:pt x="16841" y="15129"/>
                </a:cubicBezTo>
                <a:cubicBezTo>
                  <a:pt x="17076" y="15368"/>
                  <a:pt x="17288" y="15612"/>
                  <a:pt x="17471" y="15851"/>
                </a:cubicBezTo>
                <a:cubicBezTo>
                  <a:pt x="17568" y="15977"/>
                  <a:pt x="17713" y="16043"/>
                  <a:pt x="17860" y="16043"/>
                </a:cubicBezTo>
                <a:cubicBezTo>
                  <a:pt x="17964" y="16043"/>
                  <a:pt x="18068" y="16011"/>
                  <a:pt x="18157" y="15942"/>
                </a:cubicBezTo>
                <a:cubicBezTo>
                  <a:pt x="18373" y="15777"/>
                  <a:pt x="18413" y="15469"/>
                  <a:pt x="18249" y="15254"/>
                </a:cubicBezTo>
                <a:moveTo>
                  <a:pt x="21476" y="5928"/>
                </a:moveTo>
                <a:cubicBezTo>
                  <a:pt x="21352" y="5687"/>
                  <a:pt x="21057" y="5592"/>
                  <a:pt x="20817" y="5717"/>
                </a:cubicBezTo>
                <a:cubicBezTo>
                  <a:pt x="20817" y="5717"/>
                  <a:pt x="20650" y="5803"/>
                  <a:pt x="20371" y="5962"/>
                </a:cubicBezTo>
                <a:cubicBezTo>
                  <a:pt x="20136" y="6096"/>
                  <a:pt x="20054" y="6396"/>
                  <a:pt x="20188" y="6632"/>
                </a:cubicBezTo>
                <a:cubicBezTo>
                  <a:pt x="20278" y="6791"/>
                  <a:pt x="20444" y="6880"/>
                  <a:pt x="20614" y="6880"/>
                </a:cubicBezTo>
                <a:cubicBezTo>
                  <a:pt x="20697" y="6880"/>
                  <a:pt x="20780" y="6859"/>
                  <a:pt x="20856" y="6815"/>
                </a:cubicBezTo>
                <a:cubicBezTo>
                  <a:pt x="21108" y="6672"/>
                  <a:pt x="21261" y="6592"/>
                  <a:pt x="21265" y="6590"/>
                </a:cubicBezTo>
                <a:cubicBezTo>
                  <a:pt x="21506" y="6466"/>
                  <a:pt x="21600" y="6170"/>
                  <a:pt x="21476" y="5928"/>
                </a:cubicBezTo>
                <a:moveTo>
                  <a:pt x="18659" y="16886"/>
                </a:moveTo>
                <a:cubicBezTo>
                  <a:pt x="18395" y="16941"/>
                  <a:pt x="18225" y="17201"/>
                  <a:pt x="18280" y="17467"/>
                </a:cubicBezTo>
                <a:cubicBezTo>
                  <a:pt x="18312" y="17625"/>
                  <a:pt x="18330" y="17781"/>
                  <a:pt x="18330" y="17929"/>
                </a:cubicBezTo>
                <a:cubicBezTo>
                  <a:pt x="18330" y="18050"/>
                  <a:pt x="18318" y="18171"/>
                  <a:pt x="18296" y="18287"/>
                </a:cubicBezTo>
                <a:cubicBezTo>
                  <a:pt x="18244" y="18554"/>
                  <a:pt x="18418" y="18811"/>
                  <a:pt x="18683" y="18862"/>
                </a:cubicBezTo>
                <a:cubicBezTo>
                  <a:pt x="18715" y="18869"/>
                  <a:pt x="18746" y="18871"/>
                  <a:pt x="18777" y="18871"/>
                </a:cubicBezTo>
                <a:cubicBezTo>
                  <a:pt x="19007" y="18871"/>
                  <a:pt x="19212" y="18708"/>
                  <a:pt x="19257" y="18473"/>
                </a:cubicBezTo>
                <a:cubicBezTo>
                  <a:pt x="19292" y="18296"/>
                  <a:pt x="19309" y="18114"/>
                  <a:pt x="19309" y="17929"/>
                </a:cubicBezTo>
                <a:cubicBezTo>
                  <a:pt x="19309" y="17715"/>
                  <a:pt x="19285" y="17492"/>
                  <a:pt x="19239" y="17267"/>
                </a:cubicBezTo>
                <a:cubicBezTo>
                  <a:pt x="19183" y="17001"/>
                  <a:pt x="18923" y="16832"/>
                  <a:pt x="18659" y="16886"/>
                </a:cubicBezTo>
                <a:moveTo>
                  <a:pt x="18590" y="7106"/>
                </a:moveTo>
                <a:cubicBezTo>
                  <a:pt x="18317" y="7303"/>
                  <a:pt x="18035" y="7518"/>
                  <a:pt x="17756" y="7745"/>
                </a:cubicBezTo>
                <a:cubicBezTo>
                  <a:pt x="17546" y="7917"/>
                  <a:pt x="17515" y="8226"/>
                  <a:pt x="17686" y="8436"/>
                </a:cubicBezTo>
                <a:cubicBezTo>
                  <a:pt x="17783" y="8556"/>
                  <a:pt x="17924" y="8617"/>
                  <a:pt x="18066" y="8617"/>
                </a:cubicBezTo>
                <a:cubicBezTo>
                  <a:pt x="18174" y="8617"/>
                  <a:pt x="18284" y="8581"/>
                  <a:pt x="18374" y="8507"/>
                </a:cubicBezTo>
                <a:cubicBezTo>
                  <a:pt x="18637" y="8292"/>
                  <a:pt x="18903" y="8090"/>
                  <a:pt x="19161" y="7905"/>
                </a:cubicBezTo>
                <a:cubicBezTo>
                  <a:pt x="19380" y="7747"/>
                  <a:pt x="19431" y="7440"/>
                  <a:pt x="19273" y="7220"/>
                </a:cubicBezTo>
                <a:cubicBezTo>
                  <a:pt x="19116" y="6999"/>
                  <a:pt x="18810" y="6949"/>
                  <a:pt x="18590" y="7106"/>
                </a:cubicBezTo>
                <a:moveTo>
                  <a:pt x="14704" y="20512"/>
                </a:moveTo>
                <a:cubicBezTo>
                  <a:pt x="14393" y="20556"/>
                  <a:pt x="14065" y="20590"/>
                  <a:pt x="13729" y="20611"/>
                </a:cubicBezTo>
                <a:cubicBezTo>
                  <a:pt x="13459" y="20629"/>
                  <a:pt x="13254" y="20863"/>
                  <a:pt x="13272" y="21134"/>
                </a:cubicBezTo>
                <a:cubicBezTo>
                  <a:pt x="13289" y="21394"/>
                  <a:pt x="13504" y="21593"/>
                  <a:pt x="13760" y="21593"/>
                </a:cubicBezTo>
                <a:cubicBezTo>
                  <a:pt x="13771" y="21593"/>
                  <a:pt x="13781" y="21592"/>
                  <a:pt x="13792" y="21592"/>
                </a:cubicBezTo>
                <a:cubicBezTo>
                  <a:pt x="14152" y="21568"/>
                  <a:pt x="14506" y="21533"/>
                  <a:pt x="14842" y="21485"/>
                </a:cubicBezTo>
                <a:cubicBezTo>
                  <a:pt x="15110" y="21447"/>
                  <a:pt x="15296" y="21198"/>
                  <a:pt x="15258" y="20929"/>
                </a:cubicBezTo>
                <a:cubicBezTo>
                  <a:pt x="15220" y="20661"/>
                  <a:pt x="14973" y="20472"/>
                  <a:pt x="14704" y="20512"/>
                </a:cubicBezTo>
                <a:moveTo>
                  <a:pt x="8893" y="20109"/>
                </a:moveTo>
                <a:cubicBezTo>
                  <a:pt x="8582" y="19997"/>
                  <a:pt x="8299" y="19866"/>
                  <a:pt x="8052" y="19721"/>
                </a:cubicBezTo>
                <a:cubicBezTo>
                  <a:pt x="7818" y="19582"/>
                  <a:pt x="7519" y="19663"/>
                  <a:pt x="7382" y="19896"/>
                </a:cubicBezTo>
                <a:cubicBezTo>
                  <a:pt x="7244" y="20130"/>
                  <a:pt x="7323" y="20432"/>
                  <a:pt x="7556" y="20568"/>
                </a:cubicBezTo>
                <a:cubicBezTo>
                  <a:pt x="7856" y="20744"/>
                  <a:pt x="8194" y="20901"/>
                  <a:pt x="8562" y="21034"/>
                </a:cubicBezTo>
                <a:cubicBezTo>
                  <a:pt x="8617" y="21053"/>
                  <a:pt x="8672" y="21062"/>
                  <a:pt x="8728" y="21062"/>
                </a:cubicBezTo>
                <a:cubicBezTo>
                  <a:pt x="8928" y="21062"/>
                  <a:pt x="9117" y="20938"/>
                  <a:pt x="9189" y="20737"/>
                </a:cubicBezTo>
                <a:cubicBezTo>
                  <a:pt x="9280" y="20482"/>
                  <a:pt x="9148" y="20200"/>
                  <a:pt x="8893" y="20109"/>
                </a:cubicBezTo>
                <a:moveTo>
                  <a:pt x="11751" y="20618"/>
                </a:moveTo>
                <a:cubicBezTo>
                  <a:pt x="11412" y="20600"/>
                  <a:pt x="11082" y="20572"/>
                  <a:pt x="10771" y="20533"/>
                </a:cubicBezTo>
                <a:cubicBezTo>
                  <a:pt x="10502" y="20493"/>
                  <a:pt x="10258" y="20690"/>
                  <a:pt x="10225" y="20959"/>
                </a:cubicBezTo>
                <a:cubicBezTo>
                  <a:pt x="10191" y="21229"/>
                  <a:pt x="10382" y="21474"/>
                  <a:pt x="10650" y="21507"/>
                </a:cubicBezTo>
                <a:cubicBezTo>
                  <a:pt x="10984" y="21549"/>
                  <a:pt x="11337" y="21580"/>
                  <a:pt x="11699" y="21600"/>
                </a:cubicBezTo>
                <a:cubicBezTo>
                  <a:pt x="11708" y="21600"/>
                  <a:pt x="11716" y="21600"/>
                  <a:pt x="11725" y="21600"/>
                </a:cubicBezTo>
                <a:cubicBezTo>
                  <a:pt x="11984" y="21600"/>
                  <a:pt x="12200" y="21397"/>
                  <a:pt x="12214" y="21135"/>
                </a:cubicBezTo>
                <a:cubicBezTo>
                  <a:pt x="12228" y="20863"/>
                  <a:pt x="12021" y="20632"/>
                  <a:pt x="11751" y="20618"/>
                </a:cubicBezTo>
                <a:moveTo>
                  <a:pt x="6840" y="18180"/>
                </a:moveTo>
                <a:cubicBezTo>
                  <a:pt x="6836" y="17912"/>
                  <a:pt x="6619" y="17696"/>
                  <a:pt x="6351" y="17696"/>
                </a:cubicBezTo>
                <a:cubicBezTo>
                  <a:pt x="6080" y="17696"/>
                  <a:pt x="5861" y="17916"/>
                  <a:pt x="5861" y="18188"/>
                </a:cubicBezTo>
                <a:cubicBezTo>
                  <a:pt x="5861" y="18234"/>
                  <a:pt x="5867" y="18484"/>
                  <a:pt x="5997" y="18834"/>
                </a:cubicBezTo>
                <a:cubicBezTo>
                  <a:pt x="6070" y="19033"/>
                  <a:pt x="6257" y="19155"/>
                  <a:pt x="6456" y="19155"/>
                </a:cubicBezTo>
                <a:cubicBezTo>
                  <a:pt x="6512" y="19155"/>
                  <a:pt x="6570" y="19145"/>
                  <a:pt x="6626" y="19124"/>
                </a:cubicBezTo>
                <a:cubicBezTo>
                  <a:pt x="6880" y="19030"/>
                  <a:pt x="7009" y="18748"/>
                  <a:pt x="6915" y="18493"/>
                </a:cubicBezTo>
                <a:cubicBezTo>
                  <a:pt x="6849" y="18314"/>
                  <a:pt x="6841" y="18191"/>
                  <a:pt x="6840" y="18180"/>
                </a:cubicBezTo>
                <a:moveTo>
                  <a:pt x="15760" y="10798"/>
                </a:moveTo>
                <a:cubicBezTo>
                  <a:pt x="15838" y="10844"/>
                  <a:pt x="15924" y="10866"/>
                  <a:pt x="16008" y="10866"/>
                </a:cubicBezTo>
                <a:cubicBezTo>
                  <a:pt x="16176" y="10866"/>
                  <a:pt x="16339" y="10780"/>
                  <a:pt x="16431" y="10625"/>
                </a:cubicBezTo>
                <a:cubicBezTo>
                  <a:pt x="16577" y="10376"/>
                  <a:pt x="16761" y="10120"/>
                  <a:pt x="16977" y="9861"/>
                </a:cubicBezTo>
                <a:cubicBezTo>
                  <a:pt x="17151" y="9653"/>
                  <a:pt x="17124" y="9343"/>
                  <a:pt x="16917" y="9169"/>
                </a:cubicBezTo>
                <a:cubicBezTo>
                  <a:pt x="16709" y="8994"/>
                  <a:pt x="16400" y="9022"/>
                  <a:pt x="16227" y="9230"/>
                </a:cubicBezTo>
                <a:cubicBezTo>
                  <a:pt x="15976" y="9529"/>
                  <a:pt x="15761" y="9832"/>
                  <a:pt x="15587" y="10125"/>
                </a:cubicBezTo>
                <a:cubicBezTo>
                  <a:pt x="15450" y="10359"/>
                  <a:pt x="15527" y="10659"/>
                  <a:pt x="15760" y="10798"/>
                </a:cubicBezTo>
                <a:moveTo>
                  <a:pt x="6366" y="8841"/>
                </a:moveTo>
                <a:cubicBezTo>
                  <a:pt x="5014" y="8841"/>
                  <a:pt x="3917" y="7741"/>
                  <a:pt x="3917" y="6384"/>
                </a:cubicBezTo>
                <a:cubicBezTo>
                  <a:pt x="3917" y="5027"/>
                  <a:pt x="5014" y="3927"/>
                  <a:pt x="6366" y="3927"/>
                </a:cubicBezTo>
                <a:cubicBezTo>
                  <a:pt x="7719" y="3927"/>
                  <a:pt x="8814" y="5027"/>
                  <a:pt x="8814" y="6384"/>
                </a:cubicBezTo>
                <a:cubicBezTo>
                  <a:pt x="8814" y="7741"/>
                  <a:pt x="7719" y="8841"/>
                  <a:pt x="6366" y="8841"/>
                </a:cubicBezTo>
                <a:moveTo>
                  <a:pt x="6366" y="2955"/>
                </a:moveTo>
                <a:cubicBezTo>
                  <a:pt x="4473" y="2955"/>
                  <a:pt x="2938" y="4494"/>
                  <a:pt x="2938" y="6392"/>
                </a:cubicBezTo>
                <a:cubicBezTo>
                  <a:pt x="2938" y="8291"/>
                  <a:pt x="4473" y="9831"/>
                  <a:pt x="6366" y="9831"/>
                </a:cubicBezTo>
                <a:cubicBezTo>
                  <a:pt x="8259" y="9831"/>
                  <a:pt x="9794" y="8291"/>
                  <a:pt x="9794" y="6392"/>
                </a:cubicBezTo>
                <a:cubicBezTo>
                  <a:pt x="9794" y="4494"/>
                  <a:pt x="8259" y="2955"/>
                  <a:pt x="6366" y="295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36" name="Shape 2936"/>
          <p:cNvSpPr/>
          <p:nvPr/>
        </p:nvSpPr>
        <p:spPr>
          <a:xfrm>
            <a:off x="4043946" y="6591788"/>
            <a:ext cx="25393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1964"/>
                </a:moveTo>
                <a:cubicBezTo>
                  <a:pt x="10800" y="1964"/>
                  <a:pt x="4320" y="1964"/>
                  <a:pt x="4320" y="4909"/>
                </a:cubicBezTo>
                <a:cubicBezTo>
                  <a:pt x="4320" y="5180"/>
                  <a:pt x="4804" y="5400"/>
                  <a:pt x="5400" y="5400"/>
                </a:cubicBezTo>
                <a:cubicBezTo>
                  <a:pt x="5996" y="5400"/>
                  <a:pt x="6480" y="5180"/>
                  <a:pt x="6480" y="4909"/>
                </a:cubicBezTo>
                <a:cubicBezTo>
                  <a:pt x="6480" y="2945"/>
                  <a:pt x="10800" y="2945"/>
                  <a:pt x="10800" y="2945"/>
                </a:cubicBezTo>
                <a:cubicBezTo>
                  <a:pt x="11396" y="2945"/>
                  <a:pt x="11880" y="2726"/>
                  <a:pt x="11880" y="2455"/>
                </a:cubicBezTo>
                <a:cubicBezTo>
                  <a:pt x="11880" y="2183"/>
                  <a:pt x="11396" y="1964"/>
                  <a:pt x="10800" y="1964"/>
                </a:cubicBezTo>
                <a:moveTo>
                  <a:pt x="10800" y="8836"/>
                </a:moveTo>
                <a:cubicBezTo>
                  <a:pt x="6029" y="8836"/>
                  <a:pt x="2160" y="7078"/>
                  <a:pt x="2160" y="4909"/>
                </a:cubicBezTo>
                <a:cubicBezTo>
                  <a:pt x="2160" y="2740"/>
                  <a:pt x="6029" y="982"/>
                  <a:pt x="10800" y="982"/>
                </a:cubicBezTo>
                <a:cubicBezTo>
                  <a:pt x="15571" y="982"/>
                  <a:pt x="19440" y="2740"/>
                  <a:pt x="19440" y="4909"/>
                </a:cubicBezTo>
                <a:cubicBezTo>
                  <a:pt x="19440" y="7078"/>
                  <a:pt x="15571" y="8836"/>
                  <a:pt x="10800" y="8836"/>
                </a:cubicBezTo>
                <a:moveTo>
                  <a:pt x="10800" y="17182"/>
                </a:moveTo>
                <a:lnTo>
                  <a:pt x="8154" y="9664"/>
                </a:lnTo>
                <a:cubicBezTo>
                  <a:pt x="9002" y="9761"/>
                  <a:pt x="9885" y="9818"/>
                  <a:pt x="10800" y="9818"/>
                </a:cubicBezTo>
                <a:cubicBezTo>
                  <a:pt x="11715" y="9818"/>
                  <a:pt x="12598" y="9761"/>
                  <a:pt x="13446" y="9664"/>
                </a:cubicBezTo>
                <a:cubicBezTo>
                  <a:pt x="13446" y="9664"/>
                  <a:pt x="10800" y="17182"/>
                  <a:pt x="10800" y="17182"/>
                </a:cubicBezTo>
                <a:close/>
                <a:moveTo>
                  <a:pt x="10800" y="0"/>
                </a:moveTo>
                <a:cubicBezTo>
                  <a:pt x="4835" y="0"/>
                  <a:pt x="0" y="2199"/>
                  <a:pt x="0" y="4909"/>
                </a:cubicBezTo>
                <a:cubicBezTo>
                  <a:pt x="0" y="6830"/>
                  <a:pt x="2431" y="8487"/>
                  <a:pt x="5966" y="9295"/>
                </a:cubicBezTo>
                <a:lnTo>
                  <a:pt x="10800" y="21600"/>
                </a:lnTo>
                <a:lnTo>
                  <a:pt x="15635" y="9295"/>
                </a:lnTo>
                <a:cubicBezTo>
                  <a:pt x="19169" y="8487"/>
                  <a:pt x="21600" y="6830"/>
                  <a:pt x="21600" y="4909"/>
                </a:cubicBezTo>
                <a:cubicBezTo>
                  <a:pt x="21600" y="2199"/>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37" name="Shape 2937"/>
          <p:cNvSpPr/>
          <p:nvPr/>
        </p:nvSpPr>
        <p:spPr>
          <a:xfrm>
            <a:off x="4958108" y="659178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1291" y="20593"/>
                </a:moveTo>
                <a:lnTo>
                  <a:pt x="11291" y="19145"/>
                </a:lnTo>
                <a:cubicBezTo>
                  <a:pt x="11291" y="18875"/>
                  <a:pt x="11071" y="18655"/>
                  <a:pt x="10800" y="18655"/>
                </a:cubicBezTo>
                <a:cubicBezTo>
                  <a:pt x="10529" y="18655"/>
                  <a:pt x="10309" y="18875"/>
                  <a:pt x="10309" y="19145"/>
                </a:cubicBezTo>
                <a:lnTo>
                  <a:pt x="10309" y="20593"/>
                </a:lnTo>
                <a:cubicBezTo>
                  <a:pt x="5280" y="20344"/>
                  <a:pt x="1255" y="16319"/>
                  <a:pt x="1006" y="11291"/>
                </a:cubicBezTo>
                <a:lnTo>
                  <a:pt x="2455" y="11291"/>
                </a:lnTo>
                <a:cubicBezTo>
                  <a:pt x="2725" y="11291"/>
                  <a:pt x="2945" y="11071"/>
                  <a:pt x="2945" y="10800"/>
                </a:cubicBezTo>
                <a:cubicBezTo>
                  <a:pt x="2945" y="10529"/>
                  <a:pt x="2725" y="10309"/>
                  <a:pt x="2455" y="10309"/>
                </a:cubicBezTo>
                <a:lnTo>
                  <a:pt x="1006" y="10309"/>
                </a:lnTo>
                <a:cubicBezTo>
                  <a:pt x="1255" y="5281"/>
                  <a:pt x="5280" y="1256"/>
                  <a:pt x="10309" y="1007"/>
                </a:cubicBezTo>
                <a:lnTo>
                  <a:pt x="10309" y="2455"/>
                </a:lnTo>
                <a:cubicBezTo>
                  <a:pt x="10309" y="2726"/>
                  <a:pt x="10529" y="2945"/>
                  <a:pt x="10800" y="2945"/>
                </a:cubicBezTo>
                <a:cubicBezTo>
                  <a:pt x="11071" y="2945"/>
                  <a:pt x="11291" y="2726"/>
                  <a:pt x="11291" y="2455"/>
                </a:cubicBezTo>
                <a:lnTo>
                  <a:pt x="11291" y="1007"/>
                </a:lnTo>
                <a:cubicBezTo>
                  <a:pt x="16320" y="1256"/>
                  <a:pt x="20345" y="5281"/>
                  <a:pt x="20594" y="10309"/>
                </a:cubicBezTo>
                <a:lnTo>
                  <a:pt x="19145" y="10309"/>
                </a:lnTo>
                <a:cubicBezTo>
                  <a:pt x="18875" y="10309"/>
                  <a:pt x="18655" y="10529"/>
                  <a:pt x="18655" y="10800"/>
                </a:cubicBezTo>
                <a:cubicBezTo>
                  <a:pt x="18655" y="11071"/>
                  <a:pt x="18875" y="11291"/>
                  <a:pt x="19145" y="11291"/>
                </a:cubicBezTo>
                <a:lnTo>
                  <a:pt x="20594" y="11291"/>
                </a:lnTo>
                <a:cubicBezTo>
                  <a:pt x="20345" y="16319"/>
                  <a:pt x="16320" y="20344"/>
                  <a:pt x="11291" y="20593"/>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965" y="6634"/>
                </a:moveTo>
                <a:lnTo>
                  <a:pt x="12189" y="12188"/>
                </a:lnTo>
                <a:lnTo>
                  <a:pt x="6635" y="14966"/>
                </a:lnTo>
                <a:lnTo>
                  <a:pt x="9411" y="9412"/>
                </a:lnTo>
                <a:cubicBezTo>
                  <a:pt x="9411" y="9412"/>
                  <a:pt x="14965" y="6634"/>
                  <a:pt x="14965" y="6634"/>
                </a:cubicBezTo>
                <a:close/>
                <a:moveTo>
                  <a:pt x="4552" y="17048"/>
                </a:moveTo>
                <a:lnTo>
                  <a:pt x="12883" y="12883"/>
                </a:lnTo>
                <a:lnTo>
                  <a:pt x="17048" y="4551"/>
                </a:lnTo>
                <a:lnTo>
                  <a:pt x="8717" y="8717"/>
                </a:lnTo>
                <a:cubicBezTo>
                  <a:pt x="8717" y="8717"/>
                  <a:pt x="4552" y="17048"/>
                  <a:pt x="4552" y="17048"/>
                </a:cubicBezTo>
                <a:close/>
                <a:moveTo>
                  <a:pt x="11494" y="11494"/>
                </a:moveTo>
                <a:cubicBezTo>
                  <a:pt x="11877" y="11111"/>
                  <a:pt x="11877" y="10489"/>
                  <a:pt x="11494" y="10106"/>
                </a:cubicBezTo>
                <a:cubicBezTo>
                  <a:pt x="11111" y="9722"/>
                  <a:pt x="10489" y="9722"/>
                  <a:pt x="10106" y="10106"/>
                </a:cubicBezTo>
                <a:cubicBezTo>
                  <a:pt x="9723" y="10489"/>
                  <a:pt x="9723" y="11111"/>
                  <a:pt x="10106" y="11494"/>
                </a:cubicBezTo>
                <a:cubicBezTo>
                  <a:pt x="10489" y="11878"/>
                  <a:pt x="11111" y="11878"/>
                  <a:pt x="11494" y="1149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38" name="Shape 2938"/>
          <p:cNvSpPr/>
          <p:nvPr/>
        </p:nvSpPr>
        <p:spPr>
          <a:xfrm>
            <a:off x="6024630" y="659178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20458"/>
                </a:moveTo>
                <a:lnTo>
                  <a:pt x="14727" y="18775"/>
                </a:lnTo>
                <a:lnTo>
                  <a:pt x="14727" y="1142"/>
                </a:lnTo>
                <a:lnTo>
                  <a:pt x="20618" y="2825"/>
                </a:lnTo>
                <a:cubicBezTo>
                  <a:pt x="20618" y="2825"/>
                  <a:pt x="20618" y="20458"/>
                  <a:pt x="20618" y="20458"/>
                </a:cubicBezTo>
                <a:close/>
                <a:moveTo>
                  <a:pt x="13745" y="18775"/>
                </a:moveTo>
                <a:lnTo>
                  <a:pt x="7855" y="20458"/>
                </a:lnTo>
                <a:lnTo>
                  <a:pt x="7855" y="2825"/>
                </a:lnTo>
                <a:lnTo>
                  <a:pt x="13745" y="1142"/>
                </a:lnTo>
                <a:cubicBezTo>
                  <a:pt x="13745" y="1142"/>
                  <a:pt x="13745" y="18775"/>
                  <a:pt x="13745" y="18775"/>
                </a:cubicBezTo>
                <a:close/>
                <a:moveTo>
                  <a:pt x="6873" y="20458"/>
                </a:moveTo>
                <a:lnTo>
                  <a:pt x="982" y="18775"/>
                </a:lnTo>
                <a:lnTo>
                  <a:pt x="982" y="1142"/>
                </a:lnTo>
                <a:lnTo>
                  <a:pt x="6873" y="2825"/>
                </a:lnTo>
                <a:cubicBezTo>
                  <a:pt x="6873" y="2825"/>
                  <a:pt x="6873" y="20458"/>
                  <a:pt x="6873" y="20458"/>
                </a:cubicBezTo>
                <a:close/>
                <a:moveTo>
                  <a:pt x="21242" y="1990"/>
                </a:moveTo>
                <a:lnTo>
                  <a:pt x="21244" y="1983"/>
                </a:lnTo>
                <a:lnTo>
                  <a:pt x="14371" y="19"/>
                </a:lnTo>
                <a:lnTo>
                  <a:pt x="14369" y="27"/>
                </a:lnTo>
                <a:cubicBezTo>
                  <a:pt x="14326" y="14"/>
                  <a:pt x="14284" y="0"/>
                  <a:pt x="14236" y="0"/>
                </a:cubicBezTo>
                <a:cubicBezTo>
                  <a:pt x="14189" y="0"/>
                  <a:pt x="14147" y="14"/>
                  <a:pt x="14104" y="27"/>
                </a:cubicBezTo>
                <a:lnTo>
                  <a:pt x="14102" y="19"/>
                </a:lnTo>
                <a:lnTo>
                  <a:pt x="7364" y="1944"/>
                </a:lnTo>
                <a:lnTo>
                  <a:pt x="626" y="19"/>
                </a:lnTo>
                <a:lnTo>
                  <a:pt x="623" y="27"/>
                </a:lnTo>
                <a:cubicBezTo>
                  <a:pt x="581" y="14"/>
                  <a:pt x="538" y="0"/>
                  <a:pt x="491" y="0"/>
                </a:cubicBezTo>
                <a:cubicBezTo>
                  <a:pt x="220" y="0"/>
                  <a:pt x="0" y="220"/>
                  <a:pt x="0" y="491"/>
                </a:cubicBezTo>
                <a:lnTo>
                  <a:pt x="0" y="19145"/>
                </a:lnTo>
                <a:cubicBezTo>
                  <a:pt x="0" y="19370"/>
                  <a:pt x="153" y="19551"/>
                  <a:pt x="358" y="19610"/>
                </a:cubicBezTo>
                <a:lnTo>
                  <a:pt x="356" y="19618"/>
                </a:lnTo>
                <a:lnTo>
                  <a:pt x="7229" y="21581"/>
                </a:lnTo>
                <a:lnTo>
                  <a:pt x="7231" y="21573"/>
                </a:lnTo>
                <a:cubicBezTo>
                  <a:pt x="7274" y="21586"/>
                  <a:pt x="7316" y="21600"/>
                  <a:pt x="7364" y="21600"/>
                </a:cubicBezTo>
                <a:cubicBezTo>
                  <a:pt x="7411" y="21600"/>
                  <a:pt x="7454" y="21586"/>
                  <a:pt x="7496" y="21573"/>
                </a:cubicBezTo>
                <a:lnTo>
                  <a:pt x="7499" y="21581"/>
                </a:lnTo>
                <a:lnTo>
                  <a:pt x="14236" y="19656"/>
                </a:lnTo>
                <a:lnTo>
                  <a:pt x="20975" y="21581"/>
                </a:lnTo>
                <a:lnTo>
                  <a:pt x="20977" y="21573"/>
                </a:lnTo>
                <a:cubicBezTo>
                  <a:pt x="21020" y="21586"/>
                  <a:pt x="21062" y="21600"/>
                  <a:pt x="21109" y="21600"/>
                </a:cubicBezTo>
                <a:cubicBezTo>
                  <a:pt x="21380" y="21600"/>
                  <a:pt x="21600" y="21380"/>
                  <a:pt x="21600" y="21109"/>
                </a:cubicBezTo>
                <a:lnTo>
                  <a:pt x="21600" y="2455"/>
                </a:lnTo>
                <a:cubicBezTo>
                  <a:pt x="21600" y="2231"/>
                  <a:pt x="21447" y="2049"/>
                  <a:pt x="21242" y="199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39" name="Shape 2939"/>
          <p:cNvSpPr/>
          <p:nvPr/>
        </p:nvSpPr>
        <p:spPr>
          <a:xfrm>
            <a:off x="7091153" y="659178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7547" y="12509"/>
                </a:moveTo>
                <a:lnTo>
                  <a:pt x="18520" y="12645"/>
                </a:lnTo>
                <a:cubicBezTo>
                  <a:pt x="18572" y="12276"/>
                  <a:pt x="18589" y="11922"/>
                  <a:pt x="18572" y="11593"/>
                </a:cubicBezTo>
                <a:lnTo>
                  <a:pt x="17592" y="11644"/>
                </a:lnTo>
                <a:cubicBezTo>
                  <a:pt x="17606" y="11910"/>
                  <a:pt x="17591" y="12201"/>
                  <a:pt x="17547" y="12509"/>
                </a:cubicBezTo>
                <a:moveTo>
                  <a:pt x="17444" y="10833"/>
                </a:moveTo>
                <a:lnTo>
                  <a:pt x="18374" y="10520"/>
                </a:lnTo>
                <a:cubicBezTo>
                  <a:pt x="18262" y="10187"/>
                  <a:pt x="18104" y="9869"/>
                  <a:pt x="17890" y="9546"/>
                </a:cubicBezTo>
                <a:lnTo>
                  <a:pt x="17072" y="10089"/>
                </a:lnTo>
                <a:cubicBezTo>
                  <a:pt x="17237" y="10339"/>
                  <a:pt x="17359" y="10582"/>
                  <a:pt x="17444" y="10833"/>
                </a:cubicBezTo>
                <a:moveTo>
                  <a:pt x="17529" y="13890"/>
                </a:moveTo>
                <a:cubicBezTo>
                  <a:pt x="17440" y="13801"/>
                  <a:pt x="17317" y="13745"/>
                  <a:pt x="17182" y="13745"/>
                </a:cubicBezTo>
                <a:cubicBezTo>
                  <a:pt x="16910" y="13745"/>
                  <a:pt x="16691" y="13965"/>
                  <a:pt x="16691" y="14236"/>
                </a:cubicBezTo>
                <a:cubicBezTo>
                  <a:pt x="16691" y="14372"/>
                  <a:pt x="16746" y="14495"/>
                  <a:pt x="16835" y="14583"/>
                </a:cubicBezTo>
                <a:lnTo>
                  <a:pt x="17469" y="15218"/>
                </a:lnTo>
                <a:lnTo>
                  <a:pt x="16835" y="15853"/>
                </a:lnTo>
                <a:cubicBezTo>
                  <a:pt x="16746" y="15942"/>
                  <a:pt x="16691" y="16064"/>
                  <a:pt x="16691" y="16200"/>
                </a:cubicBezTo>
                <a:cubicBezTo>
                  <a:pt x="16691" y="16471"/>
                  <a:pt x="16910" y="16691"/>
                  <a:pt x="17182" y="16691"/>
                </a:cubicBezTo>
                <a:cubicBezTo>
                  <a:pt x="17317" y="16691"/>
                  <a:pt x="17440" y="16636"/>
                  <a:pt x="17529" y="16547"/>
                </a:cubicBezTo>
                <a:lnTo>
                  <a:pt x="18164" y="15912"/>
                </a:lnTo>
                <a:lnTo>
                  <a:pt x="18798" y="16547"/>
                </a:lnTo>
                <a:cubicBezTo>
                  <a:pt x="18887" y="16636"/>
                  <a:pt x="19010" y="16691"/>
                  <a:pt x="19145" y="16691"/>
                </a:cubicBezTo>
                <a:cubicBezTo>
                  <a:pt x="19417" y="16691"/>
                  <a:pt x="19636" y="16471"/>
                  <a:pt x="19636" y="16200"/>
                </a:cubicBezTo>
                <a:cubicBezTo>
                  <a:pt x="19636" y="16064"/>
                  <a:pt x="19582" y="15942"/>
                  <a:pt x="19493" y="15853"/>
                </a:cubicBezTo>
                <a:lnTo>
                  <a:pt x="18858" y="15218"/>
                </a:lnTo>
                <a:lnTo>
                  <a:pt x="19493" y="14583"/>
                </a:lnTo>
                <a:cubicBezTo>
                  <a:pt x="19582" y="14495"/>
                  <a:pt x="19636" y="14372"/>
                  <a:pt x="19636" y="14236"/>
                </a:cubicBezTo>
                <a:cubicBezTo>
                  <a:pt x="19636" y="13965"/>
                  <a:pt x="19417" y="13745"/>
                  <a:pt x="19145" y="13745"/>
                </a:cubicBezTo>
                <a:cubicBezTo>
                  <a:pt x="19009" y="13745"/>
                  <a:pt x="18887" y="13801"/>
                  <a:pt x="18798" y="13890"/>
                </a:cubicBezTo>
                <a:lnTo>
                  <a:pt x="18164" y="14524"/>
                </a:lnTo>
                <a:cubicBezTo>
                  <a:pt x="18164" y="14524"/>
                  <a:pt x="17529" y="13890"/>
                  <a:pt x="17529" y="13890"/>
                </a:cubicBezTo>
                <a:close/>
                <a:moveTo>
                  <a:pt x="20618" y="20458"/>
                </a:moveTo>
                <a:lnTo>
                  <a:pt x="14727" y="18775"/>
                </a:lnTo>
                <a:lnTo>
                  <a:pt x="14727" y="7698"/>
                </a:lnTo>
                <a:cubicBezTo>
                  <a:pt x="14950" y="7802"/>
                  <a:pt x="15155" y="7914"/>
                  <a:pt x="15324" y="8034"/>
                </a:cubicBezTo>
                <a:lnTo>
                  <a:pt x="15893" y="7234"/>
                </a:lnTo>
                <a:cubicBezTo>
                  <a:pt x="15627" y="7044"/>
                  <a:pt x="15313" y="6872"/>
                  <a:pt x="14959" y="6721"/>
                </a:cubicBezTo>
                <a:lnTo>
                  <a:pt x="14727" y="7263"/>
                </a:lnTo>
                <a:lnTo>
                  <a:pt x="14727" y="1142"/>
                </a:lnTo>
                <a:lnTo>
                  <a:pt x="20618" y="2825"/>
                </a:lnTo>
                <a:cubicBezTo>
                  <a:pt x="20618" y="2825"/>
                  <a:pt x="20618" y="20458"/>
                  <a:pt x="20618" y="20458"/>
                </a:cubicBezTo>
                <a:close/>
                <a:moveTo>
                  <a:pt x="13745" y="18775"/>
                </a:moveTo>
                <a:lnTo>
                  <a:pt x="7855" y="20458"/>
                </a:lnTo>
                <a:lnTo>
                  <a:pt x="7855" y="9347"/>
                </a:lnTo>
                <a:lnTo>
                  <a:pt x="8249" y="10199"/>
                </a:lnTo>
                <a:cubicBezTo>
                  <a:pt x="8580" y="10045"/>
                  <a:pt x="8881" y="9843"/>
                  <a:pt x="9168" y="9581"/>
                </a:cubicBezTo>
                <a:lnTo>
                  <a:pt x="8505" y="8857"/>
                </a:lnTo>
                <a:cubicBezTo>
                  <a:pt x="8297" y="9048"/>
                  <a:pt x="8088" y="9187"/>
                  <a:pt x="7855" y="9299"/>
                </a:cubicBezTo>
                <a:lnTo>
                  <a:pt x="7855" y="2825"/>
                </a:lnTo>
                <a:lnTo>
                  <a:pt x="13745" y="1142"/>
                </a:lnTo>
                <a:cubicBezTo>
                  <a:pt x="13745" y="1142"/>
                  <a:pt x="13745" y="18775"/>
                  <a:pt x="13745" y="18775"/>
                </a:cubicBezTo>
                <a:close/>
                <a:moveTo>
                  <a:pt x="6873" y="20458"/>
                </a:moveTo>
                <a:lnTo>
                  <a:pt x="982" y="18775"/>
                </a:lnTo>
                <a:lnTo>
                  <a:pt x="982" y="1142"/>
                </a:lnTo>
                <a:lnTo>
                  <a:pt x="6873" y="2825"/>
                </a:lnTo>
                <a:cubicBezTo>
                  <a:pt x="6873" y="2825"/>
                  <a:pt x="6873" y="20458"/>
                  <a:pt x="6873" y="20458"/>
                </a:cubicBezTo>
                <a:close/>
                <a:moveTo>
                  <a:pt x="21241" y="1990"/>
                </a:moveTo>
                <a:lnTo>
                  <a:pt x="21244" y="1983"/>
                </a:lnTo>
                <a:lnTo>
                  <a:pt x="14372" y="19"/>
                </a:lnTo>
                <a:lnTo>
                  <a:pt x="14369" y="27"/>
                </a:lnTo>
                <a:cubicBezTo>
                  <a:pt x="14326" y="14"/>
                  <a:pt x="14283" y="0"/>
                  <a:pt x="14236" y="0"/>
                </a:cubicBezTo>
                <a:cubicBezTo>
                  <a:pt x="14189" y="0"/>
                  <a:pt x="14147" y="14"/>
                  <a:pt x="14104" y="27"/>
                </a:cubicBezTo>
                <a:lnTo>
                  <a:pt x="14102" y="19"/>
                </a:lnTo>
                <a:lnTo>
                  <a:pt x="7364" y="1944"/>
                </a:lnTo>
                <a:lnTo>
                  <a:pt x="626" y="19"/>
                </a:lnTo>
                <a:lnTo>
                  <a:pt x="623" y="27"/>
                </a:lnTo>
                <a:cubicBezTo>
                  <a:pt x="580" y="14"/>
                  <a:pt x="538" y="0"/>
                  <a:pt x="491" y="0"/>
                </a:cubicBezTo>
                <a:cubicBezTo>
                  <a:pt x="220" y="0"/>
                  <a:pt x="0" y="220"/>
                  <a:pt x="0" y="491"/>
                </a:cubicBezTo>
                <a:lnTo>
                  <a:pt x="0" y="19145"/>
                </a:lnTo>
                <a:cubicBezTo>
                  <a:pt x="0" y="19370"/>
                  <a:pt x="153" y="19551"/>
                  <a:pt x="359" y="19610"/>
                </a:cubicBezTo>
                <a:lnTo>
                  <a:pt x="356" y="19618"/>
                </a:lnTo>
                <a:lnTo>
                  <a:pt x="7228" y="21581"/>
                </a:lnTo>
                <a:lnTo>
                  <a:pt x="7231" y="21573"/>
                </a:lnTo>
                <a:cubicBezTo>
                  <a:pt x="7274" y="21586"/>
                  <a:pt x="7317" y="21600"/>
                  <a:pt x="7364" y="21600"/>
                </a:cubicBezTo>
                <a:cubicBezTo>
                  <a:pt x="7411" y="21600"/>
                  <a:pt x="7453" y="21586"/>
                  <a:pt x="7496" y="21573"/>
                </a:cubicBezTo>
                <a:lnTo>
                  <a:pt x="7499" y="21581"/>
                </a:lnTo>
                <a:lnTo>
                  <a:pt x="14236" y="19656"/>
                </a:lnTo>
                <a:lnTo>
                  <a:pt x="20975" y="21581"/>
                </a:lnTo>
                <a:lnTo>
                  <a:pt x="20977" y="21573"/>
                </a:lnTo>
                <a:cubicBezTo>
                  <a:pt x="21020" y="21586"/>
                  <a:pt x="21062" y="21600"/>
                  <a:pt x="21109" y="21600"/>
                </a:cubicBezTo>
                <a:cubicBezTo>
                  <a:pt x="21380" y="21600"/>
                  <a:pt x="21600" y="21380"/>
                  <a:pt x="21600" y="21109"/>
                </a:cubicBezTo>
                <a:lnTo>
                  <a:pt x="21600" y="2455"/>
                </a:lnTo>
                <a:cubicBezTo>
                  <a:pt x="21600" y="2231"/>
                  <a:pt x="21447" y="2049"/>
                  <a:pt x="21241" y="1990"/>
                </a:cubicBezTo>
                <a:moveTo>
                  <a:pt x="16435" y="9275"/>
                </a:moveTo>
                <a:lnTo>
                  <a:pt x="16518" y="9374"/>
                </a:lnTo>
                <a:lnTo>
                  <a:pt x="17269" y="8740"/>
                </a:lnTo>
                <a:lnTo>
                  <a:pt x="17184" y="8640"/>
                </a:lnTo>
                <a:cubicBezTo>
                  <a:pt x="17013" y="8438"/>
                  <a:pt x="16840" y="8236"/>
                  <a:pt x="16677" y="8019"/>
                </a:cubicBezTo>
                <a:lnTo>
                  <a:pt x="15891" y="8606"/>
                </a:lnTo>
                <a:cubicBezTo>
                  <a:pt x="16066" y="8840"/>
                  <a:pt x="16251" y="9059"/>
                  <a:pt x="16435" y="9275"/>
                </a:cubicBezTo>
                <a:moveTo>
                  <a:pt x="6270" y="11022"/>
                </a:moveTo>
                <a:lnTo>
                  <a:pt x="5739" y="10196"/>
                </a:lnTo>
                <a:cubicBezTo>
                  <a:pt x="5432" y="10394"/>
                  <a:pt x="5153" y="10605"/>
                  <a:pt x="4909" y="10825"/>
                </a:cubicBezTo>
                <a:lnTo>
                  <a:pt x="5568" y="11554"/>
                </a:lnTo>
                <a:cubicBezTo>
                  <a:pt x="5772" y="11370"/>
                  <a:pt x="6008" y="11191"/>
                  <a:pt x="6270" y="11022"/>
                </a:cubicBezTo>
                <a:moveTo>
                  <a:pt x="5004" y="12185"/>
                </a:moveTo>
                <a:lnTo>
                  <a:pt x="4196" y="11628"/>
                </a:lnTo>
                <a:cubicBezTo>
                  <a:pt x="3975" y="11949"/>
                  <a:pt x="3812" y="12288"/>
                  <a:pt x="3713" y="12634"/>
                </a:cubicBezTo>
                <a:lnTo>
                  <a:pt x="4656" y="12906"/>
                </a:lnTo>
                <a:cubicBezTo>
                  <a:pt x="4727" y="12661"/>
                  <a:pt x="4844" y="12418"/>
                  <a:pt x="5004" y="12185"/>
                </a:cubicBezTo>
                <a:moveTo>
                  <a:pt x="10467" y="8318"/>
                </a:moveTo>
                <a:lnTo>
                  <a:pt x="9972" y="7470"/>
                </a:lnTo>
                <a:cubicBezTo>
                  <a:pt x="9623" y="7674"/>
                  <a:pt x="9362" y="7936"/>
                  <a:pt x="9132" y="8189"/>
                </a:cubicBezTo>
                <a:lnTo>
                  <a:pt x="9857" y="8850"/>
                </a:lnTo>
                <a:cubicBezTo>
                  <a:pt x="10063" y="8624"/>
                  <a:pt x="10245" y="8448"/>
                  <a:pt x="10467" y="8318"/>
                </a:cubicBezTo>
                <a:moveTo>
                  <a:pt x="3927" y="15709"/>
                </a:moveTo>
                <a:cubicBezTo>
                  <a:pt x="4469" y="15709"/>
                  <a:pt x="4909" y="15270"/>
                  <a:pt x="4909" y="14727"/>
                </a:cubicBezTo>
                <a:cubicBezTo>
                  <a:pt x="4909" y="14185"/>
                  <a:pt x="4469" y="13745"/>
                  <a:pt x="3927" y="13745"/>
                </a:cubicBezTo>
                <a:cubicBezTo>
                  <a:pt x="3385" y="13745"/>
                  <a:pt x="2945" y="14185"/>
                  <a:pt x="2945" y="14727"/>
                </a:cubicBezTo>
                <a:cubicBezTo>
                  <a:pt x="2945" y="15270"/>
                  <a:pt x="3385" y="15709"/>
                  <a:pt x="3927" y="15709"/>
                </a:cubicBezTo>
                <a:moveTo>
                  <a:pt x="12273" y="7855"/>
                </a:moveTo>
                <a:cubicBezTo>
                  <a:pt x="12815" y="7855"/>
                  <a:pt x="13255" y="7415"/>
                  <a:pt x="13255" y="6873"/>
                </a:cubicBezTo>
                <a:cubicBezTo>
                  <a:pt x="13255" y="6331"/>
                  <a:pt x="12815" y="5891"/>
                  <a:pt x="12273" y="5891"/>
                </a:cubicBezTo>
                <a:cubicBezTo>
                  <a:pt x="11730" y="5891"/>
                  <a:pt x="11291" y="6331"/>
                  <a:pt x="11291" y="6873"/>
                </a:cubicBezTo>
                <a:cubicBezTo>
                  <a:pt x="11291" y="7415"/>
                  <a:pt x="11730" y="7855"/>
                  <a:pt x="12273" y="785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40" name="Shape 2940"/>
          <p:cNvSpPr/>
          <p:nvPr/>
        </p:nvSpPr>
        <p:spPr>
          <a:xfrm>
            <a:off x="8157675" y="659178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8345"/>
                </a:moveTo>
                <a:cubicBezTo>
                  <a:pt x="9444" y="8345"/>
                  <a:pt x="8345" y="9444"/>
                  <a:pt x="8345" y="10800"/>
                </a:cubicBezTo>
                <a:cubicBezTo>
                  <a:pt x="8345" y="12156"/>
                  <a:pt x="9444" y="13255"/>
                  <a:pt x="10800" y="13255"/>
                </a:cubicBezTo>
                <a:cubicBezTo>
                  <a:pt x="12156" y="13255"/>
                  <a:pt x="13255" y="12156"/>
                  <a:pt x="13255" y="10800"/>
                </a:cubicBezTo>
                <a:cubicBezTo>
                  <a:pt x="13255" y="9444"/>
                  <a:pt x="12156" y="8345"/>
                  <a:pt x="10800" y="8345"/>
                </a:cubicBezTo>
                <a:moveTo>
                  <a:pt x="11291" y="20593"/>
                </a:moveTo>
                <a:lnTo>
                  <a:pt x="11291" y="17182"/>
                </a:lnTo>
                <a:cubicBezTo>
                  <a:pt x="11291" y="16910"/>
                  <a:pt x="11071" y="16691"/>
                  <a:pt x="10800" y="16691"/>
                </a:cubicBezTo>
                <a:cubicBezTo>
                  <a:pt x="10529" y="16691"/>
                  <a:pt x="10309" y="16910"/>
                  <a:pt x="10309" y="17182"/>
                </a:cubicBezTo>
                <a:lnTo>
                  <a:pt x="10309" y="20593"/>
                </a:lnTo>
                <a:cubicBezTo>
                  <a:pt x="5280" y="20344"/>
                  <a:pt x="1255" y="16319"/>
                  <a:pt x="1006" y="11291"/>
                </a:cubicBezTo>
                <a:lnTo>
                  <a:pt x="4418" y="11291"/>
                </a:lnTo>
                <a:cubicBezTo>
                  <a:pt x="4690" y="11291"/>
                  <a:pt x="4909" y="11071"/>
                  <a:pt x="4909" y="10800"/>
                </a:cubicBezTo>
                <a:cubicBezTo>
                  <a:pt x="4909" y="10529"/>
                  <a:pt x="4690" y="10309"/>
                  <a:pt x="4418" y="10309"/>
                </a:cubicBezTo>
                <a:lnTo>
                  <a:pt x="1006" y="10309"/>
                </a:lnTo>
                <a:cubicBezTo>
                  <a:pt x="1255" y="5281"/>
                  <a:pt x="5280" y="1256"/>
                  <a:pt x="10309" y="1007"/>
                </a:cubicBezTo>
                <a:lnTo>
                  <a:pt x="10309" y="4418"/>
                </a:lnTo>
                <a:cubicBezTo>
                  <a:pt x="10309" y="4690"/>
                  <a:pt x="10529" y="4909"/>
                  <a:pt x="10800" y="4909"/>
                </a:cubicBezTo>
                <a:cubicBezTo>
                  <a:pt x="11071" y="4909"/>
                  <a:pt x="11291" y="4690"/>
                  <a:pt x="11291" y="4418"/>
                </a:cubicBezTo>
                <a:lnTo>
                  <a:pt x="11291" y="1007"/>
                </a:lnTo>
                <a:cubicBezTo>
                  <a:pt x="16320" y="1256"/>
                  <a:pt x="20345" y="5281"/>
                  <a:pt x="20594" y="10309"/>
                </a:cubicBezTo>
                <a:lnTo>
                  <a:pt x="17182" y="10309"/>
                </a:lnTo>
                <a:cubicBezTo>
                  <a:pt x="16910" y="10309"/>
                  <a:pt x="16691" y="10529"/>
                  <a:pt x="16691" y="10800"/>
                </a:cubicBezTo>
                <a:cubicBezTo>
                  <a:pt x="16691" y="11071"/>
                  <a:pt x="16910" y="11291"/>
                  <a:pt x="17182" y="11291"/>
                </a:cubicBezTo>
                <a:lnTo>
                  <a:pt x="20594" y="11291"/>
                </a:lnTo>
                <a:cubicBezTo>
                  <a:pt x="20345" y="16319"/>
                  <a:pt x="16320" y="20344"/>
                  <a:pt x="11291" y="20593"/>
                </a:cubicBezTo>
                <a:moveTo>
                  <a:pt x="10800" y="0"/>
                </a:moveTo>
                <a:cubicBezTo>
                  <a:pt x="10800" y="0"/>
                  <a:pt x="10800" y="0"/>
                  <a:pt x="10800" y="0"/>
                </a:cubicBezTo>
                <a:cubicBezTo>
                  <a:pt x="10800" y="0"/>
                  <a:pt x="10800" y="0"/>
                  <a:pt x="10800" y="0"/>
                </a:cubicBez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41" name="Shape 2941"/>
          <p:cNvSpPr/>
          <p:nvPr/>
        </p:nvSpPr>
        <p:spPr>
          <a:xfrm>
            <a:off x="9224197" y="659178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1291" y="20593"/>
                </a:moveTo>
                <a:lnTo>
                  <a:pt x="11291" y="17648"/>
                </a:lnTo>
                <a:cubicBezTo>
                  <a:pt x="14694" y="17407"/>
                  <a:pt x="17408" y="14693"/>
                  <a:pt x="17649" y="11291"/>
                </a:cubicBezTo>
                <a:lnTo>
                  <a:pt x="20594" y="11291"/>
                </a:lnTo>
                <a:cubicBezTo>
                  <a:pt x="20345" y="16319"/>
                  <a:pt x="16320" y="20344"/>
                  <a:pt x="11291" y="20593"/>
                </a:cubicBezTo>
                <a:moveTo>
                  <a:pt x="11291" y="13205"/>
                </a:moveTo>
                <a:cubicBezTo>
                  <a:pt x="12252" y="13010"/>
                  <a:pt x="13005" y="12252"/>
                  <a:pt x="13201" y="11291"/>
                </a:cubicBezTo>
                <a:lnTo>
                  <a:pt x="16667" y="11291"/>
                </a:lnTo>
                <a:cubicBezTo>
                  <a:pt x="16431" y="14152"/>
                  <a:pt x="14152" y="16429"/>
                  <a:pt x="11291" y="16666"/>
                </a:cubicBezTo>
                <a:cubicBezTo>
                  <a:pt x="11291" y="16666"/>
                  <a:pt x="11291" y="13205"/>
                  <a:pt x="11291" y="13205"/>
                </a:cubicBezTo>
                <a:close/>
                <a:moveTo>
                  <a:pt x="11291" y="4934"/>
                </a:moveTo>
                <a:cubicBezTo>
                  <a:pt x="12233" y="5012"/>
                  <a:pt x="13111" y="5315"/>
                  <a:pt x="13875" y="5784"/>
                </a:cubicBezTo>
                <a:cubicBezTo>
                  <a:pt x="13793" y="5967"/>
                  <a:pt x="13745" y="6168"/>
                  <a:pt x="13745" y="6382"/>
                </a:cubicBezTo>
                <a:cubicBezTo>
                  <a:pt x="13745" y="7195"/>
                  <a:pt x="14405" y="7855"/>
                  <a:pt x="15218" y="7855"/>
                </a:cubicBezTo>
                <a:cubicBezTo>
                  <a:pt x="15432" y="7855"/>
                  <a:pt x="15633" y="7807"/>
                  <a:pt x="15816" y="7725"/>
                </a:cubicBezTo>
                <a:cubicBezTo>
                  <a:pt x="16286" y="8489"/>
                  <a:pt x="16589" y="9367"/>
                  <a:pt x="16667" y="10309"/>
                </a:cubicBezTo>
                <a:lnTo>
                  <a:pt x="13201" y="10309"/>
                </a:lnTo>
                <a:cubicBezTo>
                  <a:pt x="13005" y="9348"/>
                  <a:pt x="12252" y="8590"/>
                  <a:pt x="11291" y="8395"/>
                </a:cubicBezTo>
                <a:cubicBezTo>
                  <a:pt x="11291" y="8395"/>
                  <a:pt x="11291" y="4934"/>
                  <a:pt x="11291" y="4934"/>
                </a:cubicBezTo>
                <a:close/>
                <a:moveTo>
                  <a:pt x="11291" y="1007"/>
                </a:moveTo>
                <a:cubicBezTo>
                  <a:pt x="16320" y="1256"/>
                  <a:pt x="20345" y="5281"/>
                  <a:pt x="20594" y="10309"/>
                </a:cubicBezTo>
                <a:lnTo>
                  <a:pt x="17649" y="10309"/>
                </a:lnTo>
                <a:cubicBezTo>
                  <a:pt x="17563" y="9102"/>
                  <a:pt x="17162" y="7985"/>
                  <a:pt x="16534" y="7031"/>
                </a:cubicBezTo>
                <a:cubicBezTo>
                  <a:pt x="16631" y="6835"/>
                  <a:pt x="16691" y="6616"/>
                  <a:pt x="16691" y="6382"/>
                </a:cubicBezTo>
                <a:cubicBezTo>
                  <a:pt x="16691" y="5569"/>
                  <a:pt x="16032" y="4909"/>
                  <a:pt x="15218" y="4909"/>
                </a:cubicBezTo>
                <a:cubicBezTo>
                  <a:pt x="14984" y="4909"/>
                  <a:pt x="14765" y="4969"/>
                  <a:pt x="14568" y="5066"/>
                </a:cubicBezTo>
                <a:cubicBezTo>
                  <a:pt x="13614" y="4439"/>
                  <a:pt x="12498" y="4038"/>
                  <a:pt x="11291" y="3952"/>
                </a:cubicBezTo>
                <a:cubicBezTo>
                  <a:pt x="11291" y="3952"/>
                  <a:pt x="11291" y="1007"/>
                  <a:pt x="11291" y="1007"/>
                </a:cubicBezTo>
                <a:close/>
                <a:moveTo>
                  <a:pt x="10309" y="3949"/>
                </a:moveTo>
                <a:cubicBezTo>
                  <a:pt x="7225" y="4167"/>
                  <a:pt x="4703" y="6417"/>
                  <a:pt x="4078" y="9370"/>
                </a:cubicBezTo>
                <a:cubicBezTo>
                  <a:pt x="3590" y="9486"/>
                  <a:pt x="3196" y="9843"/>
                  <a:pt x="3030" y="10309"/>
                </a:cubicBezTo>
                <a:lnTo>
                  <a:pt x="1006" y="10309"/>
                </a:lnTo>
                <a:cubicBezTo>
                  <a:pt x="1255" y="5281"/>
                  <a:pt x="5280" y="1256"/>
                  <a:pt x="10309" y="1007"/>
                </a:cubicBezTo>
                <a:cubicBezTo>
                  <a:pt x="10309" y="1007"/>
                  <a:pt x="10309" y="3949"/>
                  <a:pt x="10309" y="3949"/>
                </a:cubicBezTo>
                <a:close/>
                <a:moveTo>
                  <a:pt x="10309" y="8395"/>
                </a:moveTo>
                <a:cubicBezTo>
                  <a:pt x="9348" y="8590"/>
                  <a:pt x="8595" y="9348"/>
                  <a:pt x="8399" y="10309"/>
                </a:cubicBezTo>
                <a:lnTo>
                  <a:pt x="5796" y="10309"/>
                </a:lnTo>
                <a:cubicBezTo>
                  <a:pt x="5666" y="9948"/>
                  <a:pt x="5405" y="9649"/>
                  <a:pt x="5062" y="9482"/>
                </a:cubicBezTo>
                <a:cubicBezTo>
                  <a:pt x="5626" y="7018"/>
                  <a:pt x="7730" y="5144"/>
                  <a:pt x="10309" y="4930"/>
                </a:cubicBezTo>
                <a:cubicBezTo>
                  <a:pt x="10309" y="4930"/>
                  <a:pt x="10309" y="8395"/>
                  <a:pt x="10309" y="8395"/>
                </a:cubicBezTo>
                <a:close/>
                <a:moveTo>
                  <a:pt x="10309" y="16670"/>
                </a:moveTo>
                <a:cubicBezTo>
                  <a:pt x="7730" y="16456"/>
                  <a:pt x="5626" y="14582"/>
                  <a:pt x="5062" y="12118"/>
                </a:cubicBezTo>
                <a:cubicBezTo>
                  <a:pt x="5405" y="11951"/>
                  <a:pt x="5666" y="11652"/>
                  <a:pt x="5796" y="11291"/>
                </a:cubicBezTo>
                <a:lnTo>
                  <a:pt x="8399" y="11291"/>
                </a:lnTo>
                <a:cubicBezTo>
                  <a:pt x="8595" y="12252"/>
                  <a:pt x="9348" y="13010"/>
                  <a:pt x="10309" y="13205"/>
                </a:cubicBezTo>
                <a:cubicBezTo>
                  <a:pt x="10309" y="13205"/>
                  <a:pt x="10309" y="16670"/>
                  <a:pt x="10309" y="16670"/>
                </a:cubicBezTo>
                <a:close/>
                <a:moveTo>
                  <a:pt x="10309" y="20593"/>
                </a:moveTo>
                <a:cubicBezTo>
                  <a:pt x="5280" y="20344"/>
                  <a:pt x="1255" y="16319"/>
                  <a:pt x="1006" y="11291"/>
                </a:cubicBezTo>
                <a:lnTo>
                  <a:pt x="3030" y="11291"/>
                </a:lnTo>
                <a:cubicBezTo>
                  <a:pt x="3196" y="11757"/>
                  <a:pt x="3590" y="12114"/>
                  <a:pt x="4078" y="12230"/>
                </a:cubicBezTo>
                <a:cubicBezTo>
                  <a:pt x="4703" y="15183"/>
                  <a:pt x="7225" y="17434"/>
                  <a:pt x="10309" y="17651"/>
                </a:cubicBezTo>
                <a:cubicBezTo>
                  <a:pt x="10309" y="17651"/>
                  <a:pt x="10309" y="20593"/>
                  <a:pt x="10309" y="20593"/>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42" name="Shape 2942"/>
          <p:cNvSpPr/>
          <p:nvPr/>
        </p:nvSpPr>
        <p:spPr>
          <a:xfrm>
            <a:off x="10341506" y="6591788"/>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20400" y="12524"/>
                </a:moveTo>
                <a:cubicBezTo>
                  <a:pt x="19362" y="12218"/>
                  <a:pt x="17455" y="11782"/>
                  <a:pt x="15000" y="11782"/>
                </a:cubicBezTo>
                <a:cubicBezTo>
                  <a:pt x="12625" y="11782"/>
                  <a:pt x="11514" y="12089"/>
                  <a:pt x="10534" y="12360"/>
                </a:cubicBezTo>
                <a:cubicBezTo>
                  <a:pt x="9751" y="12577"/>
                  <a:pt x="9076" y="12764"/>
                  <a:pt x="7800" y="12764"/>
                </a:cubicBezTo>
                <a:cubicBezTo>
                  <a:pt x="6097" y="12764"/>
                  <a:pt x="5268" y="12537"/>
                  <a:pt x="4390" y="12298"/>
                </a:cubicBezTo>
                <a:cubicBezTo>
                  <a:pt x="3564" y="12073"/>
                  <a:pt x="2709" y="11842"/>
                  <a:pt x="1200" y="11792"/>
                </a:cubicBezTo>
                <a:lnTo>
                  <a:pt x="1200" y="992"/>
                </a:lnTo>
                <a:cubicBezTo>
                  <a:pt x="2511" y="1038"/>
                  <a:pt x="3242" y="1238"/>
                  <a:pt x="4010" y="1448"/>
                </a:cubicBezTo>
                <a:cubicBezTo>
                  <a:pt x="4941" y="1701"/>
                  <a:pt x="5903" y="1964"/>
                  <a:pt x="7800" y="1964"/>
                </a:cubicBezTo>
                <a:cubicBezTo>
                  <a:pt x="9273" y="1964"/>
                  <a:pt x="10109" y="1733"/>
                  <a:pt x="10918" y="1508"/>
                </a:cubicBezTo>
                <a:cubicBezTo>
                  <a:pt x="11854" y="1250"/>
                  <a:pt x="12823" y="982"/>
                  <a:pt x="15000" y="982"/>
                </a:cubicBezTo>
                <a:cubicBezTo>
                  <a:pt x="17661" y="982"/>
                  <a:pt x="19648" y="1545"/>
                  <a:pt x="20400" y="1794"/>
                </a:cubicBezTo>
                <a:cubicBezTo>
                  <a:pt x="20400" y="1794"/>
                  <a:pt x="20400" y="12524"/>
                  <a:pt x="20400" y="12524"/>
                </a:cubicBezTo>
                <a:close/>
                <a:moveTo>
                  <a:pt x="21594" y="1473"/>
                </a:moveTo>
                <a:cubicBezTo>
                  <a:pt x="21594" y="1293"/>
                  <a:pt x="21478" y="1120"/>
                  <a:pt x="21268" y="1034"/>
                </a:cubicBezTo>
                <a:cubicBezTo>
                  <a:pt x="21165" y="991"/>
                  <a:pt x="18699" y="0"/>
                  <a:pt x="15000" y="0"/>
                </a:cubicBezTo>
                <a:cubicBezTo>
                  <a:pt x="12625" y="0"/>
                  <a:pt x="11514" y="308"/>
                  <a:pt x="10534" y="579"/>
                </a:cubicBezTo>
                <a:cubicBezTo>
                  <a:pt x="9751" y="795"/>
                  <a:pt x="9076" y="982"/>
                  <a:pt x="7800" y="982"/>
                </a:cubicBezTo>
                <a:cubicBezTo>
                  <a:pt x="6097" y="982"/>
                  <a:pt x="5268" y="756"/>
                  <a:pt x="4390" y="516"/>
                </a:cubicBezTo>
                <a:cubicBezTo>
                  <a:pt x="3459" y="263"/>
                  <a:pt x="2497" y="0"/>
                  <a:pt x="600" y="0"/>
                </a:cubicBezTo>
                <a:cubicBezTo>
                  <a:pt x="268" y="0"/>
                  <a:pt x="0" y="220"/>
                  <a:pt x="0" y="491"/>
                </a:cubicBezTo>
                <a:lnTo>
                  <a:pt x="0" y="21109"/>
                </a:lnTo>
                <a:cubicBezTo>
                  <a:pt x="0" y="21380"/>
                  <a:pt x="268" y="21600"/>
                  <a:pt x="600" y="21600"/>
                </a:cubicBezTo>
                <a:cubicBezTo>
                  <a:pt x="932" y="21600"/>
                  <a:pt x="1200" y="21380"/>
                  <a:pt x="1200" y="21109"/>
                </a:cubicBezTo>
                <a:lnTo>
                  <a:pt x="1200" y="12774"/>
                </a:lnTo>
                <a:cubicBezTo>
                  <a:pt x="2511" y="12820"/>
                  <a:pt x="3242" y="13020"/>
                  <a:pt x="4010" y="13230"/>
                </a:cubicBezTo>
                <a:cubicBezTo>
                  <a:pt x="4941" y="13483"/>
                  <a:pt x="5903" y="13745"/>
                  <a:pt x="7800" y="13745"/>
                </a:cubicBezTo>
                <a:cubicBezTo>
                  <a:pt x="9273" y="13745"/>
                  <a:pt x="10109" y="13514"/>
                  <a:pt x="10918" y="13291"/>
                </a:cubicBezTo>
                <a:cubicBezTo>
                  <a:pt x="11854" y="13031"/>
                  <a:pt x="12823" y="12764"/>
                  <a:pt x="15000" y="12764"/>
                </a:cubicBezTo>
                <a:cubicBezTo>
                  <a:pt x="18400" y="12764"/>
                  <a:pt x="20709" y="13685"/>
                  <a:pt x="20733" y="13694"/>
                </a:cubicBezTo>
                <a:cubicBezTo>
                  <a:pt x="21029" y="13814"/>
                  <a:pt x="21389" y="13716"/>
                  <a:pt x="21537" y="13473"/>
                </a:cubicBezTo>
                <a:cubicBezTo>
                  <a:pt x="21580" y="13403"/>
                  <a:pt x="21594" y="13328"/>
                  <a:pt x="21594" y="13255"/>
                </a:cubicBezTo>
                <a:lnTo>
                  <a:pt x="21600" y="13255"/>
                </a:lnTo>
                <a:lnTo>
                  <a:pt x="21600" y="1473"/>
                </a:lnTo>
                <a:cubicBezTo>
                  <a:pt x="21600" y="1473"/>
                  <a:pt x="21594" y="1473"/>
                  <a:pt x="21594" y="1473"/>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43" name="Shape 2943"/>
          <p:cNvSpPr/>
          <p:nvPr/>
        </p:nvSpPr>
        <p:spPr>
          <a:xfrm>
            <a:off x="11408028" y="6591788"/>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9600" y="11782"/>
                </a:moveTo>
                <a:lnTo>
                  <a:pt x="9600" y="10800"/>
                </a:lnTo>
                <a:lnTo>
                  <a:pt x="11400" y="10800"/>
                </a:lnTo>
                <a:cubicBezTo>
                  <a:pt x="11732" y="10800"/>
                  <a:pt x="12000" y="10580"/>
                  <a:pt x="12000" y="10309"/>
                </a:cubicBezTo>
                <a:lnTo>
                  <a:pt x="12000" y="2945"/>
                </a:lnTo>
                <a:lnTo>
                  <a:pt x="19940" y="2945"/>
                </a:lnTo>
                <a:lnTo>
                  <a:pt x="16886" y="7111"/>
                </a:lnTo>
                <a:lnTo>
                  <a:pt x="16894" y="7115"/>
                </a:lnTo>
                <a:cubicBezTo>
                  <a:pt x="16840" y="7189"/>
                  <a:pt x="16800" y="7272"/>
                  <a:pt x="16800" y="7364"/>
                </a:cubicBezTo>
                <a:cubicBezTo>
                  <a:pt x="16800" y="7457"/>
                  <a:pt x="16840" y="7538"/>
                  <a:pt x="16894" y="7612"/>
                </a:cubicBezTo>
                <a:lnTo>
                  <a:pt x="16886" y="7616"/>
                </a:lnTo>
                <a:lnTo>
                  <a:pt x="19940" y="11782"/>
                </a:lnTo>
                <a:cubicBezTo>
                  <a:pt x="19940" y="11782"/>
                  <a:pt x="9600" y="11782"/>
                  <a:pt x="9600" y="11782"/>
                </a:cubicBezTo>
                <a:close/>
                <a:moveTo>
                  <a:pt x="1200" y="982"/>
                </a:moveTo>
                <a:lnTo>
                  <a:pt x="10800" y="982"/>
                </a:lnTo>
                <a:lnTo>
                  <a:pt x="10800" y="9818"/>
                </a:lnTo>
                <a:lnTo>
                  <a:pt x="1200" y="9818"/>
                </a:lnTo>
                <a:cubicBezTo>
                  <a:pt x="1200" y="9818"/>
                  <a:pt x="1200" y="982"/>
                  <a:pt x="1200" y="982"/>
                </a:cubicBezTo>
                <a:close/>
                <a:moveTo>
                  <a:pt x="21514" y="12020"/>
                </a:moveTo>
                <a:lnTo>
                  <a:pt x="18100" y="7364"/>
                </a:lnTo>
                <a:lnTo>
                  <a:pt x="21514" y="2707"/>
                </a:lnTo>
                <a:lnTo>
                  <a:pt x="21506" y="2703"/>
                </a:lnTo>
                <a:cubicBezTo>
                  <a:pt x="21560" y="2629"/>
                  <a:pt x="21600" y="2547"/>
                  <a:pt x="21600" y="2455"/>
                </a:cubicBezTo>
                <a:cubicBezTo>
                  <a:pt x="21600" y="2183"/>
                  <a:pt x="21332" y="1964"/>
                  <a:pt x="21000" y="1964"/>
                </a:cubicBezTo>
                <a:lnTo>
                  <a:pt x="12000" y="1964"/>
                </a:lnTo>
                <a:lnTo>
                  <a:pt x="12000" y="491"/>
                </a:lnTo>
                <a:cubicBezTo>
                  <a:pt x="12000" y="220"/>
                  <a:pt x="11732" y="0"/>
                  <a:pt x="11400" y="0"/>
                </a:cubicBezTo>
                <a:lnTo>
                  <a:pt x="600" y="0"/>
                </a:lnTo>
                <a:cubicBezTo>
                  <a:pt x="268" y="0"/>
                  <a:pt x="0" y="220"/>
                  <a:pt x="0" y="491"/>
                </a:cubicBezTo>
                <a:lnTo>
                  <a:pt x="0" y="21109"/>
                </a:lnTo>
                <a:cubicBezTo>
                  <a:pt x="0" y="21380"/>
                  <a:pt x="268" y="21600"/>
                  <a:pt x="600" y="21600"/>
                </a:cubicBezTo>
                <a:cubicBezTo>
                  <a:pt x="932" y="21600"/>
                  <a:pt x="1200" y="21380"/>
                  <a:pt x="1200" y="21109"/>
                </a:cubicBezTo>
                <a:lnTo>
                  <a:pt x="1200" y="10800"/>
                </a:lnTo>
                <a:lnTo>
                  <a:pt x="8400" y="10800"/>
                </a:lnTo>
                <a:lnTo>
                  <a:pt x="8400" y="12273"/>
                </a:lnTo>
                <a:cubicBezTo>
                  <a:pt x="8400" y="12544"/>
                  <a:pt x="8668" y="12764"/>
                  <a:pt x="9000" y="12764"/>
                </a:cubicBezTo>
                <a:lnTo>
                  <a:pt x="21000" y="12764"/>
                </a:lnTo>
                <a:cubicBezTo>
                  <a:pt x="21332" y="12764"/>
                  <a:pt x="21600" y="12544"/>
                  <a:pt x="21600" y="12273"/>
                </a:cubicBezTo>
                <a:cubicBezTo>
                  <a:pt x="21600" y="12181"/>
                  <a:pt x="21560" y="12098"/>
                  <a:pt x="21506" y="12024"/>
                </a:cubicBezTo>
                <a:cubicBezTo>
                  <a:pt x="21506" y="12024"/>
                  <a:pt x="21514" y="12020"/>
                  <a:pt x="21514" y="12020"/>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44" name="Shape 2944"/>
          <p:cNvSpPr/>
          <p:nvPr/>
        </p:nvSpPr>
        <p:spPr>
          <a:xfrm>
            <a:off x="12499944" y="6578673"/>
            <a:ext cx="558655" cy="558654"/>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45" name="Shape 2945"/>
          <p:cNvSpPr/>
          <p:nvPr/>
        </p:nvSpPr>
        <p:spPr>
          <a:xfrm>
            <a:off x="13566466" y="6578673"/>
            <a:ext cx="558655" cy="558654"/>
          </a:xfrm>
          <a:custGeom>
            <a:avLst/>
            <a:gdLst/>
            <a:ahLst/>
            <a:cxnLst>
              <a:cxn ang="0">
                <a:pos x="wd2" y="hd2"/>
              </a:cxn>
              <a:cxn ang="5400000">
                <a:pos x="wd2" y="hd2"/>
              </a:cxn>
              <a:cxn ang="10800000">
                <a:pos x="wd2" y="hd2"/>
              </a:cxn>
              <a:cxn ang="16200000">
                <a:pos x="wd2" y="hd2"/>
              </a:cxn>
            </a:cxnLst>
            <a:rect l="0" t="0" r="r" b="b"/>
            <a:pathLst>
              <a:path w="21600" h="21600" extrusionOk="0">
                <a:moveTo>
                  <a:pt x="17658" y="8342"/>
                </a:moveTo>
                <a:cubicBezTo>
                  <a:pt x="17614" y="6914"/>
                  <a:pt x="17383" y="5576"/>
                  <a:pt x="17008" y="4408"/>
                </a:cubicBezTo>
                <a:cubicBezTo>
                  <a:pt x="17543" y="4130"/>
                  <a:pt x="18018" y="3797"/>
                  <a:pt x="18435" y="3427"/>
                </a:cubicBezTo>
                <a:cubicBezTo>
                  <a:pt x="19673" y="4722"/>
                  <a:pt x="20474" y="6437"/>
                  <a:pt x="20593" y="8342"/>
                </a:cubicBezTo>
                <a:cubicBezTo>
                  <a:pt x="20593" y="8342"/>
                  <a:pt x="17658" y="8342"/>
                  <a:pt x="17658" y="8342"/>
                </a:cubicBezTo>
                <a:close/>
                <a:moveTo>
                  <a:pt x="15485" y="1482"/>
                </a:moveTo>
                <a:cubicBezTo>
                  <a:pt x="16306" y="1786"/>
                  <a:pt x="17058" y="2226"/>
                  <a:pt x="17723" y="2769"/>
                </a:cubicBezTo>
                <a:cubicBezTo>
                  <a:pt x="17412" y="3036"/>
                  <a:pt x="17056" y="3275"/>
                  <a:pt x="16666" y="3486"/>
                </a:cubicBezTo>
                <a:cubicBezTo>
                  <a:pt x="16337" y="2707"/>
                  <a:pt x="15939" y="2026"/>
                  <a:pt x="15485" y="1482"/>
                </a:cubicBezTo>
                <a:moveTo>
                  <a:pt x="12764" y="0"/>
                </a:moveTo>
                <a:cubicBezTo>
                  <a:pt x="9919" y="0"/>
                  <a:pt x="7396" y="1350"/>
                  <a:pt x="5780" y="3437"/>
                </a:cubicBezTo>
                <a:cubicBezTo>
                  <a:pt x="6514" y="3197"/>
                  <a:pt x="7287" y="3044"/>
                  <a:pt x="8086" y="2983"/>
                </a:cubicBezTo>
                <a:cubicBezTo>
                  <a:pt x="7991" y="2912"/>
                  <a:pt x="7892" y="2844"/>
                  <a:pt x="7804" y="2769"/>
                </a:cubicBezTo>
                <a:cubicBezTo>
                  <a:pt x="8469" y="2226"/>
                  <a:pt x="9222" y="1786"/>
                  <a:pt x="10042" y="1482"/>
                </a:cubicBezTo>
                <a:cubicBezTo>
                  <a:pt x="9694" y="1899"/>
                  <a:pt x="9380" y="2398"/>
                  <a:pt x="9104" y="2959"/>
                </a:cubicBezTo>
                <a:cubicBezTo>
                  <a:pt x="9451" y="2968"/>
                  <a:pt x="9793" y="2996"/>
                  <a:pt x="10131" y="3040"/>
                </a:cubicBezTo>
                <a:cubicBezTo>
                  <a:pt x="10712" y="1983"/>
                  <a:pt x="11449" y="1263"/>
                  <a:pt x="12269" y="1056"/>
                </a:cubicBezTo>
                <a:lnTo>
                  <a:pt x="12269" y="3575"/>
                </a:lnTo>
                <a:cubicBezTo>
                  <a:pt x="12608" y="3701"/>
                  <a:pt x="12938" y="3844"/>
                  <a:pt x="13258" y="4006"/>
                </a:cubicBezTo>
                <a:lnTo>
                  <a:pt x="13258" y="1056"/>
                </a:lnTo>
                <a:cubicBezTo>
                  <a:pt x="14282" y="1315"/>
                  <a:pt x="15181" y="2363"/>
                  <a:pt x="15801" y="3883"/>
                </a:cubicBezTo>
                <a:cubicBezTo>
                  <a:pt x="15207" y="4107"/>
                  <a:pt x="14555" y="4261"/>
                  <a:pt x="13865" y="4342"/>
                </a:cubicBezTo>
                <a:cubicBezTo>
                  <a:pt x="14263" y="4581"/>
                  <a:pt x="14647" y="4840"/>
                  <a:pt x="15006" y="5131"/>
                </a:cubicBezTo>
                <a:cubicBezTo>
                  <a:pt x="15391" y="5041"/>
                  <a:pt x="15767" y="4935"/>
                  <a:pt x="16122" y="4801"/>
                </a:cubicBezTo>
                <a:cubicBezTo>
                  <a:pt x="16296" y="5379"/>
                  <a:pt x="16430" y="6009"/>
                  <a:pt x="16526" y="6670"/>
                </a:cubicBezTo>
                <a:cubicBezTo>
                  <a:pt x="17157" y="7466"/>
                  <a:pt x="17663" y="8363"/>
                  <a:pt x="18025" y="9331"/>
                </a:cubicBezTo>
                <a:lnTo>
                  <a:pt x="20593" y="9331"/>
                </a:lnTo>
                <a:cubicBezTo>
                  <a:pt x="20478" y="11173"/>
                  <a:pt x="19721" y="12834"/>
                  <a:pt x="18551" y="14114"/>
                </a:cubicBezTo>
                <a:cubicBezTo>
                  <a:pt x="18470" y="14700"/>
                  <a:pt x="18342" y="15272"/>
                  <a:pt x="18163" y="15821"/>
                </a:cubicBezTo>
                <a:cubicBezTo>
                  <a:pt x="20250" y="14204"/>
                  <a:pt x="21600" y="11681"/>
                  <a:pt x="21600" y="8836"/>
                </a:cubicBezTo>
                <a:cubicBezTo>
                  <a:pt x="21600" y="3956"/>
                  <a:pt x="17644" y="0"/>
                  <a:pt x="12764" y="0"/>
                </a:cubicBezTo>
                <a:moveTo>
                  <a:pt x="13731" y="12269"/>
                </a:moveTo>
                <a:cubicBezTo>
                  <a:pt x="13687" y="10842"/>
                  <a:pt x="13456" y="9504"/>
                  <a:pt x="13081" y="8335"/>
                </a:cubicBezTo>
                <a:cubicBezTo>
                  <a:pt x="13616" y="8057"/>
                  <a:pt x="14091" y="7725"/>
                  <a:pt x="14507" y="7354"/>
                </a:cubicBezTo>
                <a:cubicBezTo>
                  <a:pt x="15746" y="8649"/>
                  <a:pt x="16547" y="10365"/>
                  <a:pt x="16666" y="12269"/>
                </a:cubicBezTo>
                <a:cubicBezTo>
                  <a:pt x="16666" y="12269"/>
                  <a:pt x="13731" y="12269"/>
                  <a:pt x="13731" y="12269"/>
                </a:cubicBezTo>
                <a:close/>
                <a:moveTo>
                  <a:pt x="14507" y="18173"/>
                </a:moveTo>
                <a:cubicBezTo>
                  <a:pt x="14091" y="17803"/>
                  <a:pt x="13616" y="17470"/>
                  <a:pt x="13081" y="17192"/>
                </a:cubicBezTo>
                <a:cubicBezTo>
                  <a:pt x="13456" y="16024"/>
                  <a:pt x="13687" y="14686"/>
                  <a:pt x="13731" y="13258"/>
                </a:cubicBezTo>
                <a:lnTo>
                  <a:pt x="16666" y="13258"/>
                </a:lnTo>
                <a:cubicBezTo>
                  <a:pt x="16547" y="15163"/>
                  <a:pt x="15746" y="16878"/>
                  <a:pt x="14507" y="18173"/>
                </a:cubicBezTo>
                <a:moveTo>
                  <a:pt x="11558" y="20118"/>
                </a:moveTo>
                <a:cubicBezTo>
                  <a:pt x="12012" y="19574"/>
                  <a:pt x="12409" y="18893"/>
                  <a:pt x="12738" y="18114"/>
                </a:cubicBezTo>
                <a:cubicBezTo>
                  <a:pt x="13129" y="18325"/>
                  <a:pt x="13485" y="18564"/>
                  <a:pt x="13796" y="18831"/>
                </a:cubicBezTo>
                <a:cubicBezTo>
                  <a:pt x="13131" y="19374"/>
                  <a:pt x="12378" y="19814"/>
                  <a:pt x="11558" y="20118"/>
                </a:cubicBezTo>
                <a:moveTo>
                  <a:pt x="9331" y="20544"/>
                </a:moveTo>
                <a:lnTo>
                  <a:pt x="9331" y="17204"/>
                </a:lnTo>
                <a:cubicBezTo>
                  <a:pt x="10246" y="17253"/>
                  <a:pt x="11108" y="17428"/>
                  <a:pt x="11874" y="17717"/>
                </a:cubicBezTo>
                <a:cubicBezTo>
                  <a:pt x="11254" y="19237"/>
                  <a:pt x="10355" y="20286"/>
                  <a:pt x="9331" y="20544"/>
                </a:cubicBezTo>
                <a:moveTo>
                  <a:pt x="9331" y="13258"/>
                </a:moveTo>
                <a:lnTo>
                  <a:pt x="12749" y="13258"/>
                </a:lnTo>
                <a:cubicBezTo>
                  <a:pt x="12709" y="14550"/>
                  <a:pt x="12510" y="15752"/>
                  <a:pt x="12195" y="16799"/>
                </a:cubicBezTo>
                <a:cubicBezTo>
                  <a:pt x="11327" y="16471"/>
                  <a:pt x="10357" y="16273"/>
                  <a:pt x="9331" y="16223"/>
                </a:cubicBezTo>
                <a:cubicBezTo>
                  <a:pt x="9331" y="16223"/>
                  <a:pt x="9331" y="13258"/>
                  <a:pt x="9331" y="13258"/>
                </a:cubicBezTo>
                <a:close/>
                <a:moveTo>
                  <a:pt x="9331" y="9305"/>
                </a:moveTo>
                <a:cubicBezTo>
                  <a:pt x="10357" y="9254"/>
                  <a:pt x="11327" y="9056"/>
                  <a:pt x="12195" y="8728"/>
                </a:cubicBezTo>
                <a:cubicBezTo>
                  <a:pt x="12510" y="9775"/>
                  <a:pt x="12709" y="10977"/>
                  <a:pt x="12749" y="12269"/>
                </a:cubicBezTo>
                <a:lnTo>
                  <a:pt x="9331" y="12269"/>
                </a:lnTo>
                <a:cubicBezTo>
                  <a:pt x="9331" y="12269"/>
                  <a:pt x="9331" y="9305"/>
                  <a:pt x="9331" y="9305"/>
                </a:cubicBezTo>
                <a:close/>
                <a:moveTo>
                  <a:pt x="9331" y="4983"/>
                </a:moveTo>
                <a:cubicBezTo>
                  <a:pt x="10355" y="5242"/>
                  <a:pt x="11254" y="6290"/>
                  <a:pt x="11874" y="7810"/>
                </a:cubicBezTo>
                <a:cubicBezTo>
                  <a:pt x="11108" y="8099"/>
                  <a:pt x="10246" y="8275"/>
                  <a:pt x="9331" y="8323"/>
                </a:cubicBezTo>
                <a:cubicBezTo>
                  <a:pt x="9331" y="8323"/>
                  <a:pt x="9331" y="4983"/>
                  <a:pt x="9331" y="4983"/>
                </a:cubicBezTo>
                <a:close/>
                <a:moveTo>
                  <a:pt x="13796" y="6696"/>
                </a:moveTo>
                <a:cubicBezTo>
                  <a:pt x="13485" y="6963"/>
                  <a:pt x="13129" y="7203"/>
                  <a:pt x="12738" y="7413"/>
                </a:cubicBezTo>
                <a:cubicBezTo>
                  <a:pt x="12409" y="6634"/>
                  <a:pt x="12012" y="5954"/>
                  <a:pt x="11557" y="5410"/>
                </a:cubicBezTo>
                <a:cubicBezTo>
                  <a:pt x="12378" y="5714"/>
                  <a:pt x="13131" y="6153"/>
                  <a:pt x="13796" y="6696"/>
                </a:cubicBezTo>
                <a:moveTo>
                  <a:pt x="8342" y="8323"/>
                </a:moveTo>
                <a:cubicBezTo>
                  <a:pt x="7427" y="8275"/>
                  <a:pt x="6564" y="8099"/>
                  <a:pt x="5799" y="7810"/>
                </a:cubicBezTo>
                <a:cubicBezTo>
                  <a:pt x="6419" y="6290"/>
                  <a:pt x="7318" y="5242"/>
                  <a:pt x="8342" y="4983"/>
                </a:cubicBezTo>
                <a:cubicBezTo>
                  <a:pt x="8342" y="4983"/>
                  <a:pt x="8342" y="8323"/>
                  <a:pt x="8342" y="8323"/>
                </a:cubicBezTo>
                <a:close/>
                <a:moveTo>
                  <a:pt x="8342" y="12269"/>
                </a:moveTo>
                <a:lnTo>
                  <a:pt x="4923" y="12269"/>
                </a:lnTo>
                <a:cubicBezTo>
                  <a:pt x="4964" y="10977"/>
                  <a:pt x="5163" y="9775"/>
                  <a:pt x="5478" y="8728"/>
                </a:cubicBezTo>
                <a:cubicBezTo>
                  <a:pt x="6346" y="9056"/>
                  <a:pt x="7316" y="9254"/>
                  <a:pt x="8342" y="9305"/>
                </a:cubicBezTo>
                <a:cubicBezTo>
                  <a:pt x="8342" y="9305"/>
                  <a:pt x="8342" y="12269"/>
                  <a:pt x="8342" y="12269"/>
                </a:cubicBezTo>
                <a:close/>
                <a:moveTo>
                  <a:pt x="8342" y="16223"/>
                </a:moveTo>
                <a:cubicBezTo>
                  <a:pt x="7316" y="16273"/>
                  <a:pt x="6346" y="16471"/>
                  <a:pt x="5478" y="16799"/>
                </a:cubicBezTo>
                <a:cubicBezTo>
                  <a:pt x="5163" y="15752"/>
                  <a:pt x="4964" y="14550"/>
                  <a:pt x="4923" y="13258"/>
                </a:cubicBezTo>
                <a:lnTo>
                  <a:pt x="8342" y="13258"/>
                </a:lnTo>
                <a:cubicBezTo>
                  <a:pt x="8342" y="13258"/>
                  <a:pt x="8342" y="16223"/>
                  <a:pt x="8342" y="16223"/>
                </a:cubicBezTo>
                <a:close/>
                <a:moveTo>
                  <a:pt x="8342" y="20544"/>
                </a:moveTo>
                <a:cubicBezTo>
                  <a:pt x="7318" y="20286"/>
                  <a:pt x="6419" y="19237"/>
                  <a:pt x="5799" y="17717"/>
                </a:cubicBezTo>
                <a:cubicBezTo>
                  <a:pt x="6564" y="17428"/>
                  <a:pt x="7427" y="17253"/>
                  <a:pt x="8342" y="17204"/>
                </a:cubicBezTo>
                <a:cubicBezTo>
                  <a:pt x="8342" y="17204"/>
                  <a:pt x="8342" y="20544"/>
                  <a:pt x="8342" y="20544"/>
                </a:cubicBezTo>
                <a:close/>
                <a:moveTo>
                  <a:pt x="3877" y="18831"/>
                </a:moveTo>
                <a:cubicBezTo>
                  <a:pt x="4188" y="18564"/>
                  <a:pt x="4544" y="18325"/>
                  <a:pt x="4935" y="18114"/>
                </a:cubicBezTo>
                <a:cubicBezTo>
                  <a:pt x="5264" y="18893"/>
                  <a:pt x="5661" y="19574"/>
                  <a:pt x="6115" y="20118"/>
                </a:cubicBezTo>
                <a:cubicBezTo>
                  <a:pt x="5295" y="19814"/>
                  <a:pt x="4541" y="19374"/>
                  <a:pt x="3877" y="18831"/>
                </a:cubicBezTo>
                <a:moveTo>
                  <a:pt x="1007" y="13258"/>
                </a:moveTo>
                <a:lnTo>
                  <a:pt x="3942" y="13258"/>
                </a:lnTo>
                <a:cubicBezTo>
                  <a:pt x="3986" y="14686"/>
                  <a:pt x="4217" y="16024"/>
                  <a:pt x="4591" y="17192"/>
                </a:cubicBezTo>
                <a:cubicBezTo>
                  <a:pt x="4057" y="17470"/>
                  <a:pt x="3582" y="17803"/>
                  <a:pt x="3166" y="18173"/>
                </a:cubicBezTo>
                <a:cubicBezTo>
                  <a:pt x="1927" y="16878"/>
                  <a:pt x="1126" y="15163"/>
                  <a:pt x="1007" y="13258"/>
                </a:cubicBezTo>
                <a:moveTo>
                  <a:pt x="3166" y="7354"/>
                </a:moveTo>
                <a:cubicBezTo>
                  <a:pt x="3582" y="7725"/>
                  <a:pt x="4057" y="8057"/>
                  <a:pt x="4591" y="8335"/>
                </a:cubicBezTo>
                <a:cubicBezTo>
                  <a:pt x="4217" y="9504"/>
                  <a:pt x="3986" y="10842"/>
                  <a:pt x="3942" y="12269"/>
                </a:cubicBezTo>
                <a:lnTo>
                  <a:pt x="1007" y="12269"/>
                </a:lnTo>
                <a:cubicBezTo>
                  <a:pt x="1126" y="10365"/>
                  <a:pt x="1927" y="8649"/>
                  <a:pt x="3166" y="7354"/>
                </a:cubicBezTo>
                <a:moveTo>
                  <a:pt x="6115" y="5410"/>
                </a:moveTo>
                <a:cubicBezTo>
                  <a:pt x="5661" y="5954"/>
                  <a:pt x="5264" y="6634"/>
                  <a:pt x="4935" y="7413"/>
                </a:cubicBezTo>
                <a:cubicBezTo>
                  <a:pt x="4544" y="7203"/>
                  <a:pt x="4188" y="6963"/>
                  <a:pt x="3877" y="6696"/>
                </a:cubicBezTo>
                <a:cubicBezTo>
                  <a:pt x="4542" y="6153"/>
                  <a:pt x="5295" y="5714"/>
                  <a:pt x="6115" y="5410"/>
                </a:cubicBezTo>
                <a:moveTo>
                  <a:pt x="8836" y="3927"/>
                </a:moveTo>
                <a:cubicBezTo>
                  <a:pt x="3956" y="3927"/>
                  <a:pt x="0" y="7883"/>
                  <a:pt x="0" y="12764"/>
                </a:cubicBezTo>
                <a:cubicBezTo>
                  <a:pt x="0" y="17644"/>
                  <a:pt x="3956" y="21600"/>
                  <a:pt x="8836" y="21600"/>
                </a:cubicBezTo>
                <a:cubicBezTo>
                  <a:pt x="13717" y="21600"/>
                  <a:pt x="17673" y="17644"/>
                  <a:pt x="17673" y="12764"/>
                </a:cubicBezTo>
                <a:cubicBezTo>
                  <a:pt x="17673" y="7883"/>
                  <a:pt x="13717" y="3927"/>
                  <a:pt x="8836" y="392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46" name="Shape 2946"/>
          <p:cNvSpPr/>
          <p:nvPr/>
        </p:nvSpPr>
        <p:spPr>
          <a:xfrm>
            <a:off x="14632988" y="6578673"/>
            <a:ext cx="558655" cy="558654"/>
          </a:xfrm>
          <a:custGeom>
            <a:avLst/>
            <a:gdLst/>
            <a:ahLst/>
            <a:cxnLst>
              <a:cxn ang="0">
                <a:pos x="wd2" y="hd2"/>
              </a:cxn>
              <a:cxn ang="5400000">
                <a:pos x="wd2" y="hd2"/>
              </a:cxn>
              <a:cxn ang="10800000">
                <a:pos x="wd2" y="hd2"/>
              </a:cxn>
              <a:cxn ang="16200000">
                <a:pos x="wd2" y="hd2"/>
              </a:cxn>
            </a:cxnLst>
            <a:rect l="0" t="0" r="r" b="b"/>
            <a:pathLst>
              <a:path w="21600" h="21600" extrusionOk="0">
                <a:moveTo>
                  <a:pt x="19595" y="9980"/>
                </a:moveTo>
                <a:cubicBezTo>
                  <a:pt x="19587" y="9894"/>
                  <a:pt x="19575" y="9811"/>
                  <a:pt x="19565" y="9726"/>
                </a:cubicBezTo>
                <a:cubicBezTo>
                  <a:pt x="19542" y="9539"/>
                  <a:pt x="19514" y="9355"/>
                  <a:pt x="19480" y="9172"/>
                </a:cubicBezTo>
                <a:cubicBezTo>
                  <a:pt x="19463" y="9078"/>
                  <a:pt x="19444" y="8986"/>
                  <a:pt x="19424" y="8893"/>
                </a:cubicBezTo>
                <a:cubicBezTo>
                  <a:pt x="19384" y="8712"/>
                  <a:pt x="19337" y="8533"/>
                  <a:pt x="19286" y="8356"/>
                </a:cubicBezTo>
                <a:cubicBezTo>
                  <a:pt x="19263" y="8276"/>
                  <a:pt x="19244" y="8195"/>
                  <a:pt x="19218" y="8116"/>
                </a:cubicBezTo>
                <a:cubicBezTo>
                  <a:pt x="19143" y="7879"/>
                  <a:pt x="19057" y="7646"/>
                  <a:pt x="18963" y="7418"/>
                </a:cubicBezTo>
                <a:cubicBezTo>
                  <a:pt x="18923" y="7321"/>
                  <a:pt x="18876" y="7229"/>
                  <a:pt x="18833" y="7134"/>
                </a:cubicBezTo>
                <a:cubicBezTo>
                  <a:pt x="18771" y="6999"/>
                  <a:pt x="18708" y="6865"/>
                  <a:pt x="18640" y="6734"/>
                </a:cubicBezTo>
                <a:cubicBezTo>
                  <a:pt x="18580" y="6618"/>
                  <a:pt x="18516" y="6504"/>
                  <a:pt x="18450" y="6391"/>
                </a:cubicBezTo>
                <a:cubicBezTo>
                  <a:pt x="18392" y="6291"/>
                  <a:pt x="18331" y="6192"/>
                  <a:pt x="18269" y="6094"/>
                </a:cubicBezTo>
                <a:cubicBezTo>
                  <a:pt x="18192" y="5971"/>
                  <a:pt x="18114" y="5849"/>
                  <a:pt x="18031" y="5731"/>
                </a:cubicBezTo>
                <a:cubicBezTo>
                  <a:pt x="17986" y="5667"/>
                  <a:pt x="17936" y="5605"/>
                  <a:pt x="17889" y="5541"/>
                </a:cubicBezTo>
                <a:cubicBezTo>
                  <a:pt x="17544" y="5080"/>
                  <a:pt x="17159" y="4651"/>
                  <a:pt x="16732" y="4265"/>
                </a:cubicBezTo>
                <a:cubicBezTo>
                  <a:pt x="16705" y="4241"/>
                  <a:pt x="16679" y="4216"/>
                  <a:pt x="16652" y="4192"/>
                </a:cubicBezTo>
                <a:cubicBezTo>
                  <a:pt x="16499" y="4058"/>
                  <a:pt x="16343" y="3927"/>
                  <a:pt x="16181" y="3803"/>
                </a:cubicBezTo>
                <a:cubicBezTo>
                  <a:pt x="16173" y="3796"/>
                  <a:pt x="16165" y="3790"/>
                  <a:pt x="16156" y="3784"/>
                </a:cubicBezTo>
                <a:cubicBezTo>
                  <a:pt x="15459" y="3252"/>
                  <a:pt x="14680" y="2821"/>
                  <a:pt x="13842" y="2513"/>
                </a:cubicBezTo>
                <a:cubicBezTo>
                  <a:pt x="13592" y="2912"/>
                  <a:pt x="13337" y="3420"/>
                  <a:pt x="13040" y="3590"/>
                </a:cubicBezTo>
                <a:cubicBezTo>
                  <a:pt x="12610" y="3835"/>
                  <a:pt x="12641" y="4817"/>
                  <a:pt x="13469" y="4725"/>
                </a:cubicBezTo>
                <a:cubicBezTo>
                  <a:pt x="13469" y="4725"/>
                  <a:pt x="13224" y="4970"/>
                  <a:pt x="13469" y="5860"/>
                </a:cubicBezTo>
                <a:cubicBezTo>
                  <a:pt x="13715" y="6750"/>
                  <a:pt x="14126" y="6943"/>
                  <a:pt x="15341" y="6443"/>
                </a:cubicBezTo>
                <a:cubicBezTo>
                  <a:pt x="15862" y="6228"/>
                  <a:pt x="16258" y="6340"/>
                  <a:pt x="16200" y="6873"/>
                </a:cubicBezTo>
                <a:cubicBezTo>
                  <a:pt x="16077" y="8008"/>
                  <a:pt x="15202" y="7960"/>
                  <a:pt x="15862" y="9788"/>
                </a:cubicBezTo>
                <a:cubicBezTo>
                  <a:pt x="16261" y="10892"/>
                  <a:pt x="17243" y="11322"/>
                  <a:pt x="17611" y="12181"/>
                </a:cubicBezTo>
                <a:cubicBezTo>
                  <a:pt x="17814" y="12653"/>
                  <a:pt x="18591" y="13088"/>
                  <a:pt x="19250" y="13384"/>
                </a:cubicBezTo>
                <a:cubicBezTo>
                  <a:pt x="19321" y="13153"/>
                  <a:pt x="19380" y="12917"/>
                  <a:pt x="19432" y="12677"/>
                </a:cubicBezTo>
                <a:cubicBezTo>
                  <a:pt x="19452" y="12587"/>
                  <a:pt x="19467" y="12494"/>
                  <a:pt x="19484" y="12402"/>
                </a:cubicBezTo>
                <a:cubicBezTo>
                  <a:pt x="19517" y="12224"/>
                  <a:pt x="19545" y="12044"/>
                  <a:pt x="19566" y="11862"/>
                </a:cubicBezTo>
                <a:cubicBezTo>
                  <a:pt x="19576" y="11776"/>
                  <a:pt x="19588" y="11691"/>
                  <a:pt x="19596" y="11604"/>
                </a:cubicBezTo>
                <a:cubicBezTo>
                  <a:pt x="19620" y="11340"/>
                  <a:pt x="19636" y="11072"/>
                  <a:pt x="19636" y="10800"/>
                </a:cubicBezTo>
                <a:cubicBezTo>
                  <a:pt x="19636" y="10523"/>
                  <a:pt x="19620" y="10250"/>
                  <a:pt x="19595" y="9980"/>
                </a:cubicBezTo>
                <a:moveTo>
                  <a:pt x="10800" y="20618"/>
                </a:moveTo>
                <a:cubicBezTo>
                  <a:pt x="5377" y="20618"/>
                  <a:pt x="982" y="16223"/>
                  <a:pt x="982" y="10800"/>
                </a:cubicBezTo>
                <a:cubicBezTo>
                  <a:pt x="982" y="5377"/>
                  <a:pt x="5377" y="982"/>
                  <a:pt x="10800" y="982"/>
                </a:cubicBezTo>
                <a:cubicBezTo>
                  <a:pt x="16222" y="982"/>
                  <a:pt x="20618" y="5377"/>
                  <a:pt x="20618" y="10800"/>
                </a:cubicBezTo>
                <a:cubicBezTo>
                  <a:pt x="20618" y="16223"/>
                  <a:pt x="16222"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moveTo>
                  <a:pt x="8407" y="9726"/>
                </a:moveTo>
                <a:cubicBezTo>
                  <a:pt x="8468" y="9020"/>
                  <a:pt x="9603" y="8284"/>
                  <a:pt x="10370" y="7947"/>
                </a:cubicBezTo>
                <a:cubicBezTo>
                  <a:pt x="11137" y="7609"/>
                  <a:pt x="11843" y="7486"/>
                  <a:pt x="11751" y="6903"/>
                </a:cubicBezTo>
                <a:cubicBezTo>
                  <a:pt x="11659" y="6320"/>
                  <a:pt x="11444" y="5891"/>
                  <a:pt x="10248" y="5891"/>
                </a:cubicBezTo>
                <a:cubicBezTo>
                  <a:pt x="9051" y="5891"/>
                  <a:pt x="9573" y="7486"/>
                  <a:pt x="8591" y="6535"/>
                </a:cubicBezTo>
                <a:cubicBezTo>
                  <a:pt x="7609" y="5584"/>
                  <a:pt x="8805" y="5830"/>
                  <a:pt x="9296" y="5615"/>
                </a:cubicBezTo>
                <a:cubicBezTo>
                  <a:pt x="9787" y="5400"/>
                  <a:pt x="10278" y="4510"/>
                  <a:pt x="9419" y="4449"/>
                </a:cubicBezTo>
                <a:cubicBezTo>
                  <a:pt x="8560" y="4388"/>
                  <a:pt x="8744" y="4817"/>
                  <a:pt x="8069" y="4572"/>
                </a:cubicBezTo>
                <a:cubicBezTo>
                  <a:pt x="7394" y="4326"/>
                  <a:pt x="7087" y="5431"/>
                  <a:pt x="6658" y="5277"/>
                </a:cubicBezTo>
                <a:cubicBezTo>
                  <a:pt x="6373" y="5176"/>
                  <a:pt x="5613" y="4605"/>
                  <a:pt x="5110" y="4044"/>
                </a:cubicBezTo>
                <a:cubicBezTo>
                  <a:pt x="4094" y="4900"/>
                  <a:pt x="3277" y="5982"/>
                  <a:pt x="2729" y="7212"/>
                </a:cubicBezTo>
                <a:cubicBezTo>
                  <a:pt x="2875" y="8862"/>
                  <a:pt x="3774" y="9726"/>
                  <a:pt x="3774" y="9726"/>
                </a:cubicBezTo>
                <a:cubicBezTo>
                  <a:pt x="3774" y="9726"/>
                  <a:pt x="4234" y="10800"/>
                  <a:pt x="6995" y="12119"/>
                </a:cubicBezTo>
                <a:cubicBezTo>
                  <a:pt x="6995" y="12119"/>
                  <a:pt x="7517" y="12150"/>
                  <a:pt x="6903" y="11536"/>
                </a:cubicBezTo>
                <a:cubicBezTo>
                  <a:pt x="6290" y="10923"/>
                  <a:pt x="5615" y="10156"/>
                  <a:pt x="6382" y="9757"/>
                </a:cubicBezTo>
                <a:cubicBezTo>
                  <a:pt x="7149" y="9358"/>
                  <a:pt x="7364" y="9389"/>
                  <a:pt x="7548" y="10125"/>
                </a:cubicBezTo>
                <a:cubicBezTo>
                  <a:pt x="7732" y="10861"/>
                  <a:pt x="8345" y="10432"/>
                  <a:pt x="8407" y="9726"/>
                </a:cubicBezTo>
                <a:moveTo>
                  <a:pt x="16246" y="12871"/>
                </a:moveTo>
                <a:cubicBezTo>
                  <a:pt x="15893" y="13086"/>
                  <a:pt x="15908" y="13561"/>
                  <a:pt x="16200" y="13822"/>
                </a:cubicBezTo>
                <a:cubicBezTo>
                  <a:pt x="16491" y="14083"/>
                  <a:pt x="17074" y="14420"/>
                  <a:pt x="17258" y="13822"/>
                </a:cubicBezTo>
                <a:cubicBezTo>
                  <a:pt x="17442" y="13224"/>
                  <a:pt x="16599" y="12656"/>
                  <a:pt x="16246" y="12871"/>
                </a:cubicBezTo>
                <a:moveTo>
                  <a:pt x="12027" y="12948"/>
                </a:moveTo>
                <a:cubicBezTo>
                  <a:pt x="10984" y="12058"/>
                  <a:pt x="11107" y="11659"/>
                  <a:pt x="9787" y="11659"/>
                </a:cubicBezTo>
                <a:cubicBezTo>
                  <a:pt x="8468" y="11659"/>
                  <a:pt x="7640" y="11966"/>
                  <a:pt x="7977" y="13807"/>
                </a:cubicBezTo>
                <a:cubicBezTo>
                  <a:pt x="8315" y="15648"/>
                  <a:pt x="9296" y="14819"/>
                  <a:pt x="9205" y="16231"/>
                </a:cubicBezTo>
                <a:cubicBezTo>
                  <a:pt x="9112" y="17642"/>
                  <a:pt x="9450" y="17949"/>
                  <a:pt x="9665" y="18286"/>
                </a:cubicBezTo>
                <a:cubicBezTo>
                  <a:pt x="9880" y="18624"/>
                  <a:pt x="10524" y="19606"/>
                  <a:pt x="10769" y="18225"/>
                </a:cubicBezTo>
                <a:cubicBezTo>
                  <a:pt x="11015" y="16844"/>
                  <a:pt x="11475" y="16077"/>
                  <a:pt x="11996" y="15402"/>
                </a:cubicBezTo>
                <a:cubicBezTo>
                  <a:pt x="12518" y="14727"/>
                  <a:pt x="13070" y="13837"/>
                  <a:pt x="12027" y="12948"/>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47" name="Shape 2947"/>
          <p:cNvSpPr/>
          <p:nvPr/>
        </p:nvSpPr>
        <p:spPr>
          <a:xfrm>
            <a:off x="15699510" y="6578673"/>
            <a:ext cx="558655" cy="558654"/>
          </a:xfrm>
          <a:custGeom>
            <a:avLst/>
            <a:gdLst/>
            <a:ahLst/>
            <a:cxnLst>
              <a:cxn ang="0">
                <a:pos x="wd2" y="hd2"/>
              </a:cxn>
              <a:cxn ang="5400000">
                <a:pos x="wd2" y="hd2"/>
              </a:cxn>
              <a:cxn ang="10800000">
                <a:pos x="wd2" y="hd2"/>
              </a:cxn>
              <a:cxn ang="16200000">
                <a:pos x="wd2" y="hd2"/>
              </a:cxn>
            </a:cxnLst>
            <a:rect l="0" t="0" r="r" b="b"/>
            <a:pathLst>
              <a:path w="21600" h="21600" extrusionOk="0">
                <a:moveTo>
                  <a:pt x="18367" y="17673"/>
                </a:moveTo>
                <a:lnTo>
                  <a:pt x="20127" y="17673"/>
                </a:lnTo>
                <a:cubicBezTo>
                  <a:pt x="20398" y="17673"/>
                  <a:pt x="20618" y="17453"/>
                  <a:pt x="20618" y="17182"/>
                </a:cubicBezTo>
                <a:cubicBezTo>
                  <a:pt x="20618" y="16910"/>
                  <a:pt x="20398" y="16691"/>
                  <a:pt x="20127" y="16691"/>
                </a:cubicBezTo>
                <a:lnTo>
                  <a:pt x="17182" y="16691"/>
                </a:lnTo>
                <a:cubicBezTo>
                  <a:pt x="16911" y="16691"/>
                  <a:pt x="16691" y="16910"/>
                  <a:pt x="16691" y="17182"/>
                </a:cubicBezTo>
                <a:lnTo>
                  <a:pt x="16691" y="20127"/>
                </a:lnTo>
                <a:cubicBezTo>
                  <a:pt x="16691" y="20399"/>
                  <a:pt x="16911" y="20618"/>
                  <a:pt x="17182" y="20618"/>
                </a:cubicBezTo>
                <a:cubicBezTo>
                  <a:pt x="17453" y="20618"/>
                  <a:pt x="17673" y="20399"/>
                  <a:pt x="17673" y="20127"/>
                </a:cubicBezTo>
                <a:lnTo>
                  <a:pt x="17673" y="18367"/>
                </a:lnTo>
                <a:lnTo>
                  <a:pt x="20762" y="21456"/>
                </a:lnTo>
                <a:cubicBezTo>
                  <a:pt x="20851" y="21545"/>
                  <a:pt x="20974" y="21600"/>
                  <a:pt x="21109" y="21600"/>
                </a:cubicBezTo>
                <a:cubicBezTo>
                  <a:pt x="21380" y="21600"/>
                  <a:pt x="21600" y="21380"/>
                  <a:pt x="21600" y="21109"/>
                </a:cubicBezTo>
                <a:cubicBezTo>
                  <a:pt x="21600" y="20974"/>
                  <a:pt x="21545" y="20851"/>
                  <a:pt x="21456" y="20762"/>
                </a:cubicBezTo>
                <a:cubicBezTo>
                  <a:pt x="21456" y="20762"/>
                  <a:pt x="18367" y="17673"/>
                  <a:pt x="18367" y="17673"/>
                </a:cubicBezTo>
                <a:close/>
                <a:moveTo>
                  <a:pt x="4418" y="16691"/>
                </a:moveTo>
                <a:lnTo>
                  <a:pt x="1473" y="16691"/>
                </a:lnTo>
                <a:cubicBezTo>
                  <a:pt x="1202" y="16691"/>
                  <a:pt x="982" y="16910"/>
                  <a:pt x="982" y="17182"/>
                </a:cubicBezTo>
                <a:cubicBezTo>
                  <a:pt x="982" y="17453"/>
                  <a:pt x="1202" y="17673"/>
                  <a:pt x="1473" y="17673"/>
                </a:cubicBezTo>
                <a:lnTo>
                  <a:pt x="3233" y="17673"/>
                </a:lnTo>
                <a:lnTo>
                  <a:pt x="144" y="20762"/>
                </a:lnTo>
                <a:cubicBezTo>
                  <a:pt x="55" y="20851"/>
                  <a:pt x="0" y="20974"/>
                  <a:pt x="0" y="21109"/>
                </a:cubicBezTo>
                <a:cubicBezTo>
                  <a:pt x="0" y="21380"/>
                  <a:pt x="220" y="21600"/>
                  <a:pt x="491" y="21600"/>
                </a:cubicBezTo>
                <a:cubicBezTo>
                  <a:pt x="626" y="21600"/>
                  <a:pt x="749" y="21545"/>
                  <a:pt x="838" y="21456"/>
                </a:cubicBezTo>
                <a:lnTo>
                  <a:pt x="3927" y="18367"/>
                </a:lnTo>
                <a:lnTo>
                  <a:pt x="3927" y="20127"/>
                </a:lnTo>
                <a:cubicBezTo>
                  <a:pt x="3927" y="20399"/>
                  <a:pt x="4147" y="20618"/>
                  <a:pt x="4418" y="20618"/>
                </a:cubicBezTo>
                <a:cubicBezTo>
                  <a:pt x="4689" y="20618"/>
                  <a:pt x="4909" y="20399"/>
                  <a:pt x="4909" y="20127"/>
                </a:cubicBezTo>
                <a:lnTo>
                  <a:pt x="4909" y="17182"/>
                </a:lnTo>
                <a:cubicBezTo>
                  <a:pt x="4909" y="16910"/>
                  <a:pt x="4689" y="16691"/>
                  <a:pt x="4418" y="16691"/>
                </a:cubicBezTo>
                <a:moveTo>
                  <a:pt x="14578" y="13923"/>
                </a:moveTo>
                <a:cubicBezTo>
                  <a:pt x="14366" y="13756"/>
                  <a:pt x="14123" y="13606"/>
                  <a:pt x="13863" y="13470"/>
                </a:cubicBezTo>
                <a:cubicBezTo>
                  <a:pt x="14060" y="12810"/>
                  <a:pt x="14189" y="12080"/>
                  <a:pt x="14228" y="11304"/>
                </a:cubicBezTo>
                <a:lnTo>
                  <a:pt x="15676" y="11304"/>
                </a:lnTo>
                <a:cubicBezTo>
                  <a:pt x="15574" y="12295"/>
                  <a:pt x="15177" y="13195"/>
                  <a:pt x="14578" y="13923"/>
                </a:cubicBezTo>
                <a:moveTo>
                  <a:pt x="13136" y="15120"/>
                </a:moveTo>
                <a:cubicBezTo>
                  <a:pt x="13280" y="14892"/>
                  <a:pt x="13410" y="14641"/>
                  <a:pt x="13529" y="14374"/>
                </a:cubicBezTo>
                <a:cubicBezTo>
                  <a:pt x="13660" y="14445"/>
                  <a:pt x="13781" y="14521"/>
                  <a:pt x="13893" y="14602"/>
                </a:cubicBezTo>
                <a:cubicBezTo>
                  <a:pt x="13656" y="14795"/>
                  <a:pt x="13407" y="14973"/>
                  <a:pt x="13136" y="15120"/>
                </a:cubicBezTo>
                <a:moveTo>
                  <a:pt x="11304" y="12785"/>
                </a:moveTo>
                <a:lnTo>
                  <a:pt x="11304" y="11304"/>
                </a:lnTo>
                <a:lnTo>
                  <a:pt x="13226" y="11304"/>
                </a:lnTo>
                <a:cubicBezTo>
                  <a:pt x="13193" y="11948"/>
                  <a:pt x="13093" y="12547"/>
                  <a:pt x="12949" y="13093"/>
                </a:cubicBezTo>
                <a:cubicBezTo>
                  <a:pt x="12443" y="12931"/>
                  <a:pt x="11890" y="12824"/>
                  <a:pt x="11304" y="12785"/>
                </a:cubicBezTo>
                <a:moveTo>
                  <a:pt x="11304" y="15605"/>
                </a:moveTo>
                <a:lnTo>
                  <a:pt x="11304" y="13766"/>
                </a:lnTo>
                <a:cubicBezTo>
                  <a:pt x="11784" y="13800"/>
                  <a:pt x="12233" y="13886"/>
                  <a:pt x="12642" y="14009"/>
                </a:cubicBezTo>
                <a:cubicBezTo>
                  <a:pt x="12301" y="14805"/>
                  <a:pt x="11837" y="15382"/>
                  <a:pt x="11304" y="15605"/>
                </a:cubicBezTo>
                <a:moveTo>
                  <a:pt x="11304" y="8815"/>
                </a:moveTo>
                <a:cubicBezTo>
                  <a:pt x="11890" y="8776"/>
                  <a:pt x="12443" y="8669"/>
                  <a:pt x="12949" y="8507"/>
                </a:cubicBezTo>
                <a:cubicBezTo>
                  <a:pt x="13093" y="9053"/>
                  <a:pt x="13193" y="9652"/>
                  <a:pt x="13226" y="10297"/>
                </a:cubicBezTo>
                <a:lnTo>
                  <a:pt x="11304" y="10297"/>
                </a:lnTo>
                <a:cubicBezTo>
                  <a:pt x="11304" y="10297"/>
                  <a:pt x="11304" y="8815"/>
                  <a:pt x="11304" y="8815"/>
                </a:cubicBezTo>
                <a:close/>
                <a:moveTo>
                  <a:pt x="11304" y="5995"/>
                </a:moveTo>
                <a:cubicBezTo>
                  <a:pt x="11837" y="6218"/>
                  <a:pt x="12301" y="6795"/>
                  <a:pt x="12642" y="7591"/>
                </a:cubicBezTo>
                <a:cubicBezTo>
                  <a:pt x="12233" y="7714"/>
                  <a:pt x="11784" y="7800"/>
                  <a:pt x="11304" y="7835"/>
                </a:cubicBezTo>
                <a:cubicBezTo>
                  <a:pt x="11304" y="7835"/>
                  <a:pt x="11304" y="5995"/>
                  <a:pt x="11304" y="5995"/>
                </a:cubicBezTo>
                <a:close/>
                <a:moveTo>
                  <a:pt x="13893" y="6998"/>
                </a:moveTo>
                <a:cubicBezTo>
                  <a:pt x="13781" y="7079"/>
                  <a:pt x="13660" y="7155"/>
                  <a:pt x="13529" y="7227"/>
                </a:cubicBezTo>
                <a:cubicBezTo>
                  <a:pt x="13410" y="6960"/>
                  <a:pt x="13280" y="6708"/>
                  <a:pt x="13136" y="6480"/>
                </a:cubicBezTo>
                <a:cubicBezTo>
                  <a:pt x="13407" y="6627"/>
                  <a:pt x="13656" y="6805"/>
                  <a:pt x="13893" y="6998"/>
                </a:cubicBezTo>
                <a:moveTo>
                  <a:pt x="15676" y="10297"/>
                </a:moveTo>
                <a:lnTo>
                  <a:pt x="14228" y="10297"/>
                </a:lnTo>
                <a:cubicBezTo>
                  <a:pt x="14189" y="9520"/>
                  <a:pt x="14060" y="8790"/>
                  <a:pt x="13863" y="8130"/>
                </a:cubicBezTo>
                <a:cubicBezTo>
                  <a:pt x="14123" y="7994"/>
                  <a:pt x="14366" y="7844"/>
                  <a:pt x="14578" y="7677"/>
                </a:cubicBezTo>
                <a:cubicBezTo>
                  <a:pt x="15177" y="8405"/>
                  <a:pt x="15574" y="9305"/>
                  <a:pt x="15676" y="10297"/>
                </a:cubicBezTo>
                <a:moveTo>
                  <a:pt x="10296" y="7835"/>
                </a:moveTo>
                <a:cubicBezTo>
                  <a:pt x="9816" y="7800"/>
                  <a:pt x="9367" y="7714"/>
                  <a:pt x="8958" y="7591"/>
                </a:cubicBezTo>
                <a:cubicBezTo>
                  <a:pt x="9299" y="6795"/>
                  <a:pt x="9764" y="6218"/>
                  <a:pt x="10296" y="5995"/>
                </a:cubicBezTo>
                <a:cubicBezTo>
                  <a:pt x="10296" y="5995"/>
                  <a:pt x="10296" y="7835"/>
                  <a:pt x="10296" y="7835"/>
                </a:cubicBezTo>
                <a:close/>
                <a:moveTo>
                  <a:pt x="10296" y="10297"/>
                </a:moveTo>
                <a:lnTo>
                  <a:pt x="8374" y="10297"/>
                </a:lnTo>
                <a:cubicBezTo>
                  <a:pt x="8407" y="9652"/>
                  <a:pt x="8507" y="9053"/>
                  <a:pt x="8651" y="8507"/>
                </a:cubicBezTo>
                <a:cubicBezTo>
                  <a:pt x="9158" y="8669"/>
                  <a:pt x="9710" y="8776"/>
                  <a:pt x="10296" y="8815"/>
                </a:cubicBezTo>
                <a:cubicBezTo>
                  <a:pt x="10296" y="8815"/>
                  <a:pt x="10296" y="10297"/>
                  <a:pt x="10296" y="10297"/>
                </a:cubicBezTo>
                <a:close/>
                <a:moveTo>
                  <a:pt x="10296" y="12785"/>
                </a:moveTo>
                <a:cubicBezTo>
                  <a:pt x="9710" y="12824"/>
                  <a:pt x="9158" y="12931"/>
                  <a:pt x="8651" y="13093"/>
                </a:cubicBezTo>
                <a:cubicBezTo>
                  <a:pt x="8507" y="12547"/>
                  <a:pt x="8407" y="11948"/>
                  <a:pt x="8374" y="11304"/>
                </a:cubicBezTo>
                <a:lnTo>
                  <a:pt x="10296" y="11304"/>
                </a:lnTo>
                <a:cubicBezTo>
                  <a:pt x="10296" y="11304"/>
                  <a:pt x="10296" y="12785"/>
                  <a:pt x="10296" y="12785"/>
                </a:cubicBezTo>
                <a:close/>
                <a:moveTo>
                  <a:pt x="10296" y="15605"/>
                </a:moveTo>
                <a:cubicBezTo>
                  <a:pt x="9764" y="15382"/>
                  <a:pt x="9299" y="14805"/>
                  <a:pt x="8958" y="14009"/>
                </a:cubicBezTo>
                <a:cubicBezTo>
                  <a:pt x="9367" y="13886"/>
                  <a:pt x="9816" y="13800"/>
                  <a:pt x="10296" y="13766"/>
                </a:cubicBezTo>
                <a:cubicBezTo>
                  <a:pt x="10296" y="13766"/>
                  <a:pt x="10296" y="15605"/>
                  <a:pt x="10296" y="15605"/>
                </a:cubicBezTo>
                <a:close/>
                <a:moveTo>
                  <a:pt x="7707" y="14602"/>
                </a:moveTo>
                <a:cubicBezTo>
                  <a:pt x="7819" y="14521"/>
                  <a:pt x="7941" y="14445"/>
                  <a:pt x="8071" y="14374"/>
                </a:cubicBezTo>
                <a:cubicBezTo>
                  <a:pt x="8190" y="14641"/>
                  <a:pt x="8321" y="14892"/>
                  <a:pt x="8464" y="15120"/>
                </a:cubicBezTo>
                <a:cubicBezTo>
                  <a:pt x="8193" y="14973"/>
                  <a:pt x="7944" y="14795"/>
                  <a:pt x="7707" y="14602"/>
                </a:cubicBezTo>
                <a:moveTo>
                  <a:pt x="5925" y="11304"/>
                </a:moveTo>
                <a:lnTo>
                  <a:pt x="7372" y="11304"/>
                </a:lnTo>
                <a:cubicBezTo>
                  <a:pt x="7411" y="12080"/>
                  <a:pt x="7540" y="12810"/>
                  <a:pt x="7737" y="13470"/>
                </a:cubicBezTo>
                <a:cubicBezTo>
                  <a:pt x="7477" y="13606"/>
                  <a:pt x="7235" y="13756"/>
                  <a:pt x="7022" y="13923"/>
                </a:cubicBezTo>
                <a:cubicBezTo>
                  <a:pt x="6423" y="13195"/>
                  <a:pt x="6026" y="12295"/>
                  <a:pt x="5925" y="11304"/>
                </a:cubicBezTo>
                <a:moveTo>
                  <a:pt x="7022" y="7677"/>
                </a:moveTo>
                <a:cubicBezTo>
                  <a:pt x="7235" y="7844"/>
                  <a:pt x="7477" y="7994"/>
                  <a:pt x="7737" y="8130"/>
                </a:cubicBezTo>
                <a:cubicBezTo>
                  <a:pt x="7540" y="8790"/>
                  <a:pt x="7411" y="9520"/>
                  <a:pt x="7372" y="10297"/>
                </a:cubicBezTo>
                <a:lnTo>
                  <a:pt x="5925" y="10297"/>
                </a:lnTo>
                <a:cubicBezTo>
                  <a:pt x="6026" y="9305"/>
                  <a:pt x="6423" y="8405"/>
                  <a:pt x="7022" y="7677"/>
                </a:cubicBezTo>
                <a:moveTo>
                  <a:pt x="8464" y="6480"/>
                </a:moveTo>
                <a:cubicBezTo>
                  <a:pt x="8321" y="6708"/>
                  <a:pt x="8190" y="6960"/>
                  <a:pt x="8071" y="7227"/>
                </a:cubicBezTo>
                <a:cubicBezTo>
                  <a:pt x="7941" y="7155"/>
                  <a:pt x="7819" y="7079"/>
                  <a:pt x="7707" y="6998"/>
                </a:cubicBezTo>
                <a:cubicBezTo>
                  <a:pt x="7944" y="6805"/>
                  <a:pt x="8193" y="6627"/>
                  <a:pt x="8464" y="6480"/>
                </a:cubicBezTo>
                <a:moveTo>
                  <a:pt x="10800" y="4909"/>
                </a:moveTo>
                <a:cubicBezTo>
                  <a:pt x="7546" y="4909"/>
                  <a:pt x="4909" y="7546"/>
                  <a:pt x="4909" y="10800"/>
                </a:cubicBezTo>
                <a:cubicBezTo>
                  <a:pt x="4909" y="14053"/>
                  <a:pt x="7546" y="16691"/>
                  <a:pt x="10800" y="16691"/>
                </a:cubicBezTo>
                <a:cubicBezTo>
                  <a:pt x="14053" y="16691"/>
                  <a:pt x="16691" y="14053"/>
                  <a:pt x="16691" y="10800"/>
                </a:cubicBezTo>
                <a:cubicBezTo>
                  <a:pt x="16691" y="7546"/>
                  <a:pt x="14053" y="4909"/>
                  <a:pt x="10800" y="4909"/>
                </a:cubicBezTo>
                <a:moveTo>
                  <a:pt x="3233" y="3927"/>
                </a:moveTo>
                <a:lnTo>
                  <a:pt x="1473" y="3927"/>
                </a:lnTo>
                <a:cubicBezTo>
                  <a:pt x="1202" y="3927"/>
                  <a:pt x="982" y="4147"/>
                  <a:pt x="982" y="4418"/>
                </a:cubicBezTo>
                <a:cubicBezTo>
                  <a:pt x="982" y="4690"/>
                  <a:pt x="1202" y="4909"/>
                  <a:pt x="1473" y="4909"/>
                </a:cubicBezTo>
                <a:lnTo>
                  <a:pt x="4418" y="4909"/>
                </a:lnTo>
                <a:cubicBezTo>
                  <a:pt x="4689" y="4909"/>
                  <a:pt x="4909" y="4690"/>
                  <a:pt x="4909" y="4418"/>
                </a:cubicBezTo>
                <a:lnTo>
                  <a:pt x="4909" y="1473"/>
                </a:lnTo>
                <a:cubicBezTo>
                  <a:pt x="4909" y="1201"/>
                  <a:pt x="4689" y="982"/>
                  <a:pt x="4418" y="982"/>
                </a:cubicBezTo>
                <a:cubicBezTo>
                  <a:pt x="4147" y="982"/>
                  <a:pt x="3927" y="1201"/>
                  <a:pt x="3927" y="1473"/>
                </a:cubicBezTo>
                <a:lnTo>
                  <a:pt x="3927" y="3233"/>
                </a:lnTo>
                <a:lnTo>
                  <a:pt x="838" y="144"/>
                </a:lnTo>
                <a:cubicBezTo>
                  <a:pt x="749" y="55"/>
                  <a:pt x="626" y="0"/>
                  <a:pt x="491" y="0"/>
                </a:cubicBezTo>
                <a:cubicBezTo>
                  <a:pt x="220" y="0"/>
                  <a:pt x="0" y="220"/>
                  <a:pt x="0" y="491"/>
                </a:cubicBezTo>
                <a:cubicBezTo>
                  <a:pt x="0" y="627"/>
                  <a:pt x="55" y="749"/>
                  <a:pt x="144" y="838"/>
                </a:cubicBezTo>
                <a:cubicBezTo>
                  <a:pt x="144" y="838"/>
                  <a:pt x="3233" y="3927"/>
                  <a:pt x="3233" y="3927"/>
                </a:cubicBezTo>
                <a:close/>
                <a:moveTo>
                  <a:pt x="17182" y="4909"/>
                </a:moveTo>
                <a:lnTo>
                  <a:pt x="20127" y="4909"/>
                </a:lnTo>
                <a:cubicBezTo>
                  <a:pt x="20398" y="4909"/>
                  <a:pt x="20618" y="4690"/>
                  <a:pt x="20618" y="4418"/>
                </a:cubicBezTo>
                <a:cubicBezTo>
                  <a:pt x="20618" y="4147"/>
                  <a:pt x="20398" y="3927"/>
                  <a:pt x="20127" y="3927"/>
                </a:cubicBezTo>
                <a:lnTo>
                  <a:pt x="18367" y="3927"/>
                </a:lnTo>
                <a:lnTo>
                  <a:pt x="21456" y="838"/>
                </a:lnTo>
                <a:cubicBezTo>
                  <a:pt x="21545" y="749"/>
                  <a:pt x="21600" y="627"/>
                  <a:pt x="21600" y="491"/>
                </a:cubicBezTo>
                <a:cubicBezTo>
                  <a:pt x="21600" y="220"/>
                  <a:pt x="21380" y="0"/>
                  <a:pt x="21109" y="0"/>
                </a:cubicBezTo>
                <a:cubicBezTo>
                  <a:pt x="20974" y="0"/>
                  <a:pt x="20851" y="55"/>
                  <a:pt x="20762" y="144"/>
                </a:cubicBezTo>
                <a:lnTo>
                  <a:pt x="17673" y="3233"/>
                </a:lnTo>
                <a:lnTo>
                  <a:pt x="17673" y="1473"/>
                </a:lnTo>
                <a:cubicBezTo>
                  <a:pt x="17673" y="1201"/>
                  <a:pt x="17453" y="982"/>
                  <a:pt x="17182" y="982"/>
                </a:cubicBezTo>
                <a:cubicBezTo>
                  <a:pt x="16911" y="982"/>
                  <a:pt x="16691" y="1201"/>
                  <a:pt x="16691" y="1473"/>
                </a:cubicBezTo>
                <a:lnTo>
                  <a:pt x="16691" y="4418"/>
                </a:lnTo>
                <a:cubicBezTo>
                  <a:pt x="16691" y="4690"/>
                  <a:pt x="16911" y="4909"/>
                  <a:pt x="17182" y="490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48" name="Shape 2948"/>
          <p:cNvSpPr/>
          <p:nvPr/>
        </p:nvSpPr>
        <p:spPr>
          <a:xfrm>
            <a:off x="16842212" y="6578673"/>
            <a:ext cx="406295" cy="558654"/>
          </a:xfrm>
          <a:custGeom>
            <a:avLst/>
            <a:gdLst/>
            <a:ahLst/>
            <a:cxnLst>
              <a:cxn ang="0">
                <a:pos x="wd2" y="hd2"/>
              </a:cxn>
              <a:cxn ang="5400000">
                <a:pos x="wd2" y="hd2"/>
              </a:cxn>
              <a:cxn ang="10800000">
                <a:pos x="wd2" y="hd2"/>
              </a:cxn>
              <a:cxn ang="16200000">
                <a:pos x="wd2" y="hd2"/>
              </a:cxn>
            </a:cxnLst>
            <a:rect l="0" t="0" r="r" b="b"/>
            <a:pathLst>
              <a:path w="21600" h="21600" extrusionOk="0">
                <a:moveTo>
                  <a:pt x="6275" y="6273"/>
                </a:moveTo>
                <a:cubicBezTo>
                  <a:pt x="6275" y="6273"/>
                  <a:pt x="6661" y="6914"/>
                  <a:pt x="8976" y="7703"/>
                </a:cubicBezTo>
                <a:cubicBezTo>
                  <a:pt x="8976" y="7703"/>
                  <a:pt x="9413" y="7721"/>
                  <a:pt x="8899" y="7354"/>
                </a:cubicBezTo>
                <a:cubicBezTo>
                  <a:pt x="8384" y="6987"/>
                  <a:pt x="7819" y="6529"/>
                  <a:pt x="8462" y="6291"/>
                </a:cubicBezTo>
                <a:cubicBezTo>
                  <a:pt x="9104" y="6052"/>
                  <a:pt x="9285" y="6071"/>
                  <a:pt x="9439" y="6511"/>
                </a:cubicBezTo>
                <a:cubicBezTo>
                  <a:pt x="9594" y="6950"/>
                  <a:pt x="10108" y="6694"/>
                  <a:pt x="10159" y="6273"/>
                </a:cubicBezTo>
                <a:cubicBezTo>
                  <a:pt x="10211" y="5851"/>
                  <a:pt x="11163" y="5411"/>
                  <a:pt x="11806" y="5209"/>
                </a:cubicBezTo>
                <a:cubicBezTo>
                  <a:pt x="12449" y="5007"/>
                  <a:pt x="13040" y="4934"/>
                  <a:pt x="12963" y="4585"/>
                </a:cubicBezTo>
                <a:cubicBezTo>
                  <a:pt x="12886" y="4237"/>
                  <a:pt x="12706" y="3980"/>
                  <a:pt x="11703" y="3980"/>
                </a:cubicBezTo>
                <a:cubicBezTo>
                  <a:pt x="10699" y="3980"/>
                  <a:pt x="11137" y="4934"/>
                  <a:pt x="10314" y="4365"/>
                </a:cubicBezTo>
                <a:cubicBezTo>
                  <a:pt x="9491" y="3797"/>
                  <a:pt x="10493" y="3944"/>
                  <a:pt x="10905" y="3816"/>
                </a:cubicBezTo>
                <a:cubicBezTo>
                  <a:pt x="11317" y="3687"/>
                  <a:pt x="11729" y="3155"/>
                  <a:pt x="11009" y="3119"/>
                </a:cubicBezTo>
                <a:cubicBezTo>
                  <a:pt x="10287" y="3082"/>
                  <a:pt x="10442" y="3339"/>
                  <a:pt x="9876" y="3192"/>
                </a:cubicBezTo>
                <a:cubicBezTo>
                  <a:pt x="9310" y="3045"/>
                  <a:pt x="9053" y="3706"/>
                  <a:pt x="8693" y="3614"/>
                </a:cubicBezTo>
                <a:cubicBezTo>
                  <a:pt x="8519" y="3570"/>
                  <a:pt x="8131" y="3374"/>
                  <a:pt x="7770" y="3142"/>
                </a:cubicBezTo>
                <a:cubicBezTo>
                  <a:pt x="6767" y="3765"/>
                  <a:pt x="6022" y="4597"/>
                  <a:pt x="5656" y="5546"/>
                </a:cubicBezTo>
                <a:cubicBezTo>
                  <a:pt x="5919" y="6021"/>
                  <a:pt x="6275" y="6273"/>
                  <a:pt x="6275" y="6273"/>
                </a:cubicBezTo>
                <a:moveTo>
                  <a:pt x="20588" y="12027"/>
                </a:moveTo>
                <a:cubicBezTo>
                  <a:pt x="20407" y="12027"/>
                  <a:pt x="20245" y="12080"/>
                  <a:pt x="20124" y="12164"/>
                </a:cubicBezTo>
                <a:lnTo>
                  <a:pt x="20119" y="12161"/>
                </a:lnTo>
                <a:cubicBezTo>
                  <a:pt x="18145" y="13734"/>
                  <a:pt x="15310" y="14727"/>
                  <a:pt x="12150" y="14727"/>
                </a:cubicBezTo>
                <a:cubicBezTo>
                  <a:pt x="6186" y="14727"/>
                  <a:pt x="1350" y="11211"/>
                  <a:pt x="1350" y="6873"/>
                </a:cubicBezTo>
                <a:cubicBezTo>
                  <a:pt x="1350" y="4606"/>
                  <a:pt x="2678" y="2571"/>
                  <a:pt x="4788" y="1137"/>
                </a:cubicBezTo>
                <a:lnTo>
                  <a:pt x="4777" y="1127"/>
                </a:lnTo>
                <a:cubicBezTo>
                  <a:pt x="4945" y="1037"/>
                  <a:pt x="5062" y="900"/>
                  <a:pt x="5062" y="736"/>
                </a:cubicBezTo>
                <a:cubicBezTo>
                  <a:pt x="5062" y="465"/>
                  <a:pt x="4760" y="245"/>
                  <a:pt x="4388" y="245"/>
                </a:cubicBezTo>
                <a:cubicBezTo>
                  <a:pt x="4192" y="245"/>
                  <a:pt x="4020" y="308"/>
                  <a:pt x="3897" y="405"/>
                </a:cubicBezTo>
                <a:lnTo>
                  <a:pt x="3895" y="403"/>
                </a:lnTo>
                <a:cubicBezTo>
                  <a:pt x="1505" y="2016"/>
                  <a:pt x="0" y="4314"/>
                  <a:pt x="0" y="6873"/>
                </a:cubicBezTo>
                <a:cubicBezTo>
                  <a:pt x="0" y="11587"/>
                  <a:pt x="5081" y="15428"/>
                  <a:pt x="11475" y="15684"/>
                </a:cubicBezTo>
                <a:lnTo>
                  <a:pt x="11475" y="20618"/>
                </a:lnTo>
                <a:lnTo>
                  <a:pt x="7425" y="20618"/>
                </a:lnTo>
                <a:cubicBezTo>
                  <a:pt x="7052" y="20618"/>
                  <a:pt x="6750" y="20838"/>
                  <a:pt x="6750" y="21109"/>
                </a:cubicBezTo>
                <a:cubicBezTo>
                  <a:pt x="6750" y="21380"/>
                  <a:pt x="7052" y="21600"/>
                  <a:pt x="7425" y="21600"/>
                </a:cubicBezTo>
                <a:lnTo>
                  <a:pt x="16875" y="21600"/>
                </a:lnTo>
                <a:cubicBezTo>
                  <a:pt x="17247" y="21600"/>
                  <a:pt x="17550" y="21380"/>
                  <a:pt x="17550" y="21109"/>
                </a:cubicBezTo>
                <a:cubicBezTo>
                  <a:pt x="17550" y="20838"/>
                  <a:pt x="17247" y="20618"/>
                  <a:pt x="16875" y="20618"/>
                </a:cubicBezTo>
                <a:lnTo>
                  <a:pt x="12825" y="20618"/>
                </a:lnTo>
                <a:lnTo>
                  <a:pt x="12825" y="15684"/>
                </a:lnTo>
                <a:cubicBezTo>
                  <a:pt x="16068" y="15554"/>
                  <a:pt x="18970" y="14500"/>
                  <a:pt x="21045" y="12880"/>
                </a:cubicBezTo>
                <a:lnTo>
                  <a:pt x="21041" y="12877"/>
                </a:lnTo>
                <a:cubicBezTo>
                  <a:pt x="21175" y="12788"/>
                  <a:pt x="21262" y="12661"/>
                  <a:pt x="21262" y="12518"/>
                </a:cubicBezTo>
                <a:cubicBezTo>
                  <a:pt x="21262" y="12247"/>
                  <a:pt x="20960" y="12027"/>
                  <a:pt x="20588" y="12027"/>
                </a:cubicBezTo>
                <a:moveTo>
                  <a:pt x="12150" y="982"/>
                </a:moveTo>
                <a:cubicBezTo>
                  <a:pt x="16623" y="982"/>
                  <a:pt x="20250" y="3619"/>
                  <a:pt x="20250" y="6873"/>
                </a:cubicBezTo>
                <a:cubicBezTo>
                  <a:pt x="20250" y="10127"/>
                  <a:pt x="16623" y="12764"/>
                  <a:pt x="12150" y="12764"/>
                </a:cubicBezTo>
                <a:cubicBezTo>
                  <a:pt x="7677" y="12764"/>
                  <a:pt x="4050" y="10127"/>
                  <a:pt x="4050" y="6873"/>
                </a:cubicBezTo>
                <a:cubicBezTo>
                  <a:pt x="4050" y="3619"/>
                  <a:pt x="7677" y="982"/>
                  <a:pt x="12150" y="982"/>
                </a:cubicBezTo>
                <a:moveTo>
                  <a:pt x="12150" y="13745"/>
                </a:moveTo>
                <a:cubicBezTo>
                  <a:pt x="17369" y="13745"/>
                  <a:pt x="21600" y="10669"/>
                  <a:pt x="21600" y="6873"/>
                </a:cubicBezTo>
                <a:cubicBezTo>
                  <a:pt x="21600" y="3077"/>
                  <a:pt x="17369" y="0"/>
                  <a:pt x="12150" y="0"/>
                </a:cubicBezTo>
                <a:cubicBezTo>
                  <a:pt x="6931" y="0"/>
                  <a:pt x="2700" y="3077"/>
                  <a:pt x="2700" y="6873"/>
                </a:cubicBezTo>
                <a:cubicBezTo>
                  <a:pt x="2700" y="10669"/>
                  <a:pt x="6931" y="13745"/>
                  <a:pt x="12150" y="13745"/>
                </a:cubicBezTo>
                <a:moveTo>
                  <a:pt x="16733" y="8152"/>
                </a:moveTo>
                <a:cubicBezTo>
                  <a:pt x="16437" y="8280"/>
                  <a:pt x="16449" y="8564"/>
                  <a:pt x="16693" y="8720"/>
                </a:cubicBezTo>
                <a:cubicBezTo>
                  <a:pt x="16938" y="8876"/>
                  <a:pt x="17427" y="9078"/>
                  <a:pt x="17581" y="8720"/>
                </a:cubicBezTo>
                <a:cubicBezTo>
                  <a:pt x="17736" y="8362"/>
                  <a:pt x="17028" y="8023"/>
                  <a:pt x="16733" y="8152"/>
                </a:cubicBezTo>
                <a:moveTo>
                  <a:pt x="11317" y="7428"/>
                </a:moveTo>
                <a:cubicBezTo>
                  <a:pt x="10211" y="7428"/>
                  <a:pt x="9516" y="7611"/>
                  <a:pt x="9800" y="8711"/>
                </a:cubicBezTo>
                <a:cubicBezTo>
                  <a:pt x="10082" y="9811"/>
                  <a:pt x="10905" y="9316"/>
                  <a:pt x="10828" y="10160"/>
                </a:cubicBezTo>
                <a:cubicBezTo>
                  <a:pt x="10751" y="11003"/>
                  <a:pt x="11034" y="11186"/>
                  <a:pt x="11214" y="11388"/>
                </a:cubicBezTo>
                <a:cubicBezTo>
                  <a:pt x="11315" y="11501"/>
                  <a:pt x="11532" y="11731"/>
                  <a:pt x="11738" y="11767"/>
                </a:cubicBezTo>
                <a:cubicBezTo>
                  <a:pt x="11768" y="11768"/>
                  <a:pt x="11798" y="11769"/>
                  <a:pt x="11828" y="11770"/>
                </a:cubicBezTo>
                <a:cubicBezTo>
                  <a:pt x="11954" y="11751"/>
                  <a:pt x="12068" y="11642"/>
                  <a:pt x="12140" y="11351"/>
                </a:cubicBezTo>
                <a:cubicBezTo>
                  <a:pt x="12346" y="10526"/>
                  <a:pt x="12732" y="10067"/>
                  <a:pt x="13169" y="9664"/>
                </a:cubicBezTo>
                <a:cubicBezTo>
                  <a:pt x="13606" y="9261"/>
                  <a:pt x="14070" y="8729"/>
                  <a:pt x="13195" y="8197"/>
                </a:cubicBezTo>
                <a:cubicBezTo>
                  <a:pt x="12320" y="7666"/>
                  <a:pt x="12423" y="7428"/>
                  <a:pt x="11317" y="7428"/>
                </a:cubicBezTo>
                <a:moveTo>
                  <a:pt x="14404" y="3284"/>
                </a:moveTo>
                <a:cubicBezTo>
                  <a:pt x="14404" y="3284"/>
                  <a:pt x="14198" y="3431"/>
                  <a:pt x="14404" y="3962"/>
                </a:cubicBezTo>
                <a:cubicBezTo>
                  <a:pt x="14610" y="4494"/>
                  <a:pt x="14955" y="4609"/>
                  <a:pt x="15974" y="4311"/>
                </a:cubicBezTo>
                <a:cubicBezTo>
                  <a:pt x="16411" y="4182"/>
                  <a:pt x="16742" y="4248"/>
                  <a:pt x="16693" y="4567"/>
                </a:cubicBezTo>
                <a:cubicBezTo>
                  <a:pt x="16591" y="5246"/>
                  <a:pt x="15858" y="5217"/>
                  <a:pt x="16411" y="6309"/>
                </a:cubicBezTo>
                <a:cubicBezTo>
                  <a:pt x="16745" y="6969"/>
                  <a:pt x="17568" y="7226"/>
                  <a:pt x="17877" y="7739"/>
                </a:cubicBezTo>
                <a:cubicBezTo>
                  <a:pt x="17984" y="7918"/>
                  <a:pt x="18288" y="8083"/>
                  <a:pt x="18633" y="8228"/>
                </a:cubicBezTo>
                <a:cubicBezTo>
                  <a:pt x="18803" y="7797"/>
                  <a:pt x="18900" y="7344"/>
                  <a:pt x="18900" y="6873"/>
                </a:cubicBezTo>
                <a:cubicBezTo>
                  <a:pt x="18900" y="4752"/>
                  <a:pt x="17047" y="2950"/>
                  <a:pt x="14457" y="2264"/>
                </a:cubicBezTo>
                <a:cubicBezTo>
                  <a:pt x="14328" y="2411"/>
                  <a:pt x="14192" y="2545"/>
                  <a:pt x="14044" y="2605"/>
                </a:cubicBezTo>
                <a:cubicBezTo>
                  <a:pt x="13684" y="2752"/>
                  <a:pt x="13710" y="3339"/>
                  <a:pt x="14404" y="328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49" name="Shape 2949"/>
          <p:cNvSpPr/>
          <p:nvPr/>
        </p:nvSpPr>
        <p:spPr>
          <a:xfrm>
            <a:off x="17883341" y="6578673"/>
            <a:ext cx="457082" cy="558654"/>
          </a:xfrm>
          <a:custGeom>
            <a:avLst/>
            <a:gdLst/>
            <a:ahLst/>
            <a:cxnLst>
              <a:cxn ang="0">
                <a:pos x="wd2" y="hd2"/>
              </a:cxn>
              <a:cxn ang="5400000">
                <a:pos x="wd2" y="hd2"/>
              </a:cxn>
              <a:cxn ang="10800000">
                <a:pos x="wd2" y="hd2"/>
              </a:cxn>
              <a:cxn ang="16200000">
                <a:pos x="wd2" y="hd2"/>
              </a:cxn>
            </a:cxnLst>
            <a:rect l="0" t="0" r="r" b="b"/>
            <a:pathLst>
              <a:path w="21600" h="21600" extrusionOk="0">
                <a:moveTo>
                  <a:pt x="17152" y="16691"/>
                </a:moveTo>
                <a:lnTo>
                  <a:pt x="3600" y="16691"/>
                </a:lnTo>
                <a:lnTo>
                  <a:pt x="3600" y="11782"/>
                </a:lnTo>
                <a:lnTo>
                  <a:pt x="17152" y="11782"/>
                </a:lnTo>
                <a:lnTo>
                  <a:pt x="20152" y="14236"/>
                </a:lnTo>
                <a:cubicBezTo>
                  <a:pt x="20152" y="14236"/>
                  <a:pt x="17152" y="16691"/>
                  <a:pt x="17152" y="16691"/>
                </a:cubicBezTo>
                <a:close/>
                <a:moveTo>
                  <a:pt x="11400" y="20618"/>
                </a:moveTo>
                <a:lnTo>
                  <a:pt x="10200" y="20618"/>
                </a:lnTo>
                <a:lnTo>
                  <a:pt x="10200" y="17673"/>
                </a:lnTo>
                <a:lnTo>
                  <a:pt x="11400" y="17673"/>
                </a:lnTo>
                <a:cubicBezTo>
                  <a:pt x="11400" y="17673"/>
                  <a:pt x="11400" y="20618"/>
                  <a:pt x="11400" y="20618"/>
                </a:cubicBezTo>
                <a:close/>
                <a:moveTo>
                  <a:pt x="11400" y="10800"/>
                </a:moveTo>
                <a:lnTo>
                  <a:pt x="10200" y="10800"/>
                </a:lnTo>
                <a:lnTo>
                  <a:pt x="10200" y="8836"/>
                </a:lnTo>
                <a:lnTo>
                  <a:pt x="11400" y="8836"/>
                </a:lnTo>
                <a:cubicBezTo>
                  <a:pt x="11400" y="8836"/>
                  <a:pt x="11400" y="10800"/>
                  <a:pt x="11400" y="10800"/>
                </a:cubicBezTo>
                <a:close/>
                <a:moveTo>
                  <a:pt x="4448" y="7855"/>
                </a:moveTo>
                <a:lnTo>
                  <a:pt x="1448" y="5400"/>
                </a:lnTo>
                <a:lnTo>
                  <a:pt x="4448" y="2945"/>
                </a:lnTo>
                <a:lnTo>
                  <a:pt x="18000" y="2945"/>
                </a:lnTo>
                <a:lnTo>
                  <a:pt x="18000" y="7855"/>
                </a:lnTo>
                <a:cubicBezTo>
                  <a:pt x="18000" y="7855"/>
                  <a:pt x="4448" y="7855"/>
                  <a:pt x="4448" y="7855"/>
                </a:cubicBezTo>
                <a:close/>
                <a:moveTo>
                  <a:pt x="10200" y="982"/>
                </a:moveTo>
                <a:lnTo>
                  <a:pt x="11400" y="982"/>
                </a:lnTo>
                <a:lnTo>
                  <a:pt x="11400" y="1964"/>
                </a:lnTo>
                <a:lnTo>
                  <a:pt x="10200" y="1964"/>
                </a:lnTo>
                <a:cubicBezTo>
                  <a:pt x="10200" y="1964"/>
                  <a:pt x="10200" y="982"/>
                  <a:pt x="10200" y="982"/>
                </a:cubicBezTo>
                <a:close/>
                <a:moveTo>
                  <a:pt x="21424" y="13889"/>
                </a:moveTo>
                <a:lnTo>
                  <a:pt x="17824" y="10944"/>
                </a:lnTo>
                <a:cubicBezTo>
                  <a:pt x="17715" y="10855"/>
                  <a:pt x="17565" y="10800"/>
                  <a:pt x="17400" y="10800"/>
                </a:cubicBezTo>
                <a:lnTo>
                  <a:pt x="12600" y="10800"/>
                </a:lnTo>
                <a:lnTo>
                  <a:pt x="12600" y="8836"/>
                </a:lnTo>
                <a:lnTo>
                  <a:pt x="18600" y="8836"/>
                </a:lnTo>
                <a:cubicBezTo>
                  <a:pt x="18932" y="8836"/>
                  <a:pt x="19200" y="8616"/>
                  <a:pt x="19200" y="8345"/>
                </a:cubicBezTo>
                <a:lnTo>
                  <a:pt x="19200" y="2455"/>
                </a:lnTo>
                <a:cubicBezTo>
                  <a:pt x="19200" y="2184"/>
                  <a:pt x="18932" y="1964"/>
                  <a:pt x="18600" y="1964"/>
                </a:cubicBezTo>
                <a:lnTo>
                  <a:pt x="12600" y="1964"/>
                </a:lnTo>
                <a:lnTo>
                  <a:pt x="12600" y="982"/>
                </a:lnTo>
                <a:cubicBezTo>
                  <a:pt x="12600" y="440"/>
                  <a:pt x="12063" y="0"/>
                  <a:pt x="11400" y="0"/>
                </a:cubicBezTo>
                <a:lnTo>
                  <a:pt x="10200" y="0"/>
                </a:lnTo>
                <a:cubicBezTo>
                  <a:pt x="9537" y="0"/>
                  <a:pt x="9000" y="440"/>
                  <a:pt x="9000" y="982"/>
                </a:cubicBezTo>
                <a:lnTo>
                  <a:pt x="9000" y="1964"/>
                </a:lnTo>
                <a:lnTo>
                  <a:pt x="4200" y="1964"/>
                </a:lnTo>
                <a:cubicBezTo>
                  <a:pt x="4034" y="1964"/>
                  <a:pt x="3885" y="2019"/>
                  <a:pt x="3776" y="2107"/>
                </a:cubicBezTo>
                <a:lnTo>
                  <a:pt x="176" y="5053"/>
                </a:lnTo>
                <a:cubicBezTo>
                  <a:pt x="67" y="5142"/>
                  <a:pt x="0" y="5265"/>
                  <a:pt x="0" y="5400"/>
                </a:cubicBezTo>
                <a:cubicBezTo>
                  <a:pt x="0" y="5536"/>
                  <a:pt x="67" y="5658"/>
                  <a:pt x="176" y="5747"/>
                </a:cubicBezTo>
                <a:lnTo>
                  <a:pt x="3776" y="8693"/>
                </a:lnTo>
                <a:cubicBezTo>
                  <a:pt x="3885" y="8782"/>
                  <a:pt x="4034" y="8836"/>
                  <a:pt x="4200" y="8836"/>
                </a:cubicBezTo>
                <a:lnTo>
                  <a:pt x="9000" y="8836"/>
                </a:lnTo>
                <a:lnTo>
                  <a:pt x="9000" y="10800"/>
                </a:lnTo>
                <a:lnTo>
                  <a:pt x="3000" y="10800"/>
                </a:lnTo>
                <a:cubicBezTo>
                  <a:pt x="2668" y="10800"/>
                  <a:pt x="2400" y="11020"/>
                  <a:pt x="2400" y="11291"/>
                </a:cubicBezTo>
                <a:lnTo>
                  <a:pt x="2400" y="17182"/>
                </a:lnTo>
                <a:cubicBezTo>
                  <a:pt x="2400" y="17453"/>
                  <a:pt x="2668" y="17673"/>
                  <a:pt x="3000" y="17673"/>
                </a:cubicBezTo>
                <a:lnTo>
                  <a:pt x="9000" y="17673"/>
                </a:lnTo>
                <a:lnTo>
                  <a:pt x="9000" y="20618"/>
                </a:lnTo>
                <a:cubicBezTo>
                  <a:pt x="9000" y="21160"/>
                  <a:pt x="9537" y="21600"/>
                  <a:pt x="10200" y="21600"/>
                </a:cubicBezTo>
                <a:lnTo>
                  <a:pt x="11400" y="21600"/>
                </a:lnTo>
                <a:cubicBezTo>
                  <a:pt x="12063" y="21600"/>
                  <a:pt x="12600" y="21160"/>
                  <a:pt x="12600" y="20618"/>
                </a:cubicBezTo>
                <a:lnTo>
                  <a:pt x="12600" y="17673"/>
                </a:lnTo>
                <a:lnTo>
                  <a:pt x="17400" y="17673"/>
                </a:lnTo>
                <a:cubicBezTo>
                  <a:pt x="17565" y="17673"/>
                  <a:pt x="17715" y="17618"/>
                  <a:pt x="17824" y="17529"/>
                </a:cubicBezTo>
                <a:lnTo>
                  <a:pt x="21424" y="14583"/>
                </a:lnTo>
                <a:cubicBezTo>
                  <a:pt x="21533" y="14495"/>
                  <a:pt x="21600" y="14372"/>
                  <a:pt x="21600" y="14236"/>
                </a:cubicBezTo>
                <a:cubicBezTo>
                  <a:pt x="21600" y="14101"/>
                  <a:pt x="21533" y="13978"/>
                  <a:pt x="21424" y="1388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50" name="Shape 2950"/>
          <p:cNvSpPr/>
          <p:nvPr/>
        </p:nvSpPr>
        <p:spPr>
          <a:xfrm>
            <a:off x="18949863" y="6578673"/>
            <a:ext cx="457082" cy="558654"/>
          </a:xfrm>
          <a:custGeom>
            <a:avLst/>
            <a:gdLst/>
            <a:ahLst/>
            <a:cxnLst>
              <a:cxn ang="0">
                <a:pos x="wd2" y="hd2"/>
              </a:cxn>
              <a:cxn ang="5400000">
                <a:pos x="wd2" y="hd2"/>
              </a:cxn>
              <a:cxn ang="10800000">
                <a:pos x="wd2" y="hd2"/>
              </a:cxn>
              <a:cxn ang="16200000">
                <a:pos x="wd2" y="hd2"/>
              </a:cxn>
            </a:cxnLst>
            <a:rect l="0" t="0" r="r" b="b"/>
            <a:pathLst>
              <a:path w="21600" h="21600" extrusionOk="0">
                <a:moveTo>
                  <a:pt x="4200" y="7855"/>
                </a:moveTo>
                <a:lnTo>
                  <a:pt x="7800" y="7855"/>
                </a:lnTo>
                <a:cubicBezTo>
                  <a:pt x="8132" y="7855"/>
                  <a:pt x="8400" y="7635"/>
                  <a:pt x="8400" y="7364"/>
                </a:cubicBezTo>
                <a:cubicBezTo>
                  <a:pt x="8400" y="7092"/>
                  <a:pt x="8132" y="6873"/>
                  <a:pt x="7800" y="6873"/>
                </a:cubicBezTo>
                <a:lnTo>
                  <a:pt x="4200" y="6873"/>
                </a:lnTo>
                <a:cubicBezTo>
                  <a:pt x="3868" y="6873"/>
                  <a:pt x="3600" y="7092"/>
                  <a:pt x="3600" y="7364"/>
                </a:cubicBezTo>
                <a:cubicBezTo>
                  <a:pt x="3600" y="7635"/>
                  <a:pt x="3868" y="7855"/>
                  <a:pt x="4200" y="7855"/>
                </a:cubicBezTo>
                <a:moveTo>
                  <a:pt x="4200" y="11782"/>
                </a:moveTo>
                <a:lnTo>
                  <a:pt x="16200" y="11782"/>
                </a:lnTo>
                <a:cubicBezTo>
                  <a:pt x="16532" y="11782"/>
                  <a:pt x="16800" y="11562"/>
                  <a:pt x="16800" y="11291"/>
                </a:cubicBezTo>
                <a:cubicBezTo>
                  <a:pt x="16800" y="11020"/>
                  <a:pt x="16532" y="10800"/>
                  <a:pt x="16200" y="10800"/>
                </a:cubicBezTo>
                <a:lnTo>
                  <a:pt x="4200" y="10800"/>
                </a:lnTo>
                <a:cubicBezTo>
                  <a:pt x="3868" y="10800"/>
                  <a:pt x="3600" y="11020"/>
                  <a:pt x="3600" y="11291"/>
                </a:cubicBezTo>
                <a:cubicBezTo>
                  <a:pt x="3600" y="11562"/>
                  <a:pt x="3868" y="11782"/>
                  <a:pt x="4200" y="11782"/>
                </a:cubicBezTo>
                <a:moveTo>
                  <a:pt x="4200" y="9818"/>
                </a:moveTo>
                <a:lnTo>
                  <a:pt x="11400" y="9818"/>
                </a:lnTo>
                <a:cubicBezTo>
                  <a:pt x="11732" y="9818"/>
                  <a:pt x="12000" y="9599"/>
                  <a:pt x="12000" y="9327"/>
                </a:cubicBezTo>
                <a:cubicBezTo>
                  <a:pt x="12000" y="9056"/>
                  <a:pt x="11732" y="8836"/>
                  <a:pt x="11400" y="8836"/>
                </a:cubicBezTo>
                <a:lnTo>
                  <a:pt x="4200" y="8836"/>
                </a:lnTo>
                <a:cubicBezTo>
                  <a:pt x="3868" y="8836"/>
                  <a:pt x="3600" y="9056"/>
                  <a:pt x="3600" y="9327"/>
                </a:cubicBezTo>
                <a:cubicBezTo>
                  <a:pt x="3600" y="9599"/>
                  <a:pt x="3868" y="9818"/>
                  <a:pt x="4200" y="9818"/>
                </a:cubicBezTo>
                <a:moveTo>
                  <a:pt x="4200" y="5891"/>
                </a:moveTo>
                <a:lnTo>
                  <a:pt x="15000" y="5891"/>
                </a:lnTo>
                <a:cubicBezTo>
                  <a:pt x="15332" y="5891"/>
                  <a:pt x="15600" y="5671"/>
                  <a:pt x="15600" y="5400"/>
                </a:cubicBezTo>
                <a:cubicBezTo>
                  <a:pt x="15600" y="5129"/>
                  <a:pt x="15332" y="4909"/>
                  <a:pt x="15000" y="4909"/>
                </a:cubicBezTo>
                <a:lnTo>
                  <a:pt x="4200" y="4909"/>
                </a:lnTo>
                <a:cubicBezTo>
                  <a:pt x="3868" y="4909"/>
                  <a:pt x="3600" y="5129"/>
                  <a:pt x="3600" y="5400"/>
                </a:cubicBezTo>
                <a:cubicBezTo>
                  <a:pt x="3600" y="5671"/>
                  <a:pt x="3868" y="5891"/>
                  <a:pt x="4200" y="5891"/>
                </a:cubicBezTo>
                <a:moveTo>
                  <a:pt x="20400" y="13745"/>
                </a:moveTo>
                <a:lnTo>
                  <a:pt x="1200" y="13745"/>
                </a:lnTo>
                <a:lnTo>
                  <a:pt x="1200" y="2945"/>
                </a:lnTo>
                <a:lnTo>
                  <a:pt x="20400" y="2945"/>
                </a:lnTo>
                <a:cubicBezTo>
                  <a:pt x="20400" y="2945"/>
                  <a:pt x="20400" y="13745"/>
                  <a:pt x="20400" y="13745"/>
                </a:cubicBezTo>
                <a:close/>
                <a:moveTo>
                  <a:pt x="11400" y="20618"/>
                </a:moveTo>
                <a:lnTo>
                  <a:pt x="10200" y="20618"/>
                </a:lnTo>
                <a:lnTo>
                  <a:pt x="10200" y="14727"/>
                </a:lnTo>
                <a:lnTo>
                  <a:pt x="11400" y="14727"/>
                </a:lnTo>
                <a:cubicBezTo>
                  <a:pt x="11400" y="14727"/>
                  <a:pt x="11400" y="20618"/>
                  <a:pt x="11400" y="20618"/>
                </a:cubicBezTo>
                <a:close/>
                <a:moveTo>
                  <a:pt x="10200" y="982"/>
                </a:moveTo>
                <a:lnTo>
                  <a:pt x="11400" y="982"/>
                </a:lnTo>
                <a:lnTo>
                  <a:pt x="11400" y="1964"/>
                </a:lnTo>
                <a:lnTo>
                  <a:pt x="10200" y="1964"/>
                </a:lnTo>
                <a:cubicBezTo>
                  <a:pt x="10200" y="1964"/>
                  <a:pt x="10200" y="982"/>
                  <a:pt x="10200" y="982"/>
                </a:cubicBezTo>
                <a:close/>
                <a:moveTo>
                  <a:pt x="20400" y="1964"/>
                </a:moveTo>
                <a:lnTo>
                  <a:pt x="12600" y="1964"/>
                </a:lnTo>
                <a:lnTo>
                  <a:pt x="12600" y="982"/>
                </a:lnTo>
                <a:cubicBezTo>
                  <a:pt x="12600" y="440"/>
                  <a:pt x="12062" y="0"/>
                  <a:pt x="11400" y="0"/>
                </a:cubicBezTo>
                <a:lnTo>
                  <a:pt x="10200" y="0"/>
                </a:lnTo>
                <a:cubicBezTo>
                  <a:pt x="9537" y="0"/>
                  <a:pt x="9000" y="440"/>
                  <a:pt x="9000" y="982"/>
                </a:cubicBezTo>
                <a:lnTo>
                  <a:pt x="9000" y="1964"/>
                </a:lnTo>
                <a:lnTo>
                  <a:pt x="1200" y="1964"/>
                </a:lnTo>
                <a:cubicBezTo>
                  <a:pt x="537" y="1964"/>
                  <a:pt x="0" y="2404"/>
                  <a:pt x="0" y="2945"/>
                </a:cubicBezTo>
                <a:lnTo>
                  <a:pt x="0" y="13745"/>
                </a:lnTo>
                <a:cubicBezTo>
                  <a:pt x="0" y="14287"/>
                  <a:pt x="537" y="14727"/>
                  <a:pt x="1200" y="14727"/>
                </a:cubicBezTo>
                <a:lnTo>
                  <a:pt x="9000" y="14727"/>
                </a:lnTo>
                <a:lnTo>
                  <a:pt x="9000" y="20618"/>
                </a:lnTo>
                <a:cubicBezTo>
                  <a:pt x="9000" y="21160"/>
                  <a:pt x="9537" y="21600"/>
                  <a:pt x="10200" y="21600"/>
                </a:cubicBezTo>
                <a:lnTo>
                  <a:pt x="11400" y="21600"/>
                </a:lnTo>
                <a:cubicBezTo>
                  <a:pt x="12062" y="21600"/>
                  <a:pt x="12600" y="21160"/>
                  <a:pt x="12600" y="20618"/>
                </a:cubicBezTo>
                <a:lnTo>
                  <a:pt x="12600" y="14727"/>
                </a:lnTo>
                <a:lnTo>
                  <a:pt x="20400" y="14727"/>
                </a:lnTo>
                <a:cubicBezTo>
                  <a:pt x="21062" y="14727"/>
                  <a:pt x="21600" y="14287"/>
                  <a:pt x="21600" y="13745"/>
                </a:cubicBezTo>
                <a:lnTo>
                  <a:pt x="21600" y="2945"/>
                </a:lnTo>
                <a:cubicBezTo>
                  <a:pt x="21600" y="2404"/>
                  <a:pt x="21062" y="1964"/>
                  <a:pt x="20400" y="1964"/>
                </a:cubicBezTo>
                <a:moveTo>
                  <a:pt x="17400" y="8836"/>
                </a:moveTo>
                <a:lnTo>
                  <a:pt x="13800" y="8836"/>
                </a:lnTo>
                <a:cubicBezTo>
                  <a:pt x="13468" y="8836"/>
                  <a:pt x="13200" y="9056"/>
                  <a:pt x="13200" y="9327"/>
                </a:cubicBezTo>
                <a:cubicBezTo>
                  <a:pt x="13200" y="9599"/>
                  <a:pt x="13468" y="9818"/>
                  <a:pt x="13800" y="9818"/>
                </a:cubicBezTo>
                <a:lnTo>
                  <a:pt x="17400" y="9818"/>
                </a:lnTo>
                <a:cubicBezTo>
                  <a:pt x="17732" y="9818"/>
                  <a:pt x="18000" y="9599"/>
                  <a:pt x="18000" y="9327"/>
                </a:cubicBezTo>
                <a:cubicBezTo>
                  <a:pt x="18000" y="9056"/>
                  <a:pt x="17732" y="8836"/>
                  <a:pt x="17400" y="8836"/>
                </a:cubicBezTo>
                <a:moveTo>
                  <a:pt x="9600" y="7364"/>
                </a:moveTo>
                <a:cubicBezTo>
                  <a:pt x="9600" y="7635"/>
                  <a:pt x="9868" y="7855"/>
                  <a:pt x="10200" y="7855"/>
                </a:cubicBezTo>
                <a:lnTo>
                  <a:pt x="17400" y="7855"/>
                </a:lnTo>
                <a:cubicBezTo>
                  <a:pt x="17732" y="7855"/>
                  <a:pt x="18000" y="7635"/>
                  <a:pt x="18000" y="7364"/>
                </a:cubicBezTo>
                <a:cubicBezTo>
                  <a:pt x="18000" y="7092"/>
                  <a:pt x="17732" y="6873"/>
                  <a:pt x="17400" y="6873"/>
                </a:cubicBezTo>
                <a:lnTo>
                  <a:pt x="10200" y="6873"/>
                </a:lnTo>
                <a:cubicBezTo>
                  <a:pt x="9868" y="6873"/>
                  <a:pt x="9600" y="7092"/>
                  <a:pt x="9600" y="736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51" name="Shape 2951"/>
          <p:cNvSpPr/>
          <p:nvPr/>
        </p:nvSpPr>
        <p:spPr>
          <a:xfrm>
            <a:off x="19965599" y="6629460"/>
            <a:ext cx="558655" cy="457081"/>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949"/>
                  <a:pt x="1026" y="18796"/>
                  <a:pt x="1048" y="18735"/>
                </a:cubicBezTo>
                <a:cubicBezTo>
                  <a:pt x="1065" y="18712"/>
                  <a:pt x="1048" y="18729"/>
                  <a:pt x="1078" y="18673"/>
                </a:cubicBezTo>
                <a:lnTo>
                  <a:pt x="9915" y="1873"/>
                </a:lnTo>
                <a:cubicBezTo>
                  <a:pt x="9929" y="1843"/>
                  <a:pt x="9944" y="1813"/>
                  <a:pt x="9957" y="1783"/>
                </a:cubicBezTo>
                <a:cubicBezTo>
                  <a:pt x="9960" y="1778"/>
                  <a:pt x="10234" y="1200"/>
                  <a:pt x="10800" y="1200"/>
                </a:cubicBezTo>
                <a:cubicBezTo>
                  <a:pt x="11366" y="1200"/>
                  <a:pt x="11588" y="1654"/>
                  <a:pt x="11617" y="1719"/>
                </a:cubicBezTo>
                <a:cubicBezTo>
                  <a:pt x="11641" y="1792"/>
                  <a:pt x="11650" y="1806"/>
                  <a:pt x="11685" y="1873"/>
                </a:cubicBezTo>
                <a:lnTo>
                  <a:pt x="20522" y="18673"/>
                </a:lnTo>
                <a:cubicBezTo>
                  <a:pt x="20535" y="18697"/>
                  <a:pt x="20548" y="18720"/>
                  <a:pt x="20562" y="18743"/>
                </a:cubicBezTo>
                <a:cubicBezTo>
                  <a:pt x="20576" y="18785"/>
                  <a:pt x="20618" y="18928"/>
                  <a:pt x="20618" y="19200"/>
                </a:cubicBezTo>
                <a:cubicBezTo>
                  <a:pt x="20618" y="19862"/>
                  <a:pt x="20178" y="20400"/>
                  <a:pt x="19636" y="20400"/>
                </a:cubicBezTo>
                <a:moveTo>
                  <a:pt x="21348" y="18023"/>
                </a:moveTo>
                <a:lnTo>
                  <a:pt x="12511" y="1223"/>
                </a:lnTo>
                <a:cubicBezTo>
                  <a:pt x="12511" y="1223"/>
                  <a:pt x="12057" y="0"/>
                  <a:pt x="10800" y="0"/>
                </a:cubicBezTo>
                <a:cubicBezTo>
                  <a:pt x="9616" y="0"/>
                  <a:pt x="9089" y="1223"/>
                  <a:pt x="9089" y="1223"/>
                </a:cubicBezTo>
                <a:lnTo>
                  <a:pt x="252" y="18023"/>
                </a:lnTo>
                <a:cubicBezTo>
                  <a:pt x="252" y="18023"/>
                  <a:pt x="0" y="18421"/>
                  <a:pt x="0" y="19200"/>
                </a:cubicBezTo>
                <a:cubicBezTo>
                  <a:pt x="0" y="20525"/>
                  <a:pt x="879" y="21600"/>
                  <a:pt x="1964" y="21600"/>
                </a:cubicBezTo>
                <a:lnTo>
                  <a:pt x="19636" y="21600"/>
                </a:lnTo>
                <a:cubicBezTo>
                  <a:pt x="20721" y="21600"/>
                  <a:pt x="21600" y="20525"/>
                  <a:pt x="21600" y="19200"/>
                </a:cubicBezTo>
                <a:cubicBezTo>
                  <a:pt x="21600" y="18362"/>
                  <a:pt x="21348" y="18023"/>
                  <a:pt x="21348" y="18023"/>
                </a:cubicBezTo>
                <a:moveTo>
                  <a:pt x="13255" y="8400"/>
                </a:moveTo>
                <a:lnTo>
                  <a:pt x="10309" y="8400"/>
                </a:lnTo>
                <a:cubicBezTo>
                  <a:pt x="10038" y="8400"/>
                  <a:pt x="9818" y="8668"/>
                  <a:pt x="9818" y="9000"/>
                </a:cubicBezTo>
                <a:cubicBezTo>
                  <a:pt x="9818" y="9332"/>
                  <a:pt x="10038" y="9600"/>
                  <a:pt x="10309" y="9600"/>
                </a:cubicBezTo>
                <a:lnTo>
                  <a:pt x="11821" y="9600"/>
                </a:lnTo>
                <a:cubicBezTo>
                  <a:pt x="10310" y="11177"/>
                  <a:pt x="7852" y="14224"/>
                  <a:pt x="7852" y="17384"/>
                </a:cubicBezTo>
                <a:lnTo>
                  <a:pt x="7857" y="17384"/>
                </a:lnTo>
                <a:cubicBezTo>
                  <a:pt x="7857" y="17389"/>
                  <a:pt x="7855" y="17394"/>
                  <a:pt x="7855" y="17400"/>
                </a:cubicBezTo>
                <a:cubicBezTo>
                  <a:pt x="7855" y="17732"/>
                  <a:pt x="8074" y="18000"/>
                  <a:pt x="8345" y="18000"/>
                </a:cubicBezTo>
                <a:cubicBezTo>
                  <a:pt x="8617" y="18000"/>
                  <a:pt x="8836" y="17732"/>
                  <a:pt x="8836" y="17400"/>
                </a:cubicBezTo>
                <a:cubicBezTo>
                  <a:pt x="8836" y="17394"/>
                  <a:pt x="8833" y="17389"/>
                  <a:pt x="8833" y="17384"/>
                </a:cubicBezTo>
                <a:cubicBezTo>
                  <a:pt x="8833" y="14516"/>
                  <a:pt x="11431" y="11542"/>
                  <a:pt x="12764" y="10204"/>
                </a:cubicBezTo>
                <a:lnTo>
                  <a:pt x="12764" y="12600"/>
                </a:lnTo>
                <a:cubicBezTo>
                  <a:pt x="12764" y="12932"/>
                  <a:pt x="12983" y="13200"/>
                  <a:pt x="13255" y="13200"/>
                </a:cubicBezTo>
                <a:cubicBezTo>
                  <a:pt x="13526" y="13200"/>
                  <a:pt x="13745" y="12932"/>
                  <a:pt x="13745" y="12600"/>
                </a:cubicBezTo>
                <a:lnTo>
                  <a:pt x="13745" y="9000"/>
                </a:lnTo>
                <a:cubicBezTo>
                  <a:pt x="13745" y="8668"/>
                  <a:pt x="13526" y="8400"/>
                  <a:pt x="13255" y="84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52" name="Shape 2952"/>
          <p:cNvSpPr/>
          <p:nvPr/>
        </p:nvSpPr>
        <p:spPr>
          <a:xfrm>
            <a:off x="21032121" y="6578673"/>
            <a:ext cx="558655" cy="558654"/>
          </a:xfrm>
          <a:custGeom>
            <a:avLst/>
            <a:gdLst/>
            <a:ahLst/>
            <a:cxnLst>
              <a:cxn ang="0">
                <a:pos x="wd2" y="hd2"/>
              </a:cxn>
              <a:cxn ang="5400000">
                <a:pos x="wd2" y="hd2"/>
              </a:cxn>
              <a:cxn ang="10800000">
                <a:pos x="wd2" y="hd2"/>
              </a:cxn>
              <a:cxn ang="16200000">
                <a:pos x="wd2" y="hd2"/>
              </a:cxn>
            </a:cxnLst>
            <a:rect l="0" t="0" r="r" b="b"/>
            <a:pathLst>
              <a:path w="21600" h="21600" extrusionOk="0">
                <a:moveTo>
                  <a:pt x="20618" y="13745"/>
                </a:moveTo>
                <a:lnTo>
                  <a:pt x="982" y="13745"/>
                </a:lnTo>
                <a:lnTo>
                  <a:pt x="982" y="12764"/>
                </a:lnTo>
                <a:lnTo>
                  <a:pt x="20618" y="12764"/>
                </a:lnTo>
                <a:cubicBezTo>
                  <a:pt x="20618" y="12764"/>
                  <a:pt x="20618" y="13745"/>
                  <a:pt x="20618" y="13745"/>
                </a:cubicBezTo>
                <a:close/>
                <a:moveTo>
                  <a:pt x="17673" y="15015"/>
                </a:moveTo>
                <a:lnTo>
                  <a:pt x="16691" y="15997"/>
                </a:lnTo>
                <a:lnTo>
                  <a:pt x="16691" y="14727"/>
                </a:lnTo>
                <a:lnTo>
                  <a:pt x="17673" y="14727"/>
                </a:lnTo>
                <a:cubicBezTo>
                  <a:pt x="17673" y="14727"/>
                  <a:pt x="17673" y="15015"/>
                  <a:pt x="17673" y="15015"/>
                </a:cubicBezTo>
                <a:close/>
                <a:moveTo>
                  <a:pt x="17673" y="17960"/>
                </a:moveTo>
                <a:lnTo>
                  <a:pt x="16894" y="17182"/>
                </a:lnTo>
                <a:lnTo>
                  <a:pt x="17673" y="16403"/>
                </a:lnTo>
                <a:cubicBezTo>
                  <a:pt x="17673" y="16403"/>
                  <a:pt x="17673" y="17960"/>
                  <a:pt x="17673" y="17960"/>
                </a:cubicBezTo>
                <a:close/>
                <a:moveTo>
                  <a:pt x="16691" y="19924"/>
                </a:moveTo>
                <a:lnTo>
                  <a:pt x="16691" y="18367"/>
                </a:lnTo>
                <a:lnTo>
                  <a:pt x="17469" y="19145"/>
                </a:lnTo>
                <a:cubicBezTo>
                  <a:pt x="17469" y="19145"/>
                  <a:pt x="16691" y="19924"/>
                  <a:pt x="16691" y="19924"/>
                </a:cubicBezTo>
                <a:close/>
                <a:moveTo>
                  <a:pt x="4909" y="15997"/>
                </a:moveTo>
                <a:lnTo>
                  <a:pt x="3927" y="15015"/>
                </a:lnTo>
                <a:lnTo>
                  <a:pt x="3927" y="14727"/>
                </a:lnTo>
                <a:lnTo>
                  <a:pt x="4909" y="14727"/>
                </a:lnTo>
                <a:cubicBezTo>
                  <a:pt x="4909" y="14727"/>
                  <a:pt x="4909" y="15997"/>
                  <a:pt x="4909" y="15997"/>
                </a:cubicBezTo>
                <a:close/>
                <a:moveTo>
                  <a:pt x="3927" y="17960"/>
                </a:moveTo>
                <a:lnTo>
                  <a:pt x="3927" y="16403"/>
                </a:lnTo>
                <a:lnTo>
                  <a:pt x="4706" y="17182"/>
                </a:lnTo>
                <a:cubicBezTo>
                  <a:pt x="4706" y="17182"/>
                  <a:pt x="3927" y="17960"/>
                  <a:pt x="3927" y="17960"/>
                </a:cubicBezTo>
                <a:close/>
                <a:moveTo>
                  <a:pt x="4909" y="19924"/>
                </a:moveTo>
                <a:lnTo>
                  <a:pt x="4131" y="19145"/>
                </a:lnTo>
                <a:lnTo>
                  <a:pt x="4909" y="18367"/>
                </a:lnTo>
                <a:cubicBezTo>
                  <a:pt x="4909" y="18367"/>
                  <a:pt x="4909" y="19924"/>
                  <a:pt x="4909" y="19924"/>
                </a:cubicBezTo>
                <a:close/>
                <a:moveTo>
                  <a:pt x="1964" y="1964"/>
                </a:moveTo>
                <a:lnTo>
                  <a:pt x="19636" y="1964"/>
                </a:lnTo>
                <a:lnTo>
                  <a:pt x="19636" y="11782"/>
                </a:lnTo>
                <a:lnTo>
                  <a:pt x="1964" y="11782"/>
                </a:lnTo>
                <a:cubicBezTo>
                  <a:pt x="1964" y="11782"/>
                  <a:pt x="1964" y="1964"/>
                  <a:pt x="1964" y="1964"/>
                </a:cubicBezTo>
                <a:close/>
                <a:moveTo>
                  <a:pt x="20618" y="11782"/>
                </a:moveTo>
                <a:lnTo>
                  <a:pt x="20618" y="1964"/>
                </a:lnTo>
                <a:cubicBezTo>
                  <a:pt x="20618" y="1422"/>
                  <a:pt x="20178" y="982"/>
                  <a:pt x="19636" y="982"/>
                </a:cubicBezTo>
                <a:lnTo>
                  <a:pt x="17673" y="982"/>
                </a:lnTo>
                <a:lnTo>
                  <a:pt x="17673" y="491"/>
                </a:lnTo>
                <a:cubicBezTo>
                  <a:pt x="17673" y="220"/>
                  <a:pt x="17453" y="0"/>
                  <a:pt x="17182" y="0"/>
                </a:cubicBezTo>
                <a:cubicBezTo>
                  <a:pt x="16910" y="0"/>
                  <a:pt x="16691" y="220"/>
                  <a:pt x="16691" y="491"/>
                </a:cubicBezTo>
                <a:lnTo>
                  <a:pt x="16691" y="982"/>
                </a:lnTo>
                <a:lnTo>
                  <a:pt x="4909" y="982"/>
                </a:lnTo>
                <a:lnTo>
                  <a:pt x="4909" y="491"/>
                </a:lnTo>
                <a:cubicBezTo>
                  <a:pt x="4909" y="220"/>
                  <a:pt x="4690" y="0"/>
                  <a:pt x="4418" y="0"/>
                </a:cubicBezTo>
                <a:cubicBezTo>
                  <a:pt x="4147" y="0"/>
                  <a:pt x="3927" y="220"/>
                  <a:pt x="3927" y="491"/>
                </a:cubicBezTo>
                <a:lnTo>
                  <a:pt x="3927" y="982"/>
                </a:lnTo>
                <a:lnTo>
                  <a:pt x="1964" y="982"/>
                </a:lnTo>
                <a:cubicBezTo>
                  <a:pt x="1422" y="982"/>
                  <a:pt x="982" y="1422"/>
                  <a:pt x="982" y="1964"/>
                </a:cubicBezTo>
                <a:lnTo>
                  <a:pt x="982" y="11782"/>
                </a:lnTo>
                <a:cubicBezTo>
                  <a:pt x="440" y="11782"/>
                  <a:pt x="0" y="12222"/>
                  <a:pt x="0" y="12764"/>
                </a:cubicBezTo>
                <a:lnTo>
                  <a:pt x="0" y="13745"/>
                </a:lnTo>
                <a:cubicBezTo>
                  <a:pt x="0" y="14287"/>
                  <a:pt x="440" y="14727"/>
                  <a:pt x="982" y="14727"/>
                </a:cubicBezTo>
                <a:lnTo>
                  <a:pt x="2945" y="14727"/>
                </a:lnTo>
                <a:lnTo>
                  <a:pt x="2945" y="21109"/>
                </a:lnTo>
                <a:cubicBezTo>
                  <a:pt x="2945" y="21380"/>
                  <a:pt x="3165" y="21600"/>
                  <a:pt x="3436" y="21600"/>
                </a:cubicBezTo>
                <a:cubicBezTo>
                  <a:pt x="3708" y="21600"/>
                  <a:pt x="3927" y="21380"/>
                  <a:pt x="3927" y="21109"/>
                </a:cubicBezTo>
                <a:lnTo>
                  <a:pt x="3927" y="20331"/>
                </a:lnTo>
                <a:lnTo>
                  <a:pt x="5053" y="21456"/>
                </a:lnTo>
                <a:cubicBezTo>
                  <a:pt x="5141" y="21545"/>
                  <a:pt x="5264" y="21600"/>
                  <a:pt x="5400" y="21600"/>
                </a:cubicBezTo>
                <a:cubicBezTo>
                  <a:pt x="5671" y="21600"/>
                  <a:pt x="5891" y="21380"/>
                  <a:pt x="5891" y="21109"/>
                </a:cubicBezTo>
                <a:lnTo>
                  <a:pt x="5891" y="14727"/>
                </a:lnTo>
                <a:lnTo>
                  <a:pt x="15709" y="14727"/>
                </a:lnTo>
                <a:lnTo>
                  <a:pt x="15709" y="21109"/>
                </a:lnTo>
                <a:cubicBezTo>
                  <a:pt x="15709" y="21380"/>
                  <a:pt x="15929" y="21600"/>
                  <a:pt x="16200" y="21600"/>
                </a:cubicBezTo>
                <a:cubicBezTo>
                  <a:pt x="16336" y="21600"/>
                  <a:pt x="16459" y="21545"/>
                  <a:pt x="16548" y="21456"/>
                </a:cubicBezTo>
                <a:lnTo>
                  <a:pt x="17673" y="20331"/>
                </a:lnTo>
                <a:lnTo>
                  <a:pt x="17673" y="21109"/>
                </a:lnTo>
                <a:cubicBezTo>
                  <a:pt x="17673" y="21380"/>
                  <a:pt x="17892" y="21600"/>
                  <a:pt x="18164" y="21600"/>
                </a:cubicBezTo>
                <a:cubicBezTo>
                  <a:pt x="18435" y="21600"/>
                  <a:pt x="18655" y="21380"/>
                  <a:pt x="18655" y="21109"/>
                </a:cubicBezTo>
                <a:lnTo>
                  <a:pt x="18655" y="14727"/>
                </a:lnTo>
                <a:lnTo>
                  <a:pt x="20618" y="14727"/>
                </a:lnTo>
                <a:cubicBezTo>
                  <a:pt x="21160" y="14727"/>
                  <a:pt x="21600" y="14287"/>
                  <a:pt x="21600" y="13745"/>
                </a:cubicBezTo>
                <a:lnTo>
                  <a:pt x="21600" y="12764"/>
                </a:lnTo>
                <a:cubicBezTo>
                  <a:pt x="21600" y="12222"/>
                  <a:pt x="21160" y="11782"/>
                  <a:pt x="20618" y="117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53" name="Shape 2953"/>
          <p:cNvSpPr/>
          <p:nvPr/>
        </p:nvSpPr>
        <p:spPr>
          <a:xfrm>
            <a:off x="22098643" y="6578673"/>
            <a:ext cx="558655" cy="558654"/>
          </a:xfrm>
          <a:custGeom>
            <a:avLst/>
            <a:gdLst/>
            <a:ahLst/>
            <a:cxnLst>
              <a:cxn ang="0">
                <a:pos x="wd2" y="hd2"/>
              </a:cxn>
              <a:cxn ang="5400000">
                <a:pos x="wd2" y="hd2"/>
              </a:cxn>
              <a:cxn ang="10800000">
                <a:pos x="wd2" y="hd2"/>
              </a:cxn>
              <a:cxn ang="16200000">
                <a:pos x="wd2" y="hd2"/>
              </a:cxn>
            </a:cxnLst>
            <a:rect l="0" t="0" r="r" b="b"/>
            <a:pathLst>
              <a:path w="21600" h="21600" extrusionOk="0">
                <a:moveTo>
                  <a:pt x="20618" y="13745"/>
                </a:moveTo>
                <a:lnTo>
                  <a:pt x="982" y="13745"/>
                </a:lnTo>
                <a:lnTo>
                  <a:pt x="982" y="12764"/>
                </a:lnTo>
                <a:lnTo>
                  <a:pt x="20618" y="12764"/>
                </a:lnTo>
                <a:cubicBezTo>
                  <a:pt x="20618" y="12764"/>
                  <a:pt x="20618" y="13745"/>
                  <a:pt x="20618" y="13745"/>
                </a:cubicBezTo>
                <a:close/>
                <a:moveTo>
                  <a:pt x="17673" y="15015"/>
                </a:moveTo>
                <a:lnTo>
                  <a:pt x="16691" y="15997"/>
                </a:lnTo>
                <a:lnTo>
                  <a:pt x="16691" y="14727"/>
                </a:lnTo>
                <a:lnTo>
                  <a:pt x="17673" y="14727"/>
                </a:lnTo>
                <a:cubicBezTo>
                  <a:pt x="17673" y="14727"/>
                  <a:pt x="17673" y="15015"/>
                  <a:pt x="17673" y="15015"/>
                </a:cubicBezTo>
                <a:close/>
                <a:moveTo>
                  <a:pt x="17673" y="17960"/>
                </a:moveTo>
                <a:lnTo>
                  <a:pt x="16894" y="17182"/>
                </a:lnTo>
                <a:lnTo>
                  <a:pt x="17673" y="16403"/>
                </a:lnTo>
                <a:cubicBezTo>
                  <a:pt x="17673" y="16403"/>
                  <a:pt x="17673" y="17960"/>
                  <a:pt x="17673" y="17960"/>
                </a:cubicBezTo>
                <a:close/>
                <a:moveTo>
                  <a:pt x="16691" y="19924"/>
                </a:moveTo>
                <a:lnTo>
                  <a:pt x="16691" y="18367"/>
                </a:lnTo>
                <a:lnTo>
                  <a:pt x="17469" y="19145"/>
                </a:lnTo>
                <a:cubicBezTo>
                  <a:pt x="17469" y="19145"/>
                  <a:pt x="16691" y="19924"/>
                  <a:pt x="16691" y="19924"/>
                </a:cubicBezTo>
                <a:close/>
                <a:moveTo>
                  <a:pt x="4909" y="15997"/>
                </a:moveTo>
                <a:lnTo>
                  <a:pt x="3927" y="15015"/>
                </a:lnTo>
                <a:lnTo>
                  <a:pt x="3927" y="14727"/>
                </a:lnTo>
                <a:lnTo>
                  <a:pt x="4909" y="14727"/>
                </a:lnTo>
                <a:cubicBezTo>
                  <a:pt x="4909" y="14727"/>
                  <a:pt x="4909" y="15997"/>
                  <a:pt x="4909" y="15997"/>
                </a:cubicBezTo>
                <a:close/>
                <a:moveTo>
                  <a:pt x="3927" y="17960"/>
                </a:moveTo>
                <a:lnTo>
                  <a:pt x="3927" y="16403"/>
                </a:lnTo>
                <a:lnTo>
                  <a:pt x="4706" y="17182"/>
                </a:lnTo>
                <a:cubicBezTo>
                  <a:pt x="4706" y="17182"/>
                  <a:pt x="3927" y="17960"/>
                  <a:pt x="3927" y="17960"/>
                </a:cubicBezTo>
                <a:close/>
                <a:moveTo>
                  <a:pt x="4909" y="19924"/>
                </a:moveTo>
                <a:lnTo>
                  <a:pt x="4131" y="19145"/>
                </a:lnTo>
                <a:lnTo>
                  <a:pt x="4909" y="18367"/>
                </a:lnTo>
                <a:cubicBezTo>
                  <a:pt x="4909" y="18367"/>
                  <a:pt x="4909" y="19924"/>
                  <a:pt x="4909" y="19924"/>
                </a:cubicBezTo>
                <a:close/>
                <a:moveTo>
                  <a:pt x="1964" y="1964"/>
                </a:moveTo>
                <a:lnTo>
                  <a:pt x="19636" y="1964"/>
                </a:lnTo>
                <a:lnTo>
                  <a:pt x="19636" y="11782"/>
                </a:lnTo>
                <a:lnTo>
                  <a:pt x="1964" y="11782"/>
                </a:lnTo>
                <a:cubicBezTo>
                  <a:pt x="1964" y="11782"/>
                  <a:pt x="1964" y="1964"/>
                  <a:pt x="1964" y="1964"/>
                </a:cubicBezTo>
                <a:close/>
                <a:moveTo>
                  <a:pt x="20618" y="11782"/>
                </a:moveTo>
                <a:lnTo>
                  <a:pt x="20618" y="1964"/>
                </a:lnTo>
                <a:cubicBezTo>
                  <a:pt x="20618" y="1422"/>
                  <a:pt x="20178" y="982"/>
                  <a:pt x="19636" y="982"/>
                </a:cubicBezTo>
                <a:lnTo>
                  <a:pt x="17673" y="982"/>
                </a:lnTo>
                <a:lnTo>
                  <a:pt x="17673" y="491"/>
                </a:lnTo>
                <a:cubicBezTo>
                  <a:pt x="17673" y="220"/>
                  <a:pt x="17453" y="0"/>
                  <a:pt x="17182" y="0"/>
                </a:cubicBezTo>
                <a:cubicBezTo>
                  <a:pt x="16910" y="0"/>
                  <a:pt x="16691" y="220"/>
                  <a:pt x="16691" y="491"/>
                </a:cubicBezTo>
                <a:lnTo>
                  <a:pt x="16691" y="982"/>
                </a:lnTo>
                <a:lnTo>
                  <a:pt x="4909" y="982"/>
                </a:lnTo>
                <a:lnTo>
                  <a:pt x="4909" y="491"/>
                </a:lnTo>
                <a:cubicBezTo>
                  <a:pt x="4909" y="220"/>
                  <a:pt x="4690" y="0"/>
                  <a:pt x="4418" y="0"/>
                </a:cubicBezTo>
                <a:cubicBezTo>
                  <a:pt x="4147" y="0"/>
                  <a:pt x="3927" y="220"/>
                  <a:pt x="3927" y="491"/>
                </a:cubicBezTo>
                <a:lnTo>
                  <a:pt x="3927" y="982"/>
                </a:lnTo>
                <a:lnTo>
                  <a:pt x="1964" y="982"/>
                </a:lnTo>
                <a:cubicBezTo>
                  <a:pt x="1422" y="982"/>
                  <a:pt x="982" y="1422"/>
                  <a:pt x="982" y="1964"/>
                </a:cubicBezTo>
                <a:lnTo>
                  <a:pt x="982" y="11782"/>
                </a:lnTo>
                <a:cubicBezTo>
                  <a:pt x="440" y="11782"/>
                  <a:pt x="0" y="12222"/>
                  <a:pt x="0" y="12764"/>
                </a:cubicBezTo>
                <a:lnTo>
                  <a:pt x="0" y="13745"/>
                </a:lnTo>
                <a:cubicBezTo>
                  <a:pt x="0" y="14287"/>
                  <a:pt x="440" y="14727"/>
                  <a:pt x="982" y="14727"/>
                </a:cubicBezTo>
                <a:lnTo>
                  <a:pt x="2945" y="14727"/>
                </a:lnTo>
                <a:lnTo>
                  <a:pt x="2945" y="21109"/>
                </a:lnTo>
                <a:cubicBezTo>
                  <a:pt x="2945" y="21380"/>
                  <a:pt x="3165" y="21600"/>
                  <a:pt x="3436" y="21600"/>
                </a:cubicBezTo>
                <a:cubicBezTo>
                  <a:pt x="3708" y="21600"/>
                  <a:pt x="3927" y="21380"/>
                  <a:pt x="3927" y="21109"/>
                </a:cubicBezTo>
                <a:lnTo>
                  <a:pt x="3927" y="20331"/>
                </a:lnTo>
                <a:lnTo>
                  <a:pt x="5053" y="21456"/>
                </a:lnTo>
                <a:cubicBezTo>
                  <a:pt x="5141" y="21545"/>
                  <a:pt x="5264" y="21600"/>
                  <a:pt x="5400" y="21600"/>
                </a:cubicBezTo>
                <a:cubicBezTo>
                  <a:pt x="5671" y="21600"/>
                  <a:pt x="5891" y="21380"/>
                  <a:pt x="5891" y="21109"/>
                </a:cubicBezTo>
                <a:lnTo>
                  <a:pt x="5891" y="14727"/>
                </a:lnTo>
                <a:lnTo>
                  <a:pt x="15709" y="14727"/>
                </a:lnTo>
                <a:lnTo>
                  <a:pt x="15709" y="21109"/>
                </a:lnTo>
                <a:cubicBezTo>
                  <a:pt x="15709" y="21380"/>
                  <a:pt x="15929" y="21600"/>
                  <a:pt x="16200" y="21600"/>
                </a:cubicBezTo>
                <a:cubicBezTo>
                  <a:pt x="16336" y="21600"/>
                  <a:pt x="16458" y="21545"/>
                  <a:pt x="16548" y="21456"/>
                </a:cubicBezTo>
                <a:lnTo>
                  <a:pt x="17673" y="20331"/>
                </a:lnTo>
                <a:lnTo>
                  <a:pt x="17673" y="21109"/>
                </a:lnTo>
                <a:cubicBezTo>
                  <a:pt x="17673" y="21380"/>
                  <a:pt x="17892" y="21600"/>
                  <a:pt x="18164" y="21600"/>
                </a:cubicBezTo>
                <a:cubicBezTo>
                  <a:pt x="18435" y="21600"/>
                  <a:pt x="18655" y="21380"/>
                  <a:pt x="18655" y="21109"/>
                </a:cubicBezTo>
                <a:lnTo>
                  <a:pt x="18655" y="14727"/>
                </a:lnTo>
                <a:lnTo>
                  <a:pt x="20618" y="14727"/>
                </a:lnTo>
                <a:cubicBezTo>
                  <a:pt x="21160" y="14727"/>
                  <a:pt x="21600" y="14287"/>
                  <a:pt x="21600" y="13745"/>
                </a:cubicBezTo>
                <a:lnTo>
                  <a:pt x="21600" y="12764"/>
                </a:lnTo>
                <a:cubicBezTo>
                  <a:pt x="21600" y="12222"/>
                  <a:pt x="21160" y="11782"/>
                  <a:pt x="20618" y="11782"/>
                </a:cubicBezTo>
                <a:moveTo>
                  <a:pt x="12620" y="4072"/>
                </a:moveTo>
                <a:cubicBezTo>
                  <a:pt x="12531" y="3982"/>
                  <a:pt x="12408" y="3927"/>
                  <a:pt x="12273" y="3927"/>
                </a:cubicBezTo>
                <a:cubicBezTo>
                  <a:pt x="12001" y="3927"/>
                  <a:pt x="11782" y="4147"/>
                  <a:pt x="11782" y="4418"/>
                </a:cubicBezTo>
                <a:cubicBezTo>
                  <a:pt x="11782" y="4554"/>
                  <a:pt x="11837" y="4677"/>
                  <a:pt x="11926" y="4765"/>
                </a:cubicBezTo>
                <a:lnTo>
                  <a:pt x="13542" y="6382"/>
                </a:lnTo>
                <a:lnTo>
                  <a:pt x="6873" y="6382"/>
                </a:lnTo>
                <a:cubicBezTo>
                  <a:pt x="6601" y="6382"/>
                  <a:pt x="6382" y="6602"/>
                  <a:pt x="6382" y="6873"/>
                </a:cubicBezTo>
                <a:cubicBezTo>
                  <a:pt x="6382" y="7144"/>
                  <a:pt x="6601" y="7364"/>
                  <a:pt x="6873" y="7364"/>
                </a:cubicBezTo>
                <a:lnTo>
                  <a:pt x="13542" y="7364"/>
                </a:lnTo>
                <a:lnTo>
                  <a:pt x="11926" y="8980"/>
                </a:lnTo>
                <a:cubicBezTo>
                  <a:pt x="11837" y="9069"/>
                  <a:pt x="11782" y="9192"/>
                  <a:pt x="11782" y="9327"/>
                </a:cubicBezTo>
                <a:cubicBezTo>
                  <a:pt x="11782" y="9599"/>
                  <a:pt x="12001" y="9818"/>
                  <a:pt x="12273" y="9818"/>
                </a:cubicBezTo>
                <a:cubicBezTo>
                  <a:pt x="12408" y="9818"/>
                  <a:pt x="12531" y="9764"/>
                  <a:pt x="12620" y="9674"/>
                </a:cubicBezTo>
                <a:lnTo>
                  <a:pt x="15074" y="7220"/>
                </a:lnTo>
                <a:cubicBezTo>
                  <a:pt x="15163" y="7131"/>
                  <a:pt x="15218" y="7008"/>
                  <a:pt x="15218" y="6873"/>
                </a:cubicBezTo>
                <a:cubicBezTo>
                  <a:pt x="15218" y="6738"/>
                  <a:pt x="15163" y="6614"/>
                  <a:pt x="15074" y="6526"/>
                </a:cubicBezTo>
                <a:cubicBezTo>
                  <a:pt x="15074" y="6526"/>
                  <a:pt x="12620" y="4072"/>
                  <a:pt x="12620" y="4072"/>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54" name="Shape 2954"/>
          <p:cNvSpPr/>
          <p:nvPr/>
        </p:nvSpPr>
        <p:spPr>
          <a:xfrm>
            <a:off x="11316865" y="5521916"/>
            <a:ext cx="1438515" cy="538461"/>
          </a:xfrm>
          <a:prstGeom prst="rect">
            <a:avLst/>
          </a:prstGeom>
          <a:solidFill>
            <a:srgbClr val="57575B"/>
          </a:solidFill>
          <a:ln w="12700">
            <a:miter lim="400000"/>
          </a:ln>
          <a:extLst>
            <a:ext uri="{C572A759-6A51-4108-AA02-DFA0A04FC94B}">
              <ma14:wrappingTextBoxFlag xmlns:ma14="http://schemas.microsoft.com/office/mac/drawingml/2011/main" val="1"/>
            </a:ext>
          </a:extLst>
        </p:spPr>
        <p:txBody>
          <a:bodyPr wrap="none" lIns="38090" tIns="38090" rIns="38090" bIns="38090" anchor="ctr">
            <a:spAutoFit/>
          </a:bodyPr>
          <a:lstStyle>
            <a:lvl1pPr algn="l">
              <a:defRPr sz="3000" b="1" cap="none" spc="-90">
                <a:solidFill>
                  <a:srgbClr val="1C1D21"/>
                </a:solidFill>
                <a:latin typeface="+mj-lt"/>
                <a:ea typeface="+mj-ea"/>
                <a:cs typeface="+mj-cs"/>
                <a:sym typeface="Karla"/>
              </a:defRPr>
            </a:lvl1pPr>
          </a:lstStyle>
          <a:p>
            <a:r>
              <a:rPr sz="2999" b="0">
                <a:solidFill>
                  <a:schemeClr val="bg1"/>
                </a:solidFill>
                <a:latin typeface="Lato" charset="0"/>
                <a:ea typeface="Lato" charset="0"/>
                <a:cs typeface="Lato" charset="0"/>
              </a:rPr>
              <a:t>Location</a:t>
            </a:r>
          </a:p>
        </p:txBody>
      </p:sp>
      <p:sp>
        <p:nvSpPr>
          <p:cNvPr id="2955" name="Shape 2955"/>
          <p:cNvSpPr/>
          <p:nvPr/>
        </p:nvSpPr>
        <p:spPr>
          <a:xfrm>
            <a:off x="1758542" y="927844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10529" y="17673"/>
                  <a:pt x="10309" y="17892"/>
                  <a:pt x="10309" y="18164"/>
                </a:cubicBezTo>
                <a:lnTo>
                  <a:pt x="10309" y="21109"/>
                </a:lnTo>
                <a:cubicBezTo>
                  <a:pt x="10309" y="21380"/>
                  <a:pt x="10529" y="21600"/>
                  <a:pt x="10800" y="21600"/>
                </a:cubicBezTo>
                <a:cubicBezTo>
                  <a:pt x="11071" y="21600"/>
                  <a:pt x="11291" y="21380"/>
                  <a:pt x="11291" y="21109"/>
                </a:cubicBezTo>
                <a:lnTo>
                  <a:pt x="11291" y="18164"/>
                </a:lnTo>
                <a:cubicBezTo>
                  <a:pt x="11291" y="17892"/>
                  <a:pt x="11071" y="17673"/>
                  <a:pt x="10800" y="17673"/>
                </a:cubicBezTo>
                <a:moveTo>
                  <a:pt x="10800" y="15709"/>
                </a:moveTo>
                <a:cubicBezTo>
                  <a:pt x="8089" y="15709"/>
                  <a:pt x="5891" y="13511"/>
                  <a:pt x="5891" y="10800"/>
                </a:cubicBezTo>
                <a:cubicBezTo>
                  <a:pt x="5891" y="8088"/>
                  <a:pt x="8089" y="5891"/>
                  <a:pt x="10800" y="5891"/>
                </a:cubicBezTo>
                <a:cubicBezTo>
                  <a:pt x="13511" y="5891"/>
                  <a:pt x="15709" y="8088"/>
                  <a:pt x="15709" y="10800"/>
                </a:cubicBezTo>
                <a:cubicBezTo>
                  <a:pt x="15709" y="13511"/>
                  <a:pt x="13511" y="15709"/>
                  <a:pt x="10800" y="15709"/>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16354" y="15660"/>
                </a:moveTo>
                <a:cubicBezTo>
                  <a:pt x="16162" y="15468"/>
                  <a:pt x="15851" y="15468"/>
                  <a:pt x="15659" y="15660"/>
                </a:cubicBezTo>
                <a:cubicBezTo>
                  <a:pt x="15468" y="15851"/>
                  <a:pt x="15468" y="16163"/>
                  <a:pt x="15659" y="16354"/>
                </a:cubicBezTo>
                <a:lnTo>
                  <a:pt x="17742" y="18437"/>
                </a:lnTo>
                <a:cubicBezTo>
                  <a:pt x="17934" y="18629"/>
                  <a:pt x="18245" y="18629"/>
                  <a:pt x="18437" y="18437"/>
                </a:cubicBezTo>
                <a:cubicBezTo>
                  <a:pt x="18628" y="18245"/>
                  <a:pt x="18628" y="17934"/>
                  <a:pt x="18437" y="17743"/>
                </a:cubicBezTo>
                <a:cubicBezTo>
                  <a:pt x="18437" y="17743"/>
                  <a:pt x="16354" y="15660"/>
                  <a:pt x="16354" y="15660"/>
                </a:cubicBezTo>
                <a:close/>
                <a:moveTo>
                  <a:pt x="21109" y="10309"/>
                </a:moveTo>
                <a:lnTo>
                  <a:pt x="18164" y="10309"/>
                </a:lnTo>
                <a:cubicBezTo>
                  <a:pt x="17893" y="10309"/>
                  <a:pt x="17673" y="10529"/>
                  <a:pt x="17673" y="10800"/>
                </a:cubicBezTo>
                <a:cubicBezTo>
                  <a:pt x="17673" y="11071"/>
                  <a:pt x="17893" y="11291"/>
                  <a:pt x="18164" y="11291"/>
                </a:cubicBezTo>
                <a:lnTo>
                  <a:pt x="21109" y="11291"/>
                </a:lnTo>
                <a:cubicBezTo>
                  <a:pt x="21380" y="11291"/>
                  <a:pt x="21600" y="11071"/>
                  <a:pt x="21600" y="10800"/>
                </a:cubicBezTo>
                <a:cubicBezTo>
                  <a:pt x="21600" y="10529"/>
                  <a:pt x="21380" y="10309"/>
                  <a:pt x="21109" y="10309"/>
                </a:cubicBezTo>
                <a:moveTo>
                  <a:pt x="5246" y="15660"/>
                </a:moveTo>
                <a:lnTo>
                  <a:pt x="3163" y="17743"/>
                </a:lnTo>
                <a:cubicBezTo>
                  <a:pt x="2972" y="17934"/>
                  <a:pt x="2972" y="18245"/>
                  <a:pt x="3163" y="18437"/>
                </a:cubicBezTo>
                <a:cubicBezTo>
                  <a:pt x="3355" y="18629"/>
                  <a:pt x="3666" y="18629"/>
                  <a:pt x="3858" y="18437"/>
                </a:cubicBezTo>
                <a:lnTo>
                  <a:pt x="5941" y="16354"/>
                </a:lnTo>
                <a:cubicBezTo>
                  <a:pt x="6132" y="16163"/>
                  <a:pt x="6132" y="15851"/>
                  <a:pt x="5941" y="15660"/>
                </a:cubicBezTo>
                <a:cubicBezTo>
                  <a:pt x="5749" y="15468"/>
                  <a:pt x="5438" y="15468"/>
                  <a:pt x="5246" y="15660"/>
                </a:cubicBezTo>
                <a:moveTo>
                  <a:pt x="16354" y="5941"/>
                </a:moveTo>
                <a:lnTo>
                  <a:pt x="18437" y="3857"/>
                </a:lnTo>
                <a:cubicBezTo>
                  <a:pt x="18628" y="3666"/>
                  <a:pt x="18628" y="3355"/>
                  <a:pt x="18437" y="3163"/>
                </a:cubicBezTo>
                <a:cubicBezTo>
                  <a:pt x="18245" y="2971"/>
                  <a:pt x="17934" y="2971"/>
                  <a:pt x="17742" y="3163"/>
                </a:cubicBezTo>
                <a:lnTo>
                  <a:pt x="15659" y="5247"/>
                </a:lnTo>
                <a:cubicBezTo>
                  <a:pt x="15468" y="5437"/>
                  <a:pt x="15468" y="5749"/>
                  <a:pt x="15659" y="5941"/>
                </a:cubicBezTo>
                <a:cubicBezTo>
                  <a:pt x="15851" y="6132"/>
                  <a:pt x="16162" y="6132"/>
                  <a:pt x="16354" y="5941"/>
                </a:cubicBezTo>
                <a:moveTo>
                  <a:pt x="10800" y="3927"/>
                </a:moveTo>
                <a:cubicBezTo>
                  <a:pt x="11071" y="3927"/>
                  <a:pt x="11291" y="3708"/>
                  <a:pt x="11291" y="3436"/>
                </a:cubicBezTo>
                <a:lnTo>
                  <a:pt x="11291" y="491"/>
                </a:lnTo>
                <a:cubicBezTo>
                  <a:pt x="11291" y="220"/>
                  <a:pt x="11071" y="0"/>
                  <a:pt x="10800" y="0"/>
                </a:cubicBezTo>
                <a:cubicBezTo>
                  <a:pt x="10529" y="0"/>
                  <a:pt x="10309" y="220"/>
                  <a:pt x="10309" y="491"/>
                </a:cubicBezTo>
                <a:lnTo>
                  <a:pt x="10309" y="3436"/>
                </a:lnTo>
                <a:cubicBezTo>
                  <a:pt x="10309" y="3708"/>
                  <a:pt x="10529" y="3927"/>
                  <a:pt x="10800" y="3927"/>
                </a:cubicBezTo>
                <a:moveTo>
                  <a:pt x="3927" y="10800"/>
                </a:moveTo>
                <a:cubicBezTo>
                  <a:pt x="3927" y="10529"/>
                  <a:pt x="3707" y="10309"/>
                  <a:pt x="3436" y="10309"/>
                </a:cubicBezTo>
                <a:lnTo>
                  <a:pt x="491" y="10309"/>
                </a:lnTo>
                <a:cubicBezTo>
                  <a:pt x="220" y="10309"/>
                  <a:pt x="0" y="10529"/>
                  <a:pt x="0" y="10800"/>
                </a:cubicBezTo>
                <a:cubicBezTo>
                  <a:pt x="0" y="11071"/>
                  <a:pt x="220" y="11291"/>
                  <a:pt x="491" y="11291"/>
                </a:cubicBezTo>
                <a:lnTo>
                  <a:pt x="3436" y="11291"/>
                </a:lnTo>
                <a:cubicBezTo>
                  <a:pt x="3707" y="11291"/>
                  <a:pt x="3927" y="11071"/>
                  <a:pt x="3927" y="10800"/>
                </a:cubicBezTo>
                <a:moveTo>
                  <a:pt x="5246" y="5941"/>
                </a:moveTo>
                <a:cubicBezTo>
                  <a:pt x="5438" y="6132"/>
                  <a:pt x="5749" y="6132"/>
                  <a:pt x="5941" y="5941"/>
                </a:cubicBezTo>
                <a:cubicBezTo>
                  <a:pt x="6132" y="5749"/>
                  <a:pt x="6132" y="5437"/>
                  <a:pt x="5941" y="5247"/>
                </a:cubicBezTo>
                <a:lnTo>
                  <a:pt x="3858" y="3163"/>
                </a:lnTo>
                <a:cubicBezTo>
                  <a:pt x="3666" y="2971"/>
                  <a:pt x="3355" y="2971"/>
                  <a:pt x="3163" y="3163"/>
                </a:cubicBezTo>
                <a:cubicBezTo>
                  <a:pt x="2972" y="3355"/>
                  <a:pt x="2972" y="3666"/>
                  <a:pt x="3163" y="3857"/>
                </a:cubicBezTo>
                <a:cubicBezTo>
                  <a:pt x="3163" y="3857"/>
                  <a:pt x="5246" y="5941"/>
                  <a:pt x="5246" y="5941"/>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56" name="Shape 2956"/>
          <p:cNvSpPr/>
          <p:nvPr/>
        </p:nvSpPr>
        <p:spPr>
          <a:xfrm>
            <a:off x="2825064" y="927844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415"/>
                </a:moveTo>
                <a:lnTo>
                  <a:pt x="9040" y="18655"/>
                </a:lnTo>
                <a:lnTo>
                  <a:pt x="9327" y="18655"/>
                </a:lnTo>
                <a:cubicBezTo>
                  <a:pt x="9598" y="18655"/>
                  <a:pt x="9818" y="18435"/>
                  <a:pt x="9818" y="18164"/>
                </a:cubicBezTo>
                <a:lnTo>
                  <a:pt x="9818" y="15709"/>
                </a:lnTo>
                <a:lnTo>
                  <a:pt x="11782" y="15709"/>
                </a:lnTo>
                <a:lnTo>
                  <a:pt x="11782" y="18164"/>
                </a:lnTo>
                <a:cubicBezTo>
                  <a:pt x="11782" y="18435"/>
                  <a:pt x="12002" y="18655"/>
                  <a:pt x="12273" y="18655"/>
                </a:cubicBezTo>
                <a:lnTo>
                  <a:pt x="12560" y="18655"/>
                </a:lnTo>
                <a:cubicBezTo>
                  <a:pt x="12560" y="18655"/>
                  <a:pt x="10800" y="20415"/>
                  <a:pt x="10800" y="20415"/>
                </a:cubicBezTo>
                <a:close/>
                <a:moveTo>
                  <a:pt x="13745" y="17673"/>
                </a:moveTo>
                <a:lnTo>
                  <a:pt x="12764" y="17673"/>
                </a:lnTo>
                <a:lnTo>
                  <a:pt x="12764" y="15218"/>
                </a:lnTo>
                <a:cubicBezTo>
                  <a:pt x="12764" y="14947"/>
                  <a:pt x="12544" y="14727"/>
                  <a:pt x="12273" y="14727"/>
                </a:cubicBezTo>
                <a:lnTo>
                  <a:pt x="9327" y="14727"/>
                </a:lnTo>
                <a:cubicBezTo>
                  <a:pt x="9056" y="14727"/>
                  <a:pt x="8836" y="14947"/>
                  <a:pt x="8836" y="15218"/>
                </a:cubicBezTo>
                <a:lnTo>
                  <a:pt x="8836" y="17673"/>
                </a:lnTo>
                <a:lnTo>
                  <a:pt x="7855" y="17673"/>
                </a:lnTo>
                <a:cubicBezTo>
                  <a:pt x="7584" y="17673"/>
                  <a:pt x="7364" y="17892"/>
                  <a:pt x="7364" y="18164"/>
                </a:cubicBezTo>
                <a:cubicBezTo>
                  <a:pt x="7364" y="18299"/>
                  <a:pt x="7419" y="18422"/>
                  <a:pt x="7507" y="18511"/>
                </a:cubicBezTo>
                <a:lnTo>
                  <a:pt x="10453" y="21456"/>
                </a:lnTo>
                <a:cubicBezTo>
                  <a:pt x="10542" y="21545"/>
                  <a:pt x="10665" y="21600"/>
                  <a:pt x="10800" y="21600"/>
                </a:cubicBezTo>
                <a:cubicBezTo>
                  <a:pt x="10935" y="21600"/>
                  <a:pt x="11058" y="21545"/>
                  <a:pt x="11147" y="21456"/>
                </a:cubicBezTo>
                <a:lnTo>
                  <a:pt x="14093" y="18511"/>
                </a:lnTo>
                <a:cubicBezTo>
                  <a:pt x="14181" y="18422"/>
                  <a:pt x="14236" y="18299"/>
                  <a:pt x="14236" y="18164"/>
                </a:cubicBezTo>
                <a:cubicBezTo>
                  <a:pt x="14236" y="17892"/>
                  <a:pt x="14016" y="17673"/>
                  <a:pt x="13745" y="17673"/>
                </a:cubicBezTo>
                <a:moveTo>
                  <a:pt x="5891" y="10800"/>
                </a:moveTo>
                <a:cubicBezTo>
                  <a:pt x="5891" y="8088"/>
                  <a:pt x="8089" y="5891"/>
                  <a:pt x="10800" y="5891"/>
                </a:cubicBezTo>
                <a:cubicBezTo>
                  <a:pt x="13511" y="5891"/>
                  <a:pt x="15709" y="8088"/>
                  <a:pt x="15709" y="10800"/>
                </a:cubicBezTo>
                <a:cubicBezTo>
                  <a:pt x="15709" y="10800"/>
                  <a:pt x="5891" y="10800"/>
                  <a:pt x="5891" y="10800"/>
                </a:cubicBezTo>
                <a:close/>
                <a:moveTo>
                  <a:pt x="21109" y="10800"/>
                </a:moveTo>
                <a:lnTo>
                  <a:pt x="16691" y="10800"/>
                </a:lnTo>
                <a:cubicBezTo>
                  <a:pt x="16691" y="7547"/>
                  <a:pt x="14053" y="4909"/>
                  <a:pt x="10800" y="4909"/>
                </a:cubicBezTo>
                <a:cubicBezTo>
                  <a:pt x="7547" y="4909"/>
                  <a:pt x="4909" y="7547"/>
                  <a:pt x="4909" y="10800"/>
                </a:cubicBezTo>
                <a:lnTo>
                  <a:pt x="491" y="10800"/>
                </a:lnTo>
                <a:cubicBezTo>
                  <a:pt x="220" y="10800"/>
                  <a:pt x="0" y="11020"/>
                  <a:pt x="0" y="11291"/>
                </a:cubicBezTo>
                <a:cubicBezTo>
                  <a:pt x="0" y="11562"/>
                  <a:pt x="220" y="11782"/>
                  <a:pt x="491" y="11782"/>
                </a:cubicBezTo>
                <a:lnTo>
                  <a:pt x="21109" y="11782"/>
                </a:lnTo>
                <a:cubicBezTo>
                  <a:pt x="21380" y="11782"/>
                  <a:pt x="21600" y="11562"/>
                  <a:pt x="21600" y="11291"/>
                </a:cubicBezTo>
                <a:cubicBezTo>
                  <a:pt x="21600" y="11020"/>
                  <a:pt x="21380" y="10800"/>
                  <a:pt x="21109" y="10800"/>
                </a:cubicBezTo>
                <a:moveTo>
                  <a:pt x="10800" y="3927"/>
                </a:moveTo>
                <a:cubicBezTo>
                  <a:pt x="11071" y="3927"/>
                  <a:pt x="11291" y="3708"/>
                  <a:pt x="11291" y="3436"/>
                </a:cubicBezTo>
                <a:lnTo>
                  <a:pt x="11291" y="491"/>
                </a:lnTo>
                <a:cubicBezTo>
                  <a:pt x="11291" y="220"/>
                  <a:pt x="11071" y="0"/>
                  <a:pt x="10800" y="0"/>
                </a:cubicBezTo>
                <a:cubicBezTo>
                  <a:pt x="10529" y="0"/>
                  <a:pt x="10309" y="220"/>
                  <a:pt x="10309" y="491"/>
                </a:cubicBezTo>
                <a:lnTo>
                  <a:pt x="10309" y="3436"/>
                </a:lnTo>
                <a:cubicBezTo>
                  <a:pt x="10309" y="3708"/>
                  <a:pt x="10529" y="3927"/>
                  <a:pt x="10800" y="3927"/>
                </a:cubicBezTo>
                <a:moveTo>
                  <a:pt x="16354" y="5940"/>
                </a:moveTo>
                <a:lnTo>
                  <a:pt x="18437" y="3857"/>
                </a:lnTo>
                <a:cubicBezTo>
                  <a:pt x="18628" y="3666"/>
                  <a:pt x="18628" y="3355"/>
                  <a:pt x="18437" y="3163"/>
                </a:cubicBezTo>
                <a:cubicBezTo>
                  <a:pt x="18245" y="2971"/>
                  <a:pt x="17934" y="2971"/>
                  <a:pt x="17742" y="3163"/>
                </a:cubicBezTo>
                <a:lnTo>
                  <a:pt x="15659" y="5247"/>
                </a:lnTo>
                <a:cubicBezTo>
                  <a:pt x="15468" y="5437"/>
                  <a:pt x="15468" y="5749"/>
                  <a:pt x="15659" y="5940"/>
                </a:cubicBezTo>
                <a:cubicBezTo>
                  <a:pt x="15851" y="6132"/>
                  <a:pt x="16162" y="6132"/>
                  <a:pt x="16354" y="5940"/>
                </a:cubicBezTo>
                <a:moveTo>
                  <a:pt x="5246" y="5940"/>
                </a:moveTo>
                <a:cubicBezTo>
                  <a:pt x="5438" y="6132"/>
                  <a:pt x="5749" y="6132"/>
                  <a:pt x="5941" y="5940"/>
                </a:cubicBezTo>
                <a:cubicBezTo>
                  <a:pt x="6132" y="5749"/>
                  <a:pt x="6132" y="5437"/>
                  <a:pt x="5941" y="5247"/>
                </a:cubicBezTo>
                <a:lnTo>
                  <a:pt x="3858" y="3163"/>
                </a:lnTo>
                <a:cubicBezTo>
                  <a:pt x="3666" y="2971"/>
                  <a:pt x="3355" y="2971"/>
                  <a:pt x="3163" y="3163"/>
                </a:cubicBezTo>
                <a:cubicBezTo>
                  <a:pt x="2972" y="3355"/>
                  <a:pt x="2972" y="3666"/>
                  <a:pt x="3163" y="3857"/>
                </a:cubicBezTo>
                <a:cubicBezTo>
                  <a:pt x="3163" y="3857"/>
                  <a:pt x="5246" y="5940"/>
                  <a:pt x="5246" y="5940"/>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57" name="Shape 2957"/>
          <p:cNvSpPr/>
          <p:nvPr/>
        </p:nvSpPr>
        <p:spPr>
          <a:xfrm>
            <a:off x="3891586" y="927844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1185"/>
                </a:moveTo>
                <a:lnTo>
                  <a:pt x="12560" y="2945"/>
                </a:lnTo>
                <a:lnTo>
                  <a:pt x="12273" y="2945"/>
                </a:lnTo>
                <a:cubicBezTo>
                  <a:pt x="12002" y="2945"/>
                  <a:pt x="11782" y="3165"/>
                  <a:pt x="11782" y="3436"/>
                </a:cubicBezTo>
                <a:lnTo>
                  <a:pt x="11782" y="5891"/>
                </a:lnTo>
                <a:lnTo>
                  <a:pt x="9818" y="5891"/>
                </a:lnTo>
                <a:lnTo>
                  <a:pt x="9818" y="3436"/>
                </a:lnTo>
                <a:cubicBezTo>
                  <a:pt x="9818" y="3165"/>
                  <a:pt x="9598" y="2945"/>
                  <a:pt x="9327" y="2945"/>
                </a:cubicBezTo>
                <a:lnTo>
                  <a:pt x="9040" y="2945"/>
                </a:lnTo>
                <a:cubicBezTo>
                  <a:pt x="9040" y="2945"/>
                  <a:pt x="10800" y="1185"/>
                  <a:pt x="10800" y="1185"/>
                </a:cubicBezTo>
                <a:close/>
                <a:moveTo>
                  <a:pt x="7855" y="3927"/>
                </a:moveTo>
                <a:lnTo>
                  <a:pt x="8836" y="3927"/>
                </a:lnTo>
                <a:lnTo>
                  <a:pt x="8836" y="6382"/>
                </a:lnTo>
                <a:cubicBezTo>
                  <a:pt x="8836" y="6653"/>
                  <a:pt x="9056" y="6873"/>
                  <a:pt x="9327" y="6873"/>
                </a:cubicBezTo>
                <a:lnTo>
                  <a:pt x="12273" y="6873"/>
                </a:lnTo>
                <a:cubicBezTo>
                  <a:pt x="12544" y="6873"/>
                  <a:pt x="12764" y="6653"/>
                  <a:pt x="12764" y="6382"/>
                </a:cubicBezTo>
                <a:lnTo>
                  <a:pt x="12764" y="3927"/>
                </a:lnTo>
                <a:lnTo>
                  <a:pt x="13745" y="3927"/>
                </a:lnTo>
                <a:cubicBezTo>
                  <a:pt x="14016" y="3927"/>
                  <a:pt x="14236" y="3708"/>
                  <a:pt x="14236" y="3436"/>
                </a:cubicBezTo>
                <a:cubicBezTo>
                  <a:pt x="14236" y="3301"/>
                  <a:pt x="14181" y="3178"/>
                  <a:pt x="14093" y="3089"/>
                </a:cubicBezTo>
                <a:lnTo>
                  <a:pt x="11147" y="144"/>
                </a:lnTo>
                <a:cubicBezTo>
                  <a:pt x="11059" y="55"/>
                  <a:pt x="10935" y="0"/>
                  <a:pt x="10800" y="0"/>
                </a:cubicBezTo>
                <a:cubicBezTo>
                  <a:pt x="10665" y="0"/>
                  <a:pt x="10542" y="55"/>
                  <a:pt x="10452" y="144"/>
                </a:cubicBezTo>
                <a:lnTo>
                  <a:pt x="7507" y="3089"/>
                </a:lnTo>
                <a:cubicBezTo>
                  <a:pt x="7419" y="3178"/>
                  <a:pt x="7364" y="3301"/>
                  <a:pt x="7364" y="3436"/>
                </a:cubicBezTo>
                <a:cubicBezTo>
                  <a:pt x="7364" y="3708"/>
                  <a:pt x="7584" y="3927"/>
                  <a:pt x="7855" y="3927"/>
                </a:cubicBezTo>
                <a:moveTo>
                  <a:pt x="5246" y="15759"/>
                </a:moveTo>
                <a:cubicBezTo>
                  <a:pt x="5438" y="15950"/>
                  <a:pt x="5749" y="15950"/>
                  <a:pt x="5941" y="15759"/>
                </a:cubicBezTo>
                <a:cubicBezTo>
                  <a:pt x="6132" y="15567"/>
                  <a:pt x="6132" y="15256"/>
                  <a:pt x="5941" y="15064"/>
                </a:cubicBezTo>
                <a:lnTo>
                  <a:pt x="3858" y="12981"/>
                </a:lnTo>
                <a:cubicBezTo>
                  <a:pt x="3666" y="12790"/>
                  <a:pt x="3355" y="12790"/>
                  <a:pt x="3163" y="12981"/>
                </a:cubicBezTo>
                <a:cubicBezTo>
                  <a:pt x="2971" y="13173"/>
                  <a:pt x="2971" y="13484"/>
                  <a:pt x="3163" y="13675"/>
                </a:cubicBezTo>
                <a:cubicBezTo>
                  <a:pt x="3163" y="13675"/>
                  <a:pt x="5246" y="15759"/>
                  <a:pt x="5246" y="15759"/>
                </a:cubicBezTo>
                <a:close/>
                <a:moveTo>
                  <a:pt x="10309" y="10309"/>
                </a:moveTo>
                <a:lnTo>
                  <a:pt x="10309" y="13255"/>
                </a:lnTo>
                <a:cubicBezTo>
                  <a:pt x="10309" y="13526"/>
                  <a:pt x="10529" y="13745"/>
                  <a:pt x="10800" y="13745"/>
                </a:cubicBezTo>
                <a:cubicBezTo>
                  <a:pt x="11071" y="13745"/>
                  <a:pt x="11291" y="13526"/>
                  <a:pt x="11291" y="13255"/>
                </a:cubicBezTo>
                <a:lnTo>
                  <a:pt x="11291" y="10309"/>
                </a:lnTo>
                <a:cubicBezTo>
                  <a:pt x="11291" y="10038"/>
                  <a:pt x="11071" y="9818"/>
                  <a:pt x="10800" y="9818"/>
                </a:cubicBezTo>
                <a:cubicBezTo>
                  <a:pt x="10529" y="9818"/>
                  <a:pt x="10309" y="10038"/>
                  <a:pt x="10309" y="10309"/>
                </a:cubicBezTo>
                <a:moveTo>
                  <a:pt x="16354" y="15759"/>
                </a:moveTo>
                <a:lnTo>
                  <a:pt x="18437" y="13675"/>
                </a:lnTo>
                <a:cubicBezTo>
                  <a:pt x="18628" y="13484"/>
                  <a:pt x="18628" y="13173"/>
                  <a:pt x="18437" y="12981"/>
                </a:cubicBezTo>
                <a:cubicBezTo>
                  <a:pt x="18245" y="12790"/>
                  <a:pt x="17934" y="12790"/>
                  <a:pt x="17742" y="12981"/>
                </a:cubicBezTo>
                <a:lnTo>
                  <a:pt x="15659" y="15064"/>
                </a:lnTo>
                <a:cubicBezTo>
                  <a:pt x="15468" y="15256"/>
                  <a:pt x="15468" y="15567"/>
                  <a:pt x="15659" y="15759"/>
                </a:cubicBezTo>
                <a:cubicBezTo>
                  <a:pt x="15851" y="15950"/>
                  <a:pt x="16162" y="15950"/>
                  <a:pt x="16354" y="15759"/>
                </a:cubicBezTo>
                <a:moveTo>
                  <a:pt x="5891" y="20618"/>
                </a:moveTo>
                <a:cubicBezTo>
                  <a:pt x="5891" y="17907"/>
                  <a:pt x="8089" y="15709"/>
                  <a:pt x="10800" y="15709"/>
                </a:cubicBezTo>
                <a:cubicBezTo>
                  <a:pt x="13511" y="15709"/>
                  <a:pt x="15709" y="17907"/>
                  <a:pt x="15709" y="20618"/>
                </a:cubicBezTo>
                <a:cubicBezTo>
                  <a:pt x="15709" y="20618"/>
                  <a:pt x="5891" y="20618"/>
                  <a:pt x="5891" y="20618"/>
                </a:cubicBezTo>
                <a:close/>
                <a:moveTo>
                  <a:pt x="21109" y="20618"/>
                </a:moveTo>
                <a:lnTo>
                  <a:pt x="16691" y="20618"/>
                </a:lnTo>
                <a:cubicBezTo>
                  <a:pt x="16691" y="17365"/>
                  <a:pt x="14053" y="14727"/>
                  <a:pt x="10800" y="14727"/>
                </a:cubicBezTo>
                <a:cubicBezTo>
                  <a:pt x="7547" y="14727"/>
                  <a:pt x="4909" y="17365"/>
                  <a:pt x="4909" y="20618"/>
                </a:cubicBezTo>
                <a:lnTo>
                  <a:pt x="491" y="20618"/>
                </a:lnTo>
                <a:cubicBezTo>
                  <a:pt x="220" y="20618"/>
                  <a:pt x="0" y="20838"/>
                  <a:pt x="0" y="21109"/>
                </a:cubicBezTo>
                <a:cubicBezTo>
                  <a:pt x="0" y="21380"/>
                  <a:pt x="220" y="21600"/>
                  <a:pt x="491" y="21600"/>
                </a:cubicBezTo>
                <a:lnTo>
                  <a:pt x="21109" y="21600"/>
                </a:lnTo>
                <a:cubicBezTo>
                  <a:pt x="21380" y="21600"/>
                  <a:pt x="21600" y="21380"/>
                  <a:pt x="21600" y="21109"/>
                </a:cubicBezTo>
                <a:cubicBezTo>
                  <a:pt x="21600" y="20838"/>
                  <a:pt x="21380" y="20618"/>
                  <a:pt x="21109" y="20618"/>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58" name="Shape 2958"/>
          <p:cNvSpPr/>
          <p:nvPr/>
        </p:nvSpPr>
        <p:spPr>
          <a:xfrm>
            <a:off x="4958108" y="927844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1600" y="1964"/>
                </a:moveTo>
                <a:lnTo>
                  <a:pt x="19636" y="1964"/>
                </a:lnTo>
                <a:lnTo>
                  <a:pt x="18900" y="0"/>
                </a:lnTo>
                <a:lnTo>
                  <a:pt x="18164" y="1964"/>
                </a:lnTo>
                <a:lnTo>
                  <a:pt x="16200" y="1964"/>
                </a:lnTo>
                <a:lnTo>
                  <a:pt x="17795" y="3191"/>
                </a:lnTo>
                <a:lnTo>
                  <a:pt x="17059" y="5400"/>
                </a:lnTo>
                <a:lnTo>
                  <a:pt x="18900" y="4050"/>
                </a:lnTo>
                <a:lnTo>
                  <a:pt x="20741" y="5400"/>
                </a:lnTo>
                <a:lnTo>
                  <a:pt x="20005" y="3191"/>
                </a:lnTo>
                <a:cubicBezTo>
                  <a:pt x="20005" y="3191"/>
                  <a:pt x="21600" y="1964"/>
                  <a:pt x="21600" y="1964"/>
                </a:cubicBezTo>
                <a:close/>
                <a:moveTo>
                  <a:pt x="10800" y="20616"/>
                </a:moveTo>
                <a:cubicBezTo>
                  <a:pt x="5386" y="20616"/>
                  <a:pt x="982" y="16203"/>
                  <a:pt x="982" y="10777"/>
                </a:cubicBezTo>
                <a:cubicBezTo>
                  <a:pt x="982" y="6434"/>
                  <a:pt x="3745" y="2741"/>
                  <a:pt x="7690" y="1441"/>
                </a:cubicBezTo>
                <a:cubicBezTo>
                  <a:pt x="6837" y="3102"/>
                  <a:pt x="6382" y="4957"/>
                  <a:pt x="6382" y="6841"/>
                </a:cubicBezTo>
                <a:cubicBezTo>
                  <a:pt x="6382" y="13004"/>
                  <a:pt x="11118" y="18079"/>
                  <a:pt x="17134" y="18604"/>
                </a:cubicBezTo>
                <a:cubicBezTo>
                  <a:pt x="15361" y="19863"/>
                  <a:pt x="13065" y="20616"/>
                  <a:pt x="10800" y="20616"/>
                </a:cubicBezTo>
                <a:moveTo>
                  <a:pt x="7364" y="6841"/>
                </a:moveTo>
                <a:cubicBezTo>
                  <a:pt x="7364" y="4248"/>
                  <a:pt x="8276" y="1870"/>
                  <a:pt x="9794" y="5"/>
                </a:cubicBezTo>
                <a:cubicBezTo>
                  <a:pt x="4302" y="514"/>
                  <a:pt x="0" y="5140"/>
                  <a:pt x="0" y="10777"/>
                </a:cubicBezTo>
                <a:cubicBezTo>
                  <a:pt x="0" y="16755"/>
                  <a:pt x="4836" y="21600"/>
                  <a:pt x="10800" y="21600"/>
                </a:cubicBezTo>
                <a:cubicBezTo>
                  <a:pt x="14176" y="21600"/>
                  <a:pt x="17656" y="20045"/>
                  <a:pt x="19636" y="17613"/>
                </a:cubicBezTo>
                <a:cubicBezTo>
                  <a:pt x="19305" y="17644"/>
                  <a:pt x="18503" y="17665"/>
                  <a:pt x="18164" y="17665"/>
                </a:cubicBezTo>
                <a:cubicBezTo>
                  <a:pt x="12199" y="17665"/>
                  <a:pt x="7364" y="12819"/>
                  <a:pt x="7364" y="6841"/>
                </a:cubicBezTo>
                <a:moveTo>
                  <a:pt x="17673" y="10309"/>
                </a:moveTo>
                <a:lnTo>
                  <a:pt x="17137" y="11737"/>
                </a:lnTo>
                <a:lnTo>
                  <a:pt x="15709" y="11737"/>
                </a:lnTo>
                <a:lnTo>
                  <a:pt x="16869" y="12629"/>
                </a:lnTo>
                <a:lnTo>
                  <a:pt x="16334" y="14236"/>
                </a:lnTo>
                <a:lnTo>
                  <a:pt x="17673" y="13255"/>
                </a:lnTo>
                <a:lnTo>
                  <a:pt x="19011" y="14236"/>
                </a:lnTo>
                <a:lnTo>
                  <a:pt x="18476" y="12629"/>
                </a:lnTo>
                <a:lnTo>
                  <a:pt x="19636" y="11737"/>
                </a:lnTo>
                <a:lnTo>
                  <a:pt x="18208" y="11737"/>
                </a:lnTo>
                <a:cubicBezTo>
                  <a:pt x="18208" y="11737"/>
                  <a:pt x="17673" y="10309"/>
                  <a:pt x="17673" y="10309"/>
                </a:cubicBezTo>
                <a:close/>
                <a:moveTo>
                  <a:pt x="11425" y="9327"/>
                </a:moveTo>
                <a:lnTo>
                  <a:pt x="12764" y="8345"/>
                </a:lnTo>
                <a:lnTo>
                  <a:pt x="14102" y="9327"/>
                </a:lnTo>
                <a:lnTo>
                  <a:pt x="13567" y="7721"/>
                </a:lnTo>
                <a:lnTo>
                  <a:pt x="14727" y="6828"/>
                </a:lnTo>
                <a:lnTo>
                  <a:pt x="13299" y="6828"/>
                </a:lnTo>
                <a:lnTo>
                  <a:pt x="12764" y="5400"/>
                </a:lnTo>
                <a:lnTo>
                  <a:pt x="12228" y="6828"/>
                </a:lnTo>
                <a:lnTo>
                  <a:pt x="10800" y="6828"/>
                </a:lnTo>
                <a:lnTo>
                  <a:pt x="11960" y="7721"/>
                </a:lnTo>
                <a:cubicBezTo>
                  <a:pt x="11960" y="7721"/>
                  <a:pt x="11425" y="9327"/>
                  <a:pt x="11425" y="9327"/>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59" name="Shape 2959"/>
          <p:cNvSpPr/>
          <p:nvPr/>
        </p:nvSpPr>
        <p:spPr>
          <a:xfrm>
            <a:off x="6024630" y="927844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7855" y="8836"/>
                </a:moveTo>
                <a:cubicBezTo>
                  <a:pt x="6770" y="8836"/>
                  <a:pt x="5891" y="7957"/>
                  <a:pt x="5891" y="6873"/>
                </a:cubicBezTo>
                <a:cubicBezTo>
                  <a:pt x="5891" y="5788"/>
                  <a:pt x="6770" y="4909"/>
                  <a:pt x="7855" y="4909"/>
                </a:cubicBezTo>
                <a:cubicBezTo>
                  <a:pt x="8939" y="4909"/>
                  <a:pt x="9818" y="5788"/>
                  <a:pt x="9818" y="6873"/>
                </a:cubicBezTo>
                <a:cubicBezTo>
                  <a:pt x="9818" y="7957"/>
                  <a:pt x="8939" y="8836"/>
                  <a:pt x="7855" y="8836"/>
                </a:cubicBezTo>
                <a:moveTo>
                  <a:pt x="7855" y="3927"/>
                </a:moveTo>
                <a:cubicBezTo>
                  <a:pt x="6228" y="3927"/>
                  <a:pt x="4909" y="5247"/>
                  <a:pt x="4909" y="6873"/>
                </a:cubicBezTo>
                <a:cubicBezTo>
                  <a:pt x="4909" y="8500"/>
                  <a:pt x="6228" y="9818"/>
                  <a:pt x="7855" y="9818"/>
                </a:cubicBezTo>
                <a:cubicBezTo>
                  <a:pt x="9481" y="9818"/>
                  <a:pt x="10800" y="8500"/>
                  <a:pt x="10800" y="6873"/>
                </a:cubicBezTo>
                <a:cubicBezTo>
                  <a:pt x="10800" y="5247"/>
                  <a:pt x="9481" y="3927"/>
                  <a:pt x="7855" y="3927"/>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2273" y="10800"/>
                </a:moveTo>
                <a:cubicBezTo>
                  <a:pt x="12002" y="10800"/>
                  <a:pt x="11782" y="11020"/>
                  <a:pt x="11782" y="11291"/>
                </a:cubicBezTo>
                <a:cubicBezTo>
                  <a:pt x="11782" y="11562"/>
                  <a:pt x="12002" y="11782"/>
                  <a:pt x="12273" y="11782"/>
                </a:cubicBezTo>
                <a:cubicBezTo>
                  <a:pt x="12544" y="11782"/>
                  <a:pt x="12764" y="11562"/>
                  <a:pt x="12764" y="11291"/>
                </a:cubicBezTo>
                <a:cubicBezTo>
                  <a:pt x="12764" y="11020"/>
                  <a:pt x="12544" y="10800"/>
                  <a:pt x="12273" y="10800"/>
                </a:cubicBezTo>
                <a:moveTo>
                  <a:pt x="9327" y="15709"/>
                </a:moveTo>
                <a:cubicBezTo>
                  <a:pt x="9056" y="15709"/>
                  <a:pt x="8836" y="15490"/>
                  <a:pt x="8836" y="15218"/>
                </a:cubicBezTo>
                <a:cubicBezTo>
                  <a:pt x="8836" y="14947"/>
                  <a:pt x="9056" y="14727"/>
                  <a:pt x="9327" y="14727"/>
                </a:cubicBezTo>
                <a:cubicBezTo>
                  <a:pt x="9598" y="14727"/>
                  <a:pt x="9818" y="14947"/>
                  <a:pt x="9818" y="15218"/>
                </a:cubicBezTo>
                <a:cubicBezTo>
                  <a:pt x="9818" y="15490"/>
                  <a:pt x="9598" y="15709"/>
                  <a:pt x="9327" y="15709"/>
                </a:cubicBezTo>
                <a:moveTo>
                  <a:pt x="9327" y="13745"/>
                </a:moveTo>
                <a:cubicBezTo>
                  <a:pt x="8514" y="13745"/>
                  <a:pt x="7855" y="14405"/>
                  <a:pt x="7855" y="15218"/>
                </a:cubicBezTo>
                <a:cubicBezTo>
                  <a:pt x="7855" y="16032"/>
                  <a:pt x="8514" y="16691"/>
                  <a:pt x="9327" y="16691"/>
                </a:cubicBezTo>
                <a:cubicBezTo>
                  <a:pt x="10141" y="16691"/>
                  <a:pt x="10800" y="16032"/>
                  <a:pt x="10800" y="15218"/>
                </a:cubicBezTo>
                <a:cubicBezTo>
                  <a:pt x="10800" y="14405"/>
                  <a:pt x="10141" y="13745"/>
                  <a:pt x="9327" y="13745"/>
                </a:cubicBezTo>
                <a:moveTo>
                  <a:pt x="4909" y="11782"/>
                </a:moveTo>
                <a:cubicBezTo>
                  <a:pt x="4367" y="11782"/>
                  <a:pt x="3927" y="12222"/>
                  <a:pt x="3927" y="12764"/>
                </a:cubicBezTo>
                <a:cubicBezTo>
                  <a:pt x="3927" y="13305"/>
                  <a:pt x="4367" y="13745"/>
                  <a:pt x="4909" y="13745"/>
                </a:cubicBezTo>
                <a:cubicBezTo>
                  <a:pt x="5451" y="13745"/>
                  <a:pt x="5891" y="13305"/>
                  <a:pt x="5891" y="12764"/>
                </a:cubicBezTo>
                <a:cubicBezTo>
                  <a:pt x="5891" y="12222"/>
                  <a:pt x="5451" y="11782"/>
                  <a:pt x="4909" y="11782"/>
                </a:cubicBezTo>
                <a:moveTo>
                  <a:pt x="14236" y="16691"/>
                </a:moveTo>
                <a:cubicBezTo>
                  <a:pt x="13966" y="16691"/>
                  <a:pt x="13745" y="16911"/>
                  <a:pt x="13745" y="17182"/>
                </a:cubicBezTo>
                <a:cubicBezTo>
                  <a:pt x="13745" y="17453"/>
                  <a:pt x="13966" y="17673"/>
                  <a:pt x="14236" y="17673"/>
                </a:cubicBezTo>
                <a:cubicBezTo>
                  <a:pt x="14507" y="17673"/>
                  <a:pt x="14727" y="17453"/>
                  <a:pt x="14727" y="17182"/>
                </a:cubicBezTo>
                <a:cubicBezTo>
                  <a:pt x="14727" y="16911"/>
                  <a:pt x="14507" y="16691"/>
                  <a:pt x="14236" y="16691"/>
                </a:cubicBezTo>
                <a:moveTo>
                  <a:pt x="16691" y="11782"/>
                </a:moveTo>
                <a:cubicBezTo>
                  <a:pt x="16149" y="11782"/>
                  <a:pt x="15709" y="11342"/>
                  <a:pt x="15709" y="10800"/>
                </a:cubicBezTo>
                <a:cubicBezTo>
                  <a:pt x="15709" y="10258"/>
                  <a:pt x="16149" y="9818"/>
                  <a:pt x="16691" y="9818"/>
                </a:cubicBezTo>
                <a:cubicBezTo>
                  <a:pt x="17233" y="9818"/>
                  <a:pt x="17673" y="10258"/>
                  <a:pt x="17673" y="10800"/>
                </a:cubicBezTo>
                <a:cubicBezTo>
                  <a:pt x="17673" y="11342"/>
                  <a:pt x="17233" y="11782"/>
                  <a:pt x="16691" y="11782"/>
                </a:cubicBezTo>
                <a:moveTo>
                  <a:pt x="16691" y="8836"/>
                </a:moveTo>
                <a:cubicBezTo>
                  <a:pt x="15606" y="8836"/>
                  <a:pt x="14727" y="9716"/>
                  <a:pt x="14727" y="10800"/>
                </a:cubicBezTo>
                <a:cubicBezTo>
                  <a:pt x="14727" y="11884"/>
                  <a:pt x="15606" y="12764"/>
                  <a:pt x="16691" y="12764"/>
                </a:cubicBezTo>
                <a:cubicBezTo>
                  <a:pt x="17775" y="12764"/>
                  <a:pt x="18655" y="11884"/>
                  <a:pt x="18655" y="10800"/>
                </a:cubicBezTo>
                <a:cubicBezTo>
                  <a:pt x="18655" y="9716"/>
                  <a:pt x="17775" y="8836"/>
                  <a:pt x="16691" y="883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60" name="Shape 2960"/>
          <p:cNvSpPr/>
          <p:nvPr/>
        </p:nvSpPr>
        <p:spPr>
          <a:xfrm>
            <a:off x="7091152" y="9354628"/>
            <a:ext cx="558724" cy="406295"/>
          </a:xfrm>
          <a:custGeom>
            <a:avLst/>
            <a:gdLst/>
            <a:ahLst/>
            <a:cxnLst>
              <a:cxn ang="0">
                <a:pos x="wd2" y="hd2"/>
              </a:cxn>
              <a:cxn ang="5400000">
                <a:pos x="wd2" y="hd2"/>
              </a:cxn>
              <a:cxn ang="10800000">
                <a:pos x="wd2" y="hd2"/>
              </a:cxn>
              <a:cxn ang="16200000">
                <a:pos x="wd2" y="hd2"/>
              </a:cxn>
            </a:cxnLst>
            <a:rect l="0" t="0" r="r" b="b"/>
            <a:pathLst>
              <a:path w="21016" h="21600" extrusionOk="0">
                <a:moveTo>
                  <a:pt x="17140" y="11946"/>
                </a:moveTo>
                <a:cubicBezTo>
                  <a:pt x="15736" y="13192"/>
                  <a:pt x="13853" y="14375"/>
                  <a:pt x="11542" y="15211"/>
                </a:cubicBezTo>
                <a:cubicBezTo>
                  <a:pt x="9755" y="15857"/>
                  <a:pt x="7947" y="16197"/>
                  <a:pt x="6315" y="16197"/>
                </a:cubicBezTo>
                <a:cubicBezTo>
                  <a:pt x="5843" y="16197"/>
                  <a:pt x="5401" y="16158"/>
                  <a:pt x="4974" y="16102"/>
                </a:cubicBezTo>
                <a:cubicBezTo>
                  <a:pt x="4247" y="14590"/>
                  <a:pt x="3822" y="12766"/>
                  <a:pt x="3822" y="10800"/>
                </a:cubicBezTo>
                <a:cubicBezTo>
                  <a:pt x="3822" y="5581"/>
                  <a:pt x="6815" y="1350"/>
                  <a:pt x="10508" y="1350"/>
                </a:cubicBezTo>
                <a:cubicBezTo>
                  <a:pt x="14201" y="1350"/>
                  <a:pt x="17194" y="5581"/>
                  <a:pt x="17194" y="10800"/>
                </a:cubicBezTo>
                <a:cubicBezTo>
                  <a:pt x="17194" y="11189"/>
                  <a:pt x="17172" y="11570"/>
                  <a:pt x="17140" y="11946"/>
                </a:cubicBezTo>
                <a:moveTo>
                  <a:pt x="10508" y="20250"/>
                </a:moveTo>
                <a:cubicBezTo>
                  <a:pt x="8681" y="20250"/>
                  <a:pt x="7028" y="19212"/>
                  <a:pt x="5821" y="17534"/>
                </a:cubicBezTo>
                <a:cubicBezTo>
                  <a:pt x="5984" y="17541"/>
                  <a:pt x="6147" y="17547"/>
                  <a:pt x="6315" y="17547"/>
                </a:cubicBezTo>
                <a:cubicBezTo>
                  <a:pt x="7976" y="17547"/>
                  <a:pt x="9848" y="17215"/>
                  <a:pt x="11778" y="16518"/>
                </a:cubicBezTo>
                <a:cubicBezTo>
                  <a:pt x="13697" y="15824"/>
                  <a:pt x="15425" y="14854"/>
                  <a:pt x="16859" y="13742"/>
                </a:cubicBezTo>
                <a:cubicBezTo>
                  <a:pt x="15984" y="17519"/>
                  <a:pt x="13473" y="20250"/>
                  <a:pt x="10508" y="20250"/>
                </a:cubicBezTo>
                <a:moveTo>
                  <a:pt x="20938" y="6356"/>
                </a:moveTo>
                <a:cubicBezTo>
                  <a:pt x="20592" y="4617"/>
                  <a:pt x="19141" y="3452"/>
                  <a:pt x="17072" y="2964"/>
                </a:cubicBezTo>
                <a:cubicBezTo>
                  <a:pt x="17380" y="3481"/>
                  <a:pt x="17660" y="4034"/>
                  <a:pt x="17905" y="4620"/>
                </a:cubicBezTo>
                <a:cubicBezTo>
                  <a:pt x="19058" y="5088"/>
                  <a:pt x="19838" y="5815"/>
                  <a:pt x="20018" y="6721"/>
                </a:cubicBezTo>
                <a:cubicBezTo>
                  <a:pt x="20123" y="7246"/>
                  <a:pt x="20033" y="7861"/>
                  <a:pt x="19752" y="8549"/>
                </a:cubicBezTo>
                <a:cubicBezTo>
                  <a:pt x="19449" y="9292"/>
                  <a:pt x="18904" y="10122"/>
                  <a:pt x="18143" y="10958"/>
                </a:cubicBezTo>
                <a:cubicBezTo>
                  <a:pt x="18144" y="10905"/>
                  <a:pt x="18149" y="10853"/>
                  <a:pt x="18149" y="10800"/>
                </a:cubicBezTo>
                <a:cubicBezTo>
                  <a:pt x="18149" y="4835"/>
                  <a:pt x="14728" y="0"/>
                  <a:pt x="10508" y="0"/>
                </a:cubicBezTo>
                <a:cubicBezTo>
                  <a:pt x="6288" y="0"/>
                  <a:pt x="2867" y="4835"/>
                  <a:pt x="2867" y="10800"/>
                </a:cubicBezTo>
                <a:cubicBezTo>
                  <a:pt x="2867" y="12627"/>
                  <a:pt x="3190" y="14345"/>
                  <a:pt x="3756" y="15853"/>
                </a:cubicBezTo>
                <a:cubicBezTo>
                  <a:pt x="2245" y="15418"/>
                  <a:pt x="1209" y="14595"/>
                  <a:pt x="997" y="13528"/>
                </a:cubicBezTo>
                <a:cubicBezTo>
                  <a:pt x="893" y="13003"/>
                  <a:pt x="982" y="12389"/>
                  <a:pt x="1263" y="11700"/>
                </a:cubicBezTo>
                <a:cubicBezTo>
                  <a:pt x="1416" y="11327"/>
                  <a:pt x="1650" y="10926"/>
                  <a:pt x="1922" y="10518"/>
                </a:cubicBezTo>
                <a:cubicBezTo>
                  <a:pt x="1933" y="9817"/>
                  <a:pt x="1982" y="9128"/>
                  <a:pt x="2074" y="8461"/>
                </a:cubicBezTo>
                <a:cubicBezTo>
                  <a:pt x="528" y="10248"/>
                  <a:pt x="-261" y="12188"/>
                  <a:pt x="78" y="13893"/>
                </a:cubicBezTo>
                <a:cubicBezTo>
                  <a:pt x="452" y="15777"/>
                  <a:pt x="2118" y="16988"/>
                  <a:pt x="4465" y="17394"/>
                </a:cubicBezTo>
                <a:cubicBezTo>
                  <a:pt x="5863" y="19948"/>
                  <a:pt x="8046" y="21600"/>
                  <a:pt x="10508" y="21600"/>
                </a:cubicBezTo>
                <a:cubicBezTo>
                  <a:pt x="14255" y="21600"/>
                  <a:pt x="17365" y="17785"/>
                  <a:pt x="18017" y="12755"/>
                </a:cubicBezTo>
                <a:cubicBezTo>
                  <a:pt x="20167" y="10724"/>
                  <a:pt x="21339" y="8374"/>
                  <a:pt x="20938" y="635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61" name="Shape 2961"/>
          <p:cNvSpPr/>
          <p:nvPr/>
        </p:nvSpPr>
        <p:spPr>
          <a:xfrm>
            <a:off x="8233855" y="9278448"/>
            <a:ext cx="40629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581" y="20618"/>
                  <a:pt x="1350" y="17422"/>
                  <a:pt x="1350" y="13478"/>
                </a:cubicBezTo>
                <a:cubicBezTo>
                  <a:pt x="1350" y="8836"/>
                  <a:pt x="10125" y="1166"/>
                  <a:pt x="10800" y="1166"/>
                </a:cubicBezTo>
                <a:cubicBezTo>
                  <a:pt x="11475" y="1166"/>
                  <a:pt x="20250" y="8836"/>
                  <a:pt x="20250" y="13478"/>
                </a:cubicBezTo>
                <a:cubicBezTo>
                  <a:pt x="20250" y="17422"/>
                  <a:pt x="16019" y="20618"/>
                  <a:pt x="10800" y="20618"/>
                </a:cubicBezTo>
                <a:moveTo>
                  <a:pt x="10800" y="0"/>
                </a:moveTo>
                <a:cubicBezTo>
                  <a:pt x="9450" y="0"/>
                  <a:pt x="0" y="8345"/>
                  <a:pt x="0" y="13745"/>
                </a:cubicBezTo>
                <a:cubicBezTo>
                  <a:pt x="0" y="18083"/>
                  <a:pt x="4836" y="21600"/>
                  <a:pt x="10800" y="21600"/>
                </a:cubicBezTo>
                <a:cubicBezTo>
                  <a:pt x="16765" y="21600"/>
                  <a:pt x="21600" y="18083"/>
                  <a:pt x="21600" y="13745"/>
                </a:cubicBezTo>
                <a:cubicBezTo>
                  <a:pt x="21600" y="8345"/>
                  <a:pt x="12150" y="0"/>
                  <a:pt x="10800" y="0"/>
                </a:cubicBezTo>
                <a:moveTo>
                  <a:pt x="10800" y="18655"/>
                </a:moveTo>
                <a:cubicBezTo>
                  <a:pt x="7072" y="18655"/>
                  <a:pt x="4050" y="16456"/>
                  <a:pt x="4050" y="13745"/>
                </a:cubicBezTo>
                <a:cubicBezTo>
                  <a:pt x="4050" y="13474"/>
                  <a:pt x="3748" y="13255"/>
                  <a:pt x="3375" y="13255"/>
                </a:cubicBezTo>
                <a:cubicBezTo>
                  <a:pt x="3002" y="13255"/>
                  <a:pt x="2700" y="13474"/>
                  <a:pt x="2700" y="13745"/>
                </a:cubicBezTo>
                <a:cubicBezTo>
                  <a:pt x="2700" y="16999"/>
                  <a:pt x="6327" y="19636"/>
                  <a:pt x="10800" y="19636"/>
                </a:cubicBezTo>
                <a:cubicBezTo>
                  <a:pt x="11173" y="19636"/>
                  <a:pt x="11475" y="19417"/>
                  <a:pt x="11475" y="19145"/>
                </a:cubicBezTo>
                <a:cubicBezTo>
                  <a:pt x="11475" y="18875"/>
                  <a:pt x="11173" y="18655"/>
                  <a:pt x="10800" y="1865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62" name="Shape 2962"/>
          <p:cNvSpPr/>
          <p:nvPr/>
        </p:nvSpPr>
        <p:spPr>
          <a:xfrm>
            <a:off x="9224197" y="927844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3745" y="3927"/>
                </a:moveTo>
                <a:cubicBezTo>
                  <a:pt x="13204" y="3927"/>
                  <a:pt x="12764" y="4367"/>
                  <a:pt x="12764" y="4909"/>
                </a:cubicBezTo>
                <a:cubicBezTo>
                  <a:pt x="12764" y="5451"/>
                  <a:pt x="13204" y="5891"/>
                  <a:pt x="13745" y="5891"/>
                </a:cubicBezTo>
                <a:cubicBezTo>
                  <a:pt x="14287" y="5891"/>
                  <a:pt x="14727" y="5451"/>
                  <a:pt x="14727" y="4909"/>
                </a:cubicBezTo>
                <a:cubicBezTo>
                  <a:pt x="14727" y="4367"/>
                  <a:pt x="14287" y="3927"/>
                  <a:pt x="13745" y="3927"/>
                </a:cubicBezTo>
                <a:moveTo>
                  <a:pt x="16691" y="7855"/>
                </a:moveTo>
                <a:cubicBezTo>
                  <a:pt x="16149" y="7855"/>
                  <a:pt x="15709" y="8295"/>
                  <a:pt x="15709" y="8836"/>
                </a:cubicBezTo>
                <a:cubicBezTo>
                  <a:pt x="15709" y="9378"/>
                  <a:pt x="16149" y="9818"/>
                  <a:pt x="16691" y="9818"/>
                </a:cubicBezTo>
                <a:cubicBezTo>
                  <a:pt x="17233" y="9818"/>
                  <a:pt x="17673" y="9378"/>
                  <a:pt x="17673" y="8836"/>
                </a:cubicBezTo>
                <a:cubicBezTo>
                  <a:pt x="17673" y="8295"/>
                  <a:pt x="17233" y="7855"/>
                  <a:pt x="16691" y="7855"/>
                </a:cubicBezTo>
                <a:moveTo>
                  <a:pt x="7855" y="4909"/>
                </a:moveTo>
                <a:cubicBezTo>
                  <a:pt x="7313" y="4909"/>
                  <a:pt x="6873" y="5349"/>
                  <a:pt x="6873" y="5891"/>
                </a:cubicBezTo>
                <a:cubicBezTo>
                  <a:pt x="6873" y="6433"/>
                  <a:pt x="7313" y="6873"/>
                  <a:pt x="7855" y="6873"/>
                </a:cubicBezTo>
                <a:cubicBezTo>
                  <a:pt x="8396" y="6873"/>
                  <a:pt x="8836" y="6433"/>
                  <a:pt x="8836" y="5891"/>
                </a:cubicBezTo>
                <a:cubicBezTo>
                  <a:pt x="8836" y="5349"/>
                  <a:pt x="8396" y="4909"/>
                  <a:pt x="7855" y="4909"/>
                </a:cubicBezTo>
                <a:moveTo>
                  <a:pt x="3927" y="7855"/>
                </a:moveTo>
                <a:cubicBezTo>
                  <a:pt x="3385" y="7855"/>
                  <a:pt x="2945" y="8295"/>
                  <a:pt x="2945" y="8836"/>
                </a:cubicBezTo>
                <a:cubicBezTo>
                  <a:pt x="2945" y="9378"/>
                  <a:pt x="3385" y="9818"/>
                  <a:pt x="3927" y="9818"/>
                </a:cubicBezTo>
                <a:cubicBezTo>
                  <a:pt x="4469" y="9818"/>
                  <a:pt x="4909" y="9378"/>
                  <a:pt x="4909" y="8836"/>
                </a:cubicBezTo>
                <a:cubicBezTo>
                  <a:pt x="4909" y="8295"/>
                  <a:pt x="4469" y="7855"/>
                  <a:pt x="3927" y="7855"/>
                </a:cubicBezTo>
                <a:moveTo>
                  <a:pt x="1008" y="10800"/>
                </a:moveTo>
                <a:cubicBezTo>
                  <a:pt x="1278" y="5878"/>
                  <a:pt x="5552" y="1964"/>
                  <a:pt x="10800" y="1964"/>
                </a:cubicBezTo>
                <a:cubicBezTo>
                  <a:pt x="16048" y="1964"/>
                  <a:pt x="20322" y="5878"/>
                  <a:pt x="20592" y="10800"/>
                </a:cubicBezTo>
                <a:cubicBezTo>
                  <a:pt x="20592" y="10800"/>
                  <a:pt x="1008" y="10800"/>
                  <a:pt x="1008" y="10800"/>
                </a:cubicBezTo>
                <a:close/>
                <a:moveTo>
                  <a:pt x="11291" y="1005"/>
                </a:moveTo>
                <a:lnTo>
                  <a:pt x="11291" y="491"/>
                </a:lnTo>
                <a:cubicBezTo>
                  <a:pt x="11291" y="220"/>
                  <a:pt x="11071" y="0"/>
                  <a:pt x="10800" y="0"/>
                </a:cubicBezTo>
                <a:cubicBezTo>
                  <a:pt x="10529" y="0"/>
                  <a:pt x="10309" y="220"/>
                  <a:pt x="10309" y="491"/>
                </a:cubicBezTo>
                <a:lnTo>
                  <a:pt x="10309" y="1005"/>
                </a:lnTo>
                <a:cubicBezTo>
                  <a:pt x="4574" y="1252"/>
                  <a:pt x="0" y="5756"/>
                  <a:pt x="0" y="11291"/>
                </a:cubicBezTo>
                <a:cubicBezTo>
                  <a:pt x="0" y="11562"/>
                  <a:pt x="220" y="11782"/>
                  <a:pt x="491" y="11782"/>
                </a:cubicBezTo>
                <a:lnTo>
                  <a:pt x="10309" y="11782"/>
                </a:lnTo>
                <a:lnTo>
                  <a:pt x="10309" y="18655"/>
                </a:lnTo>
                <a:cubicBezTo>
                  <a:pt x="10309" y="19739"/>
                  <a:pt x="9430" y="20618"/>
                  <a:pt x="8345" y="20618"/>
                </a:cubicBezTo>
                <a:cubicBezTo>
                  <a:pt x="7261" y="20618"/>
                  <a:pt x="6382" y="19739"/>
                  <a:pt x="6382" y="18655"/>
                </a:cubicBezTo>
                <a:cubicBezTo>
                  <a:pt x="6382" y="18383"/>
                  <a:pt x="6162" y="18164"/>
                  <a:pt x="5891" y="18164"/>
                </a:cubicBezTo>
                <a:cubicBezTo>
                  <a:pt x="5620" y="18164"/>
                  <a:pt x="5400" y="18383"/>
                  <a:pt x="5400" y="18655"/>
                </a:cubicBezTo>
                <a:cubicBezTo>
                  <a:pt x="5400" y="20281"/>
                  <a:pt x="6719" y="21600"/>
                  <a:pt x="8345" y="21600"/>
                </a:cubicBezTo>
                <a:cubicBezTo>
                  <a:pt x="9804" y="21600"/>
                  <a:pt x="11007" y="20537"/>
                  <a:pt x="11242" y="19145"/>
                </a:cubicBezTo>
                <a:lnTo>
                  <a:pt x="11291" y="19145"/>
                </a:lnTo>
                <a:lnTo>
                  <a:pt x="11291" y="11782"/>
                </a:lnTo>
                <a:lnTo>
                  <a:pt x="21109" y="11782"/>
                </a:lnTo>
                <a:cubicBezTo>
                  <a:pt x="21380" y="11782"/>
                  <a:pt x="21600" y="11562"/>
                  <a:pt x="21600" y="11291"/>
                </a:cubicBezTo>
                <a:cubicBezTo>
                  <a:pt x="21600" y="5756"/>
                  <a:pt x="17026" y="1252"/>
                  <a:pt x="11291" y="1005"/>
                </a:cubicBezTo>
                <a:moveTo>
                  <a:pt x="10800" y="6873"/>
                </a:moveTo>
                <a:cubicBezTo>
                  <a:pt x="10258" y="6873"/>
                  <a:pt x="9818" y="7313"/>
                  <a:pt x="9818" y="7855"/>
                </a:cubicBezTo>
                <a:cubicBezTo>
                  <a:pt x="9818" y="8396"/>
                  <a:pt x="10258" y="8836"/>
                  <a:pt x="10800" y="8836"/>
                </a:cubicBezTo>
                <a:cubicBezTo>
                  <a:pt x="11342" y="8836"/>
                  <a:pt x="11782" y="8396"/>
                  <a:pt x="11782" y="7855"/>
                </a:cubicBezTo>
                <a:cubicBezTo>
                  <a:pt x="11782" y="7313"/>
                  <a:pt x="11342" y="6873"/>
                  <a:pt x="10800" y="687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63" name="Shape 2963"/>
          <p:cNvSpPr/>
          <p:nvPr/>
        </p:nvSpPr>
        <p:spPr>
          <a:xfrm>
            <a:off x="10290719" y="9405415"/>
            <a:ext cx="558655" cy="304722"/>
          </a:xfrm>
          <a:custGeom>
            <a:avLst/>
            <a:gdLst/>
            <a:ahLst/>
            <a:cxnLst>
              <a:cxn ang="0">
                <a:pos x="wd2" y="hd2"/>
              </a:cxn>
              <a:cxn ang="5400000">
                <a:pos x="wd2" y="hd2"/>
              </a:cxn>
              <a:cxn ang="10800000">
                <a:pos x="wd2" y="hd2"/>
              </a:cxn>
              <a:cxn ang="16200000">
                <a:pos x="wd2" y="hd2"/>
              </a:cxn>
            </a:cxnLst>
            <a:rect l="0" t="0" r="r" b="b"/>
            <a:pathLst>
              <a:path w="21600" h="21600" extrusionOk="0">
                <a:moveTo>
                  <a:pt x="18632" y="19800"/>
                </a:moveTo>
                <a:cubicBezTo>
                  <a:pt x="18391" y="11772"/>
                  <a:pt x="14982" y="5400"/>
                  <a:pt x="10800" y="5400"/>
                </a:cubicBezTo>
                <a:cubicBezTo>
                  <a:pt x="6618" y="5400"/>
                  <a:pt x="3209" y="11772"/>
                  <a:pt x="2968" y="19800"/>
                </a:cubicBezTo>
                <a:lnTo>
                  <a:pt x="1005" y="19800"/>
                </a:lnTo>
                <a:cubicBezTo>
                  <a:pt x="1251" y="9783"/>
                  <a:pt x="5535" y="1800"/>
                  <a:pt x="10800" y="1800"/>
                </a:cubicBezTo>
                <a:cubicBezTo>
                  <a:pt x="16065" y="1800"/>
                  <a:pt x="20349" y="9783"/>
                  <a:pt x="20595" y="19800"/>
                </a:cubicBezTo>
                <a:cubicBezTo>
                  <a:pt x="20595" y="19800"/>
                  <a:pt x="18632" y="19800"/>
                  <a:pt x="18632" y="19800"/>
                </a:cubicBezTo>
                <a:close/>
                <a:moveTo>
                  <a:pt x="15687" y="19800"/>
                </a:moveTo>
                <a:cubicBezTo>
                  <a:pt x="15461" y="14755"/>
                  <a:pt x="13360" y="10800"/>
                  <a:pt x="10800" y="10800"/>
                </a:cubicBezTo>
                <a:cubicBezTo>
                  <a:pt x="8240" y="10800"/>
                  <a:pt x="6139" y="14755"/>
                  <a:pt x="5913" y="19800"/>
                </a:cubicBezTo>
                <a:lnTo>
                  <a:pt x="3950" y="19800"/>
                </a:lnTo>
                <a:cubicBezTo>
                  <a:pt x="4187" y="12767"/>
                  <a:pt x="7159" y="7200"/>
                  <a:pt x="10800" y="7200"/>
                </a:cubicBezTo>
                <a:cubicBezTo>
                  <a:pt x="14441" y="7200"/>
                  <a:pt x="17413" y="12767"/>
                  <a:pt x="17650" y="19800"/>
                </a:cubicBezTo>
                <a:cubicBezTo>
                  <a:pt x="17650" y="19800"/>
                  <a:pt x="15687" y="19800"/>
                  <a:pt x="15687" y="19800"/>
                </a:cubicBezTo>
                <a:close/>
                <a:moveTo>
                  <a:pt x="12724" y="19800"/>
                </a:moveTo>
                <a:cubicBezTo>
                  <a:pt x="12542" y="17747"/>
                  <a:pt x="11750" y="16200"/>
                  <a:pt x="10800" y="16200"/>
                </a:cubicBezTo>
                <a:cubicBezTo>
                  <a:pt x="9850" y="16200"/>
                  <a:pt x="9058" y="17747"/>
                  <a:pt x="8876" y="19800"/>
                </a:cubicBezTo>
                <a:lnTo>
                  <a:pt x="6899" y="19800"/>
                </a:lnTo>
                <a:cubicBezTo>
                  <a:pt x="7115" y="15751"/>
                  <a:pt x="8779" y="12600"/>
                  <a:pt x="10800" y="12600"/>
                </a:cubicBezTo>
                <a:cubicBezTo>
                  <a:pt x="12821" y="12600"/>
                  <a:pt x="14485" y="15751"/>
                  <a:pt x="14701" y="19800"/>
                </a:cubicBezTo>
                <a:cubicBezTo>
                  <a:pt x="14701" y="19800"/>
                  <a:pt x="12724" y="19800"/>
                  <a:pt x="12724" y="19800"/>
                </a:cubicBezTo>
                <a:close/>
                <a:moveTo>
                  <a:pt x="10800" y="0"/>
                </a:moveTo>
                <a:cubicBezTo>
                  <a:pt x="4835" y="0"/>
                  <a:pt x="0" y="9268"/>
                  <a:pt x="0" y="20700"/>
                </a:cubicBezTo>
                <a:cubicBezTo>
                  <a:pt x="0" y="21197"/>
                  <a:pt x="220" y="21600"/>
                  <a:pt x="491" y="21600"/>
                </a:cubicBezTo>
                <a:lnTo>
                  <a:pt x="9327" y="21600"/>
                </a:lnTo>
                <a:cubicBezTo>
                  <a:pt x="9599" y="21600"/>
                  <a:pt x="9818" y="21197"/>
                  <a:pt x="9818" y="20700"/>
                </a:cubicBezTo>
                <a:cubicBezTo>
                  <a:pt x="9818" y="19209"/>
                  <a:pt x="10258" y="18000"/>
                  <a:pt x="10800" y="18000"/>
                </a:cubicBezTo>
                <a:cubicBezTo>
                  <a:pt x="11342" y="18000"/>
                  <a:pt x="11782" y="19209"/>
                  <a:pt x="11782" y="20700"/>
                </a:cubicBezTo>
                <a:cubicBezTo>
                  <a:pt x="11782" y="21197"/>
                  <a:pt x="12001" y="21600"/>
                  <a:pt x="12273" y="21600"/>
                </a:cubicBezTo>
                <a:lnTo>
                  <a:pt x="21109" y="21600"/>
                </a:lnTo>
                <a:cubicBezTo>
                  <a:pt x="21380" y="21600"/>
                  <a:pt x="21600" y="21197"/>
                  <a:pt x="21600" y="20700"/>
                </a:cubicBezTo>
                <a:cubicBezTo>
                  <a:pt x="21600" y="9268"/>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64" name="Shape 2964"/>
          <p:cNvSpPr/>
          <p:nvPr/>
        </p:nvSpPr>
        <p:spPr>
          <a:xfrm>
            <a:off x="11357241" y="9354628"/>
            <a:ext cx="558655" cy="406295"/>
          </a:xfrm>
          <a:custGeom>
            <a:avLst/>
            <a:gdLst/>
            <a:ahLst/>
            <a:cxnLst>
              <a:cxn ang="0">
                <a:pos x="wd2" y="hd2"/>
              </a:cxn>
              <a:cxn ang="5400000">
                <a:pos x="wd2" y="hd2"/>
              </a:cxn>
              <a:cxn ang="10800000">
                <a:pos x="wd2" y="hd2"/>
              </a:cxn>
              <a:cxn ang="16200000">
                <a:pos x="wd2" y="hd2"/>
              </a:cxn>
            </a:cxnLst>
            <a:rect l="0" t="0" r="r" b="b"/>
            <a:pathLst>
              <a:path w="21600" h="21600" extrusionOk="0">
                <a:moveTo>
                  <a:pt x="16691" y="20250"/>
                </a:moveTo>
                <a:lnTo>
                  <a:pt x="4418" y="20250"/>
                </a:lnTo>
                <a:cubicBezTo>
                  <a:pt x="2524" y="20250"/>
                  <a:pt x="982" y="18130"/>
                  <a:pt x="982" y="15525"/>
                </a:cubicBezTo>
                <a:cubicBezTo>
                  <a:pt x="982" y="13489"/>
                  <a:pt x="1926" y="11690"/>
                  <a:pt x="3333" y="11045"/>
                </a:cubicBezTo>
                <a:lnTo>
                  <a:pt x="4165" y="10664"/>
                </a:lnTo>
                <a:lnTo>
                  <a:pt x="3982" y="9484"/>
                </a:lnTo>
                <a:cubicBezTo>
                  <a:pt x="3946" y="9247"/>
                  <a:pt x="3927" y="9008"/>
                  <a:pt x="3927" y="8775"/>
                </a:cubicBezTo>
                <a:cubicBezTo>
                  <a:pt x="3927" y="6914"/>
                  <a:pt x="5028" y="5400"/>
                  <a:pt x="6382" y="5400"/>
                </a:cubicBezTo>
                <a:cubicBezTo>
                  <a:pt x="6662" y="5400"/>
                  <a:pt x="6942" y="5470"/>
                  <a:pt x="7215" y="5605"/>
                </a:cubicBezTo>
                <a:lnTo>
                  <a:pt x="8019" y="6006"/>
                </a:lnTo>
                <a:lnTo>
                  <a:pt x="8418" y="4965"/>
                </a:lnTo>
                <a:cubicBezTo>
                  <a:pt x="9272" y="2735"/>
                  <a:pt x="10937" y="1350"/>
                  <a:pt x="12764" y="1350"/>
                </a:cubicBezTo>
                <a:cubicBezTo>
                  <a:pt x="15470" y="1350"/>
                  <a:pt x="17673" y="4378"/>
                  <a:pt x="17673" y="8100"/>
                </a:cubicBezTo>
                <a:cubicBezTo>
                  <a:pt x="17673" y="8218"/>
                  <a:pt x="17666" y="8333"/>
                  <a:pt x="17660" y="8449"/>
                </a:cubicBezTo>
                <a:lnTo>
                  <a:pt x="17655" y="8565"/>
                </a:lnTo>
                <a:lnTo>
                  <a:pt x="17610" y="9515"/>
                </a:lnTo>
                <a:lnTo>
                  <a:pt x="18245" y="9892"/>
                </a:lnTo>
                <a:cubicBezTo>
                  <a:pt x="19687" y="10747"/>
                  <a:pt x="20618" y="12693"/>
                  <a:pt x="20618" y="14850"/>
                </a:cubicBezTo>
                <a:cubicBezTo>
                  <a:pt x="20618" y="17828"/>
                  <a:pt x="18856" y="20250"/>
                  <a:pt x="16691" y="20250"/>
                </a:cubicBezTo>
                <a:moveTo>
                  <a:pt x="18634" y="8652"/>
                </a:moveTo>
                <a:cubicBezTo>
                  <a:pt x="18643" y="8469"/>
                  <a:pt x="18655" y="8287"/>
                  <a:pt x="18655" y="8100"/>
                </a:cubicBezTo>
                <a:cubicBezTo>
                  <a:pt x="18655" y="3627"/>
                  <a:pt x="16017" y="0"/>
                  <a:pt x="12764" y="0"/>
                </a:cubicBezTo>
                <a:cubicBezTo>
                  <a:pt x="10499" y="0"/>
                  <a:pt x="8536" y="1759"/>
                  <a:pt x="7550" y="4336"/>
                </a:cubicBezTo>
                <a:cubicBezTo>
                  <a:pt x="7185" y="4154"/>
                  <a:pt x="6793" y="4050"/>
                  <a:pt x="6382" y="4050"/>
                </a:cubicBezTo>
                <a:cubicBezTo>
                  <a:pt x="4484" y="4050"/>
                  <a:pt x="2945" y="6165"/>
                  <a:pt x="2945" y="8775"/>
                </a:cubicBezTo>
                <a:cubicBezTo>
                  <a:pt x="2945" y="9114"/>
                  <a:pt x="2973" y="9445"/>
                  <a:pt x="3022" y="9764"/>
                </a:cubicBezTo>
                <a:cubicBezTo>
                  <a:pt x="1267" y="10569"/>
                  <a:pt x="0" y="12841"/>
                  <a:pt x="0" y="15525"/>
                </a:cubicBezTo>
                <a:cubicBezTo>
                  <a:pt x="0" y="18880"/>
                  <a:pt x="1978" y="21600"/>
                  <a:pt x="4418" y="21600"/>
                </a:cubicBezTo>
                <a:lnTo>
                  <a:pt x="16691" y="21600"/>
                </a:lnTo>
                <a:cubicBezTo>
                  <a:pt x="19401" y="21600"/>
                  <a:pt x="21600" y="18578"/>
                  <a:pt x="21600" y="14850"/>
                </a:cubicBezTo>
                <a:cubicBezTo>
                  <a:pt x="21600" y="12072"/>
                  <a:pt x="20378" y="9687"/>
                  <a:pt x="18634" y="865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65" name="Shape 2965"/>
          <p:cNvSpPr/>
          <p:nvPr/>
        </p:nvSpPr>
        <p:spPr>
          <a:xfrm>
            <a:off x="1758542" y="10471937"/>
            <a:ext cx="558655" cy="330115"/>
          </a:xfrm>
          <a:custGeom>
            <a:avLst/>
            <a:gdLst/>
            <a:ahLst/>
            <a:cxnLst>
              <a:cxn ang="0">
                <a:pos x="wd2" y="hd2"/>
              </a:cxn>
              <a:cxn ang="5400000">
                <a:pos x="wd2" y="hd2"/>
              </a:cxn>
              <a:cxn ang="10800000">
                <a:pos x="wd2" y="hd2"/>
              </a:cxn>
              <a:cxn ang="16200000">
                <a:pos x="wd2" y="hd2"/>
              </a:cxn>
            </a:cxnLst>
            <a:rect l="0" t="0" r="r" b="b"/>
            <a:pathLst>
              <a:path w="21600" h="21600" extrusionOk="0">
                <a:moveTo>
                  <a:pt x="17673" y="19938"/>
                </a:moveTo>
                <a:lnTo>
                  <a:pt x="3927" y="19938"/>
                </a:lnTo>
                <a:cubicBezTo>
                  <a:pt x="2303" y="19938"/>
                  <a:pt x="982" y="17703"/>
                  <a:pt x="982" y="14954"/>
                </a:cubicBezTo>
                <a:cubicBezTo>
                  <a:pt x="982" y="12638"/>
                  <a:pt x="1912" y="10647"/>
                  <a:pt x="3244" y="10110"/>
                </a:cubicBezTo>
                <a:cubicBezTo>
                  <a:pt x="3634" y="9954"/>
                  <a:pt x="3929" y="9410"/>
                  <a:pt x="3988" y="8739"/>
                </a:cubicBezTo>
                <a:cubicBezTo>
                  <a:pt x="4343" y="4704"/>
                  <a:pt x="6427" y="1662"/>
                  <a:pt x="8836" y="1662"/>
                </a:cubicBezTo>
                <a:cubicBezTo>
                  <a:pt x="10501" y="1662"/>
                  <a:pt x="12038" y="3081"/>
                  <a:pt x="12948" y="5461"/>
                </a:cubicBezTo>
                <a:cubicBezTo>
                  <a:pt x="13103" y="5866"/>
                  <a:pt x="13354" y="6137"/>
                  <a:pt x="13636" y="6203"/>
                </a:cubicBezTo>
                <a:cubicBezTo>
                  <a:pt x="13682" y="6215"/>
                  <a:pt x="13727" y="6219"/>
                  <a:pt x="13773" y="6219"/>
                </a:cubicBezTo>
                <a:cubicBezTo>
                  <a:pt x="14009" y="6219"/>
                  <a:pt x="14238" y="6076"/>
                  <a:pt x="14419" y="5809"/>
                </a:cubicBezTo>
                <a:cubicBezTo>
                  <a:pt x="14777" y="5278"/>
                  <a:pt x="15236" y="4985"/>
                  <a:pt x="15709" y="4985"/>
                </a:cubicBezTo>
                <a:cubicBezTo>
                  <a:pt x="16792" y="4985"/>
                  <a:pt x="17673" y="6476"/>
                  <a:pt x="17671" y="8326"/>
                </a:cubicBezTo>
                <a:lnTo>
                  <a:pt x="17667" y="8447"/>
                </a:lnTo>
                <a:cubicBezTo>
                  <a:pt x="17646" y="9234"/>
                  <a:pt x="17953" y="9937"/>
                  <a:pt x="18404" y="10132"/>
                </a:cubicBezTo>
                <a:cubicBezTo>
                  <a:pt x="19708" y="10697"/>
                  <a:pt x="20618" y="12680"/>
                  <a:pt x="20618" y="14954"/>
                </a:cubicBezTo>
                <a:cubicBezTo>
                  <a:pt x="20618" y="17703"/>
                  <a:pt x="19297" y="19938"/>
                  <a:pt x="17673" y="19938"/>
                </a:cubicBezTo>
                <a:moveTo>
                  <a:pt x="18648" y="8523"/>
                </a:moveTo>
                <a:cubicBezTo>
                  <a:pt x="18650" y="8451"/>
                  <a:pt x="18655" y="8381"/>
                  <a:pt x="18655" y="8308"/>
                </a:cubicBezTo>
                <a:cubicBezTo>
                  <a:pt x="18655" y="5556"/>
                  <a:pt x="17335" y="3323"/>
                  <a:pt x="15709" y="3323"/>
                </a:cubicBezTo>
                <a:cubicBezTo>
                  <a:pt x="14967" y="3323"/>
                  <a:pt x="14290" y="3791"/>
                  <a:pt x="13773" y="4558"/>
                </a:cubicBezTo>
                <a:cubicBezTo>
                  <a:pt x="12724" y="1819"/>
                  <a:pt x="10909" y="0"/>
                  <a:pt x="8836" y="0"/>
                </a:cubicBezTo>
                <a:cubicBezTo>
                  <a:pt x="5880" y="0"/>
                  <a:pt x="3439" y="3690"/>
                  <a:pt x="3017" y="8494"/>
                </a:cubicBezTo>
                <a:cubicBezTo>
                  <a:pt x="1288" y="9190"/>
                  <a:pt x="0" y="11814"/>
                  <a:pt x="0" y="14954"/>
                </a:cubicBezTo>
                <a:cubicBezTo>
                  <a:pt x="0" y="18624"/>
                  <a:pt x="1758" y="21600"/>
                  <a:pt x="3927" y="21600"/>
                </a:cubicBezTo>
                <a:lnTo>
                  <a:pt x="17673" y="21600"/>
                </a:lnTo>
                <a:cubicBezTo>
                  <a:pt x="19842" y="21600"/>
                  <a:pt x="21600" y="18624"/>
                  <a:pt x="21600" y="14954"/>
                </a:cubicBezTo>
                <a:cubicBezTo>
                  <a:pt x="21600" y="11855"/>
                  <a:pt x="20344" y="9259"/>
                  <a:pt x="18648" y="852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66" name="Shape 2966"/>
          <p:cNvSpPr/>
          <p:nvPr/>
        </p:nvSpPr>
        <p:spPr>
          <a:xfrm>
            <a:off x="2825064" y="10395757"/>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17673" y="20400"/>
                </a:moveTo>
                <a:lnTo>
                  <a:pt x="3927" y="20400"/>
                </a:lnTo>
                <a:cubicBezTo>
                  <a:pt x="2303" y="20400"/>
                  <a:pt x="982" y="18785"/>
                  <a:pt x="982" y="16800"/>
                </a:cubicBezTo>
                <a:cubicBezTo>
                  <a:pt x="982" y="15128"/>
                  <a:pt x="1912" y="13690"/>
                  <a:pt x="3244" y="13302"/>
                </a:cubicBezTo>
                <a:cubicBezTo>
                  <a:pt x="3634" y="13189"/>
                  <a:pt x="3929" y="12796"/>
                  <a:pt x="3988" y="12312"/>
                </a:cubicBezTo>
                <a:cubicBezTo>
                  <a:pt x="4343" y="9397"/>
                  <a:pt x="6427" y="7200"/>
                  <a:pt x="8836" y="7200"/>
                </a:cubicBezTo>
                <a:cubicBezTo>
                  <a:pt x="10501" y="7200"/>
                  <a:pt x="11547" y="7626"/>
                  <a:pt x="12457" y="9344"/>
                </a:cubicBezTo>
                <a:cubicBezTo>
                  <a:pt x="12612" y="9636"/>
                  <a:pt x="13354" y="10432"/>
                  <a:pt x="13636" y="10480"/>
                </a:cubicBezTo>
                <a:cubicBezTo>
                  <a:pt x="13682" y="10488"/>
                  <a:pt x="13773" y="10492"/>
                  <a:pt x="13773" y="10492"/>
                </a:cubicBezTo>
                <a:cubicBezTo>
                  <a:pt x="14009" y="10492"/>
                  <a:pt x="14238" y="10388"/>
                  <a:pt x="14419" y="10195"/>
                </a:cubicBezTo>
                <a:cubicBezTo>
                  <a:pt x="14777" y="9812"/>
                  <a:pt x="15236" y="9600"/>
                  <a:pt x="15709" y="9600"/>
                </a:cubicBezTo>
                <a:cubicBezTo>
                  <a:pt x="16792" y="9600"/>
                  <a:pt x="17673" y="10677"/>
                  <a:pt x="17671" y="12013"/>
                </a:cubicBezTo>
                <a:lnTo>
                  <a:pt x="17667" y="12101"/>
                </a:lnTo>
                <a:cubicBezTo>
                  <a:pt x="17646" y="12669"/>
                  <a:pt x="17953" y="13177"/>
                  <a:pt x="18404" y="13318"/>
                </a:cubicBezTo>
                <a:cubicBezTo>
                  <a:pt x="19708" y="13726"/>
                  <a:pt x="20618" y="15158"/>
                  <a:pt x="20618" y="16800"/>
                </a:cubicBezTo>
                <a:cubicBezTo>
                  <a:pt x="20618" y="18785"/>
                  <a:pt x="19297" y="20400"/>
                  <a:pt x="17673" y="20400"/>
                </a:cubicBezTo>
                <a:moveTo>
                  <a:pt x="15709" y="1200"/>
                </a:moveTo>
                <a:cubicBezTo>
                  <a:pt x="18420" y="1200"/>
                  <a:pt x="20618" y="3887"/>
                  <a:pt x="20618" y="7200"/>
                </a:cubicBezTo>
                <a:cubicBezTo>
                  <a:pt x="20618" y="9162"/>
                  <a:pt x="19844" y="10898"/>
                  <a:pt x="18654" y="11992"/>
                </a:cubicBezTo>
                <a:cubicBezTo>
                  <a:pt x="18651" y="10008"/>
                  <a:pt x="17334" y="8400"/>
                  <a:pt x="15709" y="8400"/>
                </a:cubicBezTo>
                <a:cubicBezTo>
                  <a:pt x="14967" y="8400"/>
                  <a:pt x="14290" y="8738"/>
                  <a:pt x="13773" y="9292"/>
                </a:cubicBezTo>
                <a:cubicBezTo>
                  <a:pt x="13082" y="7989"/>
                  <a:pt x="12054" y="6984"/>
                  <a:pt x="10843" y="6443"/>
                </a:cubicBezTo>
                <a:cubicBezTo>
                  <a:pt x="11149" y="3488"/>
                  <a:pt x="13208" y="1200"/>
                  <a:pt x="15709" y="1200"/>
                </a:cubicBezTo>
                <a:moveTo>
                  <a:pt x="19575" y="12625"/>
                </a:moveTo>
                <a:cubicBezTo>
                  <a:pt x="20814" y="11304"/>
                  <a:pt x="21600" y="9367"/>
                  <a:pt x="21600" y="7200"/>
                </a:cubicBezTo>
                <a:cubicBezTo>
                  <a:pt x="21600" y="3224"/>
                  <a:pt x="18962" y="0"/>
                  <a:pt x="15709" y="0"/>
                </a:cubicBezTo>
                <a:cubicBezTo>
                  <a:pt x="12754" y="0"/>
                  <a:pt x="10314" y="2663"/>
                  <a:pt x="9890" y="6130"/>
                </a:cubicBezTo>
                <a:cubicBezTo>
                  <a:pt x="9547" y="6053"/>
                  <a:pt x="9198" y="6000"/>
                  <a:pt x="8836" y="6000"/>
                </a:cubicBezTo>
                <a:cubicBezTo>
                  <a:pt x="5880" y="6000"/>
                  <a:pt x="3439" y="8665"/>
                  <a:pt x="3017" y="12135"/>
                </a:cubicBezTo>
                <a:cubicBezTo>
                  <a:pt x="1288" y="12638"/>
                  <a:pt x="0" y="14532"/>
                  <a:pt x="0" y="16800"/>
                </a:cubicBezTo>
                <a:cubicBezTo>
                  <a:pt x="0" y="19451"/>
                  <a:pt x="1758" y="21600"/>
                  <a:pt x="3927" y="21600"/>
                </a:cubicBezTo>
                <a:lnTo>
                  <a:pt x="17673" y="21600"/>
                </a:lnTo>
                <a:cubicBezTo>
                  <a:pt x="19842" y="21600"/>
                  <a:pt x="21600" y="19451"/>
                  <a:pt x="21600" y="16800"/>
                </a:cubicBezTo>
                <a:cubicBezTo>
                  <a:pt x="21600" y="14997"/>
                  <a:pt x="20778" y="13443"/>
                  <a:pt x="19575" y="1262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67" name="Shape 2967"/>
          <p:cNvSpPr/>
          <p:nvPr/>
        </p:nvSpPr>
        <p:spPr>
          <a:xfrm>
            <a:off x="3891586" y="10370363"/>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14727" y="19440"/>
                </a:moveTo>
                <a:cubicBezTo>
                  <a:pt x="14727" y="20036"/>
                  <a:pt x="15167" y="20520"/>
                  <a:pt x="15709" y="20520"/>
                </a:cubicBezTo>
                <a:cubicBezTo>
                  <a:pt x="16251" y="20520"/>
                  <a:pt x="16691" y="20036"/>
                  <a:pt x="16691" y="19440"/>
                </a:cubicBezTo>
                <a:cubicBezTo>
                  <a:pt x="16691" y="18360"/>
                  <a:pt x="15709" y="17280"/>
                  <a:pt x="15709" y="17280"/>
                </a:cubicBezTo>
                <a:cubicBezTo>
                  <a:pt x="15709" y="17280"/>
                  <a:pt x="14727" y="18360"/>
                  <a:pt x="14727" y="19440"/>
                </a:cubicBezTo>
                <a:moveTo>
                  <a:pt x="4909" y="20520"/>
                </a:moveTo>
                <a:cubicBezTo>
                  <a:pt x="4909" y="21117"/>
                  <a:pt x="5349" y="21600"/>
                  <a:pt x="5891" y="21600"/>
                </a:cubicBezTo>
                <a:cubicBezTo>
                  <a:pt x="6433" y="21600"/>
                  <a:pt x="6873" y="21117"/>
                  <a:pt x="6873" y="20520"/>
                </a:cubicBezTo>
                <a:cubicBezTo>
                  <a:pt x="6873" y="19440"/>
                  <a:pt x="5891" y="18360"/>
                  <a:pt x="5891" y="18360"/>
                </a:cubicBezTo>
                <a:cubicBezTo>
                  <a:pt x="5891" y="18360"/>
                  <a:pt x="4909" y="19440"/>
                  <a:pt x="4909" y="20520"/>
                </a:cubicBezTo>
                <a:moveTo>
                  <a:pt x="9818" y="17280"/>
                </a:moveTo>
                <a:cubicBezTo>
                  <a:pt x="9818" y="17876"/>
                  <a:pt x="10258" y="18360"/>
                  <a:pt x="10800" y="18360"/>
                </a:cubicBezTo>
                <a:cubicBezTo>
                  <a:pt x="11342" y="18360"/>
                  <a:pt x="11782" y="17876"/>
                  <a:pt x="11782" y="17280"/>
                </a:cubicBezTo>
                <a:cubicBezTo>
                  <a:pt x="11782" y="16200"/>
                  <a:pt x="10800" y="15120"/>
                  <a:pt x="10800" y="15120"/>
                </a:cubicBezTo>
                <a:cubicBezTo>
                  <a:pt x="10800" y="15120"/>
                  <a:pt x="9818" y="16200"/>
                  <a:pt x="9818" y="17280"/>
                </a:cubicBezTo>
                <a:moveTo>
                  <a:pt x="17673" y="12960"/>
                </a:moveTo>
                <a:lnTo>
                  <a:pt x="3927" y="12960"/>
                </a:lnTo>
                <a:cubicBezTo>
                  <a:pt x="2303" y="12960"/>
                  <a:pt x="982" y="11507"/>
                  <a:pt x="982" y="9720"/>
                </a:cubicBezTo>
                <a:cubicBezTo>
                  <a:pt x="982" y="8215"/>
                  <a:pt x="1912" y="6920"/>
                  <a:pt x="3244" y="6572"/>
                </a:cubicBezTo>
                <a:cubicBezTo>
                  <a:pt x="3634" y="6470"/>
                  <a:pt x="3929" y="6117"/>
                  <a:pt x="3988" y="5681"/>
                </a:cubicBezTo>
                <a:cubicBezTo>
                  <a:pt x="4343" y="3058"/>
                  <a:pt x="6427" y="1080"/>
                  <a:pt x="8836" y="1080"/>
                </a:cubicBezTo>
                <a:cubicBezTo>
                  <a:pt x="10501" y="1080"/>
                  <a:pt x="11547" y="1463"/>
                  <a:pt x="12457" y="3010"/>
                </a:cubicBezTo>
                <a:cubicBezTo>
                  <a:pt x="12612" y="3273"/>
                  <a:pt x="13354" y="3989"/>
                  <a:pt x="13636" y="4032"/>
                </a:cubicBezTo>
                <a:cubicBezTo>
                  <a:pt x="13682" y="4039"/>
                  <a:pt x="13773" y="4043"/>
                  <a:pt x="13773" y="4043"/>
                </a:cubicBezTo>
                <a:cubicBezTo>
                  <a:pt x="14009" y="4043"/>
                  <a:pt x="14238" y="3949"/>
                  <a:pt x="14419" y="3776"/>
                </a:cubicBezTo>
                <a:cubicBezTo>
                  <a:pt x="14777" y="3431"/>
                  <a:pt x="15236" y="3240"/>
                  <a:pt x="15709" y="3240"/>
                </a:cubicBezTo>
                <a:cubicBezTo>
                  <a:pt x="16792" y="3240"/>
                  <a:pt x="17673" y="4209"/>
                  <a:pt x="17671" y="5412"/>
                </a:cubicBezTo>
                <a:lnTo>
                  <a:pt x="17667" y="5491"/>
                </a:lnTo>
                <a:cubicBezTo>
                  <a:pt x="17646" y="6002"/>
                  <a:pt x="17953" y="6459"/>
                  <a:pt x="18404" y="6586"/>
                </a:cubicBezTo>
                <a:cubicBezTo>
                  <a:pt x="19708" y="6954"/>
                  <a:pt x="20618" y="8242"/>
                  <a:pt x="20618" y="9720"/>
                </a:cubicBezTo>
                <a:cubicBezTo>
                  <a:pt x="20618" y="11507"/>
                  <a:pt x="19297" y="12960"/>
                  <a:pt x="17673" y="12960"/>
                </a:cubicBezTo>
                <a:moveTo>
                  <a:pt x="18648" y="5540"/>
                </a:moveTo>
                <a:cubicBezTo>
                  <a:pt x="18650" y="5493"/>
                  <a:pt x="18655" y="5447"/>
                  <a:pt x="18655" y="5400"/>
                </a:cubicBezTo>
                <a:cubicBezTo>
                  <a:pt x="18655" y="3611"/>
                  <a:pt x="17335" y="2160"/>
                  <a:pt x="15709" y="2160"/>
                </a:cubicBezTo>
                <a:cubicBezTo>
                  <a:pt x="14967" y="2160"/>
                  <a:pt x="14290" y="2464"/>
                  <a:pt x="13773" y="2963"/>
                </a:cubicBezTo>
                <a:cubicBezTo>
                  <a:pt x="12724" y="1182"/>
                  <a:pt x="10909" y="0"/>
                  <a:pt x="8836" y="0"/>
                </a:cubicBezTo>
                <a:cubicBezTo>
                  <a:pt x="5880" y="0"/>
                  <a:pt x="3439" y="2398"/>
                  <a:pt x="3017" y="5521"/>
                </a:cubicBezTo>
                <a:cubicBezTo>
                  <a:pt x="1288" y="5974"/>
                  <a:pt x="0" y="7679"/>
                  <a:pt x="0" y="9720"/>
                </a:cubicBezTo>
                <a:cubicBezTo>
                  <a:pt x="0" y="12106"/>
                  <a:pt x="1758" y="14040"/>
                  <a:pt x="3927" y="14040"/>
                </a:cubicBezTo>
                <a:lnTo>
                  <a:pt x="17673" y="14040"/>
                </a:lnTo>
                <a:cubicBezTo>
                  <a:pt x="19842" y="14040"/>
                  <a:pt x="21600" y="12106"/>
                  <a:pt x="21600" y="9720"/>
                </a:cubicBezTo>
                <a:cubicBezTo>
                  <a:pt x="21600" y="7706"/>
                  <a:pt x="20344" y="6018"/>
                  <a:pt x="18648" y="554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68" name="Shape 2968"/>
          <p:cNvSpPr/>
          <p:nvPr/>
        </p:nvSpPr>
        <p:spPr>
          <a:xfrm>
            <a:off x="4958108" y="10395757"/>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17673" y="14400"/>
                </a:moveTo>
                <a:lnTo>
                  <a:pt x="3927" y="14400"/>
                </a:lnTo>
                <a:cubicBezTo>
                  <a:pt x="2303" y="14400"/>
                  <a:pt x="982" y="12785"/>
                  <a:pt x="982" y="10800"/>
                </a:cubicBezTo>
                <a:cubicBezTo>
                  <a:pt x="982" y="9128"/>
                  <a:pt x="1912" y="7690"/>
                  <a:pt x="3244" y="7302"/>
                </a:cubicBezTo>
                <a:cubicBezTo>
                  <a:pt x="3634" y="7189"/>
                  <a:pt x="3929" y="6796"/>
                  <a:pt x="3988" y="6312"/>
                </a:cubicBezTo>
                <a:cubicBezTo>
                  <a:pt x="4343" y="3397"/>
                  <a:pt x="6427" y="1200"/>
                  <a:pt x="8836" y="1200"/>
                </a:cubicBezTo>
                <a:cubicBezTo>
                  <a:pt x="10501" y="1200"/>
                  <a:pt x="11547" y="1626"/>
                  <a:pt x="12457" y="3344"/>
                </a:cubicBezTo>
                <a:cubicBezTo>
                  <a:pt x="12612" y="3636"/>
                  <a:pt x="13354" y="4432"/>
                  <a:pt x="13636" y="4480"/>
                </a:cubicBezTo>
                <a:cubicBezTo>
                  <a:pt x="13682" y="4488"/>
                  <a:pt x="13773" y="4492"/>
                  <a:pt x="13773" y="4492"/>
                </a:cubicBezTo>
                <a:cubicBezTo>
                  <a:pt x="14009" y="4492"/>
                  <a:pt x="14238" y="4388"/>
                  <a:pt x="14419" y="4195"/>
                </a:cubicBezTo>
                <a:cubicBezTo>
                  <a:pt x="14777" y="3812"/>
                  <a:pt x="15236" y="3600"/>
                  <a:pt x="15709" y="3600"/>
                </a:cubicBezTo>
                <a:cubicBezTo>
                  <a:pt x="16792" y="3600"/>
                  <a:pt x="17673" y="4676"/>
                  <a:pt x="17671" y="6013"/>
                </a:cubicBezTo>
                <a:lnTo>
                  <a:pt x="17667" y="6101"/>
                </a:lnTo>
                <a:cubicBezTo>
                  <a:pt x="17646" y="6669"/>
                  <a:pt x="17953" y="7177"/>
                  <a:pt x="18404" y="7318"/>
                </a:cubicBezTo>
                <a:cubicBezTo>
                  <a:pt x="19708" y="7726"/>
                  <a:pt x="20618" y="9158"/>
                  <a:pt x="20618" y="10800"/>
                </a:cubicBezTo>
                <a:cubicBezTo>
                  <a:pt x="20618" y="12785"/>
                  <a:pt x="19297" y="14400"/>
                  <a:pt x="17673" y="14400"/>
                </a:cubicBezTo>
                <a:moveTo>
                  <a:pt x="18648" y="6156"/>
                </a:moveTo>
                <a:cubicBezTo>
                  <a:pt x="18650" y="6104"/>
                  <a:pt x="18655" y="6053"/>
                  <a:pt x="18655" y="6000"/>
                </a:cubicBezTo>
                <a:cubicBezTo>
                  <a:pt x="18655" y="4012"/>
                  <a:pt x="17335" y="2400"/>
                  <a:pt x="15709" y="2400"/>
                </a:cubicBezTo>
                <a:cubicBezTo>
                  <a:pt x="14967" y="2400"/>
                  <a:pt x="14290" y="2738"/>
                  <a:pt x="13773" y="3292"/>
                </a:cubicBezTo>
                <a:cubicBezTo>
                  <a:pt x="12724" y="1314"/>
                  <a:pt x="10909" y="0"/>
                  <a:pt x="8836" y="0"/>
                </a:cubicBezTo>
                <a:cubicBezTo>
                  <a:pt x="5880" y="0"/>
                  <a:pt x="3439" y="2665"/>
                  <a:pt x="3017" y="6135"/>
                </a:cubicBezTo>
                <a:cubicBezTo>
                  <a:pt x="1288" y="6638"/>
                  <a:pt x="0" y="8532"/>
                  <a:pt x="0" y="10800"/>
                </a:cubicBezTo>
                <a:cubicBezTo>
                  <a:pt x="0" y="13451"/>
                  <a:pt x="1758" y="15600"/>
                  <a:pt x="3927" y="15600"/>
                </a:cubicBezTo>
                <a:lnTo>
                  <a:pt x="17673" y="15600"/>
                </a:lnTo>
                <a:cubicBezTo>
                  <a:pt x="19842" y="15600"/>
                  <a:pt x="21600" y="13451"/>
                  <a:pt x="21600" y="10800"/>
                </a:cubicBezTo>
                <a:cubicBezTo>
                  <a:pt x="21600" y="8562"/>
                  <a:pt x="20344" y="6687"/>
                  <a:pt x="18648" y="6156"/>
                </a:cubicBezTo>
                <a:moveTo>
                  <a:pt x="15218" y="16800"/>
                </a:moveTo>
                <a:cubicBezTo>
                  <a:pt x="15083" y="16800"/>
                  <a:pt x="14960" y="16867"/>
                  <a:pt x="14871" y="16976"/>
                </a:cubicBezTo>
                <a:lnTo>
                  <a:pt x="11926" y="20575"/>
                </a:lnTo>
                <a:cubicBezTo>
                  <a:pt x="11837" y="20685"/>
                  <a:pt x="11782" y="20835"/>
                  <a:pt x="11782" y="21000"/>
                </a:cubicBezTo>
                <a:cubicBezTo>
                  <a:pt x="11782" y="21332"/>
                  <a:pt x="12002" y="21600"/>
                  <a:pt x="12273" y="21600"/>
                </a:cubicBezTo>
                <a:cubicBezTo>
                  <a:pt x="12408" y="21600"/>
                  <a:pt x="12531" y="21533"/>
                  <a:pt x="12620" y="21424"/>
                </a:cubicBezTo>
                <a:lnTo>
                  <a:pt x="15565" y="17824"/>
                </a:lnTo>
                <a:cubicBezTo>
                  <a:pt x="15654" y="17716"/>
                  <a:pt x="15709" y="17566"/>
                  <a:pt x="15709" y="17400"/>
                </a:cubicBezTo>
                <a:cubicBezTo>
                  <a:pt x="15709" y="17069"/>
                  <a:pt x="15489" y="16800"/>
                  <a:pt x="15218" y="16800"/>
                </a:cubicBezTo>
                <a:moveTo>
                  <a:pt x="12764" y="17400"/>
                </a:moveTo>
                <a:cubicBezTo>
                  <a:pt x="12764" y="17069"/>
                  <a:pt x="12544" y="16800"/>
                  <a:pt x="12273" y="16800"/>
                </a:cubicBezTo>
                <a:cubicBezTo>
                  <a:pt x="12137" y="16800"/>
                  <a:pt x="12015" y="16867"/>
                  <a:pt x="11925" y="16976"/>
                </a:cubicBezTo>
                <a:lnTo>
                  <a:pt x="8981" y="20575"/>
                </a:lnTo>
                <a:cubicBezTo>
                  <a:pt x="8891" y="20685"/>
                  <a:pt x="8836" y="20835"/>
                  <a:pt x="8836" y="21000"/>
                </a:cubicBezTo>
                <a:cubicBezTo>
                  <a:pt x="8836" y="21332"/>
                  <a:pt x="9056" y="21600"/>
                  <a:pt x="9327" y="21600"/>
                </a:cubicBezTo>
                <a:cubicBezTo>
                  <a:pt x="9463" y="21600"/>
                  <a:pt x="9585" y="21533"/>
                  <a:pt x="9674" y="21424"/>
                </a:cubicBezTo>
                <a:lnTo>
                  <a:pt x="12620" y="17824"/>
                </a:lnTo>
                <a:cubicBezTo>
                  <a:pt x="12709" y="17716"/>
                  <a:pt x="12764" y="17566"/>
                  <a:pt x="12764" y="17400"/>
                </a:cubicBezTo>
                <a:moveTo>
                  <a:pt x="6873" y="17400"/>
                </a:moveTo>
                <a:cubicBezTo>
                  <a:pt x="6873" y="17069"/>
                  <a:pt x="6653" y="16800"/>
                  <a:pt x="6382" y="16800"/>
                </a:cubicBezTo>
                <a:cubicBezTo>
                  <a:pt x="6246" y="16800"/>
                  <a:pt x="6124" y="16867"/>
                  <a:pt x="6034" y="16976"/>
                </a:cubicBezTo>
                <a:lnTo>
                  <a:pt x="3090" y="20575"/>
                </a:lnTo>
                <a:cubicBezTo>
                  <a:pt x="3000" y="20685"/>
                  <a:pt x="2945" y="20835"/>
                  <a:pt x="2945" y="21000"/>
                </a:cubicBezTo>
                <a:cubicBezTo>
                  <a:pt x="2945" y="21332"/>
                  <a:pt x="3166" y="21600"/>
                  <a:pt x="3436" y="21600"/>
                </a:cubicBezTo>
                <a:cubicBezTo>
                  <a:pt x="3572" y="21600"/>
                  <a:pt x="3695" y="21533"/>
                  <a:pt x="3783" y="21424"/>
                </a:cubicBezTo>
                <a:lnTo>
                  <a:pt x="6729" y="17824"/>
                </a:lnTo>
                <a:cubicBezTo>
                  <a:pt x="6818" y="17716"/>
                  <a:pt x="6873" y="17566"/>
                  <a:pt x="6873" y="17400"/>
                </a:cubicBezTo>
                <a:moveTo>
                  <a:pt x="9818" y="17400"/>
                </a:moveTo>
                <a:cubicBezTo>
                  <a:pt x="9818" y="17069"/>
                  <a:pt x="9598" y="16800"/>
                  <a:pt x="9327" y="16800"/>
                </a:cubicBezTo>
                <a:cubicBezTo>
                  <a:pt x="9192" y="16800"/>
                  <a:pt x="9069" y="16867"/>
                  <a:pt x="8980" y="16976"/>
                </a:cubicBezTo>
                <a:lnTo>
                  <a:pt x="6035" y="20575"/>
                </a:lnTo>
                <a:cubicBezTo>
                  <a:pt x="5946" y="20685"/>
                  <a:pt x="5891" y="20835"/>
                  <a:pt x="5891" y="21000"/>
                </a:cubicBezTo>
                <a:cubicBezTo>
                  <a:pt x="5891" y="21332"/>
                  <a:pt x="6111" y="21600"/>
                  <a:pt x="6382" y="21600"/>
                </a:cubicBezTo>
                <a:cubicBezTo>
                  <a:pt x="6517" y="21600"/>
                  <a:pt x="6640" y="21533"/>
                  <a:pt x="6729" y="21424"/>
                </a:cubicBezTo>
                <a:lnTo>
                  <a:pt x="9674" y="17824"/>
                </a:lnTo>
                <a:cubicBezTo>
                  <a:pt x="9763" y="17716"/>
                  <a:pt x="9818" y="17566"/>
                  <a:pt x="9818" y="174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69" name="Shape 2969"/>
          <p:cNvSpPr/>
          <p:nvPr/>
        </p:nvSpPr>
        <p:spPr>
          <a:xfrm>
            <a:off x="6024630" y="10370363"/>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18164" y="15120"/>
                </a:moveTo>
                <a:cubicBezTo>
                  <a:pt x="17893" y="15120"/>
                  <a:pt x="17673" y="15362"/>
                  <a:pt x="17673" y="15660"/>
                </a:cubicBezTo>
                <a:lnTo>
                  <a:pt x="17673" y="17820"/>
                </a:lnTo>
                <a:cubicBezTo>
                  <a:pt x="17673" y="18118"/>
                  <a:pt x="17893" y="18360"/>
                  <a:pt x="18164" y="18360"/>
                </a:cubicBezTo>
                <a:cubicBezTo>
                  <a:pt x="18434" y="18360"/>
                  <a:pt x="18655" y="18118"/>
                  <a:pt x="18655" y="17820"/>
                </a:cubicBezTo>
                <a:lnTo>
                  <a:pt x="18655" y="15660"/>
                </a:lnTo>
                <a:cubicBezTo>
                  <a:pt x="18655" y="15362"/>
                  <a:pt x="18434" y="15120"/>
                  <a:pt x="18164" y="15120"/>
                </a:cubicBezTo>
                <a:moveTo>
                  <a:pt x="15218" y="15120"/>
                </a:moveTo>
                <a:cubicBezTo>
                  <a:pt x="14947" y="15120"/>
                  <a:pt x="14727" y="15362"/>
                  <a:pt x="14727" y="15660"/>
                </a:cubicBezTo>
                <a:lnTo>
                  <a:pt x="14727" y="18900"/>
                </a:lnTo>
                <a:cubicBezTo>
                  <a:pt x="14727" y="19198"/>
                  <a:pt x="14947" y="19440"/>
                  <a:pt x="15218" y="19440"/>
                </a:cubicBezTo>
                <a:cubicBezTo>
                  <a:pt x="15489" y="19440"/>
                  <a:pt x="15709" y="19198"/>
                  <a:pt x="15709" y="18900"/>
                </a:cubicBezTo>
                <a:lnTo>
                  <a:pt x="15709" y="15660"/>
                </a:lnTo>
                <a:cubicBezTo>
                  <a:pt x="15709" y="15362"/>
                  <a:pt x="15489" y="15120"/>
                  <a:pt x="15218" y="15120"/>
                </a:cubicBezTo>
                <a:moveTo>
                  <a:pt x="17673" y="12960"/>
                </a:moveTo>
                <a:lnTo>
                  <a:pt x="3927" y="12960"/>
                </a:lnTo>
                <a:cubicBezTo>
                  <a:pt x="2303" y="12960"/>
                  <a:pt x="982" y="11507"/>
                  <a:pt x="982" y="9720"/>
                </a:cubicBezTo>
                <a:cubicBezTo>
                  <a:pt x="982" y="8215"/>
                  <a:pt x="1912" y="6920"/>
                  <a:pt x="3244" y="6572"/>
                </a:cubicBezTo>
                <a:cubicBezTo>
                  <a:pt x="3634" y="6470"/>
                  <a:pt x="3929" y="6117"/>
                  <a:pt x="3988" y="5681"/>
                </a:cubicBezTo>
                <a:cubicBezTo>
                  <a:pt x="4343" y="3058"/>
                  <a:pt x="6427" y="1080"/>
                  <a:pt x="8836" y="1080"/>
                </a:cubicBezTo>
                <a:cubicBezTo>
                  <a:pt x="10501" y="1080"/>
                  <a:pt x="11547" y="1463"/>
                  <a:pt x="12457" y="3010"/>
                </a:cubicBezTo>
                <a:cubicBezTo>
                  <a:pt x="12612" y="3273"/>
                  <a:pt x="13354" y="3989"/>
                  <a:pt x="13636" y="4032"/>
                </a:cubicBezTo>
                <a:cubicBezTo>
                  <a:pt x="13682" y="4039"/>
                  <a:pt x="13773" y="4043"/>
                  <a:pt x="13773" y="4043"/>
                </a:cubicBezTo>
                <a:cubicBezTo>
                  <a:pt x="14009" y="4043"/>
                  <a:pt x="14238" y="3949"/>
                  <a:pt x="14419" y="3776"/>
                </a:cubicBezTo>
                <a:cubicBezTo>
                  <a:pt x="14777" y="3431"/>
                  <a:pt x="15236" y="3240"/>
                  <a:pt x="15709" y="3240"/>
                </a:cubicBezTo>
                <a:cubicBezTo>
                  <a:pt x="16792" y="3240"/>
                  <a:pt x="17673" y="4209"/>
                  <a:pt x="17671" y="5412"/>
                </a:cubicBezTo>
                <a:lnTo>
                  <a:pt x="17667" y="5491"/>
                </a:lnTo>
                <a:cubicBezTo>
                  <a:pt x="17646" y="6002"/>
                  <a:pt x="17953" y="6459"/>
                  <a:pt x="18404" y="6586"/>
                </a:cubicBezTo>
                <a:cubicBezTo>
                  <a:pt x="19708" y="6954"/>
                  <a:pt x="20618" y="8242"/>
                  <a:pt x="20618" y="9720"/>
                </a:cubicBezTo>
                <a:cubicBezTo>
                  <a:pt x="20618" y="11507"/>
                  <a:pt x="19297" y="12960"/>
                  <a:pt x="17673" y="12960"/>
                </a:cubicBezTo>
                <a:moveTo>
                  <a:pt x="18648" y="5540"/>
                </a:moveTo>
                <a:cubicBezTo>
                  <a:pt x="18650" y="5493"/>
                  <a:pt x="18655" y="5447"/>
                  <a:pt x="18655" y="5400"/>
                </a:cubicBezTo>
                <a:cubicBezTo>
                  <a:pt x="18655" y="3611"/>
                  <a:pt x="17335" y="2160"/>
                  <a:pt x="15709" y="2160"/>
                </a:cubicBezTo>
                <a:cubicBezTo>
                  <a:pt x="14967" y="2160"/>
                  <a:pt x="14290" y="2464"/>
                  <a:pt x="13773" y="2963"/>
                </a:cubicBezTo>
                <a:cubicBezTo>
                  <a:pt x="12724" y="1182"/>
                  <a:pt x="10909" y="0"/>
                  <a:pt x="8836" y="0"/>
                </a:cubicBezTo>
                <a:cubicBezTo>
                  <a:pt x="5880" y="0"/>
                  <a:pt x="3439" y="2398"/>
                  <a:pt x="3017" y="5521"/>
                </a:cubicBezTo>
                <a:cubicBezTo>
                  <a:pt x="1288" y="5974"/>
                  <a:pt x="0" y="7679"/>
                  <a:pt x="0" y="9720"/>
                </a:cubicBezTo>
                <a:cubicBezTo>
                  <a:pt x="0" y="12106"/>
                  <a:pt x="1758" y="14040"/>
                  <a:pt x="3927" y="14040"/>
                </a:cubicBezTo>
                <a:lnTo>
                  <a:pt x="17673" y="14040"/>
                </a:lnTo>
                <a:cubicBezTo>
                  <a:pt x="19842" y="14040"/>
                  <a:pt x="21600" y="12106"/>
                  <a:pt x="21600" y="9720"/>
                </a:cubicBezTo>
                <a:cubicBezTo>
                  <a:pt x="21600" y="7706"/>
                  <a:pt x="20344" y="6018"/>
                  <a:pt x="18648" y="5540"/>
                </a:cubicBezTo>
                <a:moveTo>
                  <a:pt x="6382" y="16200"/>
                </a:moveTo>
                <a:cubicBezTo>
                  <a:pt x="6111" y="16200"/>
                  <a:pt x="5891" y="16442"/>
                  <a:pt x="5891" y="16740"/>
                </a:cubicBezTo>
                <a:lnTo>
                  <a:pt x="5891" y="18900"/>
                </a:lnTo>
                <a:cubicBezTo>
                  <a:pt x="5891" y="19198"/>
                  <a:pt x="6111" y="19440"/>
                  <a:pt x="6382" y="19440"/>
                </a:cubicBezTo>
                <a:cubicBezTo>
                  <a:pt x="6653" y="19440"/>
                  <a:pt x="6873" y="19198"/>
                  <a:pt x="6873" y="18900"/>
                </a:cubicBezTo>
                <a:lnTo>
                  <a:pt x="6873" y="16740"/>
                </a:lnTo>
                <a:cubicBezTo>
                  <a:pt x="6873" y="16442"/>
                  <a:pt x="6653" y="16200"/>
                  <a:pt x="6382" y="16200"/>
                </a:cubicBezTo>
                <a:moveTo>
                  <a:pt x="3436" y="15120"/>
                </a:moveTo>
                <a:cubicBezTo>
                  <a:pt x="3166" y="15120"/>
                  <a:pt x="2945" y="15362"/>
                  <a:pt x="2945" y="15660"/>
                </a:cubicBezTo>
                <a:lnTo>
                  <a:pt x="2945" y="18900"/>
                </a:lnTo>
                <a:cubicBezTo>
                  <a:pt x="2945" y="19198"/>
                  <a:pt x="3166" y="19440"/>
                  <a:pt x="3436" y="19440"/>
                </a:cubicBezTo>
                <a:cubicBezTo>
                  <a:pt x="3707" y="19440"/>
                  <a:pt x="3927" y="19198"/>
                  <a:pt x="3927" y="18900"/>
                </a:cubicBezTo>
                <a:lnTo>
                  <a:pt x="3927" y="15660"/>
                </a:lnTo>
                <a:cubicBezTo>
                  <a:pt x="3927" y="15362"/>
                  <a:pt x="3707" y="15120"/>
                  <a:pt x="3436" y="15120"/>
                </a:cubicBezTo>
                <a:moveTo>
                  <a:pt x="12273" y="16200"/>
                </a:moveTo>
                <a:cubicBezTo>
                  <a:pt x="12002" y="16200"/>
                  <a:pt x="11782" y="16442"/>
                  <a:pt x="11782" y="16740"/>
                </a:cubicBezTo>
                <a:lnTo>
                  <a:pt x="11782" y="19980"/>
                </a:lnTo>
                <a:cubicBezTo>
                  <a:pt x="11782" y="20278"/>
                  <a:pt x="12002" y="20520"/>
                  <a:pt x="12273" y="20520"/>
                </a:cubicBezTo>
                <a:cubicBezTo>
                  <a:pt x="12544" y="20520"/>
                  <a:pt x="12764" y="20278"/>
                  <a:pt x="12764" y="19980"/>
                </a:cubicBezTo>
                <a:lnTo>
                  <a:pt x="12764" y="16740"/>
                </a:lnTo>
                <a:cubicBezTo>
                  <a:pt x="12764" y="16442"/>
                  <a:pt x="12544" y="16200"/>
                  <a:pt x="12273" y="16200"/>
                </a:cubicBezTo>
                <a:moveTo>
                  <a:pt x="9327" y="17280"/>
                </a:moveTo>
                <a:cubicBezTo>
                  <a:pt x="9056" y="17280"/>
                  <a:pt x="8836" y="17522"/>
                  <a:pt x="8836" y="17820"/>
                </a:cubicBezTo>
                <a:lnTo>
                  <a:pt x="8836" y="21060"/>
                </a:lnTo>
                <a:cubicBezTo>
                  <a:pt x="8836" y="21358"/>
                  <a:pt x="9056" y="21600"/>
                  <a:pt x="9327" y="21600"/>
                </a:cubicBezTo>
                <a:cubicBezTo>
                  <a:pt x="9598" y="21600"/>
                  <a:pt x="9818" y="21358"/>
                  <a:pt x="9818" y="21060"/>
                </a:cubicBezTo>
                <a:lnTo>
                  <a:pt x="9818" y="17820"/>
                </a:lnTo>
                <a:cubicBezTo>
                  <a:pt x="9818" y="17522"/>
                  <a:pt x="9598" y="17280"/>
                  <a:pt x="9327" y="1728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70" name="Shape 2970"/>
          <p:cNvSpPr/>
          <p:nvPr/>
        </p:nvSpPr>
        <p:spPr>
          <a:xfrm>
            <a:off x="7091153" y="1034497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5709" y="19636"/>
                </a:moveTo>
                <a:cubicBezTo>
                  <a:pt x="15167" y="19636"/>
                  <a:pt x="14727" y="20076"/>
                  <a:pt x="14727" y="20618"/>
                </a:cubicBezTo>
                <a:cubicBezTo>
                  <a:pt x="14727" y="21160"/>
                  <a:pt x="15167" y="21600"/>
                  <a:pt x="15709" y="21600"/>
                </a:cubicBezTo>
                <a:cubicBezTo>
                  <a:pt x="16251" y="21600"/>
                  <a:pt x="16691" y="21160"/>
                  <a:pt x="16691" y="20618"/>
                </a:cubicBezTo>
                <a:cubicBezTo>
                  <a:pt x="16691" y="20076"/>
                  <a:pt x="16251" y="19636"/>
                  <a:pt x="15709" y="19636"/>
                </a:cubicBezTo>
                <a:moveTo>
                  <a:pt x="18655" y="16691"/>
                </a:moveTo>
                <a:cubicBezTo>
                  <a:pt x="18113" y="16691"/>
                  <a:pt x="17673" y="17131"/>
                  <a:pt x="17673" y="17673"/>
                </a:cubicBezTo>
                <a:cubicBezTo>
                  <a:pt x="17673" y="18215"/>
                  <a:pt x="18113" y="18655"/>
                  <a:pt x="18655" y="18655"/>
                </a:cubicBezTo>
                <a:cubicBezTo>
                  <a:pt x="19196" y="18655"/>
                  <a:pt x="19636" y="18215"/>
                  <a:pt x="19636" y="17673"/>
                </a:cubicBezTo>
                <a:cubicBezTo>
                  <a:pt x="19636" y="17131"/>
                  <a:pt x="19196" y="16691"/>
                  <a:pt x="18655" y="16691"/>
                </a:cubicBezTo>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0"/>
                  <a:pt x="12457" y="2736"/>
                </a:cubicBezTo>
                <a:cubicBezTo>
                  <a:pt x="12612" y="2975"/>
                  <a:pt x="13354" y="3626"/>
                  <a:pt x="13636" y="3666"/>
                </a:cubicBezTo>
                <a:cubicBezTo>
                  <a:pt x="13682" y="3672"/>
                  <a:pt x="13772" y="3675"/>
                  <a:pt x="13772" y="3675"/>
                </a:cubicBezTo>
                <a:cubicBezTo>
                  <a:pt x="14009" y="3675"/>
                  <a:pt x="14238" y="3590"/>
                  <a:pt x="14419" y="3433"/>
                </a:cubicBezTo>
                <a:cubicBezTo>
                  <a:pt x="14777" y="3119"/>
                  <a:pt x="15236" y="2945"/>
                  <a:pt x="15709" y="2945"/>
                </a:cubicBezTo>
                <a:cubicBezTo>
                  <a:pt x="16792" y="2945"/>
                  <a:pt x="17673" y="3826"/>
                  <a:pt x="17671" y="4920"/>
                </a:cubicBezTo>
                <a:lnTo>
                  <a:pt x="17667" y="4992"/>
                </a:lnTo>
                <a:cubicBezTo>
                  <a:pt x="17646" y="5457"/>
                  <a:pt x="17954" y="5872"/>
                  <a:pt x="18404" y="5987"/>
                </a:cubicBezTo>
                <a:cubicBezTo>
                  <a:pt x="19708" y="6321"/>
                  <a:pt x="20618" y="7493"/>
                  <a:pt x="20618" y="8836"/>
                </a:cubicBezTo>
                <a:cubicBezTo>
                  <a:pt x="20618" y="10461"/>
                  <a:pt x="19297" y="11782"/>
                  <a:pt x="17673" y="11782"/>
                </a:cubicBezTo>
                <a:moveTo>
                  <a:pt x="18648" y="5036"/>
                </a:moveTo>
                <a:cubicBezTo>
                  <a:pt x="18650" y="4994"/>
                  <a:pt x="18655" y="4952"/>
                  <a:pt x="18655" y="4909"/>
                </a:cubicBezTo>
                <a:cubicBezTo>
                  <a:pt x="18655" y="3283"/>
                  <a:pt x="17335" y="1964"/>
                  <a:pt x="15709" y="1964"/>
                </a:cubicBezTo>
                <a:cubicBezTo>
                  <a:pt x="14967" y="1964"/>
                  <a:pt x="14291" y="2240"/>
                  <a:pt x="13772" y="2693"/>
                </a:cubicBezTo>
                <a:cubicBezTo>
                  <a:pt x="12724" y="1075"/>
                  <a:pt x="10909" y="0"/>
                  <a:pt x="8836" y="0"/>
                </a:cubicBezTo>
                <a:cubicBezTo>
                  <a:pt x="5879" y="0"/>
                  <a:pt x="3439" y="2180"/>
                  <a:pt x="3017" y="5019"/>
                </a:cubicBezTo>
                <a:cubicBezTo>
                  <a:pt x="1288" y="5431"/>
                  <a:pt x="0" y="6981"/>
                  <a:pt x="0" y="8836"/>
                </a:cubicBezTo>
                <a:cubicBezTo>
                  <a:pt x="0" y="11005"/>
                  <a:pt x="1758" y="12764"/>
                  <a:pt x="3927" y="12764"/>
                </a:cubicBezTo>
                <a:lnTo>
                  <a:pt x="17673" y="12764"/>
                </a:lnTo>
                <a:cubicBezTo>
                  <a:pt x="19842" y="12764"/>
                  <a:pt x="21600" y="11005"/>
                  <a:pt x="21600" y="8836"/>
                </a:cubicBezTo>
                <a:cubicBezTo>
                  <a:pt x="21600" y="7005"/>
                  <a:pt x="20344" y="5471"/>
                  <a:pt x="18648" y="5036"/>
                </a:cubicBezTo>
                <a:moveTo>
                  <a:pt x="15709" y="15709"/>
                </a:moveTo>
                <a:cubicBezTo>
                  <a:pt x="15709" y="15167"/>
                  <a:pt x="15269" y="14727"/>
                  <a:pt x="14727" y="14727"/>
                </a:cubicBezTo>
                <a:cubicBezTo>
                  <a:pt x="14186" y="14727"/>
                  <a:pt x="13745" y="15167"/>
                  <a:pt x="13745" y="15709"/>
                </a:cubicBezTo>
                <a:cubicBezTo>
                  <a:pt x="13745" y="16252"/>
                  <a:pt x="14186" y="16691"/>
                  <a:pt x="14727" y="16691"/>
                </a:cubicBezTo>
                <a:cubicBezTo>
                  <a:pt x="15269" y="16691"/>
                  <a:pt x="15709" y="16252"/>
                  <a:pt x="15709" y="15709"/>
                </a:cubicBezTo>
                <a:moveTo>
                  <a:pt x="10800" y="17673"/>
                </a:moveTo>
                <a:cubicBezTo>
                  <a:pt x="10258" y="17673"/>
                  <a:pt x="9818" y="18113"/>
                  <a:pt x="9818" y="18655"/>
                </a:cubicBezTo>
                <a:cubicBezTo>
                  <a:pt x="9818" y="19196"/>
                  <a:pt x="10258" y="19636"/>
                  <a:pt x="10800" y="19636"/>
                </a:cubicBezTo>
                <a:cubicBezTo>
                  <a:pt x="11342" y="19636"/>
                  <a:pt x="11782" y="19196"/>
                  <a:pt x="11782" y="18655"/>
                </a:cubicBezTo>
                <a:cubicBezTo>
                  <a:pt x="11782" y="18113"/>
                  <a:pt x="11342" y="17673"/>
                  <a:pt x="10800" y="17673"/>
                </a:cubicBezTo>
                <a:moveTo>
                  <a:pt x="2945" y="15709"/>
                </a:moveTo>
                <a:cubicBezTo>
                  <a:pt x="2404" y="15709"/>
                  <a:pt x="1964" y="16149"/>
                  <a:pt x="1964" y="16691"/>
                </a:cubicBezTo>
                <a:cubicBezTo>
                  <a:pt x="1964" y="17233"/>
                  <a:pt x="2404" y="17673"/>
                  <a:pt x="2945" y="17673"/>
                </a:cubicBezTo>
                <a:cubicBezTo>
                  <a:pt x="3487" y="17673"/>
                  <a:pt x="3927" y="17233"/>
                  <a:pt x="3927" y="16691"/>
                </a:cubicBezTo>
                <a:cubicBezTo>
                  <a:pt x="3927" y="16149"/>
                  <a:pt x="3487" y="15709"/>
                  <a:pt x="2945" y="15709"/>
                </a:cubicBezTo>
                <a:moveTo>
                  <a:pt x="4909" y="18655"/>
                </a:moveTo>
                <a:cubicBezTo>
                  <a:pt x="4367" y="18655"/>
                  <a:pt x="3927" y="19095"/>
                  <a:pt x="3927" y="19636"/>
                </a:cubicBezTo>
                <a:cubicBezTo>
                  <a:pt x="3927" y="20179"/>
                  <a:pt x="4367" y="20618"/>
                  <a:pt x="4909" y="20618"/>
                </a:cubicBezTo>
                <a:cubicBezTo>
                  <a:pt x="5451" y="20618"/>
                  <a:pt x="5891" y="20179"/>
                  <a:pt x="5891" y="19636"/>
                </a:cubicBezTo>
                <a:cubicBezTo>
                  <a:pt x="5891" y="19095"/>
                  <a:pt x="5451" y="18655"/>
                  <a:pt x="4909" y="18655"/>
                </a:cubicBezTo>
                <a:moveTo>
                  <a:pt x="7855" y="13745"/>
                </a:moveTo>
                <a:cubicBezTo>
                  <a:pt x="7313" y="13745"/>
                  <a:pt x="6873" y="14186"/>
                  <a:pt x="6873" y="14727"/>
                </a:cubicBezTo>
                <a:cubicBezTo>
                  <a:pt x="6873" y="15270"/>
                  <a:pt x="7313" y="15709"/>
                  <a:pt x="7855" y="15709"/>
                </a:cubicBezTo>
                <a:cubicBezTo>
                  <a:pt x="8396" y="15709"/>
                  <a:pt x="8836" y="15270"/>
                  <a:pt x="8836" y="14727"/>
                </a:cubicBezTo>
                <a:cubicBezTo>
                  <a:pt x="8836" y="14186"/>
                  <a:pt x="8396" y="13745"/>
                  <a:pt x="7855" y="1374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71" name="Shape 2971"/>
          <p:cNvSpPr/>
          <p:nvPr/>
        </p:nvSpPr>
        <p:spPr>
          <a:xfrm>
            <a:off x="8157675" y="1034497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6691" y="15709"/>
                </a:moveTo>
                <a:cubicBezTo>
                  <a:pt x="16555" y="15709"/>
                  <a:pt x="16433" y="15764"/>
                  <a:pt x="16344" y="15853"/>
                </a:cubicBezTo>
                <a:lnTo>
                  <a:pt x="13399" y="18798"/>
                </a:lnTo>
                <a:cubicBezTo>
                  <a:pt x="13310" y="18888"/>
                  <a:pt x="13255" y="19010"/>
                  <a:pt x="13255" y="19145"/>
                </a:cubicBezTo>
                <a:cubicBezTo>
                  <a:pt x="13255" y="19417"/>
                  <a:pt x="13474" y="19636"/>
                  <a:pt x="13745" y="19636"/>
                </a:cubicBezTo>
                <a:cubicBezTo>
                  <a:pt x="13881" y="19636"/>
                  <a:pt x="14003" y="19582"/>
                  <a:pt x="14093" y="19493"/>
                </a:cubicBezTo>
                <a:lnTo>
                  <a:pt x="17038" y="16547"/>
                </a:lnTo>
                <a:cubicBezTo>
                  <a:pt x="17127" y="16458"/>
                  <a:pt x="17182" y="16336"/>
                  <a:pt x="17182" y="16200"/>
                </a:cubicBezTo>
                <a:cubicBezTo>
                  <a:pt x="17182" y="15929"/>
                  <a:pt x="16962" y="15709"/>
                  <a:pt x="16691" y="15709"/>
                </a:cubicBezTo>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0"/>
                  <a:pt x="12457" y="2736"/>
                </a:cubicBezTo>
                <a:cubicBezTo>
                  <a:pt x="12612" y="2975"/>
                  <a:pt x="13354" y="3626"/>
                  <a:pt x="13636" y="3666"/>
                </a:cubicBezTo>
                <a:cubicBezTo>
                  <a:pt x="13682" y="3672"/>
                  <a:pt x="13772" y="3675"/>
                  <a:pt x="13772" y="3675"/>
                </a:cubicBezTo>
                <a:cubicBezTo>
                  <a:pt x="14009" y="3675"/>
                  <a:pt x="14238" y="3590"/>
                  <a:pt x="14419" y="3433"/>
                </a:cubicBezTo>
                <a:cubicBezTo>
                  <a:pt x="14777" y="3119"/>
                  <a:pt x="15236" y="2945"/>
                  <a:pt x="15709" y="2945"/>
                </a:cubicBezTo>
                <a:cubicBezTo>
                  <a:pt x="16792" y="2945"/>
                  <a:pt x="17673" y="3826"/>
                  <a:pt x="17671" y="4920"/>
                </a:cubicBezTo>
                <a:lnTo>
                  <a:pt x="17667" y="4992"/>
                </a:lnTo>
                <a:cubicBezTo>
                  <a:pt x="17646" y="5457"/>
                  <a:pt x="17954" y="5872"/>
                  <a:pt x="18404" y="5987"/>
                </a:cubicBezTo>
                <a:cubicBezTo>
                  <a:pt x="19707" y="6321"/>
                  <a:pt x="20618" y="7493"/>
                  <a:pt x="20618" y="8836"/>
                </a:cubicBezTo>
                <a:cubicBezTo>
                  <a:pt x="20618" y="10461"/>
                  <a:pt x="19297" y="11782"/>
                  <a:pt x="17673" y="11782"/>
                </a:cubicBezTo>
                <a:moveTo>
                  <a:pt x="18648" y="5037"/>
                </a:moveTo>
                <a:cubicBezTo>
                  <a:pt x="18650" y="4994"/>
                  <a:pt x="18655" y="4952"/>
                  <a:pt x="18655" y="4909"/>
                </a:cubicBezTo>
                <a:cubicBezTo>
                  <a:pt x="18655" y="3283"/>
                  <a:pt x="17335" y="1964"/>
                  <a:pt x="15709" y="1964"/>
                </a:cubicBezTo>
                <a:cubicBezTo>
                  <a:pt x="14967" y="1964"/>
                  <a:pt x="14291" y="2240"/>
                  <a:pt x="13772" y="2693"/>
                </a:cubicBezTo>
                <a:cubicBezTo>
                  <a:pt x="12724" y="1075"/>
                  <a:pt x="10909" y="0"/>
                  <a:pt x="8836" y="0"/>
                </a:cubicBezTo>
                <a:cubicBezTo>
                  <a:pt x="5879" y="0"/>
                  <a:pt x="3439" y="2180"/>
                  <a:pt x="3016" y="5019"/>
                </a:cubicBezTo>
                <a:cubicBezTo>
                  <a:pt x="1288" y="5431"/>
                  <a:pt x="0" y="6981"/>
                  <a:pt x="0" y="8836"/>
                </a:cubicBezTo>
                <a:cubicBezTo>
                  <a:pt x="0" y="11005"/>
                  <a:pt x="1758" y="12764"/>
                  <a:pt x="3927" y="12764"/>
                </a:cubicBezTo>
                <a:lnTo>
                  <a:pt x="17673" y="12764"/>
                </a:lnTo>
                <a:cubicBezTo>
                  <a:pt x="19842" y="12764"/>
                  <a:pt x="21600" y="11005"/>
                  <a:pt x="21600" y="8836"/>
                </a:cubicBezTo>
                <a:cubicBezTo>
                  <a:pt x="21600" y="7005"/>
                  <a:pt x="20344" y="5471"/>
                  <a:pt x="18648" y="5037"/>
                </a:cubicBezTo>
                <a:moveTo>
                  <a:pt x="6382" y="15709"/>
                </a:moveTo>
                <a:cubicBezTo>
                  <a:pt x="6246" y="15709"/>
                  <a:pt x="6123" y="15764"/>
                  <a:pt x="6035" y="15853"/>
                </a:cubicBezTo>
                <a:lnTo>
                  <a:pt x="3090" y="18798"/>
                </a:lnTo>
                <a:cubicBezTo>
                  <a:pt x="3001" y="18888"/>
                  <a:pt x="2945" y="19010"/>
                  <a:pt x="2945" y="19145"/>
                </a:cubicBezTo>
                <a:cubicBezTo>
                  <a:pt x="2945" y="19417"/>
                  <a:pt x="3165" y="19636"/>
                  <a:pt x="3436" y="19636"/>
                </a:cubicBezTo>
                <a:cubicBezTo>
                  <a:pt x="3572" y="19636"/>
                  <a:pt x="3695" y="19582"/>
                  <a:pt x="3783" y="19493"/>
                </a:cubicBezTo>
                <a:lnTo>
                  <a:pt x="6729" y="16547"/>
                </a:lnTo>
                <a:cubicBezTo>
                  <a:pt x="6818" y="16458"/>
                  <a:pt x="6873" y="16336"/>
                  <a:pt x="6873" y="16200"/>
                </a:cubicBezTo>
                <a:cubicBezTo>
                  <a:pt x="6873" y="15929"/>
                  <a:pt x="6653" y="15709"/>
                  <a:pt x="6382" y="15709"/>
                </a:cubicBezTo>
                <a:moveTo>
                  <a:pt x="11782" y="15218"/>
                </a:moveTo>
                <a:cubicBezTo>
                  <a:pt x="11782" y="14947"/>
                  <a:pt x="11562" y="14727"/>
                  <a:pt x="11291" y="14727"/>
                </a:cubicBezTo>
                <a:cubicBezTo>
                  <a:pt x="11155" y="14727"/>
                  <a:pt x="11032" y="14782"/>
                  <a:pt x="10944" y="14872"/>
                </a:cubicBezTo>
                <a:lnTo>
                  <a:pt x="7999" y="17816"/>
                </a:lnTo>
                <a:cubicBezTo>
                  <a:pt x="7910" y="17906"/>
                  <a:pt x="7855" y="18028"/>
                  <a:pt x="7855" y="18164"/>
                </a:cubicBezTo>
                <a:cubicBezTo>
                  <a:pt x="7855" y="18435"/>
                  <a:pt x="8074" y="18655"/>
                  <a:pt x="8345" y="18655"/>
                </a:cubicBezTo>
                <a:lnTo>
                  <a:pt x="10106" y="18655"/>
                </a:lnTo>
                <a:lnTo>
                  <a:pt x="7998" y="20762"/>
                </a:lnTo>
                <a:cubicBezTo>
                  <a:pt x="7910" y="20851"/>
                  <a:pt x="7855" y="20974"/>
                  <a:pt x="7855" y="21109"/>
                </a:cubicBezTo>
                <a:cubicBezTo>
                  <a:pt x="7855" y="21380"/>
                  <a:pt x="8074" y="21600"/>
                  <a:pt x="8345" y="21600"/>
                </a:cubicBezTo>
                <a:cubicBezTo>
                  <a:pt x="8481" y="21600"/>
                  <a:pt x="8604" y="21545"/>
                  <a:pt x="8693" y="21456"/>
                </a:cubicBezTo>
                <a:lnTo>
                  <a:pt x="11638" y="18511"/>
                </a:lnTo>
                <a:cubicBezTo>
                  <a:pt x="11727" y="18422"/>
                  <a:pt x="11782" y="18299"/>
                  <a:pt x="11782" y="18164"/>
                </a:cubicBezTo>
                <a:cubicBezTo>
                  <a:pt x="11782" y="17892"/>
                  <a:pt x="11562" y="17673"/>
                  <a:pt x="11291" y="17673"/>
                </a:cubicBezTo>
                <a:lnTo>
                  <a:pt x="11290" y="17673"/>
                </a:lnTo>
                <a:lnTo>
                  <a:pt x="9531" y="17673"/>
                </a:lnTo>
                <a:lnTo>
                  <a:pt x="11638" y="15565"/>
                </a:lnTo>
                <a:cubicBezTo>
                  <a:pt x="11727" y="15477"/>
                  <a:pt x="11782" y="15354"/>
                  <a:pt x="11782" y="15218"/>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72" name="Shape 2972"/>
          <p:cNvSpPr/>
          <p:nvPr/>
        </p:nvSpPr>
        <p:spPr>
          <a:xfrm>
            <a:off x="9224197" y="1034497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0"/>
                  <a:pt x="12457" y="2736"/>
                </a:cubicBezTo>
                <a:cubicBezTo>
                  <a:pt x="12612" y="2975"/>
                  <a:pt x="13354" y="3626"/>
                  <a:pt x="13636" y="3666"/>
                </a:cubicBezTo>
                <a:cubicBezTo>
                  <a:pt x="13682" y="3672"/>
                  <a:pt x="13772" y="3675"/>
                  <a:pt x="13772" y="3675"/>
                </a:cubicBezTo>
                <a:cubicBezTo>
                  <a:pt x="14009" y="3675"/>
                  <a:pt x="14238" y="3590"/>
                  <a:pt x="14419" y="3433"/>
                </a:cubicBezTo>
                <a:cubicBezTo>
                  <a:pt x="14777" y="3119"/>
                  <a:pt x="15236" y="2945"/>
                  <a:pt x="15709" y="2945"/>
                </a:cubicBezTo>
                <a:cubicBezTo>
                  <a:pt x="16792" y="2945"/>
                  <a:pt x="17673" y="3826"/>
                  <a:pt x="17671" y="4920"/>
                </a:cubicBezTo>
                <a:lnTo>
                  <a:pt x="17667" y="4992"/>
                </a:lnTo>
                <a:cubicBezTo>
                  <a:pt x="17646" y="5457"/>
                  <a:pt x="17954" y="5872"/>
                  <a:pt x="18404" y="5987"/>
                </a:cubicBezTo>
                <a:cubicBezTo>
                  <a:pt x="19708" y="6321"/>
                  <a:pt x="20618" y="7493"/>
                  <a:pt x="20618" y="8836"/>
                </a:cubicBezTo>
                <a:cubicBezTo>
                  <a:pt x="20618" y="10461"/>
                  <a:pt x="19297" y="11782"/>
                  <a:pt x="17673" y="11782"/>
                </a:cubicBezTo>
                <a:moveTo>
                  <a:pt x="18648" y="5037"/>
                </a:moveTo>
                <a:cubicBezTo>
                  <a:pt x="18650" y="4994"/>
                  <a:pt x="18655" y="4952"/>
                  <a:pt x="18655" y="4909"/>
                </a:cubicBezTo>
                <a:cubicBezTo>
                  <a:pt x="18655" y="3283"/>
                  <a:pt x="17335" y="1964"/>
                  <a:pt x="15709" y="1964"/>
                </a:cubicBezTo>
                <a:cubicBezTo>
                  <a:pt x="14967" y="1964"/>
                  <a:pt x="14291" y="2240"/>
                  <a:pt x="13772" y="2693"/>
                </a:cubicBezTo>
                <a:cubicBezTo>
                  <a:pt x="12724" y="1075"/>
                  <a:pt x="10909" y="0"/>
                  <a:pt x="8836" y="0"/>
                </a:cubicBezTo>
                <a:cubicBezTo>
                  <a:pt x="5879" y="0"/>
                  <a:pt x="3439" y="2180"/>
                  <a:pt x="3016" y="5019"/>
                </a:cubicBezTo>
                <a:cubicBezTo>
                  <a:pt x="1288" y="5431"/>
                  <a:pt x="0" y="6981"/>
                  <a:pt x="0" y="8836"/>
                </a:cubicBezTo>
                <a:cubicBezTo>
                  <a:pt x="0" y="11005"/>
                  <a:pt x="1758" y="12764"/>
                  <a:pt x="3927" y="12764"/>
                </a:cubicBezTo>
                <a:lnTo>
                  <a:pt x="17673" y="12764"/>
                </a:lnTo>
                <a:cubicBezTo>
                  <a:pt x="19842" y="12764"/>
                  <a:pt x="21600" y="11005"/>
                  <a:pt x="21600" y="8836"/>
                </a:cubicBezTo>
                <a:cubicBezTo>
                  <a:pt x="21600" y="7005"/>
                  <a:pt x="20344" y="5471"/>
                  <a:pt x="18648" y="5037"/>
                </a:cubicBezTo>
                <a:moveTo>
                  <a:pt x="11782" y="15218"/>
                </a:moveTo>
                <a:cubicBezTo>
                  <a:pt x="11782" y="14947"/>
                  <a:pt x="11562" y="14727"/>
                  <a:pt x="11291" y="14727"/>
                </a:cubicBezTo>
                <a:cubicBezTo>
                  <a:pt x="11155" y="14727"/>
                  <a:pt x="11032" y="14782"/>
                  <a:pt x="10944" y="14872"/>
                </a:cubicBezTo>
                <a:lnTo>
                  <a:pt x="7999" y="17816"/>
                </a:lnTo>
                <a:cubicBezTo>
                  <a:pt x="7910" y="17906"/>
                  <a:pt x="7855" y="18028"/>
                  <a:pt x="7855" y="18164"/>
                </a:cubicBezTo>
                <a:cubicBezTo>
                  <a:pt x="7855" y="18435"/>
                  <a:pt x="8074" y="18655"/>
                  <a:pt x="8345" y="18655"/>
                </a:cubicBezTo>
                <a:lnTo>
                  <a:pt x="10106" y="18655"/>
                </a:lnTo>
                <a:lnTo>
                  <a:pt x="7998" y="20762"/>
                </a:lnTo>
                <a:cubicBezTo>
                  <a:pt x="7909" y="20851"/>
                  <a:pt x="7855" y="20974"/>
                  <a:pt x="7855" y="21109"/>
                </a:cubicBezTo>
                <a:cubicBezTo>
                  <a:pt x="7855" y="21380"/>
                  <a:pt x="8074" y="21600"/>
                  <a:pt x="8345" y="21600"/>
                </a:cubicBezTo>
                <a:cubicBezTo>
                  <a:pt x="8481" y="21600"/>
                  <a:pt x="8603" y="21545"/>
                  <a:pt x="8693" y="21456"/>
                </a:cubicBezTo>
                <a:lnTo>
                  <a:pt x="11638" y="18511"/>
                </a:lnTo>
                <a:cubicBezTo>
                  <a:pt x="11727" y="18422"/>
                  <a:pt x="11782" y="18299"/>
                  <a:pt x="11782" y="18164"/>
                </a:cubicBezTo>
                <a:cubicBezTo>
                  <a:pt x="11782" y="17892"/>
                  <a:pt x="11562" y="17673"/>
                  <a:pt x="11291" y="17673"/>
                </a:cubicBezTo>
                <a:lnTo>
                  <a:pt x="11290" y="17673"/>
                </a:lnTo>
                <a:lnTo>
                  <a:pt x="9531" y="17673"/>
                </a:lnTo>
                <a:lnTo>
                  <a:pt x="11638" y="15565"/>
                </a:lnTo>
                <a:cubicBezTo>
                  <a:pt x="11727" y="15477"/>
                  <a:pt x="11782" y="15354"/>
                  <a:pt x="11782" y="15218"/>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73" name="Shape 2973"/>
          <p:cNvSpPr/>
          <p:nvPr/>
        </p:nvSpPr>
        <p:spPr>
          <a:xfrm>
            <a:off x="10290719" y="10383060"/>
            <a:ext cx="558655" cy="482475"/>
          </a:xfrm>
          <a:custGeom>
            <a:avLst/>
            <a:gdLst/>
            <a:ahLst/>
            <a:cxnLst>
              <a:cxn ang="0">
                <a:pos x="wd2" y="hd2"/>
              </a:cxn>
              <a:cxn ang="5400000">
                <a:pos x="wd2" y="hd2"/>
              </a:cxn>
              <a:cxn ang="10800000">
                <a:pos x="wd2" y="hd2"/>
              </a:cxn>
              <a:cxn ang="16200000">
                <a:pos x="wd2" y="hd2"/>
              </a:cxn>
            </a:cxnLst>
            <a:rect l="0" t="0" r="r" b="b"/>
            <a:pathLst>
              <a:path w="21600" h="21600" extrusionOk="0">
                <a:moveTo>
                  <a:pt x="11782" y="12505"/>
                </a:moveTo>
                <a:lnTo>
                  <a:pt x="4418" y="12505"/>
                </a:lnTo>
                <a:cubicBezTo>
                  <a:pt x="4147" y="12505"/>
                  <a:pt x="3927" y="12759"/>
                  <a:pt x="3927" y="13074"/>
                </a:cubicBezTo>
                <a:cubicBezTo>
                  <a:pt x="3927" y="13388"/>
                  <a:pt x="4147" y="13642"/>
                  <a:pt x="4418" y="13642"/>
                </a:cubicBezTo>
                <a:lnTo>
                  <a:pt x="11782" y="13642"/>
                </a:lnTo>
                <a:cubicBezTo>
                  <a:pt x="13408" y="13642"/>
                  <a:pt x="14727" y="15170"/>
                  <a:pt x="14727" y="17053"/>
                </a:cubicBezTo>
                <a:cubicBezTo>
                  <a:pt x="14727" y="18937"/>
                  <a:pt x="13408" y="20463"/>
                  <a:pt x="11782" y="20463"/>
                </a:cubicBezTo>
                <a:lnTo>
                  <a:pt x="11291" y="20463"/>
                </a:lnTo>
                <a:cubicBezTo>
                  <a:pt x="11020" y="20463"/>
                  <a:pt x="10800" y="20717"/>
                  <a:pt x="10800" y="21032"/>
                </a:cubicBezTo>
                <a:cubicBezTo>
                  <a:pt x="10800" y="21346"/>
                  <a:pt x="11020" y="21600"/>
                  <a:pt x="11291" y="21600"/>
                </a:cubicBezTo>
                <a:lnTo>
                  <a:pt x="11782" y="21600"/>
                </a:lnTo>
                <a:cubicBezTo>
                  <a:pt x="13951" y="21600"/>
                  <a:pt x="15709" y="19564"/>
                  <a:pt x="15709" y="17053"/>
                </a:cubicBezTo>
                <a:cubicBezTo>
                  <a:pt x="15709" y="14541"/>
                  <a:pt x="13951" y="12505"/>
                  <a:pt x="11782" y="12505"/>
                </a:cubicBezTo>
                <a:moveTo>
                  <a:pt x="18655" y="10232"/>
                </a:moveTo>
                <a:lnTo>
                  <a:pt x="2455" y="10232"/>
                </a:lnTo>
                <a:cubicBezTo>
                  <a:pt x="2183" y="10232"/>
                  <a:pt x="1964" y="10486"/>
                  <a:pt x="1964" y="10800"/>
                </a:cubicBezTo>
                <a:cubicBezTo>
                  <a:pt x="1964" y="11114"/>
                  <a:pt x="2183" y="11368"/>
                  <a:pt x="2455" y="11368"/>
                </a:cubicBezTo>
                <a:lnTo>
                  <a:pt x="18655" y="11368"/>
                </a:lnTo>
                <a:cubicBezTo>
                  <a:pt x="19739" y="11368"/>
                  <a:pt x="20618" y="12386"/>
                  <a:pt x="20618" y="13642"/>
                </a:cubicBezTo>
                <a:cubicBezTo>
                  <a:pt x="20618" y="14898"/>
                  <a:pt x="19739" y="15916"/>
                  <a:pt x="18655" y="15916"/>
                </a:cubicBezTo>
                <a:lnTo>
                  <a:pt x="18164" y="15916"/>
                </a:lnTo>
                <a:cubicBezTo>
                  <a:pt x="17892" y="15916"/>
                  <a:pt x="17673" y="16170"/>
                  <a:pt x="17673" y="16484"/>
                </a:cubicBezTo>
                <a:cubicBezTo>
                  <a:pt x="17673" y="16798"/>
                  <a:pt x="17892" y="17053"/>
                  <a:pt x="18164" y="17053"/>
                </a:cubicBezTo>
                <a:lnTo>
                  <a:pt x="18655" y="17053"/>
                </a:lnTo>
                <a:cubicBezTo>
                  <a:pt x="20281" y="17053"/>
                  <a:pt x="21600" y="15526"/>
                  <a:pt x="21600" y="13642"/>
                </a:cubicBezTo>
                <a:cubicBezTo>
                  <a:pt x="21600" y="11759"/>
                  <a:pt x="20281" y="10232"/>
                  <a:pt x="18655" y="10232"/>
                </a:cubicBezTo>
                <a:moveTo>
                  <a:pt x="17673" y="6821"/>
                </a:moveTo>
                <a:cubicBezTo>
                  <a:pt x="17673" y="5565"/>
                  <a:pt x="16794" y="4547"/>
                  <a:pt x="15709" y="4547"/>
                </a:cubicBezTo>
                <a:lnTo>
                  <a:pt x="15218" y="4547"/>
                </a:lnTo>
                <a:cubicBezTo>
                  <a:pt x="14947" y="4547"/>
                  <a:pt x="14727" y="4802"/>
                  <a:pt x="14727" y="5116"/>
                </a:cubicBezTo>
                <a:cubicBezTo>
                  <a:pt x="14727" y="5430"/>
                  <a:pt x="14947" y="5684"/>
                  <a:pt x="15218" y="5684"/>
                </a:cubicBezTo>
                <a:lnTo>
                  <a:pt x="15709" y="5684"/>
                </a:lnTo>
                <a:cubicBezTo>
                  <a:pt x="16251" y="5684"/>
                  <a:pt x="16691" y="6194"/>
                  <a:pt x="16691" y="6821"/>
                </a:cubicBezTo>
                <a:cubicBezTo>
                  <a:pt x="16691" y="7448"/>
                  <a:pt x="16251" y="7958"/>
                  <a:pt x="15709" y="7958"/>
                </a:cubicBezTo>
                <a:lnTo>
                  <a:pt x="491" y="7958"/>
                </a:lnTo>
                <a:cubicBezTo>
                  <a:pt x="220" y="7958"/>
                  <a:pt x="0" y="8212"/>
                  <a:pt x="0" y="8526"/>
                </a:cubicBezTo>
                <a:cubicBezTo>
                  <a:pt x="0" y="8841"/>
                  <a:pt x="220" y="9095"/>
                  <a:pt x="491" y="9095"/>
                </a:cubicBezTo>
                <a:lnTo>
                  <a:pt x="15709" y="9095"/>
                </a:lnTo>
                <a:cubicBezTo>
                  <a:pt x="16794" y="9095"/>
                  <a:pt x="17673" y="8077"/>
                  <a:pt x="17673" y="6821"/>
                </a:cubicBezTo>
                <a:moveTo>
                  <a:pt x="2455" y="6821"/>
                </a:moveTo>
                <a:lnTo>
                  <a:pt x="9818" y="6821"/>
                </a:lnTo>
                <a:cubicBezTo>
                  <a:pt x="11444" y="6821"/>
                  <a:pt x="12764" y="5294"/>
                  <a:pt x="12764" y="3411"/>
                </a:cubicBezTo>
                <a:cubicBezTo>
                  <a:pt x="12764" y="1528"/>
                  <a:pt x="11444" y="0"/>
                  <a:pt x="9818" y="0"/>
                </a:cubicBezTo>
                <a:lnTo>
                  <a:pt x="9327" y="0"/>
                </a:lnTo>
                <a:cubicBezTo>
                  <a:pt x="9056" y="0"/>
                  <a:pt x="8836" y="254"/>
                  <a:pt x="8836" y="568"/>
                </a:cubicBezTo>
                <a:cubicBezTo>
                  <a:pt x="8836" y="883"/>
                  <a:pt x="9056" y="1137"/>
                  <a:pt x="9327" y="1137"/>
                </a:cubicBezTo>
                <a:lnTo>
                  <a:pt x="9818" y="1137"/>
                </a:lnTo>
                <a:cubicBezTo>
                  <a:pt x="10903" y="1137"/>
                  <a:pt x="11782" y="2155"/>
                  <a:pt x="11782" y="3411"/>
                </a:cubicBezTo>
                <a:cubicBezTo>
                  <a:pt x="11782" y="4666"/>
                  <a:pt x="10903" y="5684"/>
                  <a:pt x="9818" y="5684"/>
                </a:cubicBezTo>
                <a:lnTo>
                  <a:pt x="2455" y="5684"/>
                </a:lnTo>
                <a:cubicBezTo>
                  <a:pt x="2183" y="5684"/>
                  <a:pt x="1964" y="5938"/>
                  <a:pt x="1964" y="6253"/>
                </a:cubicBezTo>
                <a:cubicBezTo>
                  <a:pt x="1964" y="6567"/>
                  <a:pt x="2183" y="6821"/>
                  <a:pt x="2455" y="682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74" name="Shape 2974"/>
          <p:cNvSpPr/>
          <p:nvPr/>
        </p:nvSpPr>
        <p:spPr>
          <a:xfrm>
            <a:off x="11357241" y="1034497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480" y="13937"/>
                </a:moveTo>
                <a:cubicBezTo>
                  <a:pt x="14147" y="14117"/>
                  <a:pt x="13804" y="14208"/>
                  <a:pt x="13451" y="14208"/>
                </a:cubicBezTo>
                <a:cubicBezTo>
                  <a:pt x="12999" y="14208"/>
                  <a:pt x="12590" y="14119"/>
                  <a:pt x="12225" y="13943"/>
                </a:cubicBezTo>
                <a:cubicBezTo>
                  <a:pt x="11859" y="13768"/>
                  <a:pt x="11545" y="13525"/>
                  <a:pt x="11282" y="13217"/>
                </a:cubicBezTo>
                <a:cubicBezTo>
                  <a:pt x="11020" y="12909"/>
                  <a:pt x="10816" y="12544"/>
                  <a:pt x="10672" y="12121"/>
                </a:cubicBezTo>
                <a:cubicBezTo>
                  <a:pt x="10529" y="11698"/>
                  <a:pt x="10457" y="11236"/>
                  <a:pt x="10457" y="10734"/>
                </a:cubicBezTo>
                <a:cubicBezTo>
                  <a:pt x="10457" y="10268"/>
                  <a:pt x="10529" y="9832"/>
                  <a:pt x="10672" y="9427"/>
                </a:cubicBezTo>
                <a:cubicBezTo>
                  <a:pt x="10816" y="9022"/>
                  <a:pt x="11020" y="8668"/>
                  <a:pt x="11282" y="8364"/>
                </a:cubicBezTo>
                <a:cubicBezTo>
                  <a:pt x="11545" y="8060"/>
                  <a:pt x="11859" y="7823"/>
                  <a:pt x="12225" y="7651"/>
                </a:cubicBezTo>
                <a:cubicBezTo>
                  <a:pt x="12590" y="7479"/>
                  <a:pt x="12999" y="7393"/>
                  <a:pt x="13451" y="7393"/>
                </a:cubicBezTo>
                <a:cubicBezTo>
                  <a:pt x="13755" y="7393"/>
                  <a:pt x="14057" y="7456"/>
                  <a:pt x="14357" y="7579"/>
                </a:cubicBezTo>
                <a:cubicBezTo>
                  <a:pt x="14656" y="7702"/>
                  <a:pt x="14966" y="7948"/>
                  <a:pt x="15287" y="8318"/>
                </a:cubicBezTo>
                <a:lnTo>
                  <a:pt x="16494" y="7367"/>
                </a:lnTo>
                <a:cubicBezTo>
                  <a:pt x="16059" y="6830"/>
                  <a:pt x="15589" y="6449"/>
                  <a:pt x="15083" y="6225"/>
                </a:cubicBezTo>
                <a:cubicBezTo>
                  <a:pt x="14578" y="6000"/>
                  <a:pt x="14030" y="5888"/>
                  <a:pt x="13439" y="5888"/>
                </a:cubicBezTo>
                <a:cubicBezTo>
                  <a:pt x="12765" y="5888"/>
                  <a:pt x="12147" y="6005"/>
                  <a:pt x="11584" y="6238"/>
                </a:cubicBezTo>
                <a:cubicBezTo>
                  <a:pt x="11021" y="6471"/>
                  <a:pt x="10537" y="6804"/>
                  <a:pt x="10131" y="7235"/>
                </a:cubicBezTo>
                <a:cubicBezTo>
                  <a:pt x="9724" y="7666"/>
                  <a:pt x="9405" y="8188"/>
                  <a:pt x="9176" y="8800"/>
                </a:cubicBezTo>
                <a:cubicBezTo>
                  <a:pt x="8946" y="9412"/>
                  <a:pt x="8831" y="10092"/>
                  <a:pt x="8831" y="10840"/>
                </a:cubicBezTo>
                <a:cubicBezTo>
                  <a:pt x="8831" y="11571"/>
                  <a:pt x="8946" y="12235"/>
                  <a:pt x="9176" y="12835"/>
                </a:cubicBezTo>
                <a:cubicBezTo>
                  <a:pt x="9405" y="13433"/>
                  <a:pt x="9724" y="13946"/>
                  <a:pt x="10131" y="14373"/>
                </a:cubicBezTo>
                <a:cubicBezTo>
                  <a:pt x="10537" y="14800"/>
                  <a:pt x="11021" y="15130"/>
                  <a:pt x="11584" y="15363"/>
                </a:cubicBezTo>
                <a:cubicBezTo>
                  <a:pt x="12147" y="15597"/>
                  <a:pt x="12765" y="15713"/>
                  <a:pt x="13439" y="15713"/>
                </a:cubicBezTo>
                <a:cubicBezTo>
                  <a:pt x="14079" y="15713"/>
                  <a:pt x="14683" y="15581"/>
                  <a:pt x="15250" y="15317"/>
                </a:cubicBezTo>
                <a:cubicBezTo>
                  <a:pt x="15816" y="15053"/>
                  <a:pt x="16297" y="14630"/>
                  <a:pt x="16691" y="14049"/>
                </a:cubicBezTo>
                <a:lnTo>
                  <a:pt x="15410" y="13072"/>
                </a:lnTo>
                <a:cubicBezTo>
                  <a:pt x="15122" y="13468"/>
                  <a:pt x="14813" y="13756"/>
                  <a:pt x="14480" y="13937"/>
                </a:cubicBezTo>
                <a:moveTo>
                  <a:pt x="5891" y="6873"/>
                </a:moveTo>
                <a:cubicBezTo>
                  <a:pt x="5349" y="6873"/>
                  <a:pt x="4909" y="6433"/>
                  <a:pt x="4909" y="5891"/>
                </a:cubicBezTo>
                <a:cubicBezTo>
                  <a:pt x="4909" y="5349"/>
                  <a:pt x="5349" y="4909"/>
                  <a:pt x="5891" y="4909"/>
                </a:cubicBezTo>
                <a:cubicBezTo>
                  <a:pt x="6433" y="4909"/>
                  <a:pt x="6873" y="5349"/>
                  <a:pt x="6873" y="5891"/>
                </a:cubicBezTo>
                <a:cubicBezTo>
                  <a:pt x="6873" y="6433"/>
                  <a:pt x="6433" y="6873"/>
                  <a:pt x="5891" y="6873"/>
                </a:cubicBezTo>
                <a:moveTo>
                  <a:pt x="5891" y="3927"/>
                </a:moveTo>
                <a:cubicBezTo>
                  <a:pt x="4806" y="3927"/>
                  <a:pt x="3927" y="4806"/>
                  <a:pt x="3927" y="5891"/>
                </a:cubicBezTo>
                <a:cubicBezTo>
                  <a:pt x="3927" y="6975"/>
                  <a:pt x="4806" y="7855"/>
                  <a:pt x="5891" y="7855"/>
                </a:cubicBezTo>
                <a:cubicBezTo>
                  <a:pt x="6975" y="7855"/>
                  <a:pt x="7855" y="6975"/>
                  <a:pt x="7855" y="5891"/>
                </a:cubicBezTo>
                <a:cubicBezTo>
                  <a:pt x="7855" y="4806"/>
                  <a:pt x="6975" y="3927"/>
                  <a:pt x="5891" y="392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75" name="Shape 2975"/>
          <p:cNvSpPr/>
          <p:nvPr/>
        </p:nvSpPr>
        <p:spPr>
          <a:xfrm>
            <a:off x="12576124" y="935462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9825" y="15704"/>
                </a:moveTo>
                <a:lnTo>
                  <a:pt x="11291" y="15709"/>
                </a:lnTo>
                <a:lnTo>
                  <a:pt x="11291" y="11782"/>
                </a:lnTo>
                <a:lnTo>
                  <a:pt x="15218" y="11782"/>
                </a:lnTo>
                <a:lnTo>
                  <a:pt x="15218" y="10309"/>
                </a:lnTo>
                <a:lnTo>
                  <a:pt x="11291" y="10309"/>
                </a:lnTo>
                <a:lnTo>
                  <a:pt x="11291" y="7364"/>
                </a:lnTo>
                <a:lnTo>
                  <a:pt x="15709" y="7364"/>
                </a:lnTo>
                <a:lnTo>
                  <a:pt x="15711" y="5897"/>
                </a:lnTo>
                <a:lnTo>
                  <a:pt x="9825" y="5897"/>
                </a:lnTo>
                <a:cubicBezTo>
                  <a:pt x="9825" y="5897"/>
                  <a:pt x="9825" y="15704"/>
                  <a:pt x="9825" y="15704"/>
                </a:cubicBezTo>
                <a:close/>
                <a:moveTo>
                  <a:pt x="5891" y="6873"/>
                </a:moveTo>
                <a:cubicBezTo>
                  <a:pt x="5349" y="6873"/>
                  <a:pt x="4909" y="6434"/>
                  <a:pt x="4909" y="5891"/>
                </a:cubicBezTo>
                <a:cubicBezTo>
                  <a:pt x="4909" y="5349"/>
                  <a:pt x="5349" y="4909"/>
                  <a:pt x="5891" y="4909"/>
                </a:cubicBezTo>
                <a:cubicBezTo>
                  <a:pt x="6433" y="4909"/>
                  <a:pt x="6873" y="5349"/>
                  <a:pt x="6873" y="5891"/>
                </a:cubicBezTo>
                <a:cubicBezTo>
                  <a:pt x="6873" y="6434"/>
                  <a:pt x="6433" y="6873"/>
                  <a:pt x="5891" y="6873"/>
                </a:cubicBezTo>
                <a:moveTo>
                  <a:pt x="5891" y="3927"/>
                </a:moveTo>
                <a:cubicBezTo>
                  <a:pt x="4806" y="3927"/>
                  <a:pt x="3927" y="4806"/>
                  <a:pt x="3927" y="5891"/>
                </a:cubicBezTo>
                <a:cubicBezTo>
                  <a:pt x="3927" y="6975"/>
                  <a:pt x="4806" y="7855"/>
                  <a:pt x="5891" y="7855"/>
                </a:cubicBezTo>
                <a:cubicBezTo>
                  <a:pt x="6975" y="7855"/>
                  <a:pt x="7855" y="6975"/>
                  <a:pt x="7855" y="5891"/>
                </a:cubicBezTo>
                <a:cubicBezTo>
                  <a:pt x="7855" y="4806"/>
                  <a:pt x="6975" y="3927"/>
                  <a:pt x="5891" y="392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76" name="Shape 2976"/>
          <p:cNvSpPr/>
          <p:nvPr/>
        </p:nvSpPr>
        <p:spPr>
          <a:xfrm>
            <a:off x="13642646" y="935462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77" name="Shape 2977"/>
          <p:cNvSpPr/>
          <p:nvPr/>
        </p:nvSpPr>
        <p:spPr>
          <a:xfrm>
            <a:off x="14709168" y="935462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2086" y="20524"/>
                </a:moveTo>
                <a:cubicBezTo>
                  <a:pt x="11664" y="20580"/>
                  <a:pt x="11237" y="20618"/>
                  <a:pt x="10800" y="20618"/>
                </a:cubicBezTo>
                <a:cubicBezTo>
                  <a:pt x="5377" y="20618"/>
                  <a:pt x="982" y="16223"/>
                  <a:pt x="982" y="10800"/>
                </a:cubicBezTo>
                <a:cubicBezTo>
                  <a:pt x="982" y="5378"/>
                  <a:pt x="5377" y="982"/>
                  <a:pt x="10800" y="982"/>
                </a:cubicBezTo>
                <a:cubicBezTo>
                  <a:pt x="11237" y="982"/>
                  <a:pt x="11665" y="1020"/>
                  <a:pt x="12086" y="1076"/>
                </a:cubicBezTo>
                <a:cubicBezTo>
                  <a:pt x="14339" y="3664"/>
                  <a:pt x="15709" y="7100"/>
                  <a:pt x="15709" y="10800"/>
                </a:cubicBezTo>
                <a:cubicBezTo>
                  <a:pt x="15709" y="14500"/>
                  <a:pt x="14339" y="17936"/>
                  <a:pt x="12086" y="20524"/>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78" name="Shape 2978"/>
          <p:cNvSpPr/>
          <p:nvPr/>
        </p:nvSpPr>
        <p:spPr>
          <a:xfrm>
            <a:off x="15775690" y="935462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0800" y="982"/>
                  <a:pt x="10800" y="20618"/>
                  <a:pt x="10800" y="20618"/>
                </a:cubicBezTo>
                <a:close/>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79" name="Shape 2979"/>
          <p:cNvSpPr/>
          <p:nvPr/>
        </p:nvSpPr>
        <p:spPr>
          <a:xfrm>
            <a:off x="16842213" y="935462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9570" y="20533"/>
                </a:moveTo>
                <a:cubicBezTo>
                  <a:pt x="4730" y="19927"/>
                  <a:pt x="982" y="15805"/>
                  <a:pt x="982" y="10800"/>
                </a:cubicBezTo>
                <a:cubicBezTo>
                  <a:pt x="982" y="5795"/>
                  <a:pt x="4730" y="1673"/>
                  <a:pt x="9570" y="1067"/>
                </a:cubicBezTo>
                <a:cubicBezTo>
                  <a:pt x="7282" y="3663"/>
                  <a:pt x="5891" y="7068"/>
                  <a:pt x="5891" y="10800"/>
                </a:cubicBezTo>
                <a:cubicBezTo>
                  <a:pt x="5891" y="14532"/>
                  <a:pt x="7282" y="17937"/>
                  <a:pt x="9570" y="20533"/>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80" name="Shape 2980"/>
          <p:cNvSpPr/>
          <p:nvPr/>
        </p:nvSpPr>
        <p:spPr>
          <a:xfrm>
            <a:off x="17908735" y="9354628"/>
            <a:ext cx="558655" cy="558655"/>
          </a:xfrm>
          <a:prstGeom prst="ellipse">
            <a:avLst/>
          </a:pr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81" name="Shape 2981"/>
          <p:cNvSpPr/>
          <p:nvPr/>
        </p:nvSpPr>
        <p:spPr>
          <a:xfrm>
            <a:off x="18975257" y="935462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2030" y="20533"/>
                </a:moveTo>
                <a:cubicBezTo>
                  <a:pt x="14318" y="17937"/>
                  <a:pt x="15709" y="14532"/>
                  <a:pt x="15709" y="10800"/>
                </a:cubicBezTo>
                <a:cubicBezTo>
                  <a:pt x="15709" y="7068"/>
                  <a:pt x="14318" y="3663"/>
                  <a:pt x="12030" y="1067"/>
                </a:cubicBezTo>
                <a:cubicBezTo>
                  <a:pt x="16870" y="1673"/>
                  <a:pt x="20618" y="5795"/>
                  <a:pt x="20618" y="10800"/>
                </a:cubicBezTo>
                <a:cubicBezTo>
                  <a:pt x="20618" y="15805"/>
                  <a:pt x="16870" y="19927"/>
                  <a:pt x="12030" y="20533"/>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82" name="Shape 2982"/>
          <p:cNvSpPr/>
          <p:nvPr/>
        </p:nvSpPr>
        <p:spPr>
          <a:xfrm>
            <a:off x="20041779" y="935462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lnTo>
                  <a:pt x="10800" y="982"/>
                </a:ln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83" name="Shape 2983"/>
          <p:cNvSpPr/>
          <p:nvPr/>
        </p:nvSpPr>
        <p:spPr>
          <a:xfrm>
            <a:off x="21108301" y="935462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10378" y="20618"/>
                  <a:pt x="9964" y="20583"/>
                  <a:pt x="9556" y="20531"/>
                </a:cubicBezTo>
                <a:cubicBezTo>
                  <a:pt x="7276" y="17937"/>
                  <a:pt x="5891" y="14524"/>
                  <a:pt x="5891" y="10800"/>
                </a:cubicBezTo>
                <a:cubicBezTo>
                  <a:pt x="5891" y="7076"/>
                  <a:pt x="7276" y="3663"/>
                  <a:pt x="9556" y="1069"/>
                </a:cubicBezTo>
                <a:cubicBezTo>
                  <a:pt x="9964" y="1017"/>
                  <a:pt x="10378" y="982"/>
                  <a:pt x="10800" y="982"/>
                </a:cubicBez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84" name="Shape 2984"/>
          <p:cNvSpPr/>
          <p:nvPr/>
        </p:nvSpPr>
        <p:spPr>
          <a:xfrm>
            <a:off x="22327184" y="9354628"/>
            <a:ext cx="25393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6029" y="20618"/>
                  <a:pt x="2160" y="18860"/>
                  <a:pt x="2160" y="16691"/>
                </a:cubicBezTo>
                <a:cubicBezTo>
                  <a:pt x="2160" y="15238"/>
                  <a:pt x="3900" y="13973"/>
                  <a:pt x="6480" y="13293"/>
                </a:cubicBezTo>
                <a:lnTo>
                  <a:pt x="6480" y="2945"/>
                </a:lnTo>
                <a:cubicBezTo>
                  <a:pt x="6480" y="1861"/>
                  <a:pt x="8414" y="982"/>
                  <a:pt x="10800" y="982"/>
                </a:cubicBezTo>
                <a:cubicBezTo>
                  <a:pt x="13186" y="982"/>
                  <a:pt x="15120" y="1861"/>
                  <a:pt x="15120" y="2945"/>
                </a:cubicBezTo>
                <a:lnTo>
                  <a:pt x="15120" y="13293"/>
                </a:lnTo>
                <a:cubicBezTo>
                  <a:pt x="17700" y="13973"/>
                  <a:pt x="19440" y="15238"/>
                  <a:pt x="19440" y="16691"/>
                </a:cubicBezTo>
                <a:cubicBezTo>
                  <a:pt x="19440" y="18860"/>
                  <a:pt x="15571" y="20618"/>
                  <a:pt x="10800" y="20618"/>
                </a:cubicBezTo>
                <a:moveTo>
                  <a:pt x="17280" y="12770"/>
                </a:moveTo>
                <a:lnTo>
                  <a:pt x="17280" y="2945"/>
                </a:lnTo>
                <a:cubicBezTo>
                  <a:pt x="17280" y="1318"/>
                  <a:pt x="14378" y="0"/>
                  <a:pt x="10800" y="0"/>
                </a:cubicBezTo>
                <a:cubicBezTo>
                  <a:pt x="7221" y="0"/>
                  <a:pt x="4320" y="1318"/>
                  <a:pt x="4320" y="2945"/>
                </a:cubicBezTo>
                <a:lnTo>
                  <a:pt x="4320" y="12770"/>
                </a:lnTo>
                <a:cubicBezTo>
                  <a:pt x="1701" y="13666"/>
                  <a:pt x="0" y="15087"/>
                  <a:pt x="0" y="16691"/>
                </a:cubicBezTo>
                <a:cubicBezTo>
                  <a:pt x="0" y="19402"/>
                  <a:pt x="4835" y="21600"/>
                  <a:pt x="10800" y="21600"/>
                </a:cubicBezTo>
                <a:cubicBezTo>
                  <a:pt x="16763" y="21600"/>
                  <a:pt x="21600" y="19402"/>
                  <a:pt x="21600" y="16691"/>
                </a:cubicBezTo>
                <a:cubicBezTo>
                  <a:pt x="21600" y="15087"/>
                  <a:pt x="19899" y="13666"/>
                  <a:pt x="17280" y="12770"/>
                </a:cubicBezTo>
                <a:moveTo>
                  <a:pt x="12960" y="13917"/>
                </a:moveTo>
                <a:lnTo>
                  <a:pt x="12960" y="7855"/>
                </a:lnTo>
                <a:cubicBezTo>
                  <a:pt x="12960" y="7313"/>
                  <a:pt x="11992" y="6873"/>
                  <a:pt x="10800" y="6873"/>
                </a:cubicBezTo>
                <a:cubicBezTo>
                  <a:pt x="9608" y="6873"/>
                  <a:pt x="8640" y="7313"/>
                  <a:pt x="8640" y="7855"/>
                </a:cubicBezTo>
                <a:lnTo>
                  <a:pt x="8640" y="13917"/>
                </a:lnTo>
                <a:cubicBezTo>
                  <a:pt x="6126" y="14322"/>
                  <a:pt x="4320" y="15409"/>
                  <a:pt x="4320" y="16691"/>
                </a:cubicBezTo>
                <a:cubicBezTo>
                  <a:pt x="4320" y="18318"/>
                  <a:pt x="7221" y="19636"/>
                  <a:pt x="10800" y="19636"/>
                </a:cubicBezTo>
                <a:cubicBezTo>
                  <a:pt x="14378" y="19636"/>
                  <a:pt x="17280" y="18318"/>
                  <a:pt x="17280" y="16691"/>
                </a:cubicBezTo>
                <a:cubicBezTo>
                  <a:pt x="17280" y="15409"/>
                  <a:pt x="15475" y="14322"/>
                  <a:pt x="12960" y="1391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85" name="Shape 2985"/>
          <p:cNvSpPr/>
          <p:nvPr/>
        </p:nvSpPr>
        <p:spPr>
          <a:xfrm>
            <a:off x="11330248" y="8208577"/>
            <a:ext cx="1483719" cy="538461"/>
          </a:xfrm>
          <a:prstGeom prst="rect">
            <a:avLst/>
          </a:prstGeom>
          <a:solidFill>
            <a:srgbClr val="57575B"/>
          </a:solidFill>
          <a:ln w="12700">
            <a:miter lim="400000"/>
          </a:ln>
          <a:extLst>
            <a:ext uri="{C572A759-6A51-4108-AA02-DFA0A04FC94B}">
              <ma14:wrappingTextBoxFlag xmlns:ma14="http://schemas.microsoft.com/office/mac/drawingml/2011/main" val="1"/>
            </a:ext>
          </a:extLst>
        </p:spPr>
        <p:txBody>
          <a:bodyPr wrap="none" lIns="38090" tIns="38090" rIns="38090" bIns="38090" anchor="ctr">
            <a:spAutoFit/>
          </a:bodyPr>
          <a:lstStyle>
            <a:lvl1pPr algn="l">
              <a:defRPr sz="3000" b="1" cap="none" spc="-90">
                <a:solidFill>
                  <a:srgbClr val="1C1D21"/>
                </a:solidFill>
                <a:latin typeface="+mj-lt"/>
                <a:ea typeface="+mj-ea"/>
                <a:cs typeface="+mj-cs"/>
                <a:sym typeface="Karla"/>
              </a:defRPr>
            </a:lvl1pPr>
          </a:lstStyle>
          <a:p>
            <a:r>
              <a:rPr sz="2999" b="0" dirty="0">
                <a:solidFill>
                  <a:schemeClr val="bg1"/>
                </a:solidFill>
                <a:latin typeface="Lato" charset="0"/>
                <a:ea typeface="Lato" charset="0"/>
                <a:cs typeface="Lato" charset="0"/>
              </a:rPr>
              <a:t>Weather</a:t>
            </a:r>
          </a:p>
        </p:txBody>
      </p:sp>
    </p:spTree>
    <p:extLst>
      <p:ext uri="{BB962C8B-B14F-4D97-AF65-F5344CB8AC3E}">
        <p14:creationId xmlns:p14="http://schemas.microsoft.com/office/powerpoint/2010/main" val="18277272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0958999" y="9386750"/>
            <a:ext cx="2461957" cy="461665"/>
          </a:xfrm>
          <a:prstGeom prst="rect">
            <a:avLst/>
          </a:prstGeom>
          <a:noFill/>
        </p:spPr>
        <p:txBody>
          <a:bodyPr wrap="none" rtlCol="0" anchor="ctr" anchorCtr="0">
            <a:spAutoFit/>
          </a:bodyPr>
          <a:lstStyle/>
          <a:p>
            <a:pPr algn="ctr"/>
            <a:r>
              <a:rPr lang="en-US" sz="2400" dirty="0" err="1" smtClean="0">
                <a:solidFill>
                  <a:schemeClr val="tx2"/>
                </a:solidFill>
                <a:latin typeface="Lato Light" charset="0"/>
                <a:ea typeface="Lato Light" charset="0"/>
                <a:cs typeface="Lato Light" charset="0"/>
              </a:rPr>
              <a:t>Youtube</a:t>
            </a:r>
            <a:r>
              <a:rPr lang="en-US" sz="2400" dirty="0" smtClean="0">
                <a:solidFill>
                  <a:schemeClr val="tx2"/>
                </a:solidFill>
                <a:latin typeface="Lato Light" charset="0"/>
                <a:ea typeface="Lato Light" charset="0"/>
                <a:cs typeface="Lato Light" charset="0"/>
              </a:rPr>
              <a:t> Director</a:t>
            </a:r>
            <a:endParaRPr lang="en-US" sz="2400" dirty="0">
              <a:solidFill>
                <a:schemeClr val="tx2"/>
              </a:solidFill>
              <a:latin typeface="Lato Light" charset="0"/>
              <a:ea typeface="Lato Light" charset="0"/>
              <a:cs typeface="Lato Light" charset="0"/>
            </a:endParaRPr>
          </a:p>
        </p:txBody>
      </p:sp>
      <p:sp>
        <p:nvSpPr>
          <p:cNvPr id="34" name="TextBox 33"/>
          <p:cNvSpPr txBox="1"/>
          <p:nvPr/>
        </p:nvSpPr>
        <p:spPr>
          <a:xfrm>
            <a:off x="10526088" y="8766099"/>
            <a:ext cx="3329758" cy="646331"/>
          </a:xfrm>
          <a:prstGeom prst="rect">
            <a:avLst/>
          </a:prstGeom>
          <a:noFill/>
        </p:spPr>
        <p:txBody>
          <a:bodyPr wrap="none" rtlCol="0" anchor="ctr" anchorCtr="0">
            <a:spAutoFit/>
          </a:bodyPr>
          <a:lstStyle/>
          <a:p>
            <a:pPr algn="ctr"/>
            <a:r>
              <a:rPr lang="en-US" b="1" dirty="0" smtClean="0">
                <a:solidFill>
                  <a:schemeClr val="tx2"/>
                </a:solidFill>
                <a:latin typeface="Montserrat Semi Bold" charset="0"/>
                <a:ea typeface="Montserrat Semi Bold" charset="0"/>
                <a:cs typeface="Montserrat Semi Bold" charset="0"/>
              </a:rPr>
              <a:t>MARK WHITE</a:t>
            </a:r>
            <a:endParaRPr lang="en-US" b="1" dirty="0">
              <a:solidFill>
                <a:schemeClr val="tx2"/>
              </a:solidFill>
              <a:latin typeface="Montserrat Semi Bold" charset="0"/>
              <a:ea typeface="Montserrat Semi Bold" charset="0"/>
              <a:cs typeface="Montserrat Semi Bold" charset="0"/>
            </a:endParaRPr>
          </a:p>
        </p:txBody>
      </p:sp>
      <p:sp>
        <p:nvSpPr>
          <p:cNvPr id="36" name="TextBox 35"/>
          <p:cNvSpPr txBox="1"/>
          <p:nvPr/>
        </p:nvSpPr>
        <p:spPr>
          <a:xfrm>
            <a:off x="18344770" y="9386750"/>
            <a:ext cx="2040944" cy="461665"/>
          </a:xfrm>
          <a:prstGeom prst="rect">
            <a:avLst/>
          </a:prstGeom>
          <a:noFill/>
        </p:spPr>
        <p:txBody>
          <a:bodyPr wrap="none" rtlCol="0" anchor="ctr" anchorCtr="0">
            <a:spAutoFit/>
          </a:bodyPr>
          <a:lstStyle/>
          <a:p>
            <a:pPr algn="ctr"/>
            <a:r>
              <a:rPr lang="en-US" sz="2400" dirty="0" smtClean="0">
                <a:solidFill>
                  <a:schemeClr val="tx2"/>
                </a:solidFill>
                <a:latin typeface="Lato Light" charset="0"/>
                <a:ea typeface="Lato Light" charset="0"/>
                <a:cs typeface="Lato Light" charset="0"/>
              </a:rPr>
              <a:t>Google Senior</a:t>
            </a:r>
            <a:endParaRPr lang="en-US" sz="2400" dirty="0">
              <a:solidFill>
                <a:schemeClr val="tx2"/>
              </a:solidFill>
              <a:latin typeface="Lato Light" charset="0"/>
              <a:ea typeface="Lato Light" charset="0"/>
              <a:cs typeface="Lato Light" charset="0"/>
            </a:endParaRPr>
          </a:p>
        </p:txBody>
      </p:sp>
      <p:sp>
        <p:nvSpPr>
          <p:cNvPr id="37" name="TextBox 36"/>
          <p:cNvSpPr txBox="1"/>
          <p:nvPr/>
        </p:nvSpPr>
        <p:spPr>
          <a:xfrm>
            <a:off x="17701353" y="8766099"/>
            <a:ext cx="3329758" cy="646331"/>
          </a:xfrm>
          <a:prstGeom prst="rect">
            <a:avLst/>
          </a:prstGeom>
          <a:noFill/>
        </p:spPr>
        <p:txBody>
          <a:bodyPr wrap="none" rtlCol="0" anchor="ctr" anchorCtr="0">
            <a:spAutoFit/>
          </a:bodyPr>
          <a:lstStyle/>
          <a:p>
            <a:pPr algn="ctr"/>
            <a:r>
              <a:rPr lang="en-US" b="1" dirty="0" smtClean="0">
                <a:solidFill>
                  <a:schemeClr val="tx2"/>
                </a:solidFill>
                <a:latin typeface="Montserrat Semi Bold" charset="0"/>
                <a:ea typeface="Montserrat Semi Bold" charset="0"/>
                <a:cs typeface="Montserrat Semi Bold" charset="0"/>
              </a:rPr>
              <a:t>MARK WHITE</a:t>
            </a:r>
            <a:endParaRPr lang="en-US" b="1" dirty="0">
              <a:solidFill>
                <a:schemeClr val="tx2"/>
              </a:solidFill>
              <a:latin typeface="Montserrat Semi Bold" charset="0"/>
              <a:ea typeface="Montserrat Semi Bold" charset="0"/>
              <a:cs typeface="Montserrat Semi Bold" charset="0"/>
            </a:endParaRPr>
          </a:p>
        </p:txBody>
      </p:sp>
      <p:sp>
        <p:nvSpPr>
          <p:cNvPr id="39" name="TextBox 38"/>
          <p:cNvSpPr txBox="1"/>
          <p:nvPr/>
        </p:nvSpPr>
        <p:spPr>
          <a:xfrm>
            <a:off x="3845487" y="9386750"/>
            <a:ext cx="2459199" cy="461665"/>
          </a:xfrm>
          <a:prstGeom prst="rect">
            <a:avLst/>
          </a:prstGeom>
          <a:noFill/>
        </p:spPr>
        <p:txBody>
          <a:bodyPr wrap="none" rtlCol="0" anchor="ctr" anchorCtr="0">
            <a:spAutoFit/>
          </a:bodyPr>
          <a:lstStyle/>
          <a:p>
            <a:pPr algn="ctr"/>
            <a:r>
              <a:rPr lang="en-US" sz="2400" dirty="0" smtClean="0">
                <a:solidFill>
                  <a:schemeClr val="tx2"/>
                </a:solidFill>
                <a:latin typeface="Lato Light" charset="0"/>
                <a:ea typeface="Lato Light" charset="0"/>
                <a:cs typeface="Lato Light" charset="0"/>
              </a:rPr>
              <a:t>Market Company</a:t>
            </a:r>
            <a:endParaRPr lang="en-US" sz="2400" dirty="0">
              <a:solidFill>
                <a:schemeClr val="tx2"/>
              </a:solidFill>
              <a:latin typeface="Lato Light" charset="0"/>
              <a:ea typeface="Lato Light" charset="0"/>
              <a:cs typeface="Lato Light" charset="0"/>
            </a:endParaRPr>
          </a:p>
        </p:txBody>
      </p:sp>
      <p:sp>
        <p:nvSpPr>
          <p:cNvPr id="40" name="TextBox 39"/>
          <p:cNvSpPr txBox="1"/>
          <p:nvPr/>
        </p:nvSpPr>
        <p:spPr>
          <a:xfrm>
            <a:off x="3411196" y="8766099"/>
            <a:ext cx="3329758" cy="646331"/>
          </a:xfrm>
          <a:prstGeom prst="rect">
            <a:avLst/>
          </a:prstGeom>
          <a:noFill/>
        </p:spPr>
        <p:txBody>
          <a:bodyPr wrap="none" rtlCol="0" anchor="ctr" anchorCtr="0">
            <a:spAutoFit/>
          </a:bodyPr>
          <a:lstStyle/>
          <a:p>
            <a:pPr algn="ctr"/>
            <a:r>
              <a:rPr lang="en-US" b="1" dirty="0" smtClean="0">
                <a:solidFill>
                  <a:schemeClr val="tx2"/>
                </a:solidFill>
                <a:latin typeface="Montserrat Semi Bold" charset="0"/>
                <a:ea typeface="Montserrat Semi Bold" charset="0"/>
                <a:cs typeface="Montserrat Semi Bold" charset="0"/>
              </a:rPr>
              <a:t>MARK WHITE</a:t>
            </a:r>
            <a:endParaRPr lang="en-US" b="1" dirty="0">
              <a:solidFill>
                <a:schemeClr val="tx2"/>
              </a:solidFill>
              <a:latin typeface="Montserrat Semi Bold" charset="0"/>
              <a:ea typeface="Montserrat Semi Bold" charset="0"/>
              <a:cs typeface="Montserrat Semi Bold" charset="0"/>
            </a:endParaRPr>
          </a:p>
        </p:txBody>
      </p:sp>
      <p:sp>
        <p:nvSpPr>
          <p:cNvPr id="18" name="Rectangle 17"/>
          <p:cNvSpPr>
            <a:spLocks/>
          </p:cNvSpPr>
          <p:nvPr/>
        </p:nvSpPr>
        <p:spPr bwMode="auto">
          <a:xfrm>
            <a:off x="9929576" y="884637"/>
            <a:ext cx="4597413"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r>
              <a:rPr lang="en-US" sz="7200" b="1" dirty="0" smtClean="0">
                <a:solidFill>
                  <a:schemeClr val="tx2"/>
                </a:solidFill>
                <a:latin typeface="Montserrat" charset="0"/>
                <a:ea typeface="Montserrat" charset="0"/>
                <a:cs typeface="Montserrat" charset="0"/>
                <a:sym typeface="Bebas Neue" charset="0"/>
              </a:rPr>
              <a:t>Our Team</a:t>
            </a:r>
            <a:endParaRPr lang="en-US" sz="7200" b="1" dirty="0">
              <a:solidFill>
                <a:schemeClr val="tx2"/>
              </a:solidFill>
              <a:latin typeface="Montserrat" charset="0"/>
              <a:ea typeface="Montserrat" charset="0"/>
              <a:cs typeface="Montserrat" charset="0"/>
              <a:sym typeface="Bebas Neue" charset="0"/>
            </a:endParaRPr>
          </a:p>
        </p:txBody>
      </p:sp>
      <p:cxnSp>
        <p:nvCxnSpPr>
          <p:cNvPr id="19" name="Straight Connector 18"/>
          <p:cNvCxnSpPr/>
          <p:nvPr/>
        </p:nvCxnSpPr>
        <p:spPr>
          <a:xfrm flipV="1">
            <a:off x="11795797" y="2328871"/>
            <a:ext cx="741120" cy="42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Picture Placeholder 1"/>
          <p:cNvSpPr>
            <a:spLocks noGrp="1"/>
          </p:cNvSpPr>
          <p:nvPr>
            <p:ph type="pic" sz="quarter" idx="26"/>
          </p:nvPr>
        </p:nvSpPr>
        <p:spPr/>
      </p:sp>
      <p:sp>
        <p:nvSpPr>
          <p:cNvPr id="3" name="Picture Placeholder 2"/>
          <p:cNvSpPr>
            <a:spLocks noGrp="1"/>
          </p:cNvSpPr>
          <p:nvPr>
            <p:ph type="pic" sz="quarter" idx="24"/>
          </p:nvPr>
        </p:nvSpPr>
        <p:spPr/>
      </p:sp>
      <p:sp>
        <p:nvSpPr>
          <p:cNvPr id="4" name="Picture Placeholder 3"/>
          <p:cNvSpPr>
            <a:spLocks noGrp="1"/>
          </p:cNvSpPr>
          <p:nvPr>
            <p:ph type="pic" sz="quarter" idx="25"/>
          </p:nvPr>
        </p:nvSpPr>
        <p:spPr/>
      </p:sp>
    </p:spTree>
    <p:extLst>
      <p:ext uri="{BB962C8B-B14F-4D97-AF65-F5344CB8AC3E}">
        <p14:creationId xmlns:p14="http://schemas.microsoft.com/office/powerpoint/2010/main" val="1563362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85"/>
          <p:cNvSpPr txBox="1"/>
          <p:nvPr/>
        </p:nvSpPr>
        <p:spPr>
          <a:xfrm>
            <a:off x="17088757" y="8306574"/>
            <a:ext cx="2908168" cy="584775"/>
          </a:xfrm>
          <a:prstGeom prst="rect">
            <a:avLst/>
          </a:prstGeom>
          <a:noFill/>
        </p:spPr>
        <p:txBody>
          <a:bodyPr wrap="none" rtlCol="0">
            <a:spAutoFit/>
          </a:bodyPr>
          <a:lstStyle/>
          <a:p>
            <a:r>
              <a:rPr lang="en-US" sz="3200" b="1" dirty="0" smtClean="0">
                <a:solidFill>
                  <a:schemeClr val="tx2"/>
                </a:solidFill>
                <a:latin typeface="Montserrat" charset="0"/>
                <a:ea typeface="Montserrat" charset="0"/>
                <a:cs typeface="Montserrat" charset="0"/>
              </a:rPr>
              <a:t>JULIA WHITE</a:t>
            </a:r>
            <a:endParaRPr lang="en-US" sz="3200" b="1" dirty="0">
              <a:solidFill>
                <a:schemeClr val="tx2"/>
              </a:solidFill>
              <a:latin typeface="Montserrat" charset="0"/>
              <a:ea typeface="Montserrat" charset="0"/>
              <a:cs typeface="Montserrat" charset="0"/>
            </a:endParaRPr>
          </a:p>
        </p:txBody>
      </p:sp>
      <p:sp>
        <p:nvSpPr>
          <p:cNvPr id="87" name="TextBox 86"/>
          <p:cNvSpPr txBox="1"/>
          <p:nvPr/>
        </p:nvSpPr>
        <p:spPr>
          <a:xfrm>
            <a:off x="17086968" y="8846745"/>
            <a:ext cx="2255746" cy="618118"/>
          </a:xfrm>
          <a:prstGeom prst="rect">
            <a:avLst/>
          </a:prstGeom>
          <a:noFill/>
        </p:spPr>
        <p:txBody>
          <a:bodyPr wrap="none" rtlCol="0">
            <a:spAutoFit/>
          </a:bodyPr>
          <a:lstStyle/>
          <a:p>
            <a:pPr>
              <a:lnSpc>
                <a:spcPts val="4080"/>
              </a:lnSpc>
            </a:pPr>
            <a:r>
              <a:rPr lang="en-US" sz="2000" b="1" dirty="0" smtClean="0">
                <a:solidFill>
                  <a:schemeClr val="accent4"/>
                </a:solidFill>
                <a:latin typeface="Lato Light" charset="0"/>
                <a:ea typeface="Lato Light" charset="0"/>
                <a:cs typeface="Lato Light" charset="0"/>
              </a:rPr>
              <a:t>CEO &amp; FOUNDER</a:t>
            </a:r>
          </a:p>
        </p:txBody>
      </p:sp>
      <p:sp>
        <p:nvSpPr>
          <p:cNvPr id="24" name="Rectangle 23"/>
          <p:cNvSpPr>
            <a:spLocks/>
          </p:cNvSpPr>
          <p:nvPr/>
        </p:nvSpPr>
        <p:spPr bwMode="auto">
          <a:xfrm>
            <a:off x="9929576" y="884637"/>
            <a:ext cx="4597413"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r>
              <a:rPr lang="en-US" sz="7200" b="1" dirty="0" smtClean="0">
                <a:solidFill>
                  <a:schemeClr val="tx2"/>
                </a:solidFill>
                <a:latin typeface="Montserrat" charset="0"/>
                <a:ea typeface="Montserrat" charset="0"/>
                <a:cs typeface="Montserrat" charset="0"/>
                <a:sym typeface="Bebas Neue" charset="0"/>
              </a:rPr>
              <a:t>Our Team</a:t>
            </a:r>
            <a:endParaRPr lang="en-US" sz="7200" b="1" dirty="0">
              <a:solidFill>
                <a:schemeClr val="tx2"/>
              </a:solidFill>
              <a:latin typeface="Montserrat" charset="0"/>
              <a:ea typeface="Montserrat" charset="0"/>
              <a:cs typeface="Montserrat" charset="0"/>
              <a:sym typeface="Bebas Neue" charset="0"/>
            </a:endParaRPr>
          </a:p>
        </p:txBody>
      </p:sp>
      <p:cxnSp>
        <p:nvCxnSpPr>
          <p:cNvPr id="25" name="Straight Connector 24"/>
          <p:cNvCxnSpPr/>
          <p:nvPr/>
        </p:nvCxnSpPr>
        <p:spPr>
          <a:xfrm flipV="1">
            <a:off x="11795797" y="2328871"/>
            <a:ext cx="741120" cy="42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Subtitle 2"/>
          <p:cNvSpPr txBox="1">
            <a:spLocks/>
          </p:cNvSpPr>
          <p:nvPr/>
        </p:nvSpPr>
        <p:spPr>
          <a:xfrm>
            <a:off x="16944978" y="9464863"/>
            <a:ext cx="3528660" cy="1142944"/>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3640"/>
              </a:lnSpc>
            </a:pPr>
            <a:r>
              <a:rPr lang="en-US" sz="2500" dirty="0">
                <a:solidFill>
                  <a:schemeClr val="tx1"/>
                </a:solidFill>
                <a:latin typeface="Lato Light" charset="0"/>
                <a:ea typeface="Lato Light" charset="0"/>
                <a:cs typeface="Lato Light" charset="0"/>
              </a:rPr>
              <a:t>Frequently, your initial font choice is </a:t>
            </a:r>
            <a:r>
              <a:rPr lang="en-US" sz="2500" dirty="0" smtClean="0">
                <a:solidFill>
                  <a:schemeClr val="tx1"/>
                </a:solidFill>
                <a:latin typeface="Lato Light" charset="0"/>
                <a:ea typeface="Lato Light" charset="0"/>
                <a:cs typeface="Lato Light" charset="0"/>
              </a:rPr>
              <a:t>taken</a:t>
            </a:r>
            <a:endParaRPr lang="en-US" sz="2500" dirty="0">
              <a:solidFill>
                <a:schemeClr val="tx1"/>
              </a:solidFill>
              <a:latin typeface="Lato Light" charset="0"/>
              <a:ea typeface="Lato Light" charset="0"/>
              <a:cs typeface="Lato Light" charset="0"/>
            </a:endParaRPr>
          </a:p>
        </p:txBody>
      </p:sp>
      <p:sp>
        <p:nvSpPr>
          <p:cNvPr id="27" name="TextBox 26"/>
          <p:cNvSpPr txBox="1"/>
          <p:nvPr/>
        </p:nvSpPr>
        <p:spPr>
          <a:xfrm>
            <a:off x="7788641" y="8306574"/>
            <a:ext cx="2908168" cy="584775"/>
          </a:xfrm>
          <a:prstGeom prst="rect">
            <a:avLst/>
          </a:prstGeom>
          <a:noFill/>
        </p:spPr>
        <p:txBody>
          <a:bodyPr wrap="none" rtlCol="0">
            <a:spAutoFit/>
          </a:bodyPr>
          <a:lstStyle/>
          <a:p>
            <a:r>
              <a:rPr lang="en-US" sz="3200" b="1" dirty="0" smtClean="0">
                <a:solidFill>
                  <a:schemeClr val="tx2"/>
                </a:solidFill>
                <a:latin typeface="Montserrat" charset="0"/>
                <a:ea typeface="Montserrat" charset="0"/>
                <a:cs typeface="Montserrat" charset="0"/>
              </a:rPr>
              <a:t>JULIA WHITE</a:t>
            </a:r>
            <a:endParaRPr lang="en-US" sz="3200" b="1" dirty="0">
              <a:solidFill>
                <a:schemeClr val="tx2"/>
              </a:solidFill>
              <a:latin typeface="Montserrat" charset="0"/>
              <a:ea typeface="Montserrat" charset="0"/>
              <a:cs typeface="Montserrat" charset="0"/>
            </a:endParaRPr>
          </a:p>
        </p:txBody>
      </p:sp>
      <p:sp>
        <p:nvSpPr>
          <p:cNvPr id="28" name="TextBox 27"/>
          <p:cNvSpPr txBox="1"/>
          <p:nvPr/>
        </p:nvSpPr>
        <p:spPr>
          <a:xfrm>
            <a:off x="7786852" y="8846745"/>
            <a:ext cx="2255746" cy="618118"/>
          </a:xfrm>
          <a:prstGeom prst="rect">
            <a:avLst/>
          </a:prstGeom>
          <a:noFill/>
        </p:spPr>
        <p:txBody>
          <a:bodyPr wrap="none" rtlCol="0">
            <a:spAutoFit/>
          </a:bodyPr>
          <a:lstStyle/>
          <a:p>
            <a:pPr>
              <a:lnSpc>
                <a:spcPts val="4080"/>
              </a:lnSpc>
            </a:pPr>
            <a:r>
              <a:rPr lang="en-US" sz="2000" b="1" dirty="0" smtClean="0">
                <a:solidFill>
                  <a:schemeClr val="accent3"/>
                </a:solidFill>
                <a:latin typeface="Lato Light" charset="0"/>
                <a:ea typeface="Lato Light" charset="0"/>
                <a:cs typeface="Lato Light" charset="0"/>
              </a:rPr>
              <a:t>CEO &amp; FOUNDER</a:t>
            </a:r>
          </a:p>
        </p:txBody>
      </p:sp>
      <p:sp>
        <p:nvSpPr>
          <p:cNvPr id="29" name="Subtitle 2"/>
          <p:cNvSpPr txBox="1">
            <a:spLocks/>
          </p:cNvSpPr>
          <p:nvPr/>
        </p:nvSpPr>
        <p:spPr>
          <a:xfrm>
            <a:off x="7644862" y="9464863"/>
            <a:ext cx="3528660" cy="1142944"/>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3640"/>
              </a:lnSpc>
            </a:pPr>
            <a:r>
              <a:rPr lang="en-US" sz="2500" dirty="0">
                <a:solidFill>
                  <a:schemeClr val="tx1"/>
                </a:solidFill>
                <a:latin typeface="Lato Light" charset="0"/>
                <a:ea typeface="Lato Light" charset="0"/>
                <a:cs typeface="Lato Light" charset="0"/>
              </a:rPr>
              <a:t>Frequently, your initial font choice is </a:t>
            </a:r>
            <a:r>
              <a:rPr lang="en-US" sz="2500" dirty="0" smtClean="0">
                <a:solidFill>
                  <a:schemeClr val="tx1"/>
                </a:solidFill>
                <a:latin typeface="Lato Light" charset="0"/>
                <a:ea typeface="Lato Light" charset="0"/>
                <a:cs typeface="Lato Light" charset="0"/>
              </a:rPr>
              <a:t>taken</a:t>
            </a:r>
            <a:endParaRPr lang="en-US" sz="2500" dirty="0">
              <a:solidFill>
                <a:schemeClr val="tx1"/>
              </a:solidFill>
              <a:latin typeface="Lato Light" charset="0"/>
              <a:ea typeface="Lato Light" charset="0"/>
              <a:cs typeface="Lato Light" charset="0"/>
            </a:endParaRPr>
          </a:p>
        </p:txBody>
      </p:sp>
      <p:sp>
        <p:nvSpPr>
          <p:cNvPr id="30" name="TextBox 29"/>
          <p:cNvSpPr txBox="1"/>
          <p:nvPr/>
        </p:nvSpPr>
        <p:spPr>
          <a:xfrm>
            <a:off x="17088757" y="4180623"/>
            <a:ext cx="2908168" cy="584775"/>
          </a:xfrm>
          <a:prstGeom prst="rect">
            <a:avLst/>
          </a:prstGeom>
          <a:noFill/>
        </p:spPr>
        <p:txBody>
          <a:bodyPr wrap="none" rtlCol="0">
            <a:spAutoFit/>
          </a:bodyPr>
          <a:lstStyle/>
          <a:p>
            <a:r>
              <a:rPr lang="en-US" sz="3200" b="1" dirty="0" smtClean="0">
                <a:solidFill>
                  <a:schemeClr val="tx2"/>
                </a:solidFill>
                <a:latin typeface="Montserrat" charset="0"/>
                <a:ea typeface="Montserrat" charset="0"/>
                <a:cs typeface="Montserrat" charset="0"/>
              </a:rPr>
              <a:t>JULIA WHITE</a:t>
            </a:r>
            <a:endParaRPr lang="en-US" sz="3200" b="1" dirty="0">
              <a:solidFill>
                <a:schemeClr val="tx2"/>
              </a:solidFill>
              <a:latin typeface="Montserrat" charset="0"/>
              <a:ea typeface="Montserrat" charset="0"/>
              <a:cs typeface="Montserrat" charset="0"/>
            </a:endParaRPr>
          </a:p>
        </p:txBody>
      </p:sp>
      <p:sp>
        <p:nvSpPr>
          <p:cNvPr id="31" name="TextBox 30"/>
          <p:cNvSpPr txBox="1"/>
          <p:nvPr/>
        </p:nvSpPr>
        <p:spPr>
          <a:xfrm>
            <a:off x="17086968" y="4720794"/>
            <a:ext cx="2255746" cy="618118"/>
          </a:xfrm>
          <a:prstGeom prst="rect">
            <a:avLst/>
          </a:prstGeom>
          <a:noFill/>
        </p:spPr>
        <p:txBody>
          <a:bodyPr wrap="none" rtlCol="0">
            <a:spAutoFit/>
          </a:bodyPr>
          <a:lstStyle/>
          <a:p>
            <a:pPr>
              <a:lnSpc>
                <a:spcPts val="4080"/>
              </a:lnSpc>
            </a:pPr>
            <a:r>
              <a:rPr lang="en-US" sz="2000" b="1" dirty="0" smtClean="0">
                <a:solidFill>
                  <a:schemeClr val="accent2"/>
                </a:solidFill>
                <a:latin typeface="Lato Light" charset="0"/>
                <a:ea typeface="Lato Light" charset="0"/>
                <a:cs typeface="Lato Light" charset="0"/>
              </a:rPr>
              <a:t>CEO &amp; FOUNDER</a:t>
            </a:r>
          </a:p>
        </p:txBody>
      </p:sp>
      <p:sp>
        <p:nvSpPr>
          <p:cNvPr id="32" name="Subtitle 2"/>
          <p:cNvSpPr txBox="1">
            <a:spLocks/>
          </p:cNvSpPr>
          <p:nvPr/>
        </p:nvSpPr>
        <p:spPr>
          <a:xfrm>
            <a:off x="16944978" y="5338912"/>
            <a:ext cx="3528660" cy="1142944"/>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3640"/>
              </a:lnSpc>
            </a:pPr>
            <a:r>
              <a:rPr lang="en-US" sz="2500" dirty="0">
                <a:solidFill>
                  <a:schemeClr val="tx1"/>
                </a:solidFill>
                <a:latin typeface="Lato Light" charset="0"/>
                <a:ea typeface="Lato Light" charset="0"/>
                <a:cs typeface="Lato Light" charset="0"/>
              </a:rPr>
              <a:t>Frequently, your initial font choice is </a:t>
            </a:r>
            <a:r>
              <a:rPr lang="en-US" sz="2500" dirty="0" smtClean="0">
                <a:solidFill>
                  <a:schemeClr val="tx1"/>
                </a:solidFill>
                <a:latin typeface="Lato Light" charset="0"/>
                <a:ea typeface="Lato Light" charset="0"/>
                <a:cs typeface="Lato Light" charset="0"/>
              </a:rPr>
              <a:t>taken</a:t>
            </a:r>
            <a:endParaRPr lang="en-US" sz="2500" dirty="0">
              <a:solidFill>
                <a:schemeClr val="tx1"/>
              </a:solidFill>
              <a:latin typeface="Lato Light" charset="0"/>
              <a:ea typeface="Lato Light" charset="0"/>
              <a:cs typeface="Lato Light" charset="0"/>
            </a:endParaRPr>
          </a:p>
        </p:txBody>
      </p:sp>
      <p:sp>
        <p:nvSpPr>
          <p:cNvPr id="33" name="TextBox 32"/>
          <p:cNvSpPr txBox="1"/>
          <p:nvPr/>
        </p:nvSpPr>
        <p:spPr>
          <a:xfrm>
            <a:off x="7788641" y="4180623"/>
            <a:ext cx="2908168" cy="584775"/>
          </a:xfrm>
          <a:prstGeom prst="rect">
            <a:avLst/>
          </a:prstGeom>
          <a:noFill/>
        </p:spPr>
        <p:txBody>
          <a:bodyPr wrap="none" rtlCol="0">
            <a:spAutoFit/>
          </a:bodyPr>
          <a:lstStyle/>
          <a:p>
            <a:r>
              <a:rPr lang="en-US" sz="3200" b="1" dirty="0" smtClean="0">
                <a:solidFill>
                  <a:schemeClr val="tx2"/>
                </a:solidFill>
                <a:latin typeface="Montserrat" charset="0"/>
                <a:ea typeface="Montserrat" charset="0"/>
                <a:cs typeface="Montserrat" charset="0"/>
              </a:rPr>
              <a:t>JULIA WHITE</a:t>
            </a:r>
            <a:endParaRPr lang="en-US" sz="3200" b="1" dirty="0">
              <a:solidFill>
                <a:schemeClr val="tx2"/>
              </a:solidFill>
              <a:latin typeface="Montserrat" charset="0"/>
              <a:ea typeface="Montserrat" charset="0"/>
              <a:cs typeface="Montserrat" charset="0"/>
            </a:endParaRPr>
          </a:p>
        </p:txBody>
      </p:sp>
      <p:sp>
        <p:nvSpPr>
          <p:cNvPr id="34" name="TextBox 33"/>
          <p:cNvSpPr txBox="1"/>
          <p:nvPr/>
        </p:nvSpPr>
        <p:spPr>
          <a:xfrm>
            <a:off x="7786852" y="4720794"/>
            <a:ext cx="2255746" cy="618118"/>
          </a:xfrm>
          <a:prstGeom prst="rect">
            <a:avLst/>
          </a:prstGeom>
          <a:noFill/>
        </p:spPr>
        <p:txBody>
          <a:bodyPr wrap="none" rtlCol="0">
            <a:spAutoFit/>
          </a:bodyPr>
          <a:lstStyle/>
          <a:p>
            <a:pPr>
              <a:lnSpc>
                <a:spcPts val="4080"/>
              </a:lnSpc>
            </a:pPr>
            <a:r>
              <a:rPr lang="en-US" sz="2000" b="1" dirty="0" smtClean="0">
                <a:solidFill>
                  <a:schemeClr val="accent1"/>
                </a:solidFill>
                <a:latin typeface="Lato Light" charset="0"/>
                <a:ea typeface="Lato Light" charset="0"/>
                <a:cs typeface="Lato Light" charset="0"/>
              </a:rPr>
              <a:t>CEO &amp; FOUNDER</a:t>
            </a:r>
          </a:p>
        </p:txBody>
      </p:sp>
      <p:sp>
        <p:nvSpPr>
          <p:cNvPr id="35" name="Subtitle 2"/>
          <p:cNvSpPr txBox="1">
            <a:spLocks/>
          </p:cNvSpPr>
          <p:nvPr/>
        </p:nvSpPr>
        <p:spPr>
          <a:xfrm>
            <a:off x="7644862" y="5338912"/>
            <a:ext cx="3528660" cy="1142944"/>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3640"/>
              </a:lnSpc>
            </a:pPr>
            <a:r>
              <a:rPr lang="en-US" sz="2500" dirty="0">
                <a:solidFill>
                  <a:schemeClr val="tx1"/>
                </a:solidFill>
                <a:latin typeface="Lato Light" charset="0"/>
                <a:ea typeface="Lato Light" charset="0"/>
                <a:cs typeface="Lato Light" charset="0"/>
              </a:rPr>
              <a:t>Frequently, your initial font choice is </a:t>
            </a:r>
            <a:r>
              <a:rPr lang="en-US" sz="2500" dirty="0" smtClean="0">
                <a:solidFill>
                  <a:schemeClr val="tx1"/>
                </a:solidFill>
                <a:latin typeface="Lato Light" charset="0"/>
                <a:ea typeface="Lato Light" charset="0"/>
                <a:cs typeface="Lato Light" charset="0"/>
              </a:rPr>
              <a:t>taken</a:t>
            </a:r>
            <a:endParaRPr lang="en-US" sz="2500" dirty="0">
              <a:solidFill>
                <a:schemeClr val="tx1"/>
              </a:solidFill>
              <a:latin typeface="Lato Light" charset="0"/>
              <a:ea typeface="Lato Light" charset="0"/>
              <a:cs typeface="Lato Light" charset="0"/>
            </a:endParaRPr>
          </a:p>
        </p:txBody>
      </p:sp>
      <p:sp>
        <p:nvSpPr>
          <p:cNvPr id="2" name="Picture Placeholder 1"/>
          <p:cNvSpPr>
            <a:spLocks noGrp="1"/>
          </p:cNvSpPr>
          <p:nvPr>
            <p:ph type="pic" sz="quarter" idx="13"/>
          </p:nvPr>
        </p:nvSpPr>
        <p:spPr/>
      </p:sp>
      <p:sp>
        <p:nvSpPr>
          <p:cNvPr id="3" name="Picture Placeholder 2"/>
          <p:cNvSpPr>
            <a:spLocks noGrp="1"/>
          </p:cNvSpPr>
          <p:nvPr>
            <p:ph type="pic" sz="quarter" idx="15"/>
          </p:nvPr>
        </p:nvSpPr>
        <p:spPr/>
      </p:sp>
      <p:sp>
        <p:nvSpPr>
          <p:cNvPr id="4" name="Picture Placeholder 3"/>
          <p:cNvSpPr>
            <a:spLocks noGrp="1"/>
          </p:cNvSpPr>
          <p:nvPr>
            <p:ph type="pic" sz="quarter" idx="16"/>
          </p:nvPr>
        </p:nvSpPr>
        <p:spPr/>
      </p:sp>
      <p:sp>
        <p:nvSpPr>
          <p:cNvPr id="5" name="Picture Placeholder 4"/>
          <p:cNvSpPr>
            <a:spLocks noGrp="1"/>
          </p:cNvSpPr>
          <p:nvPr>
            <p:ph type="pic" sz="quarter" idx="14"/>
          </p:nvPr>
        </p:nvSpPr>
        <p:spPr/>
      </p:sp>
    </p:spTree>
    <p:extLst>
      <p:ext uri="{BB962C8B-B14F-4D97-AF65-F5344CB8AC3E}">
        <p14:creationId xmlns:p14="http://schemas.microsoft.com/office/powerpoint/2010/main" val="11861772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Oval 60"/>
          <p:cNvSpPr>
            <a:spLocks noChangeAspect="1"/>
          </p:cNvSpPr>
          <p:nvPr/>
        </p:nvSpPr>
        <p:spPr>
          <a:xfrm rot="5400000">
            <a:off x="16035523" y="4006641"/>
            <a:ext cx="4535194" cy="4535194"/>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62" name="Oval 61"/>
          <p:cNvSpPr>
            <a:spLocks noChangeAspect="1"/>
          </p:cNvSpPr>
          <p:nvPr/>
        </p:nvSpPr>
        <p:spPr>
          <a:xfrm rot="5400000">
            <a:off x="9915120" y="4006641"/>
            <a:ext cx="4535194" cy="4535194"/>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63" name="Oval 62"/>
          <p:cNvSpPr>
            <a:spLocks noChangeAspect="1"/>
          </p:cNvSpPr>
          <p:nvPr/>
        </p:nvSpPr>
        <p:spPr>
          <a:xfrm rot="5400000">
            <a:off x="3794716" y="4006641"/>
            <a:ext cx="4535194" cy="4535194"/>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29" name="Oval 28"/>
          <p:cNvSpPr>
            <a:spLocks noChangeAspect="1"/>
          </p:cNvSpPr>
          <p:nvPr/>
        </p:nvSpPr>
        <p:spPr>
          <a:xfrm rot="5400000">
            <a:off x="16291440" y="4264073"/>
            <a:ext cx="4023360" cy="40233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30" name="Oval 29"/>
          <p:cNvSpPr>
            <a:spLocks noChangeAspect="1"/>
          </p:cNvSpPr>
          <p:nvPr/>
        </p:nvSpPr>
        <p:spPr>
          <a:xfrm rot="5400000">
            <a:off x="10171037" y="4264073"/>
            <a:ext cx="4023360" cy="40233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31" name="Oval 30"/>
          <p:cNvSpPr>
            <a:spLocks noChangeAspect="1"/>
          </p:cNvSpPr>
          <p:nvPr/>
        </p:nvSpPr>
        <p:spPr>
          <a:xfrm rot="5400000">
            <a:off x="4050633" y="4264073"/>
            <a:ext cx="4023360" cy="40233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64" name="Shape 2641"/>
          <p:cNvSpPr/>
          <p:nvPr/>
        </p:nvSpPr>
        <p:spPr>
          <a:xfrm>
            <a:off x="5418356" y="5876742"/>
            <a:ext cx="1300130" cy="827354"/>
          </a:xfrm>
          <a:custGeom>
            <a:avLst/>
            <a:gdLst/>
            <a:ahLst/>
            <a:cxnLst>
              <a:cxn ang="0">
                <a:pos x="wd2" y="hd2"/>
              </a:cxn>
              <a:cxn ang="5400000">
                <a:pos x="wd2" y="hd2"/>
              </a:cxn>
              <a:cxn ang="10800000">
                <a:pos x="wd2" y="hd2"/>
              </a:cxn>
              <a:cxn ang="16200000">
                <a:pos x="wd2" y="hd2"/>
              </a:cxn>
            </a:cxnLst>
            <a:rect l="0" t="0" r="r" b="b"/>
            <a:pathLst>
              <a:path w="21600" h="21600" extrusionOk="0">
                <a:moveTo>
                  <a:pt x="20618" y="16606"/>
                </a:moveTo>
                <a:lnTo>
                  <a:pt x="16691" y="14138"/>
                </a:lnTo>
                <a:lnTo>
                  <a:pt x="16691" y="7462"/>
                </a:lnTo>
                <a:lnTo>
                  <a:pt x="20618" y="4994"/>
                </a:lnTo>
                <a:cubicBezTo>
                  <a:pt x="20618" y="4994"/>
                  <a:pt x="20618" y="16606"/>
                  <a:pt x="20618" y="16606"/>
                </a:cubicBezTo>
                <a:close/>
                <a:moveTo>
                  <a:pt x="21109" y="3086"/>
                </a:moveTo>
                <a:cubicBezTo>
                  <a:pt x="21030" y="3086"/>
                  <a:pt x="20958" y="3122"/>
                  <a:pt x="20892" y="3174"/>
                </a:cubicBezTo>
                <a:lnTo>
                  <a:pt x="20890" y="3167"/>
                </a:lnTo>
                <a:lnTo>
                  <a:pt x="16018" y="6229"/>
                </a:lnTo>
                <a:cubicBezTo>
                  <a:pt x="16013" y="6233"/>
                  <a:pt x="16008" y="6235"/>
                  <a:pt x="16003" y="6239"/>
                </a:cubicBezTo>
                <a:lnTo>
                  <a:pt x="15980" y="6252"/>
                </a:lnTo>
                <a:lnTo>
                  <a:pt x="15983" y="6260"/>
                </a:lnTo>
                <a:cubicBezTo>
                  <a:pt x="15822" y="6387"/>
                  <a:pt x="15709" y="6641"/>
                  <a:pt x="15709" y="6943"/>
                </a:cubicBezTo>
                <a:lnTo>
                  <a:pt x="15709" y="14657"/>
                </a:lnTo>
                <a:cubicBezTo>
                  <a:pt x="15709" y="14959"/>
                  <a:pt x="15822" y="15213"/>
                  <a:pt x="15983" y="15340"/>
                </a:cubicBezTo>
                <a:lnTo>
                  <a:pt x="15980" y="15347"/>
                </a:lnTo>
                <a:lnTo>
                  <a:pt x="16002" y="15360"/>
                </a:lnTo>
                <a:cubicBezTo>
                  <a:pt x="16008" y="15365"/>
                  <a:pt x="16013" y="15368"/>
                  <a:pt x="16018" y="15371"/>
                </a:cubicBezTo>
                <a:lnTo>
                  <a:pt x="20890" y="18433"/>
                </a:lnTo>
                <a:lnTo>
                  <a:pt x="20892" y="18426"/>
                </a:lnTo>
                <a:cubicBezTo>
                  <a:pt x="20958" y="18478"/>
                  <a:pt x="21030" y="18514"/>
                  <a:pt x="21109" y="18514"/>
                </a:cubicBezTo>
                <a:cubicBezTo>
                  <a:pt x="21380" y="18514"/>
                  <a:pt x="21600" y="18169"/>
                  <a:pt x="21600" y="17743"/>
                </a:cubicBezTo>
                <a:lnTo>
                  <a:pt x="21600" y="3857"/>
                </a:lnTo>
                <a:cubicBezTo>
                  <a:pt x="21600" y="3431"/>
                  <a:pt x="21380" y="3086"/>
                  <a:pt x="21109" y="3086"/>
                </a:cubicBezTo>
                <a:moveTo>
                  <a:pt x="13745" y="18514"/>
                </a:moveTo>
                <a:cubicBezTo>
                  <a:pt x="13745" y="19367"/>
                  <a:pt x="13306" y="20057"/>
                  <a:pt x="12764" y="20057"/>
                </a:cubicBezTo>
                <a:lnTo>
                  <a:pt x="1964" y="20057"/>
                </a:lnTo>
                <a:cubicBezTo>
                  <a:pt x="1422" y="20057"/>
                  <a:pt x="982" y="19367"/>
                  <a:pt x="982" y="18514"/>
                </a:cubicBezTo>
                <a:lnTo>
                  <a:pt x="982" y="3086"/>
                </a:lnTo>
                <a:cubicBezTo>
                  <a:pt x="982" y="2233"/>
                  <a:pt x="1422" y="1543"/>
                  <a:pt x="1964" y="1543"/>
                </a:cubicBezTo>
                <a:lnTo>
                  <a:pt x="12764" y="1543"/>
                </a:lnTo>
                <a:cubicBezTo>
                  <a:pt x="13306" y="1543"/>
                  <a:pt x="13745" y="2233"/>
                  <a:pt x="13745" y="3086"/>
                </a:cubicBezTo>
                <a:cubicBezTo>
                  <a:pt x="13745" y="3086"/>
                  <a:pt x="13745" y="18514"/>
                  <a:pt x="13745" y="18514"/>
                </a:cubicBezTo>
                <a:close/>
                <a:moveTo>
                  <a:pt x="12764" y="0"/>
                </a:moveTo>
                <a:lnTo>
                  <a:pt x="1964" y="0"/>
                </a:lnTo>
                <a:cubicBezTo>
                  <a:pt x="879" y="0"/>
                  <a:pt x="0" y="1382"/>
                  <a:pt x="0" y="3086"/>
                </a:cubicBezTo>
                <a:lnTo>
                  <a:pt x="0" y="18514"/>
                </a:lnTo>
                <a:cubicBezTo>
                  <a:pt x="0" y="20219"/>
                  <a:pt x="879" y="21600"/>
                  <a:pt x="1964" y="21600"/>
                </a:cubicBezTo>
                <a:lnTo>
                  <a:pt x="12764" y="21600"/>
                </a:lnTo>
                <a:cubicBezTo>
                  <a:pt x="13848" y="21600"/>
                  <a:pt x="14727" y="20219"/>
                  <a:pt x="14727" y="18514"/>
                </a:cubicBezTo>
                <a:lnTo>
                  <a:pt x="14727" y="3086"/>
                </a:lnTo>
                <a:cubicBezTo>
                  <a:pt x="14727" y="1382"/>
                  <a:pt x="13848" y="0"/>
                  <a:pt x="12764" y="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Lato Regular" charset="0"/>
              <a:ea typeface="Lato Regular" charset="0"/>
              <a:cs typeface="Lato Regular" charset="0"/>
            </a:endParaRPr>
          </a:p>
        </p:txBody>
      </p:sp>
      <p:sp>
        <p:nvSpPr>
          <p:cNvPr id="65" name="Shape 2688"/>
          <p:cNvSpPr/>
          <p:nvPr/>
        </p:nvSpPr>
        <p:spPr>
          <a:xfrm>
            <a:off x="11538761" y="5640355"/>
            <a:ext cx="1300128" cy="1300128"/>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Lato Regular" charset="0"/>
              <a:ea typeface="Lato Regular" charset="0"/>
              <a:cs typeface="Lato Regular" charset="0"/>
            </a:endParaRPr>
          </a:p>
        </p:txBody>
      </p:sp>
      <p:sp>
        <p:nvSpPr>
          <p:cNvPr id="66" name="Shape 2783"/>
          <p:cNvSpPr/>
          <p:nvPr/>
        </p:nvSpPr>
        <p:spPr>
          <a:xfrm>
            <a:off x="17659164" y="5729000"/>
            <a:ext cx="1300128" cy="1122838"/>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Lato Regular" charset="0"/>
              <a:ea typeface="Lato Regular" charset="0"/>
              <a:cs typeface="Lato Regular" charset="0"/>
            </a:endParaRPr>
          </a:p>
        </p:txBody>
      </p:sp>
      <p:sp>
        <p:nvSpPr>
          <p:cNvPr id="68" name="TextBox 67"/>
          <p:cNvSpPr txBox="1"/>
          <p:nvPr/>
        </p:nvSpPr>
        <p:spPr>
          <a:xfrm>
            <a:off x="11383487" y="9101168"/>
            <a:ext cx="1616148" cy="523220"/>
          </a:xfrm>
          <a:prstGeom prst="rect">
            <a:avLst/>
          </a:prstGeom>
          <a:noFill/>
        </p:spPr>
        <p:txBody>
          <a:bodyPr wrap="none" rtlCol="0" anchor="ctr" anchorCtr="0">
            <a:spAutoFit/>
          </a:bodyPr>
          <a:lstStyle/>
          <a:p>
            <a:pPr algn="ctr"/>
            <a:r>
              <a:rPr lang="en-US" sz="2800" b="1" dirty="0">
                <a:solidFill>
                  <a:schemeClr val="tx2"/>
                </a:solidFill>
                <a:latin typeface="Lato" charset="0"/>
                <a:ea typeface="Lato" charset="0"/>
                <a:cs typeface="Lato" charset="0"/>
              </a:rPr>
              <a:t>TITLE </a:t>
            </a:r>
            <a:r>
              <a:rPr lang="en-US" sz="2800" b="1" dirty="0" smtClean="0">
                <a:solidFill>
                  <a:schemeClr val="tx2"/>
                </a:solidFill>
                <a:latin typeface="Lato" charset="0"/>
                <a:ea typeface="Lato" charset="0"/>
                <a:cs typeface="Lato" charset="0"/>
              </a:rPr>
              <a:t>02</a:t>
            </a:r>
            <a:endParaRPr lang="en-US" sz="2800" b="1" dirty="0">
              <a:solidFill>
                <a:schemeClr val="tx2"/>
              </a:solidFill>
              <a:latin typeface="Lato" charset="0"/>
              <a:ea typeface="Lato" charset="0"/>
              <a:cs typeface="Lato" charset="0"/>
            </a:endParaRPr>
          </a:p>
        </p:txBody>
      </p:sp>
      <p:sp>
        <p:nvSpPr>
          <p:cNvPr id="69" name="TextBox 68"/>
          <p:cNvSpPr txBox="1"/>
          <p:nvPr/>
        </p:nvSpPr>
        <p:spPr>
          <a:xfrm>
            <a:off x="17501156" y="9068297"/>
            <a:ext cx="1616148" cy="523220"/>
          </a:xfrm>
          <a:prstGeom prst="rect">
            <a:avLst/>
          </a:prstGeom>
          <a:noFill/>
        </p:spPr>
        <p:txBody>
          <a:bodyPr wrap="none" rtlCol="0" anchor="ctr" anchorCtr="0">
            <a:spAutoFit/>
          </a:bodyPr>
          <a:lstStyle/>
          <a:p>
            <a:pPr algn="ctr"/>
            <a:r>
              <a:rPr lang="en-US" sz="2800" b="1" dirty="0">
                <a:solidFill>
                  <a:schemeClr val="tx2"/>
                </a:solidFill>
                <a:latin typeface="Lato" charset="0"/>
                <a:ea typeface="Lato" charset="0"/>
                <a:cs typeface="Lato" charset="0"/>
              </a:rPr>
              <a:t>TITLE </a:t>
            </a:r>
            <a:r>
              <a:rPr lang="en-US" sz="2800" b="1" dirty="0" smtClean="0">
                <a:solidFill>
                  <a:schemeClr val="tx2"/>
                </a:solidFill>
                <a:latin typeface="Lato" charset="0"/>
                <a:ea typeface="Lato" charset="0"/>
                <a:cs typeface="Lato" charset="0"/>
              </a:rPr>
              <a:t>03</a:t>
            </a:r>
            <a:endParaRPr lang="en-US" sz="2800" b="1" dirty="0">
              <a:solidFill>
                <a:schemeClr val="tx2"/>
              </a:solidFill>
              <a:latin typeface="Lato" charset="0"/>
              <a:ea typeface="Lato" charset="0"/>
              <a:cs typeface="Lato" charset="0"/>
            </a:endParaRPr>
          </a:p>
        </p:txBody>
      </p:sp>
      <p:sp>
        <p:nvSpPr>
          <p:cNvPr id="70" name="TextBox 69"/>
          <p:cNvSpPr txBox="1"/>
          <p:nvPr/>
        </p:nvSpPr>
        <p:spPr>
          <a:xfrm>
            <a:off x="5264696" y="9068297"/>
            <a:ext cx="1616148" cy="523220"/>
          </a:xfrm>
          <a:prstGeom prst="rect">
            <a:avLst/>
          </a:prstGeom>
          <a:noFill/>
        </p:spPr>
        <p:txBody>
          <a:bodyPr wrap="none" rtlCol="0" anchor="ctr" anchorCtr="0">
            <a:spAutoFit/>
          </a:bodyPr>
          <a:lstStyle/>
          <a:p>
            <a:pPr algn="ctr"/>
            <a:r>
              <a:rPr lang="en-US" sz="2800" b="1" dirty="0" smtClean="0">
                <a:solidFill>
                  <a:schemeClr val="tx2"/>
                </a:solidFill>
                <a:latin typeface="Lato" charset="0"/>
                <a:ea typeface="Lato" charset="0"/>
                <a:cs typeface="Lato" charset="0"/>
              </a:rPr>
              <a:t>TITLE 01</a:t>
            </a:r>
            <a:endParaRPr lang="en-US" sz="2800" b="1" dirty="0">
              <a:solidFill>
                <a:schemeClr val="tx2"/>
              </a:solidFill>
              <a:latin typeface="Lato" charset="0"/>
              <a:ea typeface="Lato" charset="0"/>
              <a:cs typeface="Lato" charset="0"/>
            </a:endParaRPr>
          </a:p>
        </p:txBody>
      </p:sp>
      <p:sp>
        <p:nvSpPr>
          <p:cNvPr id="73" name="Subtitle 2"/>
          <p:cNvSpPr txBox="1">
            <a:spLocks/>
          </p:cNvSpPr>
          <p:nvPr/>
        </p:nvSpPr>
        <p:spPr>
          <a:xfrm>
            <a:off x="16129508" y="9712093"/>
            <a:ext cx="4358711" cy="124553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dirty="0" smtClean="0">
                <a:solidFill>
                  <a:schemeClr val="tx1"/>
                </a:solidFill>
                <a:latin typeface="Lato Light" charset="0"/>
                <a:ea typeface="Lato Light" charset="0"/>
                <a:cs typeface="Lato Light" charset="0"/>
              </a:rPr>
              <a:t>Frequently, your initial font choice is taken out</a:t>
            </a:r>
            <a:endParaRPr lang="en-US" dirty="0">
              <a:solidFill>
                <a:schemeClr val="tx1"/>
              </a:solidFill>
              <a:latin typeface="Lato Light" charset="0"/>
              <a:ea typeface="Lato Light" charset="0"/>
              <a:cs typeface="Lato Light" charset="0"/>
            </a:endParaRPr>
          </a:p>
        </p:txBody>
      </p:sp>
      <p:sp>
        <p:nvSpPr>
          <p:cNvPr id="74" name="Subtitle 2"/>
          <p:cNvSpPr txBox="1">
            <a:spLocks/>
          </p:cNvSpPr>
          <p:nvPr/>
        </p:nvSpPr>
        <p:spPr>
          <a:xfrm>
            <a:off x="10009287" y="9712093"/>
            <a:ext cx="4358711" cy="124553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dirty="0" smtClean="0">
                <a:solidFill>
                  <a:schemeClr val="tx1"/>
                </a:solidFill>
                <a:latin typeface="Lato Light" charset="0"/>
                <a:ea typeface="Lato Light" charset="0"/>
                <a:cs typeface="Lato Light" charset="0"/>
              </a:rPr>
              <a:t>Frequently, your initial font choice is taken out</a:t>
            </a:r>
            <a:endParaRPr lang="en-US" dirty="0">
              <a:solidFill>
                <a:schemeClr val="tx1"/>
              </a:solidFill>
              <a:latin typeface="Lato Light" charset="0"/>
              <a:ea typeface="Lato Light" charset="0"/>
              <a:cs typeface="Lato Light" charset="0"/>
            </a:endParaRPr>
          </a:p>
        </p:txBody>
      </p:sp>
      <p:sp>
        <p:nvSpPr>
          <p:cNvPr id="75" name="Subtitle 2"/>
          <p:cNvSpPr txBox="1">
            <a:spLocks/>
          </p:cNvSpPr>
          <p:nvPr/>
        </p:nvSpPr>
        <p:spPr>
          <a:xfrm>
            <a:off x="3889065" y="9712093"/>
            <a:ext cx="4358711" cy="124553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dirty="0" smtClean="0">
                <a:solidFill>
                  <a:schemeClr val="tx1"/>
                </a:solidFill>
                <a:latin typeface="Lato Light" charset="0"/>
                <a:ea typeface="Lato Light" charset="0"/>
                <a:cs typeface="Lato Light" charset="0"/>
              </a:rPr>
              <a:t>Frequently, your initial font choice is taken out</a:t>
            </a:r>
            <a:endParaRPr lang="en-US" dirty="0">
              <a:solidFill>
                <a:schemeClr val="tx1"/>
              </a:solidFill>
              <a:latin typeface="Lato Light" charset="0"/>
              <a:ea typeface="Lato Light" charset="0"/>
              <a:cs typeface="Lato Light" charset="0"/>
            </a:endParaRPr>
          </a:p>
        </p:txBody>
      </p:sp>
      <p:sp>
        <p:nvSpPr>
          <p:cNvPr id="20" name="Rectangle 19"/>
          <p:cNvSpPr>
            <a:spLocks/>
          </p:cNvSpPr>
          <p:nvPr/>
        </p:nvSpPr>
        <p:spPr bwMode="auto">
          <a:xfrm>
            <a:off x="9220251" y="884637"/>
            <a:ext cx="6016071"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r>
              <a:rPr lang="en-US" sz="7200" b="1" dirty="0" smtClean="0">
                <a:solidFill>
                  <a:schemeClr val="tx2"/>
                </a:solidFill>
                <a:latin typeface="Montserrat" charset="0"/>
                <a:ea typeface="Montserrat" charset="0"/>
                <a:cs typeface="Montserrat" charset="0"/>
                <a:sym typeface="Bebas Neue" charset="0"/>
              </a:rPr>
              <a:t>The Problem</a:t>
            </a:r>
            <a:endParaRPr lang="en-US" sz="7200" b="1" dirty="0">
              <a:solidFill>
                <a:schemeClr val="tx2"/>
              </a:solidFill>
              <a:latin typeface="Montserrat" charset="0"/>
              <a:ea typeface="Montserrat" charset="0"/>
              <a:cs typeface="Montserrat" charset="0"/>
              <a:sym typeface="Bebas Neue" charset="0"/>
            </a:endParaRPr>
          </a:p>
        </p:txBody>
      </p:sp>
      <p:cxnSp>
        <p:nvCxnSpPr>
          <p:cNvPr id="21" name="Straight Connector 20"/>
          <p:cNvCxnSpPr/>
          <p:nvPr/>
        </p:nvCxnSpPr>
        <p:spPr>
          <a:xfrm flipV="1">
            <a:off x="11795797" y="2328871"/>
            <a:ext cx="741120" cy="42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84006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11089872" y="9614605"/>
            <a:ext cx="2175597" cy="438582"/>
          </a:xfrm>
          <a:prstGeom prst="rect">
            <a:avLst/>
          </a:prstGeom>
          <a:noFill/>
        </p:spPr>
        <p:txBody>
          <a:bodyPr wrap="none" rtlCol="0" anchor="t" anchorCtr="1">
            <a:spAutoFit/>
          </a:bodyPr>
          <a:lstStyle/>
          <a:p>
            <a:pPr algn="ctr">
              <a:lnSpc>
                <a:spcPts val="2680"/>
              </a:lnSpc>
            </a:pPr>
            <a:r>
              <a:rPr lang="en-US" sz="2200" b="1" dirty="0" smtClean="0">
                <a:solidFill>
                  <a:schemeClr val="tx2"/>
                </a:solidFill>
                <a:latin typeface="Lato Heavy" charset="0"/>
                <a:ea typeface="Lato Heavy" charset="0"/>
                <a:cs typeface="Lato Heavy" charset="0"/>
              </a:rPr>
              <a:t>SEO ANALYSIS</a:t>
            </a:r>
            <a:endParaRPr lang="en-US" sz="2200" b="1" dirty="0">
              <a:solidFill>
                <a:schemeClr val="tx2"/>
              </a:solidFill>
              <a:latin typeface="Lato Heavy" charset="0"/>
              <a:ea typeface="Lato Heavy" charset="0"/>
              <a:cs typeface="Lato Heavy" charset="0"/>
            </a:endParaRPr>
          </a:p>
        </p:txBody>
      </p:sp>
      <p:cxnSp>
        <p:nvCxnSpPr>
          <p:cNvPr id="37" name="Straight Connector 36"/>
          <p:cNvCxnSpPr/>
          <p:nvPr/>
        </p:nvCxnSpPr>
        <p:spPr>
          <a:xfrm>
            <a:off x="12043858" y="10326438"/>
            <a:ext cx="37914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705004" y="9614605"/>
            <a:ext cx="2589171" cy="438582"/>
          </a:xfrm>
          <a:prstGeom prst="rect">
            <a:avLst/>
          </a:prstGeom>
          <a:noFill/>
        </p:spPr>
        <p:txBody>
          <a:bodyPr wrap="none" rtlCol="0" anchor="t" anchorCtr="1">
            <a:spAutoFit/>
          </a:bodyPr>
          <a:lstStyle/>
          <a:p>
            <a:pPr algn="ctr">
              <a:lnSpc>
                <a:spcPts val="2680"/>
              </a:lnSpc>
            </a:pPr>
            <a:r>
              <a:rPr lang="en-US" sz="2200" b="1" dirty="0" smtClean="0">
                <a:solidFill>
                  <a:schemeClr val="tx2"/>
                </a:solidFill>
                <a:latin typeface="Lato Heavy" charset="0"/>
                <a:ea typeface="Lato Heavy" charset="0"/>
                <a:cs typeface="Lato Heavy" charset="0"/>
              </a:rPr>
              <a:t>GRAPHIC DESIGN</a:t>
            </a:r>
            <a:endParaRPr lang="en-US" sz="2200" b="1" dirty="0">
              <a:solidFill>
                <a:schemeClr val="tx2"/>
              </a:solidFill>
              <a:latin typeface="Lato Heavy" charset="0"/>
              <a:ea typeface="Lato Heavy" charset="0"/>
              <a:cs typeface="Lato Heavy" charset="0"/>
            </a:endParaRPr>
          </a:p>
        </p:txBody>
      </p:sp>
      <p:cxnSp>
        <p:nvCxnSpPr>
          <p:cNvPr id="41" name="Straight Connector 40"/>
          <p:cNvCxnSpPr/>
          <p:nvPr/>
        </p:nvCxnSpPr>
        <p:spPr>
          <a:xfrm>
            <a:off x="4865775" y="10326438"/>
            <a:ext cx="37914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8821793" y="9614605"/>
            <a:ext cx="1067921" cy="438582"/>
          </a:xfrm>
          <a:prstGeom prst="rect">
            <a:avLst/>
          </a:prstGeom>
          <a:noFill/>
        </p:spPr>
        <p:txBody>
          <a:bodyPr wrap="none" rtlCol="0" anchor="t" anchorCtr="1">
            <a:spAutoFit/>
          </a:bodyPr>
          <a:lstStyle/>
          <a:p>
            <a:pPr algn="ctr">
              <a:lnSpc>
                <a:spcPts val="2680"/>
              </a:lnSpc>
            </a:pPr>
            <a:r>
              <a:rPr lang="en-US" sz="2200" b="1" dirty="0" smtClean="0">
                <a:solidFill>
                  <a:schemeClr val="tx2"/>
                </a:solidFill>
                <a:latin typeface="Lato Heavy" charset="0"/>
                <a:ea typeface="Lato Heavy" charset="0"/>
                <a:cs typeface="Lato Heavy" charset="0"/>
              </a:rPr>
              <a:t>VIDEO</a:t>
            </a:r>
            <a:endParaRPr lang="en-US" sz="2200" b="1" dirty="0">
              <a:solidFill>
                <a:schemeClr val="tx2"/>
              </a:solidFill>
              <a:latin typeface="Lato Heavy" charset="0"/>
              <a:ea typeface="Lato Heavy" charset="0"/>
              <a:cs typeface="Lato Heavy" charset="0"/>
            </a:endParaRPr>
          </a:p>
        </p:txBody>
      </p:sp>
      <p:cxnSp>
        <p:nvCxnSpPr>
          <p:cNvPr id="45" name="Straight Connector 44"/>
          <p:cNvCxnSpPr/>
          <p:nvPr/>
        </p:nvCxnSpPr>
        <p:spPr>
          <a:xfrm>
            <a:off x="19221941" y="10326438"/>
            <a:ext cx="37914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1149187" y="5114053"/>
            <a:ext cx="2056973" cy="438582"/>
          </a:xfrm>
          <a:prstGeom prst="rect">
            <a:avLst/>
          </a:prstGeom>
          <a:noFill/>
        </p:spPr>
        <p:txBody>
          <a:bodyPr wrap="none" rtlCol="0" anchor="t" anchorCtr="1">
            <a:spAutoFit/>
          </a:bodyPr>
          <a:lstStyle/>
          <a:p>
            <a:pPr algn="ctr">
              <a:lnSpc>
                <a:spcPts val="2680"/>
              </a:lnSpc>
            </a:pPr>
            <a:r>
              <a:rPr lang="en-US" sz="2200" b="1" dirty="0" smtClean="0">
                <a:solidFill>
                  <a:schemeClr val="tx2"/>
                </a:solidFill>
                <a:latin typeface="Lato Heavy" charset="0"/>
                <a:ea typeface="Lato Heavy" charset="0"/>
                <a:cs typeface="Lato Heavy" charset="0"/>
              </a:rPr>
              <a:t>ADVERTISING</a:t>
            </a:r>
            <a:endParaRPr lang="en-US" sz="2200" b="1" dirty="0">
              <a:solidFill>
                <a:schemeClr val="tx2"/>
              </a:solidFill>
              <a:latin typeface="Lato Heavy" charset="0"/>
              <a:ea typeface="Lato Heavy" charset="0"/>
              <a:cs typeface="Lato Heavy" charset="0"/>
            </a:endParaRPr>
          </a:p>
        </p:txBody>
      </p:sp>
      <p:cxnSp>
        <p:nvCxnSpPr>
          <p:cNvPr id="49" name="Straight Connector 48"/>
          <p:cNvCxnSpPr/>
          <p:nvPr/>
        </p:nvCxnSpPr>
        <p:spPr>
          <a:xfrm>
            <a:off x="12043858" y="5825886"/>
            <a:ext cx="37914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171477" y="5114053"/>
            <a:ext cx="1656223" cy="438582"/>
          </a:xfrm>
          <a:prstGeom prst="rect">
            <a:avLst/>
          </a:prstGeom>
          <a:noFill/>
        </p:spPr>
        <p:txBody>
          <a:bodyPr wrap="none" rtlCol="0" anchor="t" anchorCtr="1">
            <a:spAutoFit/>
          </a:bodyPr>
          <a:lstStyle/>
          <a:p>
            <a:pPr algn="ctr">
              <a:lnSpc>
                <a:spcPts val="2680"/>
              </a:lnSpc>
            </a:pPr>
            <a:r>
              <a:rPr lang="en-US" sz="2200" b="1" dirty="0" smtClean="0">
                <a:solidFill>
                  <a:schemeClr val="tx2"/>
                </a:solidFill>
                <a:latin typeface="Lato Heavy" charset="0"/>
                <a:ea typeface="Lato Heavy" charset="0"/>
                <a:cs typeface="Lato Heavy" charset="0"/>
              </a:rPr>
              <a:t>RESEARCH</a:t>
            </a:r>
            <a:endParaRPr lang="en-US" sz="2200" b="1" dirty="0">
              <a:solidFill>
                <a:schemeClr val="tx2"/>
              </a:solidFill>
              <a:latin typeface="Lato Heavy" charset="0"/>
              <a:ea typeface="Lato Heavy" charset="0"/>
              <a:cs typeface="Lato Heavy" charset="0"/>
            </a:endParaRPr>
          </a:p>
        </p:txBody>
      </p:sp>
      <p:cxnSp>
        <p:nvCxnSpPr>
          <p:cNvPr id="55" name="Straight Connector 54"/>
          <p:cNvCxnSpPr/>
          <p:nvPr/>
        </p:nvCxnSpPr>
        <p:spPr>
          <a:xfrm>
            <a:off x="4865775" y="5825886"/>
            <a:ext cx="37914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18508405" y="5114053"/>
            <a:ext cx="1694696" cy="438582"/>
          </a:xfrm>
          <a:prstGeom prst="rect">
            <a:avLst/>
          </a:prstGeom>
          <a:noFill/>
        </p:spPr>
        <p:txBody>
          <a:bodyPr wrap="none" rtlCol="0" anchor="t" anchorCtr="1">
            <a:spAutoFit/>
          </a:bodyPr>
          <a:lstStyle/>
          <a:p>
            <a:pPr algn="ctr">
              <a:lnSpc>
                <a:spcPts val="2680"/>
              </a:lnSpc>
            </a:pPr>
            <a:r>
              <a:rPr lang="en-US" sz="2200" b="1" dirty="0" smtClean="0">
                <a:solidFill>
                  <a:schemeClr val="tx2"/>
                </a:solidFill>
                <a:latin typeface="Lato Heavy" charset="0"/>
                <a:ea typeface="Lato Heavy" charset="0"/>
                <a:cs typeface="Lato Heavy" charset="0"/>
              </a:rPr>
              <a:t>BRANDING</a:t>
            </a:r>
            <a:endParaRPr lang="en-US" sz="2200" b="1" dirty="0">
              <a:solidFill>
                <a:schemeClr val="tx2"/>
              </a:solidFill>
              <a:latin typeface="Lato Heavy" charset="0"/>
              <a:ea typeface="Lato Heavy" charset="0"/>
              <a:cs typeface="Lato Heavy" charset="0"/>
            </a:endParaRPr>
          </a:p>
        </p:txBody>
      </p:sp>
      <p:cxnSp>
        <p:nvCxnSpPr>
          <p:cNvPr id="81" name="Straight Connector 80"/>
          <p:cNvCxnSpPr/>
          <p:nvPr/>
        </p:nvCxnSpPr>
        <p:spPr>
          <a:xfrm>
            <a:off x="19221941" y="5825886"/>
            <a:ext cx="37914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8" name="Subtitle 2"/>
          <p:cNvSpPr txBox="1">
            <a:spLocks/>
          </p:cNvSpPr>
          <p:nvPr/>
        </p:nvSpPr>
        <p:spPr>
          <a:xfrm>
            <a:off x="17232156" y="6010489"/>
            <a:ext cx="4358711" cy="124553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dirty="0" smtClean="0">
                <a:solidFill>
                  <a:schemeClr val="tx1"/>
                </a:solidFill>
                <a:latin typeface="Lato Light" charset="0"/>
                <a:ea typeface="Lato Light" charset="0"/>
                <a:cs typeface="Lato Light" charset="0"/>
              </a:rPr>
              <a:t>Frequently, your initial font choice is taken out</a:t>
            </a:r>
            <a:endParaRPr lang="en-US" dirty="0">
              <a:solidFill>
                <a:schemeClr val="tx1"/>
              </a:solidFill>
              <a:latin typeface="Lato Light" charset="0"/>
              <a:ea typeface="Lato Light" charset="0"/>
              <a:cs typeface="Lato Light" charset="0"/>
            </a:endParaRPr>
          </a:p>
        </p:txBody>
      </p:sp>
      <p:sp>
        <p:nvSpPr>
          <p:cNvPr id="59" name="Subtitle 2"/>
          <p:cNvSpPr txBox="1">
            <a:spLocks/>
          </p:cNvSpPr>
          <p:nvPr/>
        </p:nvSpPr>
        <p:spPr>
          <a:xfrm>
            <a:off x="2888973" y="6010489"/>
            <a:ext cx="4358711" cy="124553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dirty="0" smtClean="0">
                <a:solidFill>
                  <a:schemeClr val="tx1"/>
                </a:solidFill>
                <a:latin typeface="Lato Light" charset="0"/>
                <a:ea typeface="Lato Light" charset="0"/>
                <a:cs typeface="Lato Light" charset="0"/>
              </a:rPr>
              <a:t>Frequently, your initial font choice is taken out</a:t>
            </a:r>
            <a:endParaRPr lang="en-US" dirty="0">
              <a:solidFill>
                <a:schemeClr val="tx1"/>
              </a:solidFill>
              <a:latin typeface="Lato Light" charset="0"/>
              <a:ea typeface="Lato Light" charset="0"/>
              <a:cs typeface="Lato Light" charset="0"/>
            </a:endParaRPr>
          </a:p>
        </p:txBody>
      </p:sp>
      <p:sp>
        <p:nvSpPr>
          <p:cNvPr id="60" name="Subtitle 2"/>
          <p:cNvSpPr txBox="1">
            <a:spLocks/>
          </p:cNvSpPr>
          <p:nvPr/>
        </p:nvSpPr>
        <p:spPr>
          <a:xfrm>
            <a:off x="10042925" y="6010489"/>
            <a:ext cx="4358711" cy="124553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dirty="0" smtClean="0">
                <a:solidFill>
                  <a:schemeClr val="tx1"/>
                </a:solidFill>
                <a:latin typeface="Lato Light" charset="0"/>
                <a:ea typeface="Lato Light" charset="0"/>
                <a:cs typeface="Lato Light" charset="0"/>
              </a:rPr>
              <a:t>Frequently, your initial font choice is taken out</a:t>
            </a:r>
            <a:endParaRPr lang="en-US" dirty="0">
              <a:solidFill>
                <a:schemeClr val="tx1"/>
              </a:solidFill>
              <a:latin typeface="Lato Light" charset="0"/>
              <a:ea typeface="Lato Light" charset="0"/>
              <a:cs typeface="Lato Light" charset="0"/>
            </a:endParaRPr>
          </a:p>
        </p:txBody>
      </p:sp>
      <p:sp>
        <p:nvSpPr>
          <p:cNvPr id="63" name="Subtitle 2"/>
          <p:cNvSpPr txBox="1">
            <a:spLocks/>
          </p:cNvSpPr>
          <p:nvPr/>
        </p:nvSpPr>
        <p:spPr>
          <a:xfrm>
            <a:off x="2888973" y="10577388"/>
            <a:ext cx="4358711" cy="124553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dirty="0" smtClean="0">
                <a:solidFill>
                  <a:schemeClr val="tx1"/>
                </a:solidFill>
                <a:latin typeface="Lato Light" charset="0"/>
                <a:ea typeface="Lato Light" charset="0"/>
                <a:cs typeface="Lato Light" charset="0"/>
              </a:rPr>
              <a:t>Frequently, your initial font choice is taken out</a:t>
            </a:r>
            <a:endParaRPr lang="en-US" dirty="0">
              <a:solidFill>
                <a:schemeClr val="tx1"/>
              </a:solidFill>
              <a:latin typeface="Lato Light" charset="0"/>
              <a:ea typeface="Lato Light" charset="0"/>
              <a:cs typeface="Lato Light" charset="0"/>
            </a:endParaRPr>
          </a:p>
        </p:txBody>
      </p:sp>
      <p:sp>
        <p:nvSpPr>
          <p:cNvPr id="64" name="Subtitle 2"/>
          <p:cNvSpPr txBox="1">
            <a:spLocks/>
          </p:cNvSpPr>
          <p:nvPr/>
        </p:nvSpPr>
        <p:spPr>
          <a:xfrm>
            <a:off x="10042925" y="10577388"/>
            <a:ext cx="4358711" cy="124553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dirty="0" smtClean="0">
                <a:solidFill>
                  <a:schemeClr val="tx1"/>
                </a:solidFill>
                <a:latin typeface="Lato Light" charset="0"/>
                <a:ea typeface="Lato Light" charset="0"/>
                <a:cs typeface="Lato Light" charset="0"/>
              </a:rPr>
              <a:t>Frequently, your initial font choice is taken out</a:t>
            </a:r>
            <a:endParaRPr lang="en-US" dirty="0">
              <a:solidFill>
                <a:schemeClr val="tx1"/>
              </a:solidFill>
              <a:latin typeface="Lato Light" charset="0"/>
              <a:ea typeface="Lato Light" charset="0"/>
              <a:cs typeface="Lato Light" charset="0"/>
            </a:endParaRPr>
          </a:p>
        </p:txBody>
      </p:sp>
      <p:sp>
        <p:nvSpPr>
          <p:cNvPr id="85" name="Oval 84"/>
          <p:cNvSpPr/>
          <p:nvPr/>
        </p:nvSpPr>
        <p:spPr>
          <a:xfrm>
            <a:off x="18598174" y="3311370"/>
            <a:ext cx="1482356" cy="14823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87" name="Oval 86"/>
          <p:cNvSpPr/>
          <p:nvPr/>
        </p:nvSpPr>
        <p:spPr>
          <a:xfrm>
            <a:off x="4256136" y="3311370"/>
            <a:ext cx="1482356" cy="14823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89" name="Oval 88"/>
          <p:cNvSpPr/>
          <p:nvPr/>
        </p:nvSpPr>
        <p:spPr>
          <a:xfrm>
            <a:off x="11482120" y="3311370"/>
            <a:ext cx="1482356" cy="14823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92" name="Oval 91"/>
          <p:cNvSpPr/>
          <p:nvPr/>
        </p:nvSpPr>
        <p:spPr>
          <a:xfrm>
            <a:off x="18598174" y="7858998"/>
            <a:ext cx="1482356" cy="14823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94" name="Oval 93"/>
          <p:cNvSpPr/>
          <p:nvPr/>
        </p:nvSpPr>
        <p:spPr>
          <a:xfrm>
            <a:off x="4256136" y="7858998"/>
            <a:ext cx="1482356" cy="148235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96" name="Oval 95"/>
          <p:cNvSpPr/>
          <p:nvPr/>
        </p:nvSpPr>
        <p:spPr>
          <a:xfrm>
            <a:off x="11482120" y="7858998"/>
            <a:ext cx="1482356" cy="148235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98" name="Shape 2588"/>
          <p:cNvSpPr/>
          <p:nvPr/>
        </p:nvSpPr>
        <p:spPr>
          <a:xfrm>
            <a:off x="4667812" y="8278680"/>
            <a:ext cx="703608" cy="639668"/>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Lato Regular" charset="0"/>
              <a:ea typeface="Lato Regular" charset="0"/>
              <a:cs typeface="Lato Regular" charset="0"/>
            </a:endParaRPr>
          </a:p>
        </p:txBody>
      </p:sp>
      <p:sp>
        <p:nvSpPr>
          <p:cNvPr id="99" name="Shape 2641"/>
          <p:cNvSpPr/>
          <p:nvPr/>
        </p:nvSpPr>
        <p:spPr>
          <a:xfrm>
            <a:off x="19003143" y="8357891"/>
            <a:ext cx="709450" cy="451468"/>
          </a:xfrm>
          <a:custGeom>
            <a:avLst/>
            <a:gdLst/>
            <a:ahLst/>
            <a:cxnLst>
              <a:cxn ang="0">
                <a:pos x="wd2" y="hd2"/>
              </a:cxn>
              <a:cxn ang="5400000">
                <a:pos x="wd2" y="hd2"/>
              </a:cxn>
              <a:cxn ang="10800000">
                <a:pos x="wd2" y="hd2"/>
              </a:cxn>
              <a:cxn ang="16200000">
                <a:pos x="wd2" y="hd2"/>
              </a:cxn>
            </a:cxnLst>
            <a:rect l="0" t="0" r="r" b="b"/>
            <a:pathLst>
              <a:path w="21600" h="21600" extrusionOk="0">
                <a:moveTo>
                  <a:pt x="20618" y="16606"/>
                </a:moveTo>
                <a:lnTo>
                  <a:pt x="16691" y="14138"/>
                </a:lnTo>
                <a:lnTo>
                  <a:pt x="16691" y="7462"/>
                </a:lnTo>
                <a:lnTo>
                  <a:pt x="20618" y="4994"/>
                </a:lnTo>
                <a:cubicBezTo>
                  <a:pt x="20618" y="4994"/>
                  <a:pt x="20618" y="16606"/>
                  <a:pt x="20618" y="16606"/>
                </a:cubicBezTo>
                <a:close/>
                <a:moveTo>
                  <a:pt x="21109" y="3086"/>
                </a:moveTo>
                <a:cubicBezTo>
                  <a:pt x="21030" y="3086"/>
                  <a:pt x="20958" y="3122"/>
                  <a:pt x="20892" y="3174"/>
                </a:cubicBezTo>
                <a:lnTo>
                  <a:pt x="20890" y="3167"/>
                </a:lnTo>
                <a:lnTo>
                  <a:pt x="16018" y="6229"/>
                </a:lnTo>
                <a:cubicBezTo>
                  <a:pt x="16013" y="6233"/>
                  <a:pt x="16008" y="6235"/>
                  <a:pt x="16003" y="6239"/>
                </a:cubicBezTo>
                <a:lnTo>
                  <a:pt x="15980" y="6252"/>
                </a:lnTo>
                <a:lnTo>
                  <a:pt x="15983" y="6260"/>
                </a:lnTo>
                <a:cubicBezTo>
                  <a:pt x="15822" y="6387"/>
                  <a:pt x="15709" y="6641"/>
                  <a:pt x="15709" y="6943"/>
                </a:cubicBezTo>
                <a:lnTo>
                  <a:pt x="15709" y="14657"/>
                </a:lnTo>
                <a:cubicBezTo>
                  <a:pt x="15709" y="14959"/>
                  <a:pt x="15822" y="15213"/>
                  <a:pt x="15983" y="15340"/>
                </a:cubicBezTo>
                <a:lnTo>
                  <a:pt x="15980" y="15347"/>
                </a:lnTo>
                <a:lnTo>
                  <a:pt x="16002" y="15360"/>
                </a:lnTo>
                <a:cubicBezTo>
                  <a:pt x="16008" y="15365"/>
                  <a:pt x="16013" y="15368"/>
                  <a:pt x="16018" y="15371"/>
                </a:cubicBezTo>
                <a:lnTo>
                  <a:pt x="20890" y="18433"/>
                </a:lnTo>
                <a:lnTo>
                  <a:pt x="20892" y="18426"/>
                </a:lnTo>
                <a:cubicBezTo>
                  <a:pt x="20958" y="18478"/>
                  <a:pt x="21030" y="18514"/>
                  <a:pt x="21109" y="18514"/>
                </a:cubicBezTo>
                <a:cubicBezTo>
                  <a:pt x="21380" y="18514"/>
                  <a:pt x="21600" y="18169"/>
                  <a:pt x="21600" y="17743"/>
                </a:cubicBezTo>
                <a:lnTo>
                  <a:pt x="21600" y="3857"/>
                </a:lnTo>
                <a:cubicBezTo>
                  <a:pt x="21600" y="3431"/>
                  <a:pt x="21380" y="3086"/>
                  <a:pt x="21109" y="3086"/>
                </a:cubicBezTo>
                <a:moveTo>
                  <a:pt x="13745" y="18514"/>
                </a:moveTo>
                <a:cubicBezTo>
                  <a:pt x="13745" y="19367"/>
                  <a:pt x="13306" y="20057"/>
                  <a:pt x="12764" y="20057"/>
                </a:cubicBezTo>
                <a:lnTo>
                  <a:pt x="1964" y="20057"/>
                </a:lnTo>
                <a:cubicBezTo>
                  <a:pt x="1422" y="20057"/>
                  <a:pt x="982" y="19367"/>
                  <a:pt x="982" y="18514"/>
                </a:cubicBezTo>
                <a:lnTo>
                  <a:pt x="982" y="3086"/>
                </a:lnTo>
                <a:cubicBezTo>
                  <a:pt x="982" y="2233"/>
                  <a:pt x="1422" y="1543"/>
                  <a:pt x="1964" y="1543"/>
                </a:cubicBezTo>
                <a:lnTo>
                  <a:pt x="12764" y="1543"/>
                </a:lnTo>
                <a:cubicBezTo>
                  <a:pt x="13306" y="1543"/>
                  <a:pt x="13745" y="2233"/>
                  <a:pt x="13745" y="3086"/>
                </a:cubicBezTo>
                <a:cubicBezTo>
                  <a:pt x="13745" y="3086"/>
                  <a:pt x="13745" y="18514"/>
                  <a:pt x="13745" y="18514"/>
                </a:cubicBezTo>
                <a:close/>
                <a:moveTo>
                  <a:pt x="12764" y="0"/>
                </a:moveTo>
                <a:lnTo>
                  <a:pt x="1964" y="0"/>
                </a:lnTo>
                <a:cubicBezTo>
                  <a:pt x="879" y="0"/>
                  <a:pt x="0" y="1382"/>
                  <a:pt x="0" y="3086"/>
                </a:cubicBezTo>
                <a:lnTo>
                  <a:pt x="0" y="18514"/>
                </a:lnTo>
                <a:cubicBezTo>
                  <a:pt x="0" y="20219"/>
                  <a:pt x="879" y="21600"/>
                  <a:pt x="1964" y="21600"/>
                </a:cubicBezTo>
                <a:lnTo>
                  <a:pt x="12764" y="21600"/>
                </a:lnTo>
                <a:cubicBezTo>
                  <a:pt x="13848" y="21600"/>
                  <a:pt x="14727" y="20219"/>
                  <a:pt x="14727" y="18514"/>
                </a:cubicBezTo>
                <a:lnTo>
                  <a:pt x="14727" y="3086"/>
                </a:lnTo>
                <a:cubicBezTo>
                  <a:pt x="14727" y="1382"/>
                  <a:pt x="13848" y="0"/>
                  <a:pt x="12764" y="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Lato Regular" charset="0"/>
              <a:ea typeface="Lato Regular" charset="0"/>
              <a:cs typeface="Lato Regular" charset="0"/>
            </a:endParaRPr>
          </a:p>
        </p:txBody>
      </p:sp>
      <p:sp>
        <p:nvSpPr>
          <p:cNvPr id="100" name="Shape 2688"/>
          <p:cNvSpPr/>
          <p:nvPr/>
        </p:nvSpPr>
        <p:spPr>
          <a:xfrm>
            <a:off x="11931799" y="3759155"/>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Lato Regular" charset="0"/>
              <a:ea typeface="Lato Regular" charset="0"/>
              <a:cs typeface="Lato Regular" charset="0"/>
            </a:endParaRPr>
          </a:p>
        </p:txBody>
      </p:sp>
      <p:sp>
        <p:nvSpPr>
          <p:cNvPr id="101" name="Shape 2571"/>
          <p:cNvSpPr/>
          <p:nvPr/>
        </p:nvSpPr>
        <p:spPr>
          <a:xfrm>
            <a:off x="4687169" y="3756310"/>
            <a:ext cx="691750" cy="691750"/>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Lato Regular" charset="0"/>
              <a:ea typeface="Lato Regular" charset="0"/>
              <a:cs typeface="Lato Regular" charset="0"/>
            </a:endParaRPr>
          </a:p>
        </p:txBody>
      </p:sp>
      <p:sp>
        <p:nvSpPr>
          <p:cNvPr id="102" name="Shape 2633"/>
          <p:cNvSpPr/>
          <p:nvPr/>
        </p:nvSpPr>
        <p:spPr>
          <a:xfrm>
            <a:off x="19076425" y="381897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Lato Regular" charset="0"/>
              <a:ea typeface="Lato Regular" charset="0"/>
              <a:cs typeface="Lato Regular" charset="0"/>
            </a:endParaRPr>
          </a:p>
        </p:txBody>
      </p:sp>
      <p:sp>
        <p:nvSpPr>
          <p:cNvPr id="103" name="Shape 2785"/>
          <p:cNvSpPr/>
          <p:nvPr/>
        </p:nvSpPr>
        <p:spPr>
          <a:xfrm>
            <a:off x="11976952" y="8369973"/>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16691" y="20400"/>
                </a:moveTo>
                <a:cubicBezTo>
                  <a:pt x="14522" y="20400"/>
                  <a:pt x="12764" y="18251"/>
                  <a:pt x="12764" y="15600"/>
                </a:cubicBezTo>
                <a:cubicBezTo>
                  <a:pt x="12764" y="12949"/>
                  <a:pt x="14522" y="10800"/>
                  <a:pt x="16691" y="10800"/>
                </a:cubicBezTo>
                <a:cubicBezTo>
                  <a:pt x="18860" y="10800"/>
                  <a:pt x="20618" y="12949"/>
                  <a:pt x="20618" y="15600"/>
                </a:cubicBezTo>
                <a:cubicBezTo>
                  <a:pt x="20618" y="18251"/>
                  <a:pt x="18860" y="20400"/>
                  <a:pt x="16691" y="20400"/>
                </a:cubicBezTo>
                <a:moveTo>
                  <a:pt x="12762" y="3393"/>
                </a:moveTo>
                <a:lnTo>
                  <a:pt x="12781" y="3388"/>
                </a:lnTo>
                <a:cubicBezTo>
                  <a:pt x="12870" y="2164"/>
                  <a:pt x="13702" y="1200"/>
                  <a:pt x="14727" y="1200"/>
                </a:cubicBezTo>
                <a:cubicBezTo>
                  <a:pt x="15521" y="1200"/>
                  <a:pt x="16202" y="1779"/>
                  <a:pt x="16511" y="2609"/>
                </a:cubicBezTo>
                <a:lnTo>
                  <a:pt x="16509" y="2609"/>
                </a:lnTo>
                <a:lnTo>
                  <a:pt x="19162" y="10421"/>
                </a:lnTo>
                <a:cubicBezTo>
                  <a:pt x="18436" y="9902"/>
                  <a:pt x="17593" y="9600"/>
                  <a:pt x="16691" y="9600"/>
                </a:cubicBezTo>
                <a:cubicBezTo>
                  <a:pt x="15082" y="9600"/>
                  <a:pt x="13658" y="10550"/>
                  <a:pt x="12763" y="12012"/>
                </a:cubicBezTo>
                <a:cubicBezTo>
                  <a:pt x="12763" y="12012"/>
                  <a:pt x="12762" y="3393"/>
                  <a:pt x="12762" y="3393"/>
                </a:cubicBezTo>
                <a:close/>
                <a:moveTo>
                  <a:pt x="11782" y="13200"/>
                </a:moveTo>
                <a:lnTo>
                  <a:pt x="9818" y="13200"/>
                </a:lnTo>
                <a:lnTo>
                  <a:pt x="9818" y="4800"/>
                </a:lnTo>
                <a:lnTo>
                  <a:pt x="11782" y="4800"/>
                </a:lnTo>
                <a:cubicBezTo>
                  <a:pt x="11782" y="4800"/>
                  <a:pt x="11782" y="13200"/>
                  <a:pt x="11782" y="13200"/>
                </a:cubicBezTo>
                <a:close/>
                <a:moveTo>
                  <a:pt x="11782" y="15600"/>
                </a:moveTo>
                <a:lnTo>
                  <a:pt x="9818" y="15600"/>
                </a:lnTo>
                <a:lnTo>
                  <a:pt x="9818" y="14400"/>
                </a:lnTo>
                <a:lnTo>
                  <a:pt x="11782" y="14400"/>
                </a:lnTo>
                <a:cubicBezTo>
                  <a:pt x="11782" y="14400"/>
                  <a:pt x="11782" y="15600"/>
                  <a:pt x="11782" y="15600"/>
                </a:cubicBezTo>
                <a:close/>
                <a:moveTo>
                  <a:pt x="8837" y="12012"/>
                </a:moveTo>
                <a:cubicBezTo>
                  <a:pt x="7942" y="10550"/>
                  <a:pt x="6518" y="9600"/>
                  <a:pt x="4909" y="9600"/>
                </a:cubicBezTo>
                <a:cubicBezTo>
                  <a:pt x="4007" y="9600"/>
                  <a:pt x="3164" y="9902"/>
                  <a:pt x="2438" y="10421"/>
                </a:cubicBezTo>
                <a:lnTo>
                  <a:pt x="5091" y="2609"/>
                </a:lnTo>
                <a:lnTo>
                  <a:pt x="5089" y="2609"/>
                </a:lnTo>
                <a:cubicBezTo>
                  <a:pt x="5398" y="1779"/>
                  <a:pt x="6079" y="1200"/>
                  <a:pt x="6873" y="1200"/>
                </a:cubicBezTo>
                <a:cubicBezTo>
                  <a:pt x="7898" y="1200"/>
                  <a:pt x="8730" y="2164"/>
                  <a:pt x="8819" y="3388"/>
                </a:cubicBezTo>
                <a:lnTo>
                  <a:pt x="8838" y="3393"/>
                </a:lnTo>
                <a:cubicBezTo>
                  <a:pt x="8838" y="3393"/>
                  <a:pt x="8837" y="12012"/>
                  <a:pt x="8837" y="12012"/>
                </a:cubicBezTo>
                <a:close/>
                <a:moveTo>
                  <a:pt x="4909" y="20400"/>
                </a:moveTo>
                <a:cubicBezTo>
                  <a:pt x="2740" y="20400"/>
                  <a:pt x="982" y="18251"/>
                  <a:pt x="982" y="15600"/>
                </a:cubicBezTo>
                <a:cubicBezTo>
                  <a:pt x="982" y="12949"/>
                  <a:pt x="2740" y="10800"/>
                  <a:pt x="4909" y="10800"/>
                </a:cubicBezTo>
                <a:cubicBezTo>
                  <a:pt x="7078" y="10800"/>
                  <a:pt x="8836" y="12949"/>
                  <a:pt x="8836" y="15600"/>
                </a:cubicBezTo>
                <a:cubicBezTo>
                  <a:pt x="8836" y="18251"/>
                  <a:pt x="7078" y="20400"/>
                  <a:pt x="4909" y="20400"/>
                </a:cubicBezTo>
                <a:moveTo>
                  <a:pt x="21102" y="12980"/>
                </a:moveTo>
                <a:lnTo>
                  <a:pt x="17504" y="2400"/>
                </a:lnTo>
                <a:lnTo>
                  <a:pt x="17493" y="2402"/>
                </a:lnTo>
                <a:cubicBezTo>
                  <a:pt x="17088" y="1006"/>
                  <a:pt x="16009" y="0"/>
                  <a:pt x="14727" y="0"/>
                </a:cubicBezTo>
                <a:cubicBezTo>
                  <a:pt x="13101" y="0"/>
                  <a:pt x="11782" y="1612"/>
                  <a:pt x="11782" y="3600"/>
                </a:cubicBezTo>
                <a:lnTo>
                  <a:pt x="9818" y="3600"/>
                </a:lnTo>
                <a:cubicBezTo>
                  <a:pt x="9818" y="1612"/>
                  <a:pt x="8499" y="0"/>
                  <a:pt x="6873" y="0"/>
                </a:cubicBezTo>
                <a:cubicBezTo>
                  <a:pt x="5592" y="0"/>
                  <a:pt x="4512" y="1006"/>
                  <a:pt x="4107" y="2402"/>
                </a:cubicBezTo>
                <a:lnTo>
                  <a:pt x="4096" y="2400"/>
                </a:lnTo>
                <a:lnTo>
                  <a:pt x="498" y="12980"/>
                </a:lnTo>
                <a:cubicBezTo>
                  <a:pt x="182" y="13772"/>
                  <a:pt x="0" y="14659"/>
                  <a:pt x="0" y="15600"/>
                </a:cubicBezTo>
                <a:cubicBezTo>
                  <a:pt x="0" y="18914"/>
                  <a:pt x="2198" y="21600"/>
                  <a:pt x="4909" y="21600"/>
                </a:cubicBezTo>
                <a:cubicBezTo>
                  <a:pt x="7284" y="21600"/>
                  <a:pt x="9265" y="19539"/>
                  <a:pt x="9719" y="16800"/>
                </a:cubicBezTo>
                <a:lnTo>
                  <a:pt x="11881" y="16800"/>
                </a:lnTo>
                <a:cubicBezTo>
                  <a:pt x="12335" y="19539"/>
                  <a:pt x="14316" y="21600"/>
                  <a:pt x="16691" y="21600"/>
                </a:cubicBezTo>
                <a:cubicBezTo>
                  <a:pt x="19402" y="21600"/>
                  <a:pt x="21600" y="18914"/>
                  <a:pt x="21600" y="15600"/>
                </a:cubicBezTo>
                <a:cubicBezTo>
                  <a:pt x="21600" y="14659"/>
                  <a:pt x="21418" y="13772"/>
                  <a:pt x="21102" y="12980"/>
                </a:cubicBezTo>
                <a:moveTo>
                  <a:pt x="16691" y="12000"/>
                </a:moveTo>
                <a:cubicBezTo>
                  <a:pt x="15064" y="12000"/>
                  <a:pt x="13745" y="13612"/>
                  <a:pt x="13745" y="15600"/>
                </a:cubicBezTo>
                <a:cubicBezTo>
                  <a:pt x="13745" y="15932"/>
                  <a:pt x="13965" y="16200"/>
                  <a:pt x="14236" y="16200"/>
                </a:cubicBezTo>
                <a:cubicBezTo>
                  <a:pt x="14508" y="16200"/>
                  <a:pt x="14727" y="15932"/>
                  <a:pt x="14727" y="15600"/>
                </a:cubicBezTo>
                <a:cubicBezTo>
                  <a:pt x="14727" y="14275"/>
                  <a:pt x="15606" y="13200"/>
                  <a:pt x="16691" y="13200"/>
                </a:cubicBezTo>
                <a:cubicBezTo>
                  <a:pt x="16962" y="13200"/>
                  <a:pt x="17182" y="12932"/>
                  <a:pt x="17182" y="12600"/>
                </a:cubicBezTo>
                <a:cubicBezTo>
                  <a:pt x="17182" y="12268"/>
                  <a:pt x="16962" y="12000"/>
                  <a:pt x="16691" y="12000"/>
                </a:cubicBezTo>
                <a:moveTo>
                  <a:pt x="4909" y="12000"/>
                </a:moveTo>
                <a:cubicBezTo>
                  <a:pt x="3282" y="12000"/>
                  <a:pt x="1964" y="13612"/>
                  <a:pt x="1964" y="15600"/>
                </a:cubicBezTo>
                <a:cubicBezTo>
                  <a:pt x="1964" y="15932"/>
                  <a:pt x="2183" y="16200"/>
                  <a:pt x="2455" y="16200"/>
                </a:cubicBezTo>
                <a:cubicBezTo>
                  <a:pt x="2726" y="16200"/>
                  <a:pt x="2945" y="15932"/>
                  <a:pt x="2945" y="15600"/>
                </a:cubicBezTo>
                <a:cubicBezTo>
                  <a:pt x="2945" y="14275"/>
                  <a:pt x="3825" y="13200"/>
                  <a:pt x="4909" y="13200"/>
                </a:cubicBezTo>
                <a:cubicBezTo>
                  <a:pt x="5180" y="13200"/>
                  <a:pt x="5400" y="12932"/>
                  <a:pt x="5400" y="12600"/>
                </a:cubicBezTo>
                <a:cubicBezTo>
                  <a:pt x="5400" y="12268"/>
                  <a:pt x="5180" y="12000"/>
                  <a:pt x="4909" y="1200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Lato Regular" charset="0"/>
              <a:ea typeface="Lato Regular" charset="0"/>
              <a:cs typeface="Lato Regular" charset="0"/>
            </a:endParaRPr>
          </a:p>
        </p:txBody>
      </p:sp>
      <p:sp>
        <p:nvSpPr>
          <p:cNvPr id="104" name="Subtitle 2"/>
          <p:cNvSpPr txBox="1">
            <a:spLocks/>
          </p:cNvSpPr>
          <p:nvPr/>
        </p:nvSpPr>
        <p:spPr>
          <a:xfrm>
            <a:off x="17232156" y="10577388"/>
            <a:ext cx="4358711" cy="124553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dirty="0" smtClean="0">
                <a:solidFill>
                  <a:schemeClr val="tx1"/>
                </a:solidFill>
                <a:latin typeface="Lato Light" charset="0"/>
                <a:ea typeface="Lato Light" charset="0"/>
                <a:cs typeface="Lato Light" charset="0"/>
              </a:rPr>
              <a:t>Frequently, your initial font choice is taken out</a:t>
            </a:r>
            <a:endParaRPr lang="en-US" dirty="0">
              <a:solidFill>
                <a:schemeClr val="tx1"/>
              </a:solidFill>
              <a:latin typeface="Lato Light" charset="0"/>
              <a:ea typeface="Lato Light" charset="0"/>
              <a:cs typeface="Lato Light" charset="0"/>
            </a:endParaRPr>
          </a:p>
        </p:txBody>
      </p:sp>
      <p:sp>
        <p:nvSpPr>
          <p:cNvPr id="35" name="Rectangle 34"/>
          <p:cNvSpPr>
            <a:spLocks/>
          </p:cNvSpPr>
          <p:nvPr/>
        </p:nvSpPr>
        <p:spPr bwMode="auto">
          <a:xfrm>
            <a:off x="9015070" y="884637"/>
            <a:ext cx="6426439"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r>
              <a:rPr lang="en-US" sz="7200" b="1" dirty="0" smtClean="0">
                <a:solidFill>
                  <a:schemeClr val="tx2"/>
                </a:solidFill>
                <a:latin typeface="Montserrat" charset="0"/>
                <a:ea typeface="Montserrat" charset="0"/>
                <a:cs typeface="Montserrat" charset="0"/>
                <a:sym typeface="Bebas Neue" charset="0"/>
              </a:rPr>
              <a:t>The Solutions</a:t>
            </a:r>
            <a:endParaRPr lang="en-US" sz="7200" b="1" dirty="0">
              <a:solidFill>
                <a:schemeClr val="tx2"/>
              </a:solidFill>
              <a:latin typeface="Montserrat" charset="0"/>
              <a:ea typeface="Montserrat" charset="0"/>
              <a:cs typeface="Montserrat" charset="0"/>
              <a:sym typeface="Bebas Neue" charset="0"/>
            </a:endParaRPr>
          </a:p>
        </p:txBody>
      </p:sp>
      <p:cxnSp>
        <p:nvCxnSpPr>
          <p:cNvPr id="38" name="Straight Connector 37"/>
          <p:cNvCxnSpPr/>
          <p:nvPr/>
        </p:nvCxnSpPr>
        <p:spPr>
          <a:xfrm flipV="1">
            <a:off x="11795797" y="2328871"/>
            <a:ext cx="741120" cy="42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08163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a:spLocks/>
          </p:cNvSpPr>
          <p:nvPr/>
        </p:nvSpPr>
        <p:spPr bwMode="auto">
          <a:xfrm>
            <a:off x="8006787" y="884637"/>
            <a:ext cx="8443017"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r>
              <a:rPr lang="en-US" sz="7200" b="1" dirty="0" smtClean="0">
                <a:solidFill>
                  <a:schemeClr val="tx2"/>
                </a:solidFill>
                <a:latin typeface="Montserrat" charset="0"/>
                <a:ea typeface="Montserrat" charset="0"/>
                <a:cs typeface="Montserrat" charset="0"/>
                <a:sym typeface="Bebas Neue" charset="0"/>
              </a:rPr>
              <a:t>Market Validation</a:t>
            </a:r>
            <a:endParaRPr lang="en-US" sz="7200" b="1" dirty="0">
              <a:solidFill>
                <a:schemeClr val="tx2"/>
              </a:solidFill>
              <a:latin typeface="Montserrat" charset="0"/>
              <a:ea typeface="Montserrat" charset="0"/>
              <a:cs typeface="Montserrat" charset="0"/>
              <a:sym typeface="Bebas Neue" charset="0"/>
            </a:endParaRPr>
          </a:p>
        </p:txBody>
      </p:sp>
      <p:cxnSp>
        <p:nvCxnSpPr>
          <p:cNvPr id="38" name="Straight Connector 37"/>
          <p:cNvCxnSpPr/>
          <p:nvPr/>
        </p:nvCxnSpPr>
        <p:spPr>
          <a:xfrm flipV="1">
            <a:off x="11795797" y="2328871"/>
            <a:ext cx="741120" cy="42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Oval 33"/>
          <p:cNvSpPr>
            <a:spLocks noChangeAspect="1"/>
          </p:cNvSpPr>
          <p:nvPr/>
        </p:nvSpPr>
        <p:spPr>
          <a:xfrm rot="5400000">
            <a:off x="14353304" y="3449082"/>
            <a:ext cx="4535194" cy="4535194"/>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39" name="Oval 38"/>
          <p:cNvSpPr>
            <a:spLocks noChangeAspect="1"/>
          </p:cNvSpPr>
          <p:nvPr/>
        </p:nvSpPr>
        <p:spPr>
          <a:xfrm rot="5400000">
            <a:off x="5333584" y="3449082"/>
            <a:ext cx="4535194" cy="4535194"/>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42" name="Oval 41"/>
          <p:cNvSpPr>
            <a:spLocks noChangeAspect="1"/>
          </p:cNvSpPr>
          <p:nvPr/>
        </p:nvSpPr>
        <p:spPr>
          <a:xfrm rot="5400000">
            <a:off x="14609221" y="3706514"/>
            <a:ext cx="4023360" cy="40233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43" name="Oval 42"/>
          <p:cNvSpPr>
            <a:spLocks noChangeAspect="1"/>
          </p:cNvSpPr>
          <p:nvPr/>
        </p:nvSpPr>
        <p:spPr>
          <a:xfrm rot="5400000">
            <a:off x="5589501" y="3706514"/>
            <a:ext cx="4023360" cy="40233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46" name="Shape 2641"/>
          <p:cNvSpPr/>
          <p:nvPr/>
        </p:nvSpPr>
        <p:spPr>
          <a:xfrm>
            <a:off x="6957224" y="5319183"/>
            <a:ext cx="1300130" cy="827354"/>
          </a:xfrm>
          <a:custGeom>
            <a:avLst/>
            <a:gdLst/>
            <a:ahLst/>
            <a:cxnLst>
              <a:cxn ang="0">
                <a:pos x="wd2" y="hd2"/>
              </a:cxn>
              <a:cxn ang="5400000">
                <a:pos x="wd2" y="hd2"/>
              </a:cxn>
              <a:cxn ang="10800000">
                <a:pos x="wd2" y="hd2"/>
              </a:cxn>
              <a:cxn ang="16200000">
                <a:pos x="wd2" y="hd2"/>
              </a:cxn>
            </a:cxnLst>
            <a:rect l="0" t="0" r="r" b="b"/>
            <a:pathLst>
              <a:path w="21600" h="21600" extrusionOk="0">
                <a:moveTo>
                  <a:pt x="20618" y="16606"/>
                </a:moveTo>
                <a:lnTo>
                  <a:pt x="16691" y="14138"/>
                </a:lnTo>
                <a:lnTo>
                  <a:pt x="16691" y="7462"/>
                </a:lnTo>
                <a:lnTo>
                  <a:pt x="20618" y="4994"/>
                </a:lnTo>
                <a:cubicBezTo>
                  <a:pt x="20618" y="4994"/>
                  <a:pt x="20618" y="16606"/>
                  <a:pt x="20618" y="16606"/>
                </a:cubicBezTo>
                <a:close/>
                <a:moveTo>
                  <a:pt x="21109" y="3086"/>
                </a:moveTo>
                <a:cubicBezTo>
                  <a:pt x="21030" y="3086"/>
                  <a:pt x="20958" y="3122"/>
                  <a:pt x="20892" y="3174"/>
                </a:cubicBezTo>
                <a:lnTo>
                  <a:pt x="20890" y="3167"/>
                </a:lnTo>
                <a:lnTo>
                  <a:pt x="16018" y="6229"/>
                </a:lnTo>
                <a:cubicBezTo>
                  <a:pt x="16013" y="6233"/>
                  <a:pt x="16008" y="6235"/>
                  <a:pt x="16003" y="6239"/>
                </a:cubicBezTo>
                <a:lnTo>
                  <a:pt x="15980" y="6252"/>
                </a:lnTo>
                <a:lnTo>
                  <a:pt x="15983" y="6260"/>
                </a:lnTo>
                <a:cubicBezTo>
                  <a:pt x="15822" y="6387"/>
                  <a:pt x="15709" y="6641"/>
                  <a:pt x="15709" y="6943"/>
                </a:cubicBezTo>
                <a:lnTo>
                  <a:pt x="15709" y="14657"/>
                </a:lnTo>
                <a:cubicBezTo>
                  <a:pt x="15709" y="14959"/>
                  <a:pt x="15822" y="15213"/>
                  <a:pt x="15983" y="15340"/>
                </a:cubicBezTo>
                <a:lnTo>
                  <a:pt x="15980" y="15347"/>
                </a:lnTo>
                <a:lnTo>
                  <a:pt x="16002" y="15360"/>
                </a:lnTo>
                <a:cubicBezTo>
                  <a:pt x="16008" y="15365"/>
                  <a:pt x="16013" y="15368"/>
                  <a:pt x="16018" y="15371"/>
                </a:cubicBezTo>
                <a:lnTo>
                  <a:pt x="20890" y="18433"/>
                </a:lnTo>
                <a:lnTo>
                  <a:pt x="20892" y="18426"/>
                </a:lnTo>
                <a:cubicBezTo>
                  <a:pt x="20958" y="18478"/>
                  <a:pt x="21030" y="18514"/>
                  <a:pt x="21109" y="18514"/>
                </a:cubicBezTo>
                <a:cubicBezTo>
                  <a:pt x="21380" y="18514"/>
                  <a:pt x="21600" y="18169"/>
                  <a:pt x="21600" y="17743"/>
                </a:cubicBezTo>
                <a:lnTo>
                  <a:pt x="21600" y="3857"/>
                </a:lnTo>
                <a:cubicBezTo>
                  <a:pt x="21600" y="3431"/>
                  <a:pt x="21380" y="3086"/>
                  <a:pt x="21109" y="3086"/>
                </a:cubicBezTo>
                <a:moveTo>
                  <a:pt x="13745" y="18514"/>
                </a:moveTo>
                <a:cubicBezTo>
                  <a:pt x="13745" y="19367"/>
                  <a:pt x="13306" y="20057"/>
                  <a:pt x="12764" y="20057"/>
                </a:cubicBezTo>
                <a:lnTo>
                  <a:pt x="1964" y="20057"/>
                </a:lnTo>
                <a:cubicBezTo>
                  <a:pt x="1422" y="20057"/>
                  <a:pt x="982" y="19367"/>
                  <a:pt x="982" y="18514"/>
                </a:cubicBezTo>
                <a:lnTo>
                  <a:pt x="982" y="3086"/>
                </a:lnTo>
                <a:cubicBezTo>
                  <a:pt x="982" y="2233"/>
                  <a:pt x="1422" y="1543"/>
                  <a:pt x="1964" y="1543"/>
                </a:cubicBezTo>
                <a:lnTo>
                  <a:pt x="12764" y="1543"/>
                </a:lnTo>
                <a:cubicBezTo>
                  <a:pt x="13306" y="1543"/>
                  <a:pt x="13745" y="2233"/>
                  <a:pt x="13745" y="3086"/>
                </a:cubicBezTo>
                <a:cubicBezTo>
                  <a:pt x="13745" y="3086"/>
                  <a:pt x="13745" y="18514"/>
                  <a:pt x="13745" y="18514"/>
                </a:cubicBezTo>
                <a:close/>
                <a:moveTo>
                  <a:pt x="12764" y="0"/>
                </a:moveTo>
                <a:lnTo>
                  <a:pt x="1964" y="0"/>
                </a:lnTo>
                <a:cubicBezTo>
                  <a:pt x="879" y="0"/>
                  <a:pt x="0" y="1382"/>
                  <a:pt x="0" y="3086"/>
                </a:cubicBezTo>
                <a:lnTo>
                  <a:pt x="0" y="18514"/>
                </a:lnTo>
                <a:cubicBezTo>
                  <a:pt x="0" y="20219"/>
                  <a:pt x="879" y="21600"/>
                  <a:pt x="1964" y="21600"/>
                </a:cubicBezTo>
                <a:lnTo>
                  <a:pt x="12764" y="21600"/>
                </a:lnTo>
                <a:cubicBezTo>
                  <a:pt x="13848" y="21600"/>
                  <a:pt x="14727" y="20219"/>
                  <a:pt x="14727" y="18514"/>
                </a:cubicBezTo>
                <a:lnTo>
                  <a:pt x="14727" y="3086"/>
                </a:lnTo>
                <a:cubicBezTo>
                  <a:pt x="14727" y="1382"/>
                  <a:pt x="13848" y="0"/>
                  <a:pt x="12764" y="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Lato Regular" charset="0"/>
              <a:ea typeface="Lato Regular" charset="0"/>
              <a:cs typeface="Lato Regular" charset="0"/>
            </a:endParaRPr>
          </a:p>
        </p:txBody>
      </p:sp>
      <p:sp>
        <p:nvSpPr>
          <p:cNvPr id="47" name="Shape 2688"/>
          <p:cNvSpPr/>
          <p:nvPr/>
        </p:nvSpPr>
        <p:spPr>
          <a:xfrm>
            <a:off x="15976945" y="5082796"/>
            <a:ext cx="1300128" cy="1300128"/>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Lato Regular" charset="0"/>
              <a:ea typeface="Lato Regular" charset="0"/>
              <a:cs typeface="Lato Regular" charset="0"/>
            </a:endParaRPr>
          </a:p>
        </p:txBody>
      </p:sp>
      <p:sp>
        <p:nvSpPr>
          <p:cNvPr id="50" name="TextBox 49"/>
          <p:cNvSpPr txBox="1"/>
          <p:nvPr/>
        </p:nvSpPr>
        <p:spPr>
          <a:xfrm>
            <a:off x="14335690" y="8488436"/>
            <a:ext cx="4588115" cy="1323439"/>
          </a:xfrm>
          <a:prstGeom prst="rect">
            <a:avLst/>
          </a:prstGeom>
          <a:noFill/>
        </p:spPr>
        <p:txBody>
          <a:bodyPr wrap="none" rtlCol="0" anchor="ctr" anchorCtr="0">
            <a:spAutoFit/>
          </a:bodyPr>
          <a:lstStyle/>
          <a:p>
            <a:pPr algn="ctr"/>
            <a:r>
              <a:rPr lang="en-US" sz="8000" b="1" dirty="0" smtClean="0">
                <a:solidFill>
                  <a:schemeClr val="tx2"/>
                </a:solidFill>
                <a:latin typeface="Lato" charset="0"/>
                <a:ea typeface="Lato" charset="0"/>
                <a:cs typeface="Lato" charset="0"/>
              </a:rPr>
              <a:t>$980,400</a:t>
            </a:r>
            <a:endParaRPr lang="en-US" sz="8000" b="1" dirty="0">
              <a:solidFill>
                <a:schemeClr val="tx2"/>
              </a:solidFill>
              <a:latin typeface="Lato" charset="0"/>
              <a:ea typeface="Lato" charset="0"/>
              <a:cs typeface="Lato" charset="0"/>
            </a:endParaRPr>
          </a:p>
        </p:txBody>
      </p:sp>
      <p:sp>
        <p:nvSpPr>
          <p:cNvPr id="51" name="TextBox 50"/>
          <p:cNvSpPr txBox="1"/>
          <p:nvPr/>
        </p:nvSpPr>
        <p:spPr>
          <a:xfrm>
            <a:off x="5317583" y="8455565"/>
            <a:ext cx="4588115" cy="1323439"/>
          </a:xfrm>
          <a:prstGeom prst="rect">
            <a:avLst/>
          </a:prstGeom>
          <a:noFill/>
        </p:spPr>
        <p:txBody>
          <a:bodyPr wrap="none" rtlCol="0" anchor="ctr" anchorCtr="0">
            <a:spAutoFit/>
          </a:bodyPr>
          <a:lstStyle/>
          <a:p>
            <a:pPr algn="ctr"/>
            <a:r>
              <a:rPr lang="en-US" sz="8000" b="1" dirty="0" smtClean="0">
                <a:solidFill>
                  <a:schemeClr val="tx2"/>
                </a:solidFill>
                <a:latin typeface="Lato" charset="0"/>
                <a:ea typeface="Lato" charset="0"/>
                <a:cs typeface="Lato" charset="0"/>
              </a:rPr>
              <a:t>$345,000</a:t>
            </a:r>
            <a:endParaRPr lang="en-US" sz="8000" b="1" dirty="0">
              <a:solidFill>
                <a:schemeClr val="tx2"/>
              </a:solidFill>
              <a:latin typeface="Lato" charset="0"/>
              <a:ea typeface="Lato" charset="0"/>
              <a:cs typeface="Lato" charset="0"/>
            </a:endParaRPr>
          </a:p>
        </p:txBody>
      </p:sp>
      <p:sp>
        <p:nvSpPr>
          <p:cNvPr id="53" name="Subtitle 2"/>
          <p:cNvSpPr txBox="1">
            <a:spLocks/>
          </p:cNvSpPr>
          <p:nvPr/>
        </p:nvSpPr>
        <p:spPr>
          <a:xfrm>
            <a:off x="14447471" y="9868212"/>
            <a:ext cx="4358711" cy="124553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dirty="0" smtClean="0">
                <a:solidFill>
                  <a:schemeClr val="tx1"/>
                </a:solidFill>
                <a:latin typeface="Lato Light" charset="0"/>
                <a:ea typeface="Lato Light" charset="0"/>
                <a:cs typeface="Lato Light" charset="0"/>
              </a:rPr>
              <a:t>Frequently, your initial font choice is taken out</a:t>
            </a:r>
            <a:endParaRPr lang="en-US" dirty="0">
              <a:solidFill>
                <a:schemeClr val="tx1"/>
              </a:solidFill>
              <a:latin typeface="Lato Light" charset="0"/>
              <a:ea typeface="Lato Light" charset="0"/>
              <a:cs typeface="Lato Light" charset="0"/>
            </a:endParaRPr>
          </a:p>
        </p:txBody>
      </p:sp>
      <p:sp>
        <p:nvSpPr>
          <p:cNvPr id="54" name="Subtitle 2"/>
          <p:cNvSpPr txBox="1">
            <a:spLocks/>
          </p:cNvSpPr>
          <p:nvPr/>
        </p:nvSpPr>
        <p:spPr>
          <a:xfrm>
            <a:off x="5427933" y="9868212"/>
            <a:ext cx="4358711" cy="124553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dirty="0" smtClean="0">
                <a:solidFill>
                  <a:schemeClr val="tx1"/>
                </a:solidFill>
                <a:latin typeface="Lato Light" charset="0"/>
                <a:ea typeface="Lato Light" charset="0"/>
                <a:cs typeface="Lato Light" charset="0"/>
              </a:rPr>
              <a:t>Frequently, your initial font choice is taken out</a:t>
            </a:r>
            <a:endParaRPr lang="en-US" dirty="0">
              <a:solidFill>
                <a:schemeClr val="tx1"/>
              </a:solidFill>
              <a:latin typeface="Lato Light" charset="0"/>
              <a:ea typeface="Lato Light" charset="0"/>
              <a:cs typeface="Lato Light" charset="0"/>
            </a:endParaRPr>
          </a:p>
        </p:txBody>
      </p:sp>
    </p:spTree>
    <p:extLst>
      <p:ext uri="{BB962C8B-B14F-4D97-AF65-F5344CB8AC3E}">
        <p14:creationId xmlns:p14="http://schemas.microsoft.com/office/powerpoint/2010/main" val="15703995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Default Theme">
  <a:themeElements>
    <a:clrScheme name="Aura Dark">
      <a:dk1>
        <a:srgbClr val="FFFFFF"/>
      </a:dk1>
      <a:lt1>
        <a:srgbClr val="FFFFFF"/>
      </a:lt1>
      <a:dk2>
        <a:srgbClr val="FFFFFF"/>
      </a:dk2>
      <a:lt2>
        <a:srgbClr val="1C2835"/>
      </a:lt2>
      <a:accent1>
        <a:srgbClr val="00B7D5"/>
      </a:accent1>
      <a:accent2>
        <a:srgbClr val="03D1AF"/>
      </a:accent2>
      <a:accent3>
        <a:srgbClr val="E69E00"/>
      </a:accent3>
      <a:accent4>
        <a:srgbClr val="FF7043"/>
      </a:accent4>
      <a:accent5>
        <a:srgbClr val="2E2E35"/>
      </a:accent5>
      <a:accent6>
        <a:srgbClr val="999AA0"/>
      </a:accent6>
      <a:hlink>
        <a:srgbClr val="F33B48"/>
      </a:hlink>
      <a:folHlink>
        <a:srgbClr val="FFC000"/>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27355</TotalTime>
  <Words>2529</Words>
  <Application>Microsoft Macintosh PowerPoint</Application>
  <PresentationFormat>Custom</PresentationFormat>
  <Paragraphs>277</Paragraphs>
  <Slides>40</Slides>
  <Notes>11</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40</vt:i4>
      </vt:variant>
    </vt:vector>
  </HeadingPairs>
  <TitlesOfParts>
    <vt:vector size="59" baseType="lpstr">
      <vt:lpstr>Bebas Neue</vt:lpstr>
      <vt:lpstr>Calibri Light</vt:lpstr>
      <vt:lpstr>Gill Sans</vt:lpstr>
      <vt:lpstr>Karla</vt:lpstr>
      <vt:lpstr>Lato</vt:lpstr>
      <vt:lpstr>Lato Black</vt:lpstr>
      <vt:lpstr>Lato Bold</vt:lpstr>
      <vt:lpstr>Lato Heavy</vt:lpstr>
      <vt:lpstr>Lato Light</vt:lpstr>
      <vt:lpstr>Lato Regular</vt:lpstr>
      <vt:lpstr>Montserrat</vt:lpstr>
      <vt:lpstr>Montserrat Light</vt:lpstr>
      <vt:lpstr>Montserrat Semi Bold</vt:lpstr>
      <vt:lpstr>Roboto</vt:lpstr>
      <vt:lpstr>Roboto Black</vt:lpstr>
      <vt:lpstr>Roboto Light</vt:lpstr>
      <vt:lpstr>Source Sans Pro Regular</vt:lpstr>
      <vt:lpstr>Arial</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Premium Presentations</dc:title>
  <dc:subject/>
  <dc:creator/>
  <cp:keywords/>
  <dc:description/>
  <cp:lastModifiedBy>Microsoft Office User</cp:lastModifiedBy>
  <cp:revision>5579</cp:revision>
  <dcterms:created xsi:type="dcterms:W3CDTF">2014-11-12T21:47:38Z</dcterms:created>
  <dcterms:modified xsi:type="dcterms:W3CDTF">2016-08-24T20:17:43Z</dcterms:modified>
  <cp:category/>
</cp:coreProperties>
</file>