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9"/>
  </p:notesMasterIdLst>
  <p:sldIdLst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3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ộp_Văn_Bản 7"/>
          <p:cNvSpPr txBox="1">
            <a:spLocks noChangeArrowheads="1"/>
          </p:cNvSpPr>
          <p:nvPr/>
        </p:nvSpPr>
        <p:spPr bwMode="auto">
          <a:xfrm>
            <a:off x="1219200" y="1447800"/>
            <a:ext cx="70497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50C07"/>
                </a:solidFill>
              </a:rPr>
              <a:t>“SLIDE POWERPOINT"</a:t>
            </a:r>
            <a:endParaRPr lang="en-US" sz="4000" b="1" dirty="0">
              <a:solidFill>
                <a:srgbClr val="A50C0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13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http://www.phamlocblog.com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590800" y="1371600"/>
            <a:ext cx="3962400" cy="3962400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2400000">
              <a:rot lat="19500000" lon="19500000" rev="2400000"/>
            </a:camera>
            <a:lightRig rig="threePt" dir="t"/>
          </a:scene3d>
        </p:grpSpPr>
        <p:sp>
          <p:nvSpPr>
            <p:cNvPr id="7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9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11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13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grpSp>
        <p:nvGrpSpPr>
          <p:cNvPr id="14339" name="Nhóm 3"/>
          <p:cNvGrpSpPr>
            <a:grpSpLocks/>
          </p:cNvGrpSpPr>
          <p:nvPr/>
        </p:nvGrpSpPr>
        <p:grpSpPr bwMode="auto">
          <a:xfrm>
            <a:off x="2760663" y="1520825"/>
            <a:ext cx="3732212" cy="3875088"/>
            <a:chOff x="2097088" y="1508125"/>
            <a:chExt cx="4948237" cy="5138738"/>
          </a:xfrm>
        </p:grpSpPr>
        <p:sp>
          <p:nvSpPr>
            <p:cNvPr id="47" name="Freeform 2"/>
            <p:cNvSpPr>
              <a:spLocks/>
            </p:cNvSpPr>
            <p:nvPr/>
          </p:nvSpPr>
          <p:spPr bwMode="auto">
            <a:xfrm>
              <a:off x="3530600" y="2924175"/>
              <a:ext cx="2093913" cy="2306638"/>
            </a:xfrm>
            <a:custGeom>
              <a:avLst/>
              <a:gdLst>
                <a:gd name="T0" fmla="*/ 912 w 1690"/>
                <a:gd name="T1" fmla="*/ 202 h 1862"/>
                <a:gd name="T2" fmla="*/ 936 w 1690"/>
                <a:gd name="T3" fmla="*/ 146 h 1862"/>
                <a:gd name="T4" fmla="*/ 990 w 1690"/>
                <a:gd name="T5" fmla="*/ 84 h 1862"/>
                <a:gd name="T6" fmla="*/ 958 w 1690"/>
                <a:gd name="T7" fmla="*/ 30 h 1862"/>
                <a:gd name="T8" fmla="*/ 828 w 1690"/>
                <a:gd name="T9" fmla="*/ 0 h 1862"/>
                <a:gd name="T10" fmla="*/ 712 w 1690"/>
                <a:gd name="T11" fmla="*/ 54 h 1862"/>
                <a:gd name="T12" fmla="*/ 710 w 1690"/>
                <a:gd name="T13" fmla="*/ 112 h 1862"/>
                <a:gd name="T14" fmla="*/ 778 w 1690"/>
                <a:gd name="T15" fmla="*/ 172 h 1862"/>
                <a:gd name="T16" fmla="*/ 756 w 1690"/>
                <a:gd name="T17" fmla="*/ 224 h 1862"/>
                <a:gd name="T18" fmla="*/ 268 w 1690"/>
                <a:gd name="T19" fmla="*/ 514 h 1862"/>
                <a:gd name="T20" fmla="*/ 212 w 1690"/>
                <a:gd name="T21" fmla="*/ 506 h 1862"/>
                <a:gd name="T22" fmla="*/ 196 w 1690"/>
                <a:gd name="T23" fmla="*/ 416 h 1862"/>
                <a:gd name="T24" fmla="*/ 142 w 1690"/>
                <a:gd name="T25" fmla="*/ 388 h 1862"/>
                <a:gd name="T26" fmla="*/ 40 w 1690"/>
                <a:gd name="T27" fmla="*/ 462 h 1862"/>
                <a:gd name="T28" fmla="*/ 0 w 1690"/>
                <a:gd name="T29" fmla="*/ 590 h 1862"/>
                <a:gd name="T30" fmla="*/ 30 w 1690"/>
                <a:gd name="T31" fmla="*/ 644 h 1862"/>
                <a:gd name="T32" fmla="*/ 112 w 1690"/>
                <a:gd name="T33" fmla="*/ 628 h 1862"/>
                <a:gd name="T34" fmla="*/ 172 w 1690"/>
                <a:gd name="T35" fmla="*/ 636 h 1862"/>
                <a:gd name="T36" fmla="*/ 178 w 1690"/>
                <a:gd name="T37" fmla="*/ 1152 h 1862"/>
                <a:gd name="T38" fmla="*/ 172 w 1690"/>
                <a:gd name="T39" fmla="*/ 1236 h 1862"/>
                <a:gd name="T40" fmla="*/ 104 w 1690"/>
                <a:gd name="T41" fmla="*/ 1230 h 1862"/>
                <a:gd name="T42" fmla="*/ 36 w 1690"/>
                <a:gd name="T43" fmla="*/ 1222 h 1862"/>
                <a:gd name="T44" fmla="*/ 6 w 1690"/>
                <a:gd name="T45" fmla="*/ 1302 h 1862"/>
                <a:gd name="T46" fmla="*/ 60 w 1690"/>
                <a:gd name="T47" fmla="*/ 1424 h 1862"/>
                <a:gd name="T48" fmla="*/ 160 w 1690"/>
                <a:gd name="T49" fmla="*/ 1480 h 1862"/>
                <a:gd name="T50" fmla="*/ 204 w 1690"/>
                <a:gd name="T51" fmla="*/ 1442 h 1862"/>
                <a:gd name="T52" fmla="*/ 226 w 1690"/>
                <a:gd name="T53" fmla="*/ 1354 h 1862"/>
                <a:gd name="T54" fmla="*/ 296 w 1690"/>
                <a:gd name="T55" fmla="*/ 1368 h 1862"/>
                <a:gd name="T56" fmla="*/ 766 w 1690"/>
                <a:gd name="T57" fmla="*/ 1644 h 1862"/>
                <a:gd name="T58" fmla="*/ 776 w 1690"/>
                <a:gd name="T59" fmla="*/ 1698 h 1862"/>
                <a:gd name="T60" fmla="*/ 706 w 1690"/>
                <a:gd name="T61" fmla="*/ 1758 h 1862"/>
                <a:gd name="T62" fmla="*/ 718 w 1690"/>
                <a:gd name="T63" fmla="*/ 1818 h 1862"/>
                <a:gd name="T64" fmla="*/ 846 w 1690"/>
                <a:gd name="T65" fmla="*/ 1862 h 1862"/>
                <a:gd name="T66" fmla="*/ 966 w 1690"/>
                <a:gd name="T67" fmla="*/ 1826 h 1862"/>
                <a:gd name="T68" fmla="*/ 990 w 1690"/>
                <a:gd name="T69" fmla="*/ 1766 h 1862"/>
                <a:gd name="T70" fmla="*/ 922 w 1690"/>
                <a:gd name="T71" fmla="*/ 1704 h 1862"/>
                <a:gd name="T72" fmla="*/ 918 w 1690"/>
                <a:gd name="T73" fmla="*/ 1652 h 1862"/>
                <a:gd name="T74" fmla="*/ 1386 w 1690"/>
                <a:gd name="T75" fmla="*/ 1380 h 1862"/>
                <a:gd name="T76" fmla="*/ 1456 w 1690"/>
                <a:gd name="T77" fmla="*/ 1350 h 1862"/>
                <a:gd name="T78" fmla="*/ 1484 w 1690"/>
                <a:gd name="T79" fmla="*/ 1430 h 1862"/>
                <a:gd name="T80" fmla="*/ 1520 w 1690"/>
                <a:gd name="T81" fmla="*/ 1480 h 1862"/>
                <a:gd name="T82" fmla="*/ 1614 w 1690"/>
                <a:gd name="T83" fmla="*/ 1444 h 1862"/>
                <a:gd name="T84" fmla="*/ 1680 w 1690"/>
                <a:gd name="T85" fmla="*/ 1330 h 1862"/>
                <a:gd name="T86" fmla="*/ 1664 w 1690"/>
                <a:gd name="T87" fmla="*/ 1232 h 1862"/>
                <a:gd name="T88" fmla="*/ 1602 w 1690"/>
                <a:gd name="T89" fmla="*/ 1224 h 1862"/>
                <a:gd name="T90" fmla="*/ 1520 w 1690"/>
                <a:gd name="T91" fmla="*/ 1240 h 1862"/>
                <a:gd name="T92" fmla="*/ 1510 w 1690"/>
                <a:gd name="T93" fmla="*/ 1164 h 1862"/>
                <a:gd name="T94" fmla="*/ 1512 w 1690"/>
                <a:gd name="T95" fmla="*/ 634 h 1862"/>
                <a:gd name="T96" fmla="*/ 1562 w 1690"/>
                <a:gd name="T97" fmla="*/ 612 h 1862"/>
                <a:gd name="T98" fmla="*/ 1648 w 1690"/>
                <a:gd name="T99" fmla="*/ 640 h 1862"/>
                <a:gd name="T100" fmla="*/ 1688 w 1690"/>
                <a:gd name="T101" fmla="*/ 590 h 1862"/>
                <a:gd name="T102" fmla="*/ 1660 w 1690"/>
                <a:gd name="T103" fmla="*/ 468 h 1862"/>
                <a:gd name="T104" fmla="*/ 1556 w 1690"/>
                <a:gd name="T105" fmla="*/ 378 h 1862"/>
                <a:gd name="T106" fmla="*/ 1498 w 1690"/>
                <a:gd name="T107" fmla="*/ 400 h 1862"/>
                <a:gd name="T108" fmla="*/ 1482 w 1690"/>
                <a:gd name="T109" fmla="*/ 488 h 1862"/>
                <a:gd name="T110" fmla="*/ 1432 w 1690"/>
                <a:gd name="T111" fmla="*/ 51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862">
                  <a:moveTo>
                    <a:pt x="982" y="242"/>
                  </a:moveTo>
                  <a:lnTo>
                    <a:pt x="982" y="242"/>
                  </a:lnTo>
                  <a:lnTo>
                    <a:pt x="960" y="236"/>
                  </a:lnTo>
                  <a:lnTo>
                    <a:pt x="936" y="224"/>
                  </a:lnTo>
                  <a:lnTo>
                    <a:pt x="926" y="218"/>
                  </a:lnTo>
                  <a:lnTo>
                    <a:pt x="918" y="212"/>
                  </a:lnTo>
                  <a:lnTo>
                    <a:pt x="912" y="202"/>
                  </a:lnTo>
                  <a:lnTo>
                    <a:pt x="910" y="194"/>
                  </a:lnTo>
                  <a:lnTo>
                    <a:pt x="910" y="194"/>
                  </a:lnTo>
                  <a:lnTo>
                    <a:pt x="912" y="182"/>
                  </a:lnTo>
                  <a:lnTo>
                    <a:pt x="914" y="172"/>
                  </a:lnTo>
                  <a:lnTo>
                    <a:pt x="918" y="164"/>
                  </a:lnTo>
                  <a:lnTo>
                    <a:pt x="922" y="158"/>
                  </a:lnTo>
                  <a:lnTo>
                    <a:pt x="936" y="146"/>
                  </a:lnTo>
                  <a:lnTo>
                    <a:pt x="950" y="138"/>
                  </a:lnTo>
                  <a:lnTo>
                    <a:pt x="964" y="130"/>
                  </a:lnTo>
                  <a:lnTo>
                    <a:pt x="978" y="120"/>
                  </a:lnTo>
                  <a:lnTo>
                    <a:pt x="982" y="112"/>
                  </a:lnTo>
                  <a:lnTo>
                    <a:pt x="986" y="104"/>
                  </a:lnTo>
                  <a:lnTo>
                    <a:pt x="990" y="96"/>
                  </a:lnTo>
                  <a:lnTo>
                    <a:pt x="990" y="84"/>
                  </a:lnTo>
                  <a:lnTo>
                    <a:pt x="990" y="84"/>
                  </a:lnTo>
                  <a:lnTo>
                    <a:pt x="990" y="72"/>
                  </a:lnTo>
                  <a:lnTo>
                    <a:pt x="986" y="62"/>
                  </a:lnTo>
                  <a:lnTo>
                    <a:pt x="982" y="54"/>
                  </a:lnTo>
                  <a:lnTo>
                    <a:pt x="974" y="44"/>
                  </a:lnTo>
                  <a:lnTo>
                    <a:pt x="966" y="36"/>
                  </a:lnTo>
                  <a:lnTo>
                    <a:pt x="958" y="30"/>
                  </a:lnTo>
                  <a:lnTo>
                    <a:pt x="936" y="18"/>
                  </a:lnTo>
                  <a:lnTo>
                    <a:pt x="912" y="10"/>
                  </a:lnTo>
                  <a:lnTo>
                    <a:pt x="888" y="4"/>
                  </a:lnTo>
                  <a:lnTo>
                    <a:pt x="86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28" y="0"/>
                  </a:lnTo>
                  <a:lnTo>
                    <a:pt x="804" y="4"/>
                  </a:lnTo>
                  <a:lnTo>
                    <a:pt x="780" y="10"/>
                  </a:lnTo>
                  <a:lnTo>
                    <a:pt x="756" y="18"/>
                  </a:lnTo>
                  <a:lnTo>
                    <a:pt x="736" y="30"/>
                  </a:lnTo>
                  <a:lnTo>
                    <a:pt x="726" y="36"/>
                  </a:lnTo>
                  <a:lnTo>
                    <a:pt x="718" y="44"/>
                  </a:lnTo>
                  <a:lnTo>
                    <a:pt x="712" y="54"/>
                  </a:lnTo>
                  <a:lnTo>
                    <a:pt x="706" y="62"/>
                  </a:lnTo>
                  <a:lnTo>
                    <a:pt x="704" y="72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4" y="96"/>
                  </a:lnTo>
                  <a:lnTo>
                    <a:pt x="706" y="104"/>
                  </a:lnTo>
                  <a:lnTo>
                    <a:pt x="710" y="112"/>
                  </a:lnTo>
                  <a:lnTo>
                    <a:pt x="716" y="120"/>
                  </a:lnTo>
                  <a:lnTo>
                    <a:pt x="728" y="130"/>
                  </a:lnTo>
                  <a:lnTo>
                    <a:pt x="742" y="138"/>
                  </a:lnTo>
                  <a:lnTo>
                    <a:pt x="758" y="146"/>
                  </a:lnTo>
                  <a:lnTo>
                    <a:pt x="770" y="158"/>
                  </a:lnTo>
                  <a:lnTo>
                    <a:pt x="776" y="164"/>
                  </a:lnTo>
                  <a:lnTo>
                    <a:pt x="778" y="172"/>
                  </a:lnTo>
                  <a:lnTo>
                    <a:pt x="782" y="182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0" y="202"/>
                  </a:lnTo>
                  <a:lnTo>
                    <a:pt x="774" y="212"/>
                  </a:lnTo>
                  <a:lnTo>
                    <a:pt x="766" y="218"/>
                  </a:lnTo>
                  <a:lnTo>
                    <a:pt x="756" y="224"/>
                  </a:lnTo>
                  <a:lnTo>
                    <a:pt x="734" y="236"/>
                  </a:lnTo>
                  <a:lnTo>
                    <a:pt x="712" y="242"/>
                  </a:lnTo>
                  <a:lnTo>
                    <a:pt x="446" y="238"/>
                  </a:lnTo>
                  <a:lnTo>
                    <a:pt x="306" y="484"/>
                  </a:lnTo>
                  <a:lnTo>
                    <a:pt x="306" y="484"/>
                  </a:lnTo>
                  <a:lnTo>
                    <a:pt x="288" y="500"/>
                  </a:lnTo>
                  <a:lnTo>
                    <a:pt x="268" y="514"/>
                  </a:lnTo>
                  <a:lnTo>
                    <a:pt x="258" y="518"/>
                  </a:lnTo>
                  <a:lnTo>
                    <a:pt x="248" y="522"/>
                  </a:lnTo>
                  <a:lnTo>
                    <a:pt x="238" y="522"/>
                  </a:lnTo>
                  <a:lnTo>
                    <a:pt x="230" y="520"/>
                  </a:lnTo>
                  <a:lnTo>
                    <a:pt x="230" y="520"/>
                  </a:lnTo>
                  <a:lnTo>
                    <a:pt x="220" y="514"/>
                  </a:lnTo>
                  <a:lnTo>
                    <a:pt x="212" y="506"/>
                  </a:lnTo>
                  <a:lnTo>
                    <a:pt x="208" y="498"/>
                  </a:lnTo>
                  <a:lnTo>
                    <a:pt x="204" y="490"/>
                  </a:lnTo>
                  <a:lnTo>
                    <a:pt x="200" y="474"/>
                  </a:lnTo>
                  <a:lnTo>
                    <a:pt x="200" y="458"/>
                  </a:lnTo>
                  <a:lnTo>
                    <a:pt x="200" y="442"/>
                  </a:lnTo>
                  <a:lnTo>
                    <a:pt x="198" y="424"/>
                  </a:lnTo>
                  <a:lnTo>
                    <a:pt x="196" y="416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64" y="390"/>
                  </a:lnTo>
                  <a:lnTo>
                    <a:pt x="154" y="388"/>
                  </a:lnTo>
                  <a:lnTo>
                    <a:pt x="142" y="388"/>
                  </a:lnTo>
                  <a:lnTo>
                    <a:pt x="132" y="390"/>
                  </a:lnTo>
                  <a:lnTo>
                    <a:pt x="122" y="392"/>
                  </a:lnTo>
                  <a:lnTo>
                    <a:pt x="110" y="398"/>
                  </a:lnTo>
                  <a:lnTo>
                    <a:pt x="90" y="410"/>
                  </a:lnTo>
                  <a:lnTo>
                    <a:pt x="70" y="426"/>
                  </a:lnTo>
                  <a:lnTo>
                    <a:pt x="54" y="444"/>
                  </a:lnTo>
                  <a:lnTo>
                    <a:pt x="4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0" y="496"/>
                  </a:lnTo>
                  <a:lnTo>
                    <a:pt x="12" y="516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90"/>
                  </a:lnTo>
                  <a:lnTo>
                    <a:pt x="2" y="602"/>
                  </a:lnTo>
                  <a:lnTo>
                    <a:pt x="4" y="612"/>
                  </a:lnTo>
                  <a:lnTo>
                    <a:pt x="8" y="622"/>
                  </a:lnTo>
                  <a:lnTo>
                    <a:pt x="14" y="630"/>
                  </a:lnTo>
                  <a:lnTo>
                    <a:pt x="20" y="638"/>
                  </a:lnTo>
                  <a:lnTo>
                    <a:pt x="30" y="644"/>
                  </a:lnTo>
                  <a:lnTo>
                    <a:pt x="30" y="644"/>
                  </a:lnTo>
                  <a:lnTo>
                    <a:pt x="40" y="650"/>
                  </a:lnTo>
                  <a:lnTo>
                    <a:pt x="50" y="652"/>
                  </a:lnTo>
                  <a:lnTo>
                    <a:pt x="58" y="652"/>
                  </a:lnTo>
                  <a:lnTo>
                    <a:pt x="68" y="652"/>
                  </a:lnTo>
                  <a:lnTo>
                    <a:pt x="82" y="646"/>
                  </a:lnTo>
                  <a:lnTo>
                    <a:pt x="98" y="638"/>
                  </a:lnTo>
                  <a:lnTo>
                    <a:pt x="112" y="628"/>
                  </a:lnTo>
                  <a:lnTo>
                    <a:pt x="128" y="624"/>
                  </a:lnTo>
                  <a:lnTo>
                    <a:pt x="136" y="622"/>
                  </a:lnTo>
                  <a:lnTo>
                    <a:pt x="144" y="622"/>
                  </a:lnTo>
                  <a:lnTo>
                    <a:pt x="154" y="626"/>
                  </a:lnTo>
                  <a:lnTo>
                    <a:pt x="166" y="630"/>
                  </a:lnTo>
                  <a:lnTo>
                    <a:pt x="166" y="630"/>
                  </a:lnTo>
                  <a:lnTo>
                    <a:pt x="172" y="636"/>
                  </a:lnTo>
                  <a:lnTo>
                    <a:pt x="176" y="646"/>
                  </a:lnTo>
                  <a:lnTo>
                    <a:pt x="178" y="656"/>
                  </a:lnTo>
                  <a:lnTo>
                    <a:pt x="180" y="668"/>
                  </a:lnTo>
                  <a:lnTo>
                    <a:pt x="176" y="692"/>
                  </a:lnTo>
                  <a:lnTo>
                    <a:pt x="172" y="714"/>
                  </a:lnTo>
                  <a:lnTo>
                    <a:pt x="48" y="928"/>
                  </a:lnTo>
                  <a:lnTo>
                    <a:pt x="178" y="1152"/>
                  </a:lnTo>
                  <a:lnTo>
                    <a:pt x="178" y="1152"/>
                  </a:lnTo>
                  <a:lnTo>
                    <a:pt x="184" y="1174"/>
                  </a:lnTo>
                  <a:lnTo>
                    <a:pt x="186" y="1200"/>
                  </a:lnTo>
                  <a:lnTo>
                    <a:pt x="186" y="1212"/>
                  </a:lnTo>
                  <a:lnTo>
                    <a:pt x="184" y="1222"/>
                  </a:lnTo>
                  <a:lnTo>
                    <a:pt x="178" y="1230"/>
                  </a:lnTo>
                  <a:lnTo>
                    <a:pt x="172" y="1236"/>
                  </a:lnTo>
                  <a:lnTo>
                    <a:pt x="172" y="1236"/>
                  </a:lnTo>
                  <a:lnTo>
                    <a:pt x="162" y="1242"/>
                  </a:lnTo>
                  <a:lnTo>
                    <a:pt x="152" y="1244"/>
                  </a:lnTo>
                  <a:lnTo>
                    <a:pt x="142" y="1246"/>
                  </a:lnTo>
                  <a:lnTo>
                    <a:pt x="134" y="1244"/>
                  </a:lnTo>
                  <a:lnTo>
                    <a:pt x="118" y="1238"/>
                  </a:lnTo>
                  <a:lnTo>
                    <a:pt x="104" y="1230"/>
                  </a:lnTo>
                  <a:lnTo>
                    <a:pt x="90" y="1222"/>
                  </a:lnTo>
                  <a:lnTo>
                    <a:pt x="74" y="1216"/>
                  </a:lnTo>
                  <a:lnTo>
                    <a:pt x="66" y="1214"/>
                  </a:lnTo>
                  <a:lnTo>
                    <a:pt x="56" y="1216"/>
                  </a:lnTo>
                  <a:lnTo>
                    <a:pt x="48" y="1218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28" y="1228"/>
                  </a:lnTo>
                  <a:lnTo>
                    <a:pt x="20" y="1236"/>
                  </a:lnTo>
                  <a:lnTo>
                    <a:pt x="14" y="1246"/>
                  </a:lnTo>
                  <a:lnTo>
                    <a:pt x="10" y="1256"/>
                  </a:lnTo>
                  <a:lnTo>
                    <a:pt x="8" y="1266"/>
                  </a:lnTo>
                  <a:lnTo>
                    <a:pt x="6" y="1278"/>
                  </a:lnTo>
                  <a:lnTo>
                    <a:pt x="6" y="1302"/>
                  </a:lnTo>
                  <a:lnTo>
                    <a:pt x="12" y="1328"/>
                  </a:lnTo>
                  <a:lnTo>
                    <a:pt x="18" y="1350"/>
                  </a:lnTo>
                  <a:lnTo>
                    <a:pt x="26" y="1372"/>
                  </a:lnTo>
                  <a:lnTo>
                    <a:pt x="36" y="1390"/>
                  </a:lnTo>
                  <a:lnTo>
                    <a:pt x="36" y="1390"/>
                  </a:lnTo>
                  <a:lnTo>
                    <a:pt x="46" y="1406"/>
                  </a:lnTo>
                  <a:lnTo>
                    <a:pt x="60" y="1424"/>
                  </a:lnTo>
                  <a:lnTo>
                    <a:pt x="78" y="1442"/>
                  </a:lnTo>
                  <a:lnTo>
                    <a:pt x="96" y="1458"/>
                  </a:lnTo>
                  <a:lnTo>
                    <a:pt x="118" y="1470"/>
                  </a:lnTo>
                  <a:lnTo>
                    <a:pt x="128" y="1474"/>
                  </a:lnTo>
                  <a:lnTo>
                    <a:pt x="138" y="1478"/>
                  </a:lnTo>
                  <a:lnTo>
                    <a:pt x="150" y="1480"/>
                  </a:lnTo>
                  <a:lnTo>
                    <a:pt x="160" y="1480"/>
                  </a:lnTo>
                  <a:lnTo>
                    <a:pt x="170" y="1476"/>
                  </a:lnTo>
                  <a:lnTo>
                    <a:pt x="180" y="1472"/>
                  </a:lnTo>
                  <a:lnTo>
                    <a:pt x="180" y="1472"/>
                  </a:lnTo>
                  <a:lnTo>
                    <a:pt x="190" y="1466"/>
                  </a:lnTo>
                  <a:lnTo>
                    <a:pt x="196" y="1458"/>
                  </a:lnTo>
                  <a:lnTo>
                    <a:pt x="202" y="1450"/>
                  </a:lnTo>
                  <a:lnTo>
                    <a:pt x="204" y="1442"/>
                  </a:lnTo>
                  <a:lnTo>
                    <a:pt x="208" y="1426"/>
                  </a:lnTo>
                  <a:lnTo>
                    <a:pt x="208" y="1410"/>
                  </a:lnTo>
                  <a:lnTo>
                    <a:pt x="208" y="1392"/>
                  </a:lnTo>
                  <a:lnTo>
                    <a:pt x="210" y="1376"/>
                  </a:lnTo>
                  <a:lnTo>
                    <a:pt x="214" y="1368"/>
                  </a:lnTo>
                  <a:lnTo>
                    <a:pt x="218" y="1362"/>
                  </a:lnTo>
                  <a:lnTo>
                    <a:pt x="226" y="1354"/>
                  </a:lnTo>
                  <a:lnTo>
                    <a:pt x="236" y="1348"/>
                  </a:lnTo>
                  <a:lnTo>
                    <a:pt x="236" y="1348"/>
                  </a:lnTo>
                  <a:lnTo>
                    <a:pt x="244" y="1344"/>
                  </a:lnTo>
                  <a:lnTo>
                    <a:pt x="254" y="1346"/>
                  </a:lnTo>
                  <a:lnTo>
                    <a:pt x="264" y="1348"/>
                  </a:lnTo>
                  <a:lnTo>
                    <a:pt x="276" y="1354"/>
                  </a:lnTo>
                  <a:lnTo>
                    <a:pt x="296" y="1368"/>
                  </a:lnTo>
                  <a:lnTo>
                    <a:pt x="312" y="1384"/>
                  </a:lnTo>
                  <a:lnTo>
                    <a:pt x="448" y="1620"/>
                  </a:lnTo>
                  <a:lnTo>
                    <a:pt x="712" y="1620"/>
                  </a:lnTo>
                  <a:lnTo>
                    <a:pt x="712" y="1620"/>
                  </a:lnTo>
                  <a:lnTo>
                    <a:pt x="734" y="1628"/>
                  </a:lnTo>
                  <a:lnTo>
                    <a:pt x="756" y="1638"/>
                  </a:lnTo>
                  <a:lnTo>
                    <a:pt x="766" y="1644"/>
                  </a:lnTo>
                  <a:lnTo>
                    <a:pt x="774" y="1652"/>
                  </a:lnTo>
                  <a:lnTo>
                    <a:pt x="780" y="1660"/>
                  </a:lnTo>
                  <a:lnTo>
                    <a:pt x="782" y="1668"/>
                  </a:lnTo>
                  <a:lnTo>
                    <a:pt x="782" y="1668"/>
                  </a:lnTo>
                  <a:lnTo>
                    <a:pt x="782" y="1680"/>
                  </a:lnTo>
                  <a:lnTo>
                    <a:pt x="778" y="1690"/>
                  </a:lnTo>
                  <a:lnTo>
                    <a:pt x="776" y="1698"/>
                  </a:lnTo>
                  <a:lnTo>
                    <a:pt x="770" y="1704"/>
                  </a:lnTo>
                  <a:lnTo>
                    <a:pt x="758" y="1716"/>
                  </a:lnTo>
                  <a:lnTo>
                    <a:pt x="742" y="1724"/>
                  </a:lnTo>
                  <a:lnTo>
                    <a:pt x="728" y="1732"/>
                  </a:lnTo>
                  <a:lnTo>
                    <a:pt x="716" y="1742"/>
                  </a:lnTo>
                  <a:lnTo>
                    <a:pt x="710" y="1750"/>
                  </a:lnTo>
                  <a:lnTo>
                    <a:pt x="706" y="1758"/>
                  </a:lnTo>
                  <a:lnTo>
                    <a:pt x="704" y="1766"/>
                  </a:lnTo>
                  <a:lnTo>
                    <a:pt x="702" y="1778"/>
                  </a:lnTo>
                  <a:lnTo>
                    <a:pt x="702" y="1778"/>
                  </a:lnTo>
                  <a:lnTo>
                    <a:pt x="704" y="1790"/>
                  </a:lnTo>
                  <a:lnTo>
                    <a:pt x="706" y="1800"/>
                  </a:lnTo>
                  <a:lnTo>
                    <a:pt x="712" y="1810"/>
                  </a:lnTo>
                  <a:lnTo>
                    <a:pt x="718" y="1818"/>
                  </a:lnTo>
                  <a:lnTo>
                    <a:pt x="726" y="1826"/>
                  </a:lnTo>
                  <a:lnTo>
                    <a:pt x="736" y="1832"/>
                  </a:lnTo>
                  <a:lnTo>
                    <a:pt x="756" y="1844"/>
                  </a:lnTo>
                  <a:lnTo>
                    <a:pt x="780" y="1852"/>
                  </a:lnTo>
                  <a:lnTo>
                    <a:pt x="804" y="1858"/>
                  </a:lnTo>
                  <a:lnTo>
                    <a:pt x="828" y="1862"/>
                  </a:lnTo>
                  <a:lnTo>
                    <a:pt x="846" y="1862"/>
                  </a:lnTo>
                  <a:lnTo>
                    <a:pt x="846" y="1862"/>
                  </a:lnTo>
                  <a:lnTo>
                    <a:pt x="866" y="1862"/>
                  </a:lnTo>
                  <a:lnTo>
                    <a:pt x="888" y="1858"/>
                  </a:lnTo>
                  <a:lnTo>
                    <a:pt x="912" y="1852"/>
                  </a:lnTo>
                  <a:lnTo>
                    <a:pt x="936" y="1844"/>
                  </a:lnTo>
                  <a:lnTo>
                    <a:pt x="958" y="1832"/>
                  </a:lnTo>
                  <a:lnTo>
                    <a:pt x="966" y="1826"/>
                  </a:lnTo>
                  <a:lnTo>
                    <a:pt x="974" y="1818"/>
                  </a:lnTo>
                  <a:lnTo>
                    <a:pt x="982" y="1810"/>
                  </a:lnTo>
                  <a:lnTo>
                    <a:pt x="986" y="1800"/>
                  </a:lnTo>
                  <a:lnTo>
                    <a:pt x="990" y="1790"/>
                  </a:lnTo>
                  <a:lnTo>
                    <a:pt x="990" y="1778"/>
                  </a:lnTo>
                  <a:lnTo>
                    <a:pt x="990" y="1778"/>
                  </a:lnTo>
                  <a:lnTo>
                    <a:pt x="990" y="1766"/>
                  </a:lnTo>
                  <a:lnTo>
                    <a:pt x="986" y="1758"/>
                  </a:lnTo>
                  <a:lnTo>
                    <a:pt x="982" y="1750"/>
                  </a:lnTo>
                  <a:lnTo>
                    <a:pt x="978" y="1742"/>
                  </a:lnTo>
                  <a:lnTo>
                    <a:pt x="964" y="1732"/>
                  </a:lnTo>
                  <a:lnTo>
                    <a:pt x="950" y="1724"/>
                  </a:lnTo>
                  <a:lnTo>
                    <a:pt x="936" y="1716"/>
                  </a:lnTo>
                  <a:lnTo>
                    <a:pt x="922" y="1704"/>
                  </a:lnTo>
                  <a:lnTo>
                    <a:pt x="918" y="1698"/>
                  </a:lnTo>
                  <a:lnTo>
                    <a:pt x="914" y="1690"/>
                  </a:lnTo>
                  <a:lnTo>
                    <a:pt x="912" y="1680"/>
                  </a:lnTo>
                  <a:lnTo>
                    <a:pt x="910" y="1668"/>
                  </a:lnTo>
                  <a:lnTo>
                    <a:pt x="910" y="1668"/>
                  </a:lnTo>
                  <a:lnTo>
                    <a:pt x="912" y="1660"/>
                  </a:lnTo>
                  <a:lnTo>
                    <a:pt x="918" y="1652"/>
                  </a:lnTo>
                  <a:lnTo>
                    <a:pt x="926" y="1644"/>
                  </a:lnTo>
                  <a:lnTo>
                    <a:pt x="936" y="1638"/>
                  </a:lnTo>
                  <a:lnTo>
                    <a:pt x="960" y="1628"/>
                  </a:lnTo>
                  <a:lnTo>
                    <a:pt x="982" y="1620"/>
                  </a:lnTo>
                  <a:lnTo>
                    <a:pt x="1248" y="1620"/>
                  </a:lnTo>
                  <a:lnTo>
                    <a:pt x="1386" y="1380"/>
                  </a:lnTo>
                  <a:lnTo>
                    <a:pt x="1386" y="1380"/>
                  </a:lnTo>
                  <a:lnTo>
                    <a:pt x="1402" y="1366"/>
                  </a:lnTo>
                  <a:lnTo>
                    <a:pt x="1420" y="1354"/>
                  </a:lnTo>
                  <a:lnTo>
                    <a:pt x="1430" y="1350"/>
                  </a:lnTo>
                  <a:lnTo>
                    <a:pt x="1440" y="1348"/>
                  </a:lnTo>
                  <a:lnTo>
                    <a:pt x="1448" y="1348"/>
                  </a:lnTo>
                  <a:lnTo>
                    <a:pt x="1456" y="1350"/>
                  </a:lnTo>
                  <a:lnTo>
                    <a:pt x="1456" y="1350"/>
                  </a:lnTo>
                  <a:lnTo>
                    <a:pt x="1464" y="1356"/>
                  </a:lnTo>
                  <a:lnTo>
                    <a:pt x="1472" y="1364"/>
                  </a:lnTo>
                  <a:lnTo>
                    <a:pt x="1478" y="1372"/>
                  </a:lnTo>
                  <a:lnTo>
                    <a:pt x="1480" y="1380"/>
                  </a:lnTo>
                  <a:lnTo>
                    <a:pt x="1484" y="1396"/>
                  </a:lnTo>
                  <a:lnTo>
                    <a:pt x="1484" y="1412"/>
                  </a:lnTo>
                  <a:lnTo>
                    <a:pt x="1484" y="1430"/>
                  </a:lnTo>
                  <a:lnTo>
                    <a:pt x="1486" y="1446"/>
                  </a:lnTo>
                  <a:lnTo>
                    <a:pt x="1490" y="1454"/>
                  </a:lnTo>
                  <a:lnTo>
                    <a:pt x="1494" y="1460"/>
                  </a:lnTo>
                  <a:lnTo>
                    <a:pt x="1502" y="1468"/>
                  </a:lnTo>
                  <a:lnTo>
                    <a:pt x="1510" y="1474"/>
                  </a:lnTo>
                  <a:lnTo>
                    <a:pt x="1510" y="1474"/>
                  </a:lnTo>
                  <a:lnTo>
                    <a:pt x="1520" y="1480"/>
                  </a:lnTo>
                  <a:lnTo>
                    <a:pt x="1530" y="1482"/>
                  </a:lnTo>
                  <a:lnTo>
                    <a:pt x="1542" y="1482"/>
                  </a:lnTo>
                  <a:lnTo>
                    <a:pt x="1552" y="1480"/>
                  </a:lnTo>
                  <a:lnTo>
                    <a:pt x="1564" y="1478"/>
                  </a:lnTo>
                  <a:lnTo>
                    <a:pt x="1574" y="1474"/>
                  </a:lnTo>
                  <a:lnTo>
                    <a:pt x="1594" y="1460"/>
                  </a:lnTo>
                  <a:lnTo>
                    <a:pt x="1614" y="1444"/>
                  </a:lnTo>
                  <a:lnTo>
                    <a:pt x="1630" y="1426"/>
                  </a:lnTo>
                  <a:lnTo>
                    <a:pt x="1644" y="1408"/>
                  </a:lnTo>
                  <a:lnTo>
                    <a:pt x="1656" y="1392"/>
                  </a:lnTo>
                  <a:lnTo>
                    <a:pt x="1656" y="1392"/>
                  </a:lnTo>
                  <a:lnTo>
                    <a:pt x="1664" y="1374"/>
                  </a:lnTo>
                  <a:lnTo>
                    <a:pt x="1672" y="1354"/>
                  </a:lnTo>
                  <a:lnTo>
                    <a:pt x="1680" y="1330"/>
                  </a:lnTo>
                  <a:lnTo>
                    <a:pt x="1684" y="1306"/>
                  </a:lnTo>
                  <a:lnTo>
                    <a:pt x="1684" y="1280"/>
                  </a:lnTo>
                  <a:lnTo>
                    <a:pt x="1684" y="1270"/>
                  </a:lnTo>
                  <a:lnTo>
                    <a:pt x="1680" y="1258"/>
                  </a:lnTo>
                  <a:lnTo>
                    <a:pt x="1676" y="1248"/>
                  </a:lnTo>
                  <a:lnTo>
                    <a:pt x="1670" y="1240"/>
                  </a:lnTo>
                  <a:lnTo>
                    <a:pt x="1664" y="1232"/>
                  </a:lnTo>
                  <a:lnTo>
                    <a:pt x="1654" y="1226"/>
                  </a:lnTo>
                  <a:lnTo>
                    <a:pt x="1654" y="1226"/>
                  </a:lnTo>
                  <a:lnTo>
                    <a:pt x="1644" y="1220"/>
                  </a:lnTo>
                  <a:lnTo>
                    <a:pt x="1634" y="1218"/>
                  </a:lnTo>
                  <a:lnTo>
                    <a:pt x="1626" y="1218"/>
                  </a:lnTo>
                  <a:lnTo>
                    <a:pt x="1618" y="1218"/>
                  </a:lnTo>
                  <a:lnTo>
                    <a:pt x="1602" y="1224"/>
                  </a:lnTo>
                  <a:lnTo>
                    <a:pt x="1588" y="1234"/>
                  </a:lnTo>
                  <a:lnTo>
                    <a:pt x="1572" y="1242"/>
                  </a:lnTo>
                  <a:lnTo>
                    <a:pt x="1558" y="1248"/>
                  </a:lnTo>
                  <a:lnTo>
                    <a:pt x="1548" y="1248"/>
                  </a:lnTo>
                  <a:lnTo>
                    <a:pt x="1540" y="1248"/>
                  </a:lnTo>
                  <a:lnTo>
                    <a:pt x="1530" y="1244"/>
                  </a:lnTo>
                  <a:lnTo>
                    <a:pt x="1520" y="1240"/>
                  </a:lnTo>
                  <a:lnTo>
                    <a:pt x="1520" y="1240"/>
                  </a:lnTo>
                  <a:lnTo>
                    <a:pt x="1514" y="1234"/>
                  </a:lnTo>
                  <a:lnTo>
                    <a:pt x="1508" y="1226"/>
                  </a:lnTo>
                  <a:lnTo>
                    <a:pt x="1506" y="1218"/>
                  </a:lnTo>
                  <a:lnTo>
                    <a:pt x="1506" y="1208"/>
                  </a:lnTo>
                  <a:lnTo>
                    <a:pt x="1506" y="1186"/>
                  </a:lnTo>
                  <a:lnTo>
                    <a:pt x="1510" y="1164"/>
                  </a:lnTo>
                  <a:lnTo>
                    <a:pt x="1648" y="928"/>
                  </a:lnTo>
                  <a:lnTo>
                    <a:pt x="1516" y="700"/>
                  </a:lnTo>
                  <a:lnTo>
                    <a:pt x="1516" y="700"/>
                  </a:lnTo>
                  <a:lnTo>
                    <a:pt x="1512" y="678"/>
                  </a:lnTo>
                  <a:lnTo>
                    <a:pt x="1510" y="656"/>
                  </a:lnTo>
                  <a:lnTo>
                    <a:pt x="1510" y="644"/>
                  </a:lnTo>
                  <a:lnTo>
                    <a:pt x="1512" y="634"/>
                  </a:lnTo>
                  <a:lnTo>
                    <a:pt x="1518" y="626"/>
                  </a:lnTo>
                  <a:lnTo>
                    <a:pt x="1524" y="620"/>
                  </a:lnTo>
                  <a:lnTo>
                    <a:pt x="1524" y="620"/>
                  </a:lnTo>
                  <a:lnTo>
                    <a:pt x="1534" y="616"/>
                  </a:lnTo>
                  <a:lnTo>
                    <a:pt x="1544" y="612"/>
                  </a:lnTo>
                  <a:lnTo>
                    <a:pt x="1552" y="612"/>
                  </a:lnTo>
                  <a:lnTo>
                    <a:pt x="1562" y="612"/>
                  </a:lnTo>
                  <a:lnTo>
                    <a:pt x="1576" y="618"/>
                  </a:lnTo>
                  <a:lnTo>
                    <a:pt x="1592" y="626"/>
                  </a:lnTo>
                  <a:lnTo>
                    <a:pt x="1606" y="636"/>
                  </a:lnTo>
                  <a:lnTo>
                    <a:pt x="1622" y="642"/>
                  </a:lnTo>
                  <a:lnTo>
                    <a:pt x="1630" y="642"/>
                  </a:lnTo>
                  <a:lnTo>
                    <a:pt x="1638" y="642"/>
                  </a:lnTo>
                  <a:lnTo>
                    <a:pt x="1648" y="640"/>
                  </a:lnTo>
                  <a:lnTo>
                    <a:pt x="1658" y="634"/>
                  </a:lnTo>
                  <a:lnTo>
                    <a:pt x="1658" y="634"/>
                  </a:lnTo>
                  <a:lnTo>
                    <a:pt x="1668" y="628"/>
                  </a:lnTo>
                  <a:lnTo>
                    <a:pt x="1676" y="620"/>
                  </a:lnTo>
                  <a:lnTo>
                    <a:pt x="1682" y="612"/>
                  </a:lnTo>
                  <a:lnTo>
                    <a:pt x="1686" y="602"/>
                  </a:lnTo>
                  <a:lnTo>
                    <a:pt x="1688" y="590"/>
                  </a:lnTo>
                  <a:lnTo>
                    <a:pt x="1690" y="580"/>
                  </a:lnTo>
                  <a:lnTo>
                    <a:pt x="1688" y="554"/>
                  </a:lnTo>
                  <a:lnTo>
                    <a:pt x="1684" y="530"/>
                  </a:lnTo>
                  <a:lnTo>
                    <a:pt x="1678" y="506"/>
                  </a:lnTo>
                  <a:lnTo>
                    <a:pt x="1668" y="486"/>
                  </a:lnTo>
                  <a:lnTo>
                    <a:pt x="1660" y="468"/>
                  </a:lnTo>
                  <a:lnTo>
                    <a:pt x="1660" y="468"/>
                  </a:lnTo>
                  <a:lnTo>
                    <a:pt x="1650" y="452"/>
                  </a:lnTo>
                  <a:lnTo>
                    <a:pt x="1636" y="434"/>
                  </a:lnTo>
                  <a:lnTo>
                    <a:pt x="1618" y="416"/>
                  </a:lnTo>
                  <a:lnTo>
                    <a:pt x="1598" y="400"/>
                  </a:lnTo>
                  <a:lnTo>
                    <a:pt x="1578" y="386"/>
                  </a:lnTo>
                  <a:lnTo>
                    <a:pt x="1568" y="382"/>
                  </a:lnTo>
                  <a:lnTo>
                    <a:pt x="1556" y="378"/>
                  </a:lnTo>
                  <a:lnTo>
                    <a:pt x="1546" y="378"/>
                  </a:lnTo>
                  <a:lnTo>
                    <a:pt x="1536" y="378"/>
                  </a:lnTo>
                  <a:lnTo>
                    <a:pt x="1524" y="380"/>
                  </a:lnTo>
                  <a:lnTo>
                    <a:pt x="1514" y="386"/>
                  </a:lnTo>
                  <a:lnTo>
                    <a:pt x="1514" y="386"/>
                  </a:lnTo>
                  <a:lnTo>
                    <a:pt x="1506" y="392"/>
                  </a:lnTo>
                  <a:lnTo>
                    <a:pt x="1498" y="400"/>
                  </a:lnTo>
                  <a:lnTo>
                    <a:pt x="1494" y="406"/>
                  </a:lnTo>
                  <a:lnTo>
                    <a:pt x="1490" y="414"/>
                  </a:lnTo>
                  <a:lnTo>
                    <a:pt x="1488" y="430"/>
                  </a:lnTo>
                  <a:lnTo>
                    <a:pt x="1488" y="448"/>
                  </a:lnTo>
                  <a:lnTo>
                    <a:pt x="1488" y="464"/>
                  </a:lnTo>
                  <a:lnTo>
                    <a:pt x="1486" y="480"/>
                  </a:lnTo>
                  <a:lnTo>
                    <a:pt x="1482" y="488"/>
                  </a:lnTo>
                  <a:lnTo>
                    <a:pt x="1476" y="496"/>
                  </a:lnTo>
                  <a:lnTo>
                    <a:pt x="1470" y="502"/>
                  </a:lnTo>
                  <a:lnTo>
                    <a:pt x="1460" y="510"/>
                  </a:lnTo>
                  <a:lnTo>
                    <a:pt x="1460" y="510"/>
                  </a:lnTo>
                  <a:lnTo>
                    <a:pt x="1452" y="512"/>
                  </a:lnTo>
                  <a:lnTo>
                    <a:pt x="1442" y="512"/>
                  </a:lnTo>
                  <a:lnTo>
                    <a:pt x="1432" y="510"/>
                  </a:lnTo>
                  <a:lnTo>
                    <a:pt x="1422" y="504"/>
                  </a:lnTo>
                  <a:lnTo>
                    <a:pt x="1404" y="490"/>
                  </a:lnTo>
                  <a:lnTo>
                    <a:pt x="1386" y="476"/>
                  </a:lnTo>
                  <a:lnTo>
                    <a:pt x="1246" y="236"/>
                  </a:lnTo>
                  <a:lnTo>
                    <a:pt x="982" y="242"/>
                  </a:lnTo>
                  <a:close/>
                </a:path>
              </a:pathLst>
            </a:custGeom>
            <a:solidFill>
              <a:srgbClr val="A1C6F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3576638" y="4929188"/>
              <a:ext cx="2020887" cy="1717675"/>
            </a:xfrm>
            <a:custGeom>
              <a:avLst/>
              <a:gdLst>
                <a:gd name="T0" fmla="*/ 1602 w 1632"/>
                <a:gd name="T1" fmla="*/ 382 h 1386"/>
                <a:gd name="T2" fmla="*/ 1624 w 1632"/>
                <a:gd name="T3" fmla="*/ 360 h 1386"/>
                <a:gd name="T4" fmla="*/ 1632 w 1632"/>
                <a:gd name="T5" fmla="*/ 302 h 1386"/>
                <a:gd name="T6" fmla="*/ 1602 w 1632"/>
                <a:gd name="T7" fmla="*/ 216 h 1386"/>
                <a:gd name="T8" fmla="*/ 1570 w 1632"/>
                <a:gd name="T9" fmla="*/ 172 h 1386"/>
                <a:gd name="T10" fmla="*/ 1504 w 1632"/>
                <a:gd name="T11" fmla="*/ 128 h 1386"/>
                <a:gd name="T12" fmla="*/ 1474 w 1632"/>
                <a:gd name="T13" fmla="*/ 128 h 1386"/>
                <a:gd name="T14" fmla="*/ 1444 w 1632"/>
                <a:gd name="T15" fmla="*/ 148 h 1386"/>
                <a:gd name="T16" fmla="*/ 1434 w 1632"/>
                <a:gd name="T17" fmla="*/ 196 h 1386"/>
                <a:gd name="T18" fmla="*/ 1422 w 1632"/>
                <a:gd name="T19" fmla="*/ 244 h 1386"/>
                <a:gd name="T20" fmla="*/ 1400 w 1632"/>
                <a:gd name="T21" fmla="*/ 260 h 1386"/>
                <a:gd name="T22" fmla="*/ 1376 w 1632"/>
                <a:gd name="T23" fmla="*/ 258 h 1386"/>
                <a:gd name="T24" fmla="*/ 1200 w 1632"/>
                <a:gd name="T25" fmla="*/ 0 h 1386"/>
                <a:gd name="T26" fmla="*/ 890 w 1632"/>
                <a:gd name="T27" fmla="*/ 18 h 1386"/>
                <a:gd name="T28" fmla="*/ 864 w 1632"/>
                <a:gd name="T29" fmla="*/ 48 h 1386"/>
                <a:gd name="T30" fmla="*/ 872 w 1632"/>
                <a:gd name="T31" fmla="*/ 78 h 1386"/>
                <a:gd name="T32" fmla="*/ 918 w 1632"/>
                <a:gd name="T33" fmla="*/ 112 h 1386"/>
                <a:gd name="T34" fmla="*/ 944 w 1632"/>
                <a:gd name="T35" fmla="*/ 146 h 1386"/>
                <a:gd name="T36" fmla="*/ 940 w 1632"/>
                <a:gd name="T37" fmla="*/ 180 h 1386"/>
                <a:gd name="T38" fmla="*/ 912 w 1632"/>
                <a:gd name="T39" fmla="*/ 212 h 1386"/>
                <a:gd name="T40" fmla="*/ 820 w 1632"/>
                <a:gd name="T41" fmla="*/ 242 h 1386"/>
                <a:gd name="T42" fmla="*/ 758 w 1632"/>
                <a:gd name="T43" fmla="*/ 238 h 1386"/>
                <a:gd name="T44" fmla="*/ 680 w 1632"/>
                <a:gd name="T45" fmla="*/ 206 h 1386"/>
                <a:gd name="T46" fmla="*/ 658 w 1632"/>
                <a:gd name="T47" fmla="*/ 170 h 1386"/>
                <a:gd name="T48" fmla="*/ 660 w 1632"/>
                <a:gd name="T49" fmla="*/ 138 h 1386"/>
                <a:gd name="T50" fmla="*/ 696 w 1632"/>
                <a:gd name="T51" fmla="*/ 104 h 1386"/>
                <a:gd name="T52" fmla="*/ 732 w 1632"/>
                <a:gd name="T53" fmla="*/ 70 h 1386"/>
                <a:gd name="T54" fmla="*/ 734 w 1632"/>
                <a:gd name="T55" fmla="*/ 40 h 1386"/>
                <a:gd name="T56" fmla="*/ 688 w 1632"/>
                <a:gd name="T57" fmla="*/ 8 h 1386"/>
                <a:gd name="T58" fmla="*/ 248 w 1632"/>
                <a:gd name="T59" fmla="*/ 268 h 1386"/>
                <a:gd name="T60" fmla="*/ 242 w 1632"/>
                <a:gd name="T61" fmla="*/ 336 h 1386"/>
                <a:gd name="T62" fmla="*/ 264 w 1632"/>
                <a:gd name="T63" fmla="*/ 356 h 1386"/>
                <a:gd name="T64" fmla="*/ 308 w 1632"/>
                <a:gd name="T65" fmla="*/ 352 h 1386"/>
                <a:gd name="T66" fmla="*/ 360 w 1632"/>
                <a:gd name="T67" fmla="*/ 328 h 1386"/>
                <a:gd name="T68" fmla="*/ 390 w 1632"/>
                <a:gd name="T69" fmla="*/ 336 h 1386"/>
                <a:gd name="T70" fmla="*/ 416 w 1632"/>
                <a:gd name="T71" fmla="*/ 368 h 1386"/>
                <a:gd name="T72" fmla="*/ 414 w 1632"/>
                <a:gd name="T73" fmla="*/ 440 h 1386"/>
                <a:gd name="T74" fmla="*/ 390 w 1632"/>
                <a:gd name="T75" fmla="*/ 502 h 1386"/>
                <a:gd name="T76" fmla="*/ 330 w 1632"/>
                <a:gd name="T77" fmla="*/ 570 h 1386"/>
                <a:gd name="T78" fmla="*/ 276 w 1632"/>
                <a:gd name="T79" fmla="*/ 592 h 1386"/>
                <a:gd name="T80" fmla="*/ 246 w 1632"/>
                <a:gd name="T81" fmla="*/ 586 h 1386"/>
                <a:gd name="T82" fmla="*/ 222 w 1632"/>
                <a:gd name="T83" fmla="*/ 556 h 1386"/>
                <a:gd name="T84" fmla="*/ 216 w 1632"/>
                <a:gd name="T85" fmla="*/ 490 h 1386"/>
                <a:gd name="T86" fmla="*/ 190 w 1632"/>
                <a:gd name="T87" fmla="*/ 460 h 1386"/>
                <a:gd name="T88" fmla="*/ 162 w 1632"/>
                <a:gd name="T89" fmla="*/ 462 h 1386"/>
                <a:gd name="T90" fmla="*/ 4 w 1632"/>
                <a:gd name="T91" fmla="*/ 688 h 1386"/>
                <a:gd name="T92" fmla="*/ 1200 w 1632"/>
                <a:gd name="T93" fmla="*/ 1386 h 1386"/>
                <a:gd name="T94" fmla="*/ 1458 w 1632"/>
                <a:gd name="T95" fmla="*/ 448 h 1386"/>
                <a:gd name="T96" fmla="*/ 1456 w 1632"/>
                <a:gd name="T97" fmla="*/ 382 h 1386"/>
                <a:gd name="T98" fmla="*/ 1482 w 1632"/>
                <a:gd name="T99" fmla="*/ 362 h 1386"/>
                <a:gd name="T100" fmla="*/ 1518 w 1632"/>
                <a:gd name="T101" fmla="*/ 364 h 1386"/>
                <a:gd name="T102" fmla="*/ 1576 w 1632"/>
                <a:gd name="T103" fmla="*/ 39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2097088" y="3778250"/>
              <a:ext cx="2001837" cy="2005013"/>
            </a:xfrm>
            <a:custGeom>
              <a:avLst/>
              <a:gdLst>
                <a:gd name="T0" fmla="*/ 1358 w 1616"/>
                <a:gd name="T1" fmla="*/ 1392 h 1618"/>
                <a:gd name="T2" fmla="*/ 1396 w 1616"/>
                <a:gd name="T3" fmla="*/ 1398 h 1618"/>
                <a:gd name="T4" fmla="*/ 1414 w 1616"/>
                <a:gd name="T5" fmla="*/ 1452 h 1618"/>
                <a:gd name="T6" fmla="*/ 1432 w 1616"/>
                <a:gd name="T7" fmla="*/ 1508 h 1618"/>
                <a:gd name="T8" fmla="*/ 1472 w 1616"/>
                <a:gd name="T9" fmla="*/ 1522 h 1618"/>
                <a:gd name="T10" fmla="*/ 1544 w 1616"/>
                <a:gd name="T11" fmla="*/ 1484 h 1618"/>
                <a:gd name="T12" fmla="*/ 1596 w 1616"/>
                <a:gd name="T13" fmla="*/ 1416 h 1618"/>
                <a:gd name="T14" fmla="*/ 1614 w 1616"/>
                <a:gd name="T15" fmla="*/ 1310 h 1618"/>
                <a:gd name="T16" fmla="*/ 1586 w 1616"/>
                <a:gd name="T17" fmla="*/ 1266 h 1618"/>
                <a:gd name="T18" fmla="*/ 1548 w 1616"/>
                <a:gd name="T19" fmla="*/ 1260 h 1618"/>
                <a:gd name="T20" fmla="*/ 1480 w 1616"/>
                <a:gd name="T21" fmla="*/ 1288 h 1618"/>
                <a:gd name="T22" fmla="*/ 1444 w 1616"/>
                <a:gd name="T23" fmla="*/ 1274 h 1618"/>
                <a:gd name="T24" fmla="*/ 1444 w 1616"/>
                <a:gd name="T25" fmla="*/ 1198 h 1618"/>
                <a:gd name="T26" fmla="*/ 1462 w 1616"/>
                <a:gd name="T27" fmla="*/ 694 h 1618"/>
                <a:gd name="T28" fmla="*/ 1394 w 1616"/>
                <a:gd name="T29" fmla="*/ 654 h 1618"/>
                <a:gd name="T30" fmla="*/ 1364 w 1616"/>
                <a:gd name="T31" fmla="*/ 678 h 1618"/>
                <a:gd name="T32" fmla="*/ 1354 w 1616"/>
                <a:gd name="T33" fmla="*/ 752 h 1618"/>
                <a:gd name="T34" fmla="*/ 1330 w 1616"/>
                <a:gd name="T35" fmla="*/ 782 h 1618"/>
                <a:gd name="T36" fmla="*/ 1278 w 1616"/>
                <a:gd name="T37" fmla="*/ 784 h 1618"/>
                <a:gd name="T38" fmla="*/ 1196 w 1616"/>
                <a:gd name="T39" fmla="*/ 716 h 1618"/>
                <a:gd name="T40" fmla="*/ 1162 w 1616"/>
                <a:gd name="T41" fmla="*/ 638 h 1618"/>
                <a:gd name="T42" fmla="*/ 1164 w 1616"/>
                <a:gd name="T43" fmla="*/ 556 h 1618"/>
                <a:gd name="T44" fmla="*/ 1198 w 1616"/>
                <a:gd name="T45" fmla="*/ 528 h 1618"/>
                <a:gd name="T46" fmla="*/ 1254 w 1616"/>
                <a:gd name="T47" fmla="*/ 540 h 1618"/>
                <a:gd name="T48" fmla="*/ 1312 w 1616"/>
                <a:gd name="T49" fmla="*/ 552 h 1618"/>
                <a:gd name="T50" fmla="*/ 1336 w 1616"/>
                <a:gd name="T51" fmla="*/ 522 h 1618"/>
                <a:gd name="T52" fmla="*/ 1198 w 1616"/>
                <a:gd name="T53" fmla="*/ 238 h 1618"/>
                <a:gd name="T54" fmla="*/ 902 w 1616"/>
                <a:gd name="T55" fmla="*/ 230 h 1618"/>
                <a:gd name="T56" fmla="*/ 896 w 1616"/>
                <a:gd name="T57" fmla="*/ 226 h 1618"/>
                <a:gd name="T58" fmla="*/ 890 w 1616"/>
                <a:gd name="T59" fmla="*/ 224 h 1618"/>
                <a:gd name="T60" fmla="*/ 886 w 1616"/>
                <a:gd name="T61" fmla="*/ 220 h 1618"/>
                <a:gd name="T62" fmla="*/ 880 w 1616"/>
                <a:gd name="T63" fmla="*/ 216 h 1618"/>
                <a:gd name="T64" fmla="*/ 876 w 1616"/>
                <a:gd name="T65" fmla="*/ 212 h 1618"/>
                <a:gd name="T66" fmla="*/ 874 w 1616"/>
                <a:gd name="T67" fmla="*/ 208 h 1618"/>
                <a:gd name="T68" fmla="*/ 872 w 1616"/>
                <a:gd name="T69" fmla="*/ 206 h 1618"/>
                <a:gd name="T70" fmla="*/ 868 w 1616"/>
                <a:gd name="T71" fmla="*/ 200 h 1618"/>
                <a:gd name="T72" fmla="*/ 868 w 1616"/>
                <a:gd name="T73" fmla="*/ 194 h 1618"/>
                <a:gd name="T74" fmla="*/ 868 w 1616"/>
                <a:gd name="T75" fmla="*/ 194 h 1618"/>
                <a:gd name="T76" fmla="*/ 894 w 1616"/>
                <a:gd name="T77" fmla="*/ 148 h 1618"/>
                <a:gd name="T78" fmla="*/ 944 w 1616"/>
                <a:gd name="T79" fmla="*/ 106 h 1618"/>
                <a:gd name="T80" fmla="*/ 944 w 1616"/>
                <a:gd name="T81" fmla="*/ 64 h 1618"/>
                <a:gd name="T82" fmla="*/ 894 w 1616"/>
                <a:gd name="T83" fmla="*/ 18 h 1618"/>
                <a:gd name="T84" fmla="*/ 804 w 1616"/>
                <a:gd name="T85" fmla="*/ 0 h 1618"/>
                <a:gd name="T86" fmla="*/ 694 w 1616"/>
                <a:gd name="T87" fmla="*/ 30 h 1618"/>
                <a:gd name="T88" fmla="*/ 662 w 1616"/>
                <a:gd name="T89" fmla="*/ 74 h 1618"/>
                <a:gd name="T90" fmla="*/ 668 w 1616"/>
                <a:gd name="T91" fmla="*/ 114 h 1618"/>
                <a:gd name="T92" fmla="*/ 728 w 1616"/>
                <a:gd name="T93" fmla="*/ 158 h 1618"/>
                <a:gd name="T94" fmla="*/ 740 w 1616"/>
                <a:gd name="T95" fmla="*/ 194 h 1618"/>
                <a:gd name="T96" fmla="*/ 740 w 1616"/>
                <a:gd name="T97" fmla="*/ 194 h 1618"/>
                <a:gd name="T98" fmla="*/ 740 w 1616"/>
                <a:gd name="T99" fmla="*/ 202 h 1618"/>
                <a:gd name="T100" fmla="*/ 738 w 1616"/>
                <a:gd name="T101" fmla="*/ 206 h 1618"/>
                <a:gd name="T102" fmla="*/ 734 w 1616"/>
                <a:gd name="T103" fmla="*/ 210 h 1618"/>
                <a:gd name="T104" fmla="*/ 732 w 1616"/>
                <a:gd name="T105" fmla="*/ 212 h 1618"/>
                <a:gd name="T106" fmla="*/ 726 w 1616"/>
                <a:gd name="T107" fmla="*/ 218 h 1618"/>
                <a:gd name="T108" fmla="*/ 722 w 1616"/>
                <a:gd name="T109" fmla="*/ 220 h 1618"/>
                <a:gd name="T110" fmla="*/ 716 w 1616"/>
                <a:gd name="T111" fmla="*/ 224 h 1618"/>
                <a:gd name="T112" fmla="*/ 712 w 1616"/>
                <a:gd name="T113" fmla="*/ 226 h 1618"/>
                <a:gd name="T114" fmla="*/ 706 w 1616"/>
                <a:gd name="T115" fmla="*/ 230 h 1618"/>
                <a:gd name="T116" fmla="*/ 0 w 1616"/>
                <a:gd name="T117" fmla="*/ 92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2097088" y="2360613"/>
              <a:ext cx="1997075" cy="1717675"/>
            </a:xfrm>
            <a:custGeom>
              <a:avLst/>
              <a:gdLst>
                <a:gd name="T0" fmla="*/ 694 w 1612"/>
                <a:gd name="T1" fmla="*/ 1382 h 1386"/>
                <a:gd name="T2" fmla="*/ 710 w 1612"/>
                <a:gd name="T3" fmla="*/ 1376 h 1386"/>
                <a:gd name="T4" fmla="*/ 714 w 1612"/>
                <a:gd name="T5" fmla="*/ 1374 h 1386"/>
                <a:gd name="T6" fmla="*/ 720 w 1612"/>
                <a:gd name="T7" fmla="*/ 1370 h 1386"/>
                <a:gd name="T8" fmla="*/ 724 w 1612"/>
                <a:gd name="T9" fmla="*/ 1368 h 1386"/>
                <a:gd name="T10" fmla="*/ 730 w 1612"/>
                <a:gd name="T11" fmla="*/ 1362 h 1386"/>
                <a:gd name="T12" fmla="*/ 734 w 1612"/>
                <a:gd name="T13" fmla="*/ 1360 h 1386"/>
                <a:gd name="T14" fmla="*/ 736 w 1612"/>
                <a:gd name="T15" fmla="*/ 1354 h 1386"/>
                <a:gd name="T16" fmla="*/ 738 w 1612"/>
                <a:gd name="T17" fmla="*/ 1352 h 1386"/>
                <a:gd name="T18" fmla="*/ 740 w 1612"/>
                <a:gd name="T19" fmla="*/ 1346 h 1386"/>
                <a:gd name="T20" fmla="*/ 740 w 1612"/>
                <a:gd name="T21" fmla="*/ 1342 h 1386"/>
                <a:gd name="T22" fmla="*/ 716 w 1612"/>
                <a:gd name="T23" fmla="*/ 1296 h 1386"/>
                <a:gd name="T24" fmla="*/ 664 w 1612"/>
                <a:gd name="T25" fmla="*/ 1254 h 1386"/>
                <a:gd name="T26" fmla="*/ 660 w 1612"/>
                <a:gd name="T27" fmla="*/ 1232 h 1386"/>
                <a:gd name="T28" fmla="*/ 676 w 1612"/>
                <a:gd name="T29" fmla="*/ 1194 h 1386"/>
                <a:gd name="T30" fmla="*/ 762 w 1612"/>
                <a:gd name="T31" fmla="*/ 1152 h 1386"/>
                <a:gd name="T32" fmla="*/ 846 w 1612"/>
                <a:gd name="T33" fmla="*/ 1152 h 1386"/>
                <a:gd name="T34" fmla="*/ 932 w 1612"/>
                <a:gd name="T35" fmla="*/ 1194 h 1386"/>
                <a:gd name="T36" fmla="*/ 948 w 1612"/>
                <a:gd name="T37" fmla="*/ 1232 h 1386"/>
                <a:gd name="T38" fmla="*/ 944 w 1612"/>
                <a:gd name="T39" fmla="*/ 1254 h 1386"/>
                <a:gd name="T40" fmla="*/ 894 w 1612"/>
                <a:gd name="T41" fmla="*/ 1296 h 1386"/>
                <a:gd name="T42" fmla="*/ 868 w 1612"/>
                <a:gd name="T43" fmla="*/ 1342 h 1386"/>
                <a:gd name="T44" fmla="*/ 868 w 1612"/>
                <a:gd name="T45" fmla="*/ 1346 h 1386"/>
                <a:gd name="T46" fmla="*/ 870 w 1612"/>
                <a:gd name="T47" fmla="*/ 1352 h 1386"/>
                <a:gd name="T48" fmla="*/ 872 w 1612"/>
                <a:gd name="T49" fmla="*/ 1354 h 1386"/>
                <a:gd name="T50" fmla="*/ 876 w 1612"/>
                <a:gd name="T51" fmla="*/ 1360 h 1386"/>
                <a:gd name="T52" fmla="*/ 878 w 1612"/>
                <a:gd name="T53" fmla="*/ 1362 h 1386"/>
                <a:gd name="T54" fmla="*/ 884 w 1612"/>
                <a:gd name="T55" fmla="*/ 1368 h 1386"/>
                <a:gd name="T56" fmla="*/ 888 w 1612"/>
                <a:gd name="T57" fmla="*/ 1370 h 1386"/>
                <a:gd name="T58" fmla="*/ 894 w 1612"/>
                <a:gd name="T59" fmla="*/ 1374 h 1386"/>
                <a:gd name="T60" fmla="*/ 898 w 1612"/>
                <a:gd name="T61" fmla="*/ 1376 h 1386"/>
                <a:gd name="T62" fmla="*/ 914 w 1612"/>
                <a:gd name="T63" fmla="*/ 1382 h 1386"/>
                <a:gd name="T64" fmla="*/ 1322 w 1612"/>
                <a:gd name="T65" fmla="*/ 1172 h 1386"/>
                <a:gd name="T66" fmla="*/ 1326 w 1612"/>
                <a:gd name="T67" fmla="*/ 1104 h 1386"/>
                <a:gd name="T68" fmla="*/ 1294 w 1612"/>
                <a:gd name="T69" fmla="*/ 1080 h 1386"/>
                <a:gd name="T70" fmla="*/ 1232 w 1612"/>
                <a:gd name="T71" fmla="*/ 1104 h 1386"/>
                <a:gd name="T72" fmla="*/ 1180 w 1612"/>
                <a:gd name="T73" fmla="*/ 1102 h 1386"/>
                <a:gd name="T74" fmla="*/ 1154 w 1612"/>
                <a:gd name="T75" fmla="*/ 1070 h 1386"/>
                <a:gd name="T76" fmla="*/ 1162 w 1612"/>
                <a:gd name="T77" fmla="*/ 974 h 1386"/>
                <a:gd name="T78" fmla="*/ 1204 w 1612"/>
                <a:gd name="T79" fmla="*/ 902 h 1386"/>
                <a:gd name="T80" fmla="*/ 1282 w 1612"/>
                <a:gd name="T81" fmla="*/ 848 h 1386"/>
                <a:gd name="T82" fmla="*/ 1324 w 1612"/>
                <a:gd name="T83" fmla="*/ 854 h 1386"/>
                <a:gd name="T84" fmla="*/ 1350 w 1612"/>
                <a:gd name="T85" fmla="*/ 900 h 1386"/>
                <a:gd name="T86" fmla="*/ 1362 w 1612"/>
                <a:gd name="T87" fmla="*/ 964 h 1386"/>
                <a:gd name="T88" fmla="*/ 1398 w 1612"/>
                <a:gd name="T89" fmla="*/ 980 h 1386"/>
                <a:gd name="T90" fmla="*/ 1598 w 1612"/>
                <a:gd name="T91" fmla="*/ 696 h 1386"/>
                <a:gd name="T92" fmla="*/ 1432 w 1612"/>
                <a:gd name="T93" fmla="*/ 382 h 1386"/>
                <a:gd name="T94" fmla="*/ 1446 w 1612"/>
                <a:gd name="T95" fmla="*/ 342 h 1386"/>
                <a:gd name="T96" fmla="*/ 1500 w 1612"/>
                <a:gd name="T97" fmla="*/ 340 h 1386"/>
                <a:gd name="T98" fmla="*/ 1562 w 1612"/>
                <a:gd name="T99" fmla="*/ 364 h 1386"/>
                <a:gd name="T100" fmla="*/ 1596 w 1612"/>
                <a:gd name="T101" fmla="*/ 346 h 1386"/>
                <a:gd name="T102" fmla="*/ 1612 w 1612"/>
                <a:gd name="T103" fmla="*/ 296 h 1386"/>
                <a:gd name="T104" fmla="*/ 1582 w 1612"/>
                <a:gd name="T105" fmla="*/ 198 h 1386"/>
                <a:gd name="T106" fmla="*/ 1500 w 1612"/>
                <a:gd name="T107" fmla="*/ 116 h 1386"/>
                <a:gd name="T108" fmla="*/ 1448 w 1612"/>
                <a:gd name="T109" fmla="*/ 110 h 1386"/>
                <a:gd name="T110" fmla="*/ 1416 w 1612"/>
                <a:gd name="T111" fmla="*/ 138 h 1386"/>
                <a:gd name="T112" fmla="*/ 1412 w 1612"/>
                <a:gd name="T113" fmla="*/ 182 h 1386"/>
                <a:gd name="T114" fmla="*/ 1392 w 1612"/>
                <a:gd name="T115" fmla="*/ 234 h 1386"/>
                <a:gd name="T116" fmla="*/ 1360 w 1612"/>
                <a:gd name="T117" fmla="*/ 240 h 1386"/>
                <a:gd name="T118" fmla="*/ 400 w 1612"/>
                <a:gd name="T11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064125" y="4071938"/>
              <a:ext cx="1981200" cy="1711325"/>
            </a:xfrm>
            <a:custGeom>
              <a:avLst/>
              <a:gdLst>
                <a:gd name="T0" fmla="*/ 908 w 1600"/>
                <a:gd name="T1" fmla="*/ 4 h 1382"/>
                <a:gd name="T2" fmla="*/ 892 w 1600"/>
                <a:gd name="T3" fmla="*/ 10 h 1382"/>
                <a:gd name="T4" fmla="*/ 884 w 1600"/>
                <a:gd name="T5" fmla="*/ 14 h 1382"/>
                <a:gd name="T6" fmla="*/ 876 w 1600"/>
                <a:gd name="T7" fmla="*/ 18 h 1382"/>
                <a:gd name="T8" fmla="*/ 870 w 1600"/>
                <a:gd name="T9" fmla="*/ 22 h 1382"/>
                <a:gd name="T10" fmla="*/ 862 w 1600"/>
                <a:gd name="T11" fmla="*/ 28 h 1382"/>
                <a:gd name="T12" fmla="*/ 858 w 1600"/>
                <a:gd name="T13" fmla="*/ 34 h 1382"/>
                <a:gd name="T14" fmla="*/ 856 w 1600"/>
                <a:gd name="T15" fmla="*/ 40 h 1382"/>
                <a:gd name="T16" fmla="*/ 854 w 1600"/>
                <a:gd name="T17" fmla="*/ 46 h 1382"/>
                <a:gd name="T18" fmla="*/ 856 w 1600"/>
                <a:gd name="T19" fmla="*/ 58 h 1382"/>
                <a:gd name="T20" fmla="*/ 856 w 1600"/>
                <a:gd name="T21" fmla="*/ 64 h 1382"/>
                <a:gd name="T22" fmla="*/ 866 w 1600"/>
                <a:gd name="T23" fmla="*/ 82 h 1382"/>
                <a:gd name="T24" fmla="*/ 906 w 1600"/>
                <a:gd name="T25" fmla="*/ 110 h 1382"/>
                <a:gd name="T26" fmla="*/ 914 w 1600"/>
                <a:gd name="T27" fmla="*/ 114 h 1382"/>
                <a:gd name="T28" fmla="*/ 924 w 1600"/>
                <a:gd name="T29" fmla="*/ 124 h 1382"/>
                <a:gd name="T30" fmla="*/ 928 w 1600"/>
                <a:gd name="T31" fmla="*/ 130 h 1382"/>
                <a:gd name="T32" fmla="*/ 934 w 1600"/>
                <a:gd name="T33" fmla="*/ 146 h 1382"/>
                <a:gd name="T34" fmla="*/ 934 w 1600"/>
                <a:gd name="T35" fmla="*/ 156 h 1382"/>
                <a:gd name="T36" fmla="*/ 910 w 1600"/>
                <a:gd name="T37" fmla="*/ 204 h 1382"/>
                <a:gd name="T38" fmla="*/ 790 w 1600"/>
                <a:gd name="T39" fmla="*/ 240 h 1382"/>
                <a:gd name="T40" fmla="*/ 680 w 1600"/>
                <a:gd name="T41" fmla="*/ 210 h 1382"/>
                <a:gd name="T42" fmla="*/ 646 w 1600"/>
                <a:gd name="T43" fmla="*/ 156 h 1382"/>
                <a:gd name="T44" fmla="*/ 648 w 1600"/>
                <a:gd name="T45" fmla="*/ 148 h 1382"/>
                <a:gd name="T46" fmla="*/ 650 w 1600"/>
                <a:gd name="T47" fmla="*/ 138 h 1382"/>
                <a:gd name="T48" fmla="*/ 656 w 1600"/>
                <a:gd name="T49" fmla="*/ 124 h 1382"/>
                <a:gd name="T50" fmla="*/ 662 w 1600"/>
                <a:gd name="T51" fmla="*/ 118 h 1382"/>
                <a:gd name="T52" fmla="*/ 672 w 1600"/>
                <a:gd name="T53" fmla="*/ 110 h 1382"/>
                <a:gd name="T54" fmla="*/ 702 w 1600"/>
                <a:gd name="T55" fmla="*/ 92 h 1382"/>
                <a:gd name="T56" fmla="*/ 724 w 1600"/>
                <a:gd name="T57" fmla="*/ 64 h 1382"/>
                <a:gd name="T58" fmla="*/ 726 w 1600"/>
                <a:gd name="T59" fmla="*/ 58 h 1382"/>
                <a:gd name="T60" fmla="*/ 726 w 1600"/>
                <a:gd name="T61" fmla="*/ 46 h 1382"/>
                <a:gd name="T62" fmla="*/ 726 w 1600"/>
                <a:gd name="T63" fmla="*/ 40 h 1382"/>
                <a:gd name="T64" fmla="*/ 722 w 1600"/>
                <a:gd name="T65" fmla="*/ 34 h 1382"/>
                <a:gd name="T66" fmla="*/ 718 w 1600"/>
                <a:gd name="T67" fmla="*/ 28 h 1382"/>
                <a:gd name="T68" fmla="*/ 710 w 1600"/>
                <a:gd name="T69" fmla="*/ 22 h 1382"/>
                <a:gd name="T70" fmla="*/ 704 w 1600"/>
                <a:gd name="T71" fmla="*/ 18 h 1382"/>
                <a:gd name="T72" fmla="*/ 696 w 1600"/>
                <a:gd name="T73" fmla="*/ 14 h 1382"/>
                <a:gd name="T74" fmla="*/ 688 w 1600"/>
                <a:gd name="T75" fmla="*/ 10 h 1382"/>
                <a:gd name="T76" fmla="*/ 674 w 1600"/>
                <a:gd name="T77" fmla="*/ 4 h 1382"/>
                <a:gd name="T78" fmla="*/ 402 w 1600"/>
                <a:gd name="T79" fmla="*/ 2 h 1382"/>
                <a:gd name="T80" fmla="*/ 262 w 1600"/>
                <a:gd name="T81" fmla="*/ 300 h 1382"/>
                <a:gd name="T82" fmla="*/ 302 w 1600"/>
                <a:gd name="T83" fmla="*/ 322 h 1382"/>
                <a:gd name="T84" fmla="*/ 380 w 1600"/>
                <a:gd name="T85" fmla="*/ 292 h 1382"/>
                <a:gd name="T86" fmla="*/ 424 w 1600"/>
                <a:gd name="T87" fmla="*/ 314 h 1382"/>
                <a:gd name="T88" fmla="*/ 434 w 1600"/>
                <a:gd name="T89" fmla="*/ 404 h 1382"/>
                <a:gd name="T90" fmla="*/ 384 w 1600"/>
                <a:gd name="T91" fmla="*/ 500 h 1382"/>
                <a:gd name="T92" fmla="*/ 296 w 1600"/>
                <a:gd name="T93" fmla="*/ 556 h 1382"/>
                <a:gd name="T94" fmla="*/ 248 w 1600"/>
                <a:gd name="T95" fmla="*/ 534 h 1382"/>
                <a:gd name="T96" fmla="*/ 234 w 1600"/>
                <a:gd name="T97" fmla="*/ 454 h 1382"/>
                <a:gd name="T98" fmla="*/ 202 w 1600"/>
                <a:gd name="T99" fmla="*/ 422 h 1382"/>
                <a:gd name="T100" fmla="*/ 4 w 1600"/>
                <a:gd name="T101" fmla="*/ 690 h 1382"/>
                <a:gd name="T102" fmla="*/ 146 w 1600"/>
                <a:gd name="T103" fmla="*/ 930 h 1382"/>
                <a:gd name="T104" fmla="*/ 198 w 1600"/>
                <a:gd name="T105" fmla="*/ 954 h 1382"/>
                <a:gd name="T106" fmla="*/ 228 w 1600"/>
                <a:gd name="T107" fmla="*/ 922 h 1382"/>
                <a:gd name="T108" fmla="*/ 242 w 1600"/>
                <a:gd name="T109" fmla="*/ 842 h 1382"/>
                <a:gd name="T110" fmla="*/ 286 w 1600"/>
                <a:gd name="T111" fmla="*/ 820 h 1382"/>
                <a:gd name="T112" fmla="*/ 372 w 1600"/>
                <a:gd name="T113" fmla="*/ 866 h 1382"/>
                <a:gd name="T114" fmla="*/ 424 w 1600"/>
                <a:gd name="T115" fmla="*/ 948 h 1382"/>
                <a:gd name="T116" fmla="*/ 428 w 1600"/>
                <a:gd name="T117" fmla="*/ 1054 h 1382"/>
                <a:gd name="T118" fmla="*/ 376 w 1600"/>
                <a:gd name="T119" fmla="*/ 1084 h 1382"/>
                <a:gd name="T120" fmla="*/ 308 w 1600"/>
                <a:gd name="T121" fmla="*/ 1056 h 1382"/>
                <a:gd name="T122" fmla="*/ 264 w 1600"/>
                <a:gd name="T123" fmla="*/ 1068 h 1382"/>
                <a:gd name="T124" fmla="*/ 402 w 1600"/>
                <a:gd name="T125" fmla="*/ 138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08" y="4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rgbClr val="FB80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3582988" y="1508125"/>
              <a:ext cx="2027237" cy="1717675"/>
            </a:xfrm>
            <a:custGeom>
              <a:avLst/>
              <a:gdLst>
                <a:gd name="T0" fmla="*/ 198 w 1636"/>
                <a:gd name="T1" fmla="*/ 906 h 1386"/>
                <a:gd name="T2" fmla="*/ 214 w 1636"/>
                <a:gd name="T3" fmla="*/ 868 h 1386"/>
                <a:gd name="T4" fmla="*/ 214 w 1636"/>
                <a:gd name="T5" fmla="*/ 834 h 1386"/>
                <a:gd name="T6" fmla="*/ 232 w 1636"/>
                <a:gd name="T7" fmla="*/ 800 h 1386"/>
                <a:gd name="T8" fmla="*/ 260 w 1636"/>
                <a:gd name="T9" fmla="*/ 786 h 1386"/>
                <a:gd name="T10" fmla="*/ 302 w 1636"/>
                <a:gd name="T11" fmla="*/ 794 h 1386"/>
                <a:gd name="T12" fmla="*/ 374 w 1636"/>
                <a:gd name="T13" fmla="*/ 860 h 1386"/>
                <a:gd name="T14" fmla="*/ 406 w 1636"/>
                <a:gd name="T15" fmla="*/ 924 h 1386"/>
                <a:gd name="T16" fmla="*/ 414 w 1636"/>
                <a:gd name="T17" fmla="*/ 982 h 1386"/>
                <a:gd name="T18" fmla="*/ 404 w 1636"/>
                <a:gd name="T19" fmla="*/ 1032 h 1386"/>
                <a:gd name="T20" fmla="*/ 384 w 1636"/>
                <a:gd name="T21" fmla="*/ 1050 h 1386"/>
                <a:gd name="T22" fmla="*/ 346 w 1636"/>
                <a:gd name="T23" fmla="*/ 1058 h 1386"/>
                <a:gd name="T24" fmla="*/ 286 w 1636"/>
                <a:gd name="T25" fmla="*/ 1028 h 1386"/>
                <a:gd name="T26" fmla="*/ 248 w 1636"/>
                <a:gd name="T27" fmla="*/ 1036 h 1386"/>
                <a:gd name="T28" fmla="*/ 236 w 1636"/>
                <a:gd name="T29" fmla="*/ 1058 h 1386"/>
                <a:gd name="T30" fmla="*/ 240 w 1636"/>
                <a:gd name="T31" fmla="*/ 1102 h 1386"/>
                <a:gd name="T32" fmla="*/ 400 w 1636"/>
                <a:gd name="T33" fmla="*/ 1382 h 1386"/>
                <a:gd name="T34" fmla="*/ 664 w 1636"/>
                <a:gd name="T35" fmla="*/ 1386 h 1386"/>
                <a:gd name="T36" fmla="*/ 726 w 1636"/>
                <a:gd name="T37" fmla="*/ 1356 h 1386"/>
                <a:gd name="T38" fmla="*/ 734 w 1636"/>
                <a:gd name="T39" fmla="*/ 1326 h 1386"/>
                <a:gd name="T40" fmla="*/ 710 w 1636"/>
                <a:gd name="T41" fmla="*/ 1290 h 1386"/>
                <a:gd name="T42" fmla="*/ 662 w 1636"/>
                <a:gd name="T43" fmla="*/ 1256 h 1386"/>
                <a:gd name="T44" fmla="*/ 654 w 1636"/>
                <a:gd name="T45" fmla="*/ 1228 h 1386"/>
                <a:gd name="T46" fmla="*/ 670 w 1636"/>
                <a:gd name="T47" fmla="*/ 1188 h 1386"/>
                <a:gd name="T48" fmla="*/ 732 w 1636"/>
                <a:gd name="T49" fmla="*/ 1154 h 1386"/>
                <a:gd name="T50" fmla="*/ 798 w 1636"/>
                <a:gd name="T51" fmla="*/ 1144 h 1386"/>
                <a:gd name="T52" fmla="*/ 888 w 1636"/>
                <a:gd name="T53" fmla="*/ 1162 h 1386"/>
                <a:gd name="T54" fmla="*/ 934 w 1636"/>
                <a:gd name="T55" fmla="*/ 1198 h 1386"/>
                <a:gd name="T56" fmla="*/ 942 w 1636"/>
                <a:gd name="T57" fmla="*/ 1228 h 1386"/>
                <a:gd name="T58" fmla="*/ 930 w 1636"/>
                <a:gd name="T59" fmla="*/ 1264 h 1386"/>
                <a:gd name="T60" fmla="*/ 874 w 1636"/>
                <a:gd name="T61" fmla="*/ 1302 h 1386"/>
                <a:gd name="T62" fmla="*/ 862 w 1636"/>
                <a:gd name="T63" fmla="*/ 1338 h 1386"/>
                <a:gd name="T64" fmla="*/ 878 w 1636"/>
                <a:gd name="T65" fmla="*/ 1362 h 1386"/>
                <a:gd name="T66" fmla="*/ 1194 w 1636"/>
                <a:gd name="T67" fmla="*/ 1386 h 1386"/>
                <a:gd name="T68" fmla="*/ 1202 w 1636"/>
                <a:gd name="T69" fmla="*/ 1378 h 1386"/>
                <a:gd name="T70" fmla="*/ 1340 w 1636"/>
                <a:gd name="T71" fmla="*/ 1138 h 1386"/>
                <a:gd name="T72" fmla="*/ 1394 w 1636"/>
                <a:gd name="T73" fmla="*/ 1104 h 1386"/>
                <a:gd name="T74" fmla="*/ 1420 w 1636"/>
                <a:gd name="T75" fmla="*/ 1114 h 1386"/>
                <a:gd name="T76" fmla="*/ 1438 w 1636"/>
                <a:gd name="T77" fmla="*/ 1152 h 1386"/>
                <a:gd name="T78" fmla="*/ 1444 w 1636"/>
                <a:gd name="T79" fmla="*/ 1210 h 1386"/>
                <a:gd name="T80" fmla="*/ 1466 w 1636"/>
                <a:gd name="T81" fmla="*/ 1232 h 1386"/>
                <a:gd name="T82" fmla="*/ 1506 w 1636"/>
                <a:gd name="T83" fmla="*/ 1238 h 1386"/>
                <a:gd name="T84" fmla="*/ 1568 w 1636"/>
                <a:gd name="T85" fmla="*/ 1202 h 1386"/>
                <a:gd name="T86" fmla="*/ 1610 w 1636"/>
                <a:gd name="T87" fmla="*/ 1150 h 1386"/>
                <a:gd name="T88" fmla="*/ 1632 w 1636"/>
                <a:gd name="T89" fmla="*/ 1094 h 1386"/>
                <a:gd name="T90" fmla="*/ 1634 w 1636"/>
                <a:gd name="T91" fmla="*/ 1026 h 1386"/>
                <a:gd name="T92" fmla="*/ 1606 w 1636"/>
                <a:gd name="T93" fmla="*/ 990 h 1386"/>
                <a:gd name="T94" fmla="*/ 1570 w 1636"/>
                <a:gd name="T95" fmla="*/ 984 h 1386"/>
                <a:gd name="T96" fmla="*/ 1510 w 1636"/>
                <a:gd name="T97" fmla="*/ 1012 h 1386"/>
                <a:gd name="T98" fmla="*/ 1472 w 1636"/>
                <a:gd name="T99" fmla="*/ 1004 h 1386"/>
                <a:gd name="T100" fmla="*/ 1458 w 1636"/>
                <a:gd name="T101" fmla="*/ 982 h 1386"/>
                <a:gd name="T102" fmla="*/ 1464 w 1636"/>
                <a:gd name="T103" fmla="*/ 926 h 1386"/>
                <a:gd name="T104" fmla="*/ 1582 w 1636"/>
                <a:gd name="T105" fmla="*/ 668 h 1386"/>
                <a:gd name="T106" fmla="*/ 322 w 1636"/>
                <a:gd name="T107" fmla="*/ 132 h 1386"/>
                <a:gd name="T108" fmla="*/ 132 w 1636"/>
                <a:gd name="T109" fmla="*/ 902 h 1386"/>
                <a:gd name="T110" fmla="*/ 176 w 1636"/>
                <a:gd name="T111" fmla="*/ 92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064125" y="2360613"/>
              <a:ext cx="1981200" cy="2011362"/>
            </a:xfrm>
            <a:custGeom>
              <a:avLst/>
              <a:gdLst>
                <a:gd name="T0" fmla="*/ 262 w 1600"/>
                <a:gd name="T1" fmla="*/ 260 h 1624"/>
                <a:gd name="T2" fmla="*/ 286 w 1600"/>
                <a:gd name="T3" fmla="*/ 316 h 1624"/>
                <a:gd name="T4" fmla="*/ 374 w 1600"/>
                <a:gd name="T5" fmla="*/ 290 h 1624"/>
                <a:gd name="T6" fmla="*/ 424 w 1600"/>
                <a:gd name="T7" fmla="*/ 306 h 1624"/>
                <a:gd name="T8" fmla="*/ 430 w 1600"/>
                <a:gd name="T9" fmla="*/ 426 h 1624"/>
                <a:gd name="T10" fmla="*/ 368 w 1600"/>
                <a:gd name="T11" fmla="*/ 524 h 1624"/>
                <a:gd name="T12" fmla="*/ 274 w 1600"/>
                <a:gd name="T13" fmla="*/ 558 h 1624"/>
                <a:gd name="T14" fmla="*/ 238 w 1600"/>
                <a:gd name="T15" fmla="*/ 508 h 1624"/>
                <a:gd name="T16" fmla="*/ 210 w 1600"/>
                <a:gd name="T17" fmla="*/ 430 h 1624"/>
                <a:gd name="T18" fmla="*/ 140 w 1600"/>
                <a:gd name="T19" fmla="*/ 460 h 1624"/>
                <a:gd name="T20" fmla="*/ 140 w 1600"/>
                <a:gd name="T21" fmla="*/ 934 h 1624"/>
                <a:gd name="T22" fmla="*/ 214 w 1600"/>
                <a:gd name="T23" fmla="*/ 968 h 1624"/>
                <a:gd name="T24" fmla="*/ 242 w 1600"/>
                <a:gd name="T25" fmla="*/ 906 h 1624"/>
                <a:gd name="T26" fmla="*/ 268 w 1600"/>
                <a:gd name="T27" fmla="*/ 844 h 1624"/>
                <a:gd name="T28" fmla="*/ 352 w 1600"/>
                <a:gd name="T29" fmla="*/ 858 h 1624"/>
                <a:gd name="T30" fmla="*/ 432 w 1600"/>
                <a:gd name="T31" fmla="*/ 964 h 1624"/>
                <a:gd name="T32" fmla="*/ 430 w 1600"/>
                <a:gd name="T33" fmla="*/ 1078 h 1624"/>
                <a:gd name="T34" fmla="*/ 376 w 1600"/>
                <a:gd name="T35" fmla="*/ 1100 h 1624"/>
                <a:gd name="T36" fmla="*/ 288 w 1600"/>
                <a:gd name="T37" fmla="*/ 1074 h 1624"/>
                <a:gd name="T38" fmla="*/ 266 w 1600"/>
                <a:gd name="T39" fmla="*/ 1136 h 1624"/>
                <a:gd name="T40" fmla="*/ 668 w 1600"/>
                <a:gd name="T41" fmla="*/ 1386 h 1624"/>
                <a:gd name="T42" fmla="*/ 686 w 1600"/>
                <a:gd name="T43" fmla="*/ 1392 h 1624"/>
                <a:gd name="T44" fmla="*/ 696 w 1600"/>
                <a:gd name="T45" fmla="*/ 1398 h 1624"/>
                <a:gd name="T46" fmla="*/ 704 w 1600"/>
                <a:gd name="T47" fmla="*/ 1402 h 1624"/>
                <a:gd name="T48" fmla="*/ 714 w 1600"/>
                <a:gd name="T49" fmla="*/ 1410 h 1624"/>
                <a:gd name="T50" fmla="*/ 720 w 1600"/>
                <a:gd name="T51" fmla="*/ 1414 h 1624"/>
                <a:gd name="T52" fmla="*/ 724 w 1600"/>
                <a:gd name="T53" fmla="*/ 1422 h 1624"/>
                <a:gd name="T54" fmla="*/ 726 w 1600"/>
                <a:gd name="T55" fmla="*/ 1430 h 1624"/>
                <a:gd name="T56" fmla="*/ 726 w 1600"/>
                <a:gd name="T57" fmla="*/ 1436 h 1624"/>
                <a:gd name="T58" fmla="*/ 724 w 1600"/>
                <a:gd name="T59" fmla="*/ 1448 h 1624"/>
                <a:gd name="T60" fmla="*/ 704 w 1600"/>
                <a:gd name="T61" fmla="*/ 1476 h 1624"/>
                <a:gd name="T62" fmla="*/ 672 w 1600"/>
                <a:gd name="T63" fmla="*/ 1494 h 1624"/>
                <a:gd name="T64" fmla="*/ 660 w 1600"/>
                <a:gd name="T65" fmla="*/ 1504 h 1624"/>
                <a:gd name="T66" fmla="*/ 652 w 1600"/>
                <a:gd name="T67" fmla="*/ 1514 h 1624"/>
                <a:gd name="T68" fmla="*/ 648 w 1600"/>
                <a:gd name="T69" fmla="*/ 1530 h 1624"/>
                <a:gd name="T70" fmla="*/ 650 w 1600"/>
                <a:gd name="T71" fmla="*/ 1562 h 1624"/>
                <a:gd name="T72" fmla="*/ 748 w 1600"/>
                <a:gd name="T73" fmla="*/ 1620 h 1624"/>
                <a:gd name="T74" fmla="*/ 880 w 1600"/>
                <a:gd name="T75" fmla="*/ 1606 h 1624"/>
                <a:gd name="T76" fmla="*/ 934 w 1600"/>
                <a:gd name="T77" fmla="*/ 1540 h 1624"/>
                <a:gd name="T78" fmla="*/ 932 w 1600"/>
                <a:gd name="T79" fmla="*/ 1522 h 1624"/>
                <a:gd name="T80" fmla="*/ 924 w 1600"/>
                <a:gd name="T81" fmla="*/ 1508 h 1624"/>
                <a:gd name="T82" fmla="*/ 918 w 1600"/>
                <a:gd name="T83" fmla="*/ 1502 h 1624"/>
                <a:gd name="T84" fmla="*/ 906 w 1600"/>
                <a:gd name="T85" fmla="*/ 1494 h 1624"/>
                <a:gd name="T86" fmla="*/ 862 w 1600"/>
                <a:gd name="T87" fmla="*/ 1460 h 1624"/>
                <a:gd name="T88" fmla="*/ 856 w 1600"/>
                <a:gd name="T89" fmla="*/ 1448 h 1624"/>
                <a:gd name="T90" fmla="*/ 854 w 1600"/>
                <a:gd name="T91" fmla="*/ 1438 h 1624"/>
                <a:gd name="T92" fmla="*/ 854 w 1600"/>
                <a:gd name="T93" fmla="*/ 1430 h 1624"/>
                <a:gd name="T94" fmla="*/ 856 w 1600"/>
                <a:gd name="T95" fmla="*/ 1422 h 1624"/>
                <a:gd name="T96" fmla="*/ 860 w 1600"/>
                <a:gd name="T97" fmla="*/ 1416 h 1624"/>
                <a:gd name="T98" fmla="*/ 866 w 1600"/>
                <a:gd name="T99" fmla="*/ 1410 h 1624"/>
                <a:gd name="T100" fmla="*/ 874 w 1600"/>
                <a:gd name="T101" fmla="*/ 1402 h 1624"/>
                <a:gd name="T102" fmla="*/ 884 w 1600"/>
                <a:gd name="T103" fmla="*/ 1398 h 1624"/>
                <a:gd name="T104" fmla="*/ 892 w 1600"/>
                <a:gd name="T105" fmla="*/ 1394 h 1624"/>
                <a:gd name="T106" fmla="*/ 912 w 1600"/>
                <a:gd name="T107" fmla="*/ 1386 h 1624"/>
                <a:gd name="T108" fmla="*/ 1200 w 1600"/>
                <a:gd name="T109" fmla="*/ 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3862962" y="2061787"/>
              <a:ext cx="1452269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2315981" y="2985959"/>
              <a:ext cx="1450163" cy="45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err="1">
                  <a:solidFill>
                    <a:srgbClr val="000000"/>
                  </a:solidFill>
                  <a:cs typeface="+mn-cs"/>
                </a:rPr>
                <a:t>Chú</a:t>
              </a:r>
              <a:r>
                <a:rPr lang="en-GB" sz="1600" kern="0" dirty="0">
                  <a:solidFill>
                    <a:srgbClr val="000000"/>
                  </a:solidFill>
                  <a:cs typeface="+mn-cs"/>
                </a:rPr>
                <a:t> </a:t>
              </a:r>
              <a:r>
                <a:rPr lang="en-GB" sz="1600" kern="0" dirty="0" err="1">
                  <a:solidFill>
                    <a:srgbClr val="000000"/>
                  </a:solidFill>
                  <a:cs typeface="+mn-cs"/>
                </a:rPr>
                <a:t>thích</a:t>
              </a:r>
              <a:endParaRPr lang="en-GB" sz="1600" kern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5435202" y="4714310"/>
              <a:ext cx="1450163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441515" y="2985959"/>
              <a:ext cx="1450165" cy="45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2347551" y="4714310"/>
              <a:ext cx="1452269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3898743" y="5590064"/>
              <a:ext cx="1450163" cy="456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3919791" y="3566988"/>
              <a:ext cx="1246005" cy="102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kern="0">
                  <a:solidFill>
                    <a:srgbClr val="000000"/>
                  </a:solidFill>
                  <a:cs typeface="+mn-cs"/>
                </a:rPr>
                <a:t>Nội dung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3719513" y="1509713"/>
            <a:ext cx="1857375" cy="12192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1600200" y="2590800"/>
            <a:ext cx="1855788" cy="12192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ình chữ nhật góc tròn 22"/>
          <p:cNvSpPr/>
          <p:nvPr/>
        </p:nvSpPr>
        <p:spPr>
          <a:xfrm>
            <a:off x="5824538" y="2590800"/>
            <a:ext cx="1855787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Đường kết nối Thẳng 11"/>
          <p:cNvCxnSpPr>
            <a:stCxn id="22" idx="2"/>
          </p:cNvCxnSpPr>
          <p:nvPr/>
        </p:nvCxnSpPr>
        <p:spPr>
          <a:xfrm>
            <a:off x="2528888" y="3810000"/>
            <a:ext cx="1128712" cy="1219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>
            <a:stCxn id="23" idx="2"/>
          </p:cNvCxnSpPr>
          <p:nvPr/>
        </p:nvCxnSpPr>
        <p:spPr>
          <a:xfrm flipH="1">
            <a:off x="5075238" y="3810000"/>
            <a:ext cx="1676400" cy="12192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4648200" y="2743200"/>
            <a:ext cx="0" cy="9906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Hộp_Văn_Bản 24"/>
          <p:cNvSpPr txBox="1">
            <a:spLocks noChangeArrowheads="1"/>
          </p:cNvSpPr>
          <p:nvPr/>
        </p:nvSpPr>
        <p:spPr bwMode="auto">
          <a:xfrm>
            <a:off x="1600200" y="2986088"/>
            <a:ext cx="1849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sp>
        <p:nvSpPr>
          <p:cNvPr id="15370" name="Hộp_Văn_Bản 40"/>
          <p:cNvSpPr txBox="1">
            <a:spLocks noChangeArrowheads="1"/>
          </p:cNvSpPr>
          <p:nvPr/>
        </p:nvSpPr>
        <p:spPr bwMode="auto">
          <a:xfrm>
            <a:off x="5830888" y="2986088"/>
            <a:ext cx="1849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sp>
        <p:nvSpPr>
          <p:cNvPr id="15371" name="Hộp_Văn_Bản 41"/>
          <p:cNvSpPr txBox="1">
            <a:spLocks noChangeArrowheads="1"/>
          </p:cNvSpPr>
          <p:nvPr/>
        </p:nvSpPr>
        <p:spPr bwMode="auto">
          <a:xfrm>
            <a:off x="3725863" y="1893888"/>
            <a:ext cx="1851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36845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1763713" y="992188"/>
            <a:ext cx="5322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A50C07"/>
                </a:solidFill>
              </a:rPr>
              <a:t>“XIN CHÂN THÀNH</a:t>
            </a:r>
            <a:br>
              <a:rPr lang="en-US" sz="4400" b="1">
                <a:solidFill>
                  <a:srgbClr val="A50C07"/>
                </a:solidFill>
              </a:rPr>
            </a:br>
            <a:r>
              <a:rPr lang="en-US" sz="4400" b="1">
                <a:solidFill>
                  <a:srgbClr val="A50C07"/>
                </a:solidFill>
              </a:rPr>
              <a:t>CẢM ƠN!"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77</TotalTime>
  <Words>54</Words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Trebuchet MS</vt:lpstr>
      <vt:lpstr>Walter Turncoat</vt:lpstr>
      <vt:lpstr>thankgiving3</vt:lpstr>
      <vt:lpstr>1_thankgiving3</vt:lpstr>
      <vt:lpstr>2_thankgiving3</vt:lpstr>
      <vt:lpstr>PowerPoint Presentation</vt:lpstr>
      <vt:lpstr>TIÊU ĐỀ</vt:lpstr>
      <vt:lpstr>TIÊU ĐỀ</vt:lpstr>
      <vt:lpstr>TIÊU ĐỀ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2013-06-29T09:31:20Z</dcterms:created>
  <dcterms:modified xsi:type="dcterms:W3CDTF">2016-11-26T09:29:42Z</dcterms:modified>
</cp:coreProperties>
</file>