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59" r:id="rId4"/>
    <p:sldId id="266" r:id="rId5"/>
    <p:sldId id="260" r:id="rId6"/>
    <p:sldId id="261" r:id="rId7"/>
    <p:sldId id="267" r:id="rId8"/>
    <p:sldId id="262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85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44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9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47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1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93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75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61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3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06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56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C8F09-54AD-4894-9CC3-48AE4BF9C221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FB7D1-608C-4A99-86F9-DF4EB0FE8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4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" y="1100137"/>
            <a:ext cx="7667625" cy="4657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2348880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70: ÔN TẬP VÀ KỂ CHUYỆN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129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136904" cy="54726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35896" y="490981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UÔM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7525" y="4909809"/>
            <a:ext cx="1310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UÔN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490981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UÔT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92846" y="490981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UÔNG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44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7056784" cy="40324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7864" y="3284984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uôi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4437112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ươi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144" y="4437112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ươu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91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92480" cy="501543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5433"/>
            <a:ext cx="9144000" cy="190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15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842493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4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8640960" cy="56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5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7416823" cy="54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5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7632848" cy="495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5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39CC18D-5848-4288-8B9E-0445428FE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3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15</Words>
  <PresentationFormat>On-screen Show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2020-08-22T03:04:02Z</dcterms:created>
  <dcterms:modified xsi:type="dcterms:W3CDTF">2020-08-22T03:32:00Z</dcterms:modified>
</cp:coreProperties>
</file>