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86" d="100"/>
          <a:sy n="86" d="100"/>
        </p:scale>
        <p:origin x="9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75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 smtClean="0">
                <a:solidFill>
                  <a:srgbClr val="000000"/>
                </a:solidFill>
              </a:rPr>
              <a:t>BÀI 5. AMONIA</a:t>
            </a:r>
            <a:r>
              <a:rPr lang="en-US" sz="3000" dirty="0">
                <a:solidFill>
                  <a:srgbClr val="000000"/>
                </a:solidFill>
              </a:rPr>
              <a:t>. MUỐI AMONIUM</a:t>
            </a:r>
            <a:endParaRPr lang="en-US" sz="3000" dirty="0"/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655320"/>
            <a:ext cx="9144000" cy="6139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Ayoa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Bài 5. AMONIA. MUỐI AMOIU</dc:subject>
  <dc:creator>VnTeach.Com</dc:creator>
  <cp:keywords>VnTeach.Com</cp:keywords>
  <cp:lastModifiedBy>Admin</cp:lastModifiedBy>
  <cp:revision>3</cp:revision>
  <dcterms:created xsi:type="dcterms:W3CDTF">2023-05-10T15:09:21Z</dcterms:created>
  <dcterms:modified xsi:type="dcterms:W3CDTF">2023-05-10T15:12:54Z</dcterms:modified>
</cp:coreProperties>
</file>