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19"/>
  </p:notesMasterIdLst>
  <p:sldIdLst>
    <p:sldId id="2657" r:id="rId2"/>
    <p:sldId id="262" r:id="rId3"/>
    <p:sldId id="2689" r:id="rId4"/>
    <p:sldId id="2690" r:id="rId5"/>
    <p:sldId id="2691" r:id="rId6"/>
    <p:sldId id="2692" r:id="rId7"/>
    <p:sldId id="2693" r:id="rId8"/>
    <p:sldId id="2660" r:id="rId9"/>
    <p:sldId id="2661" r:id="rId10"/>
    <p:sldId id="2667" r:id="rId11"/>
    <p:sldId id="2668" r:id="rId12"/>
    <p:sldId id="2669" r:id="rId13"/>
    <p:sldId id="2674" r:id="rId14"/>
    <p:sldId id="2694" r:id="rId15"/>
    <p:sldId id="2695" r:id="rId16"/>
    <p:sldId id="2696" r:id="rId17"/>
    <p:sldId id="26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73"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9D39911-AB18-DDFB-E087-CC43BFEF0F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2">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67" r:id="rId16"/>
    <p:sldLayoutId id="2147483755" r:id="rId17"/>
    <p:sldLayoutId id="2147483743" r:id="rId18"/>
    <p:sldLayoutId id="2147483731"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slide" Target="slide5.xml"/><Relationship Id="rId10" Type="http://schemas.openxmlformats.org/officeDocument/2006/relationships/image" Target="../media/image20.gif"/><Relationship Id="rId4" Type="http://schemas.openxmlformats.org/officeDocument/2006/relationships/image" Target="../media/image17.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4"/>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7"/>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8"/>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4"/>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4"/>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5"/>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4"/>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4"/>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7"/>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4"/>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4"/>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TotalTime>
  <Words>534</Words>
  <PresentationFormat>Widescreen</PresentationFormat>
  <Paragraphs>76</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#9Slide05 ButterScotch</vt:lpstr>
      <vt:lpstr>Arial</vt:lpstr>
      <vt:lpstr>Calibri</vt:lpstr>
      <vt:lpstr>Cambria</vt:lpstr>
      <vt:lpstr>Coiny</vt:lpstr>
      <vt:lpstr>UTM Androgyne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2023-08-21T07:24:04Z</dcterms:created>
  <dcterms:modified xsi:type="dcterms:W3CDTF">2023-10-15T05:04:13Z</dcterms:modified>
</cp:coreProperties>
</file>