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1057" r:id="rId2"/>
    <p:sldId id="2639" r:id="rId3"/>
    <p:sldId id="257" r:id="rId4"/>
    <p:sldId id="258" r:id="rId5"/>
    <p:sldId id="259" r:id="rId6"/>
    <p:sldId id="1061" r:id="rId7"/>
    <p:sldId id="1074" r:id="rId8"/>
    <p:sldId id="1075" r:id="rId9"/>
    <p:sldId id="1058" r:id="rId10"/>
    <p:sldId id="1064" r:id="rId11"/>
    <p:sldId id="2635" r:id="rId12"/>
    <p:sldId id="2640" r:id="rId13"/>
    <p:sldId id="2636" r:id="rId14"/>
    <p:sldId id="2638" r:id="rId15"/>
    <p:sldId id="2641" r:id="rId16"/>
    <p:sldId id="1059" r:id="rId17"/>
    <p:sldId id="1072" r:id="rId18"/>
    <p:sldId id="1056" r:id="rId19"/>
    <p:sldId id="10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5AA7-BFC5-C027-40A1-6A49E5807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825D8-4572-0BF2-2848-08FD9418C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053BF-0CBD-F2CD-B201-F079F81A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00F7D-0090-DFFE-B6C5-B64EF072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34E29-9811-55B9-C2FE-F0FA0DAF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6F91-A9A1-A3FB-F5D4-A7D4D55A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3964A-A2D1-F3BA-4936-02CE2D25B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3DD0B-FC05-5D18-F23F-2892F8F7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4015-2CBE-0E69-24D2-4D62CD2F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FC175-9C2A-5139-4E05-71A91FF1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C0275-4416-7941-6B49-A06CDECCB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F35EB-09F5-585B-71F3-835B55F1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BFFC-8A3D-78B2-2283-62F9BE29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1FB1-D272-CAFC-E66B-0F25D8F4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85890-0820-A967-B02C-9EA6120C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85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303392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2396-F334-A0AC-0789-F04CBDD8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4BB4-D84B-0429-C619-D9DA5395A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C4052-16C6-E732-BB41-C0876AB1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3944-6526-C99E-6C92-42E4F9ED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BEFDE-3CB5-F41A-2766-B2CD0972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3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D739-367F-353F-CFE9-43B41BE9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09BE-A4C1-CDDE-AFB9-9D35F124A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06275-1EBF-3ED4-2BD4-7409665C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BEC0B-6F2D-50E9-790E-769AC96C0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7736-0A56-76CD-C2A3-6D81A456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573-461A-E82F-01E7-E1733045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E0F5-EB35-041B-D542-F117BD42D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4E938-07B0-12A8-D7EE-6D5E762CA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4E27D-8042-865A-6801-3CFC39D4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CAB52-AB1E-5635-DDB4-C389AB91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30C7A-1B3D-B2CC-5FB6-4FCF9DAE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47A6-ACE8-1126-8E41-725FF6C1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19840-4B1E-45C6-2C69-E8BE53D1F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77DBA-29E0-A485-1536-A892D706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A307D-9701-E736-2906-0717ECDAB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E758-9A0B-1C87-321A-D214C9507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7A3E8-2117-04A3-EC70-1ECBBB0E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69220-5318-2098-E518-9BFA48B1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9DCC6-C745-BB56-6400-04E85EEE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B320-1ED7-DA93-9371-0BA982305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571B8-BAB6-B707-6D50-69ABB49B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3401-881A-8008-8433-41BE95F7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C84FC-786F-E6C6-2114-D004C174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6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7DCDB-9BF8-8AAD-D8C0-0100C6F2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3D5B5F-8344-8E2D-8A6A-C6F6DDF8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3A66F-1431-EE2B-5303-0693D4D0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7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C834-2ADC-2FEF-3D15-E3EBF79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0DAC4-BE65-2B40-0A2D-415A431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BAACC-CE88-8E1C-5C69-4BF94CEA1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6975-C82E-8619-7E4E-47AB5046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CA050-9345-A4FA-050B-32477007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AC777-6ED9-126F-6698-5611C67B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3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491D-2BE4-F9E3-619D-923B0DF9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B8096-2369-0C1D-DAF0-1CFF4077D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21AD6-942B-CFBF-50D8-8839DC170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70575-6CC9-7801-2995-0107013A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66D29-76E6-6B83-8668-1C02ED81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6FDC7-2A4F-CAC6-FB35-7AFCA3DC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05DBB7A-1CA5-23B8-2DE9-16FFCFAB4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AA9C8-A55F-E8A7-AFB9-B489D6B4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F674D-9BF4-729F-A143-1B6050CD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96F9-CB94-3BA4-0318-5F35E360F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8C097-B2D3-4E17-B242-CEA30BDE0C2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1E4A5-2884-087E-FC45-ED3AF8CC2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C5393-34E2-3A02-DFE1-567E3CCA0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35FF4-AE1E-45C4-BE03-17CD3328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3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18" r:id="rId14"/>
    <p:sldLayoutId id="2147483719" r:id="rId15"/>
    <p:sldLayoutId id="2147483720" r:id="rId16"/>
    <p:sldLayoutId id="2147483721" r:id="rId17"/>
    <p:sldLayoutId id="2147483686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407</Words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Wingdings</vt:lpstr>
      <vt:lpstr>字魂151号-联盟综艺体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2023-10-24T11:07:46Z</dcterms:created>
  <dcterms:modified xsi:type="dcterms:W3CDTF">2023-12-15T15:00:24Z</dcterms:modified>
</cp:coreProperties>
</file>