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9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272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664" y="-12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891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59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091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5742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4137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7081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4847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9650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0800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1850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702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883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2507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7979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176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228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243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916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53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085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741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799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6744B-6CC8-4ED2-8A71-07BEB184F142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190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6744B-6CC8-4ED2-8A71-07BEB184F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1B5B8-D539-4E5C-A527-7E3AD844CB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802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slide" Target="slide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6.jpe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6.jpe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6.jpe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6.jpe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6.jpe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6.jpe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6.jpe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16.png"/><Relationship Id="rId26" Type="http://schemas.openxmlformats.org/officeDocument/2006/relationships/slide" Target="slide6.xml"/><Relationship Id="rId3" Type="http://schemas.openxmlformats.org/officeDocument/2006/relationships/slide" Target="slide9.xml"/><Relationship Id="rId21" Type="http://schemas.openxmlformats.org/officeDocument/2006/relationships/image" Target="../media/image18.png"/><Relationship Id="rId34" Type="http://schemas.openxmlformats.org/officeDocument/2006/relationships/image" Target="../media/image27.gif"/><Relationship Id="rId7" Type="http://schemas.openxmlformats.org/officeDocument/2006/relationships/image" Target="../media/image11.png"/><Relationship Id="rId12" Type="http://schemas.openxmlformats.org/officeDocument/2006/relationships/slide" Target="slide2.xml"/><Relationship Id="rId17" Type="http://schemas.openxmlformats.org/officeDocument/2006/relationships/image" Target="../media/image15.png"/><Relationship Id="rId25" Type="http://schemas.microsoft.com/office/2007/relationships/hdphoto" Target="../media/hdphoto9.wdp"/><Relationship Id="rId33" Type="http://schemas.openxmlformats.org/officeDocument/2006/relationships/image" Target="../media/image26.gif"/><Relationship Id="rId2" Type="http://schemas.openxmlformats.org/officeDocument/2006/relationships/image" Target="../media/image9.png"/><Relationship Id="rId16" Type="http://schemas.openxmlformats.org/officeDocument/2006/relationships/image" Target="../media/image14.png"/><Relationship Id="rId20" Type="http://schemas.openxmlformats.org/officeDocument/2006/relationships/slide" Target="slide7.xml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6" Type="http://schemas.openxmlformats.org/officeDocument/2006/relationships/slide" Target="slide3.xml"/><Relationship Id="rId11" Type="http://schemas.microsoft.com/office/2007/relationships/hdphoto" Target="../media/hdphoto7.wdp"/><Relationship Id="rId24" Type="http://schemas.openxmlformats.org/officeDocument/2006/relationships/image" Target="../media/image20.png"/><Relationship Id="rId32" Type="http://schemas.microsoft.com/office/2007/relationships/hdphoto" Target="../media/hdphoto10.wdp"/><Relationship Id="rId5" Type="http://schemas.microsoft.com/office/2007/relationships/hdphoto" Target="../media/hdphoto5.wdp"/><Relationship Id="rId15" Type="http://schemas.openxmlformats.org/officeDocument/2006/relationships/slide" Target="slide4.xml"/><Relationship Id="rId23" Type="http://schemas.openxmlformats.org/officeDocument/2006/relationships/slide" Target="slide8.xml"/><Relationship Id="rId28" Type="http://schemas.openxmlformats.org/officeDocument/2006/relationships/image" Target="../media/image22.png"/><Relationship Id="rId10" Type="http://schemas.openxmlformats.org/officeDocument/2006/relationships/image" Target="../media/image12.png"/><Relationship Id="rId19" Type="http://schemas.openxmlformats.org/officeDocument/2006/relationships/image" Target="../media/image17.png"/><Relationship Id="rId31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slide" Target="slide5.xml"/><Relationship Id="rId14" Type="http://schemas.microsoft.com/office/2007/relationships/hdphoto" Target="../media/hdphoto8.wdp"/><Relationship Id="rId22" Type="http://schemas.openxmlformats.org/officeDocument/2006/relationships/image" Target="../media/image19.png"/><Relationship Id="rId27" Type="http://schemas.openxmlformats.org/officeDocument/2006/relationships/image" Target="../media/image21.png"/><Relationship Id="rId30" Type="http://schemas.openxmlformats.org/officeDocument/2006/relationships/image" Target="../media/image24.png"/><Relationship Id="rId8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Tai nguyen thiet ke tro choi\Bảng gỗ\images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62050"/>
            <a:ext cx="36576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133350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 NHANH, AI ĐÚNG</a:t>
            </a:r>
            <a:endParaRPr lang="en-US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C:\Users\ADMIN\Desktop\Tai nguyen thiet ke tro choi\Bảng gỗ\bat dau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153894"/>
            <a:ext cx="2014537" cy="85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07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5498"/>
            <a:ext cx="8242300" cy="459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49638"/>
            <a:ext cx="5181600" cy="281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-599437"/>
            <a:ext cx="3276600" cy="280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94422" y="3028950"/>
            <a:ext cx="39148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 bản Bầy chim chìa vôi </a:t>
            </a:r>
          </a:p>
          <a:p>
            <a:pPr algn="ctr"/>
            <a:r>
              <a:rPr lang="en-US" sz="24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 tác giả nào?</a:t>
            </a:r>
            <a:endParaRPr lang="en-US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89075" y="550843"/>
            <a:ext cx="20449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Nguyễn </a:t>
            </a:r>
          </a:p>
          <a:p>
            <a:pPr algn="ctr"/>
            <a:r>
              <a:rPr lang="en-US" sz="24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Quang  Thiều</a:t>
            </a:r>
            <a:endParaRPr lang="en-US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431" y="11877"/>
            <a:ext cx="1680369" cy="7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85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5498"/>
            <a:ext cx="8242300" cy="459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49638"/>
            <a:ext cx="5181600" cy="281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-599437"/>
            <a:ext cx="3276600" cy="280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20136" y="3028950"/>
            <a:ext cx="466345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Văn  bản nào đã học được trích  trong </a:t>
            </a:r>
          </a:p>
          <a:p>
            <a:pPr algn="ctr"/>
            <a:r>
              <a:rPr lang="en-US" sz="2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Tiểu thuyết </a:t>
            </a:r>
          </a:p>
          <a:p>
            <a:pPr algn="ctr"/>
            <a:r>
              <a:rPr lang="en-US" sz="2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 rừng phương Nam</a:t>
            </a:r>
          </a:p>
          <a:p>
            <a:pPr algn="ctr"/>
            <a:r>
              <a:rPr lang="en-US" sz="2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của nhà văn Đoàn Giỏi ?</a:t>
            </a:r>
            <a:endParaRPr lang="en-US" sz="2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00098" y="550843"/>
            <a:ext cx="18229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Văn bản</a:t>
            </a:r>
          </a:p>
          <a:p>
            <a:pPr algn="ctr"/>
            <a:r>
              <a:rPr lang="en-US" sz="28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 lấy mật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431" y="11877"/>
            <a:ext cx="1680369" cy="7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78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5498"/>
            <a:ext cx="8242300" cy="459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49638"/>
            <a:ext cx="5181600" cy="281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-599437"/>
            <a:ext cx="3276600" cy="280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51995" y="3028950"/>
            <a:ext cx="479971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Biện pháp nghệ thuật nào</a:t>
            </a:r>
          </a:p>
          <a:p>
            <a:pPr algn="ctr"/>
            <a:r>
              <a:rPr lang="en-US" sz="24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được sử dụng trong câu thơ sau</a:t>
            </a:r>
          </a:p>
          <a:p>
            <a:pPr algn="ctr"/>
            <a:r>
              <a:rPr lang="en-US" sz="24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 Ngàn sao vui làm việc</a:t>
            </a:r>
          </a:p>
          <a:p>
            <a:pPr algn="ctr"/>
            <a:r>
              <a:rPr lang="en-US" sz="24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Mãi đến lúc hừng đông”</a:t>
            </a:r>
          </a:p>
          <a:p>
            <a:pPr algn="ctr"/>
            <a:r>
              <a:rPr lang="en-US" sz="24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</a:t>
            </a:r>
            <a:r>
              <a:rPr lang="en-US" sz="2400" i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Trích Ngàn sao làm việc</a:t>
            </a:r>
            <a:r>
              <a:rPr lang="en-US" sz="24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9753" y="550843"/>
            <a:ext cx="39036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Biện pháp nghệ thuật </a:t>
            </a:r>
            <a:r>
              <a:rPr lang="en-US" sz="28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Nhân hóa</a:t>
            </a:r>
          </a:p>
        </p:txBody>
      </p:sp>
      <p:pic>
        <p:nvPicPr>
          <p:cNvPr id="1026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431" y="11877"/>
            <a:ext cx="1680369" cy="7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78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5498"/>
            <a:ext cx="8242300" cy="459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49638"/>
            <a:ext cx="5181600" cy="281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-599437"/>
            <a:ext cx="3276600" cy="280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53225" y="3028950"/>
            <a:ext cx="51972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 kể chuyện trong văn bản </a:t>
            </a:r>
          </a:p>
          <a:p>
            <a:pPr algn="ctr"/>
            <a:r>
              <a:rPr lang="en-US" sz="24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Ngôi nhà trên cây ở ngôi thứ mấy ?</a:t>
            </a:r>
            <a:endParaRPr lang="en-US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9068" y="550843"/>
            <a:ext cx="20649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Ngôi thứ ba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431" y="11877"/>
            <a:ext cx="1680369" cy="7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78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5498"/>
            <a:ext cx="8242300" cy="459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49638"/>
            <a:ext cx="5181600" cy="281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-599437"/>
            <a:ext cx="3276600" cy="280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92636" y="3028950"/>
            <a:ext cx="41184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thơ  Đồng dao mùa xuân</a:t>
            </a:r>
          </a:p>
          <a:p>
            <a:pPr algn="ctr"/>
            <a:r>
              <a:rPr lang="en-US" sz="24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của Nguyễn Khoa Điềm</a:t>
            </a:r>
          </a:p>
          <a:p>
            <a:pPr algn="ctr"/>
            <a:r>
              <a:rPr lang="en-US" sz="24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thuộc thể </a:t>
            </a:r>
            <a:r>
              <a:rPr lang="en-US" sz="24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 gì </a:t>
            </a:r>
            <a:r>
              <a:rPr lang="en-US" sz="24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41962" y="550843"/>
            <a:ext cx="15392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 thơ </a:t>
            </a:r>
          </a:p>
          <a:p>
            <a:pPr algn="ctr"/>
            <a:r>
              <a:rPr lang="en-US" sz="28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 chữ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431" y="11877"/>
            <a:ext cx="1680369" cy="7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78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5498"/>
            <a:ext cx="8242300" cy="459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49638"/>
            <a:ext cx="5181600" cy="281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-599437"/>
            <a:ext cx="3276600" cy="280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91833" y="3028950"/>
            <a:ext cx="41200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 thức biểu đạt chính </a:t>
            </a:r>
          </a:p>
          <a:p>
            <a:pPr algn="ctr"/>
            <a:r>
              <a:rPr lang="en-US" sz="24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văn bản </a:t>
            </a:r>
          </a:p>
          <a:p>
            <a:pPr algn="ctr"/>
            <a:r>
              <a:rPr lang="en-US" sz="24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Bầy chim chìa vội là gì?</a:t>
            </a:r>
            <a:endParaRPr lang="en-US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83058" y="550843"/>
            <a:ext cx="1257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Tự sự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431" y="11877"/>
            <a:ext cx="1680369" cy="7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78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5498"/>
            <a:ext cx="8242300" cy="459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49638"/>
            <a:ext cx="5181600" cy="281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-599437"/>
            <a:ext cx="3276600" cy="280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07064" y="3028950"/>
            <a:ext cx="4089581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Biện pháp nghệ thuật </a:t>
            </a:r>
          </a:p>
          <a:p>
            <a:pPr algn="ctr"/>
            <a:r>
              <a:rPr lang="en-US" sz="24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 hóa, nói giảm nói tránh</a:t>
            </a:r>
          </a:p>
          <a:p>
            <a:pPr algn="ctr"/>
            <a:r>
              <a:rPr lang="en-US" sz="24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được gọi chung là ....</a:t>
            </a:r>
            <a:endParaRPr lang="en-US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40035" y="550843"/>
            <a:ext cx="2743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Biện pháp tu từ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431" y="11877"/>
            <a:ext cx="1680369" cy="7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78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ADMIN\Desktop\Baby Panda\zuize_post_61b57e73ce10529cb023fc5bcfca651a (2)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99016"/>
            <a:ext cx="737209" cy="77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Baby Panda\zuize_post_61b57e73ce10529cb023fc5bcfca651a (3)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3649" y1="31466" x2="35545" y2="40086"/>
                        <a14:foregroundMark x1="63033" y1="26293" x2="70142" y2="383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61950"/>
            <a:ext cx="674686" cy="741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Baby Panda\0d25afb0d2617e2_w1000_h1000 (2)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14350"/>
            <a:ext cx="536664" cy="660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Baby Panda\0d25afb0d2617e2_w1000_h1000 (3).jp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400144"/>
            <a:ext cx="661009" cy="800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\Desktop\Picture2 (2)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7093"/>
            <a:ext cx="779463" cy="104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ADMIN\Desktop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407987"/>
            <a:ext cx="828675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ADMIN\Desktop\Picture3 (2)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69330"/>
            <a:ext cx="665163" cy="92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ADMIN\Desktop\Picture4 (2)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15380"/>
            <a:ext cx="682625" cy="7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ADMIN\Desktop\Picture5 (2).pn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28613"/>
            <a:ext cx="774700" cy="87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C:\Users\ADMIN\Desktop\Picture6 (2)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-55563"/>
            <a:ext cx="695325" cy="126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C:\Users\ADMIN\Desktop\Tai nguyen thiet ke tro choi\Baby Panda\brown-bear-clipart-happy-bear-10.jpg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100000" l="0" r="100000">
                        <a14:foregroundMark x1="54871" y1="9314" x2="32604" y2="21569"/>
                        <a14:foregroundMark x1="62823" y1="9804" x2="69781" y2="19444"/>
                        <a14:foregroundMark x1="80318" y1="4085" x2="73559" y2="9314"/>
                        <a14:foregroundMark x1="35388" y1="2451" x2="41153" y2="8497"/>
                        <a14:foregroundMark x1="3976" y1="18954" x2="16700" y2="27614"/>
                        <a14:foregroundMark x1="15109" y1="19771" x2="5169" y2="17157"/>
                        <a14:foregroundMark x1="48111" y1="16340" x2="71372" y2="15033"/>
                        <a14:foregroundMark x1="51292" y1="35458" x2="62425" y2="42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100" y="57150"/>
            <a:ext cx="901700" cy="109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 descr="C:\Users\ADMIN\Desktop\Tai nguyen thiet ke tro choi\Baby Panda\d6bf31e6d6611693ad238db294ea956a.png">
            <a:hlinkClick r:id="rId26" action="ppaction://hlinksldjump"/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38150"/>
            <a:ext cx="563259" cy="65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Users\ADMIN\Desktop\Picture1 (2)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11" y="864446"/>
            <a:ext cx="1458011" cy="109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 descr="C:\Users\ADMIN\Desktop\Picture3a (2)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32" y="1910706"/>
            <a:ext cx="1280250" cy="96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C:\Users\ADMIN\Desktop\Picture6a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83420"/>
            <a:ext cx="1815269" cy="1022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1" descr="C:\Users\ADMIN\Desktop\Picture7 (2)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23210"/>
            <a:ext cx="1652321" cy="99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1341775" y="-19050"/>
            <a:ext cx="60292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  <a:endParaRPr lang="en-US" sz="72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123" y="1020678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Hình ảnh có liên quan"/>
          <p:cNvPicPr>
            <a:picLocks noChangeAspect="1" noChangeArrowheads="1" noCrop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47674"/>
            <a:ext cx="4762500" cy="466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32"/>
          <p:cNvSpPr/>
          <p:nvPr/>
        </p:nvSpPr>
        <p:spPr>
          <a:xfrm>
            <a:off x="1341775" y="-19050"/>
            <a:ext cx="60292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  <a:endParaRPr lang="en-US" sz="72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123" y="1020678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Hình ảnh có liên quan"/>
          <p:cNvPicPr>
            <a:picLocks noChangeAspect="1" noChangeArrowheads="1" noCrop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47674"/>
            <a:ext cx="4762500" cy="466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 35"/>
          <p:cNvSpPr/>
          <p:nvPr/>
        </p:nvSpPr>
        <p:spPr>
          <a:xfrm>
            <a:off x="1356939" y="-19050"/>
            <a:ext cx="60292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  <a:endParaRPr lang="en-US" sz="72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287" y="1020678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Hình ảnh có liên quan"/>
          <p:cNvPicPr>
            <a:picLocks noChangeAspect="1" noChangeArrowheads="1" noCrop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64" y="447674"/>
            <a:ext cx="4762500" cy="466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 38"/>
          <p:cNvSpPr/>
          <p:nvPr/>
        </p:nvSpPr>
        <p:spPr>
          <a:xfrm>
            <a:off x="1341775" y="-19050"/>
            <a:ext cx="60292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  <a:endParaRPr lang="en-US" sz="72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123" y="1020678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Hình ảnh có liên quan"/>
          <p:cNvPicPr>
            <a:picLocks noChangeAspect="1" noChangeArrowheads="1" noCrop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47674"/>
            <a:ext cx="4762500" cy="466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87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68393E-6 L 0.18802 -0.00062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92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02 -0.00062 L 0.46302 -0.00062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302 -0.00062 L 0.85469 -0.00062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03423E-6 L 0.17743 -3.03423E-6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743 -4.13506E-6 L 0.45243 -4.13506E-6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243 4.44444E-6 L 0.82743 4.44444E-6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000"/>
                            </p:stCondLst>
                            <p:childTnLst>
                              <p:par>
                                <p:cTn id="1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55103E-6 L 0.16545 0.00894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4" y="4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545 0.00894 L 0.44045 0.00894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045 0.00895 L 0.81545 0.00895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000"/>
                            </p:stCondLst>
                            <p:childTnLst>
                              <p:par>
                                <p:cTn id="1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53562E-6 L 0.14184 -0.00277 " pathEditMode="relative" rAng="0" ptsTypes="AA">
                                      <p:cBhvr>
                                        <p:cTn id="18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-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184 -0.00277 L 0.44184 -0.00277 " pathEditMode="relative" rAng="0" ptsTypes="AA">
                                      <p:cBhvr>
                                        <p:cTn id="18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184 -0.00277 L 0.80017 -0.00277 " pathEditMode="relative" rAng="0" ptsTypes="AA">
                                      <p:cBhvr>
                                        <p:cTn id="19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000"/>
                            </p:stCondLst>
                            <p:childTnLst>
                              <p:par>
                                <p:cTn id="1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30" grpId="0"/>
      <p:bldP spid="30" grpId="1"/>
      <p:bldP spid="33" grpId="0"/>
      <p:bldP spid="33" grpId="1"/>
      <p:bldP spid="36" grpId="0"/>
      <p:bldP spid="36" grpId="1"/>
      <p:bldP spid="39" grpId="0"/>
      <p:bldP spid="39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176</Words>
  <Application>Microsoft Office PowerPoint</Application>
  <PresentationFormat>On-screen Show (16:9)</PresentationFormat>
  <Paragraphs>38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50</cp:revision>
  <dcterms:created xsi:type="dcterms:W3CDTF">2018-01-02T14:41:22Z</dcterms:created>
  <dcterms:modified xsi:type="dcterms:W3CDTF">2022-05-22T02:21:34Z</dcterms:modified>
</cp:coreProperties>
</file>