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8" r:id="rId14"/>
    <p:sldId id="270" r:id="rId15"/>
    <p:sldId id="271" r:id="rId16"/>
    <p:sldId id="274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623" y="1905000"/>
            <a:ext cx="86407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10: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HỖN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HỢP-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5" y="2604253"/>
            <a:ext cx="2053152" cy="204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1" y="4815397"/>
            <a:ext cx="203315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721" y="6096000"/>
            <a:ext cx="181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39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50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617" y="1905000"/>
            <a:ext cx="86407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10: HỖN HỢP-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chất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tinh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khiết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Dung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dịch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754" y="5023991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12560</TotalTime>
  <Words>795</Words>
  <Application>Microsoft Office PowerPoint</Application>
  <PresentationFormat>On-screen Show (4:3)</PresentationFormat>
  <Paragraphs>134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66</cp:revision>
  <dcterms:created xsi:type="dcterms:W3CDTF">2021-04-19T01:36:17Z</dcterms:created>
  <dcterms:modified xsi:type="dcterms:W3CDTF">2021-06-17T08:14:21Z</dcterms:modified>
</cp:coreProperties>
</file>