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44" r:id="rId4"/>
    <p:sldId id="445" r:id="rId5"/>
    <p:sldId id="441" r:id="rId6"/>
    <p:sldId id="442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6" d="100"/>
          <a:sy n="46" d="100"/>
        </p:scale>
        <p:origin x="72" y="19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SỰ TÍCH CÂY LÚA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5748112" cy="677108"/>
            <a:chOff x="1508919" y="1888664"/>
            <a:chExt cx="512104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512104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Chuẩn bị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6" y="2519755"/>
              <a:ext cx="22521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00008" y="999589"/>
            <a:ext cx="574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SỰ TÍCH CÂY LÚA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7C6B0-0454-32EF-FE39-341771002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9" y="3076158"/>
            <a:ext cx="6767799" cy="5490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CDEE1A-7484-7199-FEB1-5E41D3B2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19" y="3076158"/>
            <a:ext cx="6043787" cy="549058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3B02C4-0F42-7B39-7BC5-87D7CE5F7343}"/>
              </a:ext>
            </a:extLst>
          </p:cNvPr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48C10F-E652-0DE1-AF41-FD0CF2A4D02D}"/>
                </a:ext>
              </a:extLst>
            </p:cNvPr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6B7D9-43AD-BA0D-F11F-DDB8742731F7}"/>
                  </a:ext>
                </a:extLst>
              </p:cNvPr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71350B-6CD7-82B9-CEC8-CFA65B7ED542}"/>
                  </a:ext>
                </a:extLst>
              </p:cNvPr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136EC9-9420-2CA0-C0B5-8BF3BF471A2E}"/>
                </a:ext>
              </a:extLst>
            </p:cNvPr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>
            <a:extLst>
              <a:ext uri="{FF2B5EF4-FFF2-40B4-BE49-F238E27FC236}">
                <a16:creationId xmlns:a16="http://schemas.microsoft.com/office/drawing/2014/main" id="{9038E977-44C2-BC8A-6037-426E824D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008" y="999589"/>
            <a:ext cx="574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SỰ TÍCH CÂY LÚA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0407C2-52E9-6777-2393-52F465FF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18" y="2611605"/>
            <a:ext cx="6263615" cy="5694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B8CBA-BABC-9076-0D6F-CEF4D5D1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282" y="2611605"/>
            <a:ext cx="5915441" cy="56941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B0C777-CF56-D2BD-4CCA-BBBA7DD3FA11}"/>
              </a:ext>
            </a:extLst>
          </p:cNvPr>
          <p:cNvGrpSpPr/>
          <p:nvPr/>
        </p:nvGrpSpPr>
        <p:grpSpPr>
          <a:xfrm>
            <a:off x="1508919" y="1645920"/>
            <a:ext cx="5748112" cy="677108"/>
            <a:chOff x="1508919" y="1888664"/>
            <a:chExt cx="5121045" cy="6771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62749F-EC59-400F-1754-3CCD261BBEB5}"/>
                </a:ext>
              </a:extLst>
            </p:cNvPr>
            <p:cNvSpPr/>
            <p:nvPr/>
          </p:nvSpPr>
          <p:spPr>
            <a:xfrm>
              <a:off x="1508919" y="1888664"/>
              <a:ext cx="512104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Chuẩn bị.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9872F9-99E3-84B8-CEAF-46ED40B57DBF}"/>
                </a:ext>
              </a:extLst>
            </p:cNvPr>
            <p:cNvCxnSpPr/>
            <p:nvPr/>
          </p:nvCxnSpPr>
          <p:spPr>
            <a:xfrm>
              <a:off x="1712581" y="2519755"/>
              <a:ext cx="20474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38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8A21F-FC79-E8F6-70D0-1A0C2ACE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9" y="2557714"/>
            <a:ext cx="6382138" cy="53670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BC2611-ECDB-57E5-AB2B-316ED791733F}"/>
              </a:ext>
            </a:extLst>
          </p:cNvPr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D3FD5B-172D-DB59-D8E5-4E6F16DC36A9}"/>
                </a:ext>
              </a:extLst>
            </p:cNvPr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EF2976-03BD-7C7F-848C-2CB9429B088A}"/>
                  </a:ext>
                </a:extLst>
              </p:cNvPr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E7B9B-E1CD-673C-D361-7494188A33C0}"/>
                  </a:ext>
                </a:extLst>
              </p:cNvPr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836788-0A59-D5AB-CB91-F7CCA92EA876}"/>
                </a:ext>
              </a:extLst>
            </p:cNvPr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95">
            <a:extLst>
              <a:ext uri="{FF2B5EF4-FFF2-40B4-BE49-F238E27FC236}">
                <a16:creationId xmlns:a16="http://schemas.microsoft.com/office/drawing/2014/main" id="{CC3D1805-BD84-68A9-136A-53AF6E6F7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008" y="999589"/>
            <a:ext cx="574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SỰ TÍCH CÂY LÚA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A5D3B5-D94B-299E-04A6-8AC051FA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719" y="2557714"/>
            <a:ext cx="6638900" cy="55866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DEDA4AB-D465-8B74-A6C8-9E8053962D5F}"/>
              </a:ext>
            </a:extLst>
          </p:cNvPr>
          <p:cNvGrpSpPr/>
          <p:nvPr/>
        </p:nvGrpSpPr>
        <p:grpSpPr>
          <a:xfrm>
            <a:off x="1508919" y="1645920"/>
            <a:ext cx="5748112" cy="677108"/>
            <a:chOff x="1508919" y="1888664"/>
            <a:chExt cx="5121045" cy="6771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F40D40-837E-6265-B46B-AAA5E9818D78}"/>
                </a:ext>
              </a:extLst>
            </p:cNvPr>
            <p:cNvSpPr/>
            <p:nvPr/>
          </p:nvSpPr>
          <p:spPr>
            <a:xfrm>
              <a:off x="1508919" y="1888664"/>
              <a:ext cx="512104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Chuẩn bị.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006AA7-08A3-D1AF-F4DF-3A75C2792174}"/>
                </a:ext>
              </a:extLst>
            </p:cNvPr>
            <p:cNvCxnSpPr/>
            <p:nvPr/>
          </p:nvCxnSpPr>
          <p:spPr>
            <a:xfrm>
              <a:off x="1712581" y="2519755"/>
              <a:ext cx="20474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9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5434472" cy="677108"/>
            <a:chOff x="1508919" y="1888664"/>
            <a:chExt cx="4841622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484162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Nghe kể lại câu chuyện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786163" y="2519755"/>
              <a:ext cx="433909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947344" y="999589"/>
            <a:ext cx="7853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EM CHUẨN BỊ ĐI KHAI GIẢNG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E1005F-9283-E4BD-FE28-7DA5BF80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81" y="2465189"/>
            <a:ext cx="3684299" cy="2988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FAC0A8-305C-C527-B72D-B08C6449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53" y="2465189"/>
            <a:ext cx="3290156" cy="2988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6E7B5E-2CD6-C722-CE15-D8137E3F9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319" y="2465189"/>
            <a:ext cx="3287898" cy="29889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2E214A-E620-D88C-6909-1AFB5FEC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750" y="5643829"/>
            <a:ext cx="3680330" cy="33336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A18F5E-CEFC-5052-6F7E-38703CF76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714" y="5708976"/>
            <a:ext cx="3809153" cy="3203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3B79E9-B68D-B5B7-30C8-A5C429949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3501" y="5643439"/>
            <a:ext cx="3962400" cy="33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3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Kể chuyện trong nhóm.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Chúng ta cùng thảo luận nhóm, kể chuyện trong nhóm. Các bạn trong nhóm góp ý chân thành cho bạn mình sau khi nghe bạn kể chuyện.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947344" y="999589"/>
            <a:ext cx="7853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EM CHUẨN BỊ ĐI KHAI GIẢNG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Kể chuyện trước lớp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cử đại diện kể trước lớp. Cả lớp cùng nghe và góp ý cho bạn điều chỉnh.</a:t>
            </a: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Trao đổi về câu chuyện.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00986" y="2514600"/>
            <a:ext cx="15281133" cy="63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Tên câu chuyện giúp em hiểu nội dung câu chuyện nói về điều gì?</a:t>
            </a:r>
            <a:endParaRPr lang="en-US" sz="5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947344" y="1076980"/>
            <a:ext cx="7853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EM CHUẨN BỊ ĐI KHAI GIẢNG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9158D-D716-1779-C5D0-812EE0C67845}"/>
              </a:ext>
            </a:extLst>
          </p:cNvPr>
          <p:cNvSpPr txBox="1"/>
          <p:nvPr/>
        </p:nvSpPr>
        <p:spPr>
          <a:xfrm>
            <a:off x="3794919" y="3200400"/>
            <a:ext cx="868680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chuyện này giải thích nguồn gốc của cây lúa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BBB96B-E0D0-33EB-BB4F-B28A0EE3463A}"/>
              </a:ext>
            </a:extLst>
          </p:cNvPr>
          <p:cNvSpPr/>
          <p:nvPr/>
        </p:nvSpPr>
        <p:spPr>
          <a:xfrm>
            <a:off x="401779" y="4090301"/>
            <a:ext cx="15281133" cy="63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Theo câu chuyện, ai đã giúp người Phi-líp-pin biết cách trồng lúa“.?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2A4C32-F0E0-E07E-E974-DABA0CCB92A2}"/>
              </a:ext>
            </a:extLst>
          </p:cNvPr>
          <p:cNvSpPr txBox="1"/>
          <p:nvPr/>
        </p:nvSpPr>
        <p:spPr>
          <a:xfrm>
            <a:off x="1851819" y="4852301"/>
            <a:ext cx="12573000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câu chuyện, các vị thần núi đã giúp người Phi-líp-pin biết cách trồng lúa họ cho người Phi-lip-pin giống lúa và dặn họ trồng lúa để ẩn.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1C8EDE-4DDF-A54C-3D0C-FBCE1142B70C}"/>
              </a:ext>
            </a:extLst>
          </p:cNvPr>
          <p:cNvSpPr/>
          <p:nvPr/>
        </p:nvSpPr>
        <p:spPr>
          <a:xfrm>
            <a:off x="401779" y="6104989"/>
            <a:ext cx="15281133" cy="63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Câu chuyện thể hiện sự trận trọng đối với cây lúa như thế nào?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AD6C68-3893-7779-BFB3-7E0997F255AF}"/>
              </a:ext>
            </a:extLst>
          </p:cNvPr>
          <p:cNvSpPr txBox="1"/>
          <p:nvPr/>
        </p:nvSpPr>
        <p:spPr>
          <a:xfrm>
            <a:off x="1851819" y="6866989"/>
            <a:ext cx="12573000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giải thích cây lúa là do các vị thần núi ban tặng. Điều đó cho thấy cây lúa có nguồn gốc rất thiêng liêng, rất đáng quý</a:t>
            </a: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9933</TotalTime>
  <Words>375</Words>
  <Application>Microsoft Office PowerPoint</Application>
  <PresentationFormat>Custom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2B Dương Hồng Phong</cp:lastModifiedBy>
  <cp:revision>1085</cp:revision>
  <dcterms:created xsi:type="dcterms:W3CDTF">2008-09-09T22:52:10Z</dcterms:created>
  <dcterms:modified xsi:type="dcterms:W3CDTF">2022-08-01T13:24:52Z</dcterms:modified>
</cp:coreProperties>
</file>