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6" r:id="rId6"/>
    <p:sldId id="269" r:id="rId7"/>
    <p:sldId id="267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tiff"/><Relationship Id="rId11" Type="http://schemas.openxmlformats.org/officeDocument/2006/relationships/hyperlink" Target="Cau%20hoi/Cau%204.pptx" TargetMode="External"/><Relationship Id="rId5" Type="http://schemas.openxmlformats.org/officeDocument/2006/relationships/image" Target="../media/image9.tiff"/><Relationship Id="rId10" Type="http://schemas.openxmlformats.org/officeDocument/2006/relationships/hyperlink" Target="Cau%20hoi/Cau%201.pptx" TargetMode="External"/><Relationship Id="rId4" Type="http://schemas.openxmlformats.org/officeDocument/2006/relationships/image" Target="../media/image8.jpg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096" y="60198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32" name="Star: 32 Points 3">
            <a:extLst>
              <a:ext uri="{FF2B5EF4-FFF2-40B4-BE49-F238E27FC236}">
                <a16:creationId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33" name="Star: 32 Points 42">
            <a:extLst>
              <a:ext uri="{FF2B5EF4-FFF2-40B4-BE49-F238E27FC236}">
                <a16:creationId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pic>
        <p:nvPicPr>
          <p:cNvPr id="35" name="Kbc (2)(0)">
            <a:hlinkClick r:id="" action="ppaction://media"/>
            <a:extLst>
              <a:ext uri="{FF2B5EF4-FFF2-40B4-BE49-F238E27FC236}">
                <a16:creationId xmlns:a16="http://schemas.microsoft.com/office/drawing/2014/main" id="{A8B21E42-AC61-409F-AF5A-3DB5665D79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136845" y="9315769"/>
            <a:ext cx="279587" cy="279232"/>
          </a:xfrm>
          <a:prstGeom prst="rect">
            <a:avLst/>
          </a:prstGeom>
        </p:spPr>
      </p:pic>
      <p:sp>
        <p:nvSpPr>
          <p:cNvPr id="36" name="Plaque 35">
            <a:hlinkClick r:id="rId8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3</a:t>
            </a:r>
          </a:p>
        </p:txBody>
      </p:sp>
      <p:sp>
        <p:nvSpPr>
          <p:cNvPr id="37" name="Plaque 36">
            <a:hlinkClick r:id="rId9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38" name="Plaque 37">
            <a:hlinkClick r:id="rId10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39" name="Plaque 38">
            <a:hlinkClick r:id="rId11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7867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0" dur="2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9719" y="1603981"/>
            <a:ext cx="5524356" cy="712232"/>
            <a:chOff x="1470819" y="1943100"/>
            <a:chExt cx="5524356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4876656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endPara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90BB642-574B-972C-2EA4-27A9305C7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783562"/>
              </p:ext>
            </p:extLst>
          </p:nvPr>
        </p:nvGraphicFramePr>
        <p:xfrm>
          <a:off x="961249" y="2469883"/>
          <a:ext cx="14264640" cy="5943600"/>
        </p:xfrm>
        <a:graphic>
          <a:graphicData uri="http://schemas.openxmlformats.org/drawingml/2006/table">
            <a:tbl>
              <a:tblPr/>
              <a:tblGrid>
                <a:gridCol w="3931920">
                  <a:extLst>
                    <a:ext uri="{9D8B030D-6E8A-4147-A177-3AD203B41FA5}">
                      <a16:colId xmlns:a16="http://schemas.microsoft.com/office/drawing/2014/main" val="1510684484"/>
                    </a:ext>
                  </a:extLst>
                </a:gridCol>
                <a:gridCol w="10332720">
                  <a:extLst>
                    <a:ext uri="{9D8B030D-6E8A-4147-A177-3AD203B41FA5}">
                      <a16:colId xmlns:a16="http://schemas.microsoft.com/office/drawing/2014/main" val="2605912513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4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4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207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51 254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355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mươi tám nghìn năm trăm mười chín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45665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26 856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181129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 mươi chín nghìn sáu trăm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32391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1074A01-F28F-5855-D2A2-367AA5C81069}"/>
              </a:ext>
            </a:extLst>
          </p:cNvPr>
          <p:cNvSpPr txBox="1"/>
          <p:nvPr/>
        </p:nvSpPr>
        <p:spPr>
          <a:xfrm>
            <a:off x="5078481" y="3864114"/>
            <a:ext cx="101355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 mươi mốt nghìn hai trăm năm mươi tư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7C5D6F-3E46-48D4-196B-C58A3E517573}"/>
              </a:ext>
            </a:extLst>
          </p:cNvPr>
          <p:cNvSpPr txBox="1"/>
          <p:nvPr/>
        </p:nvSpPr>
        <p:spPr>
          <a:xfrm>
            <a:off x="4980510" y="6248400"/>
            <a:ext cx="101355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mươi sáu nghìn tám trăm năm mươi sáu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0FCEE0-1353-AA93-9B72-E8BB58438ABB}"/>
              </a:ext>
            </a:extLst>
          </p:cNvPr>
          <p:cNvSpPr txBox="1"/>
          <p:nvPr/>
        </p:nvSpPr>
        <p:spPr>
          <a:xfrm>
            <a:off x="1737519" y="5087740"/>
            <a:ext cx="23631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38 519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1DD3A0-6A53-E86C-7392-13F24A262D0D}"/>
              </a:ext>
            </a:extLst>
          </p:cNvPr>
          <p:cNvSpPr txBox="1"/>
          <p:nvPr/>
        </p:nvSpPr>
        <p:spPr>
          <a:xfrm>
            <a:off x="1814895" y="7503016"/>
            <a:ext cx="23631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79 600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2137946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ED5A6E2-9CF1-76DF-2EB1-377061CC6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601" y="3086790"/>
            <a:ext cx="15147436" cy="3914918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8425BE0-FAC8-55AB-6326-8C4858CAB957}"/>
              </a:ext>
            </a:extLst>
          </p:cNvPr>
          <p:cNvSpPr/>
          <p:nvPr/>
        </p:nvSpPr>
        <p:spPr>
          <a:xfrm>
            <a:off x="10424319" y="3352800"/>
            <a:ext cx="2133600" cy="83820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67 240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046F791-4312-3A6C-BCDD-D8A7C699D3F4}"/>
              </a:ext>
            </a:extLst>
          </p:cNvPr>
          <p:cNvSpPr/>
          <p:nvPr/>
        </p:nvSpPr>
        <p:spPr>
          <a:xfrm>
            <a:off x="13508234" y="3357664"/>
            <a:ext cx="2133600" cy="83820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67 250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A34AA1DC-806B-C274-FDA9-E642EFE7D845}"/>
              </a:ext>
            </a:extLst>
          </p:cNvPr>
          <p:cNvSpPr/>
          <p:nvPr/>
        </p:nvSpPr>
        <p:spPr>
          <a:xfrm>
            <a:off x="7396315" y="4683870"/>
            <a:ext cx="2133600" cy="83820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46 800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D85C9EF9-B1BF-592D-D376-9FFE7E59D19F}"/>
              </a:ext>
            </a:extLst>
          </p:cNvPr>
          <p:cNvSpPr/>
          <p:nvPr/>
        </p:nvSpPr>
        <p:spPr>
          <a:xfrm>
            <a:off x="13488779" y="4679008"/>
            <a:ext cx="2133600" cy="83820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1826DA12-F5BE-EFDC-2CC3-64FF98A96F85}"/>
              </a:ext>
            </a:extLst>
          </p:cNvPr>
          <p:cNvSpPr/>
          <p:nvPr/>
        </p:nvSpPr>
        <p:spPr>
          <a:xfrm>
            <a:off x="4325079" y="6019800"/>
            <a:ext cx="2133600" cy="83820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80 000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DC1BBF7E-367A-DC92-AD8A-09236B514AAD}"/>
              </a:ext>
            </a:extLst>
          </p:cNvPr>
          <p:cNvSpPr/>
          <p:nvPr/>
        </p:nvSpPr>
        <p:spPr>
          <a:xfrm>
            <a:off x="13488779" y="6000352"/>
            <a:ext cx="2133600" cy="83820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83 000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4D271B-A2E8-D2CF-5F2F-775B2AC55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341" y="1866900"/>
            <a:ext cx="10220741" cy="382981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36910" y="-5715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7838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30870" y="1471953"/>
            <a:ext cx="14614898" cy="650677"/>
            <a:chOff x="-423843" y="1943100"/>
            <a:chExt cx="14614898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-423843" y="1947446"/>
              <a:ext cx="14614898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Khoảng cách từ vị trí ong vàng đến các vườn hoa được cho như hình sau: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50556" y="6170474"/>
            <a:ext cx="11524309" cy="14465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vị trí ong vàng đến vườn hoa nào xa nhất?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vị trí ong vàng đến vườn hoa nào gần nhất?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A2AB60-99A0-8934-857C-180BFD68D5FB}"/>
              </a:ext>
            </a:extLst>
          </p:cNvPr>
          <p:cNvGrpSpPr/>
          <p:nvPr/>
        </p:nvGrpSpPr>
        <p:grpSpPr>
          <a:xfrm>
            <a:off x="181009" y="1282207"/>
            <a:ext cx="533400" cy="646331"/>
            <a:chOff x="1737519" y="1943100"/>
            <a:chExt cx="533400" cy="64633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A0081CF-8CDA-D36C-9DCE-6D2F1C6EE4BE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A5EABC-B0AC-9421-2D43-19A2DE379B3A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4D271B-A2E8-D2CF-5F2F-775B2AC55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319" y="3581400"/>
            <a:ext cx="7815760" cy="292864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36910" y="-5715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7838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30870" y="1471953"/>
            <a:ext cx="14614898" cy="650677"/>
            <a:chOff x="-423843" y="1943100"/>
            <a:chExt cx="14614898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-423843" y="1947446"/>
              <a:ext cx="14614898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Khoảng cách từ vị trí ong vàng đến các vườn hoa được cho như hình sau: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30871" y="2325469"/>
            <a:ext cx="129462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vị trí ong vàng đến 4 vườn hoa có 4 khoảng cách khác nhau.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56347" y="7592518"/>
            <a:ext cx="143447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Vậy t</a:t>
            </a:r>
            <a:r>
              <a:rPr lang="vi-VN" sz="36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lang="vi-VN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ong vàng đến vườn </a:t>
            </a:r>
            <a:r>
              <a:rPr lang="vi-VN" sz="36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sz="36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 </a:t>
            </a:r>
            <a:r>
              <a:rPr lang="vi-VN" sz="36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 nhất.</a:t>
            </a:r>
            <a:endParaRPr lang="vi-VN" sz="36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6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ong vàng đến vườn hoa hướng dương gần nhất.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A2AB60-99A0-8934-857C-180BFD68D5FB}"/>
              </a:ext>
            </a:extLst>
          </p:cNvPr>
          <p:cNvGrpSpPr/>
          <p:nvPr/>
        </p:nvGrpSpPr>
        <p:grpSpPr>
          <a:xfrm>
            <a:off x="181009" y="1282207"/>
            <a:ext cx="533400" cy="646331"/>
            <a:chOff x="1737519" y="1943100"/>
            <a:chExt cx="533400" cy="64633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A0081CF-8CDA-D36C-9DCE-6D2F1C6EE4BE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A5EABC-B0AC-9421-2D43-19A2DE379B3A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15881" y="3048000"/>
            <a:ext cx="129612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ong vàng đến vườn hoa vườn hoa hồng: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42 890m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0871" y="3752671"/>
            <a:ext cx="69414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ong vàng đến vườn hoa cúc: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45 050m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0871" y="4953000"/>
            <a:ext cx="69414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ong vàng đến vườn hoa hướng dương: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25 090m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0871" y="6153329"/>
            <a:ext cx="69414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ong vàng đến vườn hoa lan: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35 000m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11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62: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2137946"/>
            <a:ext cx="1943247" cy="681454"/>
            <a:chOff x="1470819" y="1943100"/>
            <a:chExt cx="194324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295547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S?</a:t>
              </a:r>
            </a:p>
          </p:txBody>
        </p: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id="{29EF0162-6AAD-9735-1BF1-FE2EDF58B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3352800"/>
            <a:ext cx="5478463" cy="730250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62 820 &gt; 7 382</a:t>
            </a: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703A02CF-14E3-F2FA-6A97-A23095AA3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6170" y="3363933"/>
            <a:ext cx="6243638" cy="730250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52 794 &lt; 60 000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97D75F0F-71C0-8EBD-C7AD-38E4B0E2A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4" y="5286375"/>
            <a:ext cx="4895056" cy="7302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c) 8 000 + 400 &gt; 9 000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F2B22E5-0EB5-39A4-F3B0-2DA2C5323278}"/>
              </a:ext>
            </a:extLst>
          </p:cNvPr>
          <p:cNvSpPr/>
          <p:nvPr/>
        </p:nvSpPr>
        <p:spPr>
          <a:xfrm>
            <a:off x="6157120" y="3194962"/>
            <a:ext cx="857250" cy="730250"/>
          </a:xfrm>
          <a:prstGeom prst="roundRect">
            <a:avLst/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90ADF20-E73C-4F0F-51F7-DC9882C1DB2B}"/>
              </a:ext>
            </a:extLst>
          </p:cNvPr>
          <p:cNvSpPr/>
          <p:nvPr/>
        </p:nvSpPr>
        <p:spPr>
          <a:xfrm>
            <a:off x="13638215" y="3199862"/>
            <a:ext cx="857250" cy="728663"/>
          </a:xfrm>
          <a:prstGeom prst="roundRect">
            <a:avLst/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1346A38-29CA-05B1-203E-0DBEB7D214B8}"/>
              </a:ext>
            </a:extLst>
          </p:cNvPr>
          <p:cNvSpPr/>
          <p:nvPr/>
        </p:nvSpPr>
        <p:spPr>
          <a:xfrm>
            <a:off x="6150770" y="5206206"/>
            <a:ext cx="857250" cy="730250"/>
          </a:xfrm>
          <a:prstGeom prst="roundRect">
            <a:avLst/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3EF41CE-EFC5-E832-C927-BB29AD6DC947}"/>
              </a:ext>
            </a:extLst>
          </p:cNvPr>
          <p:cNvSpPr/>
          <p:nvPr/>
        </p:nvSpPr>
        <p:spPr>
          <a:xfrm>
            <a:off x="6157120" y="3194962"/>
            <a:ext cx="857250" cy="7286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130075A-564D-6001-E761-F781CE753082}"/>
              </a:ext>
            </a:extLst>
          </p:cNvPr>
          <p:cNvSpPr/>
          <p:nvPr/>
        </p:nvSpPr>
        <p:spPr>
          <a:xfrm>
            <a:off x="13642184" y="3194962"/>
            <a:ext cx="857250" cy="7286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583C623-FFAF-AD70-3E8D-51774BDF7255}"/>
              </a:ext>
            </a:extLst>
          </p:cNvPr>
          <p:cNvSpPr/>
          <p:nvPr/>
        </p:nvSpPr>
        <p:spPr>
          <a:xfrm>
            <a:off x="6157120" y="5199062"/>
            <a:ext cx="857250" cy="7302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1DBC1250-E3D7-11D9-C02D-6D64C4353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6170" y="5268913"/>
            <a:ext cx="4895057" cy="7302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d) 5 400 – 400 = 5 000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564786A-C2A1-E75E-655C-29B59B03CF27}"/>
              </a:ext>
            </a:extLst>
          </p:cNvPr>
          <p:cNvSpPr/>
          <p:nvPr/>
        </p:nvSpPr>
        <p:spPr>
          <a:xfrm>
            <a:off x="13638215" y="5206206"/>
            <a:ext cx="857250" cy="730250"/>
          </a:xfrm>
          <a:prstGeom prst="roundRect">
            <a:avLst/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FBF2751-5418-BF6E-48A4-348C3362848D}"/>
              </a:ext>
            </a:extLst>
          </p:cNvPr>
          <p:cNvSpPr/>
          <p:nvPr/>
        </p:nvSpPr>
        <p:spPr>
          <a:xfrm>
            <a:off x="13611227" y="5213386"/>
            <a:ext cx="857250" cy="7302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407</Words>
  <Application>Microsoft Office PowerPoint</Application>
  <PresentationFormat>Custom</PresentationFormat>
  <Paragraphs>82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160</cp:revision>
  <dcterms:created xsi:type="dcterms:W3CDTF">2022-07-10T01:37:20Z</dcterms:created>
  <dcterms:modified xsi:type="dcterms:W3CDTF">2022-08-17T09:23:42Z</dcterms:modified>
</cp:coreProperties>
</file>