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0"/>
  </p:notesMasterIdLst>
  <p:sldIdLst>
    <p:sldId id="355" r:id="rId2"/>
    <p:sldId id="387" r:id="rId3"/>
    <p:sldId id="358" r:id="rId4"/>
    <p:sldId id="361" r:id="rId5"/>
    <p:sldId id="260" r:id="rId6"/>
    <p:sldId id="364" r:id="rId7"/>
    <p:sldId id="371" r:id="rId8"/>
    <p:sldId id="388" r:id="rId9"/>
    <p:sldId id="378" r:id="rId10"/>
    <p:sldId id="380" r:id="rId11"/>
    <p:sldId id="381" r:id="rId12"/>
    <p:sldId id="383" r:id="rId13"/>
    <p:sldId id="384" r:id="rId14"/>
    <p:sldId id="385" r:id="rId15"/>
    <p:sldId id="386" r:id="rId16"/>
    <p:sldId id="376" r:id="rId17"/>
    <p:sldId id="294" r:id="rId18"/>
    <p:sldId id="374" r:id="rId19"/>
  </p:sldIdLst>
  <p:sldSz cx="9144000" cy="5143500" type="screen16x9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#9Slide03 AmpleSoft Bold" charset="0"/>
      <p:regular r:id="rId25"/>
    </p:embeddedFont>
    <p:embeddedFont>
      <p:font typeface="Comfortaa" charset="0"/>
      <p:regular r:id="rId26"/>
      <p:bold r:id="rId27"/>
    </p:embeddedFont>
    <p:embeddedFont>
      <p:font typeface="#9Slide03 Arima Madurai Black" charset="0"/>
      <p:bold r:id="rId28"/>
    </p:embeddedFont>
    <p:embeddedFont>
      <p:font typeface="Vibur" charset="0"/>
      <p:regular r:id="rId29"/>
    </p:embeddedFont>
    <p:embeddedFont>
      <p:font typeface="Catamaran" charset="0"/>
      <p:regular r:id="rId30"/>
      <p:bold r:id="rId31"/>
    </p:embeddedFont>
    <p:embeddedFont>
      <p:font typeface="Cambria" pitchFamily="18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DF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23D3CF9-5842-4E49-B9D9-908F5AD7C446}">
  <a:tblStyle styleId="{923D3CF9-5842-4E49-B9D9-908F5AD7C4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93808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3" name="Google Shape;4463;gd768e69cfa_0_11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4" name="Google Shape;4464;gd768e69cfa_0_11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3171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d768e69cfa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d768e69cfa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d768e69cfa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d768e69cfa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9722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1" name="Google Shape;2291;gd768e69cfa_0_5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2" name="Google Shape;2292;gd768e69cfa_0_5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6757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gd768e69cfa_0_8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1" name="Google Shape;2711;gd768e69cfa_0_8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5" name="Google Shape;195;p6"/>
          <p:cNvGrpSpPr/>
          <p:nvPr/>
        </p:nvGrpSpPr>
        <p:grpSpPr>
          <a:xfrm rot="-1245393" flipH="1">
            <a:off x="-285816" y="202890"/>
            <a:ext cx="1373395" cy="1246998"/>
            <a:chOff x="7844079" y="226728"/>
            <a:chExt cx="1373387" cy="1246991"/>
          </a:xfrm>
        </p:grpSpPr>
        <p:sp>
          <p:nvSpPr>
            <p:cNvPr id="196" name="Google Shape;196;p6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6"/>
          <p:cNvGrpSpPr/>
          <p:nvPr/>
        </p:nvGrpSpPr>
        <p:grpSpPr>
          <a:xfrm flipH="1">
            <a:off x="8280522" y="3957734"/>
            <a:ext cx="708344" cy="1228537"/>
            <a:chOff x="-1056319" y="1385262"/>
            <a:chExt cx="212940" cy="369285"/>
          </a:xfrm>
        </p:grpSpPr>
        <p:sp>
          <p:nvSpPr>
            <p:cNvPr id="210" name="Google Shape;210;p6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6"/>
          <p:cNvGrpSpPr/>
          <p:nvPr/>
        </p:nvGrpSpPr>
        <p:grpSpPr>
          <a:xfrm flipH="1">
            <a:off x="131950" y="4459555"/>
            <a:ext cx="537853" cy="555858"/>
            <a:chOff x="5294267" y="4624350"/>
            <a:chExt cx="383004" cy="395854"/>
          </a:xfrm>
        </p:grpSpPr>
        <p:sp>
          <p:nvSpPr>
            <p:cNvPr id="222" name="Google Shape;22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6"/>
          <p:cNvGrpSpPr/>
          <p:nvPr/>
        </p:nvGrpSpPr>
        <p:grpSpPr>
          <a:xfrm rot="-7204672" flipH="1">
            <a:off x="8450532" y="285651"/>
            <a:ext cx="537851" cy="273046"/>
            <a:chOff x="5294267" y="4825749"/>
            <a:chExt cx="383004" cy="194455"/>
          </a:xfrm>
        </p:grpSpPr>
        <p:sp>
          <p:nvSpPr>
            <p:cNvPr id="232" name="Google Shape;23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"/>
          <p:cNvSpPr txBox="1">
            <a:spLocks noGrp="1"/>
          </p:cNvSpPr>
          <p:nvPr>
            <p:ph type="title"/>
          </p:nvPr>
        </p:nvSpPr>
        <p:spPr>
          <a:xfrm>
            <a:off x="1779150" y="1042825"/>
            <a:ext cx="5585700" cy="31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/>
          </a:p>
        </p:txBody>
      </p:sp>
      <p:grpSp>
        <p:nvGrpSpPr>
          <p:cNvPr id="297" name="Google Shape;297;p8"/>
          <p:cNvGrpSpPr/>
          <p:nvPr/>
        </p:nvGrpSpPr>
        <p:grpSpPr>
          <a:xfrm>
            <a:off x="-187098" y="2289785"/>
            <a:ext cx="2037701" cy="1610804"/>
            <a:chOff x="855987" y="2204128"/>
            <a:chExt cx="1217483" cy="962421"/>
          </a:xfrm>
        </p:grpSpPr>
        <p:grpSp>
          <p:nvGrpSpPr>
            <p:cNvPr id="298" name="Google Shape;298;p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99" name="Google Shape;299;p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5" name="Google Shape;305;p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306;p8"/>
          <p:cNvGrpSpPr/>
          <p:nvPr/>
        </p:nvGrpSpPr>
        <p:grpSpPr>
          <a:xfrm>
            <a:off x="5520628" y="156273"/>
            <a:ext cx="1651683" cy="719972"/>
            <a:chOff x="3965010" y="571479"/>
            <a:chExt cx="1651683" cy="719972"/>
          </a:xfrm>
        </p:grpSpPr>
        <p:grpSp>
          <p:nvGrpSpPr>
            <p:cNvPr id="307" name="Google Shape;307;p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308" name="Google Shape;308;p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309" name="Google Shape;309;p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3" name="Google Shape;313;p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4" name="Google Shape;314;p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8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316" name="Google Shape;316;p8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8"/>
          <p:cNvGrpSpPr/>
          <p:nvPr/>
        </p:nvGrpSpPr>
        <p:grpSpPr>
          <a:xfrm>
            <a:off x="7224067" y="2171120"/>
            <a:ext cx="2525833" cy="1610805"/>
            <a:chOff x="7239867" y="1514545"/>
            <a:chExt cx="2525833" cy="1610805"/>
          </a:xfrm>
        </p:grpSpPr>
        <p:grpSp>
          <p:nvGrpSpPr>
            <p:cNvPr id="323" name="Google Shape;323;p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24" name="Google Shape;324;p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25" name="Google Shape;325;p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1" name="Google Shape;331;p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3" name="Google Shape;333;p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8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8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8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8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8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8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8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8"/>
          <p:cNvGrpSpPr/>
          <p:nvPr/>
        </p:nvGrpSpPr>
        <p:grpSpPr>
          <a:xfrm rot="615299" flipH="1">
            <a:off x="1158717" y="284141"/>
            <a:ext cx="1651651" cy="1499645"/>
            <a:chOff x="7844079" y="226728"/>
            <a:chExt cx="1373387" cy="1246991"/>
          </a:xfrm>
        </p:grpSpPr>
        <p:sp>
          <p:nvSpPr>
            <p:cNvPr id="342" name="Google Shape;342;p8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8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1">
  <p:cSld name="TITLE_ONL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8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54" name="Google Shape;754;p18"/>
          <p:cNvGrpSpPr/>
          <p:nvPr/>
        </p:nvGrpSpPr>
        <p:grpSpPr>
          <a:xfrm rot="-2064066" flipH="1">
            <a:off x="-384575" y="3990582"/>
            <a:ext cx="1127055" cy="1010251"/>
            <a:chOff x="6787377" y="436188"/>
            <a:chExt cx="235647" cy="211226"/>
          </a:xfrm>
        </p:grpSpPr>
        <p:sp>
          <p:nvSpPr>
            <p:cNvPr id="755" name="Google Shape;755;p18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18"/>
          <p:cNvGrpSpPr/>
          <p:nvPr/>
        </p:nvGrpSpPr>
        <p:grpSpPr>
          <a:xfrm rot="8099880">
            <a:off x="15664" y="52764"/>
            <a:ext cx="656126" cy="578423"/>
            <a:chOff x="4508023" y="3764622"/>
            <a:chExt cx="161487" cy="142362"/>
          </a:xfrm>
        </p:grpSpPr>
        <p:sp>
          <p:nvSpPr>
            <p:cNvPr id="768" name="Google Shape;768;p18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18"/>
          <p:cNvGrpSpPr/>
          <p:nvPr/>
        </p:nvGrpSpPr>
        <p:grpSpPr>
          <a:xfrm>
            <a:off x="7113152" y="-180577"/>
            <a:ext cx="2121888" cy="1414590"/>
            <a:chOff x="6655952" y="-180577"/>
            <a:chExt cx="2121888" cy="1414590"/>
          </a:xfrm>
        </p:grpSpPr>
        <p:grpSp>
          <p:nvGrpSpPr>
            <p:cNvPr id="779" name="Google Shape;779;p18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780" name="Google Shape;780;p18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18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8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18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18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5" name="Google Shape;785;p18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18"/>
          <p:cNvGrpSpPr/>
          <p:nvPr/>
        </p:nvGrpSpPr>
        <p:grpSpPr>
          <a:xfrm>
            <a:off x="8463951" y="3094293"/>
            <a:ext cx="1277992" cy="1010253"/>
            <a:chOff x="855987" y="2204128"/>
            <a:chExt cx="1217483" cy="962421"/>
          </a:xfrm>
        </p:grpSpPr>
        <p:grpSp>
          <p:nvGrpSpPr>
            <p:cNvPr id="787" name="Google Shape;787;p1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88" name="Google Shape;788;p1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1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1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1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4" name="Google Shape;794;p1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" name="Google Shape;795;p18"/>
          <p:cNvGrpSpPr/>
          <p:nvPr/>
        </p:nvGrpSpPr>
        <p:grpSpPr>
          <a:xfrm rot="10800000">
            <a:off x="3577128" y="-256770"/>
            <a:ext cx="1590405" cy="693261"/>
            <a:chOff x="3965010" y="571479"/>
            <a:chExt cx="1651683" cy="719972"/>
          </a:xfrm>
        </p:grpSpPr>
        <p:grpSp>
          <p:nvGrpSpPr>
            <p:cNvPr id="796" name="Google Shape;796;p1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797" name="Google Shape;797;p1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798" name="Google Shape;798;p1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1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1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1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02" name="Google Shape;802;p1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3" name="Google Shape;803;p1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28"/>
          <p:cNvSpPr txBox="1">
            <a:spLocks noGrp="1"/>
          </p:cNvSpPr>
          <p:nvPr>
            <p:ph type="title"/>
          </p:nvPr>
        </p:nvSpPr>
        <p:spPr>
          <a:xfrm>
            <a:off x="1779150" y="1195225"/>
            <a:ext cx="5585700" cy="17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/>
          </a:p>
        </p:txBody>
      </p:sp>
      <p:sp>
        <p:nvSpPr>
          <p:cNvPr id="1241" name="Google Shape;1241;p28"/>
          <p:cNvSpPr txBox="1">
            <a:spLocks noGrp="1"/>
          </p:cNvSpPr>
          <p:nvPr>
            <p:ph type="subTitle" idx="1"/>
          </p:nvPr>
        </p:nvSpPr>
        <p:spPr>
          <a:xfrm>
            <a:off x="1831050" y="2920850"/>
            <a:ext cx="54819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242" name="Google Shape;1242;p28"/>
          <p:cNvGrpSpPr/>
          <p:nvPr/>
        </p:nvGrpSpPr>
        <p:grpSpPr>
          <a:xfrm flipH="1">
            <a:off x="7487724" y="644057"/>
            <a:ext cx="2037701" cy="1610804"/>
            <a:chOff x="855987" y="2204128"/>
            <a:chExt cx="1217483" cy="962421"/>
          </a:xfrm>
        </p:grpSpPr>
        <p:grpSp>
          <p:nvGrpSpPr>
            <p:cNvPr id="1243" name="Google Shape;1243;p2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244" name="Google Shape;1244;p2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2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0" name="Google Shape;1250;p2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1" name="Google Shape;1251;p28"/>
          <p:cNvGrpSpPr/>
          <p:nvPr/>
        </p:nvGrpSpPr>
        <p:grpSpPr>
          <a:xfrm flipH="1">
            <a:off x="44314" y="3278857"/>
            <a:ext cx="2525833" cy="1610805"/>
            <a:chOff x="7239867" y="1514545"/>
            <a:chExt cx="2525833" cy="1610805"/>
          </a:xfrm>
        </p:grpSpPr>
        <p:grpSp>
          <p:nvGrpSpPr>
            <p:cNvPr id="1252" name="Google Shape;1252;p2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53" name="Google Shape;1253;p2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54" name="Google Shape;1254;p2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5" name="Google Shape;1255;p2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6" name="Google Shape;1256;p2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7" name="Google Shape;1257;p2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8" name="Google Shape;1258;p2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9" name="Google Shape;1259;p2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60" name="Google Shape;1260;p2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2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62" name="Google Shape;1262;p2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3" name="Google Shape;1263;p28"/>
          <p:cNvGrpSpPr/>
          <p:nvPr/>
        </p:nvGrpSpPr>
        <p:grpSpPr>
          <a:xfrm flipH="1">
            <a:off x="373332" y="727052"/>
            <a:ext cx="1867806" cy="1695907"/>
            <a:chOff x="7844079" y="226728"/>
            <a:chExt cx="1373387" cy="1246991"/>
          </a:xfrm>
        </p:grpSpPr>
        <p:sp>
          <p:nvSpPr>
            <p:cNvPr id="1264" name="Google Shape;1264;p2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6" name="Google Shape;1276;p28"/>
          <p:cNvGrpSpPr/>
          <p:nvPr/>
        </p:nvGrpSpPr>
        <p:grpSpPr>
          <a:xfrm>
            <a:off x="7571176" y="3278849"/>
            <a:ext cx="1104944" cy="1916367"/>
            <a:chOff x="-1056319" y="1385262"/>
            <a:chExt cx="212940" cy="369285"/>
          </a:xfrm>
        </p:grpSpPr>
        <p:sp>
          <p:nvSpPr>
            <p:cNvPr id="1277" name="Google Shape;1277;p28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8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8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8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8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8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8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" name="Google Shape;1284;p28"/>
          <p:cNvGrpSpPr/>
          <p:nvPr/>
        </p:nvGrpSpPr>
        <p:grpSpPr>
          <a:xfrm flipH="1">
            <a:off x="-49462" y="80253"/>
            <a:ext cx="901300" cy="646801"/>
            <a:chOff x="6102329" y="3283426"/>
            <a:chExt cx="654776" cy="469888"/>
          </a:xfrm>
        </p:grpSpPr>
        <p:sp>
          <p:nvSpPr>
            <p:cNvPr id="1285" name="Google Shape;1285;p28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8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8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8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8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8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8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8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8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8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8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" name="Google Shape;1296;p28"/>
          <p:cNvGrpSpPr/>
          <p:nvPr/>
        </p:nvGrpSpPr>
        <p:grpSpPr>
          <a:xfrm>
            <a:off x="3641683" y="165969"/>
            <a:ext cx="1860621" cy="811048"/>
            <a:chOff x="3965010" y="571479"/>
            <a:chExt cx="1651683" cy="719972"/>
          </a:xfrm>
        </p:grpSpPr>
        <p:grpSp>
          <p:nvGrpSpPr>
            <p:cNvPr id="1297" name="Google Shape;1297;p2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298" name="Google Shape;1298;p2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299" name="Google Shape;1299;p2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0" name="Google Shape;1300;p2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1" name="Google Shape;1301;p2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2" name="Google Shape;1302;p2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3" name="Google Shape;1303;p2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4" name="Google Shape;1304;p2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926675"/>
            <a:ext cx="1025973" cy="811032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490995" y="4604956"/>
            <a:ext cx="639248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59" y="4194779"/>
            <a:ext cx="666115" cy="973447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5" y="-221970"/>
            <a:ext cx="1590405" cy="693261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571315" y="-170365"/>
            <a:ext cx="79929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4092702"/>
            <a:ext cx="1068261" cy="957550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390416" y="4219637"/>
            <a:ext cx="799388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180577"/>
            <a:ext cx="2121888" cy="141459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1786718"/>
            <a:ext cx="1277992" cy="1010253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498" y="-186820"/>
            <a:ext cx="1590405" cy="693261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23AE6-FBDF-4982-9C32-2D7DFEC10D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46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8" r:id="rId3"/>
    <p:sldLayoutId id="2147483664" r:id="rId4"/>
    <p:sldLayoutId id="2147483674" r:id="rId5"/>
    <p:sldLayoutId id="2147483678" r:id="rId6"/>
    <p:sldLayoutId id="2147483679" r:id="rId7"/>
    <p:sldLayoutId id="2147483680" r:id="rId8"/>
    <p:sldLayoutId id="214748368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64" descr="945773Barres_divers__3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4700587"/>
            <a:ext cx="21145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2" descr="988279Barres_fleurs__16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4477941"/>
            <a:ext cx="107156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5" descr="725785bctbrcanz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035" y="4435078"/>
            <a:ext cx="5715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1" descr="988279Barres_fleurs__16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666" y="4477941"/>
            <a:ext cx="1170384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63" descr="945773Barres_divers__3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366" y="4769644"/>
            <a:ext cx="21145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4361" y="172484"/>
            <a:ext cx="76009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TIẾT 29:</a:t>
            </a:r>
          </a:p>
          <a:p>
            <a:pPr algn="ctr"/>
            <a:endParaRPr lang="en-US" sz="4000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 SẺ DANH MỤC NGHỀ PHỔ BIẾN TRONG XÃ HỘI HIỆN ĐẠI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14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28750" y="228600"/>
            <a:ext cx="6172200" cy="85725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3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3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NGHỀ NUÔI CÁ:</a:t>
            </a:r>
          </a:p>
        </p:txBody>
      </p:sp>
      <p:pic>
        <p:nvPicPr>
          <p:cNvPr id="3074" name="Picture 2" descr="http://thuyhaisan.net/images/stories/herodoan/nuoitrong/kythuat/2011/9/adt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085850"/>
            <a:ext cx="3073004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streaming1.danviet.vn/upload/3-2012/images/2012-08-06/1434702278-188_12_nuoi-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110853"/>
            <a:ext cx="3214688" cy="334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7611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28750" y="228600"/>
            <a:ext cx="6172200" cy="85725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3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3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NGHỀ THÚ Y: </a:t>
            </a:r>
          </a:p>
        </p:txBody>
      </p:sp>
      <p:pic>
        <p:nvPicPr>
          <p:cNvPr id="4098" name="Picture 2" descr="http://www.cuchi.hochiminhcity.gov.vn/Hnh%20nh%20bn%20tin/2011-8/THUC%20HANH%20NGHE%20THU%20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653" y="1113235"/>
            <a:ext cx="2927747" cy="351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nongnghiep.vn/Upload/Image/2013/12/3/031220131421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085850"/>
            <a:ext cx="3121819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377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28750" y="228600"/>
            <a:ext cx="6172200" cy="85725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3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3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NGHỀ THỢ MAY:</a:t>
            </a:r>
          </a:p>
        </p:txBody>
      </p:sp>
      <p:pic>
        <p:nvPicPr>
          <p:cNvPr id="6146" name="Picture 2" descr="http://g.vatgia.vn/gallery_img/7/iyn14207113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419" y="1028700"/>
            <a:ext cx="3069431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danhbaonline.vn/vietpages.com.vn/file/thanhhungdaklak/Giamanh/DSC_12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047750"/>
            <a:ext cx="32004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5695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28750" y="228600"/>
            <a:ext cx="6172200" cy="85725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3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3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NGHỀ ĐIỆN DÂN DỤNG:</a:t>
            </a:r>
          </a:p>
        </p:txBody>
      </p:sp>
      <p:pic>
        <p:nvPicPr>
          <p:cNvPr id="7170" name="Picture 2" descr="http://www.thanhxuan.edu.vn/Modules/CMS/Uploads/Users/1/Contents/%C4%91i%E1%BB%87n%20d%C3%A2n%20d%E1%BB%A5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085" y="1085850"/>
            <a:ext cx="307776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://dantri4.vcmedia.vn/ndVgWNsNcccccccccccc/Image/2012/01/hoc-nghe_d62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085850"/>
            <a:ext cx="336113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708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28750" y="228600"/>
            <a:ext cx="6172200" cy="85725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3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3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NGHỀ SỬA CHỮA XE MÁY:</a:t>
            </a:r>
          </a:p>
        </p:txBody>
      </p:sp>
      <p:pic>
        <p:nvPicPr>
          <p:cNvPr id="8194" name="Picture 2" descr="http://www.huongnghiepviet.com/vn/images/stories/z_9998_baibao/sua_chua_xe_m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169" y="1028700"/>
            <a:ext cx="3221831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ttp://autodaily.vn/wp-content/uploads/2012/06/18/A0D_47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028700"/>
            <a:ext cx="30861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253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28750" y="228600"/>
            <a:ext cx="6172200" cy="85725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300" b="1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3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NGHỀ NGUỘI:</a:t>
            </a:r>
          </a:p>
        </p:txBody>
      </p:sp>
      <p:pic>
        <p:nvPicPr>
          <p:cNvPr id="9218" name="Picture 2" descr="http://lilama2.edu.vn/UserFiles/image/H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992981"/>
            <a:ext cx="32575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://baodaklak.vn/dataimages/201309/original/images880403_Ngh__r_n___i_h_i_s_c_kh_e_v__s__ki_n_tr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992982"/>
            <a:ext cx="3217069" cy="386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4645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672" y="1847851"/>
            <a:ext cx="2175272" cy="326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8" descr="6fc417983c9675ce1b60e983870aeb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957" y="4043362"/>
            <a:ext cx="1132285" cy="96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04041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216" y="0"/>
            <a:ext cx="941784" cy="70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74589" y="833878"/>
            <a:ext cx="6627020" cy="42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6457" y="833878"/>
            <a:ext cx="62160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y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342900" indent="-342900">
              <a:buFontTx/>
              <a:buChar char="-"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online,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3024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" name="Google Shape;2713;p75"/>
          <p:cNvSpPr txBox="1">
            <a:spLocks noGrp="1"/>
          </p:cNvSpPr>
          <p:nvPr>
            <p:ph type="title"/>
          </p:nvPr>
        </p:nvSpPr>
        <p:spPr>
          <a:xfrm>
            <a:off x="843516" y="136187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nhiệm vụ về nhà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15" name="Google Shape;2715;p75"/>
          <p:cNvSpPr/>
          <p:nvPr/>
        </p:nvSpPr>
        <p:spPr>
          <a:xfrm>
            <a:off x="843516" y="1141228"/>
            <a:ext cx="7681174" cy="2721935"/>
          </a:xfrm>
          <a:prstGeom prst="roundRect">
            <a:avLst>
              <a:gd name="adj" fmla="val 632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16" name="Google Shape;2716;p75"/>
          <p:cNvSpPr/>
          <p:nvPr/>
        </p:nvSpPr>
        <p:spPr>
          <a:xfrm>
            <a:off x="629554" y="1070344"/>
            <a:ext cx="8109097" cy="2863702"/>
          </a:xfrm>
          <a:prstGeom prst="roundRect">
            <a:avLst>
              <a:gd name="adj" fmla="val 632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6"/>
          <p:cNvGrpSpPr>
            <a:grpSpLocks/>
          </p:cNvGrpSpPr>
          <p:nvPr/>
        </p:nvGrpSpPr>
        <p:grpSpPr bwMode="auto">
          <a:xfrm>
            <a:off x="748904" y="308373"/>
            <a:ext cx="7067550" cy="3682603"/>
            <a:chOff x="-166977" y="0"/>
            <a:chExt cx="8523798" cy="5698029"/>
          </a:xfrm>
        </p:grpSpPr>
        <p:pic>
          <p:nvPicPr>
            <p:cNvPr id="23558" name="Google Shape;164;p9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85" t="10429" r="46645" b="11189"/>
            <a:stretch>
              <a:fillRect/>
            </a:stretch>
          </p:blipFill>
          <p:spPr bwMode="auto">
            <a:xfrm>
              <a:off x="-166977" y="0"/>
              <a:ext cx="8523798" cy="5698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9" name="Google Shape;165;p9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74" t="9789" r="12466"/>
            <a:stretch>
              <a:fillRect/>
            </a:stretch>
          </p:blipFill>
          <p:spPr bwMode="auto">
            <a:xfrm>
              <a:off x="3295278" y="4015409"/>
              <a:ext cx="2947731" cy="1677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5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253" y="1860948"/>
            <a:ext cx="2889647" cy="326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图片 8" descr="6fc417983c9675ce1b60e983870aeb8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98" y="2736057"/>
            <a:ext cx="1940719" cy="199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文本框 15"/>
          <p:cNvSpPr txBox="1">
            <a:spLocks noChangeArrowheads="1"/>
          </p:cNvSpPr>
          <p:nvPr/>
        </p:nvSpPr>
        <p:spPr bwMode="auto">
          <a:xfrm>
            <a:off x="1799035" y="1163242"/>
            <a:ext cx="548640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4950" b="1">
                <a:solidFill>
                  <a:srgbClr val="FF0000"/>
                </a:solidFill>
                <a:latin typeface="SVN-Tamarindo"/>
                <a:ea typeface="华康海报体W12"/>
                <a:cs typeface="Times New Roman" panose="02020603050405020304" pitchFamily="18" charset="0"/>
              </a:rPr>
              <a:t>Xin chào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4950" b="1">
                <a:solidFill>
                  <a:srgbClr val="FF0000"/>
                </a:solidFill>
                <a:latin typeface="SVN-Tamarindo"/>
                <a:ea typeface="华康海报体W12"/>
                <a:cs typeface="Times New Roman" panose="02020603050405020304" pitchFamily="18" charset="0"/>
              </a:rPr>
              <a:t>và hẹn gặp lại!</a:t>
            </a:r>
            <a:endParaRPr lang="zh-CN" altLang="en-US" sz="4950" b="1">
              <a:solidFill>
                <a:srgbClr val="FF0000"/>
              </a:solidFill>
              <a:latin typeface="SVN-Tamarindo"/>
              <a:ea typeface="华康海报体W1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54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uBoDoiBeatInstrumental-V.A-364076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87495" y="2178685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340" y="205740"/>
            <a:ext cx="8423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 LỚP CÙNG HÁT THEO NHẠC BÀI HÁT: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BỘ ĐỘI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(Kết hợp vỗ tay)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60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2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6" name="Google Shape;4466;p99"/>
          <p:cNvSpPr txBox="1">
            <a:spLocks noGrp="1"/>
          </p:cNvSpPr>
          <p:nvPr>
            <p:ph type="title"/>
          </p:nvPr>
        </p:nvSpPr>
        <p:spPr>
          <a:xfrm>
            <a:off x="753825" y="383376"/>
            <a:ext cx="6846726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60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Sơ </a:t>
            </a:r>
            <a:r>
              <a:rPr lang="en" sz="60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kết tuần </a:t>
            </a:r>
            <a:r>
              <a:rPr lang="en" sz="60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29</a:t>
            </a:r>
            <a:endParaRPr sz="6000" b="1" dirty="0"/>
          </a:p>
        </p:txBody>
      </p:sp>
      <p:cxnSp>
        <p:nvCxnSpPr>
          <p:cNvPr id="4467" name="Google Shape;4467;p99"/>
          <p:cNvCxnSpPr/>
          <p:nvPr/>
        </p:nvCxnSpPr>
        <p:spPr>
          <a:xfrm>
            <a:off x="2031455" y="2252118"/>
            <a:ext cx="5131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68" name="Google Shape;4468;p99"/>
          <p:cNvSpPr txBox="1"/>
          <p:nvPr/>
        </p:nvSpPr>
        <p:spPr>
          <a:xfrm>
            <a:off x="1020000" y="3016594"/>
            <a:ext cx="13248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>
                <a:solidFill>
                  <a:srgbClr val="0070C0"/>
                </a:solidFill>
                <a:latin typeface="#9Slide03 AmpleSoft Bold" panose="02000000000000000000" pitchFamily="2" charset="0"/>
                <a:ea typeface="Vibur"/>
                <a:cs typeface="Vibur"/>
                <a:sym typeface="Vibur"/>
              </a:rPr>
              <a:t>Tổ 1</a:t>
            </a:r>
            <a:endParaRPr sz="4400" dirty="0">
              <a:solidFill>
                <a:srgbClr val="0070C0"/>
              </a:solidFill>
              <a:latin typeface="#9Slide03 AmpleSoft Bold" panose="02000000000000000000" pitchFamily="2" charset="0"/>
              <a:ea typeface="Vibur"/>
              <a:cs typeface="Vibur"/>
              <a:sym typeface="Vibur"/>
            </a:endParaRPr>
          </a:p>
        </p:txBody>
      </p:sp>
      <p:sp>
        <p:nvSpPr>
          <p:cNvPr id="4470" name="Google Shape;4470;p99"/>
          <p:cNvSpPr txBox="1"/>
          <p:nvPr/>
        </p:nvSpPr>
        <p:spPr>
          <a:xfrm>
            <a:off x="2954100" y="3016594"/>
            <a:ext cx="13248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>
                <a:solidFill>
                  <a:srgbClr val="0070C0"/>
                </a:solidFill>
                <a:latin typeface="#9Slide03 AmpleSoft Bold" panose="02000000000000000000" pitchFamily="2" charset="0"/>
                <a:ea typeface="Vibur"/>
                <a:cs typeface="Vibur"/>
                <a:sym typeface="Vibur"/>
              </a:rPr>
              <a:t>Tổ 2</a:t>
            </a:r>
            <a:endParaRPr sz="4400" dirty="0">
              <a:solidFill>
                <a:srgbClr val="0070C0"/>
              </a:solidFill>
              <a:latin typeface="#9Slide03 AmpleSoft Bold" panose="02000000000000000000" pitchFamily="2" charset="0"/>
              <a:ea typeface="Vibur"/>
              <a:cs typeface="Vibur"/>
              <a:sym typeface="Vibur"/>
            </a:endParaRPr>
          </a:p>
        </p:txBody>
      </p:sp>
      <p:sp>
        <p:nvSpPr>
          <p:cNvPr id="4472" name="Google Shape;4472;p99"/>
          <p:cNvSpPr txBox="1"/>
          <p:nvPr/>
        </p:nvSpPr>
        <p:spPr>
          <a:xfrm>
            <a:off x="4888188" y="3016594"/>
            <a:ext cx="13248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4400" dirty="0" err="1">
                <a:solidFill>
                  <a:srgbClr val="0070C0"/>
                </a:solidFill>
                <a:latin typeface="#9Slide03 AmpleSoft Bold" panose="02000000000000000000" pitchFamily="2" charset="0"/>
                <a:ea typeface="Vibur"/>
                <a:cs typeface="Vibur"/>
                <a:sym typeface="Vibur"/>
              </a:rPr>
              <a:t>Tổ</a:t>
            </a:r>
            <a:r>
              <a:rPr lang="en-US" sz="4400" dirty="0">
                <a:solidFill>
                  <a:srgbClr val="0070C0"/>
                </a:solidFill>
                <a:latin typeface="#9Slide03 AmpleSoft Bold" panose="02000000000000000000" pitchFamily="2" charset="0"/>
                <a:ea typeface="Vibur"/>
                <a:cs typeface="Vibur"/>
                <a:sym typeface="Vibur"/>
              </a:rPr>
              <a:t> </a:t>
            </a:r>
            <a:r>
              <a:rPr lang="en-US" sz="4400" dirty="0" smtClean="0">
                <a:solidFill>
                  <a:srgbClr val="0070C0"/>
                </a:solidFill>
                <a:latin typeface="#9Slide03 AmpleSoft Bold" panose="02000000000000000000" pitchFamily="2" charset="0"/>
                <a:ea typeface="Vibur"/>
                <a:cs typeface="Vibur"/>
                <a:sym typeface="Vibur"/>
              </a:rPr>
              <a:t>3</a:t>
            </a:r>
            <a:endParaRPr lang="en-US" sz="4400" dirty="0">
              <a:solidFill>
                <a:srgbClr val="0070C0"/>
              </a:solidFill>
              <a:latin typeface="#9Slide03 AmpleSoft Bold" panose="02000000000000000000" pitchFamily="2" charset="0"/>
              <a:ea typeface="Vibur"/>
              <a:cs typeface="Vibur"/>
              <a:sym typeface="Vibur"/>
            </a:endParaRPr>
          </a:p>
        </p:txBody>
      </p:sp>
      <p:sp>
        <p:nvSpPr>
          <p:cNvPr id="4474" name="Google Shape;4474;p99"/>
          <p:cNvSpPr txBox="1"/>
          <p:nvPr/>
        </p:nvSpPr>
        <p:spPr>
          <a:xfrm>
            <a:off x="6799200" y="3016594"/>
            <a:ext cx="13248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4400" dirty="0" err="1">
                <a:solidFill>
                  <a:srgbClr val="0070C0"/>
                </a:solidFill>
                <a:latin typeface="#9Slide03 AmpleSoft Bold" panose="02000000000000000000" pitchFamily="2" charset="0"/>
                <a:ea typeface="Vibur"/>
                <a:cs typeface="Vibur"/>
                <a:sym typeface="Vibur"/>
              </a:rPr>
              <a:t>Tổ</a:t>
            </a:r>
            <a:r>
              <a:rPr lang="en-US" sz="4400" dirty="0">
                <a:solidFill>
                  <a:srgbClr val="0070C0"/>
                </a:solidFill>
                <a:latin typeface="#9Slide03 AmpleSoft Bold" panose="02000000000000000000" pitchFamily="2" charset="0"/>
                <a:ea typeface="Vibur"/>
                <a:cs typeface="Vibur"/>
                <a:sym typeface="Vibur"/>
              </a:rPr>
              <a:t> </a:t>
            </a:r>
            <a:r>
              <a:rPr lang="en-US" sz="4400" dirty="0" smtClean="0">
                <a:solidFill>
                  <a:srgbClr val="0070C0"/>
                </a:solidFill>
                <a:latin typeface="#9Slide03 AmpleSoft Bold" panose="02000000000000000000" pitchFamily="2" charset="0"/>
                <a:ea typeface="Vibur"/>
                <a:cs typeface="Vibur"/>
                <a:sym typeface="Vibur"/>
              </a:rPr>
              <a:t>4</a:t>
            </a:r>
            <a:endParaRPr lang="en-US" sz="4400" dirty="0">
              <a:solidFill>
                <a:srgbClr val="0070C0"/>
              </a:solidFill>
              <a:latin typeface="#9Slide03 AmpleSoft Bold" panose="02000000000000000000" pitchFamily="2" charset="0"/>
              <a:ea typeface="Vibur"/>
              <a:cs typeface="Vibur"/>
              <a:sym typeface="Vibur"/>
            </a:endParaRPr>
          </a:p>
        </p:txBody>
      </p:sp>
      <p:cxnSp>
        <p:nvCxnSpPr>
          <p:cNvPr id="4476" name="Google Shape;4476;p99"/>
          <p:cNvCxnSpPr/>
          <p:nvPr/>
        </p:nvCxnSpPr>
        <p:spPr>
          <a:xfrm flipH="1">
            <a:off x="1682250" y="2449032"/>
            <a:ext cx="300" cy="567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477" name="Google Shape;4477;p99"/>
          <p:cNvCxnSpPr/>
          <p:nvPr/>
        </p:nvCxnSpPr>
        <p:spPr>
          <a:xfrm flipH="1">
            <a:off x="5550438" y="2449032"/>
            <a:ext cx="300" cy="567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478" name="Google Shape;4478;p99"/>
          <p:cNvCxnSpPr/>
          <p:nvPr/>
        </p:nvCxnSpPr>
        <p:spPr>
          <a:xfrm flipH="1">
            <a:off x="3616350" y="2449032"/>
            <a:ext cx="300" cy="567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479" name="Google Shape;4479;p99"/>
          <p:cNvCxnSpPr/>
          <p:nvPr/>
        </p:nvCxnSpPr>
        <p:spPr>
          <a:xfrm flipH="1">
            <a:off x="7461450" y="2449032"/>
            <a:ext cx="300" cy="567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4480" name="Google Shape;4480;p99"/>
          <p:cNvGrpSpPr/>
          <p:nvPr/>
        </p:nvGrpSpPr>
        <p:grpSpPr>
          <a:xfrm>
            <a:off x="1232259" y="1794351"/>
            <a:ext cx="900281" cy="915535"/>
            <a:chOff x="451814" y="2209625"/>
            <a:chExt cx="873890" cy="888696"/>
          </a:xfrm>
        </p:grpSpPr>
        <p:sp>
          <p:nvSpPr>
            <p:cNvPr id="4481" name="Google Shape;4481;p99"/>
            <p:cNvSpPr/>
            <p:nvPr/>
          </p:nvSpPr>
          <p:spPr>
            <a:xfrm>
              <a:off x="521051" y="220962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482" name="Google Shape;4482;p99"/>
            <p:cNvSpPr/>
            <p:nvPr/>
          </p:nvSpPr>
          <p:spPr>
            <a:xfrm>
              <a:off x="451814" y="230350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483" name="Google Shape;4483;p99"/>
          <p:cNvGrpSpPr/>
          <p:nvPr/>
        </p:nvGrpSpPr>
        <p:grpSpPr>
          <a:xfrm>
            <a:off x="5056856" y="1768555"/>
            <a:ext cx="987463" cy="967127"/>
            <a:chOff x="1497832" y="2531913"/>
            <a:chExt cx="958516" cy="938776"/>
          </a:xfrm>
        </p:grpSpPr>
        <p:sp>
          <p:nvSpPr>
            <p:cNvPr id="4484" name="Google Shape;4484;p99"/>
            <p:cNvSpPr/>
            <p:nvPr/>
          </p:nvSpPr>
          <p:spPr>
            <a:xfrm>
              <a:off x="1601706" y="2531913"/>
              <a:ext cx="854643" cy="876494"/>
            </a:xfrm>
            <a:custGeom>
              <a:avLst/>
              <a:gdLst/>
              <a:ahLst/>
              <a:cxnLst/>
              <a:rect l="l" t="t" r="r" b="b"/>
              <a:pathLst>
                <a:path w="24328" h="24950" extrusionOk="0">
                  <a:moveTo>
                    <a:pt x="5180" y="1240"/>
                  </a:moveTo>
                  <a:cubicBezTo>
                    <a:pt x="2404" y="3234"/>
                    <a:pt x="131" y="9582"/>
                    <a:pt x="5" y="13004"/>
                  </a:cubicBezTo>
                  <a:cubicBezTo>
                    <a:pt x="-121" y="16426"/>
                    <a:pt x="2410" y="19782"/>
                    <a:pt x="4422" y="21772"/>
                  </a:cubicBezTo>
                  <a:cubicBezTo>
                    <a:pt x="6434" y="23762"/>
                    <a:pt x="9702" y="24856"/>
                    <a:pt x="12075" y="24946"/>
                  </a:cubicBezTo>
                  <a:cubicBezTo>
                    <a:pt x="14448" y="25036"/>
                    <a:pt x="16758" y="23557"/>
                    <a:pt x="18660" y="22314"/>
                  </a:cubicBezTo>
                  <a:cubicBezTo>
                    <a:pt x="20562" y="21071"/>
                    <a:pt x="22656" y="19974"/>
                    <a:pt x="23488" y="17486"/>
                  </a:cubicBezTo>
                  <a:cubicBezTo>
                    <a:pt x="24320" y="14998"/>
                    <a:pt x="24791" y="10128"/>
                    <a:pt x="23653" y="7387"/>
                  </a:cubicBezTo>
                  <a:cubicBezTo>
                    <a:pt x="22515" y="4647"/>
                    <a:pt x="19738" y="2068"/>
                    <a:pt x="16659" y="1043"/>
                  </a:cubicBezTo>
                  <a:cubicBezTo>
                    <a:pt x="13580" y="19"/>
                    <a:pt x="7956" y="-753"/>
                    <a:pt x="5180" y="12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4485" name="Google Shape;4485;p99"/>
            <p:cNvSpPr/>
            <p:nvPr/>
          </p:nvSpPr>
          <p:spPr>
            <a:xfrm>
              <a:off x="1497832" y="2594195"/>
              <a:ext cx="854643" cy="876493"/>
            </a:xfrm>
            <a:custGeom>
              <a:avLst/>
              <a:gdLst/>
              <a:ahLst/>
              <a:cxnLst/>
              <a:rect l="l" t="t" r="r" b="b"/>
              <a:pathLst>
                <a:path w="24328" h="24950" extrusionOk="0">
                  <a:moveTo>
                    <a:pt x="5180" y="1240"/>
                  </a:moveTo>
                  <a:cubicBezTo>
                    <a:pt x="2404" y="3234"/>
                    <a:pt x="131" y="9582"/>
                    <a:pt x="5" y="13004"/>
                  </a:cubicBezTo>
                  <a:cubicBezTo>
                    <a:pt x="-121" y="16426"/>
                    <a:pt x="2410" y="19782"/>
                    <a:pt x="4422" y="21772"/>
                  </a:cubicBezTo>
                  <a:cubicBezTo>
                    <a:pt x="6434" y="23762"/>
                    <a:pt x="9702" y="24856"/>
                    <a:pt x="12075" y="24946"/>
                  </a:cubicBezTo>
                  <a:cubicBezTo>
                    <a:pt x="14448" y="25036"/>
                    <a:pt x="16758" y="23557"/>
                    <a:pt x="18660" y="22314"/>
                  </a:cubicBezTo>
                  <a:cubicBezTo>
                    <a:pt x="20562" y="21071"/>
                    <a:pt x="22656" y="19974"/>
                    <a:pt x="23488" y="17486"/>
                  </a:cubicBezTo>
                  <a:cubicBezTo>
                    <a:pt x="24320" y="14998"/>
                    <a:pt x="24791" y="10128"/>
                    <a:pt x="23653" y="7387"/>
                  </a:cubicBezTo>
                  <a:cubicBezTo>
                    <a:pt x="22515" y="4647"/>
                    <a:pt x="19738" y="2068"/>
                    <a:pt x="16659" y="1043"/>
                  </a:cubicBezTo>
                  <a:cubicBezTo>
                    <a:pt x="13580" y="19"/>
                    <a:pt x="7956" y="-753"/>
                    <a:pt x="5180" y="124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486" name="Google Shape;4486;p99"/>
          <p:cNvGrpSpPr/>
          <p:nvPr/>
        </p:nvGrpSpPr>
        <p:grpSpPr>
          <a:xfrm>
            <a:off x="3154217" y="1782616"/>
            <a:ext cx="924565" cy="939005"/>
            <a:chOff x="124550" y="3420216"/>
            <a:chExt cx="897461" cy="911478"/>
          </a:xfrm>
        </p:grpSpPr>
        <p:sp>
          <p:nvSpPr>
            <p:cNvPr id="4487" name="Google Shape;4487;p99"/>
            <p:cNvSpPr/>
            <p:nvPr/>
          </p:nvSpPr>
          <p:spPr>
            <a:xfrm>
              <a:off x="204852" y="3420216"/>
              <a:ext cx="817159" cy="826504"/>
            </a:xfrm>
            <a:custGeom>
              <a:avLst/>
              <a:gdLst/>
              <a:ahLst/>
              <a:cxnLst/>
              <a:rect l="l" t="t" r="r" b="b"/>
              <a:pathLst>
                <a:path w="23261" h="23527" extrusionOk="0">
                  <a:moveTo>
                    <a:pt x="5056" y="1442"/>
                  </a:moveTo>
                  <a:cubicBezTo>
                    <a:pt x="2395" y="3046"/>
                    <a:pt x="316" y="7189"/>
                    <a:pt x="29" y="10375"/>
                  </a:cubicBezTo>
                  <a:cubicBezTo>
                    <a:pt x="-258" y="13561"/>
                    <a:pt x="1624" y="18390"/>
                    <a:pt x="3332" y="20558"/>
                  </a:cubicBezTo>
                  <a:cubicBezTo>
                    <a:pt x="5040" y="22726"/>
                    <a:pt x="8003" y="23075"/>
                    <a:pt x="10277" y="23381"/>
                  </a:cubicBezTo>
                  <a:cubicBezTo>
                    <a:pt x="12551" y="23687"/>
                    <a:pt x="14957" y="23581"/>
                    <a:pt x="16977" y="22396"/>
                  </a:cubicBezTo>
                  <a:cubicBezTo>
                    <a:pt x="18997" y="21211"/>
                    <a:pt x="21462" y="18533"/>
                    <a:pt x="22398" y="16272"/>
                  </a:cubicBezTo>
                  <a:cubicBezTo>
                    <a:pt x="23334" y="14011"/>
                    <a:pt x="23663" y="11419"/>
                    <a:pt x="22595" y="8832"/>
                  </a:cubicBezTo>
                  <a:cubicBezTo>
                    <a:pt x="21528" y="6245"/>
                    <a:pt x="18916" y="1984"/>
                    <a:pt x="15993" y="752"/>
                  </a:cubicBezTo>
                  <a:cubicBezTo>
                    <a:pt x="13070" y="-480"/>
                    <a:pt x="7717" y="-162"/>
                    <a:pt x="5056" y="14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488" name="Google Shape;4488;p99"/>
            <p:cNvSpPr/>
            <p:nvPr/>
          </p:nvSpPr>
          <p:spPr>
            <a:xfrm>
              <a:off x="124550" y="3505191"/>
              <a:ext cx="817159" cy="826504"/>
            </a:xfrm>
            <a:custGeom>
              <a:avLst/>
              <a:gdLst/>
              <a:ahLst/>
              <a:cxnLst/>
              <a:rect l="l" t="t" r="r" b="b"/>
              <a:pathLst>
                <a:path w="23261" h="23527" extrusionOk="0">
                  <a:moveTo>
                    <a:pt x="5056" y="1442"/>
                  </a:moveTo>
                  <a:cubicBezTo>
                    <a:pt x="2395" y="3046"/>
                    <a:pt x="316" y="7189"/>
                    <a:pt x="29" y="10375"/>
                  </a:cubicBezTo>
                  <a:cubicBezTo>
                    <a:pt x="-258" y="13561"/>
                    <a:pt x="1624" y="18390"/>
                    <a:pt x="3332" y="20558"/>
                  </a:cubicBezTo>
                  <a:cubicBezTo>
                    <a:pt x="5040" y="22726"/>
                    <a:pt x="8003" y="23075"/>
                    <a:pt x="10277" y="23381"/>
                  </a:cubicBezTo>
                  <a:cubicBezTo>
                    <a:pt x="12551" y="23687"/>
                    <a:pt x="14957" y="23581"/>
                    <a:pt x="16977" y="22396"/>
                  </a:cubicBezTo>
                  <a:cubicBezTo>
                    <a:pt x="18997" y="21211"/>
                    <a:pt x="21462" y="18533"/>
                    <a:pt x="22398" y="16272"/>
                  </a:cubicBezTo>
                  <a:cubicBezTo>
                    <a:pt x="23334" y="14011"/>
                    <a:pt x="23663" y="11419"/>
                    <a:pt x="22595" y="8832"/>
                  </a:cubicBezTo>
                  <a:cubicBezTo>
                    <a:pt x="21528" y="6245"/>
                    <a:pt x="18916" y="1984"/>
                    <a:pt x="15993" y="752"/>
                  </a:cubicBezTo>
                  <a:cubicBezTo>
                    <a:pt x="13070" y="-480"/>
                    <a:pt x="7717" y="-162"/>
                    <a:pt x="5056" y="144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489" name="Google Shape;4489;p99"/>
          <p:cNvGrpSpPr/>
          <p:nvPr/>
        </p:nvGrpSpPr>
        <p:grpSpPr>
          <a:xfrm>
            <a:off x="6981042" y="1783574"/>
            <a:ext cx="961117" cy="937089"/>
            <a:chOff x="4697006" y="3199982"/>
            <a:chExt cx="932942" cy="909618"/>
          </a:xfrm>
        </p:grpSpPr>
        <p:sp>
          <p:nvSpPr>
            <p:cNvPr id="4490" name="Google Shape;4490;p99"/>
            <p:cNvSpPr/>
            <p:nvPr/>
          </p:nvSpPr>
          <p:spPr>
            <a:xfrm>
              <a:off x="4787004" y="3199982"/>
              <a:ext cx="842944" cy="861177"/>
            </a:xfrm>
            <a:custGeom>
              <a:avLst/>
              <a:gdLst/>
              <a:ahLst/>
              <a:cxnLst/>
              <a:rect l="l" t="t" r="r" b="b"/>
              <a:pathLst>
                <a:path w="23995" h="24514" extrusionOk="0">
                  <a:moveTo>
                    <a:pt x="5197" y="3104"/>
                  </a:moveTo>
                  <a:cubicBezTo>
                    <a:pt x="2492" y="5174"/>
                    <a:pt x="134" y="9529"/>
                    <a:pt x="5" y="12568"/>
                  </a:cubicBezTo>
                  <a:cubicBezTo>
                    <a:pt x="-124" y="15607"/>
                    <a:pt x="2410" y="19346"/>
                    <a:pt x="4422" y="21336"/>
                  </a:cubicBezTo>
                  <a:cubicBezTo>
                    <a:pt x="6434" y="23326"/>
                    <a:pt x="9702" y="24420"/>
                    <a:pt x="12075" y="24510"/>
                  </a:cubicBezTo>
                  <a:cubicBezTo>
                    <a:pt x="14448" y="24600"/>
                    <a:pt x="16949" y="23212"/>
                    <a:pt x="18660" y="21878"/>
                  </a:cubicBezTo>
                  <a:cubicBezTo>
                    <a:pt x="20371" y="20544"/>
                    <a:pt x="21510" y="18992"/>
                    <a:pt x="22342" y="16504"/>
                  </a:cubicBezTo>
                  <a:cubicBezTo>
                    <a:pt x="23174" y="14016"/>
                    <a:pt x="24671" y="9677"/>
                    <a:pt x="23653" y="6951"/>
                  </a:cubicBezTo>
                  <a:cubicBezTo>
                    <a:pt x="22635" y="4225"/>
                    <a:pt x="19309" y="789"/>
                    <a:pt x="16233" y="148"/>
                  </a:cubicBezTo>
                  <a:cubicBezTo>
                    <a:pt x="13157" y="-493"/>
                    <a:pt x="7902" y="1034"/>
                    <a:pt x="5197" y="31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491" name="Google Shape;4491;p99"/>
            <p:cNvSpPr/>
            <p:nvPr/>
          </p:nvSpPr>
          <p:spPr>
            <a:xfrm>
              <a:off x="4697006" y="3248423"/>
              <a:ext cx="842944" cy="861177"/>
            </a:xfrm>
            <a:custGeom>
              <a:avLst/>
              <a:gdLst/>
              <a:ahLst/>
              <a:cxnLst/>
              <a:rect l="l" t="t" r="r" b="b"/>
              <a:pathLst>
                <a:path w="23995" h="24514" extrusionOk="0">
                  <a:moveTo>
                    <a:pt x="5197" y="3104"/>
                  </a:moveTo>
                  <a:cubicBezTo>
                    <a:pt x="2492" y="5174"/>
                    <a:pt x="134" y="9529"/>
                    <a:pt x="5" y="12568"/>
                  </a:cubicBezTo>
                  <a:cubicBezTo>
                    <a:pt x="-124" y="15607"/>
                    <a:pt x="2410" y="19346"/>
                    <a:pt x="4422" y="21336"/>
                  </a:cubicBezTo>
                  <a:cubicBezTo>
                    <a:pt x="6434" y="23326"/>
                    <a:pt x="9702" y="24420"/>
                    <a:pt x="12075" y="24510"/>
                  </a:cubicBezTo>
                  <a:cubicBezTo>
                    <a:pt x="14448" y="24600"/>
                    <a:pt x="16949" y="23212"/>
                    <a:pt x="18660" y="21878"/>
                  </a:cubicBezTo>
                  <a:cubicBezTo>
                    <a:pt x="20371" y="20544"/>
                    <a:pt x="21510" y="18992"/>
                    <a:pt x="22342" y="16504"/>
                  </a:cubicBezTo>
                  <a:cubicBezTo>
                    <a:pt x="23174" y="14016"/>
                    <a:pt x="24671" y="9677"/>
                    <a:pt x="23653" y="6951"/>
                  </a:cubicBezTo>
                  <a:cubicBezTo>
                    <a:pt x="22635" y="4225"/>
                    <a:pt x="19309" y="789"/>
                    <a:pt x="16233" y="148"/>
                  </a:cubicBezTo>
                  <a:cubicBezTo>
                    <a:pt x="13157" y="-493"/>
                    <a:pt x="7902" y="1034"/>
                    <a:pt x="5197" y="3104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492" name="Google Shape;4492;p99"/>
          <p:cNvGrpSpPr/>
          <p:nvPr/>
        </p:nvGrpSpPr>
        <p:grpSpPr>
          <a:xfrm>
            <a:off x="1494604" y="2064779"/>
            <a:ext cx="375591" cy="374678"/>
            <a:chOff x="-42796875" y="2680675"/>
            <a:chExt cx="319000" cy="318225"/>
          </a:xfrm>
        </p:grpSpPr>
        <p:sp>
          <p:nvSpPr>
            <p:cNvPr id="4493" name="Google Shape;4493;p99"/>
            <p:cNvSpPr/>
            <p:nvPr/>
          </p:nvSpPr>
          <p:spPr>
            <a:xfrm>
              <a:off x="-42671650" y="2853950"/>
              <a:ext cx="70125" cy="21275"/>
            </a:xfrm>
            <a:custGeom>
              <a:avLst/>
              <a:gdLst/>
              <a:ahLst/>
              <a:cxnLst/>
              <a:rect l="l" t="t" r="r" b="b"/>
              <a:pathLst>
                <a:path w="2805" h="851" extrusionOk="0">
                  <a:moveTo>
                    <a:pt x="442" y="0"/>
                  </a:moveTo>
                  <a:cubicBezTo>
                    <a:pt x="190" y="0"/>
                    <a:pt x="1" y="221"/>
                    <a:pt x="1" y="410"/>
                  </a:cubicBezTo>
                  <a:cubicBezTo>
                    <a:pt x="1" y="630"/>
                    <a:pt x="190" y="851"/>
                    <a:pt x="442" y="851"/>
                  </a:cubicBezTo>
                  <a:lnTo>
                    <a:pt x="2364" y="851"/>
                  </a:lnTo>
                  <a:cubicBezTo>
                    <a:pt x="2616" y="851"/>
                    <a:pt x="2773" y="630"/>
                    <a:pt x="2773" y="410"/>
                  </a:cubicBezTo>
                  <a:cubicBezTo>
                    <a:pt x="2805" y="221"/>
                    <a:pt x="2584" y="0"/>
                    <a:pt x="2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99"/>
            <p:cNvSpPr/>
            <p:nvPr/>
          </p:nvSpPr>
          <p:spPr>
            <a:xfrm>
              <a:off x="-42671650" y="2895675"/>
              <a:ext cx="70125" cy="20525"/>
            </a:xfrm>
            <a:custGeom>
              <a:avLst/>
              <a:gdLst/>
              <a:ahLst/>
              <a:cxnLst/>
              <a:rect l="l" t="t" r="r" b="b"/>
              <a:pathLst>
                <a:path w="2805" h="821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3"/>
                    <a:pt x="190" y="820"/>
                    <a:pt x="442" y="820"/>
                  </a:cubicBezTo>
                  <a:lnTo>
                    <a:pt x="2364" y="820"/>
                  </a:lnTo>
                  <a:cubicBezTo>
                    <a:pt x="2616" y="820"/>
                    <a:pt x="2773" y="631"/>
                    <a:pt x="2773" y="442"/>
                  </a:cubicBezTo>
                  <a:cubicBezTo>
                    <a:pt x="2805" y="190"/>
                    <a:pt x="2584" y="1"/>
                    <a:pt x="2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99"/>
            <p:cNvSpPr/>
            <p:nvPr/>
          </p:nvSpPr>
          <p:spPr>
            <a:xfrm>
              <a:off x="-42796875" y="2680675"/>
              <a:ext cx="319000" cy="318225"/>
            </a:xfrm>
            <a:custGeom>
              <a:avLst/>
              <a:gdLst/>
              <a:ahLst/>
              <a:cxnLst/>
              <a:rect l="l" t="t" r="r" b="b"/>
              <a:pathLst>
                <a:path w="12760" h="12729" extrusionOk="0">
                  <a:moveTo>
                    <a:pt x="9011" y="882"/>
                  </a:moveTo>
                  <a:cubicBezTo>
                    <a:pt x="9168" y="882"/>
                    <a:pt x="9357" y="914"/>
                    <a:pt x="9483" y="945"/>
                  </a:cubicBezTo>
                  <a:cubicBezTo>
                    <a:pt x="9799" y="1071"/>
                    <a:pt x="10051" y="1355"/>
                    <a:pt x="10177" y="1701"/>
                  </a:cubicBezTo>
                  <a:lnTo>
                    <a:pt x="2615" y="1701"/>
                  </a:lnTo>
                  <a:cubicBezTo>
                    <a:pt x="2804" y="1229"/>
                    <a:pt x="3245" y="882"/>
                    <a:pt x="3781" y="882"/>
                  </a:cubicBezTo>
                  <a:close/>
                  <a:moveTo>
                    <a:pt x="1733" y="3623"/>
                  </a:moveTo>
                  <a:lnTo>
                    <a:pt x="1733" y="5293"/>
                  </a:lnTo>
                  <a:lnTo>
                    <a:pt x="914" y="5293"/>
                  </a:lnTo>
                  <a:lnTo>
                    <a:pt x="914" y="3623"/>
                  </a:lnTo>
                  <a:close/>
                  <a:moveTo>
                    <a:pt x="11941" y="3623"/>
                  </a:moveTo>
                  <a:lnTo>
                    <a:pt x="11941" y="5293"/>
                  </a:lnTo>
                  <a:lnTo>
                    <a:pt x="11122" y="5293"/>
                  </a:lnTo>
                  <a:lnTo>
                    <a:pt x="11122" y="3623"/>
                  </a:lnTo>
                  <a:close/>
                  <a:moveTo>
                    <a:pt x="10240" y="2521"/>
                  </a:moveTo>
                  <a:lnTo>
                    <a:pt x="10240" y="5316"/>
                  </a:lnTo>
                  <a:lnTo>
                    <a:pt x="10240" y="5316"/>
                  </a:lnTo>
                  <a:cubicBezTo>
                    <a:pt x="10144" y="5293"/>
                    <a:pt x="10003" y="5293"/>
                    <a:pt x="9862" y="5293"/>
                  </a:cubicBezTo>
                  <a:lnTo>
                    <a:pt x="6932" y="5293"/>
                  </a:lnTo>
                  <a:lnTo>
                    <a:pt x="6932" y="2521"/>
                  </a:lnTo>
                  <a:close/>
                  <a:moveTo>
                    <a:pt x="6144" y="2521"/>
                  </a:moveTo>
                  <a:lnTo>
                    <a:pt x="6144" y="5293"/>
                  </a:lnTo>
                  <a:lnTo>
                    <a:pt x="2962" y="5293"/>
                  </a:lnTo>
                  <a:cubicBezTo>
                    <a:pt x="2804" y="5293"/>
                    <a:pt x="2678" y="5293"/>
                    <a:pt x="2552" y="5324"/>
                  </a:cubicBezTo>
                  <a:lnTo>
                    <a:pt x="2552" y="2521"/>
                  </a:lnTo>
                  <a:close/>
                  <a:moveTo>
                    <a:pt x="9893" y="6207"/>
                  </a:moveTo>
                  <a:cubicBezTo>
                    <a:pt x="10555" y="6207"/>
                    <a:pt x="11122" y="6742"/>
                    <a:pt x="11122" y="7404"/>
                  </a:cubicBezTo>
                  <a:lnTo>
                    <a:pt x="11122" y="9861"/>
                  </a:lnTo>
                  <a:cubicBezTo>
                    <a:pt x="11122" y="10019"/>
                    <a:pt x="11027" y="10145"/>
                    <a:pt x="10933" y="10208"/>
                  </a:cubicBezTo>
                  <a:cubicBezTo>
                    <a:pt x="10838" y="10239"/>
                    <a:pt x="10775" y="10302"/>
                    <a:pt x="10681" y="10302"/>
                  </a:cubicBezTo>
                  <a:lnTo>
                    <a:pt x="2143" y="10302"/>
                  </a:lnTo>
                  <a:cubicBezTo>
                    <a:pt x="1922" y="10302"/>
                    <a:pt x="1796" y="10176"/>
                    <a:pt x="1733" y="10019"/>
                  </a:cubicBezTo>
                  <a:cubicBezTo>
                    <a:pt x="1702" y="9924"/>
                    <a:pt x="1733" y="10050"/>
                    <a:pt x="1733" y="8254"/>
                  </a:cubicBezTo>
                  <a:lnTo>
                    <a:pt x="1733" y="7404"/>
                  </a:lnTo>
                  <a:cubicBezTo>
                    <a:pt x="1733" y="6994"/>
                    <a:pt x="1922" y="6616"/>
                    <a:pt x="2300" y="6396"/>
                  </a:cubicBezTo>
                  <a:cubicBezTo>
                    <a:pt x="2489" y="6270"/>
                    <a:pt x="2710" y="6207"/>
                    <a:pt x="2993" y="6207"/>
                  </a:cubicBezTo>
                  <a:close/>
                  <a:moveTo>
                    <a:pt x="3403" y="11090"/>
                  </a:moveTo>
                  <a:lnTo>
                    <a:pt x="3403" y="11909"/>
                  </a:lnTo>
                  <a:lnTo>
                    <a:pt x="2552" y="11909"/>
                  </a:lnTo>
                  <a:lnTo>
                    <a:pt x="2552" y="11090"/>
                  </a:lnTo>
                  <a:close/>
                  <a:moveTo>
                    <a:pt x="10271" y="11090"/>
                  </a:moveTo>
                  <a:lnTo>
                    <a:pt x="10271" y="11909"/>
                  </a:lnTo>
                  <a:lnTo>
                    <a:pt x="9452" y="11909"/>
                  </a:lnTo>
                  <a:lnTo>
                    <a:pt x="9452" y="11090"/>
                  </a:lnTo>
                  <a:close/>
                  <a:moveTo>
                    <a:pt x="3750" y="0"/>
                  </a:moveTo>
                  <a:cubicBezTo>
                    <a:pt x="2615" y="0"/>
                    <a:pt x="1670" y="945"/>
                    <a:pt x="1670" y="2079"/>
                  </a:cubicBezTo>
                  <a:lnTo>
                    <a:pt x="1670" y="2804"/>
                  </a:lnTo>
                  <a:lnTo>
                    <a:pt x="442" y="2804"/>
                  </a:lnTo>
                  <a:cubicBezTo>
                    <a:pt x="190" y="2804"/>
                    <a:pt x="0" y="2993"/>
                    <a:pt x="0" y="3214"/>
                  </a:cubicBezTo>
                  <a:lnTo>
                    <a:pt x="0" y="5671"/>
                  </a:lnTo>
                  <a:cubicBezTo>
                    <a:pt x="0" y="5923"/>
                    <a:pt x="190" y="6112"/>
                    <a:pt x="442" y="6112"/>
                  </a:cubicBezTo>
                  <a:lnTo>
                    <a:pt x="1261" y="6112"/>
                  </a:lnTo>
                  <a:cubicBezTo>
                    <a:pt x="977" y="6459"/>
                    <a:pt x="820" y="6900"/>
                    <a:pt x="820" y="7341"/>
                  </a:cubicBezTo>
                  <a:lnTo>
                    <a:pt x="820" y="9830"/>
                  </a:lnTo>
                  <a:cubicBezTo>
                    <a:pt x="820" y="10365"/>
                    <a:pt x="1198" y="10806"/>
                    <a:pt x="1670" y="10995"/>
                  </a:cubicBezTo>
                  <a:lnTo>
                    <a:pt x="1670" y="12287"/>
                  </a:lnTo>
                  <a:cubicBezTo>
                    <a:pt x="1670" y="12539"/>
                    <a:pt x="1859" y="12728"/>
                    <a:pt x="2048" y="12728"/>
                  </a:cubicBezTo>
                  <a:lnTo>
                    <a:pt x="3718" y="12728"/>
                  </a:lnTo>
                  <a:cubicBezTo>
                    <a:pt x="3939" y="12728"/>
                    <a:pt x="4096" y="12539"/>
                    <a:pt x="4096" y="12287"/>
                  </a:cubicBezTo>
                  <a:lnTo>
                    <a:pt x="4096" y="11090"/>
                  </a:lnTo>
                  <a:lnTo>
                    <a:pt x="8507" y="11090"/>
                  </a:lnTo>
                  <a:lnTo>
                    <a:pt x="8507" y="12287"/>
                  </a:lnTo>
                  <a:cubicBezTo>
                    <a:pt x="8507" y="12539"/>
                    <a:pt x="8696" y="12728"/>
                    <a:pt x="8916" y="12728"/>
                  </a:cubicBezTo>
                  <a:lnTo>
                    <a:pt x="10555" y="12728"/>
                  </a:lnTo>
                  <a:cubicBezTo>
                    <a:pt x="10807" y="12728"/>
                    <a:pt x="10964" y="12539"/>
                    <a:pt x="10964" y="12287"/>
                  </a:cubicBezTo>
                  <a:lnTo>
                    <a:pt x="10964" y="10995"/>
                  </a:lnTo>
                  <a:cubicBezTo>
                    <a:pt x="11468" y="10838"/>
                    <a:pt x="11783" y="10365"/>
                    <a:pt x="11783" y="9830"/>
                  </a:cubicBezTo>
                  <a:lnTo>
                    <a:pt x="11783" y="7341"/>
                  </a:lnTo>
                  <a:cubicBezTo>
                    <a:pt x="11783" y="6868"/>
                    <a:pt x="11626" y="6427"/>
                    <a:pt x="11374" y="6112"/>
                  </a:cubicBezTo>
                  <a:lnTo>
                    <a:pt x="12224" y="6112"/>
                  </a:lnTo>
                  <a:cubicBezTo>
                    <a:pt x="12445" y="6112"/>
                    <a:pt x="12602" y="5923"/>
                    <a:pt x="12602" y="5671"/>
                  </a:cubicBezTo>
                  <a:lnTo>
                    <a:pt x="12602" y="3214"/>
                  </a:lnTo>
                  <a:cubicBezTo>
                    <a:pt x="12760" y="2993"/>
                    <a:pt x="12571" y="2804"/>
                    <a:pt x="12319" y="2804"/>
                  </a:cubicBezTo>
                  <a:lnTo>
                    <a:pt x="11059" y="2804"/>
                  </a:lnTo>
                  <a:lnTo>
                    <a:pt x="11059" y="2079"/>
                  </a:lnTo>
                  <a:cubicBezTo>
                    <a:pt x="11059" y="945"/>
                    <a:pt x="10145" y="0"/>
                    <a:pt x="89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99"/>
            <p:cNvSpPr/>
            <p:nvPr/>
          </p:nvSpPr>
          <p:spPr>
            <a:xfrm>
              <a:off x="-42753550" y="2854500"/>
              <a:ext cx="63825" cy="61700"/>
            </a:xfrm>
            <a:custGeom>
              <a:avLst/>
              <a:gdLst/>
              <a:ahLst/>
              <a:cxnLst/>
              <a:rect l="l" t="t" r="r" b="b"/>
              <a:pathLst>
                <a:path w="2553" h="2468" extrusionOk="0">
                  <a:moveTo>
                    <a:pt x="1263" y="829"/>
                  </a:moveTo>
                  <a:cubicBezTo>
                    <a:pt x="1435" y="829"/>
                    <a:pt x="1565" y="949"/>
                    <a:pt x="1639" y="1144"/>
                  </a:cubicBezTo>
                  <a:cubicBezTo>
                    <a:pt x="1718" y="1410"/>
                    <a:pt x="1483" y="1676"/>
                    <a:pt x="1218" y="1676"/>
                  </a:cubicBezTo>
                  <a:cubicBezTo>
                    <a:pt x="1170" y="1676"/>
                    <a:pt x="1120" y="1668"/>
                    <a:pt x="1071" y="1648"/>
                  </a:cubicBezTo>
                  <a:cubicBezTo>
                    <a:pt x="945" y="1616"/>
                    <a:pt x="882" y="1490"/>
                    <a:pt x="851" y="1364"/>
                  </a:cubicBezTo>
                  <a:cubicBezTo>
                    <a:pt x="756" y="1144"/>
                    <a:pt x="914" y="892"/>
                    <a:pt x="1103" y="860"/>
                  </a:cubicBezTo>
                  <a:cubicBezTo>
                    <a:pt x="1160" y="839"/>
                    <a:pt x="1213" y="829"/>
                    <a:pt x="1263" y="829"/>
                  </a:cubicBezTo>
                  <a:close/>
                  <a:moveTo>
                    <a:pt x="1234" y="0"/>
                  </a:moveTo>
                  <a:cubicBezTo>
                    <a:pt x="841" y="0"/>
                    <a:pt x="443" y="194"/>
                    <a:pt x="189" y="545"/>
                  </a:cubicBezTo>
                  <a:cubicBezTo>
                    <a:pt x="95" y="734"/>
                    <a:pt x="0" y="986"/>
                    <a:pt x="0" y="1238"/>
                  </a:cubicBezTo>
                  <a:cubicBezTo>
                    <a:pt x="0" y="1932"/>
                    <a:pt x="567" y="2467"/>
                    <a:pt x="1229" y="2467"/>
                  </a:cubicBezTo>
                  <a:cubicBezTo>
                    <a:pt x="1765" y="2467"/>
                    <a:pt x="2237" y="2121"/>
                    <a:pt x="2395" y="1616"/>
                  </a:cubicBezTo>
                  <a:cubicBezTo>
                    <a:pt x="2552" y="1081"/>
                    <a:pt x="2363" y="514"/>
                    <a:pt x="1922" y="230"/>
                  </a:cubicBezTo>
                  <a:cubicBezTo>
                    <a:pt x="1718" y="74"/>
                    <a:pt x="1477" y="0"/>
                    <a:pt x="1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99"/>
            <p:cNvSpPr/>
            <p:nvPr/>
          </p:nvSpPr>
          <p:spPr>
            <a:xfrm>
              <a:off x="-42581850" y="2853950"/>
              <a:ext cx="63025" cy="61475"/>
            </a:xfrm>
            <a:custGeom>
              <a:avLst/>
              <a:gdLst/>
              <a:ahLst/>
              <a:cxnLst/>
              <a:rect l="l" t="t" r="r" b="b"/>
              <a:pathLst>
                <a:path w="2521" h="2459" extrusionOk="0">
                  <a:moveTo>
                    <a:pt x="1269" y="860"/>
                  </a:moveTo>
                  <a:cubicBezTo>
                    <a:pt x="1493" y="860"/>
                    <a:pt x="1670" y="1049"/>
                    <a:pt x="1670" y="1260"/>
                  </a:cubicBezTo>
                  <a:cubicBezTo>
                    <a:pt x="1670" y="1481"/>
                    <a:pt x="1576" y="1638"/>
                    <a:pt x="1355" y="1670"/>
                  </a:cubicBezTo>
                  <a:cubicBezTo>
                    <a:pt x="1311" y="1683"/>
                    <a:pt x="1268" y="1689"/>
                    <a:pt x="1227" y="1689"/>
                  </a:cubicBezTo>
                  <a:cubicBezTo>
                    <a:pt x="1063" y="1689"/>
                    <a:pt x="927" y="1588"/>
                    <a:pt x="851" y="1386"/>
                  </a:cubicBezTo>
                  <a:cubicBezTo>
                    <a:pt x="788" y="1166"/>
                    <a:pt x="882" y="945"/>
                    <a:pt x="1135" y="882"/>
                  </a:cubicBezTo>
                  <a:cubicBezTo>
                    <a:pt x="1180" y="867"/>
                    <a:pt x="1225" y="860"/>
                    <a:pt x="1269" y="860"/>
                  </a:cubicBezTo>
                  <a:close/>
                  <a:moveTo>
                    <a:pt x="1261" y="0"/>
                  </a:moveTo>
                  <a:cubicBezTo>
                    <a:pt x="567" y="0"/>
                    <a:pt x="0" y="567"/>
                    <a:pt x="32" y="1229"/>
                  </a:cubicBezTo>
                  <a:cubicBezTo>
                    <a:pt x="32" y="1874"/>
                    <a:pt x="541" y="2459"/>
                    <a:pt x="1208" y="2459"/>
                  </a:cubicBezTo>
                  <a:cubicBezTo>
                    <a:pt x="1226" y="2459"/>
                    <a:pt x="1243" y="2458"/>
                    <a:pt x="1261" y="2458"/>
                  </a:cubicBezTo>
                  <a:cubicBezTo>
                    <a:pt x="1922" y="2458"/>
                    <a:pt x="2521" y="1891"/>
                    <a:pt x="2458" y="1229"/>
                  </a:cubicBezTo>
                  <a:cubicBezTo>
                    <a:pt x="2521" y="567"/>
                    <a:pt x="1954" y="0"/>
                    <a:pt x="1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98" name="Google Shape;4498;p99"/>
          <p:cNvSpPr/>
          <p:nvPr/>
        </p:nvSpPr>
        <p:spPr>
          <a:xfrm>
            <a:off x="3407821" y="2081940"/>
            <a:ext cx="373766" cy="340357"/>
          </a:xfrm>
          <a:custGeom>
            <a:avLst/>
            <a:gdLst/>
            <a:ahLst/>
            <a:cxnLst/>
            <a:rect l="l" t="t" r="r" b="b"/>
            <a:pathLst>
              <a:path w="12698" h="11563" extrusionOk="0">
                <a:moveTo>
                  <a:pt x="2490" y="820"/>
                </a:moveTo>
                <a:cubicBezTo>
                  <a:pt x="3529" y="914"/>
                  <a:pt x="4600" y="1292"/>
                  <a:pt x="5483" y="2017"/>
                </a:cubicBezTo>
                <a:lnTo>
                  <a:pt x="5798" y="2237"/>
                </a:lnTo>
                <a:lnTo>
                  <a:pt x="5798" y="10334"/>
                </a:lnTo>
                <a:lnTo>
                  <a:pt x="5766" y="10334"/>
                </a:lnTo>
                <a:cubicBezTo>
                  <a:pt x="4789" y="9609"/>
                  <a:pt x="3655" y="9168"/>
                  <a:pt x="2490" y="9105"/>
                </a:cubicBezTo>
                <a:lnTo>
                  <a:pt x="2490" y="820"/>
                </a:lnTo>
                <a:close/>
                <a:moveTo>
                  <a:pt x="9925" y="883"/>
                </a:moveTo>
                <a:lnTo>
                  <a:pt x="9925" y="9137"/>
                </a:lnTo>
                <a:cubicBezTo>
                  <a:pt x="8728" y="9200"/>
                  <a:pt x="7593" y="9609"/>
                  <a:pt x="6617" y="10334"/>
                </a:cubicBezTo>
                <a:lnTo>
                  <a:pt x="6617" y="2300"/>
                </a:lnTo>
                <a:lnTo>
                  <a:pt x="6932" y="2048"/>
                </a:lnTo>
                <a:cubicBezTo>
                  <a:pt x="7782" y="1355"/>
                  <a:pt x="8854" y="946"/>
                  <a:pt x="9925" y="883"/>
                </a:cubicBezTo>
                <a:close/>
                <a:moveTo>
                  <a:pt x="1702" y="2458"/>
                </a:moveTo>
                <a:lnTo>
                  <a:pt x="1702" y="9483"/>
                </a:lnTo>
                <a:cubicBezTo>
                  <a:pt x="1702" y="9735"/>
                  <a:pt x="1891" y="9924"/>
                  <a:pt x="2080" y="9924"/>
                </a:cubicBezTo>
                <a:cubicBezTo>
                  <a:pt x="3057" y="9924"/>
                  <a:pt x="4096" y="10208"/>
                  <a:pt x="4978" y="10744"/>
                </a:cubicBezTo>
                <a:lnTo>
                  <a:pt x="1261" y="10744"/>
                </a:lnTo>
                <a:cubicBezTo>
                  <a:pt x="1009" y="10744"/>
                  <a:pt x="851" y="10555"/>
                  <a:pt x="851" y="10334"/>
                </a:cubicBezTo>
                <a:lnTo>
                  <a:pt x="851" y="2867"/>
                </a:lnTo>
                <a:cubicBezTo>
                  <a:pt x="851" y="2647"/>
                  <a:pt x="1040" y="2489"/>
                  <a:pt x="1261" y="2458"/>
                </a:cubicBezTo>
                <a:close/>
                <a:moveTo>
                  <a:pt x="11406" y="2458"/>
                </a:moveTo>
                <a:cubicBezTo>
                  <a:pt x="11658" y="2458"/>
                  <a:pt x="11815" y="2647"/>
                  <a:pt x="11847" y="2867"/>
                </a:cubicBezTo>
                <a:lnTo>
                  <a:pt x="11847" y="10334"/>
                </a:lnTo>
                <a:cubicBezTo>
                  <a:pt x="11847" y="10555"/>
                  <a:pt x="11658" y="10712"/>
                  <a:pt x="11406" y="10744"/>
                </a:cubicBezTo>
                <a:lnTo>
                  <a:pt x="7436" y="10744"/>
                </a:lnTo>
                <a:cubicBezTo>
                  <a:pt x="8255" y="10239"/>
                  <a:pt x="9295" y="9924"/>
                  <a:pt x="10303" y="9924"/>
                </a:cubicBezTo>
                <a:cubicBezTo>
                  <a:pt x="10555" y="9924"/>
                  <a:pt x="10712" y="9735"/>
                  <a:pt x="10712" y="9483"/>
                </a:cubicBezTo>
                <a:lnTo>
                  <a:pt x="10712" y="2458"/>
                </a:lnTo>
                <a:close/>
                <a:moveTo>
                  <a:pt x="2080" y="0"/>
                </a:moveTo>
                <a:cubicBezTo>
                  <a:pt x="1828" y="0"/>
                  <a:pt x="1670" y="189"/>
                  <a:pt x="1670" y="410"/>
                </a:cubicBezTo>
                <a:lnTo>
                  <a:pt x="1670" y="1670"/>
                </a:lnTo>
                <a:lnTo>
                  <a:pt x="1261" y="1670"/>
                </a:lnTo>
                <a:cubicBezTo>
                  <a:pt x="568" y="1670"/>
                  <a:pt x="1" y="2206"/>
                  <a:pt x="32" y="2930"/>
                </a:cubicBezTo>
                <a:lnTo>
                  <a:pt x="32" y="10334"/>
                </a:lnTo>
                <a:cubicBezTo>
                  <a:pt x="32" y="10996"/>
                  <a:pt x="568" y="11563"/>
                  <a:pt x="1261" y="11563"/>
                </a:cubicBezTo>
                <a:lnTo>
                  <a:pt x="11437" y="11563"/>
                </a:lnTo>
                <a:cubicBezTo>
                  <a:pt x="12130" y="11563"/>
                  <a:pt x="12697" y="11027"/>
                  <a:pt x="12697" y="10334"/>
                </a:cubicBezTo>
                <a:lnTo>
                  <a:pt x="12697" y="2867"/>
                </a:lnTo>
                <a:cubicBezTo>
                  <a:pt x="12666" y="2206"/>
                  <a:pt x="12130" y="1670"/>
                  <a:pt x="11437" y="1670"/>
                </a:cubicBezTo>
                <a:lnTo>
                  <a:pt x="10744" y="1670"/>
                </a:lnTo>
                <a:lnTo>
                  <a:pt x="10744" y="410"/>
                </a:lnTo>
                <a:cubicBezTo>
                  <a:pt x="10744" y="158"/>
                  <a:pt x="10555" y="0"/>
                  <a:pt x="10334" y="0"/>
                </a:cubicBezTo>
                <a:cubicBezTo>
                  <a:pt x="8980" y="0"/>
                  <a:pt x="7562" y="473"/>
                  <a:pt x="6396" y="1387"/>
                </a:cubicBezTo>
                <a:lnTo>
                  <a:pt x="6207" y="1544"/>
                </a:lnTo>
                <a:lnTo>
                  <a:pt x="6018" y="1387"/>
                </a:lnTo>
                <a:cubicBezTo>
                  <a:pt x="4915" y="473"/>
                  <a:pt x="3498" y="0"/>
                  <a:pt x="20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99" name="Google Shape;4499;p99"/>
          <p:cNvGrpSpPr/>
          <p:nvPr/>
        </p:nvGrpSpPr>
        <p:grpSpPr>
          <a:xfrm>
            <a:off x="5364844" y="2068032"/>
            <a:ext cx="330143" cy="368173"/>
            <a:chOff x="-40150450" y="1977325"/>
            <a:chExt cx="280400" cy="312700"/>
          </a:xfrm>
        </p:grpSpPr>
        <p:sp>
          <p:nvSpPr>
            <p:cNvPr id="4500" name="Google Shape;4500;p99"/>
            <p:cNvSpPr/>
            <p:nvPr/>
          </p:nvSpPr>
          <p:spPr>
            <a:xfrm>
              <a:off x="-40052800" y="2041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99"/>
            <p:cNvSpPr/>
            <p:nvPr/>
          </p:nvSpPr>
          <p:spPr>
            <a:xfrm>
              <a:off x="-40150450" y="1977325"/>
              <a:ext cx="280400" cy="312700"/>
            </a:xfrm>
            <a:custGeom>
              <a:avLst/>
              <a:gdLst/>
              <a:ahLst/>
              <a:cxnLst/>
              <a:rect l="l" t="t" r="r" b="b"/>
              <a:pathLst>
                <a:path w="11216" h="12508" extrusionOk="0">
                  <a:moveTo>
                    <a:pt x="8379" y="838"/>
                  </a:moveTo>
                  <a:cubicBezTo>
                    <a:pt x="8626" y="838"/>
                    <a:pt x="8880" y="873"/>
                    <a:pt x="9137" y="946"/>
                  </a:cubicBezTo>
                  <a:cubicBezTo>
                    <a:pt x="8948" y="1733"/>
                    <a:pt x="8506" y="2300"/>
                    <a:pt x="7971" y="2615"/>
                  </a:cubicBezTo>
                  <a:cubicBezTo>
                    <a:pt x="7908" y="2678"/>
                    <a:pt x="7876" y="2678"/>
                    <a:pt x="7876" y="2678"/>
                  </a:cubicBezTo>
                  <a:cubicBezTo>
                    <a:pt x="7861" y="2694"/>
                    <a:pt x="7853" y="2694"/>
                    <a:pt x="7845" y="2694"/>
                  </a:cubicBezTo>
                  <a:cubicBezTo>
                    <a:pt x="7837" y="2694"/>
                    <a:pt x="7829" y="2694"/>
                    <a:pt x="7813" y="2710"/>
                  </a:cubicBezTo>
                  <a:cubicBezTo>
                    <a:pt x="7470" y="2868"/>
                    <a:pt x="7083" y="2938"/>
                    <a:pt x="6744" y="2938"/>
                  </a:cubicBezTo>
                  <a:cubicBezTo>
                    <a:pt x="6678" y="2938"/>
                    <a:pt x="6615" y="2935"/>
                    <a:pt x="6553" y="2930"/>
                  </a:cubicBezTo>
                  <a:lnTo>
                    <a:pt x="6459" y="2930"/>
                  </a:lnTo>
                  <a:cubicBezTo>
                    <a:pt x="6301" y="2930"/>
                    <a:pt x="6112" y="2899"/>
                    <a:pt x="5955" y="2867"/>
                  </a:cubicBezTo>
                  <a:cubicBezTo>
                    <a:pt x="6240" y="1597"/>
                    <a:pt x="7230" y="838"/>
                    <a:pt x="8379" y="838"/>
                  </a:cubicBezTo>
                  <a:close/>
                  <a:moveTo>
                    <a:pt x="9798" y="8538"/>
                  </a:moveTo>
                  <a:lnTo>
                    <a:pt x="9798" y="8538"/>
                  </a:lnTo>
                  <a:cubicBezTo>
                    <a:pt x="9831" y="8545"/>
                    <a:pt x="9862" y="8554"/>
                    <a:pt x="9892" y="8565"/>
                  </a:cubicBezTo>
                  <a:lnTo>
                    <a:pt x="9892" y="8565"/>
                  </a:lnTo>
                  <a:cubicBezTo>
                    <a:pt x="9829" y="8546"/>
                    <a:pt x="9798" y="8538"/>
                    <a:pt x="9798" y="8538"/>
                  </a:cubicBezTo>
                  <a:close/>
                  <a:moveTo>
                    <a:pt x="3433" y="3256"/>
                  </a:moveTo>
                  <a:cubicBezTo>
                    <a:pt x="3506" y="3256"/>
                    <a:pt x="3570" y="3264"/>
                    <a:pt x="3623" y="3277"/>
                  </a:cubicBezTo>
                  <a:cubicBezTo>
                    <a:pt x="4064" y="3403"/>
                    <a:pt x="4631" y="3970"/>
                    <a:pt x="5167" y="4128"/>
                  </a:cubicBezTo>
                  <a:cubicBezTo>
                    <a:pt x="5293" y="4159"/>
                    <a:pt x="5419" y="4159"/>
                    <a:pt x="5514" y="4159"/>
                  </a:cubicBezTo>
                  <a:lnTo>
                    <a:pt x="5577" y="4159"/>
                  </a:lnTo>
                  <a:cubicBezTo>
                    <a:pt x="5923" y="4159"/>
                    <a:pt x="6270" y="3907"/>
                    <a:pt x="6585" y="3718"/>
                  </a:cubicBezTo>
                  <a:cubicBezTo>
                    <a:pt x="7152" y="3718"/>
                    <a:pt x="7687" y="3592"/>
                    <a:pt x="8160" y="3371"/>
                  </a:cubicBezTo>
                  <a:cubicBezTo>
                    <a:pt x="9294" y="3812"/>
                    <a:pt x="10838" y="5388"/>
                    <a:pt x="9767" y="8475"/>
                  </a:cubicBezTo>
                  <a:cubicBezTo>
                    <a:pt x="9420" y="9672"/>
                    <a:pt x="8506" y="11342"/>
                    <a:pt x="7561" y="11594"/>
                  </a:cubicBezTo>
                  <a:cubicBezTo>
                    <a:pt x="7484" y="11627"/>
                    <a:pt x="7404" y="11641"/>
                    <a:pt x="7319" y="11641"/>
                  </a:cubicBezTo>
                  <a:cubicBezTo>
                    <a:pt x="7161" y="11641"/>
                    <a:pt x="6990" y="11593"/>
                    <a:pt x="6805" y="11531"/>
                  </a:cubicBezTo>
                  <a:cubicBezTo>
                    <a:pt x="6459" y="11279"/>
                    <a:pt x="6081" y="11027"/>
                    <a:pt x="5608" y="11027"/>
                  </a:cubicBezTo>
                  <a:cubicBezTo>
                    <a:pt x="5482" y="11027"/>
                    <a:pt x="5356" y="11027"/>
                    <a:pt x="5135" y="11059"/>
                  </a:cubicBezTo>
                  <a:cubicBezTo>
                    <a:pt x="4820" y="11122"/>
                    <a:pt x="4537" y="11311"/>
                    <a:pt x="4253" y="11468"/>
                  </a:cubicBezTo>
                  <a:cubicBezTo>
                    <a:pt x="4094" y="11568"/>
                    <a:pt x="3934" y="11630"/>
                    <a:pt x="3767" y="11630"/>
                  </a:cubicBezTo>
                  <a:cubicBezTo>
                    <a:pt x="3670" y="11630"/>
                    <a:pt x="3570" y="11609"/>
                    <a:pt x="3466" y="11563"/>
                  </a:cubicBezTo>
                  <a:cubicBezTo>
                    <a:pt x="3119" y="11437"/>
                    <a:pt x="2804" y="11122"/>
                    <a:pt x="2552" y="10838"/>
                  </a:cubicBezTo>
                  <a:cubicBezTo>
                    <a:pt x="1386" y="9515"/>
                    <a:pt x="0" y="6207"/>
                    <a:pt x="1670" y="4222"/>
                  </a:cubicBezTo>
                  <a:cubicBezTo>
                    <a:pt x="2238" y="3518"/>
                    <a:pt x="2992" y="3256"/>
                    <a:pt x="3433" y="3256"/>
                  </a:cubicBezTo>
                  <a:close/>
                  <a:moveTo>
                    <a:pt x="8415" y="0"/>
                  </a:moveTo>
                  <a:cubicBezTo>
                    <a:pt x="7084" y="0"/>
                    <a:pt x="5925" y="752"/>
                    <a:pt x="5356" y="1985"/>
                  </a:cubicBezTo>
                  <a:cubicBezTo>
                    <a:pt x="5104" y="1576"/>
                    <a:pt x="4663" y="1198"/>
                    <a:pt x="4190" y="977"/>
                  </a:cubicBezTo>
                  <a:lnTo>
                    <a:pt x="4033" y="883"/>
                  </a:lnTo>
                  <a:cubicBezTo>
                    <a:pt x="3975" y="858"/>
                    <a:pt x="3917" y="846"/>
                    <a:pt x="3862" y="846"/>
                  </a:cubicBezTo>
                  <a:cubicBezTo>
                    <a:pt x="3703" y="846"/>
                    <a:pt x="3559" y="940"/>
                    <a:pt x="3466" y="1103"/>
                  </a:cubicBezTo>
                  <a:cubicBezTo>
                    <a:pt x="3340" y="1292"/>
                    <a:pt x="3466" y="1513"/>
                    <a:pt x="3655" y="1639"/>
                  </a:cubicBezTo>
                  <a:lnTo>
                    <a:pt x="3812" y="1733"/>
                  </a:lnTo>
                  <a:cubicBezTo>
                    <a:pt x="4411" y="1985"/>
                    <a:pt x="4820" y="2521"/>
                    <a:pt x="4978" y="3088"/>
                  </a:cubicBezTo>
                  <a:cubicBezTo>
                    <a:pt x="4600" y="2867"/>
                    <a:pt x="4253" y="2615"/>
                    <a:pt x="3907" y="2521"/>
                  </a:cubicBezTo>
                  <a:cubicBezTo>
                    <a:pt x="3773" y="2479"/>
                    <a:pt x="3623" y="2459"/>
                    <a:pt x="3462" y="2459"/>
                  </a:cubicBezTo>
                  <a:cubicBezTo>
                    <a:pt x="2151" y="2459"/>
                    <a:pt x="126" y="3831"/>
                    <a:pt x="126" y="6553"/>
                  </a:cubicBezTo>
                  <a:cubicBezTo>
                    <a:pt x="126" y="8034"/>
                    <a:pt x="725" y="9641"/>
                    <a:pt x="1544" y="10870"/>
                  </a:cubicBezTo>
                  <a:cubicBezTo>
                    <a:pt x="2365" y="12070"/>
                    <a:pt x="3159" y="12482"/>
                    <a:pt x="3830" y="12482"/>
                  </a:cubicBezTo>
                  <a:cubicBezTo>
                    <a:pt x="4162" y="12482"/>
                    <a:pt x="4465" y="12381"/>
                    <a:pt x="4726" y="12224"/>
                  </a:cubicBezTo>
                  <a:cubicBezTo>
                    <a:pt x="4978" y="12067"/>
                    <a:pt x="5324" y="11846"/>
                    <a:pt x="5514" y="11846"/>
                  </a:cubicBezTo>
                  <a:cubicBezTo>
                    <a:pt x="5545" y="11846"/>
                    <a:pt x="5573" y="11844"/>
                    <a:pt x="5602" y="11844"/>
                  </a:cubicBezTo>
                  <a:cubicBezTo>
                    <a:pt x="5689" y="11844"/>
                    <a:pt x="5789" y="11862"/>
                    <a:pt x="6049" y="12004"/>
                  </a:cubicBezTo>
                  <a:lnTo>
                    <a:pt x="6396" y="12224"/>
                  </a:lnTo>
                  <a:cubicBezTo>
                    <a:pt x="6711" y="12445"/>
                    <a:pt x="6994" y="12508"/>
                    <a:pt x="7309" y="12508"/>
                  </a:cubicBezTo>
                  <a:cubicBezTo>
                    <a:pt x="8822" y="12508"/>
                    <a:pt x="10082" y="10302"/>
                    <a:pt x="10617" y="8853"/>
                  </a:cubicBezTo>
                  <a:cubicBezTo>
                    <a:pt x="11121" y="7246"/>
                    <a:pt x="11216" y="5514"/>
                    <a:pt x="10271" y="4096"/>
                  </a:cubicBezTo>
                  <a:cubicBezTo>
                    <a:pt x="9924" y="3560"/>
                    <a:pt x="9452" y="3151"/>
                    <a:pt x="8979" y="2867"/>
                  </a:cubicBezTo>
                  <a:cubicBezTo>
                    <a:pt x="9546" y="2363"/>
                    <a:pt x="9924" y="1607"/>
                    <a:pt x="10050" y="693"/>
                  </a:cubicBezTo>
                  <a:cubicBezTo>
                    <a:pt x="10082" y="504"/>
                    <a:pt x="9956" y="347"/>
                    <a:pt x="9767" y="252"/>
                  </a:cubicBezTo>
                  <a:cubicBezTo>
                    <a:pt x="9308" y="81"/>
                    <a:pt x="8852" y="0"/>
                    <a:pt x="8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99"/>
            <p:cNvSpPr/>
            <p:nvPr/>
          </p:nvSpPr>
          <p:spPr>
            <a:xfrm>
              <a:off x="-39925200" y="2108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99"/>
            <p:cNvSpPr/>
            <p:nvPr/>
          </p:nvSpPr>
          <p:spPr>
            <a:xfrm>
              <a:off x="-39958275" y="2087025"/>
              <a:ext cx="44925" cy="105350"/>
            </a:xfrm>
            <a:custGeom>
              <a:avLst/>
              <a:gdLst/>
              <a:ahLst/>
              <a:cxnLst/>
              <a:rect l="l" t="t" r="r" b="b"/>
              <a:pathLst>
                <a:path w="1797" h="4214" extrusionOk="0">
                  <a:moveTo>
                    <a:pt x="439" y="1"/>
                  </a:moveTo>
                  <a:cubicBezTo>
                    <a:pt x="326" y="1"/>
                    <a:pt x="216" y="55"/>
                    <a:pt x="126" y="181"/>
                  </a:cubicBezTo>
                  <a:cubicBezTo>
                    <a:pt x="0" y="370"/>
                    <a:pt x="0" y="590"/>
                    <a:pt x="189" y="748"/>
                  </a:cubicBezTo>
                  <a:cubicBezTo>
                    <a:pt x="1009" y="1378"/>
                    <a:pt x="914" y="2638"/>
                    <a:pt x="536" y="3678"/>
                  </a:cubicBezTo>
                  <a:cubicBezTo>
                    <a:pt x="473" y="3867"/>
                    <a:pt x="599" y="4087"/>
                    <a:pt x="819" y="4182"/>
                  </a:cubicBezTo>
                  <a:cubicBezTo>
                    <a:pt x="862" y="4203"/>
                    <a:pt x="908" y="4213"/>
                    <a:pt x="954" y="4213"/>
                  </a:cubicBezTo>
                  <a:cubicBezTo>
                    <a:pt x="1112" y="4213"/>
                    <a:pt x="1275" y="4093"/>
                    <a:pt x="1324" y="3898"/>
                  </a:cubicBezTo>
                  <a:cubicBezTo>
                    <a:pt x="1639" y="2922"/>
                    <a:pt x="1796" y="1787"/>
                    <a:pt x="1324" y="842"/>
                  </a:cubicBezTo>
                  <a:cubicBezTo>
                    <a:pt x="1166" y="559"/>
                    <a:pt x="977" y="275"/>
                    <a:pt x="693" y="86"/>
                  </a:cubicBezTo>
                  <a:cubicBezTo>
                    <a:pt x="612" y="32"/>
                    <a:pt x="525" y="1"/>
                    <a:pt x="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04" name="Google Shape;4504;p99"/>
          <p:cNvSpPr/>
          <p:nvPr/>
        </p:nvSpPr>
        <p:spPr>
          <a:xfrm>
            <a:off x="7225873" y="2065073"/>
            <a:ext cx="374678" cy="374089"/>
          </a:xfrm>
          <a:custGeom>
            <a:avLst/>
            <a:gdLst/>
            <a:ahLst/>
            <a:cxnLst/>
            <a:rect l="l" t="t" r="r" b="b"/>
            <a:pathLst>
              <a:path w="12729" h="12709" extrusionOk="0">
                <a:moveTo>
                  <a:pt x="7089" y="894"/>
                </a:moveTo>
                <a:lnTo>
                  <a:pt x="7089" y="894"/>
                </a:lnTo>
                <a:cubicBezTo>
                  <a:pt x="8160" y="989"/>
                  <a:pt x="9137" y="1461"/>
                  <a:pt x="9956" y="2186"/>
                </a:cubicBezTo>
                <a:lnTo>
                  <a:pt x="8192" y="3950"/>
                </a:lnTo>
                <a:cubicBezTo>
                  <a:pt x="7436" y="3099"/>
                  <a:pt x="7089" y="1934"/>
                  <a:pt x="7089" y="894"/>
                </a:cubicBezTo>
                <a:close/>
                <a:moveTo>
                  <a:pt x="10555" y="2721"/>
                </a:moveTo>
                <a:cubicBezTo>
                  <a:pt x="11248" y="3572"/>
                  <a:pt x="11689" y="4549"/>
                  <a:pt x="11847" y="5620"/>
                </a:cubicBezTo>
                <a:cubicBezTo>
                  <a:pt x="10775" y="5620"/>
                  <a:pt x="9673" y="5242"/>
                  <a:pt x="8791" y="4486"/>
                </a:cubicBezTo>
                <a:lnTo>
                  <a:pt x="10555" y="2721"/>
                </a:lnTo>
                <a:close/>
                <a:moveTo>
                  <a:pt x="6270" y="831"/>
                </a:moveTo>
                <a:cubicBezTo>
                  <a:pt x="6207" y="2154"/>
                  <a:pt x="6680" y="3477"/>
                  <a:pt x="7593" y="4549"/>
                </a:cubicBezTo>
                <a:lnTo>
                  <a:pt x="6365" y="5777"/>
                </a:lnTo>
                <a:lnTo>
                  <a:pt x="2805" y="2186"/>
                </a:lnTo>
                <a:cubicBezTo>
                  <a:pt x="3781" y="1304"/>
                  <a:pt x="5010" y="831"/>
                  <a:pt x="6270" y="831"/>
                </a:cubicBezTo>
                <a:close/>
                <a:moveTo>
                  <a:pt x="2206" y="2721"/>
                </a:moveTo>
                <a:lnTo>
                  <a:pt x="5798" y="6313"/>
                </a:lnTo>
                <a:lnTo>
                  <a:pt x="4569" y="7542"/>
                </a:lnTo>
                <a:cubicBezTo>
                  <a:pt x="3648" y="6620"/>
                  <a:pt x="2337" y="6028"/>
                  <a:pt x="958" y="6028"/>
                </a:cubicBezTo>
                <a:cubicBezTo>
                  <a:pt x="923" y="6028"/>
                  <a:pt x="887" y="6029"/>
                  <a:pt x="851" y="6029"/>
                </a:cubicBezTo>
                <a:cubicBezTo>
                  <a:pt x="946" y="4864"/>
                  <a:pt x="1387" y="3666"/>
                  <a:pt x="2206" y="2721"/>
                </a:cubicBezTo>
                <a:close/>
                <a:moveTo>
                  <a:pt x="8192" y="5147"/>
                </a:moveTo>
                <a:cubicBezTo>
                  <a:pt x="9263" y="6029"/>
                  <a:pt x="10586" y="6470"/>
                  <a:pt x="11878" y="6470"/>
                </a:cubicBezTo>
                <a:cubicBezTo>
                  <a:pt x="11847" y="7699"/>
                  <a:pt x="11405" y="8959"/>
                  <a:pt x="10555" y="9936"/>
                </a:cubicBezTo>
                <a:lnTo>
                  <a:pt x="6963" y="6344"/>
                </a:lnTo>
                <a:lnTo>
                  <a:pt x="8192" y="5147"/>
                </a:lnTo>
                <a:close/>
                <a:moveTo>
                  <a:pt x="1027" y="6910"/>
                </a:moveTo>
                <a:cubicBezTo>
                  <a:pt x="2180" y="6910"/>
                  <a:pt x="3239" y="7378"/>
                  <a:pt x="4002" y="8172"/>
                </a:cubicBezTo>
                <a:lnTo>
                  <a:pt x="2206" y="9967"/>
                </a:lnTo>
                <a:cubicBezTo>
                  <a:pt x="1450" y="9117"/>
                  <a:pt x="1009" y="8046"/>
                  <a:pt x="914" y="6911"/>
                </a:cubicBezTo>
                <a:cubicBezTo>
                  <a:pt x="952" y="6910"/>
                  <a:pt x="989" y="6910"/>
                  <a:pt x="1027" y="6910"/>
                </a:cubicBezTo>
                <a:close/>
                <a:moveTo>
                  <a:pt x="4537" y="8770"/>
                </a:moveTo>
                <a:cubicBezTo>
                  <a:pt x="5104" y="9652"/>
                  <a:pt x="5325" y="10692"/>
                  <a:pt x="5199" y="11700"/>
                </a:cubicBezTo>
                <a:cubicBezTo>
                  <a:pt x="4285" y="11511"/>
                  <a:pt x="3498" y="11133"/>
                  <a:pt x="2805" y="10503"/>
                </a:cubicBezTo>
                <a:lnTo>
                  <a:pt x="4537" y="8770"/>
                </a:lnTo>
                <a:close/>
                <a:moveTo>
                  <a:pt x="6365" y="6911"/>
                </a:moveTo>
                <a:lnTo>
                  <a:pt x="9956" y="10503"/>
                </a:lnTo>
                <a:cubicBezTo>
                  <a:pt x="8948" y="11399"/>
                  <a:pt x="7716" y="11847"/>
                  <a:pt x="6481" y="11847"/>
                </a:cubicBezTo>
                <a:cubicBezTo>
                  <a:pt x="6327" y="11847"/>
                  <a:pt x="6172" y="11840"/>
                  <a:pt x="6018" y="11826"/>
                </a:cubicBezTo>
                <a:cubicBezTo>
                  <a:pt x="6176" y="10566"/>
                  <a:pt x="5892" y="9274"/>
                  <a:pt x="5104" y="8172"/>
                </a:cubicBezTo>
                <a:lnTo>
                  <a:pt x="6365" y="6911"/>
                </a:lnTo>
                <a:close/>
                <a:moveTo>
                  <a:pt x="6349" y="0"/>
                </a:moveTo>
                <a:cubicBezTo>
                  <a:pt x="2842" y="0"/>
                  <a:pt x="1" y="2821"/>
                  <a:pt x="1" y="6344"/>
                </a:cubicBezTo>
                <a:cubicBezTo>
                  <a:pt x="1" y="9873"/>
                  <a:pt x="2836" y="12708"/>
                  <a:pt x="6333" y="12708"/>
                </a:cubicBezTo>
                <a:cubicBezTo>
                  <a:pt x="9830" y="12708"/>
                  <a:pt x="12666" y="9873"/>
                  <a:pt x="12666" y="6344"/>
                </a:cubicBezTo>
                <a:cubicBezTo>
                  <a:pt x="12729" y="2973"/>
                  <a:pt x="10082" y="201"/>
                  <a:pt x="6743" y="12"/>
                </a:cubicBezTo>
                <a:cubicBezTo>
                  <a:pt x="6611" y="4"/>
                  <a:pt x="6479" y="0"/>
                  <a:pt x="63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825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BCA03ED6-1C3A-4CA9-8411-4B41FAEBDDE2}"/>
              </a:ext>
            </a:extLst>
          </p:cNvPr>
          <p:cNvSpPr/>
          <p:nvPr/>
        </p:nvSpPr>
        <p:spPr>
          <a:xfrm>
            <a:off x="3688556" y="0"/>
            <a:ext cx="1963341" cy="1785938"/>
          </a:xfrm>
          <a:custGeom>
            <a:avLst/>
            <a:gdLst>
              <a:gd name="connsiteX0" fmla="*/ 0 w 2376258"/>
              <a:gd name="connsiteY0" fmla="*/ 990917 h 1981834"/>
              <a:gd name="connsiteX1" fmla="*/ 1188129 w 2376258"/>
              <a:gd name="connsiteY1" fmla="*/ 0 h 1981834"/>
              <a:gd name="connsiteX2" fmla="*/ 2376258 w 2376258"/>
              <a:gd name="connsiteY2" fmla="*/ 990917 h 1981834"/>
              <a:gd name="connsiteX3" fmla="*/ 1188129 w 2376258"/>
              <a:gd name="connsiteY3" fmla="*/ 1981834 h 1981834"/>
              <a:gd name="connsiteX4" fmla="*/ 0 w 2376258"/>
              <a:gd name="connsiteY4" fmla="*/ 990917 h 198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58" h="1981834">
                <a:moveTo>
                  <a:pt x="0" y="990917"/>
                </a:moveTo>
                <a:cubicBezTo>
                  <a:pt x="0" y="443649"/>
                  <a:pt x="531943" y="0"/>
                  <a:pt x="1188129" y="0"/>
                </a:cubicBezTo>
                <a:cubicBezTo>
                  <a:pt x="1844315" y="0"/>
                  <a:pt x="2376258" y="443649"/>
                  <a:pt x="2376258" y="990917"/>
                </a:cubicBezTo>
                <a:cubicBezTo>
                  <a:pt x="2376258" y="1538185"/>
                  <a:pt x="1844315" y="1981834"/>
                  <a:pt x="1188129" y="1981834"/>
                </a:cubicBezTo>
                <a:cubicBezTo>
                  <a:pt x="531943" y="1981834"/>
                  <a:pt x="0" y="1538185"/>
                  <a:pt x="0" y="990917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79094" tIns="235772" rIns="279094" bIns="235772" spcCol="1270" anchor="ctr"/>
          <a:lstStyle/>
          <a:p>
            <a:pPr algn="ctr" defTabSz="633413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5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65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165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165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65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165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165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5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5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65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65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65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65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5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165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A68B6FCB-6C87-4D4B-8147-11EA8A9FDD2C}"/>
              </a:ext>
            </a:extLst>
          </p:cNvPr>
          <p:cNvSpPr/>
          <p:nvPr/>
        </p:nvSpPr>
        <p:spPr>
          <a:xfrm>
            <a:off x="4857750" y="3058716"/>
            <a:ext cx="1963341" cy="1997869"/>
          </a:xfrm>
          <a:custGeom>
            <a:avLst/>
            <a:gdLst>
              <a:gd name="connsiteX0" fmla="*/ 0 w 2566752"/>
              <a:gd name="connsiteY0" fmla="*/ 1081475 h 2162950"/>
              <a:gd name="connsiteX1" fmla="*/ 1283376 w 2566752"/>
              <a:gd name="connsiteY1" fmla="*/ 0 h 2162950"/>
              <a:gd name="connsiteX2" fmla="*/ 2566752 w 2566752"/>
              <a:gd name="connsiteY2" fmla="*/ 1081475 h 2162950"/>
              <a:gd name="connsiteX3" fmla="*/ 1283376 w 2566752"/>
              <a:gd name="connsiteY3" fmla="*/ 2162950 h 2162950"/>
              <a:gd name="connsiteX4" fmla="*/ 0 w 2566752"/>
              <a:gd name="connsiteY4" fmla="*/ 1081475 h 216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6752" h="2162950">
                <a:moveTo>
                  <a:pt x="0" y="1081475"/>
                </a:moveTo>
                <a:cubicBezTo>
                  <a:pt x="0" y="484193"/>
                  <a:pt x="574587" y="0"/>
                  <a:pt x="1283376" y="0"/>
                </a:cubicBezTo>
                <a:cubicBezTo>
                  <a:pt x="1992165" y="0"/>
                  <a:pt x="2566752" y="484193"/>
                  <a:pt x="2566752" y="1081475"/>
                </a:cubicBezTo>
                <a:cubicBezTo>
                  <a:pt x="2566752" y="1678757"/>
                  <a:pt x="1992165" y="2162950"/>
                  <a:pt x="1283376" y="2162950"/>
                </a:cubicBezTo>
                <a:cubicBezTo>
                  <a:pt x="574587" y="2162950"/>
                  <a:pt x="0" y="1678757"/>
                  <a:pt x="0" y="1081475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483469"/>
              <a:satOff val="9953"/>
              <a:lumOff val="2157"/>
              <a:alphaOff val="0"/>
            </a:schemeClr>
          </a:fillRef>
          <a:effectRef idx="0">
            <a:schemeClr val="accent5">
              <a:hueOff val="-2483469"/>
              <a:satOff val="9953"/>
              <a:lumOff val="2157"/>
              <a:alphaOff val="0"/>
            </a:schemeClr>
          </a:effectRef>
          <a:fontRef idx="minor">
            <a:schemeClr val="lt1"/>
          </a:fontRef>
        </p:style>
        <p:txBody>
          <a:bodyPr lIns="300017" tIns="255665" rIns="300017" bIns="255665" spcCol="1270" anchor="ctr"/>
          <a:lstStyle/>
          <a:p>
            <a:pPr algn="ctr" defTabSz="633413">
              <a:lnSpc>
                <a:spcPct val="90000"/>
              </a:lnSpc>
              <a:spcAft>
                <a:spcPct val="35000"/>
              </a:spcAft>
              <a:defRPr/>
            </a:pPr>
            <a:r>
              <a:rPr lang="nl-NL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những tư liệu cho buổi diễn </a:t>
            </a:r>
            <a:r>
              <a:rPr lang="nl-NL" sz="16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 ...</a:t>
            </a:r>
            <a:endParaRPr lang="en-US" sz="165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8911E059-4007-4BC9-A2FF-652FD3CD913E}"/>
              </a:ext>
            </a:extLst>
          </p:cNvPr>
          <p:cNvSpPr/>
          <p:nvPr/>
        </p:nvSpPr>
        <p:spPr>
          <a:xfrm>
            <a:off x="5486400" y="1021556"/>
            <a:ext cx="2160985" cy="1890713"/>
          </a:xfrm>
          <a:custGeom>
            <a:avLst/>
            <a:gdLst>
              <a:gd name="connsiteX0" fmla="*/ 0 w 2724364"/>
              <a:gd name="connsiteY0" fmla="*/ 1106732 h 2213463"/>
              <a:gd name="connsiteX1" fmla="*/ 1362182 w 2724364"/>
              <a:gd name="connsiteY1" fmla="*/ 0 h 2213463"/>
              <a:gd name="connsiteX2" fmla="*/ 2724364 w 2724364"/>
              <a:gd name="connsiteY2" fmla="*/ 1106732 h 2213463"/>
              <a:gd name="connsiteX3" fmla="*/ 1362182 w 2724364"/>
              <a:gd name="connsiteY3" fmla="*/ 2213464 h 2213463"/>
              <a:gd name="connsiteX4" fmla="*/ 0 w 2724364"/>
              <a:gd name="connsiteY4" fmla="*/ 1106732 h 221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4364" h="2213463">
                <a:moveTo>
                  <a:pt x="0" y="1106732"/>
                </a:moveTo>
                <a:cubicBezTo>
                  <a:pt x="0" y="495501"/>
                  <a:pt x="609870" y="0"/>
                  <a:pt x="1362182" y="0"/>
                </a:cubicBezTo>
                <a:cubicBezTo>
                  <a:pt x="2114494" y="0"/>
                  <a:pt x="2724364" y="495501"/>
                  <a:pt x="2724364" y="1106732"/>
                </a:cubicBezTo>
                <a:cubicBezTo>
                  <a:pt x="2724364" y="1717963"/>
                  <a:pt x="2114494" y="2213464"/>
                  <a:pt x="1362182" y="2213464"/>
                </a:cubicBezTo>
                <a:cubicBezTo>
                  <a:pt x="609870" y="2213464"/>
                  <a:pt x="0" y="1717963"/>
                  <a:pt x="0" y="1106732"/>
                </a:cubicBezTo>
                <a:close/>
              </a:path>
            </a:pathLst>
          </a:cu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lIns="317328" tIns="261213" rIns="317328" bIns="261213" spcCol="1270" anchor="ctr"/>
          <a:lstStyle/>
          <a:p>
            <a:pPr algn="ctr" defTabSz="633413">
              <a:lnSpc>
                <a:spcPct val="90000"/>
              </a:lnSpc>
              <a:spcAft>
                <a:spcPct val="35000"/>
              </a:spcAft>
              <a:defRPr/>
            </a:pPr>
            <a:r>
              <a:rPr lang="nl-NL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và làm bài tập đầy đủ, hăng hái tích cực trong các giờ học.</a:t>
            </a:r>
            <a:endParaRPr lang="en-US" sz="165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D24F19B5-9D97-4FF9-B2D4-099D1818A05F}"/>
              </a:ext>
            </a:extLst>
          </p:cNvPr>
          <p:cNvSpPr/>
          <p:nvPr/>
        </p:nvSpPr>
        <p:spPr>
          <a:xfrm>
            <a:off x="2465785" y="3084910"/>
            <a:ext cx="1944290" cy="2078831"/>
          </a:xfrm>
          <a:custGeom>
            <a:avLst/>
            <a:gdLst>
              <a:gd name="connsiteX0" fmla="*/ 0 w 2424198"/>
              <a:gd name="connsiteY0" fmla="*/ 1165465 h 2330929"/>
              <a:gd name="connsiteX1" fmla="*/ 1212099 w 2424198"/>
              <a:gd name="connsiteY1" fmla="*/ 0 h 2330929"/>
              <a:gd name="connsiteX2" fmla="*/ 2424198 w 2424198"/>
              <a:gd name="connsiteY2" fmla="*/ 1165465 h 2330929"/>
              <a:gd name="connsiteX3" fmla="*/ 1212099 w 2424198"/>
              <a:gd name="connsiteY3" fmla="*/ 2330930 h 2330929"/>
              <a:gd name="connsiteX4" fmla="*/ 0 w 2424198"/>
              <a:gd name="connsiteY4" fmla="*/ 1165465 h 2330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4198" h="2330929">
                <a:moveTo>
                  <a:pt x="0" y="1165465"/>
                </a:moveTo>
                <a:cubicBezTo>
                  <a:pt x="0" y="521796"/>
                  <a:pt x="542675" y="0"/>
                  <a:pt x="1212099" y="0"/>
                </a:cubicBezTo>
                <a:cubicBezTo>
                  <a:pt x="1881523" y="0"/>
                  <a:pt x="2424198" y="521796"/>
                  <a:pt x="2424198" y="1165465"/>
                </a:cubicBezTo>
                <a:cubicBezTo>
                  <a:pt x="2424198" y="1809134"/>
                  <a:pt x="1881523" y="2330930"/>
                  <a:pt x="1212099" y="2330930"/>
                </a:cubicBezTo>
                <a:cubicBezTo>
                  <a:pt x="542675" y="2330930"/>
                  <a:pt x="0" y="1809134"/>
                  <a:pt x="0" y="1165465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450407"/>
              <a:satOff val="29858"/>
              <a:lumOff val="6471"/>
              <a:alphaOff val="0"/>
            </a:schemeClr>
          </a:fillRef>
          <a:effectRef idx="0">
            <a:schemeClr val="accent5">
              <a:hueOff val="-7450407"/>
              <a:satOff val="29858"/>
              <a:lumOff val="6471"/>
              <a:alphaOff val="0"/>
            </a:schemeClr>
          </a:effectRef>
          <a:fontRef idx="minor">
            <a:schemeClr val="lt1"/>
          </a:fontRef>
        </p:style>
        <p:txBody>
          <a:bodyPr lIns="284360" tIns="274115" rIns="284360" bIns="274115" spcCol="1270" anchor="ctr"/>
          <a:lstStyle/>
          <a:p>
            <a:pPr algn="ctr"/>
            <a:r>
              <a:rPr lang="nl-NL" sz="165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Chuẩn bị cho ngày hội trải nghiệm, hướng nghiệp</a:t>
            </a:r>
            <a:endParaRPr lang="en-US" sz="1650" b="1" dirty="0">
              <a:solidFill>
                <a:schemeClr val="bg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3D632BF4-CF6A-4536-BF8B-59600140A54E}"/>
              </a:ext>
            </a:extLst>
          </p:cNvPr>
          <p:cNvSpPr/>
          <p:nvPr/>
        </p:nvSpPr>
        <p:spPr>
          <a:xfrm>
            <a:off x="1808560" y="844154"/>
            <a:ext cx="1953815" cy="2106215"/>
          </a:xfrm>
          <a:custGeom>
            <a:avLst/>
            <a:gdLst>
              <a:gd name="connsiteX0" fmla="*/ 0 w 2460623"/>
              <a:gd name="connsiteY0" fmla="*/ 1281418 h 2562835"/>
              <a:gd name="connsiteX1" fmla="*/ 1230312 w 2460623"/>
              <a:gd name="connsiteY1" fmla="*/ 0 h 2562835"/>
              <a:gd name="connsiteX2" fmla="*/ 2460624 w 2460623"/>
              <a:gd name="connsiteY2" fmla="*/ 1281418 h 2562835"/>
              <a:gd name="connsiteX3" fmla="*/ 1230312 w 2460623"/>
              <a:gd name="connsiteY3" fmla="*/ 2562836 h 2562835"/>
              <a:gd name="connsiteX4" fmla="*/ 0 w 2460623"/>
              <a:gd name="connsiteY4" fmla="*/ 1281418 h 256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0623" h="2562835">
                <a:moveTo>
                  <a:pt x="0" y="1281418"/>
                </a:moveTo>
                <a:cubicBezTo>
                  <a:pt x="0" y="573710"/>
                  <a:pt x="550829" y="0"/>
                  <a:pt x="1230312" y="0"/>
                </a:cubicBezTo>
                <a:cubicBezTo>
                  <a:pt x="1909795" y="0"/>
                  <a:pt x="2460624" y="573710"/>
                  <a:pt x="2460624" y="1281418"/>
                </a:cubicBezTo>
                <a:cubicBezTo>
                  <a:pt x="2460624" y="1989126"/>
                  <a:pt x="1909795" y="2562836"/>
                  <a:pt x="1230312" y="2562836"/>
                </a:cubicBezTo>
                <a:cubicBezTo>
                  <a:pt x="550829" y="2562836"/>
                  <a:pt x="0" y="1989126"/>
                  <a:pt x="0" y="1281418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lIns="288360" tIns="299586" rIns="288360" bIns="299586" spcCol="1270" anchor="ctr"/>
          <a:lstStyle/>
          <a:p>
            <a:pPr algn="ctr" defTabSz="633413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Thi đua chào mừng ngày giải phóng Miền Nam 30/4 và Quốc tế lao động 1/5</a:t>
            </a:r>
            <a:endParaRPr lang="en-US" sz="1650" b="1" dirty="0">
              <a:solidFill>
                <a:srgbClr val="FFFF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5378D24C-7861-450F-86B6-92B3C43C9EF9}"/>
              </a:ext>
            </a:extLst>
          </p:cNvPr>
          <p:cNvSpPr/>
          <p:nvPr/>
        </p:nvSpPr>
        <p:spPr>
          <a:xfrm>
            <a:off x="3600450" y="1785938"/>
            <a:ext cx="1963341" cy="1650206"/>
          </a:xfrm>
          <a:prstGeom prst="ellipse">
            <a:avLst/>
          </a:prstGeom>
          <a:solidFill>
            <a:srgbClr val="F777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 HOẠCH TUẦN 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6" name="Google Shape;581;p54"/>
          <p:cNvSpPr>
            <a:spLocks noGrp="1"/>
          </p:cNvSpPr>
          <p:nvPr>
            <p:ph type="title"/>
          </p:nvPr>
        </p:nvSpPr>
        <p:spPr>
          <a:xfrm>
            <a:off x="178594" y="1143000"/>
            <a:ext cx="1426369" cy="1915716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PHƯƠNG HƯỚNG, KẾ HOẠCH TUẦN </a:t>
            </a:r>
          </a:p>
        </p:txBody>
      </p:sp>
      <p:pic>
        <p:nvPicPr>
          <p:cNvPr id="1229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706" y="3058716"/>
            <a:ext cx="2247900" cy="185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35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41"/>
          <p:cNvSpPr txBox="1">
            <a:spLocks noGrp="1"/>
          </p:cNvSpPr>
          <p:nvPr>
            <p:ph type="title"/>
          </p:nvPr>
        </p:nvSpPr>
        <p:spPr>
          <a:xfrm>
            <a:off x="1779150" y="1195225"/>
            <a:ext cx="5585700" cy="17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HOẠT THEO CHỦ ĐỀ</a:t>
            </a:r>
            <a:endParaRPr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41"/>
          <p:cNvSpPr txBox="1">
            <a:spLocks noGrp="1"/>
          </p:cNvSpPr>
          <p:nvPr>
            <p:ph type="title"/>
          </p:nvPr>
        </p:nvSpPr>
        <p:spPr>
          <a:xfrm>
            <a:off x="894943" y="1117402"/>
            <a:ext cx="7581089" cy="25272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CHIA SẺ</a:t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của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4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" name="Google Shape;2294;p62"/>
          <p:cNvSpPr txBox="1">
            <a:spLocks noGrp="1"/>
          </p:cNvSpPr>
          <p:nvPr>
            <p:ph type="title"/>
          </p:nvPr>
        </p:nvSpPr>
        <p:spPr>
          <a:xfrm>
            <a:off x="862519" y="908297"/>
            <a:ext cx="7957226" cy="31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CHIA SẺ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62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783"/>
            <a:ext cx="9229518" cy="53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87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50536" y="25079"/>
            <a:ext cx="8349221" cy="85725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3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NGHỀ TRỒNG TRỌT, LÀM VƯỜN </a:t>
            </a:r>
            <a:endParaRPr lang="en-US" sz="31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AutoShape 2" descr="Kết quả hình ảnh cho nghe lam vuon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sz="1050"/>
          </a:p>
        </p:txBody>
      </p:sp>
      <p:sp>
        <p:nvSpPr>
          <p:cNvPr id="14339" name="AutoShape 4" descr="Kết quả hình ảnh cho nghe lam vuon"/>
          <p:cNvSpPr>
            <a:spLocks noChangeAspect="1" noChangeArrowheads="1"/>
          </p:cNvSpPr>
          <p:nvPr/>
        </p:nvSpPr>
        <p:spPr bwMode="auto">
          <a:xfrm>
            <a:off x="1373981" y="595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sz="1050"/>
          </a:p>
        </p:txBody>
      </p:sp>
      <p:pic>
        <p:nvPicPr>
          <p:cNvPr id="1030" name="Picture 6" descr="http://www.xaluan.com/images/news/Image/2014/11/25/Lam-gi-de-tranh-ran-luc-duoi-do-vao-nha-can-nguoi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75615"/>
            <a:ext cx="2653269" cy="366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Kim Sơn cơ bản hoàn thành gieo cấy lúa mùa | baoninhbinh.org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im Sơn cơ bản hoàn thành gieo cấy lúa mùa | baoninhbinh.org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8" descr="Quan sát hình ảnh, người nông dân thu hoạch chè, đông thời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010" y="875616"/>
            <a:ext cx="2399488" cy="375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ột số hình ảnh về thu hoạch lúa mùa và gieo trồng cây vụ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3" y="875616"/>
            <a:ext cx="3091857" cy="36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60522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302</Words>
  <PresentationFormat>On-screen Show (16:9)</PresentationFormat>
  <Paragraphs>40</Paragraphs>
  <Slides>18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Times New Roman</vt:lpstr>
      <vt:lpstr>Calibri</vt:lpstr>
      <vt:lpstr>#9Slide03 AmpleSoft Bold</vt:lpstr>
      <vt:lpstr>Comfortaa</vt:lpstr>
      <vt:lpstr>SVN-Tamarindo</vt:lpstr>
      <vt:lpstr>#9Slide03 Arima Madurai Black</vt:lpstr>
      <vt:lpstr>华康海报体W12</vt:lpstr>
      <vt:lpstr>Vibur</vt:lpstr>
      <vt:lpstr>Catamaran</vt:lpstr>
      <vt:lpstr>Cambria</vt:lpstr>
      <vt:lpstr>Learning the Days of the Week by Slidesgo </vt:lpstr>
      <vt:lpstr>PowerPoint Presentation</vt:lpstr>
      <vt:lpstr>PowerPoint Presentation</vt:lpstr>
      <vt:lpstr>Sơ kết tuần 29</vt:lpstr>
      <vt:lpstr>PHƯƠNG HƯỚNG, KẾ HOẠCH TUẦN </vt:lpstr>
      <vt:lpstr>SINH HOẠT THEO CHỦ ĐỀ</vt:lpstr>
      <vt:lpstr>CHIA SẺ Cảm nhận của bản thân sau khi tham gia buổi nói chuyện về nghề phổ biến trong xã hội hiện đại</vt:lpstr>
      <vt:lpstr>CHIA SẺ  Kết quả lập danh mục nghề phổ biến trong xã hội hiện đại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Giao nhiệm vụ về nhà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2023-08-07T07:27:48Z</dcterms:modified>
</cp:coreProperties>
</file>