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</p:sldIdLst>
  <p:sldSz cx="12192000" cy="6858000"/>
  <p:notesSz cx="6858000" cy="9144000"/>
  <p:embeddedFontLst>
    <p:embeddedFont>
      <p:font typeface="Calibri Light" pitchFamily="34" charset="0"/>
      <p:regular r:id="rId11"/>
      <p:italic r:id="rId12"/>
    </p:embeddedFont>
    <p:embeddedFont>
      <p:font typeface="Tahoma" pitchFamily="34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E73B7"/>
    <a:srgbClr val="E99D05"/>
    <a:srgbClr val="CF5F13"/>
    <a:srgbClr val="30CFCD"/>
    <a:srgbClr val="E43230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7/12/2022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image" Target="../media/image8.gif"/><Relationship Id="rId17" Type="http://schemas.microsoft.com/office/2007/relationships/media" Target="../media/media1.wav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slide" Target="slide4.xml"/><Relationship Id="rId11" Type="http://schemas.openxmlformats.org/officeDocument/2006/relationships/image" Target="../media/image7.gif"/><Relationship Id="rId5" Type="http://schemas.openxmlformats.org/officeDocument/2006/relationships/slide" Target="slide3.xml"/><Relationship Id="rId10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</a:p>
        </p:txBody>
      </p:sp>
    </p:spTree>
    <p:extLst>
      <p:ext uri="{BB962C8B-B14F-4D97-AF65-F5344CB8AC3E}">
        <p14:creationId xmlns:p14="http://schemas.microsoft.com/office/powerpoint/2010/main" xmlns="" val="16222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60729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0736" y="95110"/>
            <a:ext cx="4365298" cy="1938992"/>
          </a:xfrm>
          <a:prstGeom prst="rect">
            <a:avLst/>
          </a:prstGeom>
          <a:solidFill>
            <a:srgbClr val="CF5F13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LUCK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6194" y="252613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E99D05"/>
                </a:solidFill>
              </a:rPr>
              <a:t>Vì</a:t>
            </a:r>
            <a:r>
              <a:rPr lang="en-US" sz="3200" dirty="0" smtClean="0">
                <a:solidFill>
                  <a:srgbClr val="E99D05"/>
                </a:solidFill>
              </a:rPr>
              <a:t> </a:t>
            </a:r>
            <a:r>
              <a:rPr lang="en-US" sz="3200" dirty="0" err="1" smtClean="0">
                <a:solidFill>
                  <a:srgbClr val="E99D05"/>
                </a:solidFill>
              </a:rPr>
              <a:t>sao</a:t>
            </a:r>
            <a:r>
              <a:rPr lang="en-US" sz="3200" dirty="0" smtClean="0">
                <a:solidFill>
                  <a:srgbClr val="E99D05"/>
                </a:solidFill>
              </a:rPr>
              <a:t> </a:t>
            </a:r>
            <a:r>
              <a:rPr lang="en-US" sz="3200" dirty="0" err="1" smtClean="0">
                <a:solidFill>
                  <a:srgbClr val="E99D05"/>
                </a:solidFill>
              </a:rPr>
              <a:t>có</a:t>
            </a:r>
            <a:r>
              <a:rPr lang="en-US" sz="3200" dirty="0" smtClean="0">
                <a:solidFill>
                  <a:srgbClr val="E99D05"/>
                </a:solidFill>
              </a:rPr>
              <a:t> </a:t>
            </a:r>
            <a:r>
              <a:rPr lang="en-US" sz="3200" dirty="0" err="1" smtClean="0">
                <a:solidFill>
                  <a:srgbClr val="E99D05"/>
                </a:solidFill>
              </a:rPr>
              <a:t>thể</a:t>
            </a:r>
            <a:r>
              <a:rPr lang="en-US" sz="3200" dirty="0" smtClean="0">
                <a:solidFill>
                  <a:srgbClr val="E99D05"/>
                </a:solidFill>
              </a:rPr>
              <a:t> </a:t>
            </a:r>
            <a:r>
              <a:rPr lang="en-US" sz="3200" dirty="0" err="1" smtClean="0">
                <a:solidFill>
                  <a:srgbClr val="E99D05"/>
                </a:solidFill>
              </a:rPr>
              <a:t>nói</a:t>
            </a:r>
            <a:r>
              <a:rPr lang="en-US" sz="3200" dirty="0" smtClean="0">
                <a:solidFill>
                  <a:srgbClr val="E99D05"/>
                </a:solidFill>
              </a:rPr>
              <a:t> </a:t>
            </a:r>
            <a:r>
              <a:rPr lang="en-US" sz="3200" dirty="0" err="1" smtClean="0">
                <a:solidFill>
                  <a:srgbClr val="E99D05"/>
                </a:solidFill>
              </a:rPr>
              <a:t>Trái</a:t>
            </a:r>
            <a:r>
              <a:rPr lang="en-US" sz="3200" dirty="0" smtClean="0">
                <a:solidFill>
                  <a:srgbClr val="E99D05"/>
                </a:solidFill>
              </a:rPr>
              <a:t> </a:t>
            </a:r>
            <a:r>
              <a:rPr lang="en-US" sz="3200" dirty="0" err="1" smtClean="0">
                <a:solidFill>
                  <a:srgbClr val="E99D05"/>
                </a:solidFill>
              </a:rPr>
              <a:t>Đất</a:t>
            </a:r>
            <a:r>
              <a:rPr lang="en-US" sz="3200" dirty="0" smtClean="0">
                <a:solidFill>
                  <a:srgbClr val="E99D05"/>
                </a:solidFill>
              </a:rPr>
              <a:t> </a:t>
            </a:r>
            <a:r>
              <a:rPr lang="en-US" sz="3200" dirty="0" err="1" smtClean="0">
                <a:solidFill>
                  <a:srgbClr val="E99D05"/>
                </a:solidFill>
              </a:rPr>
              <a:t>là</a:t>
            </a:r>
            <a:r>
              <a:rPr lang="en-US" sz="3200" dirty="0" smtClean="0">
                <a:solidFill>
                  <a:srgbClr val="E99D05"/>
                </a:solidFill>
              </a:rPr>
              <a:t> </a:t>
            </a:r>
            <a:r>
              <a:rPr lang="en-US" sz="3200" dirty="0" err="1" smtClean="0">
                <a:solidFill>
                  <a:srgbClr val="E99D05"/>
                </a:solidFill>
              </a:rPr>
              <a:t>một</a:t>
            </a:r>
            <a:r>
              <a:rPr lang="en-US" sz="3200" dirty="0" smtClean="0">
                <a:solidFill>
                  <a:srgbClr val="E99D05"/>
                </a:solidFill>
              </a:rPr>
              <a:t> </a:t>
            </a:r>
            <a:r>
              <a:rPr lang="en-US" sz="3200" dirty="0" err="1" smtClean="0">
                <a:solidFill>
                  <a:srgbClr val="E99D05"/>
                </a:solidFill>
              </a:rPr>
              <a:t>thanh</a:t>
            </a:r>
            <a:r>
              <a:rPr lang="en-US" sz="3200" dirty="0" smtClean="0">
                <a:solidFill>
                  <a:srgbClr val="E99D05"/>
                </a:solidFill>
              </a:rPr>
              <a:t> </a:t>
            </a:r>
            <a:r>
              <a:rPr lang="en-US" sz="3200" dirty="0" err="1" smtClean="0">
                <a:solidFill>
                  <a:srgbClr val="E99D05"/>
                </a:solidFill>
              </a:rPr>
              <a:t>nam</a:t>
            </a:r>
            <a:r>
              <a:rPr lang="en-US" sz="3200" dirty="0" smtClean="0">
                <a:solidFill>
                  <a:srgbClr val="E99D05"/>
                </a:solidFill>
              </a:rPr>
              <a:t> </a:t>
            </a:r>
            <a:r>
              <a:rPr lang="en-US" sz="3200" dirty="0" err="1" smtClean="0">
                <a:solidFill>
                  <a:srgbClr val="E99D05"/>
                </a:solidFill>
              </a:rPr>
              <a:t>châm</a:t>
            </a:r>
            <a:r>
              <a:rPr lang="en-US" sz="3200" dirty="0" smtClean="0">
                <a:solidFill>
                  <a:srgbClr val="E99D05"/>
                </a:solidFill>
              </a:rPr>
              <a:t> </a:t>
            </a:r>
            <a:r>
              <a:rPr lang="en-US" sz="3200" dirty="0" err="1" smtClean="0">
                <a:solidFill>
                  <a:srgbClr val="E99D05"/>
                </a:solidFill>
              </a:rPr>
              <a:t>khổng</a:t>
            </a:r>
            <a:r>
              <a:rPr lang="en-US" sz="3200" dirty="0" smtClean="0">
                <a:solidFill>
                  <a:srgbClr val="E99D05"/>
                </a:solidFill>
              </a:rPr>
              <a:t> </a:t>
            </a:r>
            <a:r>
              <a:rPr lang="en-US" sz="3200" dirty="0" err="1" smtClean="0">
                <a:solidFill>
                  <a:srgbClr val="E99D05"/>
                </a:solidFill>
              </a:rPr>
              <a:t>lồ</a:t>
            </a:r>
            <a:r>
              <a:rPr lang="en-US" sz="3200" dirty="0" smtClean="0">
                <a:solidFill>
                  <a:srgbClr val="E99D05"/>
                </a:solidFill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3754" y="1949345"/>
            <a:ext cx="5540188" cy="14124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 smtClean="0">
                <a:solidFill>
                  <a:schemeClr val="tx1"/>
                </a:solidFill>
              </a:rPr>
              <a:t>Vì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gian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bên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trong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xung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quanh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Trái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Đất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tồn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tại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từ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trường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63380" y="1966982"/>
            <a:ext cx="4963208" cy="13947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</a:rPr>
              <a:t>Vì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Trái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Đất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hút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tất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cả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các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vật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về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phía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nó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43753" y="3443634"/>
            <a:ext cx="5540187" cy="138385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schemeClr val="tx1"/>
                </a:solidFill>
              </a:rPr>
              <a:t>Vì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Trái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Đất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hút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các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vật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sắt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thép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mạnh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hơn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các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vật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làm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vật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liệu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khác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78071" y="3420929"/>
            <a:ext cx="4972789" cy="108383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 smtClean="0">
                <a:solidFill>
                  <a:schemeClr val="tx1"/>
                </a:solidFill>
              </a:rPr>
              <a:t>Vì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trên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bề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mặt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Trái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Đất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có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mỏ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đá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nam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châm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485"/>
          <a:stretch/>
        </p:blipFill>
        <p:spPr>
          <a:xfrm>
            <a:off x="5212563" y="26606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2"/>
          <a:stretch/>
        </p:blipFill>
        <p:spPr>
          <a:xfrm>
            <a:off x="5266270" y="361147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2330" y="3865114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505212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38507" y="240210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Từ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trường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Trái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Đất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mạnh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nhất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ở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 smtClean="0">
                <a:solidFill>
                  <a:schemeClr val="tx1"/>
                </a:solidFill>
              </a:rPr>
              <a:t>vùng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xích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đạo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 smtClean="0">
                <a:solidFill>
                  <a:schemeClr val="tx1"/>
                </a:solidFill>
              </a:rPr>
              <a:t>vùng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địa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cực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schemeClr val="tx1"/>
                </a:solidFill>
              </a:rPr>
              <a:t>vùng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đại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dương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 smtClean="0">
                <a:solidFill>
                  <a:schemeClr val="tx1"/>
                </a:solidFill>
              </a:rPr>
              <a:t>vùng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có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quặng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sắt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6424" y="2856585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75425" y="6481483"/>
            <a:ext cx="17269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Phát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8600" y="1949346"/>
            <a:ext cx="5788418" cy="11300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E73B7"/>
                </a:solidFill>
              </a:rPr>
              <a:t>A. </a:t>
            </a:r>
            <a:r>
              <a:rPr lang="en-US" sz="3200" dirty="0" err="1" smtClean="0">
                <a:solidFill>
                  <a:srgbClr val="0E73B7"/>
                </a:solidFill>
              </a:rPr>
              <a:t>Cực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Bắc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địa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từ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và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cực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Bắc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địa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lí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không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trùng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nhau</a:t>
            </a:r>
            <a:r>
              <a:rPr lang="en-US" sz="3200" dirty="0" smtClean="0">
                <a:solidFill>
                  <a:srgbClr val="0E73B7"/>
                </a:solidFill>
              </a:rPr>
              <a:t>.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53534"/>
            <a:ext cx="6061385" cy="11258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E73B7"/>
                </a:solidFill>
              </a:rPr>
              <a:t>B. </a:t>
            </a:r>
            <a:r>
              <a:rPr lang="en-US" sz="3200" dirty="0" err="1" smtClean="0">
                <a:solidFill>
                  <a:srgbClr val="0E73B7"/>
                </a:solidFill>
              </a:rPr>
              <a:t>Cực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Bắc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địa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từ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trùng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với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cực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Bắc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địa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lí</a:t>
            </a:r>
            <a:r>
              <a:rPr lang="en-US" sz="3200" dirty="0" smtClean="0">
                <a:solidFill>
                  <a:srgbClr val="0E73B7"/>
                </a:solidFill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42047" y="3147799"/>
            <a:ext cx="5801865" cy="115525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E73B7"/>
                </a:solidFill>
              </a:rPr>
              <a:t>C. </a:t>
            </a:r>
            <a:r>
              <a:rPr lang="en-US" sz="3200" dirty="0" err="1" smtClean="0">
                <a:solidFill>
                  <a:srgbClr val="0E73B7"/>
                </a:solidFill>
              </a:rPr>
              <a:t>Cực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Bắc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địa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từ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trùng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với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cực</a:t>
            </a:r>
            <a:r>
              <a:rPr lang="en-US" sz="3200" dirty="0" smtClean="0">
                <a:solidFill>
                  <a:srgbClr val="0E73B7"/>
                </a:solidFill>
              </a:rPr>
              <a:t> Nam </a:t>
            </a:r>
            <a:r>
              <a:rPr lang="en-US" sz="3200" dirty="0" err="1" smtClean="0">
                <a:solidFill>
                  <a:srgbClr val="0E73B7"/>
                </a:solidFill>
              </a:rPr>
              <a:t>địa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lí</a:t>
            </a:r>
            <a:r>
              <a:rPr lang="en-US" sz="3200" dirty="0" smtClean="0">
                <a:solidFill>
                  <a:srgbClr val="0E73B7"/>
                </a:solidFill>
              </a:rPr>
              <a:t>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3160059"/>
            <a:ext cx="6061385" cy="111237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E73B7"/>
                </a:solidFill>
              </a:rPr>
              <a:t>D. </a:t>
            </a:r>
            <a:r>
              <a:rPr lang="en-US" sz="3200" dirty="0" err="1" smtClean="0">
                <a:solidFill>
                  <a:srgbClr val="0E73B7"/>
                </a:solidFill>
              </a:rPr>
              <a:t>Cực</a:t>
            </a:r>
            <a:r>
              <a:rPr lang="en-US" sz="3200" dirty="0" smtClean="0">
                <a:solidFill>
                  <a:srgbClr val="0E73B7"/>
                </a:solidFill>
              </a:rPr>
              <a:t> Nam </a:t>
            </a:r>
            <a:r>
              <a:rPr lang="en-US" sz="3200" dirty="0" err="1" smtClean="0">
                <a:solidFill>
                  <a:srgbClr val="0E73B7"/>
                </a:solidFill>
              </a:rPr>
              <a:t>địa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từ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trùng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với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cực</a:t>
            </a:r>
            <a:r>
              <a:rPr lang="en-US" sz="3200" dirty="0" smtClean="0">
                <a:solidFill>
                  <a:srgbClr val="0E73B7"/>
                </a:solidFill>
              </a:rPr>
              <a:t> Nam </a:t>
            </a:r>
            <a:r>
              <a:rPr lang="en-US" sz="3200" dirty="0" err="1" smtClean="0">
                <a:solidFill>
                  <a:srgbClr val="0E73B7"/>
                </a:solidFill>
              </a:rPr>
              <a:t>địa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lí</a:t>
            </a:r>
            <a:r>
              <a:rPr lang="en-US" sz="3200" dirty="0" smtClean="0">
                <a:solidFill>
                  <a:srgbClr val="0E73B7"/>
                </a:solidFill>
              </a:rPr>
              <a:t>. </a:t>
            </a:r>
            <a:endParaRPr lang="en-US" sz="3200" dirty="0">
              <a:solidFill>
                <a:srgbClr val="0E73B7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485"/>
          <a:stretch/>
        </p:blipFill>
        <p:spPr>
          <a:xfrm>
            <a:off x="5067428" y="2378233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2"/>
          <a:stretch/>
        </p:blipFill>
        <p:spPr>
          <a:xfrm>
            <a:off x="5064564" y="3638365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7258" y="3730644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8658" y="2371309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E99D05"/>
                </a:solidFill>
              </a:rPr>
              <a:t>La </a:t>
            </a:r>
            <a:r>
              <a:rPr lang="en-US" sz="3200" b="1" dirty="0" err="1" smtClean="0">
                <a:solidFill>
                  <a:srgbClr val="E99D05"/>
                </a:solidFill>
              </a:rPr>
              <a:t>bàn</a:t>
            </a:r>
            <a:r>
              <a:rPr lang="en-US" sz="3200" b="1" dirty="0" smtClean="0">
                <a:solidFill>
                  <a:srgbClr val="E99D05"/>
                </a:solidFill>
              </a:rPr>
              <a:t> </a:t>
            </a:r>
            <a:r>
              <a:rPr lang="en-US" sz="3200" b="1" dirty="0" err="1" smtClean="0">
                <a:solidFill>
                  <a:srgbClr val="E99D05"/>
                </a:solidFill>
              </a:rPr>
              <a:t>là</a:t>
            </a:r>
            <a:r>
              <a:rPr lang="en-US" sz="3200" b="1" dirty="0" smtClean="0">
                <a:solidFill>
                  <a:srgbClr val="E99D05"/>
                </a:solidFill>
              </a:rPr>
              <a:t> </a:t>
            </a:r>
            <a:r>
              <a:rPr lang="en-US" sz="3200" b="1" dirty="0" err="1" smtClean="0">
                <a:solidFill>
                  <a:srgbClr val="E99D05"/>
                </a:solidFill>
              </a:rPr>
              <a:t>một</a:t>
            </a:r>
            <a:r>
              <a:rPr lang="en-US" sz="3200" b="1" dirty="0" smtClean="0">
                <a:solidFill>
                  <a:srgbClr val="E99D05"/>
                </a:solidFill>
              </a:rPr>
              <a:t> </a:t>
            </a:r>
            <a:r>
              <a:rPr lang="en-US" sz="3200" b="1" dirty="0" err="1" smtClean="0">
                <a:solidFill>
                  <a:srgbClr val="E99D05"/>
                </a:solidFill>
              </a:rPr>
              <a:t>dụng</a:t>
            </a:r>
            <a:r>
              <a:rPr lang="en-US" sz="3200" b="1" dirty="0" smtClean="0">
                <a:solidFill>
                  <a:srgbClr val="E99D05"/>
                </a:solidFill>
              </a:rPr>
              <a:t> </a:t>
            </a:r>
            <a:r>
              <a:rPr lang="en-US" sz="3200" b="1" dirty="0" err="1" smtClean="0">
                <a:solidFill>
                  <a:srgbClr val="E99D05"/>
                </a:solidFill>
              </a:rPr>
              <a:t>cụ</a:t>
            </a:r>
            <a:r>
              <a:rPr lang="en-US" sz="3200" b="1" dirty="0" smtClean="0">
                <a:solidFill>
                  <a:srgbClr val="E99D05"/>
                </a:solidFill>
              </a:rPr>
              <a:t> </a:t>
            </a:r>
            <a:r>
              <a:rPr lang="en-US" sz="3200" b="1" dirty="0" err="1" smtClean="0">
                <a:solidFill>
                  <a:srgbClr val="E99D05"/>
                </a:solidFill>
              </a:rPr>
              <a:t>dùng</a:t>
            </a:r>
            <a:r>
              <a:rPr lang="en-US" sz="3200" b="1" dirty="0" smtClean="0">
                <a:solidFill>
                  <a:srgbClr val="E99D05"/>
                </a:solidFill>
              </a:rPr>
              <a:t> </a:t>
            </a:r>
            <a:r>
              <a:rPr lang="en-US" sz="3200" b="1" dirty="0" err="1" smtClean="0">
                <a:solidFill>
                  <a:srgbClr val="E99D05"/>
                </a:solidFill>
              </a:rPr>
              <a:t>để</a:t>
            </a:r>
            <a:r>
              <a:rPr lang="en-US" sz="3200" b="1" dirty="0" smtClean="0">
                <a:solidFill>
                  <a:srgbClr val="E99D05"/>
                </a:solidFill>
              </a:rPr>
              <a:t> </a:t>
            </a:r>
            <a:r>
              <a:rPr lang="en-US" sz="3200" b="1" dirty="0" err="1" smtClean="0">
                <a:solidFill>
                  <a:srgbClr val="E99D05"/>
                </a:solidFill>
              </a:rPr>
              <a:t>xác</a:t>
            </a:r>
            <a:r>
              <a:rPr lang="en-US" sz="3200" b="1" dirty="0" smtClean="0">
                <a:solidFill>
                  <a:srgbClr val="E99D05"/>
                </a:solidFill>
              </a:rPr>
              <a:t> </a:t>
            </a:r>
            <a:r>
              <a:rPr lang="en-US" sz="3200" b="1" dirty="0" err="1" smtClean="0">
                <a:solidFill>
                  <a:srgbClr val="E99D05"/>
                </a:solidFill>
              </a:rPr>
              <a:t>định</a:t>
            </a:r>
            <a:endParaRPr lang="en-US" sz="3200" b="1" dirty="0" smtClean="0">
              <a:solidFill>
                <a:srgbClr val="E99D05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 smtClean="0">
                <a:solidFill>
                  <a:srgbClr val="0E73B7"/>
                </a:solidFill>
              </a:rPr>
              <a:t>khối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lượng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một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vật</a:t>
            </a:r>
            <a:r>
              <a:rPr lang="en-US" sz="3200" dirty="0" smtClean="0">
                <a:solidFill>
                  <a:srgbClr val="0E73B7"/>
                </a:solidFill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E73B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 smtClean="0">
                <a:solidFill>
                  <a:srgbClr val="0E73B7"/>
                </a:solidFill>
              </a:rPr>
              <a:t>trọng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lượng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của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vật</a:t>
            </a:r>
            <a:r>
              <a:rPr lang="en-US" sz="3200" dirty="0" smtClean="0">
                <a:solidFill>
                  <a:srgbClr val="0E73B7"/>
                </a:solidFill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E73B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7"/>
            <a:ext cx="4906798" cy="11418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srgbClr val="0E73B7"/>
                </a:solidFill>
              </a:rPr>
              <a:t>phương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hướng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trên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mặt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đất</a:t>
            </a:r>
            <a:r>
              <a:rPr lang="en-US" sz="3200" dirty="0" smtClean="0">
                <a:solidFill>
                  <a:srgbClr val="0E73B7"/>
                </a:solidFill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E73B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113762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 smtClean="0">
                <a:solidFill>
                  <a:srgbClr val="0E73B7"/>
                </a:solidFill>
              </a:rPr>
              <a:t>nhiệt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độ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của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môi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trường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sống</a:t>
            </a:r>
            <a:r>
              <a:rPr lang="en-US" sz="3200" dirty="0" smtClean="0">
                <a:solidFill>
                  <a:srgbClr val="0E73B7"/>
                </a:solidFill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E73B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376" y="3332418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8883" y="330033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08377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19189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</a:rPr>
              <a:t>Bộ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phận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chính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của</a:t>
            </a:r>
            <a:r>
              <a:rPr lang="en-US" sz="3200" b="1" dirty="0" smtClean="0">
                <a:solidFill>
                  <a:srgbClr val="00B050"/>
                </a:solidFill>
              </a:rPr>
              <a:t> la </a:t>
            </a:r>
            <a:r>
              <a:rPr lang="en-US" sz="3200" b="1" dirty="0" err="1" smtClean="0">
                <a:solidFill>
                  <a:srgbClr val="00B050"/>
                </a:solidFill>
              </a:rPr>
              <a:t>bàn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là</a:t>
            </a:r>
            <a:endParaRPr lang="en-US" sz="3200" b="1" dirty="0" smtClean="0">
              <a:solidFill>
                <a:srgbClr val="00B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 smtClean="0">
                <a:solidFill>
                  <a:srgbClr val="0E73B7"/>
                </a:solidFill>
              </a:rPr>
              <a:t>đế</a:t>
            </a:r>
            <a:r>
              <a:rPr lang="en-US" sz="3200" dirty="0" smtClean="0">
                <a:solidFill>
                  <a:srgbClr val="0E73B7"/>
                </a:solidFill>
              </a:rPr>
              <a:t> la </a:t>
            </a:r>
            <a:r>
              <a:rPr lang="en-US" sz="3200" dirty="0" err="1" smtClean="0">
                <a:solidFill>
                  <a:srgbClr val="0E73B7"/>
                </a:solidFill>
              </a:rPr>
              <a:t>bàn</a:t>
            </a:r>
            <a:r>
              <a:rPr lang="en-US" sz="3200" dirty="0" smtClean="0">
                <a:solidFill>
                  <a:srgbClr val="0E73B7"/>
                </a:solidFill>
              </a:rPr>
              <a:t>.	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E73B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17168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 smtClean="0">
                <a:solidFill>
                  <a:srgbClr val="0E73B7"/>
                </a:solidFill>
              </a:rPr>
              <a:t>kim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nam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châm</a:t>
            </a:r>
            <a:r>
              <a:rPr lang="en-US" sz="3200" dirty="0" smtClean="0">
                <a:solidFill>
                  <a:srgbClr val="0E73B7"/>
                </a:solidFill>
              </a:rPr>
              <a:t>.	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E73B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 smtClean="0">
                <a:solidFill>
                  <a:srgbClr val="0E73B7"/>
                </a:solidFill>
              </a:rPr>
              <a:t>mặt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chia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độ</a:t>
            </a:r>
            <a:r>
              <a:rPr lang="en-US" sz="3200" dirty="0" smtClean="0">
                <a:solidFill>
                  <a:srgbClr val="0E73B7"/>
                </a:solidFill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E73B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lang="en-US" sz="3200" dirty="0" smtClean="0">
                <a:solidFill>
                  <a:srgbClr val="00B050"/>
                </a:solidFill>
              </a:rPr>
              <a:t>. </a:t>
            </a:r>
            <a:r>
              <a:rPr lang="en-US" sz="3200" dirty="0" err="1" smtClean="0">
                <a:solidFill>
                  <a:srgbClr val="0E73B7"/>
                </a:solidFill>
              </a:rPr>
              <a:t>hộp</a:t>
            </a:r>
            <a:r>
              <a:rPr lang="en-US" sz="3200" dirty="0" smtClean="0">
                <a:solidFill>
                  <a:srgbClr val="0E73B7"/>
                </a:solidFill>
              </a:rPr>
              <a:t> </a:t>
            </a:r>
            <a:r>
              <a:rPr lang="en-US" sz="3200" dirty="0" err="1" smtClean="0">
                <a:solidFill>
                  <a:srgbClr val="0E73B7"/>
                </a:solidFill>
              </a:rPr>
              <a:t>đựng</a:t>
            </a:r>
            <a:r>
              <a:rPr lang="en-US" sz="3200" dirty="0" smtClean="0">
                <a:solidFill>
                  <a:srgbClr val="0E73B7"/>
                </a:solidFill>
              </a:rPr>
              <a:t> la </a:t>
            </a:r>
            <a:r>
              <a:rPr lang="en-US" sz="3200" dirty="0" err="1" smtClean="0">
                <a:solidFill>
                  <a:srgbClr val="0E73B7"/>
                </a:solidFill>
              </a:rPr>
              <a:t>bàn</a:t>
            </a:r>
            <a:r>
              <a:rPr lang="en-US" sz="3200" dirty="0" smtClean="0">
                <a:solidFill>
                  <a:srgbClr val="0E73B7"/>
                </a:solidFill>
              </a:rPr>
              <a:t>.</a:t>
            </a:r>
            <a:endParaRPr lang="en-US" sz="3200" dirty="0">
              <a:solidFill>
                <a:srgbClr val="0E73B7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281</Words>
  <Application>Microsoft Office PowerPoint</Application>
  <PresentationFormat>Custom</PresentationFormat>
  <Paragraphs>47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 Light</vt:lpstr>
      <vt:lpstr>Tahoma</vt:lpstr>
      <vt:lpstr>Calibri</vt:lpstr>
      <vt:lpstr>Times New Roman</vt:lpstr>
      <vt:lpstr>Office Theme</vt:lpstr>
      <vt:lpstr>1_Office Theme</vt:lpstr>
      <vt:lpstr>2_Office Theme</vt:lpstr>
      <vt:lpstr>VÒNG QUAY MAY MẮN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Dell</cp:lastModifiedBy>
  <cp:revision>52</cp:revision>
  <dcterms:created xsi:type="dcterms:W3CDTF">2018-05-10T00:06:18Z</dcterms:created>
  <dcterms:modified xsi:type="dcterms:W3CDTF">2022-07-12T17:01:11Z</dcterms:modified>
</cp:coreProperties>
</file>