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3" r:id="rId2"/>
  </p:sldMasterIdLst>
  <p:sldIdLst>
    <p:sldId id="257" r:id="rId3"/>
    <p:sldId id="256" r:id="rId4"/>
    <p:sldId id="266" r:id="rId5"/>
    <p:sldId id="268" r:id="rId6"/>
    <p:sldId id="258" r:id="rId7"/>
    <p:sldId id="269" r:id="rId8"/>
    <p:sldId id="271" r:id="rId9"/>
    <p:sldId id="267" r:id="rId10"/>
    <p:sldId id="276" r:id="rId11"/>
    <p:sldId id="272" r:id="rId12"/>
    <p:sldId id="274" r:id="rId13"/>
    <p:sldId id="275" r:id="rId14"/>
    <p:sldId id="273" r:id="rId15"/>
    <p:sldId id="265" r:id="rId16"/>
    <p:sldId id="277" r:id="rId17"/>
    <p:sldId id="279" r:id="rId18"/>
    <p:sldId id="280" r:id="rId19"/>
    <p:sldId id="278" r:id="rId20"/>
    <p:sldId id="261" r:id="rId21"/>
    <p:sldId id="281" r:id="rId22"/>
    <p:sldId id="282" r:id="rId23"/>
    <p:sldId id="259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DC7ED-A171-4DD8-BE8C-3A2ED0B6AB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CB98578-9804-44A3-9B46-43F814795B7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I. Chu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7CD0-0DC7-4FA0-9ADB-598F6652EED8}" type="parTrans" cxnId="{5C37D11F-BDB6-4A01-AB60-45A641AF7CFB}">
      <dgm:prSet/>
      <dgm:spPr/>
      <dgm:t>
        <a:bodyPr/>
        <a:lstStyle/>
        <a:p>
          <a:endParaRPr lang="vi-VN"/>
        </a:p>
      </dgm:t>
    </dgm:pt>
    <dgm:pt modelId="{2D9BE4DC-ED27-44FA-951F-951B490DADD5}" type="sibTrans" cxnId="{5C37D11F-BDB6-4A01-AB60-45A641AF7CFB}">
      <dgm:prSet/>
      <dgm:spPr/>
      <dgm:t>
        <a:bodyPr/>
        <a:lstStyle/>
        <a:p>
          <a:endParaRPr lang="vi-V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5D620-85D0-4BE4-AF4D-7FF54CE8643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1C680-AFF2-4F73-97A0-E461F9135D07}" type="parTrans" cxnId="{6BDF0D7E-D933-420A-9728-29BFBDF9EA02}">
      <dgm:prSet/>
      <dgm:spPr/>
      <dgm:t>
        <a:bodyPr/>
        <a:lstStyle/>
        <a:p>
          <a:endParaRPr lang="vi-VN"/>
        </a:p>
      </dgm:t>
    </dgm:pt>
    <dgm:pt modelId="{A7B4C385-74D4-4347-AFE9-32D6AFAB32D8}" type="sibTrans" cxnId="{6BDF0D7E-D933-420A-9728-29BFBDF9EA02}">
      <dgm:prSet/>
      <dgm:spPr/>
      <dgm:t>
        <a:bodyPr/>
        <a:lstStyle/>
        <a:p>
          <a:endParaRPr lang="vi-VN"/>
        </a:p>
      </dgm:t>
    </dgm:pt>
    <dgm:pt modelId="{C1C75C4D-248B-4F2A-B406-A1333648569F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III. Ung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tránh</a:t>
          </a:r>
          <a:endParaRPr lang="vi-V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776BC-1C87-404D-9409-4A74026A0EDD}" type="parTrans" cxnId="{86830CAD-368C-4399-BB6A-172643AC8A5B}">
      <dgm:prSet/>
      <dgm:spPr/>
      <dgm:t>
        <a:bodyPr/>
        <a:lstStyle/>
        <a:p>
          <a:endParaRPr lang="vi-VN"/>
        </a:p>
      </dgm:t>
    </dgm:pt>
    <dgm:pt modelId="{6E55C5EA-4E9E-4348-9A78-69B75952847C}" type="sibTrans" cxnId="{86830CAD-368C-4399-BB6A-172643AC8A5B}">
      <dgm:prSet/>
      <dgm:spPr/>
      <dgm:t>
        <a:bodyPr/>
        <a:lstStyle/>
        <a:p>
          <a:endParaRPr lang="vi-VN"/>
        </a:p>
      </dgm:t>
    </dgm:pt>
    <dgm:pt modelId="{4032676C-3D8B-4B9A-A42F-5F92D3B8718B}" type="pres">
      <dgm:prSet presAssocID="{9CDDC7ED-A171-4DD8-BE8C-3A2ED0B6AB86}" presName="Name0" presStyleCnt="0">
        <dgm:presLayoutVars>
          <dgm:chMax val="7"/>
          <dgm:chPref val="7"/>
          <dgm:dir/>
        </dgm:presLayoutVars>
      </dgm:prSet>
      <dgm:spPr/>
    </dgm:pt>
    <dgm:pt modelId="{A91F493D-63C7-4DAE-B436-A0841FBF3BFB}" type="pres">
      <dgm:prSet presAssocID="{9CDDC7ED-A171-4DD8-BE8C-3A2ED0B6AB86}" presName="Name1" presStyleCnt="0"/>
      <dgm:spPr/>
    </dgm:pt>
    <dgm:pt modelId="{310D6C3C-3573-436F-8E42-5497D8352F0F}" type="pres">
      <dgm:prSet presAssocID="{9CDDC7ED-A171-4DD8-BE8C-3A2ED0B6AB86}" presName="cycle" presStyleCnt="0"/>
      <dgm:spPr/>
    </dgm:pt>
    <dgm:pt modelId="{C1A6B172-C192-48D6-A77A-B9A3A3E2CEE9}" type="pres">
      <dgm:prSet presAssocID="{9CDDC7ED-A171-4DD8-BE8C-3A2ED0B6AB86}" presName="srcNode" presStyleLbl="node1" presStyleIdx="0" presStyleCnt="3"/>
      <dgm:spPr/>
    </dgm:pt>
    <dgm:pt modelId="{6096EF40-2DDA-4AF8-8DE1-7B3D34E7DAFA}" type="pres">
      <dgm:prSet presAssocID="{9CDDC7ED-A171-4DD8-BE8C-3A2ED0B6AB86}" presName="conn" presStyleLbl="parChTrans1D2" presStyleIdx="0" presStyleCnt="1"/>
      <dgm:spPr/>
    </dgm:pt>
    <dgm:pt modelId="{0EF83C48-3D73-47C2-87FF-E2850E748D44}" type="pres">
      <dgm:prSet presAssocID="{9CDDC7ED-A171-4DD8-BE8C-3A2ED0B6AB86}" presName="extraNode" presStyleLbl="node1" presStyleIdx="0" presStyleCnt="3"/>
      <dgm:spPr/>
    </dgm:pt>
    <dgm:pt modelId="{DC8E5C44-F2CA-4D85-8F59-FBEAF2FED75E}" type="pres">
      <dgm:prSet presAssocID="{9CDDC7ED-A171-4DD8-BE8C-3A2ED0B6AB86}" presName="dstNode" presStyleLbl="node1" presStyleIdx="0" presStyleCnt="3"/>
      <dgm:spPr/>
    </dgm:pt>
    <dgm:pt modelId="{57F8E9D6-002F-4E37-9B4F-D1ED6B869315}" type="pres">
      <dgm:prSet presAssocID="{6CB98578-9804-44A3-9B46-43F814795B78}" presName="text_1" presStyleLbl="node1" presStyleIdx="0" presStyleCnt="3" custLinFactNeighborX="-577" custLinFactNeighborY="4244">
        <dgm:presLayoutVars>
          <dgm:bulletEnabled val="1"/>
        </dgm:presLayoutVars>
      </dgm:prSet>
      <dgm:spPr/>
    </dgm:pt>
    <dgm:pt modelId="{CE12FD4D-F76E-4393-AC0E-05CDFE764DB8}" type="pres">
      <dgm:prSet presAssocID="{6CB98578-9804-44A3-9B46-43F814795B78}" presName="accent_1" presStyleCnt="0"/>
      <dgm:spPr/>
    </dgm:pt>
    <dgm:pt modelId="{6C248C93-681E-46BB-A1A9-47F0E2F29D80}" type="pres">
      <dgm:prSet presAssocID="{6CB98578-9804-44A3-9B46-43F814795B78}" presName="accentRepeatNode" presStyleLbl="solidFgAcc1" presStyleIdx="0" presStyleCnt="3"/>
      <dgm:spPr/>
    </dgm:pt>
    <dgm:pt modelId="{6EC2BBB3-DDC5-4F34-86EB-23350B370DA0}" type="pres">
      <dgm:prSet presAssocID="{9F85D620-85D0-4BE4-AF4D-7FF54CE86432}" presName="text_2" presStyleLbl="node1" presStyleIdx="1" presStyleCnt="3">
        <dgm:presLayoutVars>
          <dgm:bulletEnabled val="1"/>
        </dgm:presLayoutVars>
      </dgm:prSet>
      <dgm:spPr/>
    </dgm:pt>
    <dgm:pt modelId="{9D5077E8-A07A-4B91-BC81-CEFB8DE3CAB4}" type="pres">
      <dgm:prSet presAssocID="{9F85D620-85D0-4BE4-AF4D-7FF54CE86432}" presName="accent_2" presStyleCnt="0"/>
      <dgm:spPr/>
    </dgm:pt>
    <dgm:pt modelId="{2C3F1C5F-50C6-40C4-B99C-9F0EC3515C0F}" type="pres">
      <dgm:prSet presAssocID="{9F85D620-85D0-4BE4-AF4D-7FF54CE86432}" presName="accentRepeatNode" presStyleLbl="solidFgAcc1" presStyleIdx="1" presStyleCnt="3"/>
      <dgm:spPr/>
    </dgm:pt>
    <dgm:pt modelId="{814B90FD-509E-4070-BB83-AA611F4BB922}" type="pres">
      <dgm:prSet presAssocID="{C1C75C4D-248B-4F2A-B406-A1333648569F}" presName="text_3" presStyleLbl="node1" presStyleIdx="2" presStyleCnt="3">
        <dgm:presLayoutVars>
          <dgm:bulletEnabled val="1"/>
        </dgm:presLayoutVars>
      </dgm:prSet>
      <dgm:spPr/>
    </dgm:pt>
    <dgm:pt modelId="{D78F2850-356D-47A7-AB7E-9F63B72D91DC}" type="pres">
      <dgm:prSet presAssocID="{C1C75C4D-248B-4F2A-B406-A1333648569F}" presName="accent_3" presStyleCnt="0"/>
      <dgm:spPr/>
    </dgm:pt>
    <dgm:pt modelId="{672A1499-3DE8-407C-B215-C4C2EF08EE06}" type="pres">
      <dgm:prSet presAssocID="{C1C75C4D-248B-4F2A-B406-A1333648569F}" presName="accentRepeatNode" presStyleLbl="solidFgAcc1" presStyleIdx="2" presStyleCnt="3" custLinFactNeighborX="-7824" custLinFactNeighborY="7878"/>
      <dgm:spPr/>
    </dgm:pt>
  </dgm:ptLst>
  <dgm:cxnLst>
    <dgm:cxn modelId="{5C37D11F-BDB6-4A01-AB60-45A641AF7CFB}" srcId="{9CDDC7ED-A171-4DD8-BE8C-3A2ED0B6AB86}" destId="{6CB98578-9804-44A3-9B46-43F814795B78}" srcOrd="0" destOrd="0" parTransId="{9E637CD0-0DC7-4FA0-9ADB-598F6652EED8}" sibTransId="{2D9BE4DC-ED27-44FA-951F-951B490DADD5}"/>
    <dgm:cxn modelId="{F4C8285C-0DDE-4B76-B36F-983D6F5EFD14}" type="presOf" srcId="{2D9BE4DC-ED27-44FA-951F-951B490DADD5}" destId="{6096EF40-2DDA-4AF8-8DE1-7B3D34E7DAFA}" srcOrd="0" destOrd="0" presId="urn:microsoft.com/office/officeart/2008/layout/VerticalCurvedList"/>
    <dgm:cxn modelId="{856F7F56-9D21-4708-89A3-1DEE7F6174B9}" type="presOf" srcId="{9F85D620-85D0-4BE4-AF4D-7FF54CE86432}" destId="{6EC2BBB3-DDC5-4F34-86EB-23350B370DA0}" srcOrd="0" destOrd="0" presId="urn:microsoft.com/office/officeart/2008/layout/VerticalCurvedList"/>
    <dgm:cxn modelId="{E9D8F77C-69A3-4AD6-8FFB-04C569D0FD72}" type="presOf" srcId="{C1C75C4D-248B-4F2A-B406-A1333648569F}" destId="{814B90FD-509E-4070-BB83-AA611F4BB922}" srcOrd="0" destOrd="0" presId="urn:microsoft.com/office/officeart/2008/layout/VerticalCurvedList"/>
    <dgm:cxn modelId="{6BDF0D7E-D933-420A-9728-29BFBDF9EA02}" srcId="{9CDDC7ED-A171-4DD8-BE8C-3A2ED0B6AB86}" destId="{9F85D620-85D0-4BE4-AF4D-7FF54CE86432}" srcOrd="1" destOrd="0" parTransId="{0601C680-AFF2-4F73-97A0-E461F9135D07}" sibTransId="{A7B4C385-74D4-4347-AFE9-32D6AFAB32D8}"/>
    <dgm:cxn modelId="{80EDB5AB-ECDE-448D-8AC6-C776B9868578}" type="presOf" srcId="{9CDDC7ED-A171-4DD8-BE8C-3A2ED0B6AB86}" destId="{4032676C-3D8B-4B9A-A42F-5F92D3B8718B}" srcOrd="0" destOrd="0" presId="urn:microsoft.com/office/officeart/2008/layout/VerticalCurvedList"/>
    <dgm:cxn modelId="{86830CAD-368C-4399-BB6A-172643AC8A5B}" srcId="{9CDDC7ED-A171-4DD8-BE8C-3A2ED0B6AB86}" destId="{C1C75C4D-248B-4F2A-B406-A1333648569F}" srcOrd="2" destOrd="0" parTransId="{09E776BC-1C87-404D-9409-4A74026A0EDD}" sibTransId="{6E55C5EA-4E9E-4348-9A78-69B75952847C}"/>
    <dgm:cxn modelId="{817790E3-0384-451B-B4C6-3E2B08A09C5B}" type="presOf" srcId="{6CB98578-9804-44A3-9B46-43F814795B78}" destId="{57F8E9D6-002F-4E37-9B4F-D1ED6B869315}" srcOrd="0" destOrd="0" presId="urn:microsoft.com/office/officeart/2008/layout/VerticalCurvedList"/>
    <dgm:cxn modelId="{86B3CB8D-CFFF-4F15-A939-6EEDB63494BA}" type="presParOf" srcId="{4032676C-3D8B-4B9A-A42F-5F92D3B8718B}" destId="{A91F493D-63C7-4DAE-B436-A0841FBF3BFB}" srcOrd="0" destOrd="0" presId="urn:microsoft.com/office/officeart/2008/layout/VerticalCurvedList"/>
    <dgm:cxn modelId="{AA339466-01F5-42E8-83AF-885D343F4B8D}" type="presParOf" srcId="{A91F493D-63C7-4DAE-B436-A0841FBF3BFB}" destId="{310D6C3C-3573-436F-8E42-5497D8352F0F}" srcOrd="0" destOrd="0" presId="urn:microsoft.com/office/officeart/2008/layout/VerticalCurvedList"/>
    <dgm:cxn modelId="{F616CAF7-4A9B-4AC5-AE99-E26F249C94A4}" type="presParOf" srcId="{310D6C3C-3573-436F-8E42-5497D8352F0F}" destId="{C1A6B172-C192-48D6-A77A-B9A3A3E2CEE9}" srcOrd="0" destOrd="0" presId="urn:microsoft.com/office/officeart/2008/layout/VerticalCurvedList"/>
    <dgm:cxn modelId="{84ADC728-0A1E-4971-8F2F-E20CC7011A7D}" type="presParOf" srcId="{310D6C3C-3573-436F-8E42-5497D8352F0F}" destId="{6096EF40-2DDA-4AF8-8DE1-7B3D34E7DAFA}" srcOrd="1" destOrd="0" presId="urn:microsoft.com/office/officeart/2008/layout/VerticalCurvedList"/>
    <dgm:cxn modelId="{B70C1239-F3A0-47FD-9C82-602E16F0F68E}" type="presParOf" srcId="{310D6C3C-3573-436F-8E42-5497D8352F0F}" destId="{0EF83C48-3D73-47C2-87FF-E2850E748D44}" srcOrd="2" destOrd="0" presId="urn:microsoft.com/office/officeart/2008/layout/VerticalCurvedList"/>
    <dgm:cxn modelId="{084B4C4F-E17D-4AB1-A25E-B92EDD5E57E5}" type="presParOf" srcId="{310D6C3C-3573-436F-8E42-5497D8352F0F}" destId="{DC8E5C44-F2CA-4D85-8F59-FBEAF2FED75E}" srcOrd="3" destOrd="0" presId="urn:microsoft.com/office/officeart/2008/layout/VerticalCurvedList"/>
    <dgm:cxn modelId="{4D78F42C-8E21-43F4-B86C-7DADD659AAA9}" type="presParOf" srcId="{A91F493D-63C7-4DAE-B436-A0841FBF3BFB}" destId="{57F8E9D6-002F-4E37-9B4F-D1ED6B869315}" srcOrd="1" destOrd="0" presId="urn:microsoft.com/office/officeart/2008/layout/VerticalCurvedList"/>
    <dgm:cxn modelId="{3AA33527-4EFA-491E-81B6-89C6E09007FF}" type="presParOf" srcId="{A91F493D-63C7-4DAE-B436-A0841FBF3BFB}" destId="{CE12FD4D-F76E-4393-AC0E-05CDFE764DB8}" srcOrd="2" destOrd="0" presId="urn:microsoft.com/office/officeart/2008/layout/VerticalCurvedList"/>
    <dgm:cxn modelId="{6B21AD1C-783C-45CE-95D0-BD51C440DAED}" type="presParOf" srcId="{CE12FD4D-F76E-4393-AC0E-05CDFE764DB8}" destId="{6C248C93-681E-46BB-A1A9-47F0E2F29D80}" srcOrd="0" destOrd="0" presId="urn:microsoft.com/office/officeart/2008/layout/VerticalCurvedList"/>
    <dgm:cxn modelId="{DEB3054E-F4A7-46AE-856D-525119F20494}" type="presParOf" srcId="{A91F493D-63C7-4DAE-B436-A0841FBF3BFB}" destId="{6EC2BBB3-DDC5-4F34-86EB-23350B370DA0}" srcOrd="3" destOrd="0" presId="urn:microsoft.com/office/officeart/2008/layout/VerticalCurvedList"/>
    <dgm:cxn modelId="{33E59CBC-032E-4998-86AD-6A7FB0AAF22A}" type="presParOf" srcId="{A91F493D-63C7-4DAE-B436-A0841FBF3BFB}" destId="{9D5077E8-A07A-4B91-BC81-CEFB8DE3CAB4}" srcOrd="4" destOrd="0" presId="urn:microsoft.com/office/officeart/2008/layout/VerticalCurvedList"/>
    <dgm:cxn modelId="{D588AE3D-A62F-4BD1-96B6-33FE406F6198}" type="presParOf" srcId="{9D5077E8-A07A-4B91-BC81-CEFB8DE3CAB4}" destId="{2C3F1C5F-50C6-40C4-B99C-9F0EC3515C0F}" srcOrd="0" destOrd="0" presId="urn:microsoft.com/office/officeart/2008/layout/VerticalCurvedList"/>
    <dgm:cxn modelId="{438E8674-BB10-4416-8E6B-D9B124C43451}" type="presParOf" srcId="{A91F493D-63C7-4DAE-B436-A0841FBF3BFB}" destId="{814B90FD-509E-4070-BB83-AA611F4BB922}" srcOrd="5" destOrd="0" presId="urn:microsoft.com/office/officeart/2008/layout/VerticalCurvedList"/>
    <dgm:cxn modelId="{ABE0881F-624A-4DD3-A9AE-DAFD67CF828D}" type="presParOf" srcId="{A91F493D-63C7-4DAE-B436-A0841FBF3BFB}" destId="{D78F2850-356D-47A7-AB7E-9F63B72D91DC}" srcOrd="6" destOrd="0" presId="urn:microsoft.com/office/officeart/2008/layout/VerticalCurvedList"/>
    <dgm:cxn modelId="{80849F77-CAC4-448A-8129-07D6B56E00DB}" type="presParOf" srcId="{D78F2850-356D-47A7-AB7E-9F63B72D91DC}" destId="{672A1499-3DE8-407C-B215-C4C2EF08E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6EF40-2DDA-4AF8-8DE1-7B3D34E7DAFA}">
      <dsp:nvSpPr>
        <dsp:cNvPr id="0" name=""/>
        <dsp:cNvSpPr/>
      </dsp:nvSpPr>
      <dsp:spPr>
        <a:xfrm>
          <a:off x="-4820892" y="-738850"/>
          <a:ext cx="5741949" cy="5741949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8E9D6-002F-4E37-9B4F-D1ED6B869315}">
      <dsp:nvSpPr>
        <dsp:cNvPr id="0" name=""/>
        <dsp:cNvSpPr/>
      </dsp:nvSpPr>
      <dsp:spPr>
        <a:xfrm>
          <a:off x="545303" y="462619"/>
          <a:ext cx="8157915" cy="852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4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Chu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vi-V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303" y="462619"/>
        <a:ext cx="8157915" cy="852849"/>
      </dsp:txXfrm>
    </dsp:sp>
    <dsp:sp modelId="{6C248C93-681E-46BB-A1A9-47F0E2F29D80}">
      <dsp:nvSpPr>
        <dsp:cNvPr id="0" name=""/>
        <dsp:cNvSpPr/>
      </dsp:nvSpPr>
      <dsp:spPr>
        <a:xfrm>
          <a:off x="59343" y="319818"/>
          <a:ext cx="1066062" cy="1066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2BBB3-DDC5-4F34-86EB-23350B370DA0}">
      <dsp:nvSpPr>
        <dsp:cNvPr id="0" name=""/>
        <dsp:cNvSpPr/>
      </dsp:nvSpPr>
      <dsp:spPr>
        <a:xfrm>
          <a:off x="902385" y="1705699"/>
          <a:ext cx="7847904" cy="852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4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lang="vi-V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385" y="1705699"/>
        <a:ext cx="7847904" cy="852849"/>
      </dsp:txXfrm>
    </dsp:sp>
    <dsp:sp modelId="{2C3F1C5F-50C6-40C4-B99C-9F0EC3515C0F}">
      <dsp:nvSpPr>
        <dsp:cNvPr id="0" name=""/>
        <dsp:cNvSpPr/>
      </dsp:nvSpPr>
      <dsp:spPr>
        <a:xfrm>
          <a:off x="369354" y="1599093"/>
          <a:ext cx="1066062" cy="1066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B90FD-509E-4070-BB83-AA611F4BB922}">
      <dsp:nvSpPr>
        <dsp:cNvPr id="0" name=""/>
        <dsp:cNvSpPr/>
      </dsp:nvSpPr>
      <dsp:spPr>
        <a:xfrm>
          <a:off x="592374" y="2984973"/>
          <a:ext cx="8157915" cy="852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94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Ung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tránh</a:t>
          </a:r>
          <a:endParaRPr lang="vi-V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374" y="2984973"/>
        <a:ext cx="8157915" cy="852849"/>
      </dsp:txXfrm>
    </dsp:sp>
    <dsp:sp modelId="{672A1499-3DE8-407C-B215-C4C2EF08EE06}">
      <dsp:nvSpPr>
        <dsp:cNvPr id="0" name=""/>
        <dsp:cNvSpPr/>
      </dsp:nvSpPr>
      <dsp:spPr>
        <a:xfrm>
          <a:off x="0" y="2962351"/>
          <a:ext cx="1066062" cy="1066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titleslideimage">
            <a:extLst>
              <a:ext uri="{FF2B5EF4-FFF2-40B4-BE49-F238E27FC236}">
                <a16:creationId xmlns:a16="http://schemas.microsoft.com/office/drawing/2014/main" id="{255C394D-B3CE-42A7-9839-F41B8983E0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7CA836FE-21FD-4874-B4FB-98ACBA3309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FE2559D-9CB1-4096-8A74-5A76F26647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6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F693-766C-483D-BAED-2650500C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CE49-243B-4778-A6DD-77A0791A2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8322-1488-460A-A8B1-FE1D51AF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D98D-3F70-49AE-9839-93767C3B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6F93-C000-4F31-9F60-B72D1690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0633-6BFE-44D4-96CD-4B625F9019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84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5CA75-C41F-4451-B777-2B6D573E2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0C9C3-6A2D-4640-925B-8E336152C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A31A9-C31C-477A-A437-A999DD76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EE080-F0F9-4778-BE25-1E49FFAA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B246-1862-441F-A466-2549EDC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2A3D6-5006-46A8-9385-DA31577B1F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64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2FB6-9B95-4F1F-8AE1-294DE56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4BE01-3D01-4E95-99BE-F9A16947E7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B092B-4CAE-453B-9171-23E7F51D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3F1B8-BA94-4D35-B408-4EC0BBDC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04638-5183-48EF-AEE8-01C47DBB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2E9B5-AACE-4B38-95C5-5BC9B821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3E235D-D042-4FAC-BBB8-A84DB45AEC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952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4589-81C4-43A5-9569-80451E67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1579-67F9-4EC5-B949-6A6678D6B2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FB48A912-0D4C-4411-99AB-324C4BCC190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1827-D961-4A5A-8487-9265E37C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525B-6652-4F23-81B8-DA1470BE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5BDD7-9669-41B5-9167-94399364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47C0F-4564-40B9-96D7-F64E8CBE15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46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9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55C5-3DEC-412D-AEF8-0F45B012B64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49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D7D-6E7B-4087-B373-017CE57929D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044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E93D-289F-451A-B254-473919E2BD9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573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E3B-4A4A-47E0-8E2E-2EFB7C0F099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405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9DFE-A264-4F0D-8675-0BBF10C05A5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6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BC51-2711-4451-9022-86631047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FEA7-B1F5-44B4-BC26-AF99C9C0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AE43D-2997-4829-8CE6-5D566461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C21E0-3858-456A-9254-9426088B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ACA63-63FC-4E05-80C7-05F9D49E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55C5-3DEC-412D-AEF8-0F45B012B6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2708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CE0C-0185-41D5-B298-1E626911D6A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8254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A197-B2E8-40EA-99C3-2DE09C375B3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0478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A19-749D-449F-8AC9-1D485FAABF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4431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039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556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98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4657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314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2765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0633-6BFE-44D4-96CD-4B625F9019F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94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D0D7-6943-4C0D-A622-9EFEE63E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0CAD-0120-43EB-8C61-113983338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5E96-6340-4369-A1CD-2D1314CE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2366A-B9F0-4AFA-9DC5-6213F5AE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341C3-EF94-46C4-9E0B-6511696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5D7D-6E7B-4087-B373-017CE57929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54679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A3D6-5006-46A8-9385-DA31577B1FB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980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2FB6-9B95-4F1F-8AE1-294DE56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4BE01-3D01-4E95-99BE-F9A16947E7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B092B-4CAE-453B-9171-23E7F51D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3F1B8-BA94-4D35-B408-4EC0BBDC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04638-5183-48EF-AEE8-01C47DBB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2E9B5-AACE-4B38-95C5-5BC9B821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3E235D-D042-4FAC-BBB8-A84DB45AEC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984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4589-81C4-43A5-9569-80451E67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1579-67F9-4EC5-B949-6A6678D6B2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FB48A912-0D4C-4411-99AB-324C4BCC190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1827-D961-4A5A-8487-9265E37C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525B-6652-4F23-81B8-DA1470BE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5BDD7-9669-41B5-9167-94399364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47C0F-4564-40B9-96D7-F64E8CBE15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58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DF1-60D6-49FA-8CFA-BBDCCA73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40D8-5253-4970-BE9E-725FBBB56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7F322-A4B5-4AC1-8832-E9AC398D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EF98F-5890-45EA-86E1-E05F1206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B64AA-2DF2-4A17-8CDB-B496A157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7DF57-1192-4E15-AE1E-54578C7A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3E93D-289F-451A-B254-473919E2BD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267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A814-08A8-4576-ACE6-7B0C8648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56F5E-6BF7-408E-A047-4E4637793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DBB41-81C3-40D5-AC60-0FB094E12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7D658-4814-494F-B734-633AEDED5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BB1CB-47C6-4CC6-A79F-C4B048430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A6D31-8567-443E-8143-695D6C5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B8491-60C7-488C-B796-483F0B72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C8717-5092-4C09-A66B-EBFACADD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A9E3B-4A4A-47E0-8E2E-2EFB7C0F09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274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E916-421E-49CA-82B8-AAABA3B7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03CDC-ED87-4D51-AC69-1C95072E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842C-64E5-4849-B0AF-6795FB32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8632D-E0EE-479D-8241-777AFC3C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9DFE-A264-4F0D-8675-0BBF10C05A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9400F-33B3-4E3B-A19E-94D602A2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18C57-E355-449E-9680-159E8C6F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5CA99-B8B8-492B-83E6-7B2733F0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CE0C-0185-41D5-B298-1E626911D6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17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8AE1-4AAC-4E31-B54C-3E706420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A43A-02D5-4DAD-A66A-87B23098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11CF0-B46C-44E9-92F2-341889F1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48BBC-1F73-49D8-B927-ED9592E3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DF7-4F70-42F9-B7C7-165D3288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FBF46-7A54-4644-8E95-647C4746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A197-B2E8-40EA-99C3-2DE09C375B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738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7CE9-1BB4-4769-A8C2-E79BAE55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219FD-9D83-4F19-97A4-A6F551399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19067-70C1-44A5-8CC2-838F0310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C53-9D46-410B-98D0-FAF9A631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2F4F9-C4CC-435C-BAB4-E36BCC8A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1F67A-D963-47B4-A30B-E20BC180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FA19-749D-449F-8AC9-1D485FAABF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009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2ndslideimage">
            <a:extLst>
              <a:ext uri="{FF2B5EF4-FFF2-40B4-BE49-F238E27FC236}">
                <a16:creationId xmlns:a16="http://schemas.microsoft.com/office/drawing/2014/main" id="{2306A94B-7F74-4BB9-A2AC-4BEA7956B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9079A75-C639-455F-968A-053A2B14E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BFF971-6D90-4D7B-8DAE-976A66DAC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FB6D18E-B736-4C13-8E62-8558252CBC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anose="02020603050405020304" pitchFamily="18" charset="0"/>
              </a:defRPr>
            </a:lvl1pPr>
          </a:lstStyle>
          <a:p>
            <a:endParaRPr lang="en-US" altLang="vi-VN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3DB1038-98BB-41E6-9B02-625268EAE9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anose="02020603050405020304" pitchFamily="18" charset="0"/>
              </a:defRPr>
            </a:lvl1pPr>
          </a:lstStyle>
          <a:p>
            <a:endParaRPr lang="en-US" altLang="vi-VN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1C4A00E-23A5-4EBA-BE11-1F5B0219B9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anose="02020603050405020304" pitchFamily="18" charset="0"/>
              </a:defRPr>
            </a:lvl1pPr>
          </a:lstStyle>
          <a:p>
            <a:fld id="{FCF811A0-43B0-4462-AB86-5A7A2E1056F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anose="020B05020201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11A0-43B0-4462-AB86-5A7A2E1056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2366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8E79867-56E7-4CC9-B79F-2B1B66C330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vi-VN" dirty="0"/>
              <a:t>State the significance of Black History Month</a:t>
            </a:r>
          </a:p>
          <a:p>
            <a:r>
              <a:rPr lang="en-US" altLang="vi-VN" dirty="0"/>
              <a:t>Tell what Black History Month means to you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D4F6E0C-3440-435B-8207-AF612F4C289A}"/>
              </a:ext>
            </a:extLst>
          </p:cNvPr>
          <p:cNvSpPr/>
          <p:nvPr/>
        </p:nvSpPr>
        <p:spPr>
          <a:xfrm>
            <a:off x="-144524" y="188640"/>
            <a:ext cx="9433048" cy="41954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….?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Ung thư là gì?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0B88E-E9E3-4C4A-B167-250A3B2E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76656"/>
            <a:ext cx="1781175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6CA0B-D437-4F45-B4E4-43CB0AAE3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63" y="3645024"/>
            <a:ext cx="3917079" cy="27985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615493" y="8140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Chu </a:t>
            </a:r>
            <a:r>
              <a:rPr lang="en-US" sz="2400" b="1" dirty="0" err="1"/>
              <a:t>kì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8E8AB-69DC-4463-85BC-ECA96D08A7BA}"/>
              </a:ext>
            </a:extLst>
          </p:cNvPr>
          <p:cNvSpPr txBox="1"/>
          <p:nvPr/>
        </p:nvSpPr>
        <p:spPr>
          <a:xfrm>
            <a:off x="899592" y="1240697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2.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giai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chu </a:t>
            </a:r>
            <a:r>
              <a:rPr lang="en-US" b="1" dirty="0" err="1"/>
              <a:t>kì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r>
              <a:rPr lang="en-US" b="1" dirty="0"/>
              <a:t> </a:t>
            </a:r>
            <a:r>
              <a:rPr lang="en-US" b="1" dirty="0" err="1"/>
              <a:t>bào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AE849-179C-4DFF-8B9B-33EF86AD7A1C}"/>
              </a:ext>
            </a:extLst>
          </p:cNvPr>
          <p:cNvSpPr txBox="1"/>
          <p:nvPr/>
        </p:nvSpPr>
        <p:spPr>
          <a:xfrm>
            <a:off x="251520" y="1688033"/>
            <a:ext cx="511256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2 -4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–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AD0F3-F82F-404C-897C-4120BB068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6022"/>
            <a:ext cx="4294132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615494" y="903203"/>
            <a:ext cx="89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c</a:t>
            </a:r>
            <a:r>
              <a:rPr lang="vi-VN" sz="2400" b="1" dirty="0"/>
              <a:t>ơ</a:t>
            </a:r>
            <a:r>
              <a:rPr lang="en-US" sz="2400" b="1" dirty="0"/>
              <a:t> </a:t>
            </a:r>
            <a:r>
              <a:rPr lang="en-US" sz="2400" b="1" dirty="0" err="1"/>
              <a:t>chế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endParaRPr lang="vi-VN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2875B-27FF-4E5F-B8D1-6B847B43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4604"/>
            <a:ext cx="9179511" cy="36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B0BF09-5F9E-49E3-80DC-63D7FEA4C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55810"/>
              </p:ext>
            </p:extLst>
          </p:nvPr>
        </p:nvGraphicFramePr>
        <p:xfrm>
          <a:off x="251520" y="908720"/>
          <a:ext cx="6048672" cy="55144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38891">
                  <a:extLst>
                    <a:ext uri="{9D8B030D-6E8A-4147-A177-3AD203B41FA5}">
                      <a16:colId xmlns:a16="http://schemas.microsoft.com/office/drawing/2014/main" val="1790796366"/>
                    </a:ext>
                  </a:extLst>
                </a:gridCol>
                <a:gridCol w="4609781">
                  <a:extLst>
                    <a:ext uri="{9D8B030D-6E8A-4147-A177-3AD203B41FA5}">
                      <a16:colId xmlns:a16="http://schemas.microsoft.com/office/drawing/2014/main" val="2786038334"/>
                    </a:ext>
                  </a:extLst>
                </a:gridCol>
              </a:tblGrid>
              <a:tr h="1178895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kỳ của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vi-V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vi-V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981907"/>
                  </a:ext>
                </a:extLst>
              </a:tr>
              <a:tr h="11830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vi-V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Thoi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382598"/>
                  </a:ext>
                </a:extLst>
              </a:tr>
              <a:tr h="90957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vi-V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co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51184"/>
                  </a:ext>
                </a:extLst>
              </a:tr>
              <a:tr h="73065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sau</a:t>
                      </a:r>
                      <a:endParaRPr lang="vi-VN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273766"/>
                  </a:ext>
                </a:extLst>
              </a:tr>
              <a:tr h="1423593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vi-VN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-Thoi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21898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36BF8F9-608B-4313-A9B4-88403531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7002" y="2155846"/>
            <a:ext cx="6490187" cy="2555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F7C32-3764-4328-A578-75C120010B4F}"/>
              </a:ext>
            </a:extLst>
          </p:cNvPr>
          <p:cNvSpPr txBox="1"/>
          <p:nvPr/>
        </p:nvSpPr>
        <p:spPr>
          <a:xfrm>
            <a:off x="144016" y="260648"/>
            <a:ext cx="61561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8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2BC8D5D-3F3A-4A90-8F3C-3C21267D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15960"/>
            <a:ext cx="8568952" cy="19389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 TV: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 ĐV: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kumimoji="0" lang="vi-VN" altLang="vi-V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2n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(2n).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474C7-3479-49F0-B758-B2CAAD14F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505941"/>
            <a:ext cx="6156684" cy="38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8833142-08DF-4FA8-A733-83354BDD4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44F7C-33BE-43C7-A424-8AB7277E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36" y="3253943"/>
            <a:ext cx="4782510" cy="3185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61BA0-0847-42B7-9F00-8F578C09F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68" y="418831"/>
            <a:ext cx="3568700" cy="2772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0A0BE-BA88-44CB-95DC-ACE6B528B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" y="418831"/>
            <a:ext cx="4714816" cy="2772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ED433F-9AD4-4851-AD17-6B248AD1E066}"/>
              </a:ext>
            </a:extLst>
          </p:cNvPr>
          <p:cNvSpPr txBox="1"/>
          <p:nvPr/>
        </p:nvSpPr>
        <p:spPr>
          <a:xfrm>
            <a:off x="107504" y="3440097"/>
            <a:ext cx="406243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180465" y="882529"/>
            <a:ext cx="89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Ung </a:t>
            </a:r>
            <a:r>
              <a:rPr lang="en-US" sz="2400" b="1" dirty="0" err="1"/>
              <a:t>th</a:t>
            </a:r>
            <a:r>
              <a:rPr lang="vi-VN" sz="2400" b="1" dirty="0"/>
              <a:t>ư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phòng</a:t>
            </a:r>
            <a:r>
              <a:rPr lang="en-US" sz="2400" b="1" dirty="0"/>
              <a:t> </a:t>
            </a:r>
            <a:r>
              <a:rPr lang="en-US" sz="2400" b="1" dirty="0" err="1"/>
              <a:t>tránh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7F7B9-E658-4F01-8506-EE10FC6867F0}"/>
              </a:ext>
            </a:extLst>
          </p:cNvPr>
          <p:cNvSpPr txBox="1"/>
          <p:nvPr/>
        </p:nvSpPr>
        <p:spPr>
          <a:xfrm>
            <a:off x="611560" y="1403106"/>
            <a:ext cx="7844938" cy="224676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5225F-1A49-4D77-BE20-4ED6ED053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08788"/>
            <a:ext cx="5436111" cy="31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615494" y="903203"/>
            <a:ext cx="89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Ung </a:t>
            </a:r>
            <a:r>
              <a:rPr lang="en-US" sz="2400" b="1" dirty="0" err="1"/>
              <a:t>th</a:t>
            </a:r>
            <a:r>
              <a:rPr lang="vi-VN" sz="2400" b="1" dirty="0"/>
              <a:t>ư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phòng</a:t>
            </a:r>
            <a:r>
              <a:rPr lang="en-US" sz="2400" b="1" dirty="0"/>
              <a:t> </a:t>
            </a:r>
            <a:r>
              <a:rPr lang="en-US" sz="2400" b="1" dirty="0" err="1"/>
              <a:t>tránh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7F7B9-E658-4F01-8506-EE10FC6867F0}"/>
              </a:ext>
            </a:extLst>
          </p:cNvPr>
          <p:cNvSpPr txBox="1"/>
          <p:nvPr/>
        </p:nvSpPr>
        <p:spPr>
          <a:xfrm>
            <a:off x="683568" y="1364167"/>
            <a:ext cx="7844938" cy="234532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DE547-A856-471E-843D-A29DB7D6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49" y="3801818"/>
            <a:ext cx="6629975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C414E-48DD-47E0-B93E-F8C0F4FCE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15280-E844-4729-A998-7E56453DB4B0}"/>
              </a:ext>
            </a:extLst>
          </p:cNvPr>
          <p:cNvSpPr txBox="1"/>
          <p:nvPr/>
        </p:nvSpPr>
        <p:spPr>
          <a:xfrm>
            <a:off x="457200" y="895805"/>
            <a:ext cx="89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Ung </a:t>
            </a:r>
            <a:r>
              <a:rPr lang="en-US" sz="2400" b="1" dirty="0" err="1"/>
              <a:t>th</a:t>
            </a:r>
            <a:r>
              <a:rPr lang="vi-VN" sz="2400" b="1" dirty="0"/>
              <a:t>ư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phòng</a:t>
            </a:r>
            <a:r>
              <a:rPr lang="en-US" sz="2400" b="1" dirty="0"/>
              <a:t> </a:t>
            </a:r>
            <a:r>
              <a:rPr lang="en-US" sz="2400" b="1" dirty="0" err="1"/>
              <a:t>tránh</a:t>
            </a:r>
            <a:endParaRPr lang="vi-VN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0D4DC-39A9-480F-BC90-654E0DAC5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r="-935"/>
          <a:stretch/>
        </p:blipFill>
        <p:spPr>
          <a:xfrm>
            <a:off x="539552" y="1700808"/>
            <a:ext cx="8064896" cy="48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F028-1DC4-41B7-B60D-14ED7380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824738"/>
            <a:ext cx="2592288" cy="73205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C4814-5C50-4A1B-B86D-21478E3760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576" y="2356574"/>
            <a:ext cx="7776864" cy="3376682"/>
          </a:xfrm>
        </p:spPr>
        <p:txBody>
          <a:bodyPr/>
          <a:lstStyle/>
          <a:p>
            <a:r>
              <a:rPr lang="vi-VN" sz="2400" b="1" dirty="0"/>
              <a:t>Câu 1:</a:t>
            </a:r>
            <a:r>
              <a:rPr lang="vi-VN" sz="2400" dirty="0"/>
              <a:t> Điều gì xảy ra với 1 tế bào nếu không vượt qua được điểm kiểm soát G1?</a:t>
            </a:r>
          </a:p>
          <a:p>
            <a:r>
              <a:rPr lang="vi-VN" sz="2400" b="1" dirty="0"/>
              <a:t>Câu 2</a:t>
            </a:r>
            <a:r>
              <a:rPr lang="vi-VN" sz="2400" dirty="0"/>
              <a:t>: Trong nguyên phân, vì sao 2 tế bào mới sinh ra có bộ NST giống nhau và giống với tế bào ban đầu?</a:t>
            </a:r>
          </a:p>
          <a:p>
            <a:r>
              <a:rPr lang="vi-VN" sz="2400" b="1" dirty="0"/>
              <a:t>Câu 3:</a:t>
            </a:r>
            <a:r>
              <a:rPr lang="vi-VN" sz="2400" dirty="0"/>
              <a:t> Nguyên nhân khiến số ngươi mắc và tử vong vì ung thư ở Việt Nam tăng nhanh là gì?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6" name="Online Image Placeholder 5">
            <a:extLst>
              <a:ext uri="{FF2B5EF4-FFF2-40B4-BE49-F238E27FC236}">
                <a16:creationId xmlns:a16="http://schemas.microsoft.com/office/drawing/2014/main" id="{38470CFB-3E21-4094-AE68-A20BFBA55BA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200"/>
            <a:ext cx="2005965" cy="1504474"/>
          </a:xfrm>
        </p:spPr>
      </p:pic>
    </p:spTree>
    <p:extLst>
      <p:ext uri="{BB962C8B-B14F-4D97-AF65-F5344CB8AC3E}">
        <p14:creationId xmlns:p14="http://schemas.microsoft.com/office/powerpoint/2010/main" val="35409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AF44B-8DBE-41DF-B46B-6E646F02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640960" cy="10320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gì xảy ra với 1 tế bào nếu không vượt qua được điểm kiểm soát G1?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A765D6-66C1-442E-AA99-1FBB110B2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2132856"/>
            <a:ext cx="4536504" cy="42180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chia).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Go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G1.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309CA-B77A-4341-8090-A43B36EDD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8855"/>
            <a:ext cx="4505915" cy="373791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79B450-B0D1-4FB0-A12E-F03D1ED2A5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548680"/>
            <a:ext cx="8568952" cy="4228703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vi-VN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altLang="vi-VN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br>
              <a:rPr lang="en-US" alt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br>
              <a:rPr lang="en-US" altLang="vi-V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br>
              <a:rPr lang="en-US" altLang="vi-VN" sz="4400" b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KÌ TẾ BÀO VÀ NGUYÊN PHÂN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7D8519-C07F-459A-B5B5-DC1CD4C2C8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5301208"/>
            <a:ext cx="6620968" cy="8614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vi-VN" sz="1400" dirty="0"/>
              <a:t>[Your Name]</a:t>
            </a:r>
          </a:p>
          <a:p>
            <a:pPr>
              <a:lnSpc>
                <a:spcPct val="80000"/>
              </a:lnSpc>
            </a:pPr>
            <a:r>
              <a:rPr lang="en-US" altLang="vi-VN" sz="1400" dirty="0"/>
              <a:t>[Your Teacher’s Name]</a:t>
            </a:r>
          </a:p>
          <a:p>
            <a:pPr>
              <a:lnSpc>
                <a:spcPct val="80000"/>
              </a:lnSpc>
            </a:pPr>
            <a:r>
              <a:rPr lang="en-US" altLang="vi-VN" sz="1400" dirty="0"/>
              <a:t>[Your School]</a:t>
            </a:r>
          </a:p>
          <a:p>
            <a:pPr>
              <a:lnSpc>
                <a:spcPct val="80000"/>
              </a:lnSpc>
            </a:pPr>
            <a:r>
              <a:rPr lang="en-US" altLang="vi-VN" sz="1400" dirty="0"/>
              <a:t>[Your Grade]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AF44B-8DBE-41DF-B46B-6E646F02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60847"/>
            <a:ext cx="8640960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Trong nguyên phân, vì sao 2 tế bào mới sinh ra có bộ NST giống nhau và giống với tế bào ban đầu?</a:t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A765D6-66C1-442E-AA99-1FBB110B2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5373216"/>
            <a:ext cx="8352928" cy="10801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cromatid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NST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77060-5F70-4F04-832F-CD9349023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8322"/>
            <a:ext cx="7236296" cy="28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47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AF44B-8DBE-41DF-B46B-6E646F02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640960" cy="10801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 khiến số ngươi mắc và tử vong vì ung thư ở Việt Nam tăng nhanh là gì?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BDF903-2198-4E52-A426-311EC68A4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624736" cy="4544714"/>
          </a:xfrm>
        </p:spPr>
      </p:pic>
    </p:spTree>
    <p:extLst>
      <p:ext uri="{BB962C8B-B14F-4D97-AF65-F5344CB8AC3E}">
        <p14:creationId xmlns:p14="http://schemas.microsoft.com/office/powerpoint/2010/main" val="8804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4569B6-9F28-462E-9C5D-297DFDF1F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3768" y="764704"/>
            <a:ext cx="4032448" cy="8031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01AEC2-0547-480C-880D-5669B78E1F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630" y="2420888"/>
            <a:ext cx="7812810" cy="295232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/>
          </a:bodyPr>
          <a:lstStyle/>
          <a:p>
            <a:r>
              <a:rPr lang="vi-VN" sz="2400" b="1" dirty="0"/>
              <a:t>Câu 1:</a:t>
            </a:r>
            <a:r>
              <a:rPr lang="vi-VN" sz="2400" dirty="0"/>
              <a:t> Từ một đoạn thân cây của cây hoa hồng có thể tạo nên một cây hoa hồng mới là nhờ hoạt động sống nào của tế bào?</a:t>
            </a:r>
          </a:p>
          <a:p>
            <a:r>
              <a:rPr lang="vi-VN" sz="2400" b="1" dirty="0"/>
              <a:t>Câu 2</a:t>
            </a:r>
            <a:r>
              <a:rPr lang="vi-VN" sz="2400" dirty="0"/>
              <a:t>: Nhiều người cho rằng ung thư là bệnh nan y nhưng hoa học phát triển đã mở ra nhiều biện pháp chữa trị hiệu quả. Em hãy tìm hiểu những biện pháp đó?</a:t>
            </a:r>
          </a:p>
          <a:p>
            <a:r>
              <a:rPr lang="vi-VN" sz="2400" b="1" dirty="0"/>
              <a:t>Câu 3:</a:t>
            </a:r>
            <a:r>
              <a:rPr lang="vi-VN" sz="2400" dirty="0"/>
              <a:t> Tìm hiểu thông tin về bệnh ung thư ở địa phương em. Làm thế nào phóng tránh ung thư hiệu quả? ( BTVN)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3EE17-4001-49C3-A51C-8A6682116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" y="16032"/>
            <a:ext cx="2036893" cy="203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95E7-52BB-4BB5-AF78-5D8F41D3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3E997-9FEC-4718-828C-7976D2A4D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542942"/>
            <a:ext cx="8712968" cy="3772116"/>
          </a:xfrm>
        </p:spPr>
      </p:pic>
    </p:spTree>
    <p:extLst>
      <p:ext uri="{BB962C8B-B14F-4D97-AF65-F5344CB8AC3E}">
        <p14:creationId xmlns:p14="http://schemas.microsoft.com/office/powerpoint/2010/main" val="3417722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AC5BD8-FF53-4FC2-BDE2-884A4C854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0697" y="342240"/>
            <a:ext cx="7055380" cy="1400530"/>
          </a:xfrm>
        </p:spPr>
        <p:txBody>
          <a:bodyPr/>
          <a:lstStyle/>
          <a:p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DCE21C9-FCEB-49CB-9310-170813FB8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629292"/>
              </p:ext>
            </p:extLst>
          </p:nvPr>
        </p:nvGraphicFramePr>
        <p:xfrm>
          <a:off x="335360" y="1700808"/>
          <a:ext cx="880864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1707F4-75B1-45A6-AB3C-623DE30C8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710" y="2276872"/>
            <a:ext cx="834608" cy="625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788EF-9018-44F8-8EBF-10FEA4120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0" y="3538669"/>
            <a:ext cx="855820" cy="603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74B3B-92C4-442F-9738-C63E71B18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2" y="4869160"/>
            <a:ext cx="716142" cy="7161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27DD414A-0291-4BEC-8BFD-D4484C577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412" y="332656"/>
            <a:ext cx="8229600" cy="201622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dirty="0"/>
            </a:br>
            <a:endParaRPr lang="en-US" altLang="vi-VN" dirty="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AC39E3AA-706C-4E95-A3C3-D5568F31A8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4988" y="2708920"/>
            <a:ext cx="8454024" cy="24810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vi-V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1, 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Nghiên cứu phần I, hoàn thành phiếu học tập số 1 tìm hiểu về chu kì tế bào.</a:t>
            </a:r>
          </a:p>
          <a:p>
            <a:pPr lvl="0"/>
            <a:r>
              <a:rPr lang="vi-V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3,4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Nghiên cứu phần II, hoàn thành phiếu học tập số 2 tìm hiểu về quá trình nguyên phân</a:t>
            </a:r>
          </a:p>
          <a:p>
            <a:pPr lvl="0"/>
            <a:r>
              <a:rPr lang="vi-V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5,6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Nghiên cứu phần III, hoàn thành phiếu học tập số 3 tìm hiểu về ung thư và cách phòng tránh</a:t>
            </a:r>
          </a:p>
          <a:p>
            <a:pPr marL="0" indent="0">
              <a:buNone/>
            </a:pPr>
            <a:endParaRPr lang="en-US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B9E78E-0F22-45BC-92F8-657854918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704856" cy="60252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36DE-4666-40EE-8CF8-96FE8FD3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C87C4-1020-4D75-95DE-47F3512C5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682976"/>
            <a:ext cx="8041645" cy="5722306"/>
          </a:xfrm>
        </p:spPr>
      </p:pic>
    </p:spTree>
    <p:extLst>
      <p:ext uri="{BB962C8B-B14F-4D97-AF65-F5344CB8AC3E}">
        <p14:creationId xmlns:p14="http://schemas.microsoft.com/office/powerpoint/2010/main" val="31957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C00F-56AD-472B-9BF9-08BD20E4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E8532-7DB3-4D72-9A86-2AB03B95A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7" y="452718"/>
            <a:ext cx="8325283" cy="5962566"/>
          </a:xfrm>
        </p:spPr>
      </p:pic>
    </p:spTree>
    <p:extLst>
      <p:ext uri="{BB962C8B-B14F-4D97-AF65-F5344CB8AC3E}">
        <p14:creationId xmlns:p14="http://schemas.microsoft.com/office/powerpoint/2010/main" val="7057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481837" y="99353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Chu </a:t>
            </a:r>
            <a:r>
              <a:rPr lang="en-US" sz="2400" b="1" dirty="0" err="1"/>
              <a:t>kì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8E8AB-69DC-4463-85BC-ECA96D08A7BA}"/>
              </a:ext>
            </a:extLst>
          </p:cNvPr>
          <p:cNvSpPr txBox="1"/>
          <p:nvPr/>
        </p:nvSpPr>
        <p:spPr>
          <a:xfrm>
            <a:off x="755576" y="155679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1.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endParaRPr lang="vi-VN" dirty="0"/>
          </a:p>
          <a:p>
            <a:pPr lvl="0"/>
            <a:r>
              <a:rPr lang="en-US" dirty="0"/>
              <a:t>Chu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trong</a:t>
            </a:r>
            <a:r>
              <a:rPr lang="en-US" dirty="0"/>
              <a:t> 1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chia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</a:t>
            </a:r>
            <a:endParaRPr lang="vi-V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01CCA-ACC8-4F3A-90A2-CA02C3353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743400" cy="35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1D496DD7-90BE-490D-8525-06F82AF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017" y="188640"/>
            <a:ext cx="8820472" cy="5760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CHU KÌ TẾ BÀO VÀ NGUYÊN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200BA-AEBF-4A2E-82EE-056D2A3EEFCA}"/>
              </a:ext>
            </a:extLst>
          </p:cNvPr>
          <p:cNvSpPr txBox="1"/>
          <p:nvPr/>
        </p:nvSpPr>
        <p:spPr>
          <a:xfrm>
            <a:off x="615494" y="903203"/>
            <a:ext cx="89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bào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c</a:t>
            </a:r>
            <a:r>
              <a:rPr lang="vi-VN" sz="2400" b="1" dirty="0"/>
              <a:t>ơ</a:t>
            </a:r>
            <a:r>
              <a:rPr lang="en-US" sz="2400" b="1" dirty="0"/>
              <a:t> </a:t>
            </a:r>
            <a:r>
              <a:rPr lang="en-US" sz="2400" b="1" dirty="0" err="1"/>
              <a:t>chế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7F7B9-E658-4F01-8506-EE10FC6867F0}"/>
              </a:ext>
            </a:extLst>
          </p:cNvPr>
          <p:cNvSpPr txBox="1"/>
          <p:nvPr/>
        </p:nvSpPr>
        <p:spPr>
          <a:xfrm>
            <a:off x="288018" y="1887269"/>
            <a:ext cx="4427998" cy="295465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vi-VN" alt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2B79E-6B83-4BA5-9E5C-8108E468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76" y="1700808"/>
            <a:ext cx="3687209" cy="46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4612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sentation on product or service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1370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Gill Sans MT</vt:lpstr>
      <vt:lpstr>Times New Roman</vt:lpstr>
      <vt:lpstr>Wingdings 3</vt:lpstr>
      <vt:lpstr>Presentation on product or service</vt:lpstr>
      <vt:lpstr>Ion</vt:lpstr>
      <vt:lpstr>PowerPoint Presentation</vt:lpstr>
      <vt:lpstr>Phần 2 – Chủ đề 7:  Thông tin giữa các tế bào, chu kì tế bào và phân bào Bài 13:  CHU KÌ TẾ BÀO VÀ NGUYÊN PHÂN</vt:lpstr>
      <vt:lpstr>Nội dung bài học: </vt:lpstr>
      <vt:lpstr>Các nhóm nghiên cứu nội dung SGK,  thảo luận và hoàn thành các nội dung sau: </vt:lpstr>
      <vt:lpstr>PowerPoint Presentation</vt:lpstr>
      <vt:lpstr>PowerPoint Presentation</vt:lpstr>
      <vt:lpstr>PowerPoint Presentation</vt:lpstr>
      <vt:lpstr>Bài 13: CHU KÌ TẾ BÀO VÀ NGUYÊN PHÂN</vt:lpstr>
      <vt:lpstr>Bài 13: CHU KÌ TẾ BÀO VÀ NGUYÊN PHÂN</vt:lpstr>
      <vt:lpstr>Bài 13: CHU KÌ TẾ BÀO VÀ NGUYÊN PHÂN</vt:lpstr>
      <vt:lpstr>Bài 13: CHU KÌ TẾ BÀO VÀ NGUYÊN PHÂN</vt:lpstr>
      <vt:lpstr>PowerPoint Presentation</vt:lpstr>
      <vt:lpstr>PowerPoint Presentation</vt:lpstr>
      <vt:lpstr>PowerPoint Presentation</vt:lpstr>
      <vt:lpstr>Bài 13: CHU KÌ TẾ BÀO VÀ NGUYÊN PHÂN</vt:lpstr>
      <vt:lpstr>Bài 13: CHU KÌ TẾ BÀO VÀ NGUYÊN PHÂN</vt:lpstr>
      <vt:lpstr>Bài 13: CHU KÌ TẾ BÀO VÀ NGUYÊN PHÂN</vt:lpstr>
      <vt:lpstr> Luyện tập       </vt:lpstr>
      <vt:lpstr>Câu 1: Điều gì xảy ra với 1 tế bào nếu không vượt qua được điểm kiểm soát G1?</vt:lpstr>
      <vt:lpstr>Câu 2: Trong nguyên phân, vì sao 2 tế bào mới sinh ra có bộ NST giống nhau và giống với tế bào ban đầu? </vt:lpstr>
      <vt:lpstr>Câu 3: Nguyên nhân khiến số ngươi mắc và tử vong vì ung thư ở Việt Nam tăng nhanh là gì?</vt:lpstr>
      <vt:lpstr>Vận dụng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80</cp:revision>
  <dcterms:created xsi:type="dcterms:W3CDTF">2022-07-27T02:58:18Z</dcterms:created>
  <dcterms:modified xsi:type="dcterms:W3CDTF">2022-09-01T08:47:46Z</dcterms:modified>
  <cp:category>TV_STEM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TC101030761033</vt:lpwstr>
  </property>
</Properties>
</file>