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362" r:id="rId4"/>
    <p:sldId id="547" r:id="rId5"/>
    <p:sldId id="733" r:id="rId6"/>
    <p:sldId id="735" r:id="rId7"/>
    <p:sldId id="736" r:id="rId8"/>
    <p:sldId id="737" r:id="rId9"/>
    <p:sldId id="738"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AE5"/>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33BE9-D93C-4302-ABAE-07341CE1953F}" v="4282" dt="2021-10-21T12:52:24.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0" autoAdjust="0"/>
    <p:restoredTop sz="93970" autoAdjust="0"/>
  </p:normalViewPr>
  <p:slideViewPr>
    <p:cSldViewPr snapToGrid="0">
      <p:cViewPr varScale="1">
        <p:scale>
          <a:sx n="66" d="100"/>
          <a:sy n="66" d="100"/>
        </p:scale>
        <p:origin x="-684" y="-76"/>
      </p:cViewPr>
      <p:guideLst>
        <p:guide orient="horz" pos="2160"/>
        <p:guide pos="3840"/>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Chi Son" userId="606856d02e9d83ac" providerId="LiveId" clId="{BE16DB02-8C76-4369-B962-4C62D34E4EEA}"/>
    <pc:docChg chg="custSel addSld modSld">
      <pc:chgData name="Nguyen Chi Son" userId="606856d02e9d83ac" providerId="LiveId" clId="{BE16DB02-8C76-4369-B962-4C62D34E4EEA}" dt="2021-10-12T15:50:11.153" v="5497" actId="20577"/>
      <pc:docMkLst>
        <pc:docMk/>
      </pc:docMkLst>
      <pc:sldChg chg="modSp mod">
        <pc:chgData name="Nguyen Chi Son" userId="606856d02e9d83ac" providerId="LiveId" clId="{BE16DB02-8C76-4369-B962-4C62D34E4EEA}" dt="2021-10-12T15:08:20.149" v="82" actId="255"/>
        <pc:sldMkLst>
          <pc:docMk/>
          <pc:sldMk cId="2922349590" sldId="256"/>
        </pc:sldMkLst>
        <pc:spChg chg="mod">
          <ac:chgData name="Nguyen Chi Son" userId="606856d02e9d83ac" providerId="LiveId" clId="{BE16DB02-8C76-4369-B962-4C62D34E4EEA}" dt="2021-10-12T15:08:20.149" v="82" actId="255"/>
          <ac:spMkLst>
            <pc:docMk/>
            <pc:sldMk cId="2922349590" sldId="256"/>
            <ac:spMk id="136" creationId="{C574B640-0199-463F-87CA-8E3956B46E10}"/>
          </ac:spMkLst>
        </pc:spChg>
      </pc:sldChg>
      <pc:sldChg chg="modSp mod">
        <pc:chgData name="Nguyen Chi Son" userId="606856d02e9d83ac" providerId="LiveId" clId="{BE16DB02-8C76-4369-B962-4C62D34E4EEA}" dt="2021-10-12T15:10:37.712" v="105" actId="20577"/>
        <pc:sldMkLst>
          <pc:docMk/>
          <pc:sldMk cId="2812505328" sldId="362"/>
        </pc:sldMkLst>
        <pc:spChg chg="mod">
          <ac:chgData name="Nguyen Chi Son" userId="606856d02e9d83ac" providerId="LiveId" clId="{BE16DB02-8C76-4369-B962-4C62D34E4EEA}" dt="2021-10-12T15:10:37.712" v="105" actId="20577"/>
          <ac:spMkLst>
            <pc:docMk/>
            <pc:sldMk cId="2812505328" sldId="362"/>
            <ac:spMk id="2" creationId="{DAF08EC2-5D0D-48D9-855C-A59C0E5ED55B}"/>
          </ac:spMkLst>
        </pc:spChg>
      </pc:sldChg>
      <pc:sldChg chg="addSp delSp modSp mod">
        <pc:chgData name="Nguyen Chi Son" userId="606856d02e9d83ac" providerId="LiveId" clId="{BE16DB02-8C76-4369-B962-4C62D34E4EEA}" dt="2021-10-12T15:23:49.685" v="1829" actId="20577"/>
        <pc:sldMkLst>
          <pc:docMk/>
          <pc:sldMk cId="3298182474" sldId="547"/>
        </pc:sldMkLst>
        <pc:spChg chg="mod">
          <ac:chgData name="Nguyen Chi Son" userId="606856d02e9d83ac" providerId="LiveId" clId="{BE16DB02-8C76-4369-B962-4C62D34E4EEA}" dt="2021-10-12T15:11:27.435" v="265" actId="20577"/>
          <ac:spMkLst>
            <pc:docMk/>
            <pc:sldMk cId="3298182474" sldId="547"/>
            <ac:spMk id="2" creationId="{BA8A6260-CA4B-46A9-A06E-C71EE59E6992}"/>
          </ac:spMkLst>
        </pc:spChg>
        <pc:spChg chg="mod">
          <ac:chgData name="Nguyen Chi Son" userId="606856d02e9d83ac" providerId="LiveId" clId="{BE16DB02-8C76-4369-B962-4C62D34E4EEA}" dt="2021-10-12T15:21:28.939" v="1023" actId="207"/>
          <ac:spMkLst>
            <pc:docMk/>
            <pc:sldMk cId="3298182474" sldId="547"/>
            <ac:spMk id="7" creationId="{CF632240-EE73-4E45-BA66-6CA6C40409AF}"/>
          </ac:spMkLst>
        </pc:spChg>
        <pc:spChg chg="del">
          <ac:chgData name="Nguyen Chi Son" userId="606856d02e9d83ac" providerId="LiveId" clId="{BE16DB02-8C76-4369-B962-4C62D34E4EEA}" dt="2021-10-12T15:11:14.505" v="135" actId="478"/>
          <ac:spMkLst>
            <pc:docMk/>
            <pc:sldMk cId="3298182474" sldId="547"/>
            <ac:spMk id="8" creationId="{528EE5ED-EA1C-459C-BF71-590A3ADCFD9D}"/>
          </ac:spMkLst>
        </pc:spChg>
        <pc:spChg chg="add mod">
          <ac:chgData name="Nguyen Chi Son" userId="606856d02e9d83ac" providerId="LiveId" clId="{BE16DB02-8C76-4369-B962-4C62D34E4EEA}" dt="2021-10-12T15:16:51.440" v="562" actId="571"/>
          <ac:spMkLst>
            <pc:docMk/>
            <pc:sldMk cId="3298182474" sldId="547"/>
            <ac:spMk id="9" creationId="{40854511-88CB-46AD-B032-86C8945C40D4}"/>
          </ac:spMkLst>
        </pc:spChg>
        <pc:spChg chg="add mod">
          <ac:chgData name="Nguyen Chi Son" userId="606856d02e9d83ac" providerId="LiveId" clId="{BE16DB02-8C76-4369-B962-4C62D34E4EEA}" dt="2021-10-12T15:21:32.986" v="1024" actId="207"/>
          <ac:spMkLst>
            <pc:docMk/>
            <pc:sldMk cId="3298182474" sldId="547"/>
            <ac:spMk id="11" creationId="{0E59A2E7-621A-42C1-8E81-C8083687088B}"/>
          </ac:spMkLst>
        </pc:spChg>
        <pc:spChg chg="add mod">
          <ac:chgData name="Nguyen Chi Son" userId="606856d02e9d83ac" providerId="LiveId" clId="{BE16DB02-8C76-4369-B962-4C62D34E4EEA}" dt="2021-10-12T15:23:49.685" v="1829" actId="20577"/>
          <ac:spMkLst>
            <pc:docMk/>
            <pc:sldMk cId="3298182474" sldId="547"/>
            <ac:spMk id="13" creationId="{A1F05AB6-6F21-4D52-B849-E0B5A3D4629A}"/>
          </ac:spMkLst>
        </pc:spChg>
        <pc:picChg chg="del">
          <ac:chgData name="Nguyen Chi Son" userId="606856d02e9d83ac" providerId="LiveId" clId="{BE16DB02-8C76-4369-B962-4C62D34E4EEA}" dt="2021-10-12T15:11:13.229" v="134" actId="478"/>
          <ac:picMkLst>
            <pc:docMk/>
            <pc:sldMk cId="3298182474" sldId="547"/>
            <ac:picMk id="5" creationId="{5E9AE56D-8530-4F15-B3B2-B1842EEAB76A}"/>
          </ac:picMkLst>
        </pc:picChg>
        <pc:picChg chg="del">
          <ac:chgData name="Nguyen Chi Son" userId="606856d02e9d83ac" providerId="LiveId" clId="{BE16DB02-8C76-4369-B962-4C62D34E4EEA}" dt="2021-10-12T15:11:12.792" v="133" actId="478"/>
          <ac:picMkLst>
            <pc:docMk/>
            <pc:sldMk cId="3298182474" sldId="547"/>
            <ac:picMk id="6" creationId="{F3576036-A3D2-4364-A527-D17001D3E79F}"/>
          </ac:picMkLst>
        </pc:picChg>
        <pc:picChg chg="add mod">
          <ac:chgData name="Nguyen Chi Son" userId="606856d02e9d83ac" providerId="LiveId" clId="{BE16DB02-8C76-4369-B962-4C62D34E4EEA}" dt="2021-10-12T15:16:51.440" v="562" actId="571"/>
          <ac:picMkLst>
            <pc:docMk/>
            <pc:sldMk cId="3298182474" sldId="547"/>
            <ac:picMk id="10" creationId="{BB979E39-2BD8-40AD-8345-ED757D07F8C3}"/>
          </ac:picMkLst>
        </pc:picChg>
        <pc:picChg chg="add mod">
          <ac:chgData name="Nguyen Chi Son" userId="606856d02e9d83ac" providerId="LiveId" clId="{BE16DB02-8C76-4369-B962-4C62D34E4EEA}" dt="2021-10-12T15:21:13.268" v="1018" actId="1035"/>
          <ac:picMkLst>
            <pc:docMk/>
            <pc:sldMk cId="3298182474" sldId="547"/>
            <ac:picMk id="1026" creationId="{738B9090-97ED-476D-B3D4-DB890F7DEF89}"/>
          </ac:picMkLst>
        </pc:picChg>
        <pc:picChg chg="add mod">
          <ac:chgData name="Nguyen Chi Son" userId="606856d02e9d83ac" providerId="LiveId" clId="{BE16DB02-8C76-4369-B962-4C62D34E4EEA}" dt="2021-10-12T15:21:13.268" v="1018" actId="1035"/>
          <ac:picMkLst>
            <pc:docMk/>
            <pc:sldMk cId="3298182474" sldId="547"/>
            <ac:picMk id="1028" creationId="{58F1461E-FC0D-4DA4-B5E8-799D8B592AE5}"/>
          </ac:picMkLst>
        </pc:picChg>
        <pc:picChg chg="add mod">
          <ac:chgData name="Nguyen Chi Son" userId="606856d02e9d83ac" providerId="LiveId" clId="{BE16DB02-8C76-4369-B962-4C62D34E4EEA}" dt="2021-10-12T15:21:13.268" v="1018" actId="1035"/>
          <ac:picMkLst>
            <pc:docMk/>
            <pc:sldMk cId="3298182474" sldId="547"/>
            <ac:picMk id="1030" creationId="{102AA4A5-BA3D-4ED1-BCC6-2F941822B4D1}"/>
          </ac:picMkLst>
        </pc:picChg>
      </pc:sldChg>
      <pc:sldChg chg="addSp delSp modSp mod">
        <pc:chgData name="Nguyen Chi Son" userId="606856d02e9d83ac" providerId="LiveId" clId="{BE16DB02-8C76-4369-B962-4C62D34E4EEA}" dt="2021-10-12T15:33:56.255" v="2721" actId="207"/>
        <pc:sldMkLst>
          <pc:docMk/>
          <pc:sldMk cId="3023646297" sldId="614"/>
        </pc:sldMkLst>
        <pc:spChg chg="mod">
          <ac:chgData name="Nguyen Chi Son" userId="606856d02e9d83ac" providerId="LiveId" clId="{BE16DB02-8C76-4369-B962-4C62D34E4EEA}" dt="2021-10-12T15:28:19.392" v="2187" actId="20577"/>
          <ac:spMkLst>
            <pc:docMk/>
            <pc:sldMk cId="3023646297" sldId="614"/>
            <ac:spMk id="2" creationId="{BA8A6260-CA4B-46A9-A06E-C71EE59E6992}"/>
          </ac:spMkLst>
        </pc:spChg>
        <pc:spChg chg="add mod">
          <ac:chgData name="Nguyen Chi Son" userId="606856d02e9d83ac" providerId="LiveId" clId="{BE16DB02-8C76-4369-B962-4C62D34E4EEA}" dt="2021-10-12T15:33:56.255" v="2721" actId="207"/>
          <ac:spMkLst>
            <pc:docMk/>
            <pc:sldMk cId="3023646297" sldId="614"/>
            <ac:spMk id="9" creationId="{0A435016-268D-49D1-8B57-6BD98FB8EBD9}"/>
          </ac:spMkLst>
        </pc:spChg>
        <pc:picChg chg="add del mod">
          <ac:chgData name="Nguyen Chi Son" userId="606856d02e9d83ac" providerId="LiveId" clId="{BE16DB02-8C76-4369-B962-4C62D34E4EEA}" dt="2021-10-12T15:27:26.754" v="2000" actId="478"/>
          <ac:picMkLst>
            <pc:docMk/>
            <pc:sldMk cId="3023646297" sldId="614"/>
            <ac:picMk id="4" creationId="{0A973C47-5DA8-4D3E-9999-0E91F332F876}"/>
          </ac:picMkLst>
        </pc:picChg>
        <pc:picChg chg="add mod modCrop">
          <ac:chgData name="Nguyen Chi Son" userId="606856d02e9d83ac" providerId="LiveId" clId="{BE16DB02-8C76-4369-B962-4C62D34E4EEA}" dt="2021-10-12T15:33:25.365" v="2714" actId="1076"/>
          <ac:picMkLst>
            <pc:docMk/>
            <pc:sldMk cId="3023646297" sldId="614"/>
            <ac:picMk id="6" creationId="{F4ADB876-31CA-4F54-9853-F72A623A5823}"/>
          </ac:picMkLst>
        </pc:picChg>
        <pc:picChg chg="del">
          <ac:chgData name="Nguyen Chi Son" userId="606856d02e9d83ac" providerId="LiveId" clId="{BE16DB02-8C76-4369-B962-4C62D34E4EEA}" dt="2021-10-12T15:24:16.708" v="1910" actId="478"/>
          <ac:picMkLst>
            <pc:docMk/>
            <pc:sldMk cId="3023646297" sldId="614"/>
            <ac:picMk id="12" creationId="{9B9EC51C-3591-4FF4-ADDB-1CF1D9A9DD81}"/>
          </ac:picMkLst>
        </pc:picChg>
        <pc:picChg chg="del">
          <ac:chgData name="Nguyen Chi Son" userId="606856d02e9d83ac" providerId="LiveId" clId="{BE16DB02-8C76-4369-B962-4C62D34E4EEA}" dt="2021-10-12T15:24:14.216" v="1909" actId="478"/>
          <ac:picMkLst>
            <pc:docMk/>
            <pc:sldMk cId="3023646297" sldId="614"/>
            <ac:picMk id="1026" creationId="{310F6338-0061-4384-AB4B-3E1FC47C01A2}"/>
          </ac:picMkLst>
        </pc:picChg>
      </pc:sldChg>
      <pc:sldChg chg="modSp mod">
        <pc:chgData name="Nguyen Chi Son" userId="606856d02e9d83ac" providerId="LiveId" clId="{BE16DB02-8C76-4369-B962-4C62D34E4EEA}" dt="2021-10-12T15:24:10.091" v="1908" actId="1036"/>
        <pc:sldMkLst>
          <pc:docMk/>
          <pc:sldMk cId="3607990327" sldId="616"/>
        </pc:sldMkLst>
        <pc:spChg chg="mod">
          <ac:chgData name="Nguyen Chi Son" userId="606856d02e9d83ac" providerId="LiveId" clId="{BE16DB02-8C76-4369-B962-4C62D34E4EEA}" dt="2021-10-12T15:24:05.216" v="1884" actId="20577"/>
          <ac:spMkLst>
            <pc:docMk/>
            <pc:sldMk cId="3607990327" sldId="616"/>
            <ac:spMk id="2" creationId="{DAF08EC2-5D0D-48D9-855C-A59C0E5ED55B}"/>
          </ac:spMkLst>
        </pc:spChg>
        <pc:spChg chg="mod">
          <ac:chgData name="Nguyen Chi Son" userId="606856d02e9d83ac" providerId="LiveId" clId="{BE16DB02-8C76-4369-B962-4C62D34E4EEA}" dt="2021-10-12T15:24:10.091" v="1908" actId="1036"/>
          <ac:spMkLst>
            <pc:docMk/>
            <pc:sldMk cId="3607990327" sldId="616"/>
            <ac:spMk id="3" creationId="{8CD51C9F-FCB0-4185-93E6-835FC05E1B10}"/>
          </ac:spMkLst>
        </pc:spChg>
      </pc:sldChg>
      <pc:sldChg chg="addSp modSp mod modAnim">
        <pc:chgData name="Nguyen Chi Son" userId="606856d02e9d83ac" providerId="LiveId" clId="{BE16DB02-8C76-4369-B962-4C62D34E4EEA}" dt="2021-10-12T15:48:52.233" v="5473"/>
        <pc:sldMkLst>
          <pc:docMk/>
          <pc:sldMk cId="3964383563" sldId="716"/>
        </pc:sldMkLst>
        <pc:spChg chg="mod">
          <ac:chgData name="Nguyen Chi Son" userId="606856d02e9d83ac" providerId="LiveId" clId="{BE16DB02-8C76-4369-B962-4C62D34E4EEA}" dt="2021-10-12T15:23:44.326" v="1813" actId="20577"/>
          <ac:spMkLst>
            <pc:docMk/>
            <pc:sldMk cId="3964383563" sldId="716"/>
            <ac:spMk id="14" creationId="{A530074C-9975-4D4F-AC15-005B11433C74}"/>
          </ac:spMkLst>
        </pc:spChg>
        <pc:spChg chg="mod">
          <ac:chgData name="Nguyen Chi Son" userId="606856d02e9d83ac" providerId="LiveId" clId="{BE16DB02-8C76-4369-B962-4C62D34E4EEA}" dt="2021-10-12T15:22:46.322" v="1293" actId="1036"/>
          <ac:spMkLst>
            <pc:docMk/>
            <pc:sldMk cId="3964383563" sldId="716"/>
            <ac:spMk id="15" creationId="{EC5263CE-BE2F-44C4-BD89-2666D2873C33}"/>
          </ac:spMkLst>
        </pc:spChg>
        <pc:spChg chg="mod">
          <ac:chgData name="Nguyen Chi Son" userId="606856d02e9d83ac" providerId="LiveId" clId="{BE16DB02-8C76-4369-B962-4C62D34E4EEA}" dt="2021-10-12T15:22:42.010" v="1283" actId="20577"/>
          <ac:spMkLst>
            <pc:docMk/>
            <pc:sldMk cId="3964383563" sldId="716"/>
            <ac:spMk id="19" creationId="{9C339D16-68E4-43C4-A62E-D0146138D23B}"/>
          </ac:spMkLst>
        </pc:spChg>
        <pc:picChg chg="add mod">
          <ac:chgData name="Nguyen Chi Son" userId="606856d02e9d83ac" providerId="LiveId" clId="{BE16DB02-8C76-4369-B962-4C62D34E4EEA}" dt="2021-10-12T15:48:45.108" v="5471" actId="1076"/>
          <ac:picMkLst>
            <pc:docMk/>
            <pc:sldMk cId="3964383563" sldId="716"/>
            <ac:picMk id="6" creationId="{DE3022AF-48EB-49FE-8CE8-F8A7272039EC}"/>
          </ac:picMkLst>
        </pc:picChg>
        <pc:picChg chg="add mod">
          <ac:chgData name="Nguyen Chi Son" userId="606856d02e9d83ac" providerId="LiveId" clId="{BE16DB02-8C76-4369-B962-4C62D34E4EEA}" dt="2021-10-12T15:48:45.108" v="5471" actId="1076"/>
          <ac:picMkLst>
            <pc:docMk/>
            <pc:sldMk cId="3964383563" sldId="716"/>
            <ac:picMk id="7" creationId="{3A6A3E84-FCB4-4246-801E-AB686CD7FFDE}"/>
          </ac:picMkLst>
        </pc:picChg>
        <pc:picChg chg="add mod">
          <ac:chgData name="Nguyen Chi Son" userId="606856d02e9d83ac" providerId="LiveId" clId="{BE16DB02-8C76-4369-B962-4C62D34E4EEA}" dt="2021-10-12T15:48:45.108" v="5471" actId="1076"/>
          <ac:picMkLst>
            <pc:docMk/>
            <pc:sldMk cId="3964383563" sldId="716"/>
            <ac:picMk id="8" creationId="{C50E3AB7-F288-482A-A051-3F1B40A7A38B}"/>
          </ac:picMkLst>
        </pc:picChg>
      </pc:sldChg>
      <pc:sldChg chg="delSp modSp mod modAnim">
        <pc:chgData name="Nguyen Chi Son" userId="606856d02e9d83ac" providerId="LiveId" clId="{BE16DB02-8C76-4369-B962-4C62D34E4EEA}" dt="2021-10-12T15:49:45.091" v="5496" actId="20577"/>
        <pc:sldMkLst>
          <pc:docMk/>
          <pc:sldMk cId="2132589863" sldId="717"/>
        </pc:sldMkLst>
        <pc:spChg chg="mod">
          <ac:chgData name="Nguyen Chi Son" userId="606856d02e9d83ac" providerId="LiveId" clId="{BE16DB02-8C76-4369-B962-4C62D34E4EEA}" dt="2021-10-12T15:49:45.091" v="5496" actId="20577"/>
          <ac:spMkLst>
            <pc:docMk/>
            <pc:sldMk cId="2132589863" sldId="717"/>
            <ac:spMk id="14" creationId="{A530074C-9975-4D4F-AC15-005B11433C74}"/>
          </ac:spMkLst>
        </pc:spChg>
        <pc:spChg chg="mod">
          <ac:chgData name="Nguyen Chi Son" userId="606856d02e9d83ac" providerId="LiveId" clId="{BE16DB02-8C76-4369-B962-4C62D34E4EEA}" dt="2021-10-12T15:37:41.789" v="4094" actId="1035"/>
          <ac:spMkLst>
            <pc:docMk/>
            <pc:sldMk cId="2132589863" sldId="717"/>
            <ac:spMk id="15" creationId="{EC5263CE-BE2F-44C4-BD89-2666D2873C33}"/>
          </ac:spMkLst>
        </pc:spChg>
        <pc:spChg chg="mod">
          <ac:chgData name="Nguyen Chi Son" userId="606856d02e9d83ac" providerId="LiveId" clId="{BE16DB02-8C76-4369-B962-4C62D34E4EEA}" dt="2021-10-12T15:37:38.243" v="4070" actId="20577"/>
          <ac:spMkLst>
            <pc:docMk/>
            <pc:sldMk cId="2132589863" sldId="717"/>
            <ac:spMk id="19" creationId="{9C339D16-68E4-43C4-A62E-D0146138D23B}"/>
          </ac:spMkLst>
        </pc:spChg>
        <pc:picChg chg="del">
          <ac:chgData name="Nguyen Chi Son" userId="606856d02e9d83ac" providerId="LiveId" clId="{BE16DB02-8C76-4369-B962-4C62D34E4EEA}" dt="2021-10-12T15:34:33.385" v="2722" actId="478"/>
          <ac:picMkLst>
            <pc:docMk/>
            <pc:sldMk cId="2132589863" sldId="717"/>
            <ac:picMk id="6" creationId="{E2DB30ED-A651-4A99-99FF-98B5DFD609B0}"/>
          </ac:picMkLst>
        </pc:picChg>
      </pc:sldChg>
      <pc:sldChg chg="modSp add mod">
        <pc:chgData name="Nguyen Chi Son" userId="606856d02e9d83ac" providerId="LiveId" clId="{BE16DB02-8C76-4369-B962-4C62D34E4EEA}" dt="2021-10-12T15:38:56.872" v="4321" actId="20577"/>
        <pc:sldMkLst>
          <pc:docMk/>
          <pc:sldMk cId="2563395140" sldId="718"/>
        </pc:sldMkLst>
        <pc:spChg chg="mod">
          <ac:chgData name="Nguyen Chi Son" userId="606856d02e9d83ac" providerId="LiveId" clId="{BE16DB02-8C76-4369-B962-4C62D34E4EEA}" dt="2021-10-12T15:38:56.872" v="4321" actId="20577"/>
          <ac:spMkLst>
            <pc:docMk/>
            <pc:sldMk cId="2563395140" sldId="718"/>
            <ac:spMk id="2" creationId="{DAF08EC2-5D0D-48D9-855C-A59C0E5ED55B}"/>
          </ac:spMkLst>
        </pc:spChg>
        <pc:spChg chg="mod">
          <ac:chgData name="Nguyen Chi Son" userId="606856d02e9d83ac" providerId="LiveId" clId="{BE16DB02-8C76-4369-B962-4C62D34E4EEA}" dt="2021-10-12T15:38:52.183" v="4278" actId="20577"/>
          <ac:spMkLst>
            <pc:docMk/>
            <pc:sldMk cId="2563395140" sldId="718"/>
            <ac:spMk id="3" creationId="{8CD51C9F-FCB0-4185-93E6-835FC05E1B10}"/>
          </ac:spMkLst>
        </pc:spChg>
      </pc:sldChg>
      <pc:sldChg chg="addSp delSp modSp add mod modAnim">
        <pc:chgData name="Nguyen Chi Son" userId="606856d02e9d83ac" providerId="LiveId" clId="{BE16DB02-8C76-4369-B962-4C62D34E4EEA}" dt="2021-10-12T15:49:01.082" v="5474"/>
        <pc:sldMkLst>
          <pc:docMk/>
          <pc:sldMk cId="1775800129" sldId="719"/>
        </pc:sldMkLst>
        <pc:spChg chg="mod">
          <ac:chgData name="Nguyen Chi Son" userId="606856d02e9d83ac" providerId="LiveId" clId="{BE16DB02-8C76-4369-B962-4C62D34E4EEA}" dt="2021-10-12T15:39:23.394" v="4486" actId="20577"/>
          <ac:spMkLst>
            <pc:docMk/>
            <pc:sldMk cId="1775800129" sldId="719"/>
            <ac:spMk id="2" creationId="{BA8A6260-CA4B-46A9-A06E-C71EE59E6992}"/>
          </ac:spMkLst>
        </pc:spChg>
        <pc:spChg chg="add mod">
          <ac:chgData name="Nguyen Chi Son" userId="606856d02e9d83ac" providerId="LiveId" clId="{BE16DB02-8C76-4369-B962-4C62D34E4EEA}" dt="2021-10-12T15:42:14.967" v="4865" actId="207"/>
          <ac:spMkLst>
            <pc:docMk/>
            <pc:sldMk cId="1775800129" sldId="719"/>
            <ac:spMk id="8" creationId="{535DF136-E233-4A03-B7AD-044EB6D9A3FE}"/>
          </ac:spMkLst>
        </pc:spChg>
        <pc:spChg chg="mod">
          <ac:chgData name="Nguyen Chi Son" userId="606856d02e9d83ac" providerId="LiveId" clId="{BE16DB02-8C76-4369-B962-4C62D34E4EEA}" dt="2021-10-12T15:42:14.967" v="4865" actId="207"/>
          <ac:spMkLst>
            <pc:docMk/>
            <pc:sldMk cId="1775800129" sldId="719"/>
            <ac:spMk id="9" creationId="{0A435016-268D-49D1-8B57-6BD98FB8EBD9}"/>
          </ac:spMkLst>
        </pc:spChg>
        <pc:picChg chg="add mod">
          <ac:chgData name="Nguyen Chi Son" userId="606856d02e9d83ac" providerId="LiveId" clId="{BE16DB02-8C76-4369-B962-4C62D34E4EEA}" dt="2021-10-12T15:42:00.589" v="4861" actId="1076"/>
          <ac:picMkLst>
            <pc:docMk/>
            <pc:sldMk cId="1775800129" sldId="719"/>
            <ac:picMk id="5" creationId="{941E28AC-C8D1-49F9-B26E-F771C07652D3}"/>
          </ac:picMkLst>
        </pc:picChg>
        <pc:picChg chg="del">
          <ac:chgData name="Nguyen Chi Son" userId="606856d02e9d83ac" providerId="LiveId" clId="{BE16DB02-8C76-4369-B962-4C62D34E4EEA}" dt="2021-10-12T15:39:01.139" v="4323" actId="478"/>
          <ac:picMkLst>
            <pc:docMk/>
            <pc:sldMk cId="1775800129" sldId="719"/>
            <ac:picMk id="6" creationId="{F4ADB876-31CA-4F54-9853-F72A623A5823}"/>
          </ac:picMkLst>
        </pc:picChg>
        <pc:picChg chg="add mod">
          <ac:chgData name="Nguyen Chi Son" userId="606856d02e9d83ac" providerId="LiveId" clId="{BE16DB02-8C76-4369-B962-4C62D34E4EEA}" dt="2021-10-12T15:41:56.287" v="4860" actId="1076"/>
          <ac:picMkLst>
            <pc:docMk/>
            <pc:sldMk cId="1775800129" sldId="719"/>
            <ac:picMk id="7" creationId="{4B536C8D-AEED-4657-845A-BE2DE2B651B9}"/>
          </ac:picMkLst>
        </pc:picChg>
      </pc:sldChg>
      <pc:sldChg chg="addSp delSp modSp add mod modAnim">
        <pc:chgData name="Nguyen Chi Son" userId="606856d02e9d83ac" providerId="LiveId" clId="{BE16DB02-8C76-4369-B962-4C62D34E4EEA}" dt="2021-10-12T15:50:11.153" v="5497" actId="20577"/>
        <pc:sldMkLst>
          <pc:docMk/>
          <pc:sldMk cId="358649922" sldId="720"/>
        </pc:sldMkLst>
        <pc:spChg chg="add del">
          <ac:chgData name="Nguyen Chi Son" userId="606856d02e9d83ac" providerId="LiveId" clId="{BE16DB02-8C76-4369-B962-4C62D34E4EEA}" dt="2021-10-12T15:45:59.313" v="5243" actId="478"/>
          <ac:spMkLst>
            <pc:docMk/>
            <pc:sldMk cId="358649922" sldId="720"/>
            <ac:spMk id="2" creationId="{8283F6B5-1DD6-46A0-B64B-D4BA1128564D}"/>
          </ac:spMkLst>
        </pc:spChg>
        <pc:spChg chg="mod">
          <ac:chgData name="Nguyen Chi Son" userId="606856d02e9d83ac" providerId="LiveId" clId="{BE16DB02-8C76-4369-B962-4C62D34E4EEA}" dt="2021-10-12T15:50:11.153" v="5497" actId="20577"/>
          <ac:spMkLst>
            <pc:docMk/>
            <pc:sldMk cId="358649922" sldId="720"/>
            <ac:spMk id="14" creationId="{A530074C-9975-4D4F-AC15-005B11433C74}"/>
          </ac:spMkLst>
        </pc:spChg>
        <pc:spChg chg="mod">
          <ac:chgData name="Nguyen Chi Son" userId="606856d02e9d83ac" providerId="LiveId" clId="{BE16DB02-8C76-4369-B962-4C62D34E4EEA}" dt="2021-10-12T15:42:38.132" v="5009" actId="1035"/>
          <ac:spMkLst>
            <pc:docMk/>
            <pc:sldMk cId="358649922" sldId="720"/>
            <ac:spMk id="15" creationId="{EC5263CE-BE2F-44C4-BD89-2666D2873C33}"/>
          </ac:spMkLst>
        </pc:spChg>
        <pc:spChg chg="mod">
          <ac:chgData name="Nguyen Chi Son" userId="606856d02e9d83ac" providerId="LiveId" clId="{BE16DB02-8C76-4369-B962-4C62D34E4EEA}" dt="2021-10-12T15:42:34.072" v="4978" actId="20577"/>
          <ac:spMkLst>
            <pc:docMk/>
            <pc:sldMk cId="358649922" sldId="720"/>
            <ac:spMk id="19" creationId="{9C339D16-68E4-43C4-A62E-D0146138D23B}"/>
          </ac:spMkLst>
        </pc:spChg>
        <pc:picChg chg="add mod">
          <ac:chgData name="Nguyen Chi Son" userId="606856d02e9d83ac" providerId="LiveId" clId="{BE16DB02-8C76-4369-B962-4C62D34E4EEA}" dt="2021-10-12T15:47:58.110" v="5458" actId="1076"/>
          <ac:picMkLst>
            <pc:docMk/>
            <pc:sldMk cId="358649922" sldId="720"/>
            <ac:picMk id="6" creationId="{20004E69-971B-42CA-AA9D-0F86947414D1}"/>
          </ac:picMkLst>
        </pc:picChg>
        <pc:picChg chg="add mod">
          <ac:chgData name="Nguyen Chi Son" userId="606856d02e9d83ac" providerId="LiveId" clId="{BE16DB02-8C76-4369-B962-4C62D34E4EEA}" dt="2021-10-12T15:47:55.454" v="5456" actId="1076"/>
          <ac:picMkLst>
            <pc:docMk/>
            <pc:sldMk cId="358649922" sldId="720"/>
            <ac:picMk id="2052" creationId="{F028C028-E2E6-444C-97AA-A2B8CF6E45E6}"/>
          </ac:picMkLst>
        </pc:picChg>
      </pc:sldChg>
    </pc:docChg>
  </pc:docChgLst>
  <pc:docChgLst>
    <pc:chgData name="Nguyen Chi Son" userId="606856d02e9d83ac" providerId="LiveId" clId="{5E196E5C-79B4-4C16-AF71-DACFD4EE292C}"/>
    <pc:docChg chg="undo custSel addSld delSld modSld sldOrd">
      <pc:chgData name="Nguyen Chi Son" userId="606856d02e9d83ac" providerId="LiveId" clId="{5E196E5C-79B4-4C16-AF71-DACFD4EE292C}" dt="2021-08-31T05:14:50.026" v="5421"/>
      <pc:docMkLst>
        <pc:docMk/>
      </pc:docMkLst>
      <pc:sldChg chg="modSp mod">
        <pc:chgData name="Nguyen Chi Son" userId="606856d02e9d83ac" providerId="LiveId" clId="{5E196E5C-79B4-4C16-AF71-DACFD4EE292C}" dt="2021-08-30T14:35:36.747" v="28" actId="20577"/>
        <pc:sldMkLst>
          <pc:docMk/>
          <pc:sldMk cId="2922349590" sldId="256"/>
        </pc:sldMkLst>
        <pc:spChg chg="mod">
          <ac:chgData name="Nguyen Chi Son" userId="606856d02e9d83ac" providerId="LiveId" clId="{5E196E5C-79B4-4C16-AF71-DACFD4EE292C}" dt="2021-08-30T14:35:36.747" v="28" actId="20577"/>
          <ac:spMkLst>
            <pc:docMk/>
            <pc:sldMk cId="2922349590" sldId="256"/>
            <ac:spMk id="136" creationId="{C574B640-0199-463F-87CA-8E3956B46E10}"/>
          </ac:spMkLst>
        </pc:spChg>
      </pc:sldChg>
      <pc:sldChg chg="modSp mod">
        <pc:chgData name="Nguyen Chi Son" userId="606856d02e9d83ac" providerId="LiveId" clId="{5E196E5C-79B4-4C16-AF71-DACFD4EE292C}" dt="2021-08-30T14:47:46.086" v="69" actId="20577"/>
        <pc:sldMkLst>
          <pc:docMk/>
          <pc:sldMk cId="2812505328" sldId="362"/>
        </pc:sldMkLst>
        <pc:spChg chg="mod">
          <ac:chgData name="Nguyen Chi Son" userId="606856d02e9d83ac" providerId="LiveId" clId="{5E196E5C-79B4-4C16-AF71-DACFD4EE292C}" dt="2021-08-30T14:47:46.086" v="69" actId="20577"/>
          <ac:spMkLst>
            <pc:docMk/>
            <pc:sldMk cId="2812505328" sldId="362"/>
            <ac:spMk id="2" creationId="{DAF08EC2-5D0D-48D9-855C-A59C0E5ED55B}"/>
          </ac:spMkLst>
        </pc:spChg>
      </pc:sldChg>
      <pc:sldChg chg="modSp mod">
        <pc:chgData name="Nguyen Chi Son" userId="606856d02e9d83ac" providerId="LiveId" clId="{5E196E5C-79B4-4C16-AF71-DACFD4EE292C}" dt="2021-08-30T14:50:11.352" v="361" actId="20577"/>
        <pc:sldMkLst>
          <pc:docMk/>
          <pc:sldMk cId="3904192345" sldId="502"/>
        </pc:sldMkLst>
        <pc:spChg chg="mod">
          <ac:chgData name="Nguyen Chi Son" userId="606856d02e9d83ac" providerId="LiveId" clId="{5E196E5C-79B4-4C16-AF71-DACFD4EE292C}" dt="2021-08-30T14:50:11.352" v="361" actId="20577"/>
          <ac:spMkLst>
            <pc:docMk/>
            <pc:sldMk cId="3904192345" sldId="502"/>
            <ac:spMk id="2" creationId="{DAF08EC2-5D0D-48D9-855C-A59C0E5ED55B}"/>
          </ac:spMkLst>
        </pc:spChg>
      </pc:sldChg>
      <pc:sldChg chg="addSp delSp modSp del mod">
        <pc:chgData name="Nguyen Chi Son" userId="606856d02e9d83ac" providerId="LiveId" clId="{5E196E5C-79B4-4C16-AF71-DACFD4EE292C}" dt="2021-08-30T15:13:43.405" v="1779" actId="47"/>
        <pc:sldMkLst>
          <pc:docMk/>
          <pc:sldMk cId="56853071" sldId="510"/>
        </pc:sldMkLst>
        <pc:spChg chg="mod">
          <ac:chgData name="Nguyen Chi Son" userId="606856d02e9d83ac" providerId="LiveId" clId="{5E196E5C-79B4-4C16-AF71-DACFD4EE292C}" dt="2021-08-30T14:51:02.855" v="577" actId="20577"/>
          <ac:spMkLst>
            <pc:docMk/>
            <pc:sldMk cId="56853071" sldId="510"/>
            <ac:spMk id="9" creationId="{9F4BC261-4781-4DFE-BA2B-77EE6F751C48}"/>
          </ac:spMkLst>
        </pc:spChg>
        <pc:spChg chg="del">
          <ac:chgData name="Nguyen Chi Son" userId="606856d02e9d83ac" providerId="LiveId" clId="{5E196E5C-79B4-4C16-AF71-DACFD4EE292C}" dt="2021-08-30T14:51:14.105" v="578" actId="478"/>
          <ac:spMkLst>
            <pc:docMk/>
            <pc:sldMk cId="56853071" sldId="510"/>
            <ac:spMk id="12" creationId="{FB176921-2E16-4EF6-BE76-A36379B5EDC5}"/>
          </ac:spMkLst>
        </pc:spChg>
        <pc:spChg chg="mod">
          <ac:chgData name="Nguyen Chi Son" userId="606856d02e9d83ac" providerId="LiveId" clId="{5E196E5C-79B4-4C16-AF71-DACFD4EE292C}" dt="2021-08-30T15:07:01.028" v="802" actId="20577"/>
          <ac:spMkLst>
            <pc:docMk/>
            <pc:sldMk cId="56853071" sldId="510"/>
            <ac:spMk id="13" creationId="{6D2DFB58-1EB9-4656-85EA-F3D4AAB8D17D}"/>
          </ac:spMkLst>
        </pc:spChg>
        <pc:picChg chg="del">
          <ac:chgData name="Nguyen Chi Son" userId="606856d02e9d83ac" providerId="LiveId" clId="{5E196E5C-79B4-4C16-AF71-DACFD4EE292C}" dt="2021-08-30T14:50:15.092" v="362" actId="478"/>
          <ac:picMkLst>
            <pc:docMk/>
            <pc:sldMk cId="56853071" sldId="510"/>
            <ac:picMk id="3" creationId="{61EA38DF-6ACB-4555-8E4D-9C6F5660DB30}"/>
          </ac:picMkLst>
        </pc:picChg>
        <pc:picChg chg="add del mod">
          <ac:chgData name="Nguyen Chi Son" userId="606856d02e9d83ac" providerId="LiveId" clId="{5E196E5C-79B4-4C16-AF71-DACFD4EE292C}" dt="2021-08-30T14:51:43.795" v="583" actId="22"/>
          <ac:picMkLst>
            <pc:docMk/>
            <pc:sldMk cId="56853071" sldId="510"/>
            <ac:picMk id="4" creationId="{FE044C66-666A-4CE0-8A38-5FC21E24DCE4}"/>
          </ac:picMkLst>
        </pc:picChg>
        <pc:picChg chg="del">
          <ac:chgData name="Nguyen Chi Son" userId="606856d02e9d83ac" providerId="LiveId" clId="{5E196E5C-79B4-4C16-AF71-DACFD4EE292C}" dt="2021-08-30T14:50:15.498" v="363" actId="478"/>
          <ac:picMkLst>
            <pc:docMk/>
            <pc:sldMk cId="56853071" sldId="510"/>
            <ac:picMk id="6" creationId="{4B176720-6422-42ED-ADDF-A8CFDCBE61C4}"/>
          </ac:picMkLst>
        </pc:picChg>
        <pc:picChg chg="add mod">
          <ac:chgData name="Nguyen Chi Son" userId="606856d02e9d83ac" providerId="LiveId" clId="{5E196E5C-79B4-4C16-AF71-DACFD4EE292C}" dt="2021-08-30T15:03:20.292" v="627" actId="554"/>
          <ac:picMkLst>
            <pc:docMk/>
            <pc:sldMk cId="56853071" sldId="510"/>
            <ac:picMk id="7" creationId="{B5E6B8F5-D545-41C6-AE9D-C0E19C163CDB}"/>
          </ac:picMkLst>
        </pc:picChg>
        <pc:picChg chg="add mod">
          <ac:chgData name="Nguyen Chi Son" userId="606856d02e9d83ac" providerId="LiveId" clId="{5E196E5C-79B4-4C16-AF71-DACFD4EE292C}" dt="2021-08-30T15:03:22.086" v="628" actId="408"/>
          <ac:picMkLst>
            <pc:docMk/>
            <pc:sldMk cId="56853071" sldId="510"/>
            <ac:picMk id="10" creationId="{F81FB6DF-02B5-49B6-BB1F-F94270D5449E}"/>
          </ac:picMkLst>
        </pc:picChg>
        <pc:picChg chg="add mod">
          <ac:chgData name="Nguyen Chi Son" userId="606856d02e9d83ac" providerId="LiveId" clId="{5E196E5C-79B4-4C16-AF71-DACFD4EE292C}" dt="2021-08-30T15:06:35.913" v="644" actId="1076"/>
          <ac:picMkLst>
            <pc:docMk/>
            <pc:sldMk cId="56853071" sldId="510"/>
            <ac:picMk id="14" creationId="{3E8EA6AE-9082-4D29-8E24-4EA1A9CAAEE6}"/>
          </ac:picMkLst>
        </pc:picChg>
        <pc:picChg chg="add mod">
          <ac:chgData name="Nguyen Chi Son" userId="606856d02e9d83ac" providerId="LiveId" clId="{5E196E5C-79B4-4C16-AF71-DACFD4EE292C}" dt="2021-08-30T15:03:20.292" v="627" actId="554"/>
          <ac:picMkLst>
            <pc:docMk/>
            <pc:sldMk cId="56853071" sldId="510"/>
            <ac:picMk id="16" creationId="{B0B8AB01-9C44-42E9-8097-980C82CDFF87}"/>
          </ac:picMkLst>
        </pc:picChg>
        <pc:picChg chg="add mod">
          <ac:chgData name="Nguyen Chi Son" userId="606856d02e9d83ac" providerId="LiveId" clId="{5E196E5C-79B4-4C16-AF71-DACFD4EE292C}" dt="2021-08-30T15:03:22.086" v="628" actId="408"/>
          <ac:picMkLst>
            <pc:docMk/>
            <pc:sldMk cId="56853071" sldId="510"/>
            <ac:picMk id="18" creationId="{2F78D172-C1DB-47DF-9AB3-D9CAAFFFE645}"/>
          </ac:picMkLst>
        </pc:picChg>
      </pc:sldChg>
      <pc:sldChg chg="modSp mod">
        <pc:chgData name="Nguyen Chi Son" userId="606856d02e9d83ac" providerId="LiveId" clId="{5E196E5C-79B4-4C16-AF71-DACFD4EE292C}" dt="2021-08-31T04:55:57.737" v="2648" actId="20577"/>
        <pc:sldMkLst>
          <pc:docMk/>
          <pc:sldMk cId="402592958" sldId="540"/>
        </pc:sldMkLst>
        <pc:spChg chg="mod">
          <ac:chgData name="Nguyen Chi Son" userId="606856d02e9d83ac" providerId="LiveId" clId="{5E196E5C-79B4-4C16-AF71-DACFD4EE292C}" dt="2021-08-31T04:55:57.737" v="2648" actId="20577"/>
          <ac:spMkLst>
            <pc:docMk/>
            <pc:sldMk cId="402592958" sldId="540"/>
            <ac:spMk id="3" creationId="{8CD51C9F-FCB0-4185-93E6-835FC05E1B10}"/>
          </ac:spMkLst>
        </pc:spChg>
      </pc:sldChg>
      <pc:sldChg chg="addSp delSp modSp mod">
        <pc:chgData name="Nguyen Chi Son" userId="606856d02e9d83ac" providerId="LiveId" clId="{5E196E5C-79B4-4C16-AF71-DACFD4EE292C}" dt="2021-08-30T14:50:04.979" v="326" actId="1036"/>
        <pc:sldMkLst>
          <pc:docMk/>
          <pc:sldMk cId="3298182474" sldId="547"/>
        </pc:sldMkLst>
        <pc:spChg chg="mod">
          <ac:chgData name="Nguyen Chi Son" userId="606856d02e9d83ac" providerId="LiveId" clId="{5E196E5C-79B4-4C16-AF71-DACFD4EE292C}" dt="2021-08-30T14:48:24.941" v="186" actId="20577"/>
          <ac:spMkLst>
            <pc:docMk/>
            <pc:sldMk cId="3298182474" sldId="547"/>
            <ac:spMk id="2" creationId="{BA8A6260-CA4B-46A9-A06E-C71EE59E6992}"/>
          </ac:spMkLst>
        </pc:spChg>
        <pc:spChg chg="mod">
          <ac:chgData name="Nguyen Chi Son" userId="606856d02e9d83ac" providerId="LiveId" clId="{5E196E5C-79B4-4C16-AF71-DACFD4EE292C}" dt="2021-08-30T14:50:04.979" v="326" actId="1036"/>
          <ac:spMkLst>
            <pc:docMk/>
            <pc:sldMk cId="3298182474" sldId="547"/>
            <ac:spMk id="6" creationId="{B3F8CA32-1402-4A26-97CE-93BF5A5072FC}"/>
          </ac:spMkLst>
        </pc:spChg>
        <pc:spChg chg="del">
          <ac:chgData name="Nguyen Chi Son" userId="606856d02e9d83ac" providerId="LiveId" clId="{5E196E5C-79B4-4C16-AF71-DACFD4EE292C}" dt="2021-08-30T14:48:53.488" v="307" actId="478"/>
          <ac:spMkLst>
            <pc:docMk/>
            <pc:sldMk cId="3298182474" sldId="547"/>
            <ac:spMk id="7" creationId="{F01F71BB-D5D4-4F91-8E9D-881AEFD95BD7}"/>
          </ac:spMkLst>
        </pc:spChg>
        <pc:picChg chg="add mod">
          <ac:chgData name="Nguyen Chi Son" userId="606856d02e9d83ac" providerId="LiveId" clId="{5E196E5C-79B4-4C16-AF71-DACFD4EE292C}" dt="2021-08-30T14:50:04.979" v="326" actId="1036"/>
          <ac:picMkLst>
            <pc:docMk/>
            <pc:sldMk cId="3298182474" sldId="547"/>
            <ac:picMk id="4" creationId="{47509A67-6438-4649-B5D8-F5E8A1B3F128}"/>
          </ac:picMkLst>
        </pc:picChg>
        <pc:picChg chg="del">
          <ac:chgData name="Nguyen Chi Son" userId="606856d02e9d83ac" providerId="LiveId" clId="{5E196E5C-79B4-4C16-AF71-DACFD4EE292C}" dt="2021-08-30T14:47:49.306" v="70" actId="478"/>
          <ac:picMkLst>
            <pc:docMk/>
            <pc:sldMk cId="3298182474" sldId="547"/>
            <ac:picMk id="1026" creationId="{48D4713D-8C19-4B57-9D94-2CDF2965BD92}"/>
          </ac:picMkLst>
        </pc:picChg>
        <pc:picChg chg="del">
          <ac:chgData name="Nguyen Chi Son" userId="606856d02e9d83ac" providerId="LiveId" clId="{5E196E5C-79B4-4C16-AF71-DACFD4EE292C}" dt="2021-08-30T14:47:49.759" v="71" actId="478"/>
          <ac:picMkLst>
            <pc:docMk/>
            <pc:sldMk cId="3298182474" sldId="547"/>
            <ac:picMk id="1028" creationId="{305A1CCE-66CA-41C7-AEC4-D99E203147C6}"/>
          </ac:picMkLst>
        </pc:picChg>
      </pc:sldChg>
      <pc:sldChg chg="del">
        <pc:chgData name="Nguyen Chi Son" userId="606856d02e9d83ac" providerId="LiveId" clId="{5E196E5C-79B4-4C16-AF71-DACFD4EE292C}" dt="2021-08-30T15:16:12.181" v="2073" actId="47"/>
        <pc:sldMkLst>
          <pc:docMk/>
          <pc:sldMk cId="1727019307" sldId="548"/>
        </pc:sldMkLst>
      </pc:sldChg>
      <pc:sldChg chg="addSp delSp modSp mod modAnim">
        <pc:chgData name="Nguyen Chi Son" userId="606856d02e9d83ac" providerId="LiveId" clId="{5E196E5C-79B4-4C16-AF71-DACFD4EE292C}" dt="2021-08-31T05:14:25.386" v="5410"/>
        <pc:sldMkLst>
          <pc:docMk/>
          <pc:sldMk cId="3213348296" sldId="549"/>
        </pc:sldMkLst>
        <pc:spChg chg="mod">
          <ac:chgData name="Nguyen Chi Son" userId="606856d02e9d83ac" providerId="LiveId" clId="{5E196E5C-79B4-4C16-AF71-DACFD4EE292C}" dt="2021-08-31T04:46:19.684" v="2163" actId="20577"/>
          <ac:spMkLst>
            <pc:docMk/>
            <pc:sldMk cId="3213348296" sldId="549"/>
            <ac:spMk id="9" creationId="{9F4BC261-4781-4DFE-BA2B-77EE6F751C48}"/>
          </ac:spMkLst>
        </pc:spChg>
        <pc:spChg chg="add mod">
          <ac:chgData name="Nguyen Chi Son" userId="606856d02e9d83ac" providerId="LiveId" clId="{5E196E5C-79B4-4C16-AF71-DACFD4EE292C}" dt="2021-08-31T04:53:09.395" v="2642" actId="1076"/>
          <ac:spMkLst>
            <pc:docMk/>
            <pc:sldMk cId="3213348296" sldId="549"/>
            <ac:spMk id="14" creationId="{60E06B87-669F-4D88-B1FC-A5A2F50A8ABF}"/>
          </ac:spMkLst>
        </pc:spChg>
        <pc:spChg chg="add mod">
          <ac:chgData name="Nguyen Chi Son" userId="606856d02e9d83ac" providerId="LiveId" clId="{5E196E5C-79B4-4C16-AF71-DACFD4EE292C}" dt="2021-08-31T04:53:22.536" v="2645" actId="1076"/>
          <ac:spMkLst>
            <pc:docMk/>
            <pc:sldMk cId="3213348296" sldId="549"/>
            <ac:spMk id="15" creationId="{EE4B5588-1117-4F51-A7A7-0875205D83FE}"/>
          </ac:spMkLst>
        </pc:spChg>
        <pc:spChg chg="del">
          <ac:chgData name="Nguyen Chi Son" userId="606856d02e9d83ac" providerId="LiveId" clId="{5E196E5C-79B4-4C16-AF71-DACFD4EE292C}" dt="2021-08-30T15:16:17.040" v="2074" actId="478"/>
          <ac:spMkLst>
            <pc:docMk/>
            <pc:sldMk cId="3213348296" sldId="549"/>
            <ac:spMk id="17" creationId="{D99CFF06-38DF-4FA7-8520-EF27FE42C529}"/>
          </ac:spMkLst>
        </pc:spChg>
        <pc:spChg chg="del">
          <ac:chgData name="Nguyen Chi Son" userId="606856d02e9d83ac" providerId="LiveId" clId="{5E196E5C-79B4-4C16-AF71-DACFD4EE292C}" dt="2021-08-30T15:16:17.040" v="2074" actId="478"/>
          <ac:spMkLst>
            <pc:docMk/>
            <pc:sldMk cId="3213348296" sldId="549"/>
            <ac:spMk id="20" creationId="{CB498DE6-09E2-44B9-A188-39CC48040C4B}"/>
          </ac:spMkLst>
        </pc:spChg>
        <pc:spChg chg="del">
          <ac:chgData name="Nguyen Chi Son" userId="606856d02e9d83ac" providerId="LiveId" clId="{5E196E5C-79B4-4C16-AF71-DACFD4EE292C}" dt="2021-08-30T15:16:17.040" v="2074" actId="478"/>
          <ac:spMkLst>
            <pc:docMk/>
            <pc:sldMk cId="3213348296" sldId="549"/>
            <ac:spMk id="21" creationId="{7634D9E7-4EA5-402D-9FF9-D5A176E48A27}"/>
          </ac:spMkLst>
        </pc:spChg>
        <pc:spChg chg="del">
          <ac:chgData name="Nguyen Chi Son" userId="606856d02e9d83ac" providerId="LiveId" clId="{5E196E5C-79B4-4C16-AF71-DACFD4EE292C}" dt="2021-08-30T15:16:17.040" v="2074" actId="478"/>
          <ac:spMkLst>
            <pc:docMk/>
            <pc:sldMk cId="3213348296" sldId="549"/>
            <ac:spMk id="22" creationId="{2CF77141-1193-4CDF-9779-89762C1ADD8E}"/>
          </ac:spMkLst>
        </pc:spChg>
        <pc:spChg chg="del">
          <ac:chgData name="Nguyen Chi Son" userId="606856d02e9d83ac" providerId="LiveId" clId="{5E196E5C-79B4-4C16-AF71-DACFD4EE292C}" dt="2021-08-30T15:16:17.040" v="2074" actId="478"/>
          <ac:spMkLst>
            <pc:docMk/>
            <pc:sldMk cId="3213348296" sldId="549"/>
            <ac:spMk id="23" creationId="{24430B93-6E24-4EC7-A349-8CF049C3840B}"/>
          </ac:spMkLst>
        </pc:spChg>
        <pc:graphicFrameChg chg="add mod modGraphic">
          <ac:chgData name="Nguyen Chi Son" userId="606856d02e9d83ac" providerId="LiveId" clId="{5E196E5C-79B4-4C16-AF71-DACFD4EE292C}" dt="2021-08-31T04:51:58.254" v="2461" actId="1076"/>
          <ac:graphicFrameMkLst>
            <pc:docMk/>
            <pc:sldMk cId="3213348296" sldId="549"/>
            <ac:graphicFrameMk id="2" creationId="{17A62E1B-D548-47D9-BC20-C95248EBE291}"/>
          </ac:graphicFrameMkLst>
        </pc:graphicFrameChg>
        <pc:picChg chg="add del mod">
          <ac:chgData name="Nguyen Chi Son" userId="606856d02e9d83ac" providerId="LiveId" clId="{5E196E5C-79B4-4C16-AF71-DACFD4EE292C}" dt="2021-08-31T04:49:09.896" v="2443" actId="478"/>
          <ac:picMkLst>
            <pc:docMk/>
            <pc:sldMk cId="3213348296" sldId="549"/>
            <ac:picMk id="4" creationId="{399B655D-2623-41AF-AD3A-98ED033A4B56}"/>
          </ac:picMkLst>
        </pc:picChg>
        <pc:picChg chg="add del mod">
          <ac:chgData name="Nguyen Chi Son" userId="606856d02e9d83ac" providerId="LiveId" clId="{5E196E5C-79B4-4C16-AF71-DACFD4EE292C}" dt="2021-08-31T04:49:34.118" v="2448" actId="478"/>
          <ac:picMkLst>
            <pc:docMk/>
            <pc:sldMk cId="3213348296" sldId="549"/>
            <ac:picMk id="6" creationId="{E75B423C-C1C1-4161-B58D-444D888513B4}"/>
          </ac:picMkLst>
        </pc:picChg>
        <pc:picChg chg="add mod">
          <ac:chgData name="Nguyen Chi Son" userId="606856d02e9d83ac" providerId="LiveId" clId="{5E196E5C-79B4-4C16-AF71-DACFD4EE292C}" dt="2021-08-31T04:53:04.528" v="2640" actId="1076"/>
          <ac:picMkLst>
            <pc:docMk/>
            <pc:sldMk cId="3213348296" sldId="549"/>
            <ac:picMk id="8" creationId="{07254165-4E84-4D19-97A8-663C980226BE}"/>
          </ac:picMkLst>
        </pc:picChg>
        <pc:picChg chg="add mod">
          <ac:chgData name="Nguyen Chi Son" userId="606856d02e9d83ac" providerId="LiveId" clId="{5E196E5C-79B4-4C16-AF71-DACFD4EE292C}" dt="2021-08-31T04:53:11.519" v="2643" actId="1076"/>
          <ac:picMkLst>
            <pc:docMk/>
            <pc:sldMk cId="3213348296" sldId="549"/>
            <ac:picMk id="11" creationId="{E987A8AC-2A7D-4B7A-8DD0-ABDD3A74CA20}"/>
          </ac:picMkLst>
        </pc:picChg>
        <pc:picChg chg="add mod">
          <ac:chgData name="Nguyen Chi Son" userId="606856d02e9d83ac" providerId="LiveId" clId="{5E196E5C-79B4-4C16-AF71-DACFD4EE292C}" dt="2021-08-31T04:53:12.988" v="2644" actId="1076"/>
          <ac:picMkLst>
            <pc:docMk/>
            <pc:sldMk cId="3213348296" sldId="549"/>
            <ac:picMk id="13" creationId="{40E13D61-072E-4F64-889A-C2F858FC3675}"/>
          </ac:picMkLst>
        </pc:picChg>
        <pc:picChg chg="del">
          <ac:chgData name="Nguyen Chi Son" userId="606856d02e9d83ac" providerId="LiveId" clId="{5E196E5C-79B4-4C16-AF71-DACFD4EE292C}" dt="2021-08-30T15:16:17.040" v="2074" actId="478"/>
          <ac:picMkLst>
            <pc:docMk/>
            <pc:sldMk cId="3213348296" sldId="549"/>
            <ac:picMk id="4098" creationId="{1F85B0C3-0AA9-4C5C-BAA4-D51FE97B9BC5}"/>
          </ac:picMkLst>
        </pc:picChg>
        <pc:picChg chg="del">
          <ac:chgData name="Nguyen Chi Son" userId="606856d02e9d83ac" providerId="LiveId" clId="{5E196E5C-79B4-4C16-AF71-DACFD4EE292C}" dt="2021-08-30T15:16:17.040" v="2074" actId="478"/>
          <ac:picMkLst>
            <pc:docMk/>
            <pc:sldMk cId="3213348296" sldId="549"/>
            <ac:picMk id="4100" creationId="{1D931E04-4C46-489A-9D37-B4BACDFFAEF0}"/>
          </ac:picMkLst>
        </pc:picChg>
        <pc:picChg chg="del">
          <ac:chgData name="Nguyen Chi Son" userId="606856d02e9d83ac" providerId="LiveId" clId="{5E196E5C-79B4-4C16-AF71-DACFD4EE292C}" dt="2021-08-30T15:16:17.040" v="2074" actId="478"/>
          <ac:picMkLst>
            <pc:docMk/>
            <pc:sldMk cId="3213348296" sldId="549"/>
            <ac:picMk id="4102" creationId="{D170D7C7-DD3D-44DB-9E68-9BA7FF4C008C}"/>
          </ac:picMkLst>
        </pc:picChg>
        <pc:picChg chg="del">
          <ac:chgData name="Nguyen Chi Son" userId="606856d02e9d83ac" providerId="LiveId" clId="{5E196E5C-79B4-4C16-AF71-DACFD4EE292C}" dt="2021-08-30T15:16:17.040" v="2074" actId="478"/>
          <ac:picMkLst>
            <pc:docMk/>
            <pc:sldMk cId="3213348296" sldId="549"/>
            <ac:picMk id="4104" creationId="{A0802B69-C951-4372-91B4-1C48DF454C32}"/>
          </ac:picMkLst>
        </pc:picChg>
        <pc:picChg chg="del">
          <ac:chgData name="Nguyen Chi Son" userId="606856d02e9d83ac" providerId="LiveId" clId="{5E196E5C-79B4-4C16-AF71-DACFD4EE292C}" dt="2021-08-30T15:16:17.040" v="2074" actId="478"/>
          <ac:picMkLst>
            <pc:docMk/>
            <pc:sldMk cId="3213348296" sldId="549"/>
            <ac:picMk id="4106" creationId="{5055E888-A18E-46EE-A1A6-91E513DAE773}"/>
          </ac:picMkLst>
        </pc:picChg>
      </pc:sldChg>
      <pc:sldChg chg="del">
        <pc:chgData name="Nguyen Chi Son" userId="606856d02e9d83ac" providerId="LiveId" clId="{5E196E5C-79B4-4C16-AF71-DACFD4EE292C}" dt="2021-08-31T04:56:00.643" v="2649" actId="47"/>
        <pc:sldMkLst>
          <pc:docMk/>
          <pc:sldMk cId="1281628929" sldId="554"/>
        </pc:sldMkLst>
      </pc:sldChg>
      <pc:sldChg chg="del">
        <pc:chgData name="Nguyen Chi Son" userId="606856d02e9d83ac" providerId="LiveId" clId="{5E196E5C-79B4-4C16-AF71-DACFD4EE292C}" dt="2021-08-31T04:55:52.546" v="2646" actId="47"/>
        <pc:sldMkLst>
          <pc:docMk/>
          <pc:sldMk cId="2965832764" sldId="577"/>
        </pc:sldMkLst>
      </pc:sldChg>
      <pc:sldChg chg="del">
        <pc:chgData name="Nguyen Chi Son" userId="606856d02e9d83ac" providerId="LiveId" clId="{5E196E5C-79B4-4C16-AF71-DACFD4EE292C}" dt="2021-08-31T04:55:52.546" v="2646" actId="47"/>
        <pc:sldMkLst>
          <pc:docMk/>
          <pc:sldMk cId="1109864056" sldId="578"/>
        </pc:sldMkLst>
      </pc:sldChg>
      <pc:sldChg chg="del">
        <pc:chgData name="Nguyen Chi Son" userId="606856d02e9d83ac" providerId="LiveId" clId="{5E196E5C-79B4-4C16-AF71-DACFD4EE292C}" dt="2021-08-31T04:55:52.546" v="2646" actId="47"/>
        <pc:sldMkLst>
          <pc:docMk/>
          <pc:sldMk cId="3451199178" sldId="579"/>
        </pc:sldMkLst>
      </pc:sldChg>
      <pc:sldChg chg="del">
        <pc:chgData name="Nguyen Chi Son" userId="606856d02e9d83ac" providerId="LiveId" clId="{5E196E5C-79B4-4C16-AF71-DACFD4EE292C}" dt="2021-08-30T15:15:56.483" v="2002" actId="47"/>
        <pc:sldMkLst>
          <pc:docMk/>
          <pc:sldMk cId="2237217926" sldId="587"/>
        </pc:sldMkLst>
      </pc:sldChg>
      <pc:sldChg chg="addSp delSp modSp mod delAnim modAnim">
        <pc:chgData name="Nguyen Chi Son" userId="606856d02e9d83ac" providerId="LiveId" clId="{5E196E5C-79B4-4C16-AF71-DACFD4EE292C}" dt="2021-08-31T05:14:35.964" v="5416"/>
        <pc:sldMkLst>
          <pc:docMk/>
          <pc:sldMk cId="2489206367" sldId="588"/>
        </pc:sldMkLst>
        <pc:spChg chg="mod">
          <ac:chgData name="Nguyen Chi Son" userId="606856d02e9d83ac" providerId="LiveId" clId="{5E196E5C-79B4-4C16-AF71-DACFD4EE292C}" dt="2021-08-31T04:58:07.329" v="3151" actId="20577"/>
          <ac:spMkLst>
            <pc:docMk/>
            <pc:sldMk cId="2489206367" sldId="588"/>
            <ac:spMk id="2" creationId="{BA8A6260-CA4B-46A9-A06E-C71EE59E6992}"/>
          </ac:spMkLst>
        </pc:spChg>
        <pc:spChg chg="mod">
          <ac:chgData name="Nguyen Chi Son" userId="606856d02e9d83ac" providerId="LiveId" clId="{5E196E5C-79B4-4C16-AF71-DACFD4EE292C}" dt="2021-08-31T05:13:29.981" v="5377" actId="1035"/>
          <ac:spMkLst>
            <pc:docMk/>
            <pc:sldMk cId="2489206367" sldId="588"/>
            <ac:spMk id="4" creationId="{0D159DDA-BA49-4E92-817D-8988A85A5610}"/>
          </ac:spMkLst>
        </pc:spChg>
        <pc:spChg chg="mod">
          <ac:chgData name="Nguyen Chi Son" userId="606856d02e9d83ac" providerId="LiveId" clId="{5E196E5C-79B4-4C16-AF71-DACFD4EE292C}" dt="2021-08-31T05:13:51.215" v="5403" actId="1036"/>
          <ac:spMkLst>
            <pc:docMk/>
            <pc:sldMk cId="2489206367" sldId="588"/>
            <ac:spMk id="5" creationId="{34B18095-2B84-439E-80AD-AC5D4586BEAA}"/>
          </ac:spMkLst>
        </pc:spChg>
        <pc:spChg chg="del mod">
          <ac:chgData name="Nguyen Chi Son" userId="606856d02e9d83ac" providerId="LiveId" clId="{5E196E5C-79B4-4C16-AF71-DACFD4EE292C}" dt="2021-08-31T05:13:31.278" v="5378" actId="478"/>
          <ac:spMkLst>
            <pc:docMk/>
            <pc:sldMk cId="2489206367" sldId="588"/>
            <ac:spMk id="11" creationId="{BB94417D-BA64-41A3-A335-F1084FC4EAAB}"/>
          </ac:spMkLst>
        </pc:spChg>
        <pc:spChg chg="mod">
          <ac:chgData name="Nguyen Chi Son" userId="606856d02e9d83ac" providerId="LiveId" clId="{5E196E5C-79B4-4C16-AF71-DACFD4EE292C}" dt="2021-08-31T05:13:51.215" v="5403" actId="1036"/>
          <ac:spMkLst>
            <pc:docMk/>
            <pc:sldMk cId="2489206367" sldId="588"/>
            <ac:spMk id="14" creationId="{47690167-AC03-4A6E-8A65-B47A2BE69ACA}"/>
          </ac:spMkLst>
        </pc:spChg>
        <pc:picChg chg="add mod">
          <ac:chgData name="Nguyen Chi Son" userId="606856d02e9d83ac" providerId="LiveId" clId="{5E196E5C-79B4-4C16-AF71-DACFD4EE292C}" dt="2021-08-31T05:13:53.231" v="5404" actId="1076"/>
          <ac:picMkLst>
            <pc:docMk/>
            <pc:sldMk cId="2489206367" sldId="588"/>
            <ac:picMk id="6" creationId="{A60005CE-F15F-46F7-94E4-A5C24D92AFD7}"/>
          </ac:picMkLst>
        </pc:picChg>
        <pc:picChg chg="add mod">
          <ac:chgData name="Nguyen Chi Son" userId="606856d02e9d83ac" providerId="LiveId" clId="{5E196E5C-79B4-4C16-AF71-DACFD4EE292C}" dt="2021-08-31T05:14:04.840" v="5408" actId="1076"/>
          <ac:picMkLst>
            <pc:docMk/>
            <pc:sldMk cId="2489206367" sldId="588"/>
            <ac:picMk id="8" creationId="{B449F272-A4F8-449D-AA83-DA9CDCA051C1}"/>
          </ac:picMkLst>
        </pc:picChg>
        <pc:picChg chg="add mod">
          <ac:chgData name="Nguyen Chi Son" userId="606856d02e9d83ac" providerId="LiveId" clId="{5E196E5C-79B4-4C16-AF71-DACFD4EE292C}" dt="2021-08-31T05:14:00.965" v="5407" actId="1076"/>
          <ac:picMkLst>
            <pc:docMk/>
            <pc:sldMk cId="2489206367" sldId="588"/>
            <ac:picMk id="10" creationId="{64137CEE-E750-4651-BA16-85C0A16FF50C}"/>
          </ac:picMkLst>
        </pc:picChg>
      </pc:sldChg>
      <pc:sldChg chg="del">
        <pc:chgData name="Nguyen Chi Son" userId="606856d02e9d83ac" providerId="LiveId" clId="{5E196E5C-79B4-4C16-AF71-DACFD4EE292C}" dt="2021-08-31T04:56:03.973" v="2650" actId="47"/>
        <pc:sldMkLst>
          <pc:docMk/>
          <pc:sldMk cId="3061758675" sldId="589"/>
        </pc:sldMkLst>
      </pc:sldChg>
      <pc:sldChg chg="del">
        <pc:chgData name="Nguyen Chi Son" userId="606856d02e9d83ac" providerId="LiveId" clId="{5E196E5C-79B4-4C16-AF71-DACFD4EE292C}" dt="2021-08-31T04:56:03.973" v="2650" actId="47"/>
        <pc:sldMkLst>
          <pc:docMk/>
          <pc:sldMk cId="2851031590" sldId="590"/>
        </pc:sldMkLst>
      </pc:sldChg>
      <pc:sldChg chg="del">
        <pc:chgData name="Nguyen Chi Son" userId="606856d02e9d83ac" providerId="LiveId" clId="{5E196E5C-79B4-4C16-AF71-DACFD4EE292C}" dt="2021-08-31T04:56:03.973" v="2650" actId="47"/>
        <pc:sldMkLst>
          <pc:docMk/>
          <pc:sldMk cId="218605917" sldId="591"/>
        </pc:sldMkLst>
      </pc:sldChg>
      <pc:sldChg chg="addSp delSp modSp add mod ord">
        <pc:chgData name="Nguyen Chi Son" userId="606856d02e9d83ac" providerId="LiveId" clId="{5E196E5C-79B4-4C16-AF71-DACFD4EE292C}" dt="2021-08-30T15:13:29.196" v="1774" actId="207"/>
        <pc:sldMkLst>
          <pc:docMk/>
          <pc:sldMk cId="2951639226" sldId="592"/>
        </pc:sldMkLst>
        <pc:spChg chg="add mod">
          <ac:chgData name="Nguyen Chi Son" userId="606856d02e9d83ac" providerId="LiveId" clId="{5E196E5C-79B4-4C16-AF71-DACFD4EE292C}" dt="2021-08-30T15:13:26.202" v="1773" actId="207"/>
          <ac:spMkLst>
            <pc:docMk/>
            <pc:sldMk cId="2951639226" sldId="592"/>
            <ac:spMk id="11" creationId="{79B713A0-B0AA-4990-8520-BDAC1B5902ED}"/>
          </ac:spMkLst>
        </pc:spChg>
        <pc:spChg chg="add del mod">
          <ac:chgData name="Nguyen Chi Son" userId="606856d02e9d83ac" providerId="LiveId" clId="{5E196E5C-79B4-4C16-AF71-DACFD4EE292C}" dt="2021-08-30T15:10:30.399" v="1468" actId="478"/>
          <ac:spMkLst>
            <pc:docMk/>
            <pc:sldMk cId="2951639226" sldId="592"/>
            <ac:spMk id="12" creationId="{48CD4957-C74E-49B8-9B49-FB0F0C93A356}"/>
          </ac:spMkLst>
        </pc:spChg>
        <pc:spChg chg="mod">
          <ac:chgData name="Nguyen Chi Son" userId="606856d02e9d83ac" providerId="LiveId" clId="{5E196E5C-79B4-4C16-AF71-DACFD4EE292C}" dt="2021-08-30T15:13:23.081" v="1772" actId="207"/>
          <ac:spMkLst>
            <pc:docMk/>
            <pc:sldMk cId="2951639226" sldId="592"/>
            <ac:spMk id="13" creationId="{6D2DFB58-1EB9-4656-85EA-F3D4AAB8D17D}"/>
          </ac:spMkLst>
        </pc:spChg>
        <pc:spChg chg="add del mod">
          <ac:chgData name="Nguyen Chi Son" userId="606856d02e9d83ac" providerId="LiveId" clId="{5E196E5C-79B4-4C16-AF71-DACFD4EE292C}" dt="2021-08-30T15:10:31.891" v="1469" actId="478"/>
          <ac:spMkLst>
            <pc:docMk/>
            <pc:sldMk cId="2951639226" sldId="592"/>
            <ac:spMk id="15" creationId="{02587461-1128-41DD-8EDC-1C75391D88CA}"/>
          </ac:spMkLst>
        </pc:spChg>
        <pc:spChg chg="add mod">
          <ac:chgData name="Nguyen Chi Son" userId="606856d02e9d83ac" providerId="LiveId" clId="{5E196E5C-79B4-4C16-AF71-DACFD4EE292C}" dt="2021-08-30T15:13:29.196" v="1774" actId="207"/>
          <ac:spMkLst>
            <pc:docMk/>
            <pc:sldMk cId="2951639226" sldId="592"/>
            <ac:spMk id="19" creationId="{F29950DC-B3ED-4401-97C0-DAC4A4B93272}"/>
          </ac:spMkLst>
        </pc:spChg>
        <pc:picChg chg="mod">
          <ac:chgData name="Nguyen Chi Son" userId="606856d02e9d83ac" providerId="LiveId" clId="{5E196E5C-79B4-4C16-AF71-DACFD4EE292C}" dt="2021-08-30T15:12:10.883" v="1508" actId="554"/>
          <ac:picMkLst>
            <pc:docMk/>
            <pc:sldMk cId="2951639226" sldId="592"/>
            <ac:picMk id="7" creationId="{B5E6B8F5-D545-41C6-AE9D-C0E19C163CDB}"/>
          </ac:picMkLst>
        </pc:picChg>
        <pc:picChg chg="mod">
          <ac:chgData name="Nguyen Chi Son" userId="606856d02e9d83ac" providerId="LiveId" clId="{5E196E5C-79B4-4C16-AF71-DACFD4EE292C}" dt="2021-08-30T15:12:10.883" v="1508" actId="554"/>
          <ac:picMkLst>
            <pc:docMk/>
            <pc:sldMk cId="2951639226" sldId="592"/>
            <ac:picMk id="10" creationId="{F81FB6DF-02B5-49B6-BB1F-F94270D5449E}"/>
          </ac:picMkLst>
        </pc:picChg>
        <pc:picChg chg="del">
          <ac:chgData name="Nguyen Chi Son" userId="606856d02e9d83ac" providerId="LiveId" clId="{5E196E5C-79B4-4C16-AF71-DACFD4EE292C}" dt="2021-08-30T15:07:05.833" v="804" actId="478"/>
          <ac:picMkLst>
            <pc:docMk/>
            <pc:sldMk cId="2951639226" sldId="592"/>
            <ac:picMk id="14" creationId="{3E8EA6AE-9082-4D29-8E24-4EA1A9CAAEE6}"/>
          </ac:picMkLst>
        </pc:picChg>
        <pc:picChg chg="del mod">
          <ac:chgData name="Nguyen Chi Son" userId="606856d02e9d83ac" providerId="LiveId" clId="{5E196E5C-79B4-4C16-AF71-DACFD4EE292C}" dt="2021-08-30T15:10:28.781" v="1467" actId="478"/>
          <ac:picMkLst>
            <pc:docMk/>
            <pc:sldMk cId="2951639226" sldId="592"/>
            <ac:picMk id="16" creationId="{B0B8AB01-9C44-42E9-8097-980C82CDFF87}"/>
          </ac:picMkLst>
        </pc:picChg>
        <pc:picChg chg="add mod">
          <ac:chgData name="Nguyen Chi Son" userId="606856d02e9d83ac" providerId="LiveId" clId="{5E196E5C-79B4-4C16-AF71-DACFD4EE292C}" dt="2021-08-30T15:12:10.883" v="1508" actId="554"/>
          <ac:picMkLst>
            <pc:docMk/>
            <pc:sldMk cId="2951639226" sldId="592"/>
            <ac:picMk id="17" creationId="{B5CEA079-2904-45D3-864F-16E0DA6AE6D3}"/>
          </ac:picMkLst>
        </pc:picChg>
        <pc:picChg chg="del mod">
          <ac:chgData name="Nguyen Chi Son" userId="606856d02e9d83ac" providerId="LiveId" clId="{5E196E5C-79B4-4C16-AF71-DACFD4EE292C}" dt="2021-08-30T15:10:28.206" v="1466" actId="478"/>
          <ac:picMkLst>
            <pc:docMk/>
            <pc:sldMk cId="2951639226" sldId="592"/>
            <ac:picMk id="18" creationId="{2F78D172-C1DB-47DF-9AB3-D9CAAFFFE645}"/>
          </ac:picMkLst>
        </pc:picChg>
      </pc:sldChg>
      <pc:sldChg chg="addSp delSp modSp add mod modAnim">
        <pc:chgData name="Nguyen Chi Son" userId="606856d02e9d83ac" providerId="LiveId" clId="{5E196E5C-79B4-4C16-AF71-DACFD4EE292C}" dt="2021-08-31T05:14:20.464" v="5409"/>
        <pc:sldMkLst>
          <pc:docMk/>
          <pc:sldMk cId="3022789656" sldId="593"/>
        </pc:sldMkLst>
        <pc:spChg chg="del">
          <ac:chgData name="Nguyen Chi Son" userId="606856d02e9d83ac" providerId="LiveId" clId="{5E196E5C-79B4-4C16-AF71-DACFD4EE292C}" dt="2021-08-30T15:11:17.233" v="1491" actId="478"/>
          <ac:spMkLst>
            <pc:docMk/>
            <pc:sldMk cId="3022789656" sldId="593"/>
            <ac:spMk id="11" creationId="{79B713A0-B0AA-4990-8520-BDAC1B5902ED}"/>
          </ac:spMkLst>
        </pc:spChg>
        <pc:spChg chg="del mod">
          <ac:chgData name="Nguyen Chi Son" userId="606856d02e9d83ac" providerId="LiveId" clId="{5E196E5C-79B4-4C16-AF71-DACFD4EE292C}" dt="2021-08-30T15:11:43.155" v="1500" actId="478"/>
          <ac:spMkLst>
            <pc:docMk/>
            <pc:sldMk cId="3022789656" sldId="593"/>
            <ac:spMk id="12" creationId="{48CD4957-C74E-49B8-9B49-FB0F0C93A356}"/>
          </ac:spMkLst>
        </pc:spChg>
        <pc:spChg chg="del">
          <ac:chgData name="Nguyen Chi Son" userId="606856d02e9d83ac" providerId="LiveId" clId="{5E196E5C-79B4-4C16-AF71-DACFD4EE292C}" dt="2021-08-30T15:11:16.216" v="1490" actId="478"/>
          <ac:spMkLst>
            <pc:docMk/>
            <pc:sldMk cId="3022789656" sldId="593"/>
            <ac:spMk id="13" creationId="{6D2DFB58-1EB9-4656-85EA-F3D4AAB8D17D}"/>
          </ac:spMkLst>
        </pc:spChg>
        <pc:spChg chg="mod">
          <ac:chgData name="Nguyen Chi Son" userId="606856d02e9d83ac" providerId="LiveId" clId="{5E196E5C-79B4-4C16-AF71-DACFD4EE292C}" dt="2021-08-30T15:13:35.656" v="1775" actId="207"/>
          <ac:spMkLst>
            <pc:docMk/>
            <pc:sldMk cId="3022789656" sldId="593"/>
            <ac:spMk id="15" creationId="{02587461-1128-41DD-8EDC-1C75391D88CA}"/>
          </ac:spMkLst>
        </pc:spChg>
        <pc:spChg chg="add mod">
          <ac:chgData name="Nguyen Chi Son" userId="606856d02e9d83ac" providerId="LiveId" clId="{5E196E5C-79B4-4C16-AF71-DACFD4EE292C}" dt="2021-08-30T15:15:41.467" v="2001" actId="1076"/>
          <ac:spMkLst>
            <pc:docMk/>
            <pc:sldMk cId="3022789656" sldId="593"/>
            <ac:spMk id="17" creationId="{2785081C-57E7-437B-8DEA-F12634D6342B}"/>
          </ac:spMkLst>
        </pc:spChg>
        <pc:spChg chg="add mod">
          <ac:chgData name="Nguyen Chi Son" userId="606856d02e9d83ac" providerId="LiveId" clId="{5E196E5C-79B4-4C16-AF71-DACFD4EE292C}" dt="2021-08-30T15:15:30.560" v="1988" actId="1076"/>
          <ac:spMkLst>
            <pc:docMk/>
            <pc:sldMk cId="3022789656" sldId="593"/>
            <ac:spMk id="19" creationId="{9774036E-0F18-4EC3-B8A9-00F31E4DECCB}"/>
          </ac:spMkLst>
        </pc:spChg>
        <pc:picChg chg="add mod">
          <ac:chgData name="Nguyen Chi Son" userId="606856d02e9d83ac" providerId="LiveId" clId="{5E196E5C-79B4-4C16-AF71-DACFD4EE292C}" dt="2021-08-30T15:15:21.319" v="1984" actId="1076"/>
          <ac:picMkLst>
            <pc:docMk/>
            <pc:sldMk cId="3022789656" sldId="593"/>
            <ac:picMk id="3" creationId="{7A1A5668-D911-42A7-816A-384E2F54A09D}"/>
          </ac:picMkLst>
        </pc:picChg>
        <pc:picChg chg="add mod">
          <ac:chgData name="Nguyen Chi Son" userId="606856d02e9d83ac" providerId="LiveId" clId="{5E196E5C-79B4-4C16-AF71-DACFD4EE292C}" dt="2021-08-30T15:15:23.132" v="1985" actId="1076"/>
          <ac:picMkLst>
            <pc:docMk/>
            <pc:sldMk cId="3022789656" sldId="593"/>
            <ac:picMk id="5" creationId="{E41CB818-CE65-45A9-9BA4-83BD94E6FAE8}"/>
          </ac:picMkLst>
        </pc:picChg>
        <pc:picChg chg="del">
          <ac:chgData name="Nguyen Chi Son" userId="606856d02e9d83ac" providerId="LiveId" clId="{5E196E5C-79B4-4C16-AF71-DACFD4EE292C}" dt="2021-08-30T15:11:14.638" v="1488" actId="478"/>
          <ac:picMkLst>
            <pc:docMk/>
            <pc:sldMk cId="3022789656" sldId="593"/>
            <ac:picMk id="7" creationId="{B5E6B8F5-D545-41C6-AE9D-C0E19C163CDB}"/>
          </ac:picMkLst>
        </pc:picChg>
        <pc:picChg chg="del">
          <ac:chgData name="Nguyen Chi Son" userId="606856d02e9d83ac" providerId="LiveId" clId="{5E196E5C-79B4-4C16-AF71-DACFD4EE292C}" dt="2021-08-30T15:11:15.076" v="1489" actId="478"/>
          <ac:picMkLst>
            <pc:docMk/>
            <pc:sldMk cId="3022789656" sldId="593"/>
            <ac:picMk id="10" creationId="{F81FB6DF-02B5-49B6-BB1F-F94270D5449E}"/>
          </ac:picMkLst>
        </pc:picChg>
        <pc:picChg chg="add mod">
          <ac:chgData name="Nguyen Chi Son" userId="606856d02e9d83ac" providerId="LiveId" clId="{5E196E5C-79B4-4C16-AF71-DACFD4EE292C}" dt="2021-08-30T15:15:36.987" v="2000" actId="1038"/>
          <ac:picMkLst>
            <pc:docMk/>
            <pc:sldMk cId="3022789656" sldId="593"/>
            <ac:picMk id="14" creationId="{5898438E-2FFF-483D-99A3-50092572545D}"/>
          </ac:picMkLst>
        </pc:picChg>
        <pc:picChg chg="mod">
          <ac:chgData name="Nguyen Chi Son" userId="606856d02e9d83ac" providerId="LiveId" clId="{5E196E5C-79B4-4C16-AF71-DACFD4EE292C}" dt="2021-08-30T15:12:20.689" v="1512" actId="1076"/>
          <ac:picMkLst>
            <pc:docMk/>
            <pc:sldMk cId="3022789656" sldId="593"/>
            <ac:picMk id="16" creationId="{B0B8AB01-9C44-42E9-8097-980C82CDFF87}"/>
          </ac:picMkLst>
        </pc:picChg>
        <pc:picChg chg="del mod">
          <ac:chgData name="Nguyen Chi Son" userId="606856d02e9d83ac" providerId="LiveId" clId="{5E196E5C-79B4-4C16-AF71-DACFD4EE292C}" dt="2021-08-30T15:11:18.754" v="1493" actId="478"/>
          <ac:picMkLst>
            <pc:docMk/>
            <pc:sldMk cId="3022789656" sldId="593"/>
            <ac:picMk id="18" creationId="{2F78D172-C1DB-47DF-9AB3-D9CAAFFFE645}"/>
          </ac:picMkLst>
        </pc:picChg>
      </pc:sldChg>
      <pc:sldChg chg="modSp add mod">
        <pc:chgData name="Nguyen Chi Son" userId="606856d02e9d83ac" providerId="LiveId" clId="{5E196E5C-79B4-4C16-AF71-DACFD4EE292C}" dt="2021-08-30T15:16:09.216" v="2072" actId="20577"/>
        <pc:sldMkLst>
          <pc:docMk/>
          <pc:sldMk cId="1291980650" sldId="594"/>
        </pc:sldMkLst>
        <pc:spChg chg="mod">
          <ac:chgData name="Nguyen Chi Son" userId="606856d02e9d83ac" providerId="LiveId" clId="{5E196E5C-79B4-4C16-AF71-DACFD4EE292C}" dt="2021-08-30T15:16:09.216" v="2072" actId="20577"/>
          <ac:spMkLst>
            <pc:docMk/>
            <pc:sldMk cId="1291980650" sldId="594"/>
            <ac:spMk id="2" creationId="{DAF08EC2-5D0D-48D9-855C-A59C0E5ED55B}"/>
          </ac:spMkLst>
        </pc:spChg>
        <pc:spChg chg="mod">
          <ac:chgData name="Nguyen Chi Son" userId="606856d02e9d83ac" providerId="LiveId" clId="{5E196E5C-79B4-4C16-AF71-DACFD4EE292C}" dt="2021-08-30T15:16:01.521" v="2005" actId="20577"/>
          <ac:spMkLst>
            <pc:docMk/>
            <pc:sldMk cId="1291980650" sldId="594"/>
            <ac:spMk id="3" creationId="{8CD51C9F-FCB0-4185-93E6-835FC05E1B10}"/>
          </ac:spMkLst>
        </pc:spChg>
      </pc:sldChg>
      <pc:sldChg chg="addSp delSp modSp add mod modAnim">
        <pc:chgData name="Nguyen Chi Son" userId="606856d02e9d83ac" providerId="LiveId" clId="{5E196E5C-79B4-4C16-AF71-DACFD4EE292C}" dt="2021-08-31T05:14:43.807" v="5420"/>
        <pc:sldMkLst>
          <pc:docMk/>
          <pc:sldMk cId="361782449" sldId="595"/>
        </pc:sldMkLst>
        <pc:spChg chg="mod">
          <ac:chgData name="Nguyen Chi Son" userId="606856d02e9d83ac" providerId="LiveId" clId="{5E196E5C-79B4-4C16-AF71-DACFD4EE292C}" dt="2021-08-31T05:03:01.474" v="4177" actId="20577"/>
          <ac:spMkLst>
            <pc:docMk/>
            <pc:sldMk cId="361782449" sldId="595"/>
            <ac:spMk id="2" creationId="{BA8A6260-CA4B-46A9-A06E-C71EE59E6992}"/>
          </ac:spMkLst>
        </pc:spChg>
        <pc:spChg chg="mod">
          <ac:chgData name="Nguyen Chi Son" userId="606856d02e9d83ac" providerId="LiveId" clId="{5E196E5C-79B4-4C16-AF71-DACFD4EE292C}" dt="2021-08-31T05:13:09.044" v="5312" actId="1076"/>
          <ac:spMkLst>
            <pc:docMk/>
            <pc:sldMk cId="361782449" sldId="595"/>
            <ac:spMk id="4" creationId="{0D159DDA-BA49-4E92-817D-8988A85A5610}"/>
          </ac:spMkLst>
        </pc:spChg>
        <pc:spChg chg="mod">
          <ac:chgData name="Nguyen Chi Son" userId="606856d02e9d83ac" providerId="LiveId" clId="{5E196E5C-79B4-4C16-AF71-DACFD4EE292C}" dt="2021-08-31T05:13:17.419" v="5315" actId="1076"/>
          <ac:spMkLst>
            <pc:docMk/>
            <pc:sldMk cId="361782449" sldId="595"/>
            <ac:spMk id="5" creationId="{34B18095-2B84-439E-80AD-AC5D4586BEAA}"/>
          </ac:spMkLst>
        </pc:spChg>
        <pc:spChg chg="mod">
          <ac:chgData name="Nguyen Chi Son" userId="606856d02e9d83ac" providerId="LiveId" clId="{5E196E5C-79B4-4C16-AF71-DACFD4EE292C}" dt="2021-08-31T05:13:13.185" v="5314" actId="1076"/>
          <ac:spMkLst>
            <pc:docMk/>
            <pc:sldMk cId="361782449" sldId="595"/>
            <ac:spMk id="11" creationId="{BB94417D-BA64-41A3-A335-F1084FC4EAAB}"/>
          </ac:spMkLst>
        </pc:spChg>
        <pc:spChg chg="mod">
          <ac:chgData name="Nguyen Chi Son" userId="606856d02e9d83ac" providerId="LiveId" clId="{5E196E5C-79B4-4C16-AF71-DACFD4EE292C}" dt="2021-08-31T05:13:23.669" v="5346" actId="1036"/>
          <ac:spMkLst>
            <pc:docMk/>
            <pc:sldMk cId="361782449" sldId="595"/>
            <ac:spMk id="14" creationId="{47690167-AC03-4A6E-8A65-B47A2BE69ACA}"/>
          </ac:spMkLst>
        </pc:spChg>
        <pc:picChg chg="del">
          <ac:chgData name="Nguyen Chi Son" userId="606856d02e9d83ac" providerId="LiveId" clId="{5E196E5C-79B4-4C16-AF71-DACFD4EE292C}" dt="2021-08-31T05:00:55.603" v="3905" actId="478"/>
          <ac:picMkLst>
            <pc:docMk/>
            <pc:sldMk cId="361782449" sldId="595"/>
            <ac:picMk id="6" creationId="{A60005CE-F15F-46F7-94E4-A5C24D92AFD7}"/>
          </ac:picMkLst>
        </pc:picChg>
        <pc:picChg chg="del">
          <ac:chgData name="Nguyen Chi Son" userId="606856d02e9d83ac" providerId="LiveId" clId="{5E196E5C-79B4-4C16-AF71-DACFD4EE292C}" dt="2021-08-31T05:00:56.103" v="3906" actId="478"/>
          <ac:picMkLst>
            <pc:docMk/>
            <pc:sldMk cId="361782449" sldId="595"/>
            <ac:picMk id="8" creationId="{B449F272-A4F8-449D-AA83-DA9CDCA051C1}"/>
          </ac:picMkLst>
        </pc:picChg>
        <pc:picChg chg="del">
          <ac:chgData name="Nguyen Chi Son" userId="606856d02e9d83ac" providerId="LiveId" clId="{5E196E5C-79B4-4C16-AF71-DACFD4EE292C}" dt="2021-08-31T05:00:55.212" v="3904" actId="478"/>
          <ac:picMkLst>
            <pc:docMk/>
            <pc:sldMk cId="361782449" sldId="595"/>
            <ac:picMk id="10" creationId="{64137CEE-E750-4651-BA16-85C0A16FF50C}"/>
          </ac:picMkLst>
        </pc:picChg>
        <pc:picChg chg="add mod">
          <ac:chgData name="Nguyen Chi Son" userId="606856d02e9d83ac" providerId="LiveId" clId="{5E196E5C-79B4-4C16-AF71-DACFD4EE292C}" dt="2021-08-31T05:12:37.670" v="5130" actId="1076"/>
          <ac:picMkLst>
            <pc:docMk/>
            <pc:sldMk cId="361782449" sldId="595"/>
            <ac:picMk id="1026" creationId="{2AA9D385-A783-418A-8D34-D7CEB798855E}"/>
          </ac:picMkLst>
        </pc:picChg>
      </pc:sldChg>
      <pc:sldChg chg="addSp delSp modSp add mod modAnim">
        <pc:chgData name="Nguyen Chi Son" userId="606856d02e9d83ac" providerId="LiveId" clId="{5E196E5C-79B4-4C16-AF71-DACFD4EE292C}" dt="2021-08-31T05:14:50.026" v="5421"/>
        <pc:sldMkLst>
          <pc:docMk/>
          <pc:sldMk cId="1953741841" sldId="596"/>
        </pc:sldMkLst>
        <pc:spChg chg="mod">
          <ac:chgData name="Nguyen Chi Son" userId="606856d02e9d83ac" providerId="LiveId" clId="{5E196E5C-79B4-4C16-AF71-DACFD4EE292C}" dt="2021-08-31T05:09:38.593" v="4602" actId="20577"/>
          <ac:spMkLst>
            <pc:docMk/>
            <pc:sldMk cId="1953741841" sldId="596"/>
            <ac:spMk id="2" creationId="{BA8A6260-CA4B-46A9-A06E-C71EE59E6992}"/>
          </ac:spMkLst>
        </pc:spChg>
        <pc:spChg chg="mod">
          <ac:chgData name="Nguyen Chi Son" userId="606856d02e9d83ac" providerId="LiveId" clId="{5E196E5C-79B4-4C16-AF71-DACFD4EE292C}" dt="2021-08-31T05:12:30.671" v="5128" actId="1036"/>
          <ac:spMkLst>
            <pc:docMk/>
            <pc:sldMk cId="1953741841" sldId="596"/>
            <ac:spMk id="4" creationId="{0D159DDA-BA49-4E92-817D-8988A85A5610}"/>
          </ac:spMkLst>
        </pc:spChg>
        <pc:spChg chg="mod">
          <ac:chgData name="Nguyen Chi Son" userId="606856d02e9d83ac" providerId="LiveId" clId="{5E196E5C-79B4-4C16-AF71-DACFD4EE292C}" dt="2021-08-31T05:12:30.671" v="5128" actId="1036"/>
          <ac:spMkLst>
            <pc:docMk/>
            <pc:sldMk cId="1953741841" sldId="596"/>
            <ac:spMk id="5" creationId="{34B18095-2B84-439E-80AD-AC5D4586BEAA}"/>
          </ac:spMkLst>
        </pc:spChg>
        <pc:spChg chg="mod">
          <ac:chgData name="Nguyen Chi Son" userId="606856d02e9d83ac" providerId="LiveId" clId="{5E196E5C-79B4-4C16-AF71-DACFD4EE292C}" dt="2021-08-31T05:12:30.671" v="5128" actId="1036"/>
          <ac:spMkLst>
            <pc:docMk/>
            <pc:sldMk cId="1953741841" sldId="596"/>
            <ac:spMk id="11" creationId="{BB94417D-BA64-41A3-A335-F1084FC4EAAB}"/>
          </ac:spMkLst>
        </pc:spChg>
        <pc:spChg chg="mod">
          <ac:chgData name="Nguyen Chi Son" userId="606856d02e9d83ac" providerId="LiveId" clId="{5E196E5C-79B4-4C16-AF71-DACFD4EE292C}" dt="2021-08-31T05:12:30.671" v="5128" actId="1036"/>
          <ac:spMkLst>
            <pc:docMk/>
            <pc:sldMk cId="1953741841" sldId="596"/>
            <ac:spMk id="14" creationId="{47690167-AC03-4A6E-8A65-B47A2BE69ACA}"/>
          </ac:spMkLst>
        </pc:spChg>
        <pc:picChg chg="add mod">
          <ac:chgData name="Nguyen Chi Son" userId="606856d02e9d83ac" providerId="LiveId" clId="{5E196E5C-79B4-4C16-AF71-DACFD4EE292C}" dt="2021-08-31T05:12:26.764" v="5118" actId="1076"/>
          <ac:picMkLst>
            <pc:docMk/>
            <pc:sldMk cId="1953741841" sldId="596"/>
            <ac:picMk id="6" creationId="{132C6B4C-1510-476A-898C-E58CB016DADD}"/>
          </ac:picMkLst>
        </pc:picChg>
        <pc:picChg chg="del">
          <ac:chgData name="Nguyen Chi Son" userId="606856d02e9d83ac" providerId="LiveId" clId="{5E196E5C-79B4-4C16-AF71-DACFD4EE292C}" dt="2021-08-31T05:09:18.469" v="4432" actId="478"/>
          <ac:picMkLst>
            <pc:docMk/>
            <pc:sldMk cId="1953741841" sldId="596"/>
            <ac:picMk id="1026" creationId="{2AA9D385-A783-418A-8D34-D7CEB798855E}"/>
          </ac:picMkLst>
        </pc:picChg>
      </pc:sldChg>
    </pc:docChg>
  </pc:docChgLst>
  <pc:docChgLst>
    <pc:chgData name="Nguyen Chi Son" userId="606856d02e9d83ac" providerId="LiveId" clId="{21569076-EAF4-4DD5-8793-BEC07B191E86}"/>
    <pc:docChg chg="undo custSel addSld delSld modSld sldOrd">
      <pc:chgData name="Nguyen Chi Son" userId="606856d02e9d83ac" providerId="LiveId" clId="{21569076-EAF4-4DD5-8793-BEC07B191E86}" dt="2021-09-02T08:36:35.405" v="2175"/>
      <pc:docMkLst>
        <pc:docMk/>
      </pc:docMkLst>
      <pc:sldChg chg="modSp mod">
        <pc:chgData name="Nguyen Chi Son" userId="606856d02e9d83ac" providerId="LiveId" clId="{21569076-EAF4-4DD5-8793-BEC07B191E86}" dt="2021-09-02T07:23:58.896" v="49" actId="20577"/>
        <pc:sldMkLst>
          <pc:docMk/>
          <pc:sldMk cId="2922349590" sldId="256"/>
        </pc:sldMkLst>
        <pc:spChg chg="mod">
          <ac:chgData name="Nguyen Chi Son" userId="606856d02e9d83ac" providerId="LiveId" clId="{21569076-EAF4-4DD5-8793-BEC07B191E86}" dt="2021-09-02T07:23:58.896" v="49" actId="20577"/>
          <ac:spMkLst>
            <pc:docMk/>
            <pc:sldMk cId="2922349590" sldId="256"/>
            <ac:spMk id="136" creationId="{C574B640-0199-463F-87CA-8E3956B46E10}"/>
          </ac:spMkLst>
        </pc:spChg>
      </pc:sldChg>
      <pc:sldChg chg="modSp mod">
        <pc:chgData name="Nguyen Chi Son" userId="606856d02e9d83ac" providerId="LiveId" clId="{21569076-EAF4-4DD5-8793-BEC07B191E86}" dt="2021-09-02T07:24:08.794" v="116" actId="20577"/>
        <pc:sldMkLst>
          <pc:docMk/>
          <pc:sldMk cId="2812505328" sldId="362"/>
        </pc:sldMkLst>
        <pc:spChg chg="mod">
          <ac:chgData name="Nguyen Chi Son" userId="606856d02e9d83ac" providerId="LiveId" clId="{21569076-EAF4-4DD5-8793-BEC07B191E86}" dt="2021-09-02T07:24:08.794" v="116" actId="20577"/>
          <ac:spMkLst>
            <pc:docMk/>
            <pc:sldMk cId="2812505328" sldId="362"/>
            <ac:spMk id="2" creationId="{DAF08EC2-5D0D-48D9-855C-A59C0E5ED55B}"/>
          </ac:spMkLst>
        </pc:spChg>
      </pc:sldChg>
      <pc:sldChg chg="modSp mod">
        <pc:chgData name="Nguyen Chi Son" userId="606856d02e9d83ac" providerId="LiveId" clId="{21569076-EAF4-4DD5-8793-BEC07B191E86}" dt="2021-09-02T07:42:48.098" v="478" actId="20577"/>
        <pc:sldMkLst>
          <pc:docMk/>
          <pc:sldMk cId="3904192345" sldId="502"/>
        </pc:sldMkLst>
        <pc:spChg chg="mod">
          <ac:chgData name="Nguyen Chi Son" userId="606856d02e9d83ac" providerId="LiveId" clId="{21569076-EAF4-4DD5-8793-BEC07B191E86}" dt="2021-09-02T07:42:48.098" v="478" actId="20577"/>
          <ac:spMkLst>
            <pc:docMk/>
            <pc:sldMk cId="3904192345" sldId="502"/>
            <ac:spMk id="2" creationId="{DAF08EC2-5D0D-48D9-855C-A59C0E5ED55B}"/>
          </ac:spMkLst>
        </pc:spChg>
      </pc:sldChg>
      <pc:sldChg chg="modSp mod">
        <pc:chgData name="Nguyen Chi Son" userId="606856d02e9d83ac" providerId="LiveId" clId="{21569076-EAF4-4DD5-8793-BEC07B191E86}" dt="2021-09-02T08:20:28.735" v="918" actId="20577"/>
        <pc:sldMkLst>
          <pc:docMk/>
          <pc:sldMk cId="402592958" sldId="540"/>
        </pc:sldMkLst>
        <pc:spChg chg="mod">
          <ac:chgData name="Nguyen Chi Son" userId="606856d02e9d83ac" providerId="LiveId" clId="{21569076-EAF4-4DD5-8793-BEC07B191E86}" dt="2021-09-02T08:20:28.735" v="918" actId="20577"/>
          <ac:spMkLst>
            <pc:docMk/>
            <pc:sldMk cId="402592958" sldId="540"/>
            <ac:spMk id="3" creationId="{8CD51C9F-FCB0-4185-93E6-835FC05E1B10}"/>
          </ac:spMkLst>
        </pc:spChg>
      </pc:sldChg>
      <pc:sldChg chg="addSp delSp modSp mod">
        <pc:chgData name="Nguyen Chi Son" userId="606856d02e9d83ac" providerId="LiveId" clId="{21569076-EAF4-4DD5-8793-BEC07B191E86}" dt="2021-09-02T07:42:33.580" v="414" actId="1076"/>
        <pc:sldMkLst>
          <pc:docMk/>
          <pc:sldMk cId="3298182474" sldId="547"/>
        </pc:sldMkLst>
        <pc:spChg chg="mod">
          <ac:chgData name="Nguyen Chi Son" userId="606856d02e9d83ac" providerId="LiveId" clId="{21569076-EAF4-4DD5-8793-BEC07B191E86}" dt="2021-09-02T07:39:38.715" v="409" actId="20577"/>
          <ac:spMkLst>
            <pc:docMk/>
            <pc:sldMk cId="3298182474" sldId="547"/>
            <ac:spMk id="2" creationId="{BA8A6260-CA4B-46A9-A06E-C71EE59E6992}"/>
          </ac:spMkLst>
        </pc:spChg>
        <pc:spChg chg="del">
          <ac:chgData name="Nguyen Chi Son" userId="606856d02e9d83ac" providerId="LiveId" clId="{21569076-EAF4-4DD5-8793-BEC07B191E86}" dt="2021-09-02T07:39:41.405" v="410" actId="478"/>
          <ac:spMkLst>
            <pc:docMk/>
            <pc:sldMk cId="3298182474" sldId="547"/>
            <ac:spMk id="6" creationId="{B3F8CA32-1402-4A26-97CE-93BF5A5072FC}"/>
          </ac:spMkLst>
        </pc:spChg>
        <pc:spChg chg="del">
          <ac:chgData name="Nguyen Chi Son" userId="606856d02e9d83ac" providerId="LiveId" clId="{21569076-EAF4-4DD5-8793-BEC07B191E86}" dt="2021-09-02T07:39:41.405" v="410" actId="478"/>
          <ac:spMkLst>
            <pc:docMk/>
            <pc:sldMk cId="3298182474" sldId="547"/>
            <ac:spMk id="21" creationId="{5B1E9942-812A-41D7-930F-3B230D4E3E73}"/>
          </ac:spMkLst>
        </pc:spChg>
        <pc:spChg chg="del">
          <ac:chgData name="Nguyen Chi Son" userId="606856d02e9d83ac" providerId="LiveId" clId="{21569076-EAF4-4DD5-8793-BEC07B191E86}" dt="2021-09-02T07:39:41.405" v="410" actId="478"/>
          <ac:spMkLst>
            <pc:docMk/>
            <pc:sldMk cId="3298182474" sldId="547"/>
            <ac:spMk id="22" creationId="{1990C08C-B225-479A-999E-092EEBE02639}"/>
          </ac:spMkLst>
        </pc:spChg>
        <pc:picChg chg="add mod">
          <ac:chgData name="Nguyen Chi Son" userId="606856d02e9d83ac" providerId="LiveId" clId="{21569076-EAF4-4DD5-8793-BEC07B191E86}" dt="2021-09-02T07:42:33.580" v="414" actId="1076"/>
          <ac:picMkLst>
            <pc:docMk/>
            <pc:sldMk cId="3298182474" sldId="547"/>
            <ac:picMk id="4" creationId="{888C3101-599A-43C4-BE73-EE570CB96363}"/>
          </ac:picMkLst>
        </pc:picChg>
        <pc:picChg chg="del">
          <ac:chgData name="Nguyen Chi Son" userId="606856d02e9d83ac" providerId="LiveId" clId="{21569076-EAF4-4DD5-8793-BEC07B191E86}" dt="2021-09-02T07:36:09.225" v="117" actId="478"/>
          <ac:picMkLst>
            <pc:docMk/>
            <pc:sldMk cId="3298182474" sldId="547"/>
            <ac:picMk id="16" creationId="{44CF574D-D45E-4893-A108-F78E01BD5EB5}"/>
          </ac:picMkLst>
        </pc:picChg>
        <pc:picChg chg="del">
          <ac:chgData name="Nguyen Chi Son" userId="606856d02e9d83ac" providerId="LiveId" clId="{21569076-EAF4-4DD5-8793-BEC07B191E86}" dt="2021-09-02T07:36:10.696" v="118" actId="478"/>
          <ac:picMkLst>
            <pc:docMk/>
            <pc:sldMk cId="3298182474" sldId="547"/>
            <ac:picMk id="20" creationId="{6ABC7493-612A-4BC6-9C3C-33C7887D47D0}"/>
          </ac:picMkLst>
        </pc:picChg>
      </pc:sldChg>
      <pc:sldChg chg="del">
        <pc:chgData name="Nguyen Chi Son" userId="606856d02e9d83ac" providerId="LiveId" clId="{21569076-EAF4-4DD5-8793-BEC07B191E86}" dt="2021-09-02T08:20:25.448" v="916" actId="47"/>
        <pc:sldMkLst>
          <pc:docMk/>
          <pc:sldMk cId="3213348296" sldId="549"/>
        </pc:sldMkLst>
      </pc:sldChg>
      <pc:sldChg chg="addSp delSp modSp mod">
        <pc:chgData name="Nguyen Chi Son" userId="606856d02e9d83ac" providerId="LiveId" clId="{21569076-EAF4-4DD5-8793-BEC07B191E86}" dt="2021-09-02T08:17:48.227" v="740" actId="1076"/>
        <pc:sldMkLst>
          <pc:docMk/>
          <pc:sldMk cId="2951639226" sldId="592"/>
        </pc:sldMkLst>
        <pc:spChg chg="add mod">
          <ac:chgData name="Nguyen Chi Son" userId="606856d02e9d83ac" providerId="LiveId" clId="{21569076-EAF4-4DD5-8793-BEC07B191E86}" dt="2021-09-02T08:17:46.130" v="739" actId="1076"/>
          <ac:spMkLst>
            <pc:docMk/>
            <pc:sldMk cId="2951639226" sldId="592"/>
            <ac:spMk id="6" creationId="{8D6FE5CB-38A3-4192-BA67-2F814BE96A09}"/>
          </ac:spMkLst>
        </pc:spChg>
        <pc:spChg chg="mod">
          <ac:chgData name="Nguyen Chi Son" userId="606856d02e9d83ac" providerId="LiveId" clId="{21569076-EAF4-4DD5-8793-BEC07B191E86}" dt="2021-09-02T07:43:13.777" v="613" actId="20577"/>
          <ac:spMkLst>
            <pc:docMk/>
            <pc:sldMk cId="2951639226" sldId="592"/>
            <ac:spMk id="9" creationId="{9F4BC261-4781-4DFE-BA2B-77EE6F751C48}"/>
          </ac:spMkLst>
        </pc:spChg>
        <pc:spChg chg="del">
          <ac:chgData name="Nguyen Chi Son" userId="606856d02e9d83ac" providerId="LiveId" clId="{21569076-EAF4-4DD5-8793-BEC07B191E86}" dt="2021-09-02T07:42:57.117" v="480" actId="478"/>
          <ac:spMkLst>
            <pc:docMk/>
            <pc:sldMk cId="2951639226" sldId="592"/>
            <ac:spMk id="13" creationId="{6D2DFB58-1EB9-4656-85EA-F3D4AAB8D17D}"/>
          </ac:spMkLst>
        </pc:spChg>
        <pc:spChg chg="del">
          <ac:chgData name="Nguyen Chi Son" userId="606856d02e9d83ac" providerId="LiveId" clId="{21569076-EAF4-4DD5-8793-BEC07B191E86}" dt="2021-09-02T07:42:57.117" v="480" actId="478"/>
          <ac:spMkLst>
            <pc:docMk/>
            <pc:sldMk cId="2951639226" sldId="592"/>
            <ac:spMk id="14" creationId="{EA7B24C5-7359-49E6-B944-40457B92B206}"/>
          </ac:spMkLst>
        </pc:spChg>
        <pc:spChg chg="del">
          <ac:chgData name="Nguyen Chi Son" userId="606856d02e9d83ac" providerId="LiveId" clId="{21569076-EAF4-4DD5-8793-BEC07B191E86}" dt="2021-09-02T07:42:57.117" v="480" actId="478"/>
          <ac:spMkLst>
            <pc:docMk/>
            <pc:sldMk cId="2951639226" sldId="592"/>
            <ac:spMk id="15" creationId="{AC396071-B616-4E73-9573-E630D0D3B265}"/>
          </ac:spMkLst>
        </pc:spChg>
        <pc:spChg chg="del">
          <ac:chgData name="Nguyen Chi Son" userId="606856d02e9d83ac" providerId="LiveId" clId="{21569076-EAF4-4DD5-8793-BEC07B191E86}" dt="2021-09-02T07:42:57.117" v="480" actId="478"/>
          <ac:spMkLst>
            <pc:docMk/>
            <pc:sldMk cId="2951639226" sldId="592"/>
            <ac:spMk id="19" creationId="{F29950DC-B3ED-4401-97C0-DAC4A4B93272}"/>
          </ac:spMkLst>
        </pc:spChg>
        <pc:spChg chg="del">
          <ac:chgData name="Nguyen Chi Son" userId="606856d02e9d83ac" providerId="LiveId" clId="{21569076-EAF4-4DD5-8793-BEC07B191E86}" dt="2021-09-02T07:42:57.117" v="480" actId="478"/>
          <ac:spMkLst>
            <pc:docMk/>
            <pc:sldMk cId="2951639226" sldId="592"/>
            <ac:spMk id="22" creationId="{9B70231E-81A3-49E8-9FC2-611FABACFA81}"/>
          </ac:spMkLst>
        </pc:spChg>
        <pc:spChg chg="add mod">
          <ac:chgData name="Nguyen Chi Son" userId="606856d02e9d83ac" providerId="LiveId" clId="{21569076-EAF4-4DD5-8793-BEC07B191E86}" dt="2021-09-02T08:17:46.130" v="739" actId="1076"/>
          <ac:spMkLst>
            <pc:docMk/>
            <pc:sldMk cId="2951639226" sldId="592"/>
            <ac:spMk id="24" creationId="{4A948F33-FF49-4DF5-9262-65FA8E715A7D}"/>
          </ac:spMkLst>
        </pc:spChg>
        <pc:spChg chg="add mod">
          <ac:chgData name="Nguyen Chi Son" userId="606856d02e9d83ac" providerId="LiveId" clId="{21569076-EAF4-4DD5-8793-BEC07B191E86}" dt="2021-09-02T08:17:46.130" v="739" actId="1076"/>
          <ac:spMkLst>
            <pc:docMk/>
            <pc:sldMk cId="2951639226" sldId="592"/>
            <ac:spMk id="25" creationId="{555E8CB5-CE9F-4BFE-AD4E-ECA8CCF0BBCC}"/>
          </ac:spMkLst>
        </pc:spChg>
        <pc:spChg chg="add mod">
          <ac:chgData name="Nguyen Chi Son" userId="606856d02e9d83ac" providerId="LiveId" clId="{21569076-EAF4-4DD5-8793-BEC07B191E86}" dt="2021-09-02T08:17:46.130" v="739" actId="1076"/>
          <ac:spMkLst>
            <pc:docMk/>
            <pc:sldMk cId="2951639226" sldId="592"/>
            <ac:spMk id="26" creationId="{7644B3CE-D22A-489D-8198-C3C2141E95F6}"/>
          </ac:spMkLst>
        </pc:spChg>
        <pc:spChg chg="add mod">
          <ac:chgData name="Nguyen Chi Son" userId="606856d02e9d83ac" providerId="LiveId" clId="{21569076-EAF4-4DD5-8793-BEC07B191E86}" dt="2021-09-02T08:17:46.130" v="739" actId="1076"/>
          <ac:spMkLst>
            <pc:docMk/>
            <pc:sldMk cId="2951639226" sldId="592"/>
            <ac:spMk id="33" creationId="{37E638B8-C3E9-43AA-898A-CC66425AD216}"/>
          </ac:spMkLst>
        </pc:spChg>
        <pc:spChg chg="add mod">
          <ac:chgData name="Nguyen Chi Son" userId="606856d02e9d83ac" providerId="LiveId" clId="{21569076-EAF4-4DD5-8793-BEC07B191E86}" dt="2021-09-02T08:17:46.130" v="739" actId="1076"/>
          <ac:spMkLst>
            <pc:docMk/>
            <pc:sldMk cId="2951639226" sldId="592"/>
            <ac:spMk id="34" creationId="{41D2D6B1-2031-4F6E-A756-166A493115A1}"/>
          </ac:spMkLst>
        </pc:spChg>
        <pc:picChg chg="del">
          <ac:chgData name="Nguyen Chi Son" userId="606856d02e9d83ac" providerId="LiveId" clId="{21569076-EAF4-4DD5-8793-BEC07B191E86}" dt="2021-09-02T07:42:51.508" v="479" actId="478"/>
          <ac:picMkLst>
            <pc:docMk/>
            <pc:sldMk cId="2951639226" sldId="592"/>
            <ac:picMk id="3" creationId="{CE7BCD2E-8D13-4F30-8536-E673F1B2577F}"/>
          </ac:picMkLst>
        </pc:picChg>
        <pc:picChg chg="add mod modCrop">
          <ac:chgData name="Nguyen Chi Son" userId="606856d02e9d83ac" providerId="LiveId" clId="{21569076-EAF4-4DD5-8793-BEC07B191E86}" dt="2021-09-02T08:17:46.130" v="739" actId="1076"/>
          <ac:picMkLst>
            <pc:docMk/>
            <pc:sldMk cId="2951639226" sldId="592"/>
            <ac:picMk id="4" creationId="{7162C1D9-552D-48F2-BA5B-294CA5A02E0F}"/>
          </ac:picMkLst>
        </pc:picChg>
        <pc:picChg chg="del">
          <ac:chgData name="Nguyen Chi Son" userId="606856d02e9d83ac" providerId="LiveId" clId="{21569076-EAF4-4DD5-8793-BEC07B191E86}" dt="2021-09-02T07:42:57.117" v="480" actId="478"/>
          <ac:picMkLst>
            <pc:docMk/>
            <pc:sldMk cId="2951639226" sldId="592"/>
            <ac:picMk id="5" creationId="{1CF0CE51-E2DC-4A9A-A3AD-980262697A57}"/>
          </ac:picMkLst>
        </pc:picChg>
        <pc:picChg chg="add mod modCrop">
          <ac:chgData name="Nguyen Chi Son" userId="606856d02e9d83ac" providerId="LiveId" clId="{21569076-EAF4-4DD5-8793-BEC07B191E86}" dt="2021-09-02T08:17:46.130" v="739" actId="1076"/>
          <ac:picMkLst>
            <pc:docMk/>
            <pc:sldMk cId="2951639226" sldId="592"/>
            <ac:picMk id="17" creationId="{B1EB683D-80A5-466B-AF56-2E3EBC15D8A1}"/>
          </ac:picMkLst>
        </pc:picChg>
        <pc:picChg chg="del">
          <ac:chgData name="Nguyen Chi Son" userId="606856d02e9d83ac" providerId="LiveId" clId="{21569076-EAF4-4DD5-8793-BEC07B191E86}" dt="2021-09-02T07:42:57.117" v="480" actId="478"/>
          <ac:picMkLst>
            <pc:docMk/>
            <pc:sldMk cId="2951639226" sldId="592"/>
            <ac:picMk id="21" creationId="{A71EC9E4-11E7-47BF-BA14-D6253B31E9D4}"/>
          </ac:picMkLst>
        </pc:picChg>
        <pc:picChg chg="add mod modCrop">
          <ac:chgData name="Nguyen Chi Son" userId="606856d02e9d83ac" providerId="LiveId" clId="{21569076-EAF4-4DD5-8793-BEC07B191E86}" dt="2021-09-02T08:17:48.227" v="740" actId="1076"/>
          <ac:picMkLst>
            <pc:docMk/>
            <pc:sldMk cId="2951639226" sldId="592"/>
            <ac:picMk id="23" creationId="{FC8FB38F-983C-4801-B4C2-E17C3FF0A954}"/>
          </ac:picMkLst>
        </pc:picChg>
        <pc:cxnChg chg="add mod">
          <ac:chgData name="Nguyen Chi Son" userId="606856d02e9d83ac" providerId="LiveId" clId="{21569076-EAF4-4DD5-8793-BEC07B191E86}" dt="2021-09-02T08:17:46.130" v="739" actId="1076"/>
          <ac:cxnSpMkLst>
            <pc:docMk/>
            <pc:sldMk cId="2951639226" sldId="592"/>
            <ac:cxnSpMk id="8" creationId="{98F3AF01-7EA2-49D0-85DD-D66A8AE665D1}"/>
          </ac:cxnSpMkLst>
        </pc:cxnChg>
        <pc:cxnChg chg="del">
          <ac:chgData name="Nguyen Chi Son" userId="606856d02e9d83ac" providerId="LiveId" clId="{21569076-EAF4-4DD5-8793-BEC07B191E86}" dt="2021-09-02T07:42:57.117" v="480" actId="478"/>
          <ac:cxnSpMkLst>
            <pc:docMk/>
            <pc:sldMk cId="2951639226" sldId="592"/>
            <ac:cxnSpMk id="16" creationId="{95C596FD-ACE6-4F76-9290-49C8059ECEDB}"/>
          </ac:cxnSpMkLst>
        </pc:cxnChg>
        <pc:cxnChg chg="del">
          <ac:chgData name="Nguyen Chi Son" userId="606856d02e9d83ac" providerId="LiveId" clId="{21569076-EAF4-4DD5-8793-BEC07B191E86}" dt="2021-09-02T07:42:57.117" v="480" actId="478"/>
          <ac:cxnSpMkLst>
            <pc:docMk/>
            <pc:sldMk cId="2951639226" sldId="592"/>
            <ac:cxnSpMk id="18" creationId="{4865D118-6138-4E0B-B5DC-AC614C884FED}"/>
          </ac:cxnSpMkLst>
        </pc:cxnChg>
        <pc:cxnChg chg="del">
          <ac:chgData name="Nguyen Chi Son" userId="606856d02e9d83ac" providerId="LiveId" clId="{21569076-EAF4-4DD5-8793-BEC07B191E86}" dt="2021-09-02T07:42:57.117" v="480" actId="478"/>
          <ac:cxnSpMkLst>
            <pc:docMk/>
            <pc:sldMk cId="2951639226" sldId="592"/>
            <ac:cxnSpMk id="20" creationId="{21CEAE5E-DC23-438D-A43E-D6E31F73FDEC}"/>
          </ac:cxnSpMkLst>
        </pc:cxnChg>
        <pc:cxnChg chg="add del mod">
          <ac:chgData name="Nguyen Chi Son" userId="606856d02e9d83ac" providerId="LiveId" clId="{21569076-EAF4-4DD5-8793-BEC07B191E86}" dt="2021-09-02T08:15:31.626" v="716" actId="478"/>
          <ac:cxnSpMkLst>
            <pc:docMk/>
            <pc:sldMk cId="2951639226" sldId="592"/>
            <ac:cxnSpMk id="29" creationId="{F799272E-3121-4752-A69C-AC28F2493ED7}"/>
          </ac:cxnSpMkLst>
        </pc:cxnChg>
        <pc:cxnChg chg="add mod">
          <ac:chgData name="Nguyen Chi Son" userId="606856d02e9d83ac" providerId="LiveId" clId="{21569076-EAF4-4DD5-8793-BEC07B191E86}" dt="2021-09-02T08:17:46.130" v="739" actId="1076"/>
          <ac:cxnSpMkLst>
            <pc:docMk/>
            <pc:sldMk cId="2951639226" sldId="592"/>
            <ac:cxnSpMk id="31" creationId="{F84D07EF-C876-4F4F-8954-A0056097E8E6}"/>
          </ac:cxnSpMkLst>
        </pc:cxnChg>
      </pc:sldChg>
      <pc:sldChg chg="del">
        <pc:chgData name="Nguyen Chi Son" userId="606856d02e9d83ac" providerId="LiveId" clId="{21569076-EAF4-4DD5-8793-BEC07B191E86}" dt="2021-09-02T08:20:25.448" v="916" actId="47"/>
        <pc:sldMkLst>
          <pc:docMk/>
          <pc:sldMk cId="1291980650" sldId="594"/>
        </pc:sldMkLst>
      </pc:sldChg>
      <pc:sldChg chg="delSp modSp mod modAnim">
        <pc:chgData name="Nguyen Chi Son" userId="606856d02e9d83ac" providerId="LiveId" clId="{21569076-EAF4-4DD5-8793-BEC07B191E86}" dt="2021-09-02T08:35:50.962" v="2171" actId="1035"/>
        <pc:sldMkLst>
          <pc:docMk/>
          <pc:sldMk cId="1953741841" sldId="596"/>
        </pc:sldMkLst>
        <pc:spChg chg="mod">
          <ac:chgData name="Nguyen Chi Son" userId="606856d02e9d83ac" providerId="LiveId" clId="{21569076-EAF4-4DD5-8793-BEC07B191E86}" dt="2021-09-02T08:24:45.737" v="1493" actId="20577"/>
          <ac:spMkLst>
            <pc:docMk/>
            <pc:sldMk cId="1953741841" sldId="596"/>
            <ac:spMk id="2" creationId="{BA8A6260-CA4B-46A9-A06E-C71EE59E6992}"/>
          </ac:spMkLst>
        </pc:spChg>
        <pc:spChg chg="mod">
          <ac:chgData name="Nguyen Chi Son" userId="606856d02e9d83ac" providerId="LiveId" clId="{21569076-EAF4-4DD5-8793-BEC07B191E86}" dt="2021-09-02T08:35:50.962" v="2171" actId="1035"/>
          <ac:spMkLst>
            <pc:docMk/>
            <pc:sldMk cId="1953741841" sldId="596"/>
            <ac:spMk id="4" creationId="{0D159DDA-BA49-4E92-817D-8988A85A5610}"/>
          </ac:spMkLst>
        </pc:spChg>
        <pc:spChg chg="mod">
          <ac:chgData name="Nguyen Chi Son" userId="606856d02e9d83ac" providerId="LiveId" clId="{21569076-EAF4-4DD5-8793-BEC07B191E86}" dt="2021-09-02T08:35:50.962" v="2171" actId="1035"/>
          <ac:spMkLst>
            <pc:docMk/>
            <pc:sldMk cId="1953741841" sldId="596"/>
            <ac:spMk id="5" creationId="{34B18095-2B84-439E-80AD-AC5D4586BEAA}"/>
          </ac:spMkLst>
        </pc:spChg>
        <pc:spChg chg="mod">
          <ac:chgData name="Nguyen Chi Son" userId="606856d02e9d83ac" providerId="LiveId" clId="{21569076-EAF4-4DD5-8793-BEC07B191E86}" dt="2021-09-02T08:35:50.962" v="2171" actId="1035"/>
          <ac:spMkLst>
            <pc:docMk/>
            <pc:sldMk cId="1953741841" sldId="596"/>
            <ac:spMk id="11" creationId="{BB94417D-BA64-41A3-A335-F1084FC4EAAB}"/>
          </ac:spMkLst>
        </pc:spChg>
        <pc:spChg chg="mod">
          <ac:chgData name="Nguyen Chi Son" userId="606856d02e9d83ac" providerId="LiveId" clId="{21569076-EAF4-4DD5-8793-BEC07B191E86}" dt="2021-09-02T08:35:50.962" v="2171" actId="1035"/>
          <ac:spMkLst>
            <pc:docMk/>
            <pc:sldMk cId="1953741841" sldId="596"/>
            <ac:spMk id="14" creationId="{47690167-AC03-4A6E-8A65-B47A2BE69ACA}"/>
          </ac:spMkLst>
        </pc:spChg>
        <pc:picChg chg="del">
          <ac:chgData name="Nguyen Chi Son" userId="606856d02e9d83ac" providerId="LiveId" clId="{21569076-EAF4-4DD5-8793-BEC07B191E86}" dt="2021-09-02T08:20:31.583" v="919" actId="478"/>
          <ac:picMkLst>
            <pc:docMk/>
            <pc:sldMk cId="1953741841" sldId="596"/>
            <ac:picMk id="9" creationId="{3F727A10-4353-4AE1-8948-DA1301CFFEB4}"/>
          </ac:picMkLst>
        </pc:picChg>
      </pc:sldChg>
      <pc:sldChg chg="del">
        <pc:chgData name="Nguyen Chi Son" userId="606856d02e9d83ac" providerId="LiveId" clId="{21569076-EAF4-4DD5-8793-BEC07B191E86}" dt="2021-09-02T07:42:41.572" v="415" actId="47"/>
        <pc:sldMkLst>
          <pc:docMk/>
          <pc:sldMk cId="3916721958" sldId="597"/>
        </pc:sldMkLst>
      </pc:sldChg>
      <pc:sldChg chg="del">
        <pc:chgData name="Nguyen Chi Son" userId="606856d02e9d83ac" providerId="LiveId" clId="{21569076-EAF4-4DD5-8793-BEC07B191E86}" dt="2021-09-02T08:20:33.116" v="920" actId="47"/>
        <pc:sldMkLst>
          <pc:docMk/>
          <pc:sldMk cId="3670058632" sldId="598"/>
        </pc:sldMkLst>
      </pc:sldChg>
      <pc:sldChg chg="del">
        <pc:chgData name="Nguyen Chi Son" userId="606856d02e9d83ac" providerId="LiveId" clId="{21569076-EAF4-4DD5-8793-BEC07B191E86}" dt="2021-09-02T08:20:34.147" v="921" actId="47"/>
        <pc:sldMkLst>
          <pc:docMk/>
          <pc:sldMk cId="2490626851" sldId="599"/>
        </pc:sldMkLst>
      </pc:sldChg>
      <pc:sldChg chg="addSp delSp modSp add mod modAnim">
        <pc:chgData name="Nguyen Chi Son" userId="606856d02e9d83ac" providerId="LiveId" clId="{21569076-EAF4-4DD5-8793-BEC07B191E86}" dt="2021-09-02T08:36:07.016" v="2172"/>
        <pc:sldMkLst>
          <pc:docMk/>
          <pc:sldMk cId="2257398000" sldId="600"/>
        </pc:sldMkLst>
        <pc:spChg chg="del">
          <ac:chgData name="Nguyen Chi Son" userId="606856d02e9d83ac" providerId="LiveId" clId="{21569076-EAF4-4DD5-8793-BEC07B191E86}" dt="2021-09-02T08:18:24.594" v="742" actId="478"/>
          <ac:spMkLst>
            <pc:docMk/>
            <pc:sldMk cId="2257398000" sldId="600"/>
            <ac:spMk id="6" creationId="{8D6FE5CB-38A3-4192-BA67-2F814BE96A09}"/>
          </ac:spMkLst>
        </pc:spChg>
        <pc:spChg chg="del">
          <ac:chgData name="Nguyen Chi Son" userId="606856d02e9d83ac" providerId="LiveId" clId="{21569076-EAF4-4DD5-8793-BEC07B191E86}" dt="2021-09-02T08:18:24.594" v="742" actId="478"/>
          <ac:spMkLst>
            <pc:docMk/>
            <pc:sldMk cId="2257398000" sldId="600"/>
            <ac:spMk id="24" creationId="{4A948F33-FF49-4DF5-9262-65FA8E715A7D}"/>
          </ac:spMkLst>
        </pc:spChg>
        <pc:spChg chg="del">
          <ac:chgData name="Nguyen Chi Son" userId="606856d02e9d83ac" providerId="LiveId" clId="{21569076-EAF4-4DD5-8793-BEC07B191E86}" dt="2021-09-02T08:18:24.594" v="742" actId="478"/>
          <ac:spMkLst>
            <pc:docMk/>
            <pc:sldMk cId="2257398000" sldId="600"/>
            <ac:spMk id="25" creationId="{555E8CB5-CE9F-4BFE-AD4E-ECA8CCF0BBCC}"/>
          </ac:spMkLst>
        </pc:spChg>
        <pc:spChg chg="del">
          <ac:chgData name="Nguyen Chi Son" userId="606856d02e9d83ac" providerId="LiveId" clId="{21569076-EAF4-4DD5-8793-BEC07B191E86}" dt="2021-09-02T08:18:24.594" v="742" actId="478"/>
          <ac:spMkLst>
            <pc:docMk/>
            <pc:sldMk cId="2257398000" sldId="600"/>
            <ac:spMk id="26" creationId="{7644B3CE-D22A-489D-8198-C3C2141E95F6}"/>
          </ac:spMkLst>
        </pc:spChg>
        <pc:spChg chg="del">
          <ac:chgData name="Nguyen Chi Son" userId="606856d02e9d83ac" providerId="LiveId" clId="{21569076-EAF4-4DD5-8793-BEC07B191E86}" dt="2021-09-02T08:18:24.594" v="742" actId="478"/>
          <ac:spMkLst>
            <pc:docMk/>
            <pc:sldMk cId="2257398000" sldId="600"/>
            <ac:spMk id="33" creationId="{37E638B8-C3E9-43AA-898A-CC66425AD216}"/>
          </ac:spMkLst>
        </pc:spChg>
        <pc:spChg chg="del">
          <ac:chgData name="Nguyen Chi Son" userId="606856d02e9d83ac" providerId="LiveId" clId="{21569076-EAF4-4DD5-8793-BEC07B191E86}" dt="2021-09-02T08:18:24.594" v="742" actId="478"/>
          <ac:spMkLst>
            <pc:docMk/>
            <pc:sldMk cId="2257398000" sldId="600"/>
            <ac:spMk id="34" creationId="{41D2D6B1-2031-4F6E-A756-166A493115A1}"/>
          </ac:spMkLst>
        </pc:spChg>
        <pc:graphicFrameChg chg="add mod modGraphic">
          <ac:chgData name="Nguyen Chi Son" userId="606856d02e9d83ac" providerId="LiveId" clId="{21569076-EAF4-4DD5-8793-BEC07B191E86}" dt="2021-09-02T08:20:18.861" v="915" actId="2084"/>
          <ac:graphicFrameMkLst>
            <pc:docMk/>
            <pc:sldMk cId="2257398000" sldId="600"/>
            <ac:graphicFrameMk id="2" creationId="{1C30D0EC-778A-41DE-BD71-20DC685CF78C}"/>
          </ac:graphicFrameMkLst>
        </pc:graphicFrameChg>
        <pc:picChg chg="del">
          <ac:chgData name="Nguyen Chi Son" userId="606856d02e9d83ac" providerId="LiveId" clId="{21569076-EAF4-4DD5-8793-BEC07B191E86}" dt="2021-09-02T08:18:24.594" v="742" actId="478"/>
          <ac:picMkLst>
            <pc:docMk/>
            <pc:sldMk cId="2257398000" sldId="600"/>
            <ac:picMk id="4" creationId="{7162C1D9-552D-48F2-BA5B-294CA5A02E0F}"/>
          </ac:picMkLst>
        </pc:picChg>
        <pc:picChg chg="del">
          <ac:chgData name="Nguyen Chi Son" userId="606856d02e9d83ac" providerId="LiveId" clId="{21569076-EAF4-4DD5-8793-BEC07B191E86}" dt="2021-09-02T08:18:24.594" v="742" actId="478"/>
          <ac:picMkLst>
            <pc:docMk/>
            <pc:sldMk cId="2257398000" sldId="600"/>
            <ac:picMk id="17" creationId="{B1EB683D-80A5-466B-AF56-2E3EBC15D8A1}"/>
          </ac:picMkLst>
        </pc:picChg>
        <pc:picChg chg="del">
          <ac:chgData name="Nguyen Chi Son" userId="606856d02e9d83ac" providerId="LiveId" clId="{21569076-EAF4-4DD5-8793-BEC07B191E86}" dt="2021-09-02T08:18:24.594" v="742" actId="478"/>
          <ac:picMkLst>
            <pc:docMk/>
            <pc:sldMk cId="2257398000" sldId="600"/>
            <ac:picMk id="23" creationId="{FC8FB38F-983C-4801-B4C2-E17C3FF0A954}"/>
          </ac:picMkLst>
        </pc:picChg>
        <pc:cxnChg chg="del">
          <ac:chgData name="Nguyen Chi Son" userId="606856d02e9d83ac" providerId="LiveId" clId="{21569076-EAF4-4DD5-8793-BEC07B191E86}" dt="2021-09-02T08:18:24.594" v="742" actId="478"/>
          <ac:cxnSpMkLst>
            <pc:docMk/>
            <pc:sldMk cId="2257398000" sldId="600"/>
            <ac:cxnSpMk id="8" creationId="{98F3AF01-7EA2-49D0-85DD-D66A8AE665D1}"/>
          </ac:cxnSpMkLst>
        </pc:cxnChg>
        <pc:cxnChg chg="del">
          <ac:chgData name="Nguyen Chi Son" userId="606856d02e9d83ac" providerId="LiveId" clId="{21569076-EAF4-4DD5-8793-BEC07B191E86}" dt="2021-09-02T08:18:24.594" v="742" actId="478"/>
          <ac:cxnSpMkLst>
            <pc:docMk/>
            <pc:sldMk cId="2257398000" sldId="600"/>
            <ac:cxnSpMk id="31" creationId="{F84D07EF-C876-4F4F-8954-A0056097E8E6}"/>
          </ac:cxnSpMkLst>
        </pc:cxnChg>
      </pc:sldChg>
      <pc:sldChg chg="addSp delSp modSp add mod ord modAnim">
        <pc:chgData name="Nguyen Chi Son" userId="606856d02e9d83ac" providerId="LiveId" clId="{21569076-EAF4-4DD5-8793-BEC07B191E86}" dt="2021-09-02T08:36:35.405" v="2175"/>
        <pc:sldMkLst>
          <pc:docMk/>
          <pc:sldMk cId="1368910658" sldId="601"/>
        </pc:sldMkLst>
        <pc:spChg chg="mod">
          <ac:chgData name="Nguyen Chi Son" userId="606856d02e9d83ac" providerId="LiveId" clId="{21569076-EAF4-4DD5-8793-BEC07B191E86}" dt="2021-09-02T08:22:10.248" v="1329" actId="20577"/>
          <ac:spMkLst>
            <pc:docMk/>
            <pc:sldMk cId="1368910658" sldId="601"/>
            <ac:spMk id="9" creationId="{9F4BC261-4781-4DFE-BA2B-77EE6F751C48}"/>
          </ac:spMkLst>
        </pc:spChg>
        <pc:graphicFrameChg chg="del">
          <ac:chgData name="Nguyen Chi Son" userId="606856d02e9d83ac" providerId="LiveId" clId="{21569076-EAF4-4DD5-8793-BEC07B191E86}" dt="2021-09-02T08:22:20.082" v="1330" actId="478"/>
          <ac:graphicFrameMkLst>
            <pc:docMk/>
            <pc:sldMk cId="1368910658" sldId="601"/>
            <ac:graphicFrameMk id="2" creationId="{1C30D0EC-778A-41DE-BD71-20DC685CF78C}"/>
          </ac:graphicFrameMkLst>
        </pc:graphicFrameChg>
        <pc:picChg chg="add mod">
          <ac:chgData name="Nguyen Chi Son" userId="606856d02e9d83ac" providerId="LiveId" clId="{21569076-EAF4-4DD5-8793-BEC07B191E86}" dt="2021-09-02T08:22:26.890" v="1336" actId="1076"/>
          <ac:picMkLst>
            <pc:docMk/>
            <pc:sldMk cId="1368910658" sldId="601"/>
            <ac:picMk id="4" creationId="{C0750555-2930-455A-B83B-416010BE0C3A}"/>
          </ac:picMkLst>
        </pc:picChg>
      </pc:sldChg>
      <pc:sldChg chg="addSp modSp add mod">
        <pc:chgData name="Nguyen Chi Son" userId="606856d02e9d83ac" providerId="LiveId" clId="{21569076-EAF4-4DD5-8793-BEC07B191E86}" dt="2021-09-02T08:35:44.177" v="2132" actId="1036"/>
        <pc:sldMkLst>
          <pc:docMk/>
          <pc:sldMk cId="29285270" sldId="602"/>
        </pc:sldMkLst>
        <pc:spChg chg="mod">
          <ac:chgData name="Nguyen Chi Son" userId="606856d02e9d83ac" providerId="LiveId" clId="{21569076-EAF4-4DD5-8793-BEC07B191E86}" dt="2021-09-02T08:27:29.285" v="1941" actId="20577"/>
          <ac:spMkLst>
            <pc:docMk/>
            <pc:sldMk cId="29285270" sldId="602"/>
            <ac:spMk id="2" creationId="{BA8A6260-CA4B-46A9-A06E-C71EE59E6992}"/>
          </ac:spMkLst>
        </pc:spChg>
        <pc:spChg chg="mod">
          <ac:chgData name="Nguyen Chi Son" userId="606856d02e9d83ac" providerId="LiveId" clId="{21569076-EAF4-4DD5-8793-BEC07B191E86}" dt="2021-09-02T08:35:44.177" v="2132" actId="1036"/>
          <ac:spMkLst>
            <pc:docMk/>
            <pc:sldMk cId="29285270" sldId="602"/>
            <ac:spMk id="4" creationId="{0D159DDA-BA49-4E92-817D-8988A85A5610}"/>
          </ac:spMkLst>
        </pc:spChg>
        <pc:spChg chg="mod">
          <ac:chgData name="Nguyen Chi Son" userId="606856d02e9d83ac" providerId="LiveId" clId="{21569076-EAF4-4DD5-8793-BEC07B191E86}" dt="2021-09-02T08:35:44.177" v="2132" actId="1036"/>
          <ac:spMkLst>
            <pc:docMk/>
            <pc:sldMk cId="29285270" sldId="602"/>
            <ac:spMk id="5" creationId="{34B18095-2B84-439E-80AD-AC5D4586BEAA}"/>
          </ac:spMkLst>
        </pc:spChg>
        <pc:spChg chg="mod">
          <ac:chgData name="Nguyen Chi Son" userId="606856d02e9d83ac" providerId="LiveId" clId="{21569076-EAF4-4DD5-8793-BEC07B191E86}" dt="2021-09-02T08:35:44.177" v="2132" actId="1036"/>
          <ac:spMkLst>
            <pc:docMk/>
            <pc:sldMk cId="29285270" sldId="602"/>
            <ac:spMk id="11" creationId="{BB94417D-BA64-41A3-A335-F1084FC4EAAB}"/>
          </ac:spMkLst>
        </pc:spChg>
        <pc:spChg chg="mod">
          <ac:chgData name="Nguyen Chi Son" userId="606856d02e9d83ac" providerId="LiveId" clId="{21569076-EAF4-4DD5-8793-BEC07B191E86}" dt="2021-09-02T08:35:44.177" v="2132" actId="1036"/>
          <ac:spMkLst>
            <pc:docMk/>
            <pc:sldMk cId="29285270" sldId="602"/>
            <ac:spMk id="14" creationId="{47690167-AC03-4A6E-8A65-B47A2BE69ACA}"/>
          </ac:spMkLst>
        </pc:spChg>
        <pc:picChg chg="add mod">
          <ac:chgData name="Nguyen Chi Son" userId="606856d02e9d83ac" providerId="LiveId" clId="{21569076-EAF4-4DD5-8793-BEC07B191E86}" dt="2021-09-02T08:35:39.958" v="2106" actId="1076"/>
          <ac:picMkLst>
            <pc:docMk/>
            <pc:sldMk cId="29285270" sldId="602"/>
            <ac:picMk id="6" creationId="{F98D7CAC-E7B1-4E99-B1A6-0AA060803C45}"/>
          </ac:picMkLst>
        </pc:picChg>
      </pc:sldChg>
    </pc:docChg>
  </pc:docChgLst>
  <pc:docChgLst>
    <pc:chgData name="Nguyen Chi Son" userId="606856d02e9d83ac" providerId="LiveId" clId="{D19BCE6B-8684-4041-8768-2894E852AB41}"/>
    <pc:docChg chg="undo custSel addSld delSld modSld">
      <pc:chgData name="Nguyen Chi Son" userId="606856d02e9d83ac" providerId="LiveId" clId="{D19BCE6B-8684-4041-8768-2894E852AB41}" dt="2021-09-02T16:31:25.540" v="5025"/>
      <pc:docMkLst>
        <pc:docMk/>
      </pc:docMkLst>
      <pc:sldChg chg="modSp mod">
        <pc:chgData name="Nguyen Chi Son" userId="606856d02e9d83ac" providerId="LiveId" clId="{D19BCE6B-8684-4041-8768-2894E852AB41}" dt="2021-09-02T15:11:01.381" v="86" actId="20577"/>
        <pc:sldMkLst>
          <pc:docMk/>
          <pc:sldMk cId="2922349590" sldId="256"/>
        </pc:sldMkLst>
        <pc:spChg chg="mod">
          <ac:chgData name="Nguyen Chi Son" userId="606856d02e9d83ac" providerId="LiveId" clId="{D19BCE6B-8684-4041-8768-2894E852AB41}" dt="2021-09-02T15:11:01.381" v="86" actId="20577"/>
          <ac:spMkLst>
            <pc:docMk/>
            <pc:sldMk cId="2922349590" sldId="256"/>
            <ac:spMk id="136" creationId="{C574B640-0199-463F-87CA-8E3956B46E10}"/>
          </ac:spMkLst>
        </pc:spChg>
      </pc:sldChg>
      <pc:sldChg chg="modSp mod">
        <pc:chgData name="Nguyen Chi Son" userId="606856d02e9d83ac" providerId="LiveId" clId="{D19BCE6B-8684-4041-8768-2894E852AB41}" dt="2021-09-02T15:28:53.443" v="126" actId="20577"/>
        <pc:sldMkLst>
          <pc:docMk/>
          <pc:sldMk cId="2812505328" sldId="362"/>
        </pc:sldMkLst>
        <pc:spChg chg="mod">
          <ac:chgData name="Nguyen Chi Son" userId="606856d02e9d83ac" providerId="LiveId" clId="{D19BCE6B-8684-4041-8768-2894E852AB41}" dt="2021-09-02T15:28:53.443" v="126" actId="20577"/>
          <ac:spMkLst>
            <pc:docMk/>
            <pc:sldMk cId="2812505328" sldId="362"/>
            <ac:spMk id="2" creationId="{DAF08EC2-5D0D-48D9-855C-A59C0E5ED55B}"/>
          </ac:spMkLst>
        </pc:spChg>
      </pc:sldChg>
      <pc:sldChg chg="modSp mod">
        <pc:chgData name="Nguyen Chi Son" userId="606856d02e9d83ac" providerId="LiveId" clId="{D19BCE6B-8684-4041-8768-2894E852AB41}" dt="2021-09-02T15:45:23.600" v="868" actId="20577"/>
        <pc:sldMkLst>
          <pc:docMk/>
          <pc:sldMk cId="3904192345" sldId="502"/>
        </pc:sldMkLst>
        <pc:spChg chg="mod">
          <ac:chgData name="Nguyen Chi Son" userId="606856d02e9d83ac" providerId="LiveId" clId="{D19BCE6B-8684-4041-8768-2894E852AB41}" dt="2021-09-02T15:45:23.600" v="868" actId="20577"/>
          <ac:spMkLst>
            <pc:docMk/>
            <pc:sldMk cId="3904192345" sldId="502"/>
            <ac:spMk id="2" creationId="{DAF08EC2-5D0D-48D9-855C-A59C0E5ED55B}"/>
          </ac:spMkLst>
        </pc:spChg>
      </pc:sldChg>
      <pc:sldChg chg="addSp delSp modSp mod">
        <pc:chgData name="Nguyen Chi Son" userId="606856d02e9d83ac" providerId="LiveId" clId="{D19BCE6B-8684-4041-8768-2894E852AB41}" dt="2021-09-02T15:44:44.355" v="797" actId="554"/>
        <pc:sldMkLst>
          <pc:docMk/>
          <pc:sldMk cId="3298182474" sldId="547"/>
        </pc:sldMkLst>
        <pc:spChg chg="mod">
          <ac:chgData name="Nguyen Chi Son" userId="606856d02e9d83ac" providerId="LiveId" clId="{D19BCE6B-8684-4041-8768-2894E852AB41}" dt="2021-09-02T15:29:30.039" v="353" actId="20577"/>
          <ac:spMkLst>
            <pc:docMk/>
            <pc:sldMk cId="3298182474" sldId="547"/>
            <ac:spMk id="2" creationId="{BA8A6260-CA4B-46A9-A06E-C71EE59E6992}"/>
          </ac:spMkLst>
        </pc:spChg>
        <pc:spChg chg="add mod">
          <ac:chgData name="Nguyen Chi Son" userId="606856d02e9d83ac" providerId="LiveId" clId="{D19BCE6B-8684-4041-8768-2894E852AB41}" dt="2021-09-02T15:44:44.355" v="797" actId="554"/>
          <ac:spMkLst>
            <pc:docMk/>
            <pc:sldMk cId="3298182474" sldId="547"/>
            <ac:spMk id="8" creationId="{B5ECF9DA-747A-416C-815D-4FC1A623870D}"/>
          </ac:spMkLst>
        </pc:spChg>
        <pc:spChg chg="add mod">
          <ac:chgData name="Nguyen Chi Son" userId="606856d02e9d83ac" providerId="LiveId" clId="{D19BCE6B-8684-4041-8768-2894E852AB41}" dt="2021-09-02T15:44:44.355" v="797" actId="554"/>
          <ac:spMkLst>
            <pc:docMk/>
            <pc:sldMk cId="3298182474" sldId="547"/>
            <ac:spMk id="9" creationId="{E3CE5C03-A4E7-4DD1-A273-EB4DEB634293}"/>
          </ac:spMkLst>
        </pc:spChg>
        <pc:spChg chg="add mod">
          <ac:chgData name="Nguyen Chi Son" userId="606856d02e9d83ac" providerId="LiveId" clId="{D19BCE6B-8684-4041-8768-2894E852AB41}" dt="2021-09-02T15:44:44.355" v="797" actId="554"/>
          <ac:spMkLst>
            <pc:docMk/>
            <pc:sldMk cId="3298182474" sldId="547"/>
            <ac:spMk id="10" creationId="{47EC0BF2-5934-474A-94EE-88AC9B35ECF1}"/>
          </ac:spMkLst>
        </pc:spChg>
        <pc:picChg chg="del">
          <ac:chgData name="Nguyen Chi Son" userId="606856d02e9d83ac" providerId="LiveId" clId="{D19BCE6B-8684-4041-8768-2894E852AB41}" dt="2021-09-02T15:29:31.636" v="354" actId="478"/>
          <ac:picMkLst>
            <pc:docMk/>
            <pc:sldMk cId="3298182474" sldId="547"/>
            <ac:picMk id="4" creationId="{888C3101-599A-43C4-BE73-EE570CB96363}"/>
          </ac:picMkLst>
        </pc:picChg>
        <pc:picChg chg="add mod modCrop">
          <ac:chgData name="Nguyen Chi Son" userId="606856d02e9d83ac" providerId="LiveId" clId="{D19BCE6B-8684-4041-8768-2894E852AB41}" dt="2021-09-02T15:42:28.883" v="392" actId="408"/>
          <ac:picMkLst>
            <pc:docMk/>
            <pc:sldMk cId="3298182474" sldId="547"/>
            <ac:picMk id="5" creationId="{97D0A7CE-A051-476F-8CFA-5854A1EE74A0}"/>
          </ac:picMkLst>
        </pc:picChg>
        <pc:picChg chg="add mod">
          <ac:chgData name="Nguyen Chi Son" userId="606856d02e9d83ac" providerId="LiveId" clId="{D19BCE6B-8684-4041-8768-2894E852AB41}" dt="2021-09-02T15:42:28.883" v="392" actId="408"/>
          <ac:picMkLst>
            <pc:docMk/>
            <pc:sldMk cId="3298182474" sldId="547"/>
            <ac:picMk id="1026" creationId="{22B2CB73-A7BF-4593-9C9F-98AE376E84DC}"/>
          </ac:picMkLst>
        </pc:picChg>
        <pc:picChg chg="add mod">
          <ac:chgData name="Nguyen Chi Son" userId="606856d02e9d83ac" providerId="LiveId" clId="{D19BCE6B-8684-4041-8768-2894E852AB41}" dt="2021-09-02T15:42:28.883" v="392" actId="408"/>
          <ac:picMkLst>
            <pc:docMk/>
            <pc:sldMk cId="3298182474" sldId="547"/>
            <ac:picMk id="1028" creationId="{E6898385-9910-4C76-9D15-5922A0F37FDD}"/>
          </ac:picMkLst>
        </pc:picChg>
      </pc:sldChg>
      <pc:sldChg chg="addSp delSp modSp mod">
        <pc:chgData name="Nguyen Chi Son" userId="606856d02e9d83ac" providerId="LiveId" clId="{D19BCE6B-8684-4041-8768-2894E852AB41}" dt="2021-09-02T16:06:36.632" v="1640" actId="1076"/>
        <pc:sldMkLst>
          <pc:docMk/>
          <pc:sldMk cId="2951639226" sldId="592"/>
        </pc:sldMkLst>
        <pc:spChg chg="del">
          <ac:chgData name="Nguyen Chi Son" userId="606856d02e9d83ac" providerId="LiveId" clId="{D19BCE6B-8684-4041-8768-2894E852AB41}" dt="2021-09-02T15:51:33.197" v="975" actId="478"/>
          <ac:spMkLst>
            <pc:docMk/>
            <pc:sldMk cId="2951639226" sldId="592"/>
            <ac:spMk id="6" creationId="{8D6FE5CB-38A3-4192-BA67-2F814BE96A09}"/>
          </ac:spMkLst>
        </pc:spChg>
        <pc:spChg chg="mod">
          <ac:chgData name="Nguyen Chi Son" userId="606856d02e9d83ac" providerId="LiveId" clId="{D19BCE6B-8684-4041-8768-2894E852AB41}" dt="2021-09-02T15:51:30.003" v="974" actId="20577"/>
          <ac:spMkLst>
            <pc:docMk/>
            <pc:sldMk cId="2951639226" sldId="592"/>
            <ac:spMk id="9" creationId="{9F4BC261-4781-4DFE-BA2B-77EE6F751C48}"/>
          </ac:spMkLst>
        </pc:spChg>
        <pc:spChg chg="add mod">
          <ac:chgData name="Nguyen Chi Son" userId="606856d02e9d83ac" providerId="LiveId" clId="{D19BCE6B-8684-4041-8768-2894E852AB41}" dt="2021-09-02T16:06:36.632" v="1640" actId="1076"/>
          <ac:spMkLst>
            <pc:docMk/>
            <pc:sldMk cId="2951639226" sldId="592"/>
            <ac:spMk id="18" creationId="{F7FD1FDB-7305-4182-AED5-6C5292AFF68F}"/>
          </ac:spMkLst>
        </pc:spChg>
        <pc:spChg chg="add mod">
          <ac:chgData name="Nguyen Chi Son" userId="606856d02e9d83ac" providerId="LiveId" clId="{D19BCE6B-8684-4041-8768-2894E852AB41}" dt="2021-09-02T16:06:29.807" v="1638" actId="1076"/>
          <ac:spMkLst>
            <pc:docMk/>
            <pc:sldMk cId="2951639226" sldId="592"/>
            <ac:spMk id="19" creationId="{FB647DC3-9571-464C-9754-D985C784AE47}"/>
          </ac:spMkLst>
        </pc:spChg>
        <pc:spChg chg="del">
          <ac:chgData name="Nguyen Chi Son" userId="606856d02e9d83ac" providerId="LiveId" clId="{D19BCE6B-8684-4041-8768-2894E852AB41}" dt="2021-09-02T15:51:33.197" v="975" actId="478"/>
          <ac:spMkLst>
            <pc:docMk/>
            <pc:sldMk cId="2951639226" sldId="592"/>
            <ac:spMk id="24" creationId="{4A948F33-FF49-4DF5-9262-65FA8E715A7D}"/>
          </ac:spMkLst>
        </pc:spChg>
        <pc:spChg chg="del">
          <ac:chgData name="Nguyen Chi Son" userId="606856d02e9d83ac" providerId="LiveId" clId="{D19BCE6B-8684-4041-8768-2894E852AB41}" dt="2021-09-02T15:51:33.197" v="975" actId="478"/>
          <ac:spMkLst>
            <pc:docMk/>
            <pc:sldMk cId="2951639226" sldId="592"/>
            <ac:spMk id="25" creationId="{555E8CB5-CE9F-4BFE-AD4E-ECA8CCF0BBCC}"/>
          </ac:spMkLst>
        </pc:spChg>
        <pc:spChg chg="del">
          <ac:chgData name="Nguyen Chi Son" userId="606856d02e9d83ac" providerId="LiveId" clId="{D19BCE6B-8684-4041-8768-2894E852AB41}" dt="2021-09-02T15:51:33.197" v="975" actId="478"/>
          <ac:spMkLst>
            <pc:docMk/>
            <pc:sldMk cId="2951639226" sldId="592"/>
            <ac:spMk id="26" creationId="{7644B3CE-D22A-489D-8198-C3C2141E95F6}"/>
          </ac:spMkLst>
        </pc:spChg>
        <pc:spChg chg="del">
          <ac:chgData name="Nguyen Chi Son" userId="606856d02e9d83ac" providerId="LiveId" clId="{D19BCE6B-8684-4041-8768-2894E852AB41}" dt="2021-09-02T15:51:33.197" v="975" actId="478"/>
          <ac:spMkLst>
            <pc:docMk/>
            <pc:sldMk cId="2951639226" sldId="592"/>
            <ac:spMk id="33" creationId="{37E638B8-C3E9-43AA-898A-CC66425AD216}"/>
          </ac:spMkLst>
        </pc:spChg>
        <pc:spChg chg="del">
          <ac:chgData name="Nguyen Chi Son" userId="606856d02e9d83ac" providerId="LiveId" clId="{D19BCE6B-8684-4041-8768-2894E852AB41}" dt="2021-09-02T15:51:33.197" v="975" actId="478"/>
          <ac:spMkLst>
            <pc:docMk/>
            <pc:sldMk cId="2951639226" sldId="592"/>
            <ac:spMk id="34" creationId="{41D2D6B1-2031-4F6E-A756-166A493115A1}"/>
          </ac:spMkLst>
        </pc:spChg>
        <pc:picChg chg="add mod modCrop">
          <ac:chgData name="Nguyen Chi Son" userId="606856d02e9d83ac" providerId="LiveId" clId="{D19BCE6B-8684-4041-8768-2894E852AB41}" dt="2021-09-02T16:04:12.305" v="1234" actId="1076"/>
          <ac:picMkLst>
            <pc:docMk/>
            <pc:sldMk cId="2951639226" sldId="592"/>
            <ac:picMk id="3" creationId="{320CE52F-717F-4257-B2CC-D1A833C805C5}"/>
          </ac:picMkLst>
        </pc:picChg>
        <pc:picChg chg="del">
          <ac:chgData name="Nguyen Chi Son" userId="606856d02e9d83ac" providerId="LiveId" clId="{D19BCE6B-8684-4041-8768-2894E852AB41}" dt="2021-09-02T15:45:27.907" v="869" actId="478"/>
          <ac:picMkLst>
            <pc:docMk/>
            <pc:sldMk cId="2951639226" sldId="592"/>
            <ac:picMk id="4" creationId="{7162C1D9-552D-48F2-BA5B-294CA5A02E0F}"/>
          </ac:picMkLst>
        </pc:picChg>
        <pc:picChg chg="del">
          <ac:chgData name="Nguyen Chi Son" userId="606856d02e9d83ac" providerId="LiveId" clId="{D19BCE6B-8684-4041-8768-2894E852AB41}" dt="2021-09-02T15:45:28.438" v="870" actId="478"/>
          <ac:picMkLst>
            <pc:docMk/>
            <pc:sldMk cId="2951639226" sldId="592"/>
            <ac:picMk id="17" creationId="{B1EB683D-80A5-466B-AF56-2E3EBC15D8A1}"/>
          </ac:picMkLst>
        </pc:picChg>
        <pc:picChg chg="del">
          <ac:chgData name="Nguyen Chi Son" userId="606856d02e9d83ac" providerId="LiveId" clId="{D19BCE6B-8684-4041-8768-2894E852AB41}" dt="2021-09-02T15:45:28.969" v="871" actId="478"/>
          <ac:picMkLst>
            <pc:docMk/>
            <pc:sldMk cId="2951639226" sldId="592"/>
            <ac:picMk id="23" creationId="{FC8FB38F-983C-4801-B4C2-E17C3FF0A954}"/>
          </ac:picMkLst>
        </pc:picChg>
        <pc:picChg chg="add mod">
          <ac:chgData name="Nguyen Chi Son" userId="606856d02e9d83ac" providerId="LiveId" clId="{D19BCE6B-8684-4041-8768-2894E852AB41}" dt="2021-09-02T16:04:09.336" v="1232" actId="1076"/>
          <ac:picMkLst>
            <pc:docMk/>
            <pc:sldMk cId="2951639226" sldId="592"/>
            <ac:picMk id="2050" creationId="{AEB51E62-5E3C-43C8-A947-D194A8AF5605}"/>
          </ac:picMkLst>
        </pc:picChg>
        <pc:picChg chg="add mod">
          <ac:chgData name="Nguyen Chi Son" userId="606856d02e9d83ac" providerId="LiveId" clId="{D19BCE6B-8684-4041-8768-2894E852AB41}" dt="2021-09-02T16:04:10.856" v="1233" actId="1076"/>
          <ac:picMkLst>
            <pc:docMk/>
            <pc:sldMk cId="2951639226" sldId="592"/>
            <ac:picMk id="2052" creationId="{C299A913-80DF-4993-A84A-76BB977417DE}"/>
          </ac:picMkLst>
        </pc:picChg>
        <pc:cxnChg chg="del">
          <ac:chgData name="Nguyen Chi Son" userId="606856d02e9d83ac" providerId="LiveId" clId="{D19BCE6B-8684-4041-8768-2894E852AB41}" dt="2021-09-02T15:51:33.197" v="975" actId="478"/>
          <ac:cxnSpMkLst>
            <pc:docMk/>
            <pc:sldMk cId="2951639226" sldId="592"/>
            <ac:cxnSpMk id="8" creationId="{98F3AF01-7EA2-49D0-85DD-D66A8AE665D1}"/>
          </ac:cxnSpMkLst>
        </pc:cxnChg>
        <pc:cxnChg chg="del">
          <ac:chgData name="Nguyen Chi Son" userId="606856d02e9d83ac" providerId="LiveId" clId="{D19BCE6B-8684-4041-8768-2894E852AB41}" dt="2021-09-02T15:51:33.197" v="975" actId="478"/>
          <ac:cxnSpMkLst>
            <pc:docMk/>
            <pc:sldMk cId="2951639226" sldId="592"/>
            <ac:cxnSpMk id="31" creationId="{F84D07EF-C876-4F4F-8954-A0056097E8E6}"/>
          </ac:cxnSpMkLst>
        </pc:cxnChg>
      </pc:sldChg>
      <pc:sldChg chg="modSp mod">
        <pc:chgData name="Nguyen Chi Son" userId="606856d02e9d83ac" providerId="LiveId" clId="{D19BCE6B-8684-4041-8768-2894E852AB41}" dt="2021-09-02T16:30:13.503" v="4978" actId="1035"/>
        <pc:sldMkLst>
          <pc:docMk/>
          <pc:sldMk cId="1953741841" sldId="596"/>
        </pc:sldMkLst>
        <pc:spChg chg="mod">
          <ac:chgData name="Nguyen Chi Son" userId="606856d02e9d83ac" providerId="LiveId" clId="{D19BCE6B-8684-4041-8768-2894E852AB41}" dt="2021-09-02T16:07:52.122" v="2064" actId="20577"/>
          <ac:spMkLst>
            <pc:docMk/>
            <pc:sldMk cId="1953741841" sldId="596"/>
            <ac:spMk id="2" creationId="{BA8A6260-CA4B-46A9-A06E-C71EE59E6992}"/>
          </ac:spMkLst>
        </pc:spChg>
        <pc:spChg chg="mod">
          <ac:chgData name="Nguyen Chi Son" userId="606856d02e9d83ac" providerId="LiveId" clId="{D19BCE6B-8684-4041-8768-2894E852AB41}" dt="2021-09-02T16:30:13.503" v="4978" actId="1035"/>
          <ac:spMkLst>
            <pc:docMk/>
            <pc:sldMk cId="1953741841" sldId="596"/>
            <ac:spMk id="4" creationId="{0D159DDA-BA49-4E92-817D-8988A85A5610}"/>
          </ac:spMkLst>
        </pc:spChg>
        <pc:spChg chg="mod">
          <ac:chgData name="Nguyen Chi Son" userId="606856d02e9d83ac" providerId="LiveId" clId="{D19BCE6B-8684-4041-8768-2894E852AB41}" dt="2021-09-02T16:30:13.503" v="4978" actId="1035"/>
          <ac:spMkLst>
            <pc:docMk/>
            <pc:sldMk cId="1953741841" sldId="596"/>
            <ac:spMk id="5" creationId="{34B18095-2B84-439E-80AD-AC5D4586BEAA}"/>
          </ac:spMkLst>
        </pc:spChg>
        <pc:spChg chg="mod">
          <ac:chgData name="Nguyen Chi Son" userId="606856d02e9d83ac" providerId="LiveId" clId="{D19BCE6B-8684-4041-8768-2894E852AB41}" dt="2021-09-02T16:30:13.503" v="4978" actId="1035"/>
          <ac:spMkLst>
            <pc:docMk/>
            <pc:sldMk cId="1953741841" sldId="596"/>
            <ac:spMk id="11" creationId="{BB94417D-BA64-41A3-A335-F1084FC4EAAB}"/>
          </ac:spMkLst>
        </pc:spChg>
        <pc:spChg chg="mod">
          <ac:chgData name="Nguyen Chi Son" userId="606856d02e9d83ac" providerId="LiveId" clId="{D19BCE6B-8684-4041-8768-2894E852AB41}" dt="2021-09-02T16:30:13.503" v="4978" actId="1035"/>
          <ac:spMkLst>
            <pc:docMk/>
            <pc:sldMk cId="1953741841" sldId="596"/>
            <ac:spMk id="14" creationId="{47690167-AC03-4A6E-8A65-B47A2BE69ACA}"/>
          </ac:spMkLst>
        </pc:spChg>
      </pc:sldChg>
      <pc:sldChg chg="addSp delSp modSp mod delAnim modAnim">
        <pc:chgData name="Nguyen Chi Son" userId="606856d02e9d83ac" providerId="LiveId" clId="{D19BCE6B-8684-4041-8768-2894E852AB41}" dt="2021-09-02T16:30:08.760" v="4951"/>
        <pc:sldMkLst>
          <pc:docMk/>
          <pc:sldMk cId="2257398000" sldId="600"/>
        </pc:sldMkLst>
        <pc:spChg chg="add mod">
          <ac:chgData name="Nguyen Chi Son" userId="606856d02e9d83ac" providerId="LiveId" clId="{D19BCE6B-8684-4041-8768-2894E852AB41}" dt="2021-09-02T16:25:55.275" v="4352" actId="1076"/>
          <ac:spMkLst>
            <pc:docMk/>
            <pc:sldMk cId="2257398000" sldId="600"/>
            <ac:spMk id="8" creationId="{C5E02912-47B3-40D1-A6E2-06E77D38CCF1}"/>
          </ac:spMkLst>
        </pc:spChg>
        <pc:spChg chg="mod">
          <ac:chgData name="Nguyen Chi Son" userId="606856d02e9d83ac" providerId="LiveId" clId="{D19BCE6B-8684-4041-8768-2894E852AB41}" dt="2021-09-02T16:22:47.636" v="4068" actId="20577"/>
          <ac:spMkLst>
            <pc:docMk/>
            <pc:sldMk cId="2257398000" sldId="600"/>
            <ac:spMk id="9" creationId="{9F4BC261-4781-4DFE-BA2B-77EE6F751C48}"/>
          </ac:spMkLst>
        </pc:spChg>
        <pc:graphicFrameChg chg="del">
          <ac:chgData name="Nguyen Chi Son" userId="606856d02e9d83ac" providerId="LiveId" clId="{D19BCE6B-8684-4041-8768-2894E852AB41}" dt="2021-09-02T15:55:52.182" v="985" actId="478"/>
          <ac:graphicFrameMkLst>
            <pc:docMk/>
            <pc:sldMk cId="2257398000" sldId="600"/>
            <ac:graphicFrameMk id="2" creationId="{1C30D0EC-778A-41DE-BD71-20DC685CF78C}"/>
          </ac:graphicFrameMkLst>
        </pc:graphicFrameChg>
        <pc:picChg chg="add mod">
          <ac:chgData name="Nguyen Chi Son" userId="606856d02e9d83ac" providerId="LiveId" clId="{D19BCE6B-8684-4041-8768-2894E852AB41}" dt="2021-09-02T16:23:42.025" v="4081" actId="1076"/>
          <ac:picMkLst>
            <pc:docMk/>
            <pc:sldMk cId="2257398000" sldId="600"/>
            <ac:picMk id="4" creationId="{17425676-0183-4244-AABA-DC193B45FF2D}"/>
          </ac:picMkLst>
        </pc:picChg>
        <pc:picChg chg="add mod">
          <ac:chgData name="Nguyen Chi Son" userId="606856d02e9d83ac" providerId="LiveId" clId="{D19BCE6B-8684-4041-8768-2894E852AB41}" dt="2021-09-02T16:23:49.917" v="4084" actId="1076"/>
          <ac:picMkLst>
            <pc:docMk/>
            <pc:sldMk cId="2257398000" sldId="600"/>
            <ac:picMk id="6" creationId="{5C44F2BF-1410-45CE-A615-A49095EFE56D}"/>
          </ac:picMkLst>
        </pc:picChg>
        <pc:picChg chg="add del mod">
          <ac:chgData name="Nguyen Chi Son" userId="606856d02e9d83ac" providerId="LiveId" clId="{D19BCE6B-8684-4041-8768-2894E852AB41}" dt="2021-09-02T16:25:43.711" v="4329" actId="478"/>
          <ac:picMkLst>
            <pc:docMk/>
            <pc:sldMk cId="2257398000" sldId="600"/>
            <ac:picMk id="7" creationId="{3ADD52BC-D4E5-4B18-BF00-81E1F985DE9B}"/>
          </ac:picMkLst>
        </pc:picChg>
        <pc:picChg chg="add mod modCrop">
          <ac:chgData name="Nguyen Chi Son" userId="606856d02e9d83ac" providerId="LiveId" clId="{D19BCE6B-8684-4041-8768-2894E852AB41}" dt="2021-09-02T16:25:48.783" v="4331" actId="1076"/>
          <ac:picMkLst>
            <pc:docMk/>
            <pc:sldMk cId="2257398000" sldId="600"/>
            <ac:picMk id="10" creationId="{10B0BB44-6BB6-45C2-B7D9-A7E5C1B3C51C}"/>
          </ac:picMkLst>
        </pc:picChg>
      </pc:sldChg>
      <pc:sldChg chg="addSp modSp add mod modAnim">
        <pc:chgData name="Nguyen Chi Son" userId="606856d02e9d83ac" providerId="LiveId" clId="{D19BCE6B-8684-4041-8768-2894E852AB41}" dt="2021-09-02T16:31:25.540" v="5025"/>
        <pc:sldMkLst>
          <pc:docMk/>
          <pc:sldMk cId="1102542394" sldId="601"/>
        </pc:sldMkLst>
        <pc:spChg chg="mod">
          <ac:chgData name="Nguyen Chi Son" userId="606856d02e9d83ac" providerId="LiveId" clId="{D19BCE6B-8684-4041-8768-2894E852AB41}" dt="2021-09-02T16:09:33.674" v="2517" actId="20577"/>
          <ac:spMkLst>
            <pc:docMk/>
            <pc:sldMk cId="1102542394" sldId="601"/>
            <ac:spMk id="2" creationId="{BA8A6260-CA4B-46A9-A06E-C71EE59E6992}"/>
          </ac:spMkLst>
        </pc:spChg>
        <pc:spChg chg="mod">
          <ac:chgData name="Nguyen Chi Son" userId="606856d02e9d83ac" providerId="LiveId" clId="{D19BCE6B-8684-4041-8768-2894E852AB41}" dt="2021-09-02T16:10:11.843" v="2687" actId="20577"/>
          <ac:spMkLst>
            <pc:docMk/>
            <pc:sldMk cId="1102542394" sldId="601"/>
            <ac:spMk id="14" creationId="{47690167-AC03-4A6E-8A65-B47A2BE69ACA}"/>
          </ac:spMkLst>
        </pc:spChg>
        <pc:picChg chg="add mod">
          <ac:chgData name="Nguyen Chi Son" userId="606856d02e9d83ac" providerId="LiveId" clId="{D19BCE6B-8684-4041-8768-2894E852AB41}" dt="2021-09-02T16:30:20.470" v="4981" actId="1076"/>
          <ac:picMkLst>
            <pc:docMk/>
            <pc:sldMk cId="1102542394" sldId="601"/>
            <ac:picMk id="6" creationId="{AD778BC0-32DD-4CA6-8235-3A8D324910EE}"/>
          </ac:picMkLst>
        </pc:picChg>
      </pc:sldChg>
      <pc:sldChg chg="del">
        <pc:chgData name="Nguyen Chi Son" userId="606856d02e9d83ac" providerId="LiveId" clId="{D19BCE6B-8684-4041-8768-2894E852AB41}" dt="2021-09-02T15:45:09.801" v="798" actId="47"/>
        <pc:sldMkLst>
          <pc:docMk/>
          <pc:sldMk cId="1368910658" sldId="601"/>
        </pc:sldMkLst>
      </pc:sldChg>
      <pc:sldChg chg="del">
        <pc:chgData name="Nguyen Chi Son" userId="606856d02e9d83ac" providerId="LiveId" clId="{D19BCE6B-8684-4041-8768-2894E852AB41}" dt="2021-09-02T16:06:43.046" v="1641" actId="47"/>
        <pc:sldMkLst>
          <pc:docMk/>
          <pc:sldMk cId="29285270" sldId="602"/>
        </pc:sldMkLst>
      </pc:sldChg>
      <pc:sldChg chg="delSp modSp add mod modAnim">
        <pc:chgData name="Nguyen Chi Son" userId="606856d02e9d83ac" providerId="LiveId" clId="{D19BCE6B-8684-4041-8768-2894E852AB41}" dt="2021-09-02T16:30:53.057" v="5022"/>
        <pc:sldMkLst>
          <pc:docMk/>
          <pc:sldMk cId="4122330530" sldId="602"/>
        </pc:sldMkLst>
        <pc:spChg chg="mod">
          <ac:chgData name="Nguyen Chi Son" userId="606856d02e9d83ac" providerId="LiveId" clId="{D19BCE6B-8684-4041-8768-2894E852AB41}" dt="2021-09-02T16:13:56.519" v="3244" actId="20577"/>
          <ac:spMkLst>
            <pc:docMk/>
            <pc:sldMk cId="4122330530" sldId="602"/>
            <ac:spMk id="2" creationId="{BA8A6260-CA4B-46A9-A06E-C71EE59E6992}"/>
          </ac:spMkLst>
        </pc:spChg>
        <pc:spChg chg="mod">
          <ac:chgData name="Nguyen Chi Son" userId="606856d02e9d83ac" providerId="LiveId" clId="{D19BCE6B-8684-4041-8768-2894E852AB41}" dt="2021-09-02T16:30:27.070" v="5000" actId="1035"/>
          <ac:spMkLst>
            <pc:docMk/>
            <pc:sldMk cId="4122330530" sldId="602"/>
            <ac:spMk id="4" creationId="{0D159DDA-BA49-4E92-817D-8988A85A5610}"/>
          </ac:spMkLst>
        </pc:spChg>
        <pc:spChg chg="mod">
          <ac:chgData name="Nguyen Chi Son" userId="606856d02e9d83ac" providerId="LiveId" clId="{D19BCE6B-8684-4041-8768-2894E852AB41}" dt="2021-09-02T16:30:27.070" v="5000" actId="1035"/>
          <ac:spMkLst>
            <pc:docMk/>
            <pc:sldMk cId="4122330530" sldId="602"/>
            <ac:spMk id="5" creationId="{34B18095-2B84-439E-80AD-AC5D4586BEAA}"/>
          </ac:spMkLst>
        </pc:spChg>
        <pc:spChg chg="mod">
          <ac:chgData name="Nguyen Chi Son" userId="606856d02e9d83ac" providerId="LiveId" clId="{D19BCE6B-8684-4041-8768-2894E852AB41}" dt="2021-09-02T16:30:27.070" v="5000" actId="1035"/>
          <ac:spMkLst>
            <pc:docMk/>
            <pc:sldMk cId="4122330530" sldId="602"/>
            <ac:spMk id="11" creationId="{BB94417D-BA64-41A3-A335-F1084FC4EAAB}"/>
          </ac:spMkLst>
        </pc:spChg>
        <pc:spChg chg="mod">
          <ac:chgData name="Nguyen Chi Son" userId="606856d02e9d83ac" providerId="LiveId" clId="{D19BCE6B-8684-4041-8768-2894E852AB41}" dt="2021-09-02T16:30:27.070" v="5000" actId="1035"/>
          <ac:spMkLst>
            <pc:docMk/>
            <pc:sldMk cId="4122330530" sldId="602"/>
            <ac:spMk id="14" creationId="{47690167-AC03-4A6E-8A65-B47A2BE69ACA}"/>
          </ac:spMkLst>
        </pc:spChg>
        <pc:picChg chg="del">
          <ac:chgData name="Nguyen Chi Son" userId="606856d02e9d83ac" providerId="LiveId" clId="{D19BCE6B-8684-4041-8768-2894E852AB41}" dt="2021-09-02T16:12:03.995" v="2689" actId="478"/>
          <ac:picMkLst>
            <pc:docMk/>
            <pc:sldMk cId="4122330530" sldId="602"/>
            <ac:picMk id="6" creationId="{AD778BC0-32DD-4CA6-8235-3A8D324910EE}"/>
          </ac:picMkLst>
        </pc:picChg>
      </pc:sldChg>
      <pc:sldChg chg="modSp add del mod">
        <pc:chgData name="Nguyen Chi Son" userId="606856d02e9d83ac" providerId="LiveId" clId="{D19BCE6B-8684-4041-8768-2894E852AB41}" dt="2021-09-02T16:30:41.791" v="5021" actId="47"/>
        <pc:sldMkLst>
          <pc:docMk/>
          <pc:sldMk cId="308490363" sldId="603"/>
        </pc:sldMkLst>
        <pc:spChg chg="mod">
          <ac:chgData name="Nguyen Chi Son" userId="606856d02e9d83ac" providerId="LiveId" clId="{D19BCE6B-8684-4041-8768-2894E852AB41}" dt="2021-09-02T16:30:32.197" v="5020" actId="1036"/>
          <ac:spMkLst>
            <pc:docMk/>
            <pc:sldMk cId="308490363" sldId="603"/>
            <ac:spMk id="4" creationId="{0D159DDA-BA49-4E92-817D-8988A85A5610}"/>
          </ac:spMkLst>
        </pc:spChg>
        <pc:spChg chg="mod">
          <ac:chgData name="Nguyen Chi Son" userId="606856d02e9d83ac" providerId="LiveId" clId="{D19BCE6B-8684-4041-8768-2894E852AB41}" dt="2021-09-02T16:30:32.197" v="5020" actId="1036"/>
          <ac:spMkLst>
            <pc:docMk/>
            <pc:sldMk cId="308490363" sldId="603"/>
            <ac:spMk id="5" creationId="{34B18095-2B84-439E-80AD-AC5D4586BEAA}"/>
          </ac:spMkLst>
        </pc:spChg>
        <pc:spChg chg="mod">
          <ac:chgData name="Nguyen Chi Son" userId="606856d02e9d83ac" providerId="LiveId" clId="{D19BCE6B-8684-4041-8768-2894E852AB41}" dt="2021-09-02T16:30:32.197" v="5020" actId="1036"/>
          <ac:spMkLst>
            <pc:docMk/>
            <pc:sldMk cId="308490363" sldId="603"/>
            <ac:spMk id="11" creationId="{BB94417D-BA64-41A3-A335-F1084FC4EAAB}"/>
          </ac:spMkLst>
        </pc:spChg>
        <pc:spChg chg="mod">
          <ac:chgData name="Nguyen Chi Son" userId="606856d02e9d83ac" providerId="LiveId" clId="{D19BCE6B-8684-4041-8768-2894E852AB41}" dt="2021-09-02T16:30:32.197" v="5020" actId="1036"/>
          <ac:spMkLst>
            <pc:docMk/>
            <pc:sldMk cId="308490363" sldId="603"/>
            <ac:spMk id="14" creationId="{47690167-AC03-4A6E-8A65-B47A2BE69ACA}"/>
          </ac:spMkLst>
        </pc:spChg>
      </pc:sldChg>
      <pc:sldChg chg="add del">
        <pc:chgData name="Nguyen Chi Son" userId="606856d02e9d83ac" providerId="LiveId" clId="{D19BCE6B-8684-4041-8768-2894E852AB41}" dt="2021-09-02T15:55:49.416" v="984"/>
        <pc:sldMkLst>
          <pc:docMk/>
          <pc:sldMk cId="1834730322" sldId="603"/>
        </pc:sldMkLst>
      </pc:sldChg>
      <pc:sldChg chg="modSp add mod modAnim">
        <pc:chgData name="Nguyen Chi Son" userId="606856d02e9d83ac" providerId="LiveId" clId="{D19BCE6B-8684-4041-8768-2894E852AB41}" dt="2021-09-02T16:30:55.947" v="5023"/>
        <pc:sldMkLst>
          <pc:docMk/>
          <pc:sldMk cId="3726558312" sldId="604"/>
        </pc:sldMkLst>
        <pc:spChg chg="mod">
          <ac:chgData name="Nguyen Chi Son" userId="606856d02e9d83ac" providerId="LiveId" clId="{D19BCE6B-8684-4041-8768-2894E852AB41}" dt="2021-09-02T16:19:08.715" v="3657" actId="20577"/>
          <ac:spMkLst>
            <pc:docMk/>
            <pc:sldMk cId="3726558312" sldId="604"/>
            <ac:spMk id="2" creationId="{BA8A6260-CA4B-46A9-A06E-C71EE59E6992}"/>
          </ac:spMkLst>
        </pc:spChg>
        <pc:spChg chg="mod">
          <ac:chgData name="Nguyen Chi Son" userId="606856d02e9d83ac" providerId="LiveId" clId="{D19BCE6B-8684-4041-8768-2894E852AB41}" dt="2021-09-02T16:19:51.515" v="3951" actId="1035"/>
          <ac:spMkLst>
            <pc:docMk/>
            <pc:sldMk cId="3726558312" sldId="604"/>
            <ac:spMk id="4" creationId="{0D159DDA-BA49-4E92-817D-8988A85A5610}"/>
          </ac:spMkLst>
        </pc:spChg>
        <pc:spChg chg="mod">
          <ac:chgData name="Nguyen Chi Son" userId="606856d02e9d83ac" providerId="LiveId" clId="{D19BCE6B-8684-4041-8768-2894E852AB41}" dt="2021-09-02T16:19:51.515" v="3951" actId="1035"/>
          <ac:spMkLst>
            <pc:docMk/>
            <pc:sldMk cId="3726558312" sldId="604"/>
            <ac:spMk id="5" creationId="{34B18095-2B84-439E-80AD-AC5D4586BEAA}"/>
          </ac:spMkLst>
        </pc:spChg>
        <pc:spChg chg="mod">
          <ac:chgData name="Nguyen Chi Son" userId="606856d02e9d83ac" providerId="LiveId" clId="{D19BCE6B-8684-4041-8768-2894E852AB41}" dt="2021-09-02T16:19:51.515" v="3951" actId="1035"/>
          <ac:spMkLst>
            <pc:docMk/>
            <pc:sldMk cId="3726558312" sldId="604"/>
            <ac:spMk id="11" creationId="{BB94417D-BA64-41A3-A335-F1084FC4EAAB}"/>
          </ac:spMkLst>
        </pc:spChg>
        <pc:spChg chg="mod">
          <ac:chgData name="Nguyen Chi Son" userId="606856d02e9d83ac" providerId="LiveId" clId="{D19BCE6B-8684-4041-8768-2894E852AB41}" dt="2021-09-02T16:19:51.515" v="3951" actId="1035"/>
          <ac:spMkLst>
            <pc:docMk/>
            <pc:sldMk cId="3726558312" sldId="604"/>
            <ac:spMk id="14" creationId="{47690167-AC03-4A6E-8A65-B47A2BE69ACA}"/>
          </ac:spMkLst>
        </pc:spChg>
      </pc:sldChg>
      <pc:sldChg chg="modSp add mod modAnim">
        <pc:chgData name="Nguyen Chi Son" userId="606856d02e9d83ac" providerId="LiveId" clId="{D19BCE6B-8684-4041-8768-2894E852AB41}" dt="2021-09-02T16:29:56.260" v="4950" actId="20577"/>
        <pc:sldMkLst>
          <pc:docMk/>
          <pc:sldMk cId="1789384619" sldId="605"/>
        </pc:sldMkLst>
        <pc:spChg chg="mod">
          <ac:chgData name="Nguyen Chi Son" userId="606856d02e9d83ac" providerId="LiveId" clId="{D19BCE6B-8684-4041-8768-2894E852AB41}" dt="2021-09-02T16:28:45.738" v="4570" actId="20577"/>
          <ac:spMkLst>
            <pc:docMk/>
            <pc:sldMk cId="1789384619" sldId="605"/>
            <ac:spMk id="2" creationId="{BA8A6260-CA4B-46A9-A06E-C71EE59E6992}"/>
          </ac:spMkLst>
        </pc:spChg>
        <pc:spChg chg="mod">
          <ac:chgData name="Nguyen Chi Son" userId="606856d02e9d83ac" providerId="LiveId" clId="{D19BCE6B-8684-4041-8768-2894E852AB41}" dt="2021-09-02T16:29:14.593" v="4751" actId="1036"/>
          <ac:spMkLst>
            <pc:docMk/>
            <pc:sldMk cId="1789384619" sldId="605"/>
            <ac:spMk id="4" creationId="{0D159DDA-BA49-4E92-817D-8988A85A5610}"/>
          </ac:spMkLst>
        </pc:spChg>
        <pc:spChg chg="mod">
          <ac:chgData name="Nguyen Chi Son" userId="606856d02e9d83ac" providerId="LiveId" clId="{D19BCE6B-8684-4041-8768-2894E852AB41}" dt="2021-09-02T16:29:14.593" v="4751" actId="1036"/>
          <ac:spMkLst>
            <pc:docMk/>
            <pc:sldMk cId="1789384619" sldId="605"/>
            <ac:spMk id="5" creationId="{34B18095-2B84-439E-80AD-AC5D4586BEAA}"/>
          </ac:spMkLst>
        </pc:spChg>
        <pc:spChg chg="mod">
          <ac:chgData name="Nguyen Chi Son" userId="606856d02e9d83ac" providerId="LiveId" clId="{D19BCE6B-8684-4041-8768-2894E852AB41}" dt="2021-09-02T16:29:56.260" v="4950" actId="20577"/>
          <ac:spMkLst>
            <pc:docMk/>
            <pc:sldMk cId="1789384619" sldId="605"/>
            <ac:spMk id="11" creationId="{BB94417D-BA64-41A3-A335-F1084FC4EAAB}"/>
          </ac:spMkLst>
        </pc:spChg>
        <pc:spChg chg="mod">
          <ac:chgData name="Nguyen Chi Son" userId="606856d02e9d83ac" providerId="LiveId" clId="{D19BCE6B-8684-4041-8768-2894E852AB41}" dt="2021-09-02T16:29:14.593" v="4751" actId="1036"/>
          <ac:spMkLst>
            <pc:docMk/>
            <pc:sldMk cId="1789384619" sldId="605"/>
            <ac:spMk id="14" creationId="{47690167-AC03-4A6E-8A65-B47A2BE69ACA}"/>
          </ac:spMkLst>
        </pc:spChg>
      </pc:sldChg>
    </pc:docChg>
  </pc:docChgLst>
  <pc:docChgLst>
    <pc:chgData name="Nguyen Chi Son" userId="606856d02e9d83ac" providerId="LiveId" clId="{C5C624EB-9BD3-40F2-B005-AAA5676818B9}"/>
    <pc:docChg chg="undo custSel addSld delSld modSld">
      <pc:chgData name="Nguyen Chi Son" userId="606856d02e9d83ac" providerId="LiveId" clId="{C5C624EB-9BD3-40F2-B005-AAA5676818B9}" dt="2021-09-04T10:47:43.593" v="4627"/>
      <pc:docMkLst>
        <pc:docMk/>
      </pc:docMkLst>
      <pc:sldChg chg="modSp mod">
        <pc:chgData name="Nguyen Chi Son" userId="606856d02e9d83ac" providerId="LiveId" clId="{C5C624EB-9BD3-40F2-B005-AAA5676818B9}" dt="2021-09-04T09:33:22.652" v="28" actId="20577"/>
        <pc:sldMkLst>
          <pc:docMk/>
          <pc:sldMk cId="2922349590" sldId="256"/>
        </pc:sldMkLst>
        <pc:spChg chg="mod">
          <ac:chgData name="Nguyen Chi Son" userId="606856d02e9d83ac" providerId="LiveId" clId="{C5C624EB-9BD3-40F2-B005-AAA5676818B9}" dt="2021-09-04T09:33:22.652" v="28" actId="20577"/>
          <ac:spMkLst>
            <pc:docMk/>
            <pc:sldMk cId="2922349590" sldId="256"/>
            <ac:spMk id="136" creationId="{C574B640-0199-463F-87CA-8E3956B46E10}"/>
          </ac:spMkLst>
        </pc:spChg>
      </pc:sldChg>
      <pc:sldChg chg="modSp mod">
        <pc:chgData name="Nguyen Chi Son" userId="606856d02e9d83ac" providerId="LiveId" clId="{C5C624EB-9BD3-40F2-B005-AAA5676818B9}" dt="2021-09-04T09:41:48.410" v="58" actId="20577"/>
        <pc:sldMkLst>
          <pc:docMk/>
          <pc:sldMk cId="2812505328" sldId="362"/>
        </pc:sldMkLst>
        <pc:spChg chg="mod">
          <ac:chgData name="Nguyen Chi Son" userId="606856d02e9d83ac" providerId="LiveId" clId="{C5C624EB-9BD3-40F2-B005-AAA5676818B9}" dt="2021-09-04T09:41:48.410" v="58" actId="20577"/>
          <ac:spMkLst>
            <pc:docMk/>
            <pc:sldMk cId="2812505328" sldId="362"/>
            <ac:spMk id="2" creationId="{DAF08EC2-5D0D-48D9-855C-A59C0E5ED55B}"/>
          </ac:spMkLst>
        </pc:spChg>
      </pc:sldChg>
      <pc:sldChg chg="modSp mod">
        <pc:chgData name="Nguyen Chi Son" userId="606856d02e9d83ac" providerId="LiveId" clId="{C5C624EB-9BD3-40F2-B005-AAA5676818B9}" dt="2021-09-04T09:51:17.991" v="691" actId="20577"/>
        <pc:sldMkLst>
          <pc:docMk/>
          <pc:sldMk cId="3904192345" sldId="502"/>
        </pc:sldMkLst>
        <pc:spChg chg="mod">
          <ac:chgData name="Nguyen Chi Son" userId="606856d02e9d83ac" providerId="LiveId" clId="{C5C624EB-9BD3-40F2-B005-AAA5676818B9}" dt="2021-09-04T09:51:17.991" v="691" actId="20577"/>
          <ac:spMkLst>
            <pc:docMk/>
            <pc:sldMk cId="3904192345" sldId="502"/>
            <ac:spMk id="2" creationId="{DAF08EC2-5D0D-48D9-855C-A59C0E5ED55B}"/>
          </ac:spMkLst>
        </pc:spChg>
      </pc:sldChg>
      <pc:sldChg chg="modSp mod">
        <pc:chgData name="Nguyen Chi Son" userId="606856d02e9d83ac" providerId="LiveId" clId="{C5C624EB-9BD3-40F2-B005-AAA5676818B9}" dt="2021-09-04T10:31:29.861" v="2839" actId="20577"/>
        <pc:sldMkLst>
          <pc:docMk/>
          <pc:sldMk cId="402592958" sldId="540"/>
        </pc:sldMkLst>
        <pc:spChg chg="mod">
          <ac:chgData name="Nguyen Chi Son" userId="606856d02e9d83ac" providerId="LiveId" clId="{C5C624EB-9BD3-40F2-B005-AAA5676818B9}" dt="2021-09-04T10:31:29.861" v="2839" actId="20577"/>
          <ac:spMkLst>
            <pc:docMk/>
            <pc:sldMk cId="402592958" sldId="540"/>
            <ac:spMk id="3" creationId="{8CD51C9F-FCB0-4185-93E6-835FC05E1B10}"/>
          </ac:spMkLst>
        </pc:spChg>
      </pc:sldChg>
      <pc:sldChg chg="addSp delSp modSp mod">
        <pc:chgData name="Nguyen Chi Son" userId="606856d02e9d83ac" providerId="LiveId" clId="{C5C624EB-9BD3-40F2-B005-AAA5676818B9}" dt="2021-09-04T09:51:03.482" v="625" actId="1076"/>
        <pc:sldMkLst>
          <pc:docMk/>
          <pc:sldMk cId="3298182474" sldId="547"/>
        </pc:sldMkLst>
        <pc:spChg chg="mod">
          <ac:chgData name="Nguyen Chi Son" userId="606856d02e9d83ac" providerId="LiveId" clId="{C5C624EB-9BD3-40F2-B005-AAA5676818B9}" dt="2021-09-04T09:47:42.546" v="221" actId="20577"/>
          <ac:spMkLst>
            <pc:docMk/>
            <pc:sldMk cId="3298182474" sldId="547"/>
            <ac:spMk id="2" creationId="{BA8A6260-CA4B-46A9-A06E-C71EE59E6992}"/>
          </ac:spMkLst>
        </pc:spChg>
        <pc:spChg chg="mod">
          <ac:chgData name="Nguyen Chi Son" userId="606856d02e9d83ac" providerId="LiveId" clId="{C5C624EB-9BD3-40F2-B005-AAA5676818B9}" dt="2021-09-04T09:49:56.714" v="614" actId="1076"/>
          <ac:spMkLst>
            <pc:docMk/>
            <pc:sldMk cId="3298182474" sldId="547"/>
            <ac:spMk id="8" creationId="{B5ECF9DA-747A-416C-815D-4FC1A623870D}"/>
          </ac:spMkLst>
        </pc:spChg>
        <pc:spChg chg="del mod">
          <ac:chgData name="Nguyen Chi Son" userId="606856d02e9d83ac" providerId="LiveId" clId="{C5C624EB-9BD3-40F2-B005-AAA5676818B9}" dt="2021-09-04T09:45:13.225" v="65" actId="478"/>
          <ac:spMkLst>
            <pc:docMk/>
            <pc:sldMk cId="3298182474" sldId="547"/>
            <ac:spMk id="9" creationId="{E3CE5C03-A4E7-4DD1-A273-EB4DEB634293}"/>
          </ac:spMkLst>
        </pc:spChg>
        <pc:spChg chg="del">
          <ac:chgData name="Nguyen Chi Son" userId="606856d02e9d83ac" providerId="LiveId" clId="{C5C624EB-9BD3-40F2-B005-AAA5676818B9}" dt="2021-09-04T09:45:15.010" v="66" actId="478"/>
          <ac:spMkLst>
            <pc:docMk/>
            <pc:sldMk cId="3298182474" sldId="547"/>
            <ac:spMk id="10" creationId="{47EC0BF2-5934-474A-94EE-88AC9B35ECF1}"/>
          </ac:spMkLst>
        </pc:spChg>
        <pc:spChg chg="add mod">
          <ac:chgData name="Nguyen Chi Son" userId="606856d02e9d83ac" providerId="LiveId" clId="{C5C624EB-9BD3-40F2-B005-AAA5676818B9}" dt="2021-09-04T09:49:53.777" v="613" actId="1076"/>
          <ac:spMkLst>
            <pc:docMk/>
            <pc:sldMk cId="3298182474" sldId="547"/>
            <ac:spMk id="17" creationId="{388493A2-4842-4806-B794-C152AA81A7B8}"/>
          </ac:spMkLst>
        </pc:spChg>
        <pc:picChg chg="add del mod">
          <ac:chgData name="Nguyen Chi Son" userId="606856d02e9d83ac" providerId="LiveId" clId="{C5C624EB-9BD3-40F2-B005-AAA5676818B9}" dt="2021-09-04T09:47:03.860" v="84" actId="478"/>
          <ac:picMkLst>
            <pc:docMk/>
            <pc:sldMk cId="3298182474" sldId="547"/>
            <ac:picMk id="4" creationId="{33C8F520-A613-4D17-9684-C95FE09DC76C}"/>
          </ac:picMkLst>
        </pc:picChg>
        <pc:picChg chg="del">
          <ac:chgData name="Nguyen Chi Son" userId="606856d02e9d83ac" providerId="LiveId" clId="{C5C624EB-9BD3-40F2-B005-AAA5676818B9}" dt="2021-09-04T09:42:06.612" v="61" actId="478"/>
          <ac:picMkLst>
            <pc:docMk/>
            <pc:sldMk cId="3298182474" sldId="547"/>
            <ac:picMk id="5" creationId="{97D0A7CE-A051-476F-8CFA-5854A1EE74A0}"/>
          </ac:picMkLst>
        </pc:picChg>
        <pc:picChg chg="add del mod">
          <ac:chgData name="Nguyen Chi Son" userId="606856d02e9d83ac" providerId="LiveId" clId="{C5C624EB-9BD3-40F2-B005-AAA5676818B9}" dt="2021-09-04T09:46:04.939" v="79"/>
          <ac:picMkLst>
            <pc:docMk/>
            <pc:sldMk cId="3298182474" sldId="547"/>
            <ac:picMk id="7" creationId="{16310D97-3DC9-43E1-9DFE-BEC66FA8EFA3}"/>
          </ac:picMkLst>
        </pc:picChg>
        <pc:picChg chg="add mod">
          <ac:chgData name="Nguyen Chi Son" userId="606856d02e9d83ac" providerId="LiveId" clId="{C5C624EB-9BD3-40F2-B005-AAA5676818B9}" dt="2021-09-04T09:50:01.968" v="616" actId="1076"/>
          <ac:picMkLst>
            <pc:docMk/>
            <pc:sldMk cId="3298182474" sldId="547"/>
            <ac:picMk id="12" creationId="{E86000CD-A106-4EC9-924E-EFE7A5856A97}"/>
          </ac:picMkLst>
        </pc:picChg>
        <pc:picChg chg="add mod">
          <ac:chgData name="Nguyen Chi Son" userId="606856d02e9d83ac" providerId="LiveId" clId="{C5C624EB-9BD3-40F2-B005-AAA5676818B9}" dt="2021-09-04T09:49:47.651" v="611" actId="1076"/>
          <ac:picMkLst>
            <pc:docMk/>
            <pc:sldMk cId="3298182474" sldId="547"/>
            <ac:picMk id="14" creationId="{C3491FA7-778D-47B0-9063-B38D1B25DA3E}"/>
          </ac:picMkLst>
        </pc:picChg>
        <pc:picChg chg="del">
          <ac:chgData name="Nguyen Chi Son" userId="606856d02e9d83ac" providerId="LiveId" clId="{C5C624EB-9BD3-40F2-B005-AAA5676818B9}" dt="2021-09-04T09:42:05.440" v="59" actId="478"/>
          <ac:picMkLst>
            <pc:docMk/>
            <pc:sldMk cId="3298182474" sldId="547"/>
            <ac:picMk id="1026" creationId="{22B2CB73-A7BF-4593-9C9F-98AE376E84DC}"/>
          </ac:picMkLst>
        </pc:picChg>
        <pc:picChg chg="del">
          <ac:chgData name="Nguyen Chi Son" userId="606856d02e9d83ac" providerId="LiveId" clId="{C5C624EB-9BD3-40F2-B005-AAA5676818B9}" dt="2021-09-04T09:42:05.909" v="60" actId="478"/>
          <ac:picMkLst>
            <pc:docMk/>
            <pc:sldMk cId="3298182474" sldId="547"/>
            <ac:picMk id="1028" creationId="{E6898385-9910-4C76-9D15-5922A0F37FDD}"/>
          </ac:picMkLst>
        </pc:picChg>
        <pc:cxnChg chg="add mod">
          <ac:chgData name="Nguyen Chi Son" userId="606856d02e9d83ac" providerId="LiveId" clId="{C5C624EB-9BD3-40F2-B005-AAA5676818B9}" dt="2021-09-04T09:51:03.482" v="625" actId="1076"/>
          <ac:cxnSpMkLst>
            <pc:docMk/>
            <pc:sldMk cId="3298182474" sldId="547"/>
            <ac:cxnSpMk id="16" creationId="{95ED8E70-BD19-4A6F-8F88-12DF99EBE0D3}"/>
          </ac:cxnSpMkLst>
        </pc:cxnChg>
      </pc:sldChg>
      <pc:sldChg chg="addSp delSp modSp mod">
        <pc:chgData name="Nguyen Chi Son" userId="606856d02e9d83ac" providerId="LiveId" clId="{C5C624EB-9BD3-40F2-B005-AAA5676818B9}" dt="2021-09-04T10:33:43.814" v="3137" actId="478"/>
        <pc:sldMkLst>
          <pc:docMk/>
          <pc:sldMk cId="2951639226" sldId="592"/>
        </pc:sldMkLst>
        <pc:spChg chg="mod">
          <ac:chgData name="Nguyen Chi Son" userId="606856d02e9d83ac" providerId="LiveId" clId="{C5C624EB-9BD3-40F2-B005-AAA5676818B9}" dt="2021-09-04T09:53:09.991" v="841" actId="20577"/>
          <ac:spMkLst>
            <pc:docMk/>
            <pc:sldMk cId="2951639226" sldId="592"/>
            <ac:spMk id="9" creationId="{9F4BC261-4781-4DFE-BA2B-77EE6F751C48}"/>
          </ac:spMkLst>
        </pc:spChg>
        <pc:spChg chg="mod">
          <ac:chgData name="Nguyen Chi Son" userId="606856d02e9d83ac" providerId="LiveId" clId="{C5C624EB-9BD3-40F2-B005-AAA5676818B9}" dt="2021-09-04T09:54:14.921" v="965" actId="20577"/>
          <ac:spMkLst>
            <pc:docMk/>
            <pc:sldMk cId="2951639226" sldId="592"/>
            <ac:spMk id="18" creationId="{F7FD1FDB-7305-4182-AED5-6C5292AFF68F}"/>
          </ac:spMkLst>
        </pc:spChg>
        <pc:spChg chg="mod">
          <ac:chgData name="Nguyen Chi Son" userId="606856d02e9d83ac" providerId="LiveId" clId="{C5C624EB-9BD3-40F2-B005-AAA5676818B9}" dt="2021-09-04T09:54:35.421" v="1126" actId="20577"/>
          <ac:spMkLst>
            <pc:docMk/>
            <pc:sldMk cId="2951639226" sldId="592"/>
            <ac:spMk id="19" creationId="{FB647DC3-9571-464C-9754-D985C784AE47}"/>
          </ac:spMkLst>
        </pc:spChg>
        <pc:picChg chg="del">
          <ac:chgData name="Nguyen Chi Son" userId="606856d02e9d83ac" providerId="LiveId" clId="{C5C624EB-9BD3-40F2-B005-AAA5676818B9}" dt="2021-09-04T09:51:21.685" v="694" actId="478"/>
          <ac:picMkLst>
            <pc:docMk/>
            <pc:sldMk cId="2951639226" sldId="592"/>
            <ac:picMk id="3" creationId="{320CE52F-717F-4257-B2CC-D1A833C805C5}"/>
          </ac:picMkLst>
        </pc:picChg>
        <pc:picChg chg="add mod">
          <ac:chgData name="Nguyen Chi Son" userId="606856d02e9d83ac" providerId="LiveId" clId="{C5C624EB-9BD3-40F2-B005-AAA5676818B9}" dt="2021-09-04T09:52:27.133" v="706" actId="1076"/>
          <ac:picMkLst>
            <pc:docMk/>
            <pc:sldMk cId="2951639226" sldId="592"/>
            <ac:picMk id="4" creationId="{B7AF2093-529D-42C3-8539-B431C0119D5B}"/>
          </ac:picMkLst>
        </pc:picChg>
        <pc:picChg chg="add mod">
          <ac:chgData name="Nguyen Chi Son" userId="606856d02e9d83ac" providerId="LiveId" clId="{C5C624EB-9BD3-40F2-B005-AAA5676818B9}" dt="2021-09-04T09:52:32.149" v="707" actId="1076"/>
          <ac:picMkLst>
            <pc:docMk/>
            <pc:sldMk cId="2951639226" sldId="592"/>
            <ac:picMk id="6" creationId="{A951BE1F-371F-4399-8428-50578D7D9983}"/>
          </ac:picMkLst>
        </pc:picChg>
        <pc:picChg chg="add del mod">
          <ac:chgData name="Nguyen Chi Son" userId="606856d02e9d83ac" providerId="LiveId" clId="{C5C624EB-9BD3-40F2-B005-AAA5676818B9}" dt="2021-09-04T10:05:39.003" v="1427"/>
          <ac:picMkLst>
            <pc:docMk/>
            <pc:sldMk cId="2951639226" sldId="592"/>
            <ac:picMk id="8" creationId="{6D269CFC-8231-43D5-A4BB-F32BF6DE04A8}"/>
          </ac:picMkLst>
        </pc:picChg>
        <pc:picChg chg="add del mod">
          <ac:chgData name="Nguyen Chi Son" userId="606856d02e9d83ac" providerId="LiveId" clId="{C5C624EB-9BD3-40F2-B005-AAA5676818B9}" dt="2021-09-04T10:33:43.814" v="3137" actId="478"/>
          <ac:picMkLst>
            <pc:docMk/>
            <pc:sldMk cId="2951639226" sldId="592"/>
            <ac:picMk id="11" creationId="{38623795-6522-4EAC-ACFF-99A8EA82CAAA}"/>
          </ac:picMkLst>
        </pc:picChg>
        <pc:picChg chg="add del mod">
          <ac:chgData name="Nguyen Chi Son" userId="606856d02e9d83ac" providerId="LiveId" clId="{C5C624EB-9BD3-40F2-B005-AAA5676818B9}" dt="2021-09-04T09:55:52.412" v="1130" actId="478"/>
          <ac:picMkLst>
            <pc:docMk/>
            <pc:sldMk cId="2951639226" sldId="592"/>
            <ac:picMk id="1026" creationId="{3C775FD0-C8C5-4C8B-A414-5243BAB9019D}"/>
          </ac:picMkLst>
        </pc:picChg>
        <pc:picChg chg="del">
          <ac:chgData name="Nguyen Chi Son" userId="606856d02e9d83ac" providerId="LiveId" clId="{C5C624EB-9BD3-40F2-B005-AAA5676818B9}" dt="2021-09-04T09:51:20.778" v="692" actId="478"/>
          <ac:picMkLst>
            <pc:docMk/>
            <pc:sldMk cId="2951639226" sldId="592"/>
            <ac:picMk id="2050" creationId="{AEB51E62-5E3C-43C8-A947-D194A8AF5605}"/>
          </ac:picMkLst>
        </pc:picChg>
        <pc:picChg chg="del">
          <ac:chgData name="Nguyen Chi Son" userId="606856d02e9d83ac" providerId="LiveId" clId="{C5C624EB-9BD3-40F2-B005-AAA5676818B9}" dt="2021-09-04T09:51:21.169" v="693" actId="478"/>
          <ac:picMkLst>
            <pc:docMk/>
            <pc:sldMk cId="2951639226" sldId="592"/>
            <ac:picMk id="2052" creationId="{C299A913-80DF-4993-A84A-76BB977417DE}"/>
          </ac:picMkLst>
        </pc:picChg>
      </pc:sldChg>
      <pc:sldChg chg="modSp mod">
        <pc:chgData name="Nguyen Chi Son" userId="606856d02e9d83ac" providerId="LiveId" clId="{C5C624EB-9BD3-40F2-B005-AAA5676818B9}" dt="2021-09-04T10:46:17.750" v="4415" actId="1035"/>
        <pc:sldMkLst>
          <pc:docMk/>
          <pc:sldMk cId="1953741841" sldId="596"/>
        </pc:sldMkLst>
        <pc:spChg chg="mod">
          <ac:chgData name="Nguyen Chi Son" userId="606856d02e9d83ac" providerId="LiveId" clId="{C5C624EB-9BD3-40F2-B005-AAA5676818B9}" dt="2021-09-04T10:32:00.482" v="2933" actId="20577"/>
          <ac:spMkLst>
            <pc:docMk/>
            <pc:sldMk cId="1953741841" sldId="596"/>
            <ac:spMk id="2" creationId="{BA8A6260-CA4B-46A9-A06E-C71EE59E6992}"/>
          </ac:spMkLst>
        </pc:spChg>
        <pc:spChg chg="mod">
          <ac:chgData name="Nguyen Chi Son" userId="606856d02e9d83ac" providerId="LiveId" clId="{C5C624EB-9BD3-40F2-B005-AAA5676818B9}" dt="2021-09-04T10:46:17.750" v="4415" actId="1035"/>
          <ac:spMkLst>
            <pc:docMk/>
            <pc:sldMk cId="1953741841" sldId="596"/>
            <ac:spMk id="4" creationId="{0D159DDA-BA49-4E92-817D-8988A85A5610}"/>
          </ac:spMkLst>
        </pc:spChg>
        <pc:spChg chg="mod">
          <ac:chgData name="Nguyen Chi Son" userId="606856d02e9d83ac" providerId="LiveId" clId="{C5C624EB-9BD3-40F2-B005-AAA5676818B9}" dt="2021-09-04T10:46:17.750" v="4415" actId="1035"/>
          <ac:spMkLst>
            <pc:docMk/>
            <pc:sldMk cId="1953741841" sldId="596"/>
            <ac:spMk id="5" creationId="{34B18095-2B84-439E-80AD-AC5D4586BEAA}"/>
          </ac:spMkLst>
        </pc:spChg>
        <pc:spChg chg="mod">
          <ac:chgData name="Nguyen Chi Son" userId="606856d02e9d83ac" providerId="LiveId" clId="{C5C624EB-9BD3-40F2-B005-AAA5676818B9}" dt="2021-09-04T10:46:17.750" v="4415" actId="1035"/>
          <ac:spMkLst>
            <pc:docMk/>
            <pc:sldMk cId="1953741841" sldId="596"/>
            <ac:spMk id="11" creationId="{BB94417D-BA64-41A3-A335-F1084FC4EAAB}"/>
          </ac:spMkLst>
        </pc:spChg>
        <pc:spChg chg="mod">
          <ac:chgData name="Nguyen Chi Son" userId="606856d02e9d83ac" providerId="LiveId" clId="{C5C624EB-9BD3-40F2-B005-AAA5676818B9}" dt="2021-09-04T10:46:17.750" v="4415" actId="1035"/>
          <ac:spMkLst>
            <pc:docMk/>
            <pc:sldMk cId="1953741841" sldId="596"/>
            <ac:spMk id="14" creationId="{47690167-AC03-4A6E-8A65-B47A2BE69ACA}"/>
          </ac:spMkLst>
        </pc:spChg>
      </pc:sldChg>
      <pc:sldChg chg="del">
        <pc:chgData name="Nguyen Chi Son" userId="606856d02e9d83ac" providerId="LiveId" clId="{C5C624EB-9BD3-40F2-B005-AAA5676818B9}" dt="2021-09-04T09:56:03.021" v="1131" actId="47"/>
        <pc:sldMkLst>
          <pc:docMk/>
          <pc:sldMk cId="2257398000" sldId="600"/>
        </pc:sldMkLst>
      </pc:sldChg>
      <pc:sldChg chg="del">
        <pc:chgData name="Nguyen Chi Son" userId="606856d02e9d83ac" providerId="LiveId" clId="{C5C624EB-9BD3-40F2-B005-AAA5676818B9}" dt="2021-09-04T10:32:20.086" v="2987" actId="47"/>
        <pc:sldMkLst>
          <pc:docMk/>
          <pc:sldMk cId="1102542394" sldId="601"/>
        </pc:sldMkLst>
      </pc:sldChg>
      <pc:sldChg chg="del">
        <pc:chgData name="Nguyen Chi Son" userId="606856d02e9d83ac" providerId="LiveId" clId="{C5C624EB-9BD3-40F2-B005-AAA5676818B9}" dt="2021-09-04T10:32:20.086" v="2987" actId="47"/>
        <pc:sldMkLst>
          <pc:docMk/>
          <pc:sldMk cId="4122330530" sldId="602"/>
        </pc:sldMkLst>
      </pc:sldChg>
      <pc:sldChg chg="del">
        <pc:chgData name="Nguyen Chi Son" userId="606856d02e9d83ac" providerId="LiveId" clId="{C5C624EB-9BD3-40F2-B005-AAA5676818B9}" dt="2021-09-04T10:32:20.086" v="2987" actId="47"/>
        <pc:sldMkLst>
          <pc:docMk/>
          <pc:sldMk cId="3726558312" sldId="604"/>
        </pc:sldMkLst>
      </pc:sldChg>
      <pc:sldChg chg="del">
        <pc:chgData name="Nguyen Chi Son" userId="606856d02e9d83ac" providerId="LiveId" clId="{C5C624EB-9BD3-40F2-B005-AAA5676818B9}" dt="2021-09-04T10:32:20.086" v="2987" actId="47"/>
        <pc:sldMkLst>
          <pc:docMk/>
          <pc:sldMk cId="1789384619" sldId="605"/>
        </pc:sldMkLst>
      </pc:sldChg>
      <pc:sldChg chg="modSp add mod">
        <pc:chgData name="Nguyen Chi Son" userId="606856d02e9d83ac" providerId="LiveId" clId="{C5C624EB-9BD3-40F2-B005-AAA5676818B9}" dt="2021-09-04T09:56:20.677" v="1251" actId="1035"/>
        <pc:sldMkLst>
          <pc:docMk/>
          <pc:sldMk cId="3686938130" sldId="606"/>
        </pc:sldMkLst>
        <pc:spChg chg="mod">
          <ac:chgData name="Nguyen Chi Son" userId="606856d02e9d83ac" providerId="LiveId" clId="{C5C624EB-9BD3-40F2-B005-AAA5676818B9}" dt="2021-09-04T09:56:17.458" v="1233" actId="20577"/>
          <ac:spMkLst>
            <pc:docMk/>
            <pc:sldMk cId="3686938130" sldId="606"/>
            <ac:spMk id="2" creationId="{DAF08EC2-5D0D-48D9-855C-A59C0E5ED55B}"/>
          </ac:spMkLst>
        </pc:spChg>
        <pc:spChg chg="mod">
          <ac:chgData name="Nguyen Chi Son" userId="606856d02e9d83ac" providerId="LiveId" clId="{C5C624EB-9BD3-40F2-B005-AAA5676818B9}" dt="2021-09-04T09:56:20.677" v="1251" actId="1035"/>
          <ac:spMkLst>
            <pc:docMk/>
            <pc:sldMk cId="3686938130" sldId="606"/>
            <ac:spMk id="3" creationId="{8CD51C9F-FCB0-4185-93E6-835FC05E1B10}"/>
          </ac:spMkLst>
        </pc:spChg>
      </pc:sldChg>
      <pc:sldChg chg="addSp delSp modSp add mod">
        <pc:chgData name="Nguyen Chi Son" userId="606856d02e9d83ac" providerId="LiveId" clId="{C5C624EB-9BD3-40F2-B005-AAA5676818B9}" dt="2021-09-04T10:10:04.140" v="1799" actId="1038"/>
        <pc:sldMkLst>
          <pc:docMk/>
          <pc:sldMk cId="602911421" sldId="607"/>
        </pc:sldMkLst>
        <pc:spChg chg="mod">
          <ac:chgData name="Nguyen Chi Son" userId="606856d02e9d83ac" providerId="LiveId" clId="{C5C624EB-9BD3-40F2-B005-AAA5676818B9}" dt="2021-09-04T09:56:45.833" v="1393" actId="20577"/>
          <ac:spMkLst>
            <pc:docMk/>
            <pc:sldMk cId="602911421" sldId="607"/>
            <ac:spMk id="9" creationId="{9F4BC261-4781-4DFE-BA2B-77EE6F751C48}"/>
          </ac:spMkLst>
        </pc:spChg>
        <pc:spChg chg="mod">
          <ac:chgData name="Nguyen Chi Son" userId="606856d02e9d83ac" providerId="LiveId" clId="{C5C624EB-9BD3-40F2-B005-AAA5676818B9}" dt="2021-09-04T10:10:04.140" v="1799" actId="1038"/>
          <ac:spMkLst>
            <pc:docMk/>
            <pc:sldMk cId="602911421" sldId="607"/>
            <ac:spMk id="18" creationId="{F7FD1FDB-7305-4182-AED5-6C5292AFF68F}"/>
          </ac:spMkLst>
        </pc:spChg>
        <pc:spChg chg="mod">
          <ac:chgData name="Nguyen Chi Son" userId="606856d02e9d83ac" providerId="LiveId" clId="{C5C624EB-9BD3-40F2-B005-AAA5676818B9}" dt="2021-09-04T10:10:04.140" v="1799" actId="1038"/>
          <ac:spMkLst>
            <pc:docMk/>
            <pc:sldMk cId="602911421" sldId="607"/>
            <ac:spMk id="19" creationId="{FB647DC3-9571-464C-9754-D985C784AE47}"/>
          </ac:spMkLst>
        </pc:spChg>
        <pc:picChg chg="add mod modCrop">
          <ac:chgData name="Nguyen Chi Son" userId="606856d02e9d83ac" providerId="LiveId" clId="{C5C624EB-9BD3-40F2-B005-AAA5676818B9}" dt="2021-09-04T10:10:04.140" v="1799" actId="1038"/>
          <ac:picMkLst>
            <pc:docMk/>
            <pc:sldMk cId="602911421" sldId="607"/>
            <ac:picMk id="3" creationId="{55FEA03A-52F4-410B-A963-0E01A81E7789}"/>
          </ac:picMkLst>
        </pc:picChg>
        <pc:picChg chg="del">
          <ac:chgData name="Nguyen Chi Son" userId="606856d02e9d83ac" providerId="LiveId" clId="{C5C624EB-9BD3-40F2-B005-AAA5676818B9}" dt="2021-09-04T10:00:37.203" v="1398" actId="478"/>
          <ac:picMkLst>
            <pc:docMk/>
            <pc:sldMk cId="602911421" sldId="607"/>
            <ac:picMk id="4" creationId="{B7AF2093-529D-42C3-8539-B431C0119D5B}"/>
          </ac:picMkLst>
        </pc:picChg>
        <pc:picChg chg="del">
          <ac:chgData name="Nguyen Chi Son" userId="606856d02e9d83ac" providerId="LiveId" clId="{C5C624EB-9BD3-40F2-B005-AAA5676818B9}" dt="2021-09-04T10:00:37.697" v="1399" actId="478"/>
          <ac:picMkLst>
            <pc:docMk/>
            <pc:sldMk cId="602911421" sldId="607"/>
            <ac:picMk id="6" creationId="{A951BE1F-371F-4399-8428-50578D7D9983}"/>
          </ac:picMkLst>
        </pc:picChg>
        <pc:picChg chg="add del mod">
          <ac:chgData name="Nguyen Chi Son" userId="606856d02e9d83ac" providerId="LiveId" clId="{C5C624EB-9BD3-40F2-B005-AAA5676818B9}" dt="2021-09-04T10:01:22.118" v="1412" actId="478"/>
          <ac:picMkLst>
            <pc:docMk/>
            <pc:sldMk cId="602911421" sldId="607"/>
            <ac:picMk id="7" creationId="{581FF1E1-2ECB-4BAE-9118-E5B7DF243FF9}"/>
          </ac:picMkLst>
        </pc:picChg>
        <pc:picChg chg="add mod modCrop">
          <ac:chgData name="Nguyen Chi Son" userId="606856d02e9d83ac" providerId="LiveId" clId="{C5C624EB-9BD3-40F2-B005-AAA5676818B9}" dt="2021-09-04T10:10:04.140" v="1799" actId="1038"/>
          <ac:picMkLst>
            <pc:docMk/>
            <pc:sldMk cId="602911421" sldId="607"/>
            <ac:picMk id="10" creationId="{9F94FDF2-879A-4859-8DB4-FB5E54D4A910}"/>
          </ac:picMkLst>
        </pc:picChg>
      </pc:sldChg>
      <pc:sldChg chg="addSp delSp modSp add mod modAnim">
        <pc:chgData name="Nguyen Chi Son" userId="606856d02e9d83ac" providerId="LiveId" clId="{C5C624EB-9BD3-40F2-B005-AAA5676818B9}" dt="2021-09-04T10:46:06.256" v="4388"/>
        <pc:sldMkLst>
          <pc:docMk/>
          <pc:sldMk cId="4132042067" sldId="608"/>
        </pc:sldMkLst>
        <pc:spChg chg="add mod">
          <ac:chgData name="Nguyen Chi Son" userId="606856d02e9d83ac" providerId="LiveId" clId="{C5C624EB-9BD3-40F2-B005-AAA5676818B9}" dt="2021-09-04T10:22:31.377" v="1925" actId="207"/>
          <ac:spMkLst>
            <pc:docMk/>
            <pc:sldMk cId="4132042067" sldId="608"/>
            <ac:spMk id="16" creationId="{CE55509A-388F-4870-9BBB-DE8ACEFF365B}"/>
          </ac:spMkLst>
        </pc:spChg>
        <pc:spChg chg="add mod">
          <ac:chgData name="Nguyen Chi Son" userId="606856d02e9d83ac" providerId="LiveId" clId="{C5C624EB-9BD3-40F2-B005-AAA5676818B9}" dt="2021-09-04T10:22:36.727" v="1926" actId="1076"/>
          <ac:spMkLst>
            <pc:docMk/>
            <pc:sldMk cId="4132042067" sldId="608"/>
            <ac:spMk id="17" creationId="{961001C4-1325-4BE0-8ABE-65FB2A368134}"/>
          </ac:spMkLst>
        </pc:spChg>
        <pc:spChg chg="mod">
          <ac:chgData name="Nguyen Chi Son" userId="606856d02e9d83ac" providerId="LiveId" clId="{C5C624EB-9BD3-40F2-B005-AAA5676818B9}" dt="2021-09-04T10:24:16.464" v="2207" actId="1036"/>
          <ac:spMkLst>
            <pc:docMk/>
            <pc:sldMk cId="4132042067" sldId="608"/>
            <ac:spMk id="18" creationId="{F7FD1FDB-7305-4182-AED5-6C5292AFF68F}"/>
          </ac:spMkLst>
        </pc:spChg>
        <pc:spChg chg="mod">
          <ac:chgData name="Nguyen Chi Son" userId="606856d02e9d83ac" providerId="LiveId" clId="{C5C624EB-9BD3-40F2-B005-AAA5676818B9}" dt="2021-09-04T10:25:48.879" v="2456" actId="1076"/>
          <ac:spMkLst>
            <pc:docMk/>
            <pc:sldMk cId="4132042067" sldId="608"/>
            <ac:spMk id="19" creationId="{FB647DC3-9571-464C-9754-D985C784AE47}"/>
          </ac:spMkLst>
        </pc:spChg>
        <pc:picChg chg="del">
          <ac:chgData name="Nguyen Chi Son" userId="606856d02e9d83ac" providerId="LiveId" clId="{C5C624EB-9BD3-40F2-B005-AAA5676818B9}" dt="2021-09-04T10:10:10.725" v="1801" actId="478"/>
          <ac:picMkLst>
            <pc:docMk/>
            <pc:sldMk cId="4132042067" sldId="608"/>
            <ac:picMk id="3" creationId="{55FEA03A-52F4-410B-A963-0E01A81E7789}"/>
          </ac:picMkLst>
        </pc:picChg>
        <pc:picChg chg="add del mod">
          <ac:chgData name="Nguyen Chi Son" userId="606856d02e9d83ac" providerId="LiveId" clId="{C5C624EB-9BD3-40F2-B005-AAA5676818B9}" dt="2021-09-04T10:17:55.472" v="1809" actId="478"/>
          <ac:picMkLst>
            <pc:docMk/>
            <pc:sldMk cId="4132042067" sldId="608"/>
            <ac:picMk id="4" creationId="{CC440D6B-09A6-4E14-9044-058085F221FA}"/>
          </ac:picMkLst>
        </pc:picChg>
        <pc:picChg chg="add mod modCrop">
          <ac:chgData name="Nguyen Chi Son" userId="606856d02e9d83ac" providerId="LiveId" clId="{C5C624EB-9BD3-40F2-B005-AAA5676818B9}" dt="2021-09-04T10:21:05.135" v="1851" actId="1076"/>
          <ac:picMkLst>
            <pc:docMk/>
            <pc:sldMk cId="4132042067" sldId="608"/>
            <ac:picMk id="6" creationId="{C67A36A0-D41D-4070-AEC9-C27885066C9D}"/>
          </ac:picMkLst>
        </pc:picChg>
        <pc:picChg chg="del">
          <ac:chgData name="Nguyen Chi Son" userId="606856d02e9d83ac" providerId="LiveId" clId="{C5C624EB-9BD3-40F2-B005-AAA5676818B9}" dt="2021-09-04T10:10:11.175" v="1802" actId="478"/>
          <ac:picMkLst>
            <pc:docMk/>
            <pc:sldMk cId="4132042067" sldId="608"/>
            <ac:picMk id="10" creationId="{9F94FDF2-879A-4859-8DB4-FB5E54D4A910}"/>
          </ac:picMkLst>
        </pc:picChg>
        <pc:picChg chg="add mod">
          <ac:chgData name="Nguyen Chi Son" userId="606856d02e9d83ac" providerId="LiveId" clId="{C5C624EB-9BD3-40F2-B005-AAA5676818B9}" dt="2021-09-04T10:21:02.863" v="1850" actId="1076"/>
          <ac:picMkLst>
            <pc:docMk/>
            <pc:sldMk cId="4132042067" sldId="608"/>
            <ac:picMk id="2050" creationId="{670CA9E4-16B0-4740-86B8-419909509C4F}"/>
          </ac:picMkLst>
        </pc:picChg>
        <pc:cxnChg chg="add mod">
          <ac:chgData name="Nguyen Chi Son" userId="606856d02e9d83ac" providerId="LiveId" clId="{C5C624EB-9BD3-40F2-B005-AAA5676818B9}" dt="2021-09-04T10:21:54.278" v="1864" actId="1076"/>
          <ac:cxnSpMkLst>
            <pc:docMk/>
            <pc:sldMk cId="4132042067" sldId="608"/>
            <ac:cxnSpMk id="8" creationId="{FC5473CB-AB79-408C-A474-52D75A160384}"/>
          </ac:cxnSpMkLst>
        </pc:cxnChg>
        <pc:cxnChg chg="add mod">
          <ac:chgData name="Nguyen Chi Son" userId="606856d02e9d83ac" providerId="LiveId" clId="{C5C624EB-9BD3-40F2-B005-AAA5676818B9}" dt="2021-09-04T10:21:58.678" v="1865" actId="1076"/>
          <ac:cxnSpMkLst>
            <pc:docMk/>
            <pc:sldMk cId="4132042067" sldId="608"/>
            <ac:cxnSpMk id="15" creationId="{1FE0F3FC-0BC1-4A7C-969F-E8E3FD13431B}"/>
          </ac:cxnSpMkLst>
        </pc:cxnChg>
      </pc:sldChg>
      <pc:sldChg chg="modSp add mod">
        <pc:chgData name="Nguyen Chi Son" userId="606856d02e9d83ac" providerId="LiveId" clId="{C5C624EB-9BD3-40F2-B005-AAA5676818B9}" dt="2021-09-04T10:26:11.243" v="2522" actId="1036"/>
        <pc:sldMkLst>
          <pc:docMk/>
          <pc:sldMk cId="2821762238" sldId="609"/>
        </pc:sldMkLst>
        <pc:spChg chg="mod">
          <ac:chgData name="Nguyen Chi Son" userId="606856d02e9d83ac" providerId="LiveId" clId="{C5C624EB-9BD3-40F2-B005-AAA5676818B9}" dt="2021-09-04T10:26:07.852" v="2505" actId="20577"/>
          <ac:spMkLst>
            <pc:docMk/>
            <pc:sldMk cId="2821762238" sldId="609"/>
            <ac:spMk id="2" creationId="{DAF08EC2-5D0D-48D9-855C-A59C0E5ED55B}"/>
          </ac:spMkLst>
        </pc:spChg>
        <pc:spChg chg="mod">
          <ac:chgData name="Nguyen Chi Son" userId="606856d02e9d83ac" providerId="LiveId" clId="{C5C624EB-9BD3-40F2-B005-AAA5676818B9}" dt="2021-09-04T10:26:11.243" v="2522" actId="1036"/>
          <ac:spMkLst>
            <pc:docMk/>
            <pc:sldMk cId="2821762238" sldId="609"/>
            <ac:spMk id="3" creationId="{8CD51C9F-FCB0-4185-93E6-835FC05E1B10}"/>
          </ac:spMkLst>
        </pc:spChg>
      </pc:sldChg>
      <pc:sldChg chg="addSp delSp modSp add mod">
        <pc:chgData name="Nguyen Chi Son" userId="606856d02e9d83ac" providerId="LiveId" clId="{C5C624EB-9BD3-40F2-B005-AAA5676818B9}" dt="2021-09-04T10:31:16.674" v="2837" actId="1076"/>
        <pc:sldMkLst>
          <pc:docMk/>
          <pc:sldMk cId="49150629" sldId="610"/>
        </pc:sldMkLst>
        <pc:spChg chg="mod">
          <ac:chgData name="Nguyen Chi Son" userId="606856d02e9d83ac" providerId="LiveId" clId="{C5C624EB-9BD3-40F2-B005-AAA5676818B9}" dt="2021-09-04T10:30:42.530" v="2720" actId="1076"/>
          <ac:spMkLst>
            <pc:docMk/>
            <pc:sldMk cId="49150629" sldId="610"/>
            <ac:spMk id="18" creationId="{F7FD1FDB-7305-4182-AED5-6C5292AFF68F}"/>
          </ac:spMkLst>
        </pc:spChg>
        <pc:spChg chg="mod">
          <ac:chgData name="Nguyen Chi Son" userId="606856d02e9d83ac" providerId="LiveId" clId="{C5C624EB-9BD3-40F2-B005-AAA5676818B9}" dt="2021-09-04T10:31:16.674" v="2837" actId="1076"/>
          <ac:spMkLst>
            <pc:docMk/>
            <pc:sldMk cId="49150629" sldId="610"/>
            <ac:spMk id="19" creationId="{FB647DC3-9571-464C-9754-D985C784AE47}"/>
          </ac:spMkLst>
        </pc:spChg>
        <pc:picChg chg="del mod">
          <ac:chgData name="Nguyen Chi Son" userId="606856d02e9d83ac" providerId="LiveId" clId="{C5C624EB-9BD3-40F2-B005-AAA5676818B9}" dt="2021-09-04T10:27:38.637" v="2528" actId="478"/>
          <ac:picMkLst>
            <pc:docMk/>
            <pc:sldMk cId="49150629" sldId="610"/>
            <ac:picMk id="3" creationId="{55FEA03A-52F4-410B-A963-0E01A81E7789}"/>
          </ac:picMkLst>
        </pc:picChg>
        <pc:picChg chg="add del mod">
          <ac:chgData name="Nguyen Chi Son" userId="606856d02e9d83ac" providerId="LiveId" clId="{C5C624EB-9BD3-40F2-B005-AAA5676818B9}" dt="2021-09-04T10:27:45.384" v="2531" actId="478"/>
          <ac:picMkLst>
            <pc:docMk/>
            <pc:sldMk cId="49150629" sldId="610"/>
            <ac:picMk id="4" creationId="{4106F72E-F09F-401A-8F0F-DCB349CD6DEB}"/>
          </ac:picMkLst>
        </pc:picChg>
        <pc:picChg chg="del">
          <ac:chgData name="Nguyen Chi Son" userId="606856d02e9d83ac" providerId="LiveId" clId="{C5C624EB-9BD3-40F2-B005-AAA5676818B9}" dt="2021-09-04T10:27:39.399" v="2529" actId="478"/>
          <ac:picMkLst>
            <pc:docMk/>
            <pc:sldMk cId="49150629" sldId="610"/>
            <ac:picMk id="10" creationId="{9F94FDF2-879A-4859-8DB4-FB5E54D4A910}"/>
          </ac:picMkLst>
        </pc:picChg>
        <pc:picChg chg="add mod">
          <ac:chgData name="Nguyen Chi Son" userId="606856d02e9d83ac" providerId="LiveId" clId="{C5C624EB-9BD3-40F2-B005-AAA5676818B9}" dt="2021-09-04T10:29:45.355" v="2553" actId="1076"/>
          <ac:picMkLst>
            <pc:docMk/>
            <pc:sldMk cId="49150629" sldId="610"/>
            <ac:picMk id="4098" creationId="{0203AABB-81BF-48B2-93A2-640DAEEC17D8}"/>
          </ac:picMkLst>
        </pc:picChg>
        <pc:picChg chg="add mod">
          <ac:chgData name="Nguyen Chi Son" userId="606856d02e9d83ac" providerId="LiveId" clId="{C5C624EB-9BD3-40F2-B005-AAA5676818B9}" dt="2021-09-04T10:29:47.146" v="2554" actId="1076"/>
          <ac:picMkLst>
            <pc:docMk/>
            <pc:sldMk cId="49150629" sldId="610"/>
            <ac:picMk id="4100" creationId="{49F6A95E-3C84-418A-B0F7-97AB87EA28F1}"/>
          </ac:picMkLst>
        </pc:picChg>
        <pc:picChg chg="add mod">
          <ac:chgData name="Nguyen Chi Son" userId="606856d02e9d83ac" providerId="LiveId" clId="{C5C624EB-9BD3-40F2-B005-AAA5676818B9}" dt="2021-09-04T10:29:57.547" v="2558" actId="1076"/>
          <ac:picMkLst>
            <pc:docMk/>
            <pc:sldMk cId="49150629" sldId="610"/>
            <ac:picMk id="4102" creationId="{A4CBF0AA-C50E-491B-9DF7-CF52BAA68AE5}"/>
          </ac:picMkLst>
        </pc:picChg>
      </pc:sldChg>
      <pc:sldChg chg="addSp delSp modSp add mod modAnim">
        <pc:chgData name="Nguyen Chi Son" userId="606856d02e9d83ac" providerId="LiveId" clId="{C5C624EB-9BD3-40F2-B005-AAA5676818B9}" dt="2021-09-04T10:46:23.268" v="4417" actId="1076"/>
        <pc:sldMkLst>
          <pc:docMk/>
          <pc:sldMk cId="4006857089" sldId="611"/>
        </pc:sldMkLst>
        <pc:spChg chg="mod">
          <ac:chgData name="Nguyen Chi Son" userId="606856d02e9d83ac" providerId="LiveId" clId="{C5C624EB-9BD3-40F2-B005-AAA5676818B9}" dt="2021-09-04T10:33:18.276" v="3133" actId="20577"/>
          <ac:spMkLst>
            <pc:docMk/>
            <pc:sldMk cId="4006857089" sldId="611"/>
            <ac:spMk id="2" creationId="{BA8A6260-CA4B-46A9-A06E-C71EE59E6992}"/>
          </ac:spMkLst>
        </pc:spChg>
        <pc:spChg chg="mod">
          <ac:chgData name="Nguyen Chi Son" userId="606856d02e9d83ac" providerId="LiveId" clId="{C5C624EB-9BD3-40F2-B005-AAA5676818B9}" dt="2021-09-04T10:34:49.767" v="3346" actId="20577"/>
          <ac:spMkLst>
            <pc:docMk/>
            <pc:sldMk cId="4006857089" sldId="611"/>
            <ac:spMk id="11" creationId="{BB94417D-BA64-41A3-A335-F1084FC4EAAB}"/>
          </ac:spMkLst>
        </pc:spChg>
        <pc:spChg chg="mod">
          <ac:chgData name="Nguyen Chi Son" userId="606856d02e9d83ac" providerId="LiveId" clId="{C5C624EB-9BD3-40F2-B005-AAA5676818B9}" dt="2021-09-04T10:34:36.126" v="3256" actId="20577"/>
          <ac:spMkLst>
            <pc:docMk/>
            <pc:sldMk cId="4006857089" sldId="611"/>
            <ac:spMk id="14" creationId="{47690167-AC03-4A6E-8A65-B47A2BE69ACA}"/>
          </ac:spMkLst>
        </pc:spChg>
        <pc:picChg chg="add mod modCrop">
          <ac:chgData name="Nguyen Chi Son" userId="606856d02e9d83ac" providerId="LiveId" clId="{C5C624EB-9BD3-40F2-B005-AAA5676818B9}" dt="2021-09-04T10:46:23.268" v="4417" actId="1076"/>
          <ac:picMkLst>
            <pc:docMk/>
            <pc:sldMk cId="4006857089" sldId="611"/>
            <ac:picMk id="6" creationId="{93DB5116-A8D2-41F5-A90E-5639C499C5CC}"/>
          </ac:picMkLst>
        </pc:picChg>
        <pc:picChg chg="add del mod">
          <ac:chgData name="Nguyen Chi Son" userId="606856d02e9d83ac" providerId="LiveId" clId="{C5C624EB-9BD3-40F2-B005-AAA5676818B9}" dt="2021-09-04T10:34:04.163" v="3143" actId="478"/>
          <ac:picMkLst>
            <pc:docMk/>
            <pc:sldMk cId="4006857089" sldId="611"/>
            <ac:picMk id="7" creationId="{332DFF86-63D2-442F-84AD-CA6C53246068}"/>
          </ac:picMkLst>
        </pc:picChg>
      </pc:sldChg>
      <pc:sldChg chg="addSp delSp modSp add mod">
        <pc:chgData name="Nguyen Chi Son" userId="606856d02e9d83ac" providerId="LiveId" clId="{C5C624EB-9BD3-40F2-B005-AAA5676818B9}" dt="2021-09-04T10:47:02.692" v="4543" actId="1035"/>
        <pc:sldMkLst>
          <pc:docMk/>
          <pc:sldMk cId="3728400003" sldId="612"/>
        </pc:sldMkLst>
        <pc:spChg chg="mod">
          <ac:chgData name="Nguyen Chi Son" userId="606856d02e9d83ac" providerId="LiveId" clId="{C5C624EB-9BD3-40F2-B005-AAA5676818B9}" dt="2021-09-04T10:46:36.428" v="4420" actId="14100"/>
          <ac:spMkLst>
            <pc:docMk/>
            <pc:sldMk cId="3728400003" sldId="612"/>
            <ac:spMk id="2" creationId="{BA8A6260-CA4B-46A9-A06E-C71EE59E6992}"/>
          </ac:spMkLst>
        </pc:spChg>
        <pc:spChg chg="mod">
          <ac:chgData name="Nguyen Chi Son" userId="606856d02e9d83ac" providerId="LiveId" clId="{C5C624EB-9BD3-40F2-B005-AAA5676818B9}" dt="2021-09-04T10:47:02.692" v="4543" actId="1035"/>
          <ac:spMkLst>
            <pc:docMk/>
            <pc:sldMk cId="3728400003" sldId="612"/>
            <ac:spMk id="4" creationId="{0D159DDA-BA49-4E92-817D-8988A85A5610}"/>
          </ac:spMkLst>
        </pc:spChg>
        <pc:spChg chg="mod">
          <ac:chgData name="Nguyen Chi Son" userId="606856d02e9d83ac" providerId="LiveId" clId="{C5C624EB-9BD3-40F2-B005-AAA5676818B9}" dt="2021-09-04T10:47:02.692" v="4543" actId="1035"/>
          <ac:spMkLst>
            <pc:docMk/>
            <pc:sldMk cId="3728400003" sldId="612"/>
            <ac:spMk id="5" creationId="{34B18095-2B84-439E-80AD-AC5D4586BEAA}"/>
          </ac:spMkLst>
        </pc:spChg>
        <pc:spChg chg="mod">
          <ac:chgData name="Nguyen Chi Son" userId="606856d02e9d83ac" providerId="LiveId" clId="{C5C624EB-9BD3-40F2-B005-AAA5676818B9}" dt="2021-09-04T10:47:02.692" v="4543" actId="1035"/>
          <ac:spMkLst>
            <pc:docMk/>
            <pc:sldMk cId="3728400003" sldId="612"/>
            <ac:spMk id="11" creationId="{BB94417D-BA64-41A3-A335-F1084FC4EAAB}"/>
          </ac:spMkLst>
        </pc:spChg>
        <pc:spChg chg="mod">
          <ac:chgData name="Nguyen Chi Son" userId="606856d02e9d83ac" providerId="LiveId" clId="{C5C624EB-9BD3-40F2-B005-AAA5676818B9}" dt="2021-09-04T10:47:02.692" v="4543" actId="1035"/>
          <ac:spMkLst>
            <pc:docMk/>
            <pc:sldMk cId="3728400003" sldId="612"/>
            <ac:spMk id="14" creationId="{47690167-AC03-4A6E-8A65-B47A2BE69ACA}"/>
          </ac:spMkLst>
        </pc:spChg>
        <pc:picChg chg="del">
          <ac:chgData name="Nguyen Chi Son" userId="606856d02e9d83ac" providerId="LiveId" clId="{C5C624EB-9BD3-40F2-B005-AAA5676818B9}" dt="2021-09-04T10:35:36.738" v="3348" actId="478"/>
          <ac:picMkLst>
            <pc:docMk/>
            <pc:sldMk cId="3728400003" sldId="612"/>
            <ac:picMk id="6" creationId="{93DB5116-A8D2-41F5-A90E-5639C499C5CC}"/>
          </ac:picMkLst>
        </pc:picChg>
        <pc:picChg chg="add mod">
          <ac:chgData name="Nguyen Chi Son" userId="606856d02e9d83ac" providerId="LiveId" clId="{C5C624EB-9BD3-40F2-B005-AAA5676818B9}" dt="2021-09-04T10:46:32.643" v="4419" actId="1076"/>
          <ac:picMkLst>
            <pc:docMk/>
            <pc:sldMk cId="3728400003" sldId="612"/>
            <ac:picMk id="5122" creationId="{A27DB20A-0B63-4DE6-970E-DCA2223E8ABC}"/>
          </ac:picMkLst>
        </pc:picChg>
      </pc:sldChg>
      <pc:sldChg chg="addSp delSp modSp add mod modAnim">
        <pc:chgData name="Nguyen Chi Son" userId="606856d02e9d83ac" providerId="LiveId" clId="{C5C624EB-9BD3-40F2-B005-AAA5676818B9}" dt="2021-09-04T10:47:43.593" v="4627"/>
        <pc:sldMkLst>
          <pc:docMk/>
          <pc:sldMk cId="3553556330" sldId="613"/>
        </pc:sldMkLst>
        <pc:spChg chg="mod">
          <ac:chgData name="Nguyen Chi Son" userId="606856d02e9d83ac" providerId="LiveId" clId="{C5C624EB-9BD3-40F2-B005-AAA5676818B9}" dt="2021-09-04T10:47:12.747" v="4547" actId="14100"/>
          <ac:spMkLst>
            <pc:docMk/>
            <pc:sldMk cId="3553556330" sldId="613"/>
            <ac:spMk id="2" creationId="{BA8A6260-CA4B-46A9-A06E-C71EE59E6992}"/>
          </ac:spMkLst>
        </pc:spChg>
        <pc:spChg chg="mod">
          <ac:chgData name="Nguyen Chi Son" userId="606856d02e9d83ac" providerId="LiveId" clId="{C5C624EB-9BD3-40F2-B005-AAA5676818B9}" dt="2021-09-04T10:47:31.215" v="4626" actId="1035"/>
          <ac:spMkLst>
            <pc:docMk/>
            <pc:sldMk cId="3553556330" sldId="613"/>
            <ac:spMk id="4" creationId="{0D159DDA-BA49-4E92-817D-8988A85A5610}"/>
          </ac:spMkLst>
        </pc:spChg>
        <pc:spChg chg="mod">
          <ac:chgData name="Nguyen Chi Son" userId="606856d02e9d83ac" providerId="LiveId" clId="{C5C624EB-9BD3-40F2-B005-AAA5676818B9}" dt="2021-09-04T10:47:31.215" v="4626" actId="1035"/>
          <ac:spMkLst>
            <pc:docMk/>
            <pc:sldMk cId="3553556330" sldId="613"/>
            <ac:spMk id="5" creationId="{34B18095-2B84-439E-80AD-AC5D4586BEAA}"/>
          </ac:spMkLst>
        </pc:spChg>
        <pc:spChg chg="mod">
          <ac:chgData name="Nguyen Chi Son" userId="606856d02e9d83ac" providerId="LiveId" clId="{C5C624EB-9BD3-40F2-B005-AAA5676818B9}" dt="2021-09-04T10:47:31.215" v="4626" actId="1035"/>
          <ac:spMkLst>
            <pc:docMk/>
            <pc:sldMk cId="3553556330" sldId="613"/>
            <ac:spMk id="11" creationId="{BB94417D-BA64-41A3-A335-F1084FC4EAAB}"/>
          </ac:spMkLst>
        </pc:spChg>
        <pc:spChg chg="mod">
          <ac:chgData name="Nguyen Chi Son" userId="606856d02e9d83ac" providerId="LiveId" clId="{C5C624EB-9BD3-40F2-B005-AAA5676818B9}" dt="2021-09-04T10:47:31.215" v="4626" actId="1035"/>
          <ac:spMkLst>
            <pc:docMk/>
            <pc:sldMk cId="3553556330" sldId="613"/>
            <ac:spMk id="14" creationId="{47690167-AC03-4A6E-8A65-B47A2BE69ACA}"/>
          </ac:spMkLst>
        </pc:spChg>
        <pc:picChg chg="add mod">
          <ac:chgData name="Nguyen Chi Son" userId="606856d02e9d83ac" providerId="LiveId" clId="{C5C624EB-9BD3-40F2-B005-AAA5676818B9}" dt="2021-09-04T10:47:09.547" v="4546" actId="1076"/>
          <ac:picMkLst>
            <pc:docMk/>
            <pc:sldMk cId="3553556330" sldId="613"/>
            <ac:picMk id="6" creationId="{F402D843-2E94-4368-87AB-A576E8CB251D}"/>
          </ac:picMkLst>
        </pc:picChg>
        <pc:picChg chg="del">
          <ac:chgData name="Nguyen Chi Son" userId="606856d02e9d83ac" providerId="LiveId" clId="{C5C624EB-9BD3-40F2-B005-AAA5676818B9}" dt="2021-09-04T10:39:46.225" v="3869" actId="478"/>
          <ac:picMkLst>
            <pc:docMk/>
            <pc:sldMk cId="3553556330" sldId="613"/>
            <ac:picMk id="5122" creationId="{A27DB20A-0B63-4DE6-970E-DCA2223E8ABC}"/>
          </ac:picMkLst>
        </pc:picChg>
      </pc:sldChg>
    </pc:docChg>
  </pc:docChgLst>
  <pc:docChgLst>
    <pc:chgData name="Nguyen Chi Son" userId="606856d02e9d83ac" providerId="LiveId" clId="{83B5CC54-D964-450A-A380-D48B46F9BC73}"/>
    <pc:docChg chg="addSld delSld modSld">
      <pc:chgData name="Nguyen Chi Son" userId="606856d02e9d83ac" providerId="LiveId" clId="{83B5CC54-D964-450A-A380-D48B46F9BC73}" dt="2021-03-30T12:23:10.857" v="173"/>
      <pc:docMkLst>
        <pc:docMk/>
      </pc:docMkLst>
      <pc:sldChg chg="modTransition">
        <pc:chgData name="Nguyen Chi Son" userId="606856d02e9d83ac" providerId="LiveId" clId="{83B5CC54-D964-450A-A380-D48B46F9BC73}" dt="2021-03-30T03:33:24.743" v="9"/>
        <pc:sldMkLst>
          <pc:docMk/>
          <pc:sldMk cId="2922349590" sldId="256"/>
        </pc:sldMkLst>
      </pc:sldChg>
      <pc:sldChg chg="add del setBg">
        <pc:chgData name="Nguyen Chi Son" userId="606856d02e9d83ac" providerId="LiveId" clId="{83B5CC54-D964-450A-A380-D48B46F9BC73}" dt="2021-03-30T12:23:10.857" v="173"/>
        <pc:sldMkLst>
          <pc:docMk/>
          <pc:sldMk cId="0" sldId="257"/>
        </pc:sldMkLst>
      </pc:sldChg>
      <pc:sldChg chg="modTransition">
        <pc:chgData name="Nguyen Chi Son" userId="606856d02e9d83ac" providerId="LiveId" clId="{83B5CC54-D964-450A-A380-D48B46F9BC73}" dt="2021-03-30T03:33:24.743" v="9"/>
        <pc:sldMkLst>
          <pc:docMk/>
          <pc:sldMk cId="545819995" sldId="285"/>
        </pc:sldMkLst>
      </pc:sldChg>
      <pc:sldChg chg="modTransition">
        <pc:chgData name="Nguyen Chi Son" userId="606856d02e9d83ac" providerId="LiveId" clId="{83B5CC54-D964-450A-A380-D48B46F9BC73}" dt="2021-03-30T03:33:24.743" v="9"/>
        <pc:sldMkLst>
          <pc:docMk/>
          <pc:sldMk cId="803455691" sldId="286"/>
        </pc:sldMkLst>
      </pc:sldChg>
      <pc:sldChg chg="modSp modTransition modAnim">
        <pc:chgData name="Nguyen Chi Son" userId="606856d02e9d83ac" providerId="LiveId" clId="{83B5CC54-D964-450A-A380-D48B46F9BC73}" dt="2021-03-30T03:34:34.679" v="62" actId="20577"/>
        <pc:sldMkLst>
          <pc:docMk/>
          <pc:sldMk cId="1089127959" sldId="287"/>
        </pc:sldMkLst>
        <pc:spChg chg="mod">
          <ac:chgData name="Nguyen Chi Son" userId="606856d02e9d83ac" providerId="LiveId" clId="{83B5CC54-D964-450A-A380-D48B46F9BC73}" dt="2021-03-30T03:34:34.679" v="62" actId="20577"/>
          <ac:spMkLst>
            <pc:docMk/>
            <pc:sldMk cId="1089127959" sldId="287"/>
            <ac:spMk id="96" creationId="{67D4E9BA-307D-40F8-A176-0B1CB4790984}"/>
          </ac:spMkLst>
        </pc:spChg>
      </pc:sldChg>
      <pc:sldChg chg="addSp modSp mod modTransition modAnim">
        <pc:chgData name="Nguyen Chi Son" userId="606856d02e9d83ac" providerId="LiveId" clId="{83B5CC54-D964-450A-A380-D48B46F9BC73}" dt="2021-03-30T03:37:08.413" v="171"/>
        <pc:sldMkLst>
          <pc:docMk/>
          <pc:sldMk cId="865346601" sldId="288"/>
        </pc:sldMkLst>
        <pc:spChg chg="add mod">
          <ac:chgData name="Nguyen Chi Son" userId="606856d02e9d83ac" providerId="LiveId" clId="{83B5CC54-D964-450A-A380-D48B46F9BC73}" dt="2021-03-30T03:37:04.116" v="170" actId="1076"/>
          <ac:spMkLst>
            <pc:docMk/>
            <pc:sldMk cId="865346601" sldId="288"/>
            <ac:spMk id="151" creationId="{E8A1F23C-B9CD-4609-AA5E-877854871A59}"/>
          </ac:spMkLst>
        </pc:spChg>
      </pc:sldChg>
      <pc:sldChg chg="modTransition">
        <pc:chgData name="Nguyen Chi Son" userId="606856d02e9d83ac" providerId="LiveId" clId="{83B5CC54-D964-450A-A380-D48B46F9BC73}" dt="2021-03-30T03:33:24.743" v="9"/>
        <pc:sldMkLst>
          <pc:docMk/>
          <pc:sldMk cId="3911041858" sldId="289"/>
        </pc:sldMkLst>
      </pc:sldChg>
      <pc:sldChg chg="modTransition">
        <pc:chgData name="Nguyen Chi Son" userId="606856d02e9d83ac" providerId="LiveId" clId="{83B5CC54-D964-450A-A380-D48B46F9BC73}" dt="2021-03-30T03:33:24.743" v="9"/>
        <pc:sldMkLst>
          <pc:docMk/>
          <pc:sldMk cId="1323769493" sldId="290"/>
        </pc:sldMkLst>
      </pc:sldChg>
      <pc:sldChg chg="modTransition">
        <pc:chgData name="Nguyen Chi Son" userId="606856d02e9d83ac" providerId="LiveId" clId="{83B5CC54-D964-450A-A380-D48B46F9BC73}" dt="2021-03-30T03:33:24.743" v="9"/>
        <pc:sldMkLst>
          <pc:docMk/>
          <pc:sldMk cId="474543356" sldId="291"/>
        </pc:sldMkLst>
      </pc:sldChg>
      <pc:sldChg chg="modTransition">
        <pc:chgData name="Nguyen Chi Son" userId="606856d02e9d83ac" providerId="LiveId" clId="{83B5CC54-D964-450A-A380-D48B46F9BC73}" dt="2021-03-30T03:33:24.743" v="9"/>
        <pc:sldMkLst>
          <pc:docMk/>
          <pc:sldMk cId="1066337925" sldId="292"/>
        </pc:sldMkLst>
      </pc:sldChg>
      <pc:sldChg chg="modTransition">
        <pc:chgData name="Nguyen Chi Son" userId="606856d02e9d83ac" providerId="LiveId" clId="{83B5CC54-D964-450A-A380-D48B46F9BC73}" dt="2021-03-30T03:33:24.743" v="9"/>
        <pc:sldMkLst>
          <pc:docMk/>
          <pc:sldMk cId="3202271339" sldId="293"/>
        </pc:sldMkLst>
      </pc:sldChg>
      <pc:sldChg chg="modTransition">
        <pc:chgData name="Nguyen Chi Son" userId="606856d02e9d83ac" providerId="LiveId" clId="{83B5CC54-D964-450A-A380-D48B46F9BC73}" dt="2021-03-30T03:33:24.743" v="9"/>
        <pc:sldMkLst>
          <pc:docMk/>
          <pc:sldMk cId="3118415587" sldId="294"/>
        </pc:sldMkLst>
      </pc:sldChg>
      <pc:sldChg chg="modSp mod modTransition">
        <pc:chgData name="Nguyen Chi Son" userId="606856d02e9d83ac" providerId="LiveId" clId="{83B5CC54-D964-450A-A380-D48B46F9BC73}" dt="2021-03-30T03:33:24.743" v="9"/>
        <pc:sldMkLst>
          <pc:docMk/>
          <pc:sldMk cId="1787147001" sldId="295"/>
        </pc:sldMkLst>
        <pc:grpChg chg="mod">
          <ac:chgData name="Nguyen Chi Son" userId="606856d02e9d83ac" providerId="LiveId" clId="{83B5CC54-D964-450A-A380-D48B46F9BC73}" dt="2021-03-30T03:32:52.727" v="5" actId="1076"/>
          <ac:grpSpMkLst>
            <pc:docMk/>
            <pc:sldMk cId="1787147001" sldId="295"/>
            <ac:grpSpMk id="31" creationId="{55BCB9D0-E6D1-427E-8229-3DA36591D4E9}"/>
          </ac:grpSpMkLst>
        </pc:grpChg>
        <pc:picChg chg="mod modCrop">
          <ac:chgData name="Nguyen Chi Son" userId="606856d02e9d83ac" providerId="LiveId" clId="{83B5CC54-D964-450A-A380-D48B46F9BC73}" dt="2021-03-30T03:32:56.962" v="8" actId="1076"/>
          <ac:picMkLst>
            <pc:docMk/>
            <pc:sldMk cId="1787147001" sldId="295"/>
            <ac:picMk id="5" creationId="{ACBAD275-8DF4-411D-9242-56BC55967052}"/>
          </ac:picMkLst>
        </pc:picChg>
      </pc:sldChg>
      <pc:sldChg chg="modTransition">
        <pc:chgData name="Nguyen Chi Son" userId="606856d02e9d83ac" providerId="LiveId" clId="{83B5CC54-D964-450A-A380-D48B46F9BC73}" dt="2021-03-30T03:33:24.743" v="9"/>
        <pc:sldMkLst>
          <pc:docMk/>
          <pc:sldMk cId="2396549877" sldId="296"/>
        </pc:sldMkLst>
      </pc:sldChg>
      <pc:sldChg chg="modTransition">
        <pc:chgData name="Nguyen Chi Son" userId="606856d02e9d83ac" providerId="LiveId" clId="{83B5CC54-D964-450A-A380-D48B46F9BC73}" dt="2021-03-30T03:33:24.743" v="9"/>
        <pc:sldMkLst>
          <pc:docMk/>
          <pc:sldMk cId="3511912938" sldId="298"/>
        </pc:sldMkLst>
      </pc:sldChg>
      <pc:sldChg chg="modTransition">
        <pc:chgData name="Nguyen Chi Son" userId="606856d02e9d83ac" providerId="LiveId" clId="{83B5CC54-D964-450A-A380-D48B46F9BC73}" dt="2021-03-30T03:33:24.743" v="9"/>
        <pc:sldMkLst>
          <pc:docMk/>
          <pc:sldMk cId="990179661" sldId="299"/>
        </pc:sldMkLst>
      </pc:sldChg>
      <pc:sldChg chg="modTransition">
        <pc:chgData name="Nguyen Chi Son" userId="606856d02e9d83ac" providerId="LiveId" clId="{83B5CC54-D964-450A-A380-D48B46F9BC73}" dt="2021-03-30T03:33:24.743" v="9"/>
        <pc:sldMkLst>
          <pc:docMk/>
          <pc:sldMk cId="2890249241" sldId="300"/>
        </pc:sldMkLst>
      </pc:sldChg>
      <pc:sldChg chg="modTransition">
        <pc:chgData name="Nguyen Chi Son" userId="606856d02e9d83ac" providerId="LiveId" clId="{83B5CC54-D964-450A-A380-D48B46F9BC73}" dt="2021-03-30T03:33:24.743" v="9"/>
        <pc:sldMkLst>
          <pc:docMk/>
          <pc:sldMk cId="1633053431" sldId="301"/>
        </pc:sldMkLst>
      </pc:sldChg>
    </pc:docChg>
  </pc:docChgLst>
  <pc:docChgLst>
    <pc:chgData name="Nguyen Chi Son" userId="606856d02e9d83ac" providerId="LiveId" clId="{145B304D-1C20-482D-9A32-B3E890201964}"/>
    <pc:docChg chg="undo custSel addSld delSld modSld">
      <pc:chgData name="Nguyen Chi Son" userId="606856d02e9d83ac" providerId="LiveId" clId="{145B304D-1C20-482D-9A32-B3E890201964}" dt="2021-10-13T11:28:59.032" v="3829" actId="20577"/>
      <pc:docMkLst>
        <pc:docMk/>
      </pc:docMkLst>
      <pc:sldChg chg="modSp mod">
        <pc:chgData name="Nguyen Chi Son" userId="606856d02e9d83ac" providerId="LiveId" clId="{145B304D-1C20-482D-9A32-B3E890201964}" dt="2021-10-13T10:23:30.366" v="50" actId="255"/>
        <pc:sldMkLst>
          <pc:docMk/>
          <pc:sldMk cId="2922349590" sldId="256"/>
        </pc:sldMkLst>
        <pc:spChg chg="mod">
          <ac:chgData name="Nguyen Chi Son" userId="606856d02e9d83ac" providerId="LiveId" clId="{145B304D-1C20-482D-9A32-B3E890201964}" dt="2021-10-13T10:23:30.366" v="50" actId="255"/>
          <ac:spMkLst>
            <pc:docMk/>
            <pc:sldMk cId="2922349590" sldId="256"/>
            <ac:spMk id="136" creationId="{C574B640-0199-463F-87CA-8E3956B46E10}"/>
          </ac:spMkLst>
        </pc:spChg>
      </pc:sldChg>
      <pc:sldChg chg="modSp mod">
        <pc:chgData name="Nguyen Chi Son" userId="606856d02e9d83ac" providerId="LiveId" clId="{145B304D-1C20-482D-9A32-B3E890201964}" dt="2021-10-13T10:23:42.801" v="97" actId="20577"/>
        <pc:sldMkLst>
          <pc:docMk/>
          <pc:sldMk cId="2812505328" sldId="362"/>
        </pc:sldMkLst>
        <pc:spChg chg="mod">
          <ac:chgData name="Nguyen Chi Son" userId="606856d02e9d83ac" providerId="LiveId" clId="{145B304D-1C20-482D-9A32-B3E890201964}" dt="2021-10-13T10:23:42.801" v="97" actId="20577"/>
          <ac:spMkLst>
            <pc:docMk/>
            <pc:sldMk cId="2812505328" sldId="362"/>
            <ac:spMk id="2" creationId="{DAF08EC2-5D0D-48D9-855C-A59C0E5ED55B}"/>
          </ac:spMkLst>
        </pc:spChg>
      </pc:sldChg>
      <pc:sldChg chg="addSp delSp modSp mod">
        <pc:chgData name="Nguyen Chi Son" userId="606856d02e9d83ac" providerId="LiveId" clId="{145B304D-1C20-482D-9A32-B3E890201964}" dt="2021-10-13T10:31:56.159" v="917" actId="20577"/>
        <pc:sldMkLst>
          <pc:docMk/>
          <pc:sldMk cId="3298182474" sldId="547"/>
        </pc:sldMkLst>
        <pc:spChg chg="mod">
          <ac:chgData name="Nguyen Chi Son" userId="606856d02e9d83ac" providerId="LiveId" clId="{145B304D-1C20-482D-9A32-B3E890201964}" dt="2021-10-13T10:24:18.391" v="275" actId="20577"/>
          <ac:spMkLst>
            <pc:docMk/>
            <pc:sldMk cId="3298182474" sldId="547"/>
            <ac:spMk id="2" creationId="{BA8A6260-CA4B-46A9-A06E-C71EE59E6992}"/>
          </ac:spMkLst>
        </pc:spChg>
        <pc:spChg chg="mod">
          <ac:chgData name="Nguyen Chi Son" userId="606856d02e9d83ac" providerId="LiveId" clId="{145B304D-1C20-482D-9A32-B3E890201964}" dt="2021-10-13T10:31:30.190" v="900" actId="207"/>
          <ac:spMkLst>
            <pc:docMk/>
            <pc:sldMk cId="3298182474" sldId="547"/>
            <ac:spMk id="7" creationId="{CF632240-EE73-4E45-BA66-6CA6C40409AF}"/>
          </ac:spMkLst>
        </pc:spChg>
        <pc:spChg chg="del">
          <ac:chgData name="Nguyen Chi Son" userId="606856d02e9d83ac" providerId="LiveId" clId="{145B304D-1C20-482D-9A32-B3E890201964}" dt="2021-10-13T10:23:48.693" v="102" actId="478"/>
          <ac:spMkLst>
            <pc:docMk/>
            <pc:sldMk cId="3298182474" sldId="547"/>
            <ac:spMk id="11" creationId="{0E59A2E7-621A-42C1-8E81-C8083687088B}"/>
          </ac:spMkLst>
        </pc:spChg>
        <pc:spChg chg="add mod">
          <ac:chgData name="Nguyen Chi Son" userId="606856d02e9d83ac" providerId="LiveId" clId="{145B304D-1C20-482D-9A32-B3E890201964}" dt="2021-10-13T10:31:39.791" v="902" actId="207"/>
          <ac:spMkLst>
            <pc:docMk/>
            <pc:sldMk cId="3298182474" sldId="547"/>
            <ac:spMk id="12" creationId="{C106BD37-AB41-4F88-BF97-4F33395FC606}"/>
          </ac:spMkLst>
        </pc:spChg>
        <pc:spChg chg="del">
          <ac:chgData name="Nguyen Chi Son" userId="606856d02e9d83ac" providerId="LiveId" clId="{145B304D-1C20-482D-9A32-B3E890201964}" dt="2021-10-13T10:23:47.637" v="101" actId="478"/>
          <ac:spMkLst>
            <pc:docMk/>
            <pc:sldMk cId="3298182474" sldId="547"/>
            <ac:spMk id="13" creationId="{A1F05AB6-6F21-4D52-B849-E0B5A3D4629A}"/>
          </ac:spMkLst>
        </pc:spChg>
        <pc:spChg chg="add mod">
          <ac:chgData name="Nguyen Chi Son" userId="606856d02e9d83ac" providerId="LiveId" clId="{145B304D-1C20-482D-9A32-B3E890201964}" dt="2021-10-13T10:31:56.159" v="917" actId="20577"/>
          <ac:spMkLst>
            <pc:docMk/>
            <pc:sldMk cId="3298182474" sldId="547"/>
            <ac:spMk id="15" creationId="{6A857EF1-52D9-4D64-A14C-EECC953EA1B1}"/>
          </ac:spMkLst>
        </pc:spChg>
        <pc:picChg chg="add del mod">
          <ac:chgData name="Nguyen Chi Son" userId="606856d02e9d83ac" providerId="LiveId" clId="{145B304D-1C20-482D-9A32-B3E890201964}" dt="2021-10-13T10:26:05.825" v="498" actId="478"/>
          <ac:picMkLst>
            <pc:docMk/>
            <pc:sldMk cId="3298182474" sldId="547"/>
            <ac:picMk id="3" creationId="{01E9D3E6-AD52-4C90-AB7A-FADE3D882BB2}"/>
          </ac:picMkLst>
        </pc:picChg>
        <pc:picChg chg="add mod modCrop">
          <ac:chgData name="Nguyen Chi Son" userId="606856d02e9d83ac" providerId="LiveId" clId="{145B304D-1C20-482D-9A32-B3E890201964}" dt="2021-10-13T10:30:37.761" v="884" actId="1076"/>
          <ac:picMkLst>
            <pc:docMk/>
            <pc:sldMk cId="3298182474" sldId="547"/>
            <ac:picMk id="5" creationId="{371D989D-9381-4EC7-968F-C1B4B4A1F422}"/>
          </ac:picMkLst>
        </pc:picChg>
        <pc:picChg chg="add mod modCrop">
          <ac:chgData name="Nguyen Chi Son" userId="606856d02e9d83ac" providerId="LiveId" clId="{145B304D-1C20-482D-9A32-B3E890201964}" dt="2021-10-13T10:30:45.483" v="889" actId="1076"/>
          <ac:picMkLst>
            <pc:docMk/>
            <pc:sldMk cId="3298182474" sldId="547"/>
            <ac:picMk id="8" creationId="{6534B307-162E-4B93-8C1D-B5D922FE1591}"/>
          </ac:picMkLst>
        </pc:picChg>
        <pc:picChg chg="add mod">
          <ac:chgData name="Nguyen Chi Son" userId="606856d02e9d83ac" providerId="LiveId" clId="{145B304D-1C20-482D-9A32-B3E890201964}" dt="2021-10-13T10:30:47.280" v="890" actId="1076"/>
          <ac:picMkLst>
            <pc:docMk/>
            <pc:sldMk cId="3298182474" sldId="547"/>
            <ac:picMk id="14" creationId="{15FDF2F8-67A2-4D5D-81E5-ACC31B9C223D}"/>
          </ac:picMkLst>
        </pc:picChg>
        <pc:picChg chg="del">
          <ac:chgData name="Nguyen Chi Son" userId="606856d02e9d83ac" providerId="LiveId" clId="{145B304D-1C20-482D-9A32-B3E890201964}" dt="2021-10-13T10:23:45.675" v="98" actId="478"/>
          <ac:picMkLst>
            <pc:docMk/>
            <pc:sldMk cId="3298182474" sldId="547"/>
            <ac:picMk id="1026" creationId="{738B9090-97ED-476D-B3D4-DB890F7DEF89}"/>
          </ac:picMkLst>
        </pc:picChg>
        <pc:picChg chg="del">
          <ac:chgData name="Nguyen Chi Son" userId="606856d02e9d83ac" providerId="LiveId" clId="{145B304D-1C20-482D-9A32-B3E890201964}" dt="2021-10-13T10:23:46.112" v="99" actId="478"/>
          <ac:picMkLst>
            <pc:docMk/>
            <pc:sldMk cId="3298182474" sldId="547"/>
            <ac:picMk id="1028" creationId="{58F1461E-FC0D-4DA4-B5E8-799D8B592AE5}"/>
          </ac:picMkLst>
        </pc:picChg>
        <pc:picChg chg="del">
          <ac:chgData name="Nguyen Chi Son" userId="606856d02e9d83ac" providerId="LiveId" clId="{145B304D-1C20-482D-9A32-B3E890201964}" dt="2021-10-13T10:23:46.518" v="100" actId="478"/>
          <ac:picMkLst>
            <pc:docMk/>
            <pc:sldMk cId="3298182474" sldId="547"/>
            <ac:picMk id="1030" creationId="{102AA4A5-BA3D-4ED1-BCC6-2F941822B4D1}"/>
          </ac:picMkLst>
        </pc:picChg>
      </pc:sldChg>
      <pc:sldChg chg="addSp delSp modSp mod">
        <pc:chgData name="Nguyen Chi Son" userId="606856d02e9d83ac" providerId="LiveId" clId="{145B304D-1C20-482D-9A32-B3E890201964}" dt="2021-10-13T10:48:26.403" v="2299" actId="1035"/>
        <pc:sldMkLst>
          <pc:docMk/>
          <pc:sldMk cId="3023646297" sldId="614"/>
        </pc:sldMkLst>
        <pc:spChg chg="mod">
          <ac:chgData name="Nguyen Chi Son" userId="606856d02e9d83ac" providerId="LiveId" clId="{145B304D-1C20-482D-9A32-B3E890201964}" dt="2021-10-13T10:33:29.709" v="1144" actId="20577"/>
          <ac:spMkLst>
            <pc:docMk/>
            <pc:sldMk cId="3023646297" sldId="614"/>
            <ac:spMk id="2" creationId="{BA8A6260-CA4B-46A9-A06E-C71EE59E6992}"/>
          </ac:spMkLst>
        </pc:spChg>
        <pc:spChg chg="del">
          <ac:chgData name="Nguyen Chi Son" userId="606856d02e9d83ac" providerId="LiveId" clId="{145B304D-1C20-482D-9A32-B3E890201964}" dt="2021-10-13T10:33:34.398" v="1145" actId="478"/>
          <ac:spMkLst>
            <pc:docMk/>
            <pc:sldMk cId="3023646297" sldId="614"/>
            <ac:spMk id="9" creationId="{0A435016-268D-49D1-8B57-6BD98FB8EBD9}"/>
          </ac:spMkLst>
        </pc:spChg>
        <pc:graphicFrameChg chg="add mod modGraphic">
          <ac:chgData name="Nguyen Chi Son" userId="606856d02e9d83ac" providerId="LiveId" clId="{145B304D-1C20-482D-9A32-B3E890201964}" dt="2021-10-13T10:48:22.079" v="2275" actId="1035"/>
          <ac:graphicFrameMkLst>
            <pc:docMk/>
            <pc:sldMk cId="3023646297" sldId="614"/>
            <ac:graphicFrameMk id="3" creationId="{5E466E66-F729-422C-B556-7F16DC921A34}"/>
          </ac:graphicFrameMkLst>
        </pc:graphicFrameChg>
        <pc:picChg chg="add mod">
          <ac:chgData name="Nguyen Chi Son" userId="606856d02e9d83ac" providerId="LiveId" clId="{145B304D-1C20-482D-9A32-B3E890201964}" dt="2021-10-13T10:48:25.199" v="2289" actId="1035"/>
          <ac:picMkLst>
            <pc:docMk/>
            <pc:sldMk cId="3023646297" sldId="614"/>
            <ac:picMk id="5" creationId="{06172EDA-468B-46C2-A8D2-9DDDEB9905FE}"/>
          </ac:picMkLst>
        </pc:picChg>
        <pc:picChg chg="del">
          <ac:chgData name="Nguyen Chi Son" userId="606856d02e9d83ac" providerId="LiveId" clId="{145B304D-1C20-482D-9A32-B3E890201964}" dt="2021-10-13T10:32:34.776" v="961" actId="478"/>
          <ac:picMkLst>
            <pc:docMk/>
            <pc:sldMk cId="3023646297" sldId="614"/>
            <ac:picMk id="6" creationId="{F4ADB876-31CA-4F54-9853-F72A623A5823}"/>
          </ac:picMkLst>
        </pc:picChg>
        <pc:picChg chg="add mod">
          <ac:chgData name="Nguyen Chi Son" userId="606856d02e9d83ac" providerId="LiveId" clId="{145B304D-1C20-482D-9A32-B3E890201964}" dt="2021-10-13T10:48:26.403" v="2299" actId="1035"/>
          <ac:picMkLst>
            <pc:docMk/>
            <pc:sldMk cId="3023646297" sldId="614"/>
            <ac:picMk id="8" creationId="{3FED42E0-3ED2-4125-9CF5-06B2CD2294CC}"/>
          </ac:picMkLst>
        </pc:picChg>
      </pc:sldChg>
      <pc:sldChg chg="modSp mod">
        <pc:chgData name="Nguyen Chi Son" userId="606856d02e9d83ac" providerId="LiveId" clId="{145B304D-1C20-482D-9A32-B3E890201964}" dt="2021-10-13T10:32:24.280" v="960" actId="20577"/>
        <pc:sldMkLst>
          <pc:docMk/>
          <pc:sldMk cId="3607990327" sldId="616"/>
        </pc:sldMkLst>
        <pc:spChg chg="mod">
          <ac:chgData name="Nguyen Chi Son" userId="606856d02e9d83ac" providerId="LiveId" clId="{145B304D-1C20-482D-9A32-B3E890201964}" dt="2021-10-13T10:32:24.280" v="960" actId="20577"/>
          <ac:spMkLst>
            <pc:docMk/>
            <pc:sldMk cId="3607990327" sldId="616"/>
            <ac:spMk id="2" creationId="{DAF08EC2-5D0D-48D9-855C-A59C0E5ED55B}"/>
          </ac:spMkLst>
        </pc:spChg>
      </pc:sldChg>
      <pc:sldChg chg="del">
        <pc:chgData name="Nguyen Chi Son" userId="606856d02e9d83ac" providerId="LiveId" clId="{145B304D-1C20-482D-9A32-B3E890201964}" dt="2021-10-13T10:32:16.432" v="918" actId="47"/>
        <pc:sldMkLst>
          <pc:docMk/>
          <pc:sldMk cId="3964383563" sldId="716"/>
        </pc:sldMkLst>
      </pc:sldChg>
      <pc:sldChg chg="addSp modSp mod modAnim">
        <pc:chgData name="Nguyen Chi Son" userId="606856d02e9d83ac" providerId="LiveId" clId="{145B304D-1C20-482D-9A32-B3E890201964}" dt="2021-10-13T10:57:00.502" v="3824"/>
        <pc:sldMkLst>
          <pc:docMk/>
          <pc:sldMk cId="2132589863" sldId="717"/>
        </pc:sldMkLst>
        <pc:spChg chg="mod">
          <ac:chgData name="Nguyen Chi Son" userId="606856d02e9d83ac" providerId="LiveId" clId="{145B304D-1C20-482D-9A32-B3E890201964}" dt="2021-10-13T10:56:52.544" v="3820" actId="1036"/>
          <ac:spMkLst>
            <pc:docMk/>
            <pc:sldMk cId="2132589863" sldId="717"/>
            <ac:spMk id="14" creationId="{A530074C-9975-4D4F-AC15-005B11433C74}"/>
          </ac:spMkLst>
        </pc:spChg>
        <pc:spChg chg="mod">
          <ac:chgData name="Nguyen Chi Son" userId="606856d02e9d83ac" providerId="LiveId" clId="{145B304D-1C20-482D-9A32-B3E890201964}" dt="2021-10-13T10:56:52.544" v="3820" actId="1036"/>
          <ac:spMkLst>
            <pc:docMk/>
            <pc:sldMk cId="2132589863" sldId="717"/>
            <ac:spMk id="15" creationId="{EC5263CE-BE2F-44C4-BD89-2666D2873C33}"/>
          </ac:spMkLst>
        </pc:spChg>
        <pc:spChg chg="mod">
          <ac:chgData name="Nguyen Chi Son" userId="606856d02e9d83ac" providerId="LiveId" clId="{145B304D-1C20-482D-9A32-B3E890201964}" dt="2021-10-13T10:49:49.233" v="2470" actId="20577"/>
          <ac:spMkLst>
            <pc:docMk/>
            <pc:sldMk cId="2132589863" sldId="717"/>
            <ac:spMk id="19" creationId="{9C339D16-68E4-43C4-A62E-D0146138D23B}"/>
          </ac:spMkLst>
        </pc:spChg>
        <pc:picChg chg="add mod">
          <ac:chgData name="Nguyen Chi Son" userId="606856d02e9d83ac" providerId="LiveId" clId="{145B304D-1C20-482D-9A32-B3E890201964}" dt="2021-10-13T10:56:45.740" v="3801" actId="1076"/>
          <ac:picMkLst>
            <pc:docMk/>
            <pc:sldMk cId="2132589863" sldId="717"/>
            <ac:picMk id="3" creationId="{73B6171E-2343-4611-9FBE-7A60F5BED847}"/>
          </ac:picMkLst>
        </pc:picChg>
      </pc:sldChg>
      <pc:sldChg chg="del">
        <pc:chgData name="Nguyen Chi Son" userId="606856d02e9d83ac" providerId="LiveId" clId="{145B304D-1C20-482D-9A32-B3E890201964}" dt="2021-10-13T10:56:03.716" v="3746" actId="47"/>
        <pc:sldMkLst>
          <pc:docMk/>
          <pc:sldMk cId="2563395140" sldId="718"/>
        </pc:sldMkLst>
      </pc:sldChg>
      <pc:sldChg chg="del">
        <pc:chgData name="Nguyen Chi Son" userId="606856d02e9d83ac" providerId="LiveId" clId="{145B304D-1C20-482D-9A32-B3E890201964}" dt="2021-10-13T10:56:03.716" v="3746" actId="47"/>
        <pc:sldMkLst>
          <pc:docMk/>
          <pc:sldMk cId="1775800129" sldId="719"/>
        </pc:sldMkLst>
      </pc:sldChg>
      <pc:sldChg chg="del">
        <pc:chgData name="Nguyen Chi Son" userId="606856d02e9d83ac" providerId="LiveId" clId="{145B304D-1C20-482D-9A32-B3E890201964}" dt="2021-10-13T10:56:03.716" v="3746" actId="47"/>
        <pc:sldMkLst>
          <pc:docMk/>
          <pc:sldMk cId="358649922" sldId="720"/>
        </pc:sldMkLst>
      </pc:sldChg>
      <pc:sldChg chg="addSp delSp modSp add mod">
        <pc:chgData name="Nguyen Chi Son" userId="606856d02e9d83ac" providerId="LiveId" clId="{145B304D-1C20-482D-9A32-B3E890201964}" dt="2021-10-13T10:48:42.720" v="2305" actId="1076"/>
        <pc:sldMkLst>
          <pc:docMk/>
          <pc:sldMk cId="523868378" sldId="721"/>
        </pc:sldMkLst>
        <pc:graphicFrameChg chg="mod modGraphic">
          <ac:chgData name="Nguyen Chi Son" userId="606856d02e9d83ac" providerId="LiveId" clId="{145B304D-1C20-482D-9A32-B3E890201964}" dt="2021-10-13T10:48:09.084" v="2259" actId="1036"/>
          <ac:graphicFrameMkLst>
            <pc:docMk/>
            <pc:sldMk cId="523868378" sldId="721"/>
            <ac:graphicFrameMk id="3" creationId="{5E466E66-F729-422C-B556-7F16DC921A34}"/>
          </ac:graphicFrameMkLst>
        </pc:graphicFrameChg>
        <pc:picChg chg="del">
          <ac:chgData name="Nguyen Chi Son" userId="606856d02e9d83ac" providerId="LiveId" clId="{145B304D-1C20-482D-9A32-B3E890201964}" dt="2021-10-13T10:39:31.834" v="1811" actId="478"/>
          <ac:picMkLst>
            <pc:docMk/>
            <pc:sldMk cId="523868378" sldId="721"/>
            <ac:picMk id="5" creationId="{06172EDA-468B-46C2-A8D2-9DDDEB9905FE}"/>
          </ac:picMkLst>
        </pc:picChg>
        <pc:picChg chg="add mod modCrop">
          <ac:chgData name="Nguyen Chi Son" userId="606856d02e9d83ac" providerId="LiveId" clId="{145B304D-1C20-482D-9A32-B3E890201964}" dt="2021-10-13T10:47:03.932" v="2223" actId="1076"/>
          <ac:picMkLst>
            <pc:docMk/>
            <pc:sldMk cId="523868378" sldId="721"/>
            <ac:picMk id="6" creationId="{FE5E96B5-BDDB-46D8-9C04-749B9CCE756E}"/>
          </ac:picMkLst>
        </pc:picChg>
        <pc:picChg chg="del">
          <ac:chgData name="Nguyen Chi Son" userId="606856d02e9d83ac" providerId="LiveId" clId="{145B304D-1C20-482D-9A32-B3E890201964}" dt="2021-10-13T10:40:44.885" v="1818" actId="478"/>
          <ac:picMkLst>
            <pc:docMk/>
            <pc:sldMk cId="523868378" sldId="721"/>
            <ac:picMk id="8" creationId="{3FED42E0-3ED2-4125-9CF5-06B2CD2294CC}"/>
          </ac:picMkLst>
        </pc:picChg>
        <pc:picChg chg="add del mod">
          <ac:chgData name="Nguyen Chi Son" userId="606856d02e9d83ac" providerId="LiveId" clId="{145B304D-1C20-482D-9A32-B3E890201964}" dt="2021-10-13T10:40:49.037" v="1821" actId="478"/>
          <ac:picMkLst>
            <pc:docMk/>
            <pc:sldMk cId="523868378" sldId="721"/>
            <ac:picMk id="9" creationId="{FECF958A-0017-4BB8-BDA9-1AA5D872CFE6}"/>
          </ac:picMkLst>
        </pc:picChg>
        <pc:picChg chg="add mod modCrop">
          <ac:chgData name="Nguyen Chi Son" userId="606856d02e9d83ac" providerId="LiveId" clId="{145B304D-1C20-482D-9A32-B3E890201964}" dt="2021-10-13T10:48:35.793" v="2303" actId="1076"/>
          <ac:picMkLst>
            <pc:docMk/>
            <pc:sldMk cId="523868378" sldId="721"/>
            <ac:picMk id="11" creationId="{41670401-6172-440A-BAC9-483BA171BB43}"/>
          </ac:picMkLst>
        </pc:picChg>
        <pc:picChg chg="add mod modCrop">
          <ac:chgData name="Nguyen Chi Son" userId="606856d02e9d83ac" providerId="LiveId" clId="{145B304D-1C20-482D-9A32-B3E890201964}" dt="2021-10-13T10:48:13.002" v="2261" actId="1076"/>
          <ac:picMkLst>
            <pc:docMk/>
            <pc:sldMk cId="523868378" sldId="721"/>
            <ac:picMk id="12" creationId="{0D2075D0-8274-4A39-9FAE-800F0FB18996}"/>
          </ac:picMkLst>
        </pc:picChg>
        <pc:picChg chg="add mod modCrop">
          <ac:chgData name="Nguyen Chi Son" userId="606856d02e9d83ac" providerId="LiveId" clId="{145B304D-1C20-482D-9A32-B3E890201964}" dt="2021-10-13T10:48:34.606" v="2302" actId="1076"/>
          <ac:picMkLst>
            <pc:docMk/>
            <pc:sldMk cId="523868378" sldId="721"/>
            <ac:picMk id="13" creationId="{BCB03F5E-12BF-42D9-B668-3693468ED3D9}"/>
          </ac:picMkLst>
        </pc:picChg>
        <pc:picChg chg="add mod">
          <ac:chgData name="Nguyen Chi Son" userId="606856d02e9d83ac" providerId="LiveId" clId="{145B304D-1C20-482D-9A32-B3E890201964}" dt="2021-10-13T10:48:42.720" v="2305" actId="1076"/>
          <ac:picMkLst>
            <pc:docMk/>
            <pc:sldMk cId="523868378" sldId="721"/>
            <ac:picMk id="14" creationId="{3E9AC703-FF55-40BF-ABB8-8BD35BD3255E}"/>
          </ac:picMkLst>
        </pc:picChg>
      </pc:sldChg>
      <pc:sldChg chg="addSp delSp modSp add mod">
        <pc:chgData name="Nguyen Chi Son" userId="606856d02e9d83ac" providerId="LiveId" clId="{145B304D-1C20-482D-9A32-B3E890201964}" dt="2021-10-13T11:28:59.032" v="3829" actId="20577"/>
        <pc:sldMkLst>
          <pc:docMk/>
          <pc:sldMk cId="973533013" sldId="722"/>
        </pc:sldMkLst>
        <pc:graphicFrameChg chg="modGraphic">
          <ac:chgData name="Nguyen Chi Son" userId="606856d02e9d83ac" providerId="LiveId" clId="{145B304D-1C20-482D-9A32-B3E890201964}" dt="2021-10-13T11:28:59.032" v="3829" actId="20577"/>
          <ac:graphicFrameMkLst>
            <pc:docMk/>
            <pc:sldMk cId="973533013" sldId="722"/>
            <ac:graphicFrameMk id="3" creationId="{5E466E66-F729-422C-B556-7F16DC921A34}"/>
          </ac:graphicFrameMkLst>
        </pc:graphicFrameChg>
        <pc:picChg chg="add del mod">
          <ac:chgData name="Nguyen Chi Son" userId="606856d02e9d83ac" providerId="LiveId" clId="{145B304D-1C20-482D-9A32-B3E890201964}" dt="2021-10-13T10:48:56.226" v="2307" actId="478"/>
          <ac:picMkLst>
            <pc:docMk/>
            <pc:sldMk cId="973533013" sldId="722"/>
            <ac:picMk id="5" creationId="{8AFE62F0-A3F3-4B42-8B22-4B60A7B06705}"/>
          </ac:picMkLst>
        </pc:picChg>
        <pc:picChg chg="del">
          <ac:chgData name="Nguyen Chi Son" userId="606856d02e9d83ac" providerId="LiveId" clId="{145B304D-1C20-482D-9A32-B3E890201964}" dt="2021-10-13T10:42:10.946" v="2062" actId="478"/>
          <ac:picMkLst>
            <pc:docMk/>
            <pc:sldMk cId="973533013" sldId="722"/>
            <ac:picMk id="6" creationId="{FE5E96B5-BDDB-46D8-9C04-749B9CCE756E}"/>
          </ac:picMkLst>
        </pc:picChg>
        <pc:picChg chg="add mod">
          <ac:chgData name="Nguyen Chi Son" userId="606856d02e9d83ac" providerId="LiveId" clId="{145B304D-1C20-482D-9A32-B3E890201964}" dt="2021-10-13T10:49:06.651" v="2311" actId="1076"/>
          <ac:picMkLst>
            <pc:docMk/>
            <pc:sldMk cId="973533013" sldId="722"/>
            <ac:picMk id="8" creationId="{26CD6554-A1BF-46F5-855B-9164A0F2D8CA}"/>
          </ac:picMkLst>
        </pc:picChg>
        <pc:picChg chg="add del mod">
          <ac:chgData name="Nguyen Chi Son" userId="606856d02e9d83ac" providerId="LiveId" clId="{145B304D-1C20-482D-9A32-B3E890201964}" dt="2021-10-13T10:45:13.387" v="2203" actId="478"/>
          <ac:picMkLst>
            <pc:docMk/>
            <pc:sldMk cId="973533013" sldId="722"/>
            <ac:picMk id="10" creationId="{2A6BCC3F-3B79-4DB0-AE6E-D6A49E415304}"/>
          </ac:picMkLst>
        </pc:picChg>
        <pc:picChg chg="del">
          <ac:chgData name="Nguyen Chi Son" userId="606856d02e9d83ac" providerId="LiveId" clId="{145B304D-1C20-482D-9A32-B3E890201964}" dt="2021-10-13T10:42:11.758" v="2063" actId="478"/>
          <ac:picMkLst>
            <pc:docMk/>
            <pc:sldMk cId="973533013" sldId="722"/>
            <ac:picMk id="11" creationId="{41670401-6172-440A-BAC9-483BA171BB43}"/>
          </ac:picMkLst>
        </pc:picChg>
        <pc:picChg chg="add mod">
          <ac:chgData name="Nguyen Chi Son" userId="606856d02e9d83ac" providerId="LiveId" clId="{145B304D-1C20-482D-9A32-B3E890201964}" dt="2021-10-13T10:49:18.943" v="2321" actId="1076"/>
          <ac:picMkLst>
            <pc:docMk/>
            <pc:sldMk cId="973533013" sldId="722"/>
            <ac:picMk id="13" creationId="{34298208-0085-4DF3-828C-C24EFB36FAC4}"/>
          </ac:picMkLst>
        </pc:picChg>
      </pc:sldChg>
      <pc:sldChg chg="addSp delSp modSp add mod modAnim">
        <pc:chgData name="Nguyen Chi Son" userId="606856d02e9d83ac" providerId="LiveId" clId="{145B304D-1C20-482D-9A32-B3E890201964}" dt="2021-10-13T10:57:08.265" v="3828"/>
        <pc:sldMkLst>
          <pc:docMk/>
          <pc:sldMk cId="2704005240" sldId="723"/>
        </pc:sldMkLst>
        <pc:spChg chg="mod">
          <ac:chgData name="Nguyen Chi Son" userId="606856d02e9d83ac" providerId="LiveId" clId="{145B304D-1C20-482D-9A32-B3E890201964}" dt="2021-10-13T10:54:58.172" v="3745" actId="20577"/>
          <ac:spMkLst>
            <pc:docMk/>
            <pc:sldMk cId="2704005240" sldId="723"/>
            <ac:spMk id="14" creationId="{A530074C-9975-4D4F-AC15-005B11433C74}"/>
          </ac:spMkLst>
        </pc:spChg>
        <pc:spChg chg="mod">
          <ac:chgData name="Nguyen Chi Son" userId="606856d02e9d83ac" providerId="LiveId" clId="{145B304D-1C20-482D-9A32-B3E890201964}" dt="2021-10-13T10:54:38.237" v="3711" actId="1036"/>
          <ac:spMkLst>
            <pc:docMk/>
            <pc:sldMk cId="2704005240" sldId="723"/>
            <ac:spMk id="15" creationId="{EC5263CE-BE2F-44C4-BD89-2666D2873C33}"/>
          </ac:spMkLst>
        </pc:spChg>
        <pc:spChg chg="mod">
          <ac:chgData name="Nguyen Chi Son" userId="606856d02e9d83ac" providerId="LiveId" clId="{145B304D-1C20-482D-9A32-B3E890201964}" dt="2021-10-13T10:51:26.195" v="2728" actId="20577"/>
          <ac:spMkLst>
            <pc:docMk/>
            <pc:sldMk cId="2704005240" sldId="723"/>
            <ac:spMk id="19" creationId="{9C339D16-68E4-43C4-A62E-D0146138D23B}"/>
          </ac:spMkLst>
        </pc:spChg>
        <pc:graphicFrameChg chg="add mod modGraphic">
          <ac:chgData name="Nguyen Chi Son" userId="606856d02e9d83ac" providerId="LiveId" clId="{145B304D-1C20-482D-9A32-B3E890201964}" dt="2021-10-13T10:54:34.212" v="3683" actId="1036"/>
          <ac:graphicFrameMkLst>
            <pc:docMk/>
            <pc:sldMk cId="2704005240" sldId="723"/>
            <ac:graphicFrameMk id="2" creationId="{E2F16E80-7B71-493D-A3B5-3A25BEBD4B3A}"/>
          </ac:graphicFrameMkLst>
        </pc:graphicFrameChg>
        <pc:picChg chg="del">
          <ac:chgData name="Nguyen Chi Son" userId="606856d02e9d83ac" providerId="LiveId" clId="{145B304D-1C20-482D-9A32-B3E890201964}" dt="2021-10-13T10:50:32.060" v="2583" actId="478"/>
          <ac:picMkLst>
            <pc:docMk/>
            <pc:sldMk cId="2704005240" sldId="723"/>
            <ac:picMk id="3" creationId="{73B6171E-2343-4611-9FBE-7A60F5BED847}"/>
          </ac:picMkLst>
        </pc:picChg>
      </pc:sldChg>
    </pc:docChg>
  </pc:docChgLst>
  <pc:docChgLst>
    <pc:chgData name="Nguyen Chi Son" userId="606856d02e9d83ac" providerId="LiveId" clId="{3F745004-6E41-4939-BC9E-4EB98541ABD6}"/>
    <pc:docChg chg="undo custSel addSld delSld modSld sldOrd">
      <pc:chgData name="Nguyen Chi Son" userId="606856d02e9d83ac" providerId="LiveId" clId="{3F745004-6E41-4939-BC9E-4EB98541ABD6}" dt="2021-10-12T10:59:17.030" v="362"/>
      <pc:docMkLst>
        <pc:docMk/>
      </pc:docMkLst>
      <pc:sldChg chg="del">
        <pc:chgData name="Nguyen Chi Son" userId="606856d02e9d83ac" providerId="LiveId" clId="{3F745004-6E41-4939-BC9E-4EB98541ABD6}" dt="2021-10-12T10:58:09.867" v="296" actId="47"/>
        <pc:sldMkLst>
          <pc:docMk/>
          <pc:sldMk cId="402592958" sldId="540"/>
        </pc:sldMkLst>
      </pc:sldChg>
      <pc:sldChg chg="addSp delSp modSp mod">
        <pc:chgData name="Nguyen Chi Son" userId="606856d02e9d83ac" providerId="LiveId" clId="{3F745004-6E41-4939-BC9E-4EB98541ABD6}" dt="2021-10-12T10:54:18.307" v="21" actId="20577"/>
        <pc:sldMkLst>
          <pc:docMk/>
          <pc:sldMk cId="3298182474" sldId="547"/>
        </pc:sldMkLst>
        <pc:spChg chg="mod">
          <ac:chgData name="Nguyen Chi Son" userId="606856d02e9d83ac" providerId="LiveId" clId="{3F745004-6E41-4939-BC9E-4EB98541ABD6}" dt="2021-10-12T10:54:18.307" v="21" actId="20577"/>
          <ac:spMkLst>
            <pc:docMk/>
            <pc:sldMk cId="3298182474" sldId="547"/>
            <ac:spMk id="2" creationId="{BA8A6260-CA4B-46A9-A06E-C71EE59E6992}"/>
          </ac:spMkLst>
        </pc:spChg>
        <pc:spChg chg="add mod">
          <ac:chgData name="Nguyen Chi Son" userId="606856d02e9d83ac" providerId="LiveId" clId="{3F745004-6E41-4939-BC9E-4EB98541ABD6}" dt="2021-10-12T10:54:13.448" v="5"/>
          <ac:spMkLst>
            <pc:docMk/>
            <pc:sldMk cId="3298182474" sldId="547"/>
            <ac:spMk id="7" creationId="{CF632240-EE73-4E45-BA66-6CA6C40409AF}"/>
          </ac:spMkLst>
        </pc:spChg>
        <pc:spChg chg="add mod">
          <ac:chgData name="Nguyen Chi Son" userId="606856d02e9d83ac" providerId="LiveId" clId="{3F745004-6E41-4939-BC9E-4EB98541ABD6}" dt="2021-10-12T10:54:13.448" v="5"/>
          <ac:spMkLst>
            <pc:docMk/>
            <pc:sldMk cId="3298182474" sldId="547"/>
            <ac:spMk id="8" creationId="{528EE5ED-EA1C-459C-BF71-590A3ADCFD9D}"/>
          </ac:spMkLst>
        </pc:spChg>
        <pc:spChg chg="del">
          <ac:chgData name="Nguyen Chi Son" userId="606856d02e9d83ac" providerId="LiveId" clId="{3F745004-6E41-4939-BC9E-4EB98541ABD6}" dt="2021-10-12T10:54:13.135" v="4" actId="478"/>
          <ac:spMkLst>
            <pc:docMk/>
            <pc:sldMk cId="3298182474" sldId="547"/>
            <ac:spMk id="17" creationId="{388493A2-4842-4806-B794-C152AA81A7B8}"/>
          </ac:spMkLst>
        </pc:spChg>
        <pc:picChg chg="add mod">
          <ac:chgData name="Nguyen Chi Son" userId="606856d02e9d83ac" providerId="LiveId" clId="{3F745004-6E41-4939-BC9E-4EB98541ABD6}" dt="2021-10-12T10:54:13.448" v="5"/>
          <ac:picMkLst>
            <pc:docMk/>
            <pc:sldMk cId="3298182474" sldId="547"/>
            <ac:picMk id="5" creationId="{5E9AE56D-8530-4F15-B3B2-B1842EEAB76A}"/>
          </ac:picMkLst>
        </pc:picChg>
        <pc:picChg chg="add mod">
          <ac:chgData name="Nguyen Chi Son" userId="606856d02e9d83ac" providerId="LiveId" clId="{3F745004-6E41-4939-BC9E-4EB98541ABD6}" dt="2021-10-12T10:54:13.448" v="5"/>
          <ac:picMkLst>
            <pc:docMk/>
            <pc:sldMk cId="3298182474" sldId="547"/>
            <ac:picMk id="6" creationId="{F3576036-A3D2-4364-A527-D17001D3E79F}"/>
          </ac:picMkLst>
        </pc:picChg>
        <pc:picChg chg="del">
          <ac:chgData name="Nguyen Chi Son" userId="606856d02e9d83ac" providerId="LiveId" clId="{3F745004-6E41-4939-BC9E-4EB98541ABD6}" dt="2021-10-12T10:54:13.135" v="4" actId="478"/>
          <ac:picMkLst>
            <pc:docMk/>
            <pc:sldMk cId="3298182474" sldId="547"/>
            <ac:picMk id="1026" creationId="{EDD9A895-A809-41BC-986F-C7E7E658DDD5}"/>
          </ac:picMkLst>
        </pc:picChg>
      </pc:sldChg>
      <pc:sldChg chg="del ord">
        <pc:chgData name="Nguyen Chi Son" userId="606856d02e9d83ac" providerId="LiveId" clId="{3F745004-6E41-4939-BC9E-4EB98541ABD6}" dt="2021-10-12T10:58:03.742" v="292" actId="47"/>
        <pc:sldMkLst>
          <pc:docMk/>
          <pc:sldMk cId="1953741841" sldId="596"/>
        </pc:sldMkLst>
      </pc:sldChg>
      <pc:sldChg chg="addSp delSp modSp mod delAnim modAnim">
        <pc:chgData name="Nguyen Chi Son" userId="606856d02e9d83ac" providerId="LiveId" clId="{3F745004-6E41-4939-BC9E-4EB98541ABD6}" dt="2021-10-12T10:59:11.998" v="358"/>
        <pc:sldMkLst>
          <pc:docMk/>
          <pc:sldMk cId="3023646297" sldId="614"/>
        </pc:sldMkLst>
        <pc:spChg chg="mod">
          <ac:chgData name="Nguyen Chi Son" userId="606856d02e9d83ac" providerId="LiveId" clId="{3F745004-6E41-4939-BC9E-4EB98541ABD6}" dt="2021-10-12T10:55:17.899" v="191" actId="20577"/>
          <ac:spMkLst>
            <pc:docMk/>
            <pc:sldMk cId="3023646297" sldId="614"/>
            <ac:spMk id="2" creationId="{BA8A6260-CA4B-46A9-A06E-C71EE59E6992}"/>
          </ac:spMkLst>
        </pc:spChg>
        <pc:picChg chg="del">
          <ac:chgData name="Nguyen Chi Son" userId="606856d02e9d83ac" providerId="LiveId" clId="{3F745004-6E41-4939-BC9E-4EB98541ABD6}" dt="2021-10-12T10:53:44.167" v="1" actId="478"/>
          <ac:picMkLst>
            <pc:docMk/>
            <pc:sldMk cId="3023646297" sldId="614"/>
            <ac:picMk id="6" creationId="{E269BDB8-4EE1-4006-9980-3E5C1A545C65}"/>
          </ac:picMkLst>
        </pc:picChg>
        <pc:picChg chg="del">
          <ac:chgData name="Nguyen Chi Son" userId="606856d02e9d83ac" providerId="LiveId" clId="{3F745004-6E41-4939-BC9E-4EB98541ABD6}" dt="2021-10-12T10:53:43.730" v="0" actId="478"/>
          <ac:picMkLst>
            <pc:docMk/>
            <pc:sldMk cId="3023646297" sldId="614"/>
            <ac:picMk id="8" creationId="{8D8DE69A-3E4D-4544-9BA1-7158EB0C0C4E}"/>
          </ac:picMkLst>
        </pc:picChg>
        <pc:picChg chg="mod">
          <ac:chgData name="Nguyen Chi Son" userId="606856d02e9d83ac" providerId="LiveId" clId="{3F745004-6E41-4939-BC9E-4EB98541ABD6}" dt="2021-10-12T10:56:25.948" v="214" actId="1036"/>
          <ac:picMkLst>
            <pc:docMk/>
            <pc:sldMk cId="3023646297" sldId="614"/>
            <ac:picMk id="12" creationId="{9B9EC51C-3591-4FF4-ADDB-1CF1D9A9DD81}"/>
          </ac:picMkLst>
        </pc:picChg>
        <pc:picChg chg="add mod">
          <ac:chgData name="Nguyen Chi Son" userId="606856d02e9d83ac" providerId="LiveId" clId="{3F745004-6E41-4939-BC9E-4EB98541ABD6}" dt="2021-10-12T10:56:27.854" v="215" actId="1076"/>
          <ac:picMkLst>
            <pc:docMk/>
            <pc:sldMk cId="3023646297" sldId="614"/>
            <ac:picMk id="1026" creationId="{310F6338-0061-4384-AB4B-3E1FC47C01A2}"/>
          </ac:picMkLst>
        </pc:picChg>
      </pc:sldChg>
      <pc:sldChg chg="del">
        <pc:chgData name="Nguyen Chi Son" userId="606856d02e9d83ac" providerId="LiveId" clId="{3F745004-6E41-4939-BC9E-4EB98541ABD6}" dt="2021-10-12T10:58:37.406" v="300" actId="47"/>
        <pc:sldMkLst>
          <pc:docMk/>
          <pc:sldMk cId="3207193999" sldId="615"/>
        </pc:sldMkLst>
      </pc:sldChg>
      <pc:sldChg chg="add del">
        <pc:chgData name="Nguyen Chi Son" userId="606856d02e9d83ac" providerId="LiveId" clId="{3F745004-6E41-4939-BC9E-4EB98541ABD6}" dt="2021-10-12T10:57:07.915" v="217"/>
        <pc:sldMkLst>
          <pc:docMk/>
          <pc:sldMk cId="2488276464" sldId="616"/>
        </pc:sldMkLst>
      </pc:sldChg>
      <pc:sldChg chg="modSp add mod">
        <pc:chgData name="Nguyen Chi Son" userId="606856d02e9d83ac" providerId="LiveId" clId="{3F745004-6E41-4939-BC9E-4EB98541ABD6}" dt="2021-10-12T10:57:29.602" v="286" actId="20577"/>
        <pc:sldMkLst>
          <pc:docMk/>
          <pc:sldMk cId="3607990327" sldId="616"/>
        </pc:sldMkLst>
        <pc:spChg chg="mod">
          <ac:chgData name="Nguyen Chi Son" userId="606856d02e9d83ac" providerId="LiveId" clId="{3F745004-6E41-4939-BC9E-4EB98541ABD6}" dt="2021-10-12T10:57:29.602" v="286" actId="20577"/>
          <ac:spMkLst>
            <pc:docMk/>
            <pc:sldMk cId="3607990327" sldId="616"/>
            <ac:spMk id="2" creationId="{DAF08EC2-5D0D-48D9-855C-A59C0E5ED55B}"/>
          </ac:spMkLst>
        </pc:spChg>
        <pc:spChg chg="mod">
          <ac:chgData name="Nguyen Chi Son" userId="606856d02e9d83ac" providerId="LiveId" clId="{3F745004-6E41-4939-BC9E-4EB98541ABD6}" dt="2021-10-12T10:57:29.165" v="285" actId="1035"/>
          <ac:spMkLst>
            <pc:docMk/>
            <pc:sldMk cId="3607990327" sldId="616"/>
            <ac:spMk id="3" creationId="{8CD51C9F-FCB0-4185-93E6-835FC05E1B10}"/>
          </ac:spMkLst>
        </pc:spChg>
      </pc:sldChg>
      <pc:sldChg chg="delSp modSp add mod delAnim">
        <pc:chgData name="Nguyen Chi Son" userId="606856d02e9d83ac" providerId="LiveId" clId="{3F745004-6E41-4939-BC9E-4EB98541ABD6}" dt="2021-10-12T10:58:05.851" v="294" actId="478"/>
        <pc:sldMkLst>
          <pc:docMk/>
          <pc:sldMk cId="3964383563" sldId="716"/>
        </pc:sldMkLst>
        <pc:spChg chg="mod">
          <ac:chgData name="Nguyen Chi Son" userId="606856d02e9d83ac" providerId="LiveId" clId="{3F745004-6E41-4939-BC9E-4EB98541ABD6}" dt="2021-10-12T10:58:02.101" v="291"/>
          <ac:spMkLst>
            <pc:docMk/>
            <pc:sldMk cId="3964383563" sldId="716"/>
            <ac:spMk id="14" creationId="{A530074C-9975-4D4F-AC15-005B11433C74}"/>
          </ac:spMkLst>
        </pc:spChg>
        <pc:spChg chg="mod">
          <ac:chgData name="Nguyen Chi Son" userId="606856d02e9d83ac" providerId="LiveId" clId="{3F745004-6E41-4939-BC9E-4EB98541ABD6}" dt="2021-10-12T10:57:58.242" v="290"/>
          <ac:spMkLst>
            <pc:docMk/>
            <pc:sldMk cId="3964383563" sldId="716"/>
            <ac:spMk id="19" creationId="{9C339D16-68E4-43C4-A62E-D0146138D23B}"/>
          </ac:spMkLst>
        </pc:spChg>
        <pc:picChg chg="del">
          <ac:chgData name="Nguyen Chi Son" userId="606856d02e9d83ac" providerId="LiveId" clId="{3F745004-6E41-4939-BC9E-4EB98541ABD6}" dt="2021-10-12T10:58:05.273" v="293" actId="478"/>
          <ac:picMkLst>
            <pc:docMk/>
            <pc:sldMk cId="3964383563" sldId="716"/>
            <ac:picMk id="8" creationId="{BE47523A-1AD5-4A06-AE56-F030E7D9133F}"/>
          </ac:picMkLst>
        </pc:picChg>
        <pc:picChg chg="del">
          <ac:chgData name="Nguyen Chi Son" userId="606856d02e9d83ac" providerId="LiveId" clId="{3F745004-6E41-4939-BC9E-4EB98541ABD6}" dt="2021-10-12T10:58:05.851" v="294" actId="478"/>
          <ac:picMkLst>
            <pc:docMk/>
            <pc:sldMk cId="3964383563" sldId="716"/>
            <ac:picMk id="10" creationId="{7BFF9FB3-3B82-47F7-91CA-29ED5686B353}"/>
          </ac:picMkLst>
        </pc:picChg>
      </pc:sldChg>
      <pc:sldChg chg="addSp modSp add mod modAnim">
        <pc:chgData name="Nguyen Chi Son" userId="606856d02e9d83ac" providerId="LiveId" clId="{3F745004-6E41-4939-BC9E-4EB98541ABD6}" dt="2021-10-12T10:59:17.030" v="362"/>
        <pc:sldMkLst>
          <pc:docMk/>
          <pc:sldMk cId="2132589863" sldId="717"/>
        </pc:sldMkLst>
        <pc:spChg chg="mod">
          <ac:chgData name="Nguyen Chi Son" userId="606856d02e9d83ac" providerId="LiveId" clId="{3F745004-6E41-4939-BC9E-4EB98541ABD6}" dt="2021-10-12T10:58:47.030" v="357" actId="1035"/>
          <ac:spMkLst>
            <pc:docMk/>
            <pc:sldMk cId="2132589863" sldId="717"/>
            <ac:spMk id="14" creationId="{A530074C-9975-4D4F-AC15-005B11433C74}"/>
          </ac:spMkLst>
        </pc:spChg>
        <pc:spChg chg="mod">
          <ac:chgData name="Nguyen Chi Son" userId="606856d02e9d83ac" providerId="LiveId" clId="{3F745004-6E41-4939-BC9E-4EB98541ABD6}" dt="2021-10-12T10:58:47.030" v="357" actId="1035"/>
          <ac:spMkLst>
            <pc:docMk/>
            <pc:sldMk cId="2132589863" sldId="717"/>
            <ac:spMk id="15" creationId="{EC5263CE-BE2F-44C4-BD89-2666D2873C33}"/>
          </ac:spMkLst>
        </pc:spChg>
        <pc:spChg chg="mod">
          <ac:chgData name="Nguyen Chi Son" userId="606856d02e9d83ac" providerId="LiveId" clId="{3F745004-6E41-4939-BC9E-4EB98541ABD6}" dt="2021-10-12T10:58:27.944" v="297"/>
          <ac:spMkLst>
            <pc:docMk/>
            <pc:sldMk cId="2132589863" sldId="717"/>
            <ac:spMk id="19" creationId="{9C339D16-68E4-43C4-A62E-D0146138D23B}"/>
          </ac:spMkLst>
        </pc:spChg>
        <pc:picChg chg="add mod">
          <ac:chgData name="Nguyen Chi Son" userId="606856d02e9d83ac" providerId="LiveId" clId="{3F745004-6E41-4939-BC9E-4EB98541ABD6}" dt="2021-10-12T10:58:44.390" v="344" actId="1076"/>
          <ac:picMkLst>
            <pc:docMk/>
            <pc:sldMk cId="2132589863" sldId="717"/>
            <ac:picMk id="6" creationId="{E2DB30ED-A651-4A99-99FF-98B5DFD609B0}"/>
          </ac:picMkLst>
        </pc:picChg>
      </pc:sldChg>
    </pc:docChg>
  </pc:docChgLst>
  <pc:docChgLst>
    <pc:chgData name="Nguyen Chi Son" userId="606856d02e9d83ac" providerId="LiveId" clId="{A39CA402-E5A0-43BD-9728-8A300BACD9F1}"/>
    <pc:docChg chg="undo custSel addSld delSld modSld">
      <pc:chgData name="Nguyen Chi Son" userId="606856d02e9d83ac" providerId="LiveId" clId="{A39CA402-E5A0-43BD-9728-8A300BACD9F1}" dt="2021-10-14T10:56:02.222" v="2888"/>
      <pc:docMkLst>
        <pc:docMk/>
      </pc:docMkLst>
      <pc:sldChg chg="modSp mod">
        <pc:chgData name="Nguyen Chi Son" userId="606856d02e9d83ac" providerId="LiveId" clId="{A39CA402-E5A0-43BD-9728-8A300BACD9F1}" dt="2021-10-14T10:28:04.215" v="35" actId="20577"/>
        <pc:sldMkLst>
          <pc:docMk/>
          <pc:sldMk cId="2922349590" sldId="256"/>
        </pc:sldMkLst>
        <pc:spChg chg="mod">
          <ac:chgData name="Nguyen Chi Son" userId="606856d02e9d83ac" providerId="LiveId" clId="{A39CA402-E5A0-43BD-9728-8A300BACD9F1}" dt="2021-10-14T10:28:04.215" v="35" actId="20577"/>
          <ac:spMkLst>
            <pc:docMk/>
            <pc:sldMk cId="2922349590" sldId="256"/>
            <ac:spMk id="136" creationId="{C574B640-0199-463F-87CA-8E3956B46E10}"/>
          </ac:spMkLst>
        </pc:spChg>
      </pc:sldChg>
      <pc:sldChg chg="modSp mod">
        <pc:chgData name="Nguyen Chi Son" userId="606856d02e9d83ac" providerId="LiveId" clId="{A39CA402-E5A0-43BD-9728-8A300BACD9F1}" dt="2021-10-14T10:31:13.355" v="385" actId="1035"/>
        <pc:sldMkLst>
          <pc:docMk/>
          <pc:sldMk cId="2812505328" sldId="362"/>
        </pc:sldMkLst>
        <pc:spChg chg="mod">
          <ac:chgData name="Nguyen Chi Son" userId="606856d02e9d83ac" providerId="LiveId" clId="{A39CA402-E5A0-43BD-9728-8A300BACD9F1}" dt="2021-10-14T10:31:09.605" v="364" actId="20577"/>
          <ac:spMkLst>
            <pc:docMk/>
            <pc:sldMk cId="2812505328" sldId="362"/>
            <ac:spMk id="2" creationId="{DAF08EC2-5D0D-48D9-855C-A59C0E5ED55B}"/>
          </ac:spMkLst>
        </pc:spChg>
        <pc:spChg chg="mod">
          <ac:chgData name="Nguyen Chi Son" userId="606856d02e9d83ac" providerId="LiveId" clId="{A39CA402-E5A0-43BD-9728-8A300BACD9F1}" dt="2021-10-14T10:31:13.355" v="385" actId="1035"/>
          <ac:spMkLst>
            <pc:docMk/>
            <pc:sldMk cId="2812505328" sldId="362"/>
            <ac:spMk id="3" creationId="{8CD51C9F-FCB0-4185-93E6-835FC05E1B10}"/>
          </ac:spMkLst>
        </pc:spChg>
      </pc:sldChg>
      <pc:sldChg chg="addSp delSp modSp mod">
        <pc:chgData name="Nguyen Chi Son" userId="606856d02e9d83ac" providerId="LiveId" clId="{A39CA402-E5A0-43BD-9728-8A300BACD9F1}" dt="2021-10-14T10:38:52.917" v="1158" actId="20577"/>
        <pc:sldMkLst>
          <pc:docMk/>
          <pc:sldMk cId="3298182474" sldId="547"/>
        </pc:sldMkLst>
        <pc:spChg chg="mod">
          <ac:chgData name="Nguyen Chi Son" userId="606856d02e9d83ac" providerId="LiveId" clId="{A39CA402-E5A0-43BD-9728-8A300BACD9F1}" dt="2021-10-14T10:31:56.677" v="587" actId="20577"/>
          <ac:spMkLst>
            <pc:docMk/>
            <pc:sldMk cId="3298182474" sldId="547"/>
            <ac:spMk id="2" creationId="{BA8A6260-CA4B-46A9-A06E-C71EE59E6992}"/>
          </ac:spMkLst>
        </pc:spChg>
        <pc:spChg chg="del">
          <ac:chgData name="Nguyen Chi Son" userId="606856d02e9d83ac" providerId="LiveId" clId="{A39CA402-E5A0-43BD-9728-8A300BACD9F1}" dt="2021-10-14T10:28:34.161" v="84" actId="478"/>
          <ac:spMkLst>
            <pc:docMk/>
            <pc:sldMk cId="3298182474" sldId="547"/>
            <ac:spMk id="7" creationId="{CF632240-EE73-4E45-BA66-6CA6C40409AF}"/>
          </ac:spMkLst>
        </pc:spChg>
        <pc:spChg chg="del">
          <ac:chgData name="Nguyen Chi Son" userId="606856d02e9d83ac" providerId="LiveId" clId="{A39CA402-E5A0-43BD-9728-8A300BACD9F1}" dt="2021-10-14T10:28:34.161" v="84" actId="478"/>
          <ac:spMkLst>
            <pc:docMk/>
            <pc:sldMk cId="3298182474" sldId="547"/>
            <ac:spMk id="11" creationId="{6CF40600-D82A-4EA1-B2FB-E5E7F6990C86}"/>
          </ac:spMkLst>
        </pc:spChg>
        <pc:spChg chg="del">
          <ac:chgData name="Nguyen Chi Son" userId="606856d02e9d83ac" providerId="LiveId" clId="{A39CA402-E5A0-43BD-9728-8A300BACD9F1}" dt="2021-10-14T10:28:34.161" v="84" actId="478"/>
          <ac:spMkLst>
            <pc:docMk/>
            <pc:sldMk cId="3298182474" sldId="547"/>
            <ac:spMk id="13" creationId="{28811683-A380-4293-A052-4ED20B00D3A1}"/>
          </ac:spMkLst>
        </pc:spChg>
        <pc:spChg chg="del">
          <ac:chgData name="Nguyen Chi Son" userId="606856d02e9d83ac" providerId="LiveId" clId="{A39CA402-E5A0-43BD-9728-8A300BACD9F1}" dt="2021-10-14T10:28:34.161" v="84" actId="478"/>
          <ac:spMkLst>
            <pc:docMk/>
            <pc:sldMk cId="3298182474" sldId="547"/>
            <ac:spMk id="17" creationId="{4F6F8A7E-D9F4-452F-9557-F3D4BA22C727}"/>
          </ac:spMkLst>
        </pc:spChg>
        <pc:spChg chg="del">
          <ac:chgData name="Nguyen Chi Son" userId="606856d02e9d83ac" providerId="LiveId" clId="{A39CA402-E5A0-43BD-9728-8A300BACD9F1}" dt="2021-10-14T10:28:34.161" v="84" actId="478"/>
          <ac:spMkLst>
            <pc:docMk/>
            <pc:sldMk cId="3298182474" sldId="547"/>
            <ac:spMk id="19" creationId="{7FE1E98E-9EB8-4F5F-8FF4-F0994BDBABA4}"/>
          </ac:spMkLst>
        </pc:spChg>
        <pc:spChg chg="del">
          <ac:chgData name="Nguyen Chi Son" userId="606856d02e9d83ac" providerId="LiveId" clId="{A39CA402-E5A0-43BD-9728-8A300BACD9F1}" dt="2021-10-14T10:28:34.161" v="84" actId="478"/>
          <ac:spMkLst>
            <pc:docMk/>
            <pc:sldMk cId="3298182474" sldId="547"/>
            <ac:spMk id="20" creationId="{143F37B3-25FF-439F-8BAD-3AFBA9141796}"/>
          </ac:spMkLst>
        </pc:spChg>
        <pc:spChg chg="del">
          <ac:chgData name="Nguyen Chi Son" userId="606856d02e9d83ac" providerId="LiveId" clId="{A39CA402-E5A0-43BD-9728-8A300BACD9F1}" dt="2021-10-14T10:28:34.161" v="84" actId="478"/>
          <ac:spMkLst>
            <pc:docMk/>
            <pc:sldMk cId="3298182474" sldId="547"/>
            <ac:spMk id="21" creationId="{DD6D4EC0-C256-49A3-88C2-B0E1DB9BC5B4}"/>
          </ac:spMkLst>
        </pc:spChg>
        <pc:spChg chg="add mod">
          <ac:chgData name="Nguyen Chi Son" userId="606856d02e9d83ac" providerId="LiveId" clId="{A39CA402-E5A0-43BD-9728-8A300BACD9F1}" dt="2021-10-14T10:38:52.917" v="1158" actId="20577"/>
          <ac:spMkLst>
            <pc:docMk/>
            <pc:sldMk cId="3298182474" sldId="547"/>
            <ac:spMk id="23" creationId="{A3CA9D35-35B6-493F-8590-514DBA6E36B8}"/>
          </ac:spMkLst>
        </pc:spChg>
        <pc:spChg chg="del">
          <ac:chgData name="Nguyen Chi Son" userId="606856d02e9d83ac" providerId="LiveId" clId="{A39CA402-E5A0-43BD-9728-8A300BACD9F1}" dt="2021-10-14T10:28:34.161" v="84" actId="478"/>
          <ac:spMkLst>
            <pc:docMk/>
            <pc:sldMk cId="3298182474" sldId="547"/>
            <ac:spMk id="27" creationId="{44AB2BCC-4DCB-4EB3-9205-7EB5543B0915}"/>
          </ac:spMkLst>
        </pc:spChg>
        <pc:spChg chg="del">
          <ac:chgData name="Nguyen Chi Son" userId="606856d02e9d83ac" providerId="LiveId" clId="{A39CA402-E5A0-43BD-9728-8A300BACD9F1}" dt="2021-10-14T10:28:34.161" v="84" actId="478"/>
          <ac:spMkLst>
            <pc:docMk/>
            <pc:sldMk cId="3298182474" sldId="547"/>
            <ac:spMk id="29" creationId="{74D1074E-AE41-4D7A-BA25-FED2D288FBB5}"/>
          </ac:spMkLst>
        </pc:spChg>
        <pc:spChg chg="del">
          <ac:chgData name="Nguyen Chi Son" userId="606856d02e9d83ac" providerId="LiveId" clId="{A39CA402-E5A0-43BD-9728-8A300BACD9F1}" dt="2021-10-14T10:28:34.161" v="84" actId="478"/>
          <ac:spMkLst>
            <pc:docMk/>
            <pc:sldMk cId="3298182474" sldId="547"/>
            <ac:spMk id="32" creationId="{B8C18685-FBD3-4D04-82D7-33D5E390FEEC}"/>
          </ac:spMkLst>
        </pc:spChg>
        <pc:spChg chg="del">
          <ac:chgData name="Nguyen Chi Son" userId="606856d02e9d83ac" providerId="LiveId" clId="{A39CA402-E5A0-43BD-9728-8A300BACD9F1}" dt="2021-10-14T10:28:34.161" v="84" actId="478"/>
          <ac:spMkLst>
            <pc:docMk/>
            <pc:sldMk cId="3298182474" sldId="547"/>
            <ac:spMk id="33" creationId="{6332ADD6-DFA1-4414-A64E-B4B7F2D9C4B8}"/>
          </ac:spMkLst>
        </pc:spChg>
        <pc:picChg chg="del">
          <ac:chgData name="Nguyen Chi Son" userId="606856d02e9d83ac" providerId="LiveId" clId="{A39CA402-E5A0-43BD-9728-8A300BACD9F1}" dt="2021-10-14T10:28:24.126" v="83" actId="478"/>
          <ac:picMkLst>
            <pc:docMk/>
            <pc:sldMk cId="3298182474" sldId="547"/>
            <ac:picMk id="4" creationId="{47BC5398-1CE7-40CC-8792-8C62286B0656}"/>
          </ac:picMkLst>
        </pc:picChg>
        <pc:picChg chg="add mod">
          <ac:chgData name="Nguyen Chi Son" userId="606856d02e9d83ac" providerId="LiveId" clId="{A39CA402-E5A0-43BD-9728-8A300BACD9F1}" dt="2021-10-14T10:37:24.466" v="1103" actId="1076"/>
          <ac:picMkLst>
            <pc:docMk/>
            <pc:sldMk cId="3298182474" sldId="547"/>
            <ac:picMk id="5" creationId="{821B5B6B-81D4-426D-93FD-20B341166DF1}"/>
          </ac:picMkLst>
        </pc:picChg>
        <pc:cxnChg chg="del">
          <ac:chgData name="Nguyen Chi Son" userId="606856d02e9d83ac" providerId="LiveId" clId="{A39CA402-E5A0-43BD-9728-8A300BACD9F1}" dt="2021-10-14T10:28:34.161" v="84" actId="478"/>
          <ac:cxnSpMkLst>
            <pc:docMk/>
            <pc:sldMk cId="3298182474" sldId="547"/>
            <ac:cxnSpMk id="9" creationId="{7D473569-4A2F-41F8-80E9-ACF2AC9F9418}"/>
          </ac:cxnSpMkLst>
        </pc:cxnChg>
        <pc:cxnChg chg="del">
          <ac:chgData name="Nguyen Chi Son" userId="606856d02e9d83ac" providerId="LiveId" clId="{A39CA402-E5A0-43BD-9728-8A300BACD9F1}" dt="2021-10-14T10:28:34.161" v="84" actId="478"/>
          <ac:cxnSpMkLst>
            <pc:docMk/>
            <pc:sldMk cId="3298182474" sldId="547"/>
            <ac:cxnSpMk id="22" creationId="{35DB3A1A-55BF-4347-AF3E-D8FEF37B3F1B}"/>
          </ac:cxnSpMkLst>
        </pc:cxnChg>
        <pc:cxnChg chg="del">
          <ac:chgData name="Nguyen Chi Son" userId="606856d02e9d83ac" providerId="LiveId" clId="{A39CA402-E5A0-43BD-9728-8A300BACD9F1}" dt="2021-10-14T10:28:34.161" v="84" actId="478"/>
          <ac:cxnSpMkLst>
            <pc:docMk/>
            <pc:sldMk cId="3298182474" sldId="547"/>
            <ac:cxnSpMk id="24" creationId="{683B5B64-5BE7-4653-878F-C7E4FF80A855}"/>
          </ac:cxnSpMkLst>
        </pc:cxnChg>
        <pc:cxnChg chg="del">
          <ac:chgData name="Nguyen Chi Son" userId="606856d02e9d83ac" providerId="LiveId" clId="{A39CA402-E5A0-43BD-9728-8A300BACD9F1}" dt="2021-10-14T10:28:34.161" v="84" actId="478"/>
          <ac:cxnSpMkLst>
            <pc:docMk/>
            <pc:sldMk cId="3298182474" sldId="547"/>
            <ac:cxnSpMk id="30" creationId="{84475446-947B-4AFA-B971-C09C08B5A29B}"/>
          </ac:cxnSpMkLst>
        </pc:cxnChg>
        <pc:cxnChg chg="del">
          <ac:chgData name="Nguyen Chi Son" userId="606856d02e9d83ac" providerId="LiveId" clId="{A39CA402-E5A0-43BD-9728-8A300BACD9F1}" dt="2021-10-14T10:28:34.161" v="84" actId="478"/>
          <ac:cxnSpMkLst>
            <pc:docMk/>
            <pc:sldMk cId="3298182474" sldId="547"/>
            <ac:cxnSpMk id="34" creationId="{210D1D64-FAED-42F7-8C70-62844553A7FB}"/>
          </ac:cxnSpMkLst>
        </pc:cxnChg>
      </pc:sldChg>
      <pc:sldChg chg="del">
        <pc:chgData name="Nguyen Chi Son" userId="606856d02e9d83ac" providerId="LiveId" clId="{A39CA402-E5A0-43BD-9728-8A300BACD9F1}" dt="2021-10-14T10:55:42.582" v="2879" actId="47"/>
        <pc:sldMkLst>
          <pc:docMk/>
          <pc:sldMk cId="3023646297" sldId="614"/>
        </pc:sldMkLst>
      </pc:sldChg>
      <pc:sldChg chg="del">
        <pc:chgData name="Nguyen Chi Son" userId="606856d02e9d83ac" providerId="LiveId" clId="{A39CA402-E5A0-43BD-9728-8A300BACD9F1}" dt="2021-10-14T10:55:42.582" v="2879" actId="47"/>
        <pc:sldMkLst>
          <pc:docMk/>
          <pc:sldMk cId="3607990327" sldId="616"/>
        </pc:sldMkLst>
      </pc:sldChg>
      <pc:sldChg chg="addSp delSp modSp mod delAnim modAnim">
        <pc:chgData name="Nguyen Chi Son" userId="606856d02e9d83ac" providerId="LiveId" clId="{A39CA402-E5A0-43BD-9728-8A300BACD9F1}" dt="2021-10-14T10:55:56.925" v="2884"/>
        <pc:sldMkLst>
          <pc:docMk/>
          <pc:sldMk cId="2463127679" sldId="724"/>
        </pc:sldMkLst>
        <pc:spChg chg="del">
          <ac:chgData name="Nguyen Chi Son" userId="606856d02e9d83ac" providerId="LiveId" clId="{A39CA402-E5A0-43BD-9728-8A300BACD9F1}" dt="2021-10-14T10:46:09.503" v="1792" actId="478"/>
          <ac:spMkLst>
            <pc:docMk/>
            <pc:sldMk cId="2463127679" sldId="724"/>
            <ac:spMk id="10" creationId="{2DEA87A2-0D95-48D5-B5DC-A79069C3756A}"/>
          </ac:spMkLst>
        </pc:spChg>
        <pc:spChg chg="del">
          <ac:chgData name="Nguyen Chi Son" userId="606856d02e9d83ac" providerId="LiveId" clId="{A39CA402-E5A0-43BD-9728-8A300BACD9F1}" dt="2021-10-14T10:46:09.503" v="1792" actId="478"/>
          <ac:spMkLst>
            <pc:docMk/>
            <pc:sldMk cId="2463127679" sldId="724"/>
            <ac:spMk id="11" creationId="{A7C1F49B-1C63-47D1-82ED-903D01476FE3}"/>
          </ac:spMkLst>
        </pc:spChg>
        <pc:spChg chg="del">
          <ac:chgData name="Nguyen Chi Son" userId="606856d02e9d83ac" providerId="LiveId" clId="{A39CA402-E5A0-43BD-9728-8A300BACD9F1}" dt="2021-10-14T10:46:09.503" v="1792" actId="478"/>
          <ac:spMkLst>
            <pc:docMk/>
            <pc:sldMk cId="2463127679" sldId="724"/>
            <ac:spMk id="12" creationId="{7F5DC5B2-858D-4AB4-A0A5-D6C8E4A33B2C}"/>
          </ac:spMkLst>
        </pc:spChg>
        <pc:spChg chg="del">
          <ac:chgData name="Nguyen Chi Son" userId="606856d02e9d83ac" providerId="LiveId" clId="{A39CA402-E5A0-43BD-9728-8A300BACD9F1}" dt="2021-10-14T10:46:09.503" v="1792" actId="478"/>
          <ac:spMkLst>
            <pc:docMk/>
            <pc:sldMk cId="2463127679" sldId="724"/>
            <ac:spMk id="13" creationId="{93A94681-C6E7-4B84-94D3-A2F86D722163}"/>
          </ac:spMkLst>
        </pc:spChg>
        <pc:spChg chg="mod">
          <ac:chgData name="Nguyen Chi Son" userId="606856d02e9d83ac" providerId="LiveId" clId="{A39CA402-E5A0-43BD-9728-8A300BACD9F1}" dt="2021-10-14T10:51:22.423" v="2126" actId="1035"/>
          <ac:spMkLst>
            <pc:docMk/>
            <pc:sldMk cId="2463127679" sldId="724"/>
            <ac:spMk id="14" creationId="{A530074C-9975-4D4F-AC15-005B11433C74}"/>
          </ac:spMkLst>
        </pc:spChg>
        <pc:spChg chg="mod">
          <ac:chgData name="Nguyen Chi Son" userId="606856d02e9d83ac" providerId="LiveId" clId="{A39CA402-E5A0-43BD-9728-8A300BACD9F1}" dt="2021-10-14T10:51:22.423" v="2126" actId="1035"/>
          <ac:spMkLst>
            <pc:docMk/>
            <pc:sldMk cId="2463127679" sldId="724"/>
            <ac:spMk id="15" creationId="{EC5263CE-BE2F-44C4-BD89-2666D2873C33}"/>
          </ac:spMkLst>
        </pc:spChg>
        <pc:spChg chg="mod">
          <ac:chgData name="Nguyen Chi Son" userId="606856d02e9d83ac" providerId="LiveId" clId="{A39CA402-E5A0-43BD-9728-8A300BACD9F1}" dt="2021-10-14T10:45:05.399" v="1791" actId="20577"/>
          <ac:spMkLst>
            <pc:docMk/>
            <pc:sldMk cId="2463127679" sldId="724"/>
            <ac:spMk id="19" creationId="{9C339D16-68E4-43C4-A62E-D0146138D23B}"/>
          </ac:spMkLst>
        </pc:spChg>
        <pc:picChg chg="del">
          <ac:chgData name="Nguyen Chi Son" userId="606856d02e9d83ac" providerId="LiveId" clId="{A39CA402-E5A0-43BD-9728-8A300BACD9F1}" dt="2021-10-14T10:44:07.456" v="1409" actId="478"/>
          <ac:picMkLst>
            <pc:docMk/>
            <pc:sldMk cId="2463127679" sldId="724"/>
            <ac:picMk id="4" creationId="{A558A3FA-5866-4BA7-953A-111C1ACED532}"/>
          </ac:picMkLst>
        </pc:picChg>
        <pc:picChg chg="add mod">
          <ac:chgData name="Nguyen Chi Son" userId="606856d02e9d83ac" providerId="LiveId" clId="{A39CA402-E5A0-43BD-9728-8A300BACD9F1}" dt="2021-10-14T10:51:17.970" v="2117" actId="1076"/>
          <ac:picMkLst>
            <pc:docMk/>
            <pc:sldMk cId="2463127679" sldId="724"/>
            <ac:picMk id="1026" creationId="{5F3BA7E9-CF62-4E51-B340-307E3E6AE458}"/>
          </ac:picMkLst>
        </pc:picChg>
        <pc:picChg chg="add mod">
          <ac:chgData name="Nguyen Chi Son" userId="606856d02e9d83ac" providerId="LiveId" clId="{A39CA402-E5A0-43BD-9728-8A300BACD9F1}" dt="2021-10-14T10:51:19.798" v="2118" actId="1076"/>
          <ac:picMkLst>
            <pc:docMk/>
            <pc:sldMk cId="2463127679" sldId="724"/>
            <ac:picMk id="1028" creationId="{8D596280-D22C-42BE-A1AC-717684001CB4}"/>
          </ac:picMkLst>
        </pc:picChg>
        <pc:cxnChg chg="del">
          <ac:chgData name="Nguyen Chi Son" userId="606856d02e9d83ac" providerId="LiveId" clId="{A39CA402-E5A0-43BD-9728-8A300BACD9F1}" dt="2021-10-14T10:46:09.503" v="1792" actId="478"/>
          <ac:cxnSpMkLst>
            <pc:docMk/>
            <pc:sldMk cId="2463127679" sldId="724"/>
            <ac:cxnSpMk id="16" creationId="{3221896F-54A6-443F-A329-08714C1B97A2}"/>
          </ac:cxnSpMkLst>
        </pc:cxnChg>
        <pc:cxnChg chg="del">
          <ac:chgData name="Nguyen Chi Son" userId="606856d02e9d83ac" providerId="LiveId" clId="{A39CA402-E5A0-43BD-9728-8A300BACD9F1}" dt="2021-10-14T10:46:09.503" v="1792" actId="478"/>
          <ac:cxnSpMkLst>
            <pc:docMk/>
            <pc:sldMk cId="2463127679" sldId="724"/>
            <ac:cxnSpMk id="17" creationId="{9DFDC775-7AC4-4AA5-892A-5BB66FBFC45B}"/>
          </ac:cxnSpMkLst>
        </pc:cxnChg>
        <pc:cxnChg chg="del">
          <ac:chgData name="Nguyen Chi Son" userId="606856d02e9d83ac" providerId="LiveId" clId="{A39CA402-E5A0-43BD-9728-8A300BACD9F1}" dt="2021-10-14T10:46:09.503" v="1792" actId="478"/>
          <ac:cxnSpMkLst>
            <pc:docMk/>
            <pc:sldMk cId="2463127679" sldId="724"/>
            <ac:cxnSpMk id="18" creationId="{FEC8261C-6E9E-473D-8237-002E0E7BE896}"/>
          </ac:cxnSpMkLst>
        </pc:cxnChg>
      </pc:sldChg>
      <pc:sldChg chg="del">
        <pc:chgData name="Nguyen Chi Son" userId="606856d02e9d83ac" providerId="LiveId" clId="{A39CA402-E5A0-43BD-9728-8A300BACD9F1}" dt="2021-10-14T10:55:42.582" v="2879" actId="47"/>
        <pc:sldMkLst>
          <pc:docMk/>
          <pc:sldMk cId="2868942840" sldId="725"/>
        </pc:sldMkLst>
      </pc:sldChg>
      <pc:sldChg chg="del">
        <pc:chgData name="Nguyen Chi Son" userId="606856d02e9d83ac" providerId="LiveId" clId="{A39CA402-E5A0-43BD-9728-8A300BACD9F1}" dt="2021-10-14T10:55:42.582" v="2879" actId="47"/>
        <pc:sldMkLst>
          <pc:docMk/>
          <pc:sldMk cId="1177629376" sldId="726"/>
        </pc:sldMkLst>
      </pc:sldChg>
      <pc:sldChg chg="del">
        <pc:chgData name="Nguyen Chi Son" userId="606856d02e9d83ac" providerId="LiveId" clId="{A39CA402-E5A0-43BD-9728-8A300BACD9F1}" dt="2021-10-14T10:55:42.582" v="2879" actId="47"/>
        <pc:sldMkLst>
          <pc:docMk/>
          <pc:sldMk cId="2298416066" sldId="727"/>
        </pc:sldMkLst>
      </pc:sldChg>
      <pc:sldChg chg="del">
        <pc:chgData name="Nguyen Chi Son" userId="606856d02e9d83ac" providerId="LiveId" clId="{A39CA402-E5A0-43BD-9728-8A300BACD9F1}" dt="2021-10-14T10:55:42.582" v="2879" actId="47"/>
        <pc:sldMkLst>
          <pc:docMk/>
          <pc:sldMk cId="311276449" sldId="728"/>
        </pc:sldMkLst>
      </pc:sldChg>
      <pc:sldChg chg="del">
        <pc:chgData name="Nguyen Chi Son" userId="606856d02e9d83ac" providerId="LiveId" clId="{A39CA402-E5A0-43BD-9728-8A300BACD9F1}" dt="2021-10-14T10:55:42.582" v="2879" actId="47"/>
        <pc:sldMkLst>
          <pc:docMk/>
          <pc:sldMk cId="2416830813" sldId="729"/>
        </pc:sldMkLst>
      </pc:sldChg>
      <pc:sldChg chg="del">
        <pc:chgData name="Nguyen Chi Son" userId="606856d02e9d83ac" providerId="LiveId" clId="{A39CA402-E5A0-43BD-9728-8A300BACD9F1}" dt="2021-10-14T10:55:42.582" v="2879" actId="47"/>
        <pc:sldMkLst>
          <pc:docMk/>
          <pc:sldMk cId="3158567965" sldId="730"/>
        </pc:sldMkLst>
      </pc:sldChg>
      <pc:sldChg chg="addSp delSp modSp add mod modAnim">
        <pc:chgData name="Nguyen Chi Son" userId="606856d02e9d83ac" providerId="LiveId" clId="{A39CA402-E5A0-43BD-9728-8A300BACD9F1}" dt="2021-10-14T10:55:50.409" v="2880"/>
        <pc:sldMkLst>
          <pc:docMk/>
          <pc:sldMk cId="2797674271" sldId="731"/>
        </pc:sldMkLst>
        <pc:spChg chg="mod">
          <ac:chgData name="Nguyen Chi Son" userId="606856d02e9d83ac" providerId="LiveId" clId="{A39CA402-E5A0-43BD-9728-8A300BACD9F1}" dt="2021-10-14T10:40:35.318" v="1354" actId="20577"/>
          <ac:spMkLst>
            <pc:docMk/>
            <pc:sldMk cId="2797674271" sldId="731"/>
            <ac:spMk id="2" creationId="{BA8A6260-CA4B-46A9-A06E-C71EE59E6992}"/>
          </ac:spMkLst>
        </pc:spChg>
        <pc:spChg chg="add mod">
          <ac:chgData name="Nguyen Chi Son" userId="606856d02e9d83ac" providerId="LiveId" clId="{A39CA402-E5A0-43BD-9728-8A300BACD9F1}" dt="2021-10-14T10:41:54.194" v="1408" actId="20577"/>
          <ac:spMkLst>
            <pc:docMk/>
            <pc:sldMk cId="2797674271" sldId="731"/>
            <ac:spMk id="6" creationId="{E6E6CEF6-F7EA-4DE1-ADA6-4EEE3D67A25A}"/>
          </ac:spMkLst>
        </pc:spChg>
        <pc:spChg chg="add mod">
          <ac:chgData name="Nguyen Chi Son" userId="606856d02e9d83ac" providerId="LiveId" clId="{A39CA402-E5A0-43BD-9728-8A300BACD9F1}" dt="2021-10-14T10:41:36.129" v="1357" actId="1076"/>
          <ac:spMkLst>
            <pc:docMk/>
            <pc:sldMk cId="2797674271" sldId="731"/>
            <ac:spMk id="15" creationId="{C2CCEF52-3CD8-4798-A5A2-483C6A9E9357}"/>
          </ac:spMkLst>
        </pc:spChg>
        <pc:spChg chg="add mod">
          <ac:chgData name="Nguyen Chi Son" userId="606856d02e9d83ac" providerId="LiveId" clId="{A39CA402-E5A0-43BD-9728-8A300BACD9F1}" dt="2021-10-14T10:41:36.129" v="1357" actId="1076"/>
          <ac:spMkLst>
            <pc:docMk/>
            <pc:sldMk cId="2797674271" sldId="731"/>
            <ac:spMk id="16" creationId="{DF12FEAE-2283-4B73-A632-CD22DB73968E}"/>
          </ac:spMkLst>
        </pc:spChg>
        <pc:spChg chg="add mod">
          <ac:chgData name="Nguyen Chi Son" userId="606856d02e9d83ac" providerId="LiveId" clId="{A39CA402-E5A0-43BD-9728-8A300BACD9F1}" dt="2021-10-14T10:41:36.129" v="1357" actId="1076"/>
          <ac:spMkLst>
            <pc:docMk/>
            <pc:sldMk cId="2797674271" sldId="731"/>
            <ac:spMk id="17" creationId="{F3FA1B13-2E87-4A21-890D-5A34BB463937}"/>
          </ac:spMkLst>
        </pc:spChg>
        <pc:spChg chg="add mod">
          <ac:chgData name="Nguyen Chi Son" userId="606856d02e9d83ac" providerId="LiveId" clId="{A39CA402-E5A0-43BD-9728-8A300BACD9F1}" dt="2021-10-14T10:41:36.129" v="1357" actId="1076"/>
          <ac:spMkLst>
            <pc:docMk/>
            <pc:sldMk cId="2797674271" sldId="731"/>
            <ac:spMk id="18" creationId="{23C60D7B-B674-4734-B19C-668C6C63C26E}"/>
          </ac:spMkLst>
        </pc:spChg>
        <pc:spChg chg="add mod">
          <ac:chgData name="Nguyen Chi Son" userId="606856d02e9d83ac" providerId="LiveId" clId="{A39CA402-E5A0-43BD-9728-8A300BACD9F1}" dt="2021-10-14T10:41:36.129" v="1357" actId="1076"/>
          <ac:spMkLst>
            <pc:docMk/>
            <pc:sldMk cId="2797674271" sldId="731"/>
            <ac:spMk id="19" creationId="{5269074E-9BAF-4DF0-85A9-1338CE4A8B4D}"/>
          </ac:spMkLst>
        </pc:spChg>
        <pc:spChg chg="add mod">
          <ac:chgData name="Nguyen Chi Son" userId="606856d02e9d83ac" providerId="LiveId" clId="{A39CA402-E5A0-43BD-9728-8A300BACD9F1}" dt="2021-10-14T10:41:36.129" v="1357" actId="1076"/>
          <ac:spMkLst>
            <pc:docMk/>
            <pc:sldMk cId="2797674271" sldId="731"/>
            <ac:spMk id="20" creationId="{97F8ED94-B9CD-4D8C-A907-785167400483}"/>
          </ac:spMkLst>
        </pc:spChg>
        <pc:spChg chg="add mod">
          <ac:chgData name="Nguyen Chi Son" userId="606856d02e9d83ac" providerId="LiveId" clId="{A39CA402-E5A0-43BD-9728-8A300BACD9F1}" dt="2021-10-14T10:41:36.129" v="1357" actId="1076"/>
          <ac:spMkLst>
            <pc:docMk/>
            <pc:sldMk cId="2797674271" sldId="731"/>
            <ac:spMk id="21" creationId="{279891B4-4FA5-4B19-8677-D993080D9EEB}"/>
          </ac:spMkLst>
        </pc:spChg>
        <pc:spChg chg="del">
          <ac:chgData name="Nguyen Chi Son" userId="606856d02e9d83ac" providerId="LiveId" clId="{A39CA402-E5A0-43BD-9728-8A300BACD9F1}" dt="2021-10-14T10:40:56.420" v="1355" actId="478"/>
          <ac:spMkLst>
            <pc:docMk/>
            <pc:sldMk cId="2797674271" sldId="731"/>
            <ac:spMk id="23" creationId="{A3CA9D35-35B6-493F-8590-514DBA6E36B8}"/>
          </ac:spMkLst>
        </pc:spChg>
        <pc:picChg chg="del">
          <ac:chgData name="Nguyen Chi Son" userId="606856d02e9d83ac" providerId="LiveId" clId="{A39CA402-E5A0-43BD-9728-8A300BACD9F1}" dt="2021-10-14T10:40:12.352" v="1160" actId="478"/>
          <ac:picMkLst>
            <pc:docMk/>
            <pc:sldMk cId="2797674271" sldId="731"/>
            <ac:picMk id="5" creationId="{821B5B6B-81D4-426D-93FD-20B341166DF1}"/>
          </ac:picMkLst>
        </pc:picChg>
        <pc:picChg chg="add mod">
          <ac:chgData name="Nguyen Chi Son" userId="606856d02e9d83ac" providerId="LiveId" clId="{A39CA402-E5A0-43BD-9728-8A300BACD9F1}" dt="2021-10-14T10:41:36.129" v="1357" actId="1076"/>
          <ac:picMkLst>
            <pc:docMk/>
            <pc:sldMk cId="2797674271" sldId="731"/>
            <ac:picMk id="7" creationId="{964BE517-4004-4C62-AD4B-2CE1459F4D8F}"/>
          </ac:picMkLst>
        </pc:picChg>
        <pc:cxnChg chg="add mod">
          <ac:chgData name="Nguyen Chi Son" userId="606856d02e9d83ac" providerId="LiveId" clId="{A39CA402-E5A0-43BD-9728-8A300BACD9F1}" dt="2021-10-14T10:41:36.129" v="1357" actId="1076"/>
          <ac:cxnSpMkLst>
            <pc:docMk/>
            <pc:sldMk cId="2797674271" sldId="731"/>
            <ac:cxnSpMk id="8" creationId="{2F0330C5-40EE-4A2A-967C-5929B3580B28}"/>
          </ac:cxnSpMkLst>
        </pc:cxnChg>
        <pc:cxnChg chg="add mod">
          <ac:chgData name="Nguyen Chi Son" userId="606856d02e9d83ac" providerId="LiveId" clId="{A39CA402-E5A0-43BD-9728-8A300BACD9F1}" dt="2021-10-14T10:41:36.129" v="1357" actId="1076"/>
          <ac:cxnSpMkLst>
            <pc:docMk/>
            <pc:sldMk cId="2797674271" sldId="731"/>
            <ac:cxnSpMk id="9" creationId="{E5F500C5-4D0E-427A-97E4-55318A7BBA27}"/>
          </ac:cxnSpMkLst>
        </pc:cxnChg>
        <pc:cxnChg chg="add mod">
          <ac:chgData name="Nguyen Chi Son" userId="606856d02e9d83ac" providerId="LiveId" clId="{A39CA402-E5A0-43BD-9728-8A300BACD9F1}" dt="2021-10-14T10:41:36.129" v="1357" actId="1076"/>
          <ac:cxnSpMkLst>
            <pc:docMk/>
            <pc:sldMk cId="2797674271" sldId="731"/>
            <ac:cxnSpMk id="10" creationId="{5F8880CB-3DB4-405E-B57E-73F5B354BFD4}"/>
          </ac:cxnSpMkLst>
        </pc:cxnChg>
        <pc:cxnChg chg="add mod">
          <ac:chgData name="Nguyen Chi Son" userId="606856d02e9d83ac" providerId="LiveId" clId="{A39CA402-E5A0-43BD-9728-8A300BACD9F1}" dt="2021-10-14T10:41:36.129" v="1357" actId="1076"/>
          <ac:cxnSpMkLst>
            <pc:docMk/>
            <pc:sldMk cId="2797674271" sldId="731"/>
            <ac:cxnSpMk id="11" creationId="{E9349DCD-808B-424F-8739-36CE8DD0688B}"/>
          </ac:cxnSpMkLst>
        </pc:cxnChg>
        <pc:cxnChg chg="add mod">
          <ac:chgData name="Nguyen Chi Son" userId="606856d02e9d83ac" providerId="LiveId" clId="{A39CA402-E5A0-43BD-9728-8A300BACD9F1}" dt="2021-10-14T10:41:36.129" v="1357" actId="1076"/>
          <ac:cxnSpMkLst>
            <pc:docMk/>
            <pc:sldMk cId="2797674271" sldId="731"/>
            <ac:cxnSpMk id="12" creationId="{2FECFFA6-0104-415B-BAB5-1E0FC0AD1085}"/>
          </ac:cxnSpMkLst>
        </pc:cxnChg>
        <pc:cxnChg chg="add mod">
          <ac:chgData name="Nguyen Chi Son" userId="606856d02e9d83ac" providerId="LiveId" clId="{A39CA402-E5A0-43BD-9728-8A300BACD9F1}" dt="2021-10-14T10:41:36.129" v="1357" actId="1076"/>
          <ac:cxnSpMkLst>
            <pc:docMk/>
            <pc:sldMk cId="2797674271" sldId="731"/>
            <ac:cxnSpMk id="13" creationId="{FD0C0DFD-B17A-47C6-B6B3-4A536C4DB800}"/>
          </ac:cxnSpMkLst>
        </pc:cxnChg>
        <pc:cxnChg chg="add mod">
          <ac:chgData name="Nguyen Chi Son" userId="606856d02e9d83ac" providerId="LiveId" clId="{A39CA402-E5A0-43BD-9728-8A300BACD9F1}" dt="2021-10-14T10:41:36.129" v="1357" actId="1076"/>
          <ac:cxnSpMkLst>
            <pc:docMk/>
            <pc:sldMk cId="2797674271" sldId="731"/>
            <ac:cxnSpMk id="14" creationId="{4ABE2886-E80D-40F5-A1EE-DB8FF150228E}"/>
          </ac:cxnSpMkLst>
        </pc:cxnChg>
      </pc:sldChg>
      <pc:sldChg chg="addSp delSp modSp add mod modAnim">
        <pc:chgData name="Nguyen Chi Son" userId="606856d02e9d83ac" providerId="LiveId" clId="{A39CA402-E5A0-43BD-9728-8A300BACD9F1}" dt="2021-10-14T10:56:02.222" v="2888"/>
        <pc:sldMkLst>
          <pc:docMk/>
          <pc:sldMk cId="3493183879" sldId="732"/>
        </pc:sldMkLst>
        <pc:spChg chg="mod">
          <ac:chgData name="Nguyen Chi Son" userId="606856d02e9d83ac" providerId="LiveId" clId="{A39CA402-E5A0-43BD-9728-8A300BACD9F1}" dt="2021-10-14T10:55:37.816" v="2878" actId="1035"/>
          <ac:spMkLst>
            <pc:docMk/>
            <pc:sldMk cId="3493183879" sldId="732"/>
            <ac:spMk id="14" creationId="{A530074C-9975-4D4F-AC15-005B11433C74}"/>
          </ac:spMkLst>
        </pc:spChg>
        <pc:spChg chg="mod">
          <ac:chgData name="Nguyen Chi Son" userId="606856d02e9d83ac" providerId="LiveId" clId="{A39CA402-E5A0-43BD-9728-8A300BACD9F1}" dt="2021-10-14T10:55:06.536" v="2871" actId="1035"/>
          <ac:spMkLst>
            <pc:docMk/>
            <pc:sldMk cId="3493183879" sldId="732"/>
            <ac:spMk id="15" creationId="{EC5263CE-BE2F-44C4-BD89-2666D2873C33}"/>
          </ac:spMkLst>
        </pc:spChg>
        <pc:spChg chg="mod">
          <ac:chgData name="Nguyen Chi Son" userId="606856d02e9d83ac" providerId="LiveId" clId="{A39CA402-E5A0-43BD-9728-8A300BACD9F1}" dt="2021-10-14T10:52:45.343" v="2484" actId="20577"/>
          <ac:spMkLst>
            <pc:docMk/>
            <pc:sldMk cId="3493183879" sldId="732"/>
            <ac:spMk id="19" creationId="{9C339D16-68E4-43C4-A62E-D0146138D23B}"/>
          </ac:spMkLst>
        </pc:spChg>
        <pc:picChg chg="add mod">
          <ac:chgData name="Nguyen Chi Son" userId="606856d02e9d83ac" providerId="LiveId" clId="{A39CA402-E5A0-43BD-9728-8A300BACD9F1}" dt="2021-10-14T10:55:36.457" v="2877" actId="1076"/>
          <ac:picMkLst>
            <pc:docMk/>
            <pc:sldMk cId="3493183879" sldId="732"/>
            <ac:picMk id="3" creationId="{AA95F48C-35F6-40DF-B584-31228EDB5A2B}"/>
          </ac:picMkLst>
        </pc:picChg>
        <pc:picChg chg="del">
          <ac:chgData name="Nguyen Chi Son" userId="606856d02e9d83ac" providerId="LiveId" clId="{A39CA402-E5A0-43BD-9728-8A300BACD9F1}" dt="2021-10-14T10:52:04.157" v="2129" actId="478"/>
          <ac:picMkLst>
            <pc:docMk/>
            <pc:sldMk cId="3493183879" sldId="732"/>
            <ac:picMk id="1026" creationId="{5F3BA7E9-CF62-4E51-B340-307E3E6AE458}"/>
          </ac:picMkLst>
        </pc:picChg>
        <pc:picChg chg="del">
          <ac:chgData name="Nguyen Chi Son" userId="606856d02e9d83ac" providerId="LiveId" clId="{A39CA402-E5A0-43BD-9728-8A300BACD9F1}" dt="2021-10-14T10:52:03.704" v="2128" actId="478"/>
          <ac:picMkLst>
            <pc:docMk/>
            <pc:sldMk cId="3493183879" sldId="732"/>
            <ac:picMk id="1028" creationId="{8D596280-D22C-42BE-A1AC-717684001CB4}"/>
          </ac:picMkLst>
        </pc:picChg>
      </pc:sldChg>
    </pc:docChg>
  </pc:docChgLst>
  <pc:docChgLst>
    <pc:chgData name="Nguyen Chi Son" userId="606856d02e9d83ac" providerId="LiveId" clId="{D5C34601-C6BA-4D13-9138-956295C7741D}"/>
    <pc:docChg chg="custSel addSld delSld modSld">
      <pc:chgData name="Nguyen Chi Son" userId="606856d02e9d83ac" providerId="LiveId" clId="{D5C34601-C6BA-4D13-9138-956295C7741D}" dt="2021-09-06T14:51:20.711" v="2113" actId="1035"/>
      <pc:docMkLst>
        <pc:docMk/>
      </pc:docMkLst>
      <pc:sldChg chg="modSp mod">
        <pc:chgData name="Nguyen Chi Son" userId="606856d02e9d83ac" providerId="LiveId" clId="{D5C34601-C6BA-4D13-9138-956295C7741D}" dt="2021-09-06T13:52:31.549" v="50" actId="20577"/>
        <pc:sldMkLst>
          <pc:docMk/>
          <pc:sldMk cId="2922349590" sldId="256"/>
        </pc:sldMkLst>
        <pc:spChg chg="mod">
          <ac:chgData name="Nguyen Chi Son" userId="606856d02e9d83ac" providerId="LiveId" clId="{D5C34601-C6BA-4D13-9138-956295C7741D}" dt="2021-09-06T13:52:31.549" v="50" actId="20577"/>
          <ac:spMkLst>
            <pc:docMk/>
            <pc:sldMk cId="2922349590" sldId="256"/>
            <ac:spMk id="136" creationId="{C574B640-0199-463F-87CA-8E3956B46E10}"/>
          </ac:spMkLst>
        </pc:spChg>
      </pc:sldChg>
      <pc:sldChg chg="modSp mod">
        <pc:chgData name="Nguyen Chi Son" userId="606856d02e9d83ac" providerId="LiveId" clId="{D5C34601-C6BA-4D13-9138-956295C7741D}" dt="2021-09-06T14:23:33.284" v="119" actId="20577"/>
        <pc:sldMkLst>
          <pc:docMk/>
          <pc:sldMk cId="2812505328" sldId="362"/>
        </pc:sldMkLst>
        <pc:spChg chg="mod">
          <ac:chgData name="Nguyen Chi Son" userId="606856d02e9d83ac" providerId="LiveId" clId="{D5C34601-C6BA-4D13-9138-956295C7741D}" dt="2021-09-06T14:23:33.284" v="119" actId="20577"/>
          <ac:spMkLst>
            <pc:docMk/>
            <pc:sldMk cId="2812505328" sldId="362"/>
            <ac:spMk id="2" creationId="{DAF08EC2-5D0D-48D9-855C-A59C0E5ED55B}"/>
          </ac:spMkLst>
        </pc:spChg>
      </pc:sldChg>
      <pc:sldChg chg="del">
        <pc:chgData name="Nguyen Chi Son" userId="606856d02e9d83ac" providerId="LiveId" clId="{D5C34601-C6BA-4D13-9138-956295C7741D}" dt="2021-09-06T14:37:50.332" v="511" actId="47"/>
        <pc:sldMkLst>
          <pc:docMk/>
          <pc:sldMk cId="3904192345" sldId="502"/>
        </pc:sldMkLst>
      </pc:sldChg>
      <pc:sldChg chg="modSp mod">
        <pc:chgData name="Nguyen Chi Son" userId="606856d02e9d83ac" providerId="LiveId" clId="{D5C34601-C6BA-4D13-9138-956295C7741D}" dt="2021-09-06T14:37:52.649" v="513" actId="20577"/>
        <pc:sldMkLst>
          <pc:docMk/>
          <pc:sldMk cId="402592958" sldId="540"/>
        </pc:sldMkLst>
        <pc:spChg chg="mod">
          <ac:chgData name="Nguyen Chi Son" userId="606856d02e9d83ac" providerId="LiveId" clId="{D5C34601-C6BA-4D13-9138-956295C7741D}" dt="2021-09-06T14:37:52.649" v="513" actId="20577"/>
          <ac:spMkLst>
            <pc:docMk/>
            <pc:sldMk cId="402592958" sldId="540"/>
            <ac:spMk id="3" creationId="{8CD51C9F-FCB0-4185-93E6-835FC05E1B10}"/>
          </ac:spMkLst>
        </pc:spChg>
      </pc:sldChg>
      <pc:sldChg chg="addSp delSp modSp mod">
        <pc:chgData name="Nguyen Chi Son" userId="606856d02e9d83ac" providerId="LiveId" clId="{D5C34601-C6BA-4D13-9138-956295C7741D}" dt="2021-09-06T14:29:45.509" v="363" actId="1076"/>
        <pc:sldMkLst>
          <pc:docMk/>
          <pc:sldMk cId="3298182474" sldId="547"/>
        </pc:sldMkLst>
        <pc:spChg chg="mod">
          <ac:chgData name="Nguyen Chi Son" userId="606856d02e9d83ac" providerId="LiveId" clId="{D5C34601-C6BA-4D13-9138-956295C7741D}" dt="2021-09-06T14:28:51.331" v="246" actId="20577"/>
          <ac:spMkLst>
            <pc:docMk/>
            <pc:sldMk cId="3298182474" sldId="547"/>
            <ac:spMk id="2" creationId="{BA8A6260-CA4B-46A9-A06E-C71EE59E6992}"/>
          </ac:spMkLst>
        </pc:spChg>
        <pc:spChg chg="del">
          <ac:chgData name="Nguyen Chi Son" userId="606856d02e9d83ac" providerId="LiveId" clId="{D5C34601-C6BA-4D13-9138-956295C7741D}" dt="2021-09-06T14:27:44.719" v="126" actId="478"/>
          <ac:spMkLst>
            <pc:docMk/>
            <pc:sldMk cId="3298182474" sldId="547"/>
            <ac:spMk id="8" creationId="{B5ECF9DA-747A-416C-815D-4FC1A623870D}"/>
          </ac:spMkLst>
        </pc:spChg>
        <pc:spChg chg="mod">
          <ac:chgData name="Nguyen Chi Son" userId="606856d02e9d83ac" providerId="LiveId" clId="{D5C34601-C6BA-4D13-9138-956295C7741D}" dt="2021-09-06T14:29:32.979" v="360" actId="1076"/>
          <ac:spMkLst>
            <pc:docMk/>
            <pc:sldMk cId="3298182474" sldId="547"/>
            <ac:spMk id="17" creationId="{388493A2-4842-4806-B794-C152AA81A7B8}"/>
          </ac:spMkLst>
        </pc:spChg>
        <pc:picChg chg="del">
          <ac:chgData name="Nguyen Chi Son" userId="606856d02e9d83ac" providerId="LiveId" clId="{D5C34601-C6BA-4D13-9138-956295C7741D}" dt="2021-09-06T14:23:36.207" v="120" actId="478"/>
          <ac:picMkLst>
            <pc:docMk/>
            <pc:sldMk cId="3298182474" sldId="547"/>
            <ac:picMk id="12" creationId="{E86000CD-A106-4EC9-924E-EFE7A5856A97}"/>
          </ac:picMkLst>
        </pc:picChg>
        <pc:picChg chg="del">
          <ac:chgData name="Nguyen Chi Son" userId="606856d02e9d83ac" providerId="LiveId" clId="{D5C34601-C6BA-4D13-9138-956295C7741D}" dt="2021-09-06T14:23:36.622" v="121" actId="478"/>
          <ac:picMkLst>
            <pc:docMk/>
            <pc:sldMk cId="3298182474" sldId="547"/>
            <ac:picMk id="14" creationId="{C3491FA7-778D-47B0-9063-B38D1B25DA3E}"/>
          </ac:picMkLst>
        </pc:picChg>
        <pc:picChg chg="add mod">
          <ac:chgData name="Nguyen Chi Son" userId="606856d02e9d83ac" providerId="LiveId" clId="{D5C34601-C6BA-4D13-9138-956295C7741D}" dt="2021-09-06T14:29:45.509" v="363" actId="1076"/>
          <ac:picMkLst>
            <pc:docMk/>
            <pc:sldMk cId="3298182474" sldId="547"/>
            <ac:picMk id="1026" creationId="{EDD9A895-A809-41BC-986F-C7E7E658DDD5}"/>
          </ac:picMkLst>
        </pc:picChg>
        <pc:cxnChg chg="del">
          <ac:chgData name="Nguyen Chi Son" userId="606856d02e9d83ac" providerId="LiveId" clId="{D5C34601-C6BA-4D13-9138-956295C7741D}" dt="2021-09-06T14:23:37.724" v="122" actId="478"/>
          <ac:cxnSpMkLst>
            <pc:docMk/>
            <pc:sldMk cId="3298182474" sldId="547"/>
            <ac:cxnSpMk id="16" creationId="{95ED8E70-BD19-4A6F-8F88-12DF99EBE0D3}"/>
          </ac:cxnSpMkLst>
        </pc:cxnChg>
      </pc:sldChg>
      <pc:sldChg chg="del">
        <pc:chgData name="Nguyen Chi Son" userId="606856d02e9d83ac" providerId="LiveId" clId="{D5C34601-C6BA-4D13-9138-956295C7741D}" dt="2021-09-06T14:37:50.332" v="511" actId="47"/>
        <pc:sldMkLst>
          <pc:docMk/>
          <pc:sldMk cId="2951639226" sldId="592"/>
        </pc:sldMkLst>
      </pc:sldChg>
      <pc:sldChg chg="modSp mod modAnim">
        <pc:chgData name="Nguyen Chi Son" userId="606856d02e9d83ac" providerId="LiveId" clId="{D5C34601-C6BA-4D13-9138-956295C7741D}" dt="2021-09-06T14:50:48.347" v="2048" actId="1036"/>
        <pc:sldMkLst>
          <pc:docMk/>
          <pc:sldMk cId="1953741841" sldId="596"/>
        </pc:sldMkLst>
        <pc:spChg chg="mod">
          <ac:chgData name="Nguyen Chi Son" userId="606856d02e9d83ac" providerId="LiveId" clId="{D5C34601-C6BA-4D13-9138-956295C7741D}" dt="2021-09-06T14:40:20.771" v="684" actId="20577"/>
          <ac:spMkLst>
            <pc:docMk/>
            <pc:sldMk cId="1953741841" sldId="596"/>
            <ac:spMk id="2" creationId="{BA8A6260-CA4B-46A9-A06E-C71EE59E6992}"/>
          </ac:spMkLst>
        </pc:spChg>
        <pc:spChg chg="mod">
          <ac:chgData name="Nguyen Chi Son" userId="606856d02e9d83ac" providerId="LiveId" clId="{D5C34601-C6BA-4D13-9138-956295C7741D}" dt="2021-09-06T14:50:48.347" v="2048" actId="1036"/>
          <ac:spMkLst>
            <pc:docMk/>
            <pc:sldMk cId="1953741841" sldId="596"/>
            <ac:spMk id="4" creationId="{0D159DDA-BA49-4E92-817D-8988A85A5610}"/>
          </ac:spMkLst>
        </pc:spChg>
        <pc:spChg chg="mod">
          <ac:chgData name="Nguyen Chi Son" userId="606856d02e9d83ac" providerId="LiveId" clId="{D5C34601-C6BA-4D13-9138-956295C7741D}" dt="2021-09-06T14:50:48.347" v="2048" actId="1036"/>
          <ac:spMkLst>
            <pc:docMk/>
            <pc:sldMk cId="1953741841" sldId="596"/>
            <ac:spMk id="5" creationId="{34B18095-2B84-439E-80AD-AC5D4586BEAA}"/>
          </ac:spMkLst>
        </pc:spChg>
        <pc:spChg chg="mod">
          <ac:chgData name="Nguyen Chi Son" userId="606856d02e9d83ac" providerId="LiveId" clId="{D5C34601-C6BA-4D13-9138-956295C7741D}" dt="2021-09-06T14:50:48.347" v="2048" actId="1036"/>
          <ac:spMkLst>
            <pc:docMk/>
            <pc:sldMk cId="1953741841" sldId="596"/>
            <ac:spMk id="11" creationId="{BB94417D-BA64-41A3-A335-F1084FC4EAAB}"/>
          </ac:spMkLst>
        </pc:spChg>
        <pc:spChg chg="mod">
          <ac:chgData name="Nguyen Chi Son" userId="606856d02e9d83ac" providerId="LiveId" clId="{D5C34601-C6BA-4D13-9138-956295C7741D}" dt="2021-09-06T14:50:48.347" v="2048" actId="1036"/>
          <ac:spMkLst>
            <pc:docMk/>
            <pc:sldMk cId="1953741841" sldId="596"/>
            <ac:spMk id="14" creationId="{47690167-AC03-4A6E-8A65-B47A2BE69ACA}"/>
          </ac:spMkLst>
        </pc:spChg>
      </pc:sldChg>
      <pc:sldChg chg="del">
        <pc:chgData name="Nguyen Chi Son" userId="606856d02e9d83ac" providerId="LiveId" clId="{D5C34601-C6BA-4D13-9138-956295C7741D}" dt="2021-09-06T14:37:50.332" v="511" actId="47"/>
        <pc:sldMkLst>
          <pc:docMk/>
          <pc:sldMk cId="3686938130" sldId="606"/>
        </pc:sldMkLst>
      </pc:sldChg>
      <pc:sldChg chg="del">
        <pc:chgData name="Nguyen Chi Son" userId="606856d02e9d83ac" providerId="LiveId" clId="{D5C34601-C6BA-4D13-9138-956295C7741D}" dt="2021-09-06T14:37:50.332" v="511" actId="47"/>
        <pc:sldMkLst>
          <pc:docMk/>
          <pc:sldMk cId="602911421" sldId="607"/>
        </pc:sldMkLst>
      </pc:sldChg>
      <pc:sldChg chg="del">
        <pc:chgData name="Nguyen Chi Son" userId="606856d02e9d83ac" providerId="LiveId" clId="{D5C34601-C6BA-4D13-9138-956295C7741D}" dt="2021-09-06T14:37:50.332" v="511" actId="47"/>
        <pc:sldMkLst>
          <pc:docMk/>
          <pc:sldMk cId="4132042067" sldId="608"/>
        </pc:sldMkLst>
      </pc:sldChg>
      <pc:sldChg chg="del">
        <pc:chgData name="Nguyen Chi Son" userId="606856d02e9d83ac" providerId="LiveId" clId="{D5C34601-C6BA-4D13-9138-956295C7741D}" dt="2021-09-06T14:37:50.332" v="511" actId="47"/>
        <pc:sldMkLst>
          <pc:docMk/>
          <pc:sldMk cId="2821762238" sldId="609"/>
        </pc:sldMkLst>
      </pc:sldChg>
      <pc:sldChg chg="del">
        <pc:chgData name="Nguyen Chi Son" userId="606856d02e9d83ac" providerId="LiveId" clId="{D5C34601-C6BA-4D13-9138-956295C7741D}" dt="2021-09-06T14:37:50.332" v="511" actId="47"/>
        <pc:sldMkLst>
          <pc:docMk/>
          <pc:sldMk cId="49150629" sldId="610"/>
        </pc:sldMkLst>
      </pc:sldChg>
      <pc:sldChg chg="del">
        <pc:chgData name="Nguyen Chi Son" userId="606856d02e9d83ac" providerId="LiveId" clId="{D5C34601-C6BA-4D13-9138-956295C7741D}" dt="2021-09-06T14:37:56.158" v="514" actId="47"/>
        <pc:sldMkLst>
          <pc:docMk/>
          <pc:sldMk cId="4006857089" sldId="611"/>
        </pc:sldMkLst>
      </pc:sldChg>
      <pc:sldChg chg="del">
        <pc:chgData name="Nguyen Chi Son" userId="606856d02e9d83ac" providerId="LiveId" clId="{D5C34601-C6BA-4D13-9138-956295C7741D}" dt="2021-09-06T14:37:56.158" v="514" actId="47"/>
        <pc:sldMkLst>
          <pc:docMk/>
          <pc:sldMk cId="3728400003" sldId="612"/>
        </pc:sldMkLst>
      </pc:sldChg>
      <pc:sldChg chg="del">
        <pc:chgData name="Nguyen Chi Son" userId="606856d02e9d83ac" providerId="LiveId" clId="{D5C34601-C6BA-4D13-9138-956295C7741D}" dt="2021-09-06T14:37:56.158" v="514" actId="47"/>
        <pc:sldMkLst>
          <pc:docMk/>
          <pc:sldMk cId="3553556330" sldId="613"/>
        </pc:sldMkLst>
      </pc:sldChg>
      <pc:sldChg chg="addSp delSp modSp add mod modAnim">
        <pc:chgData name="Nguyen Chi Son" userId="606856d02e9d83ac" providerId="LiveId" clId="{D5C34601-C6BA-4D13-9138-956295C7741D}" dt="2021-09-06T14:50:43.019" v="2009"/>
        <pc:sldMkLst>
          <pc:docMk/>
          <pc:sldMk cId="3023646297" sldId="614"/>
        </pc:sldMkLst>
        <pc:spChg chg="mod">
          <ac:chgData name="Nguyen Chi Son" userId="606856d02e9d83ac" providerId="LiveId" clId="{D5C34601-C6BA-4D13-9138-956295C7741D}" dt="2021-09-06T14:30:02.564" v="459" actId="20577"/>
          <ac:spMkLst>
            <pc:docMk/>
            <pc:sldMk cId="3023646297" sldId="614"/>
            <ac:spMk id="2" creationId="{BA8A6260-CA4B-46A9-A06E-C71EE59E6992}"/>
          </ac:spMkLst>
        </pc:spChg>
        <pc:spChg chg="del mod">
          <ac:chgData name="Nguyen Chi Son" userId="606856d02e9d83ac" providerId="LiveId" clId="{D5C34601-C6BA-4D13-9138-956295C7741D}" dt="2021-09-06T14:34:18.638" v="496" actId="478"/>
          <ac:spMkLst>
            <pc:docMk/>
            <pc:sldMk cId="3023646297" sldId="614"/>
            <ac:spMk id="17" creationId="{388493A2-4842-4806-B794-C152AA81A7B8}"/>
          </ac:spMkLst>
        </pc:spChg>
        <pc:picChg chg="add del mod">
          <ac:chgData name="Nguyen Chi Son" userId="606856d02e9d83ac" providerId="LiveId" clId="{D5C34601-C6BA-4D13-9138-956295C7741D}" dt="2021-09-06T14:32:34.523" v="465" actId="478"/>
          <ac:picMkLst>
            <pc:docMk/>
            <pc:sldMk cId="3023646297" sldId="614"/>
            <ac:picMk id="4" creationId="{372CF798-CA86-41DD-98CB-60775F39EA98}"/>
          </ac:picMkLst>
        </pc:picChg>
        <pc:picChg chg="add mod">
          <ac:chgData name="Nguyen Chi Son" userId="606856d02e9d83ac" providerId="LiveId" clId="{D5C34601-C6BA-4D13-9138-956295C7741D}" dt="2021-09-06T14:33:31.286" v="488" actId="1076"/>
          <ac:picMkLst>
            <pc:docMk/>
            <pc:sldMk cId="3023646297" sldId="614"/>
            <ac:picMk id="6" creationId="{E269BDB8-4EE1-4006-9980-3E5C1A545C65}"/>
          </ac:picMkLst>
        </pc:picChg>
        <pc:picChg chg="add mod">
          <ac:chgData name="Nguyen Chi Son" userId="606856d02e9d83ac" providerId="LiveId" clId="{D5C34601-C6BA-4D13-9138-956295C7741D}" dt="2021-09-06T14:33:43.771" v="493" actId="1076"/>
          <ac:picMkLst>
            <pc:docMk/>
            <pc:sldMk cId="3023646297" sldId="614"/>
            <ac:picMk id="8" creationId="{8D8DE69A-3E4D-4544-9BA1-7158EB0C0C4E}"/>
          </ac:picMkLst>
        </pc:picChg>
        <pc:picChg chg="add del mod">
          <ac:chgData name="Nguyen Chi Son" userId="606856d02e9d83ac" providerId="LiveId" clId="{D5C34601-C6BA-4D13-9138-956295C7741D}" dt="2021-09-06T14:36:45.162" v="504" actId="478"/>
          <ac:picMkLst>
            <pc:docMk/>
            <pc:sldMk cId="3023646297" sldId="614"/>
            <ac:picMk id="10" creationId="{4B3D55A0-D160-4E9D-8EE6-C59025930F1E}"/>
          </ac:picMkLst>
        </pc:picChg>
        <pc:picChg chg="add mod">
          <ac:chgData name="Nguyen Chi Son" userId="606856d02e9d83ac" providerId="LiveId" clId="{D5C34601-C6BA-4D13-9138-956295C7741D}" dt="2021-09-06T14:37:00.062" v="510" actId="1076"/>
          <ac:picMkLst>
            <pc:docMk/>
            <pc:sldMk cId="3023646297" sldId="614"/>
            <ac:picMk id="12" creationId="{9B9EC51C-3591-4FF4-ADDB-1CF1D9A9DD81}"/>
          </ac:picMkLst>
        </pc:picChg>
        <pc:picChg chg="del">
          <ac:chgData name="Nguyen Chi Son" userId="606856d02e9d83ac" providerId="LiveId" clId="{D5C34601-C6BA-4D13-9138-956295C7741D}" dt="2021-09-06T14:30:03.933" v="460" actId="478"/>
          <ac:picMkLst>
            <pc:docMk/>
            <pc:sldMk cId="3023646297" sldId="614"/>
            <ac:picMk id="1026" creationId="{EDD9A895-A809-41BC-986F-C7E7E658DDD5}"/>
          </ac:picMkLst>
        </pc:picChg>
      </pc:sldChg>
      <pc:sldChg chg="addSp modSp add mod modAnim">
        <pc:chgData name="Nguyen Chi Son" userId="606856d02e9d83ac" providerId="LiveId" clId="{D5C34601-C6BA-4D13-9138-956295C7741D}" dt="2021-09-06T14:51:20.711" v="2113" actId="1035"/>
        <pc:sldMkLst>
          <pc:docMk/>
          <pc:sldMk cId="3207193999" sldId="615"/>
        </pc:sldMkLst>
        <pc:spChg chg="mod">
          <ac:chgData name="Nguyen Chi Son" userId="606856d02e9d83ac" providerId="LiveId" clId="{D5C34601-C6BA-4D13-9138-956295C7741D}" dt="2021-09-06T14:50:59.047" v="2051" actId="14100"/>
          <ac:spMkLst>
            <pc:docMk/>
            <pc:sldMk cId="3207193999" sldId="615"/>
            <ac:spMk id="2" creationId="{BA8A6260-CA4B-46A9-A06E-C71EE59E6992}"/>
          </ac:spMkLst>
        </pc:spChg>
        <pc:spChg chg="mod">
          <ac:chgData name="Nguyen Chi Son" userId="606856d02e9d83ac" providerId="LiveId" clId="{D5C34601-C6BA-4D13-9138-956295C7741D}" dt="2021-09-06T14:51:12.642" v="2080" actId="1076"/>
          <ac:spMkLst>
            <pc:docMk/>
            <pc:sldMk cId="3207193999" sldId="615"/>
            <ac:spMk id="4" creationId="{0D159DDA-BA49-4E92-817D-8988A85A5610}"/>
          </ac:spMkLst>
        </pc:spChg>
        <pc:spChg chg="mod">
          <ac:chgData name="Nguyen Chi Son" userId="606856d02e9d83ac" providerId="LiveId" clId="{D5C34601-C6BA-4D13-9138-956295C7741D}" dt="2021-09-06T14:51:17.852" v="2090" actId="1076"/>
          <ac:spMkLst>
            <pc:docMk/>
            <pc:sldMk cId="3207193999" sldId="615"/>
            <ac:spMk id="5" creationId="{34B18095-2B84-439E-80AD-AC5D4586BEAA}"/>
          </ac:spMkLst>
        </pc:spChg>
        <pc:spChg chg="mod">
          <ac:chgData name="Nguyen Chi Son" userId="606856d02e9d83ac" providerId="LiveId" clId="{D5C34601-C6BA-4D13-9138-956295C7741D}" dt="2021-09-06T14:51:14.564" v="2089" actId="1035"/>
          <ac:spMkLst>
            <pc:docMk/>
            <pc:sldMk cId="3207193999" sldId="615"/>
            <ac:spMk id="11" creationId="{BB94417D-BA64-41A3-A335-F1084FC4EAAB}"/>
          </ac:spMkLst>
        </pc:spChg>
        <pc:spChg chg="mod">
          <ac:chgData name="Nguyen Chi Son" userId="606856d02e9d83ac" providerId="LiveId" clId="{D5C34601-C6BA-4D13-9138-956295C7741D}" dt="2021-09-06T14:51:20.711" v="2113" actId="1035"/>
          <ac:spMkLst>
            <pc:docMk/>
            <pc:sldMk cId="3207193999" sldId="615"/>
            <ac:spMk id="14" creationId="{47690167-AC03-4A6E-8A65-B47A2BE69ACA}"/>
          </ac:spMkLst>
        </pc:spChg>
        <pc:picChg chg="add mod">
          <ac:chgData name="Nguyen Chi Son" userId="606856d02e9d83ac" providerId="LiveId" clId="{D5C34601-C6BA-4D13-9138-956295C7741D}" dt="2021-09-06T14:50:55.327" v="2050" actId="1076"/>
          <ac:picMkLst>
            <pc:docMk/>
            <pc:sldMk cId="3207193999" sldId="615"/>
            <ac:picMk id="2050" creationId="{942CB1AA-121F-45BC-A561-D1223C38D2B1}"/>
          </ac:picMkLst>
        </pc:picChg>
      </pc:sldChg>
    </pc:docChg>
  </pc:docChgLst>
  <pc:docChgLst>
    <pc:chgData name="Nguyen Chi Son" userId="606856d02e9d83ac" providerId="LiveId" clId="{B9933BE9-D93C-4302-ABAE-07341CE1953F}"/>
    <pc:docChg chg="undo custSel addSld delSld modSld sldOrd">
      <pc:chgData name="Nguyen Chi Son" userId="606856d02e9d83ac" providerId="LiveId" clId="{B9933BE9-D93C-4302-ABAE-07341CE1953F}" dt="2021-10-21T12:52:24.994" v="4925"/>
      <pc:docMkLst>
        <pc:docMk/>
      </pc:docMkLst>
      <pc:sldChg chg="modSp mod">
        <pc:chgData name="Nguyen Chi Son" userId="606856d02e9d83ac" providerId="LiveId" clId="{B9933BE9-D93C-4302-ABAE-07341CE1953F}" dt="2021-10-21T10:19:16.673" v="60" actId="20577"/>
        <pc:sldMkLst>
          <pc:docMk/>
          <pc:sldMk cId="2922349590" sldId="256"/>
        </pc:sldMkLst>
        <pc:spChg chg="mod">
          <ac:chgData name="Nguyen Chi Son" userId="606856d02e9d83ac" providerId="LiveId" clId="{B9933BE9-D93C-4302-ABAE-07341CE1953F}" dt="2021-10-21T10:19:16.673" v="60" actId="20577"/>
          <ac:spMkLst>
            <pc:docMk/>
            <pc:sldMk cId="2922349590" sldId="256"/>
            <ac:spMk id="136" creationId="{C574B640-0199-463F-87CA-8E3956B46E10}"/>
          </ac:spMkLst>
        </pc:spChg>
      </pc:sldChg>
      <pc:sldChg chg="modSp mod">
        <pc:chgData name="Nguyen Chi Son" userId="606856d02e9d83ac" providerId="LiveId" clId="{B9933BE9-D93C-4302-ABAE-07341CE1953F}" dt="2021-10-21T10:28:02.118" v="134" actId="1036"/>
        <pc:sldMkLst>
          <pc:docMk/>
          <pc:sldMk cId="2812505328" sldId="362"/>
        </pc:sldMkLst>
        <pc:spChg chg="mod">
          <ac:chgData name="Nguyen Chi Son" userId="606856d02e9d83ac" providerId="LiveId" clId="{B9933BE9-D93C-4302-ABAE-07341CE1953F}" dt="2021-10-21T10:27:57.923" v="114" actId="20577"/>
          <ac:spMkLst>
            <pc:docMk/>
            <pc:sldMk cId="2812505328" sldId="362"/>
            <ac:spMk id="2" creationId="{DAF08EC2-5D0D-48D9-855C-A59C0E5ED55B}"/>
          </ac:spMkLst>
        </pc:spChg>
        <pc:spChg chg="mod">
          <ac:chgData name="Nguyen Chi Son" userId="606856d02e9d83ac" providerId="LiveId" clId="{B9933BE9-D93C-4302-ABAE-07341CE1953F}" dt="2021-10-21T10:28:02.118" v="134" actId="1036"/>
          <ac:spMkLst>
            <pc:docMk/>
            <pc:sldMk cId="2812505328" sldId="362"/>
            <ac:spMk id="3" creationId="{8CD51C9F-FCB0-4185-93E6-835FC05E1B10}"/>
          </ac:spMkLst>
        </pc:spChg>
      </pc:sldChg>
      <pc:sldChg chg="addSp delSp modSp mod modAnim">
        <pc:chgData name="Nguyen Chi Son" userId="606856d02e9d83ac" providerId="LiveId" clId="{B9933BE9-D93C-4302-ABAE-07341CE1953F}" dt="2021-10-21T12:51:50.863" v="4914"/>
        <pc:sldMkLst>
          <pc:docMk/>
          <pc:sldMk cId="3298182474" sldId="547"/>
        </pc:sldMkLst>
        <pc:spChg chg="mod">
          <ac:chgData name="Nguyen Chi Son" userId="606856d02e9d83ac" providerId="LiveId" clId="{B9933BE9-D93C-4302-ABAE-07341CE1953F}" dt="2021-10-21T10:28:48.883" v="357" actId="20577"/>
          <ac:spMkLst>
            <pc:docMk/>
            <pc:sldMk cId="3298182474" sldId="547"/>
            <ac:spMk id="2" creationId="{BA8A6260-CA4B-46A9-A06E-C71EE59E6992}"/>
          </ac:spMkLst>
        </pc:spChg>
        <pc:spChg chg="add mod">
          <ac:chgData name="Nguyen Chi Son" userId="606856d02e9d83ac" providerId="LiveId" clId="{B9933BE9-D93C-4302-ABAE-07341CE1953F}" dt="2021-10-21T10:32:03.807" v="442" actId="1076"/>
          <ac:spMkLst>
            <pc:docMk/>
            <pc:sldMk cId="3298182474" sldId="547"/>
            <ac:spMk id="3" creationId="{76F82E2E-440A-47F1-B76E-F412A71F90EB}"/>
          </ac:spMkLst>
        </pc:spChg>
        <pc:spChg chg="add mod">
          <ac:chgData name="Nguyen Chi Son" userId="606856d02e9d83ac" providerId="LiveId" clId="{B9933BE9-D93C-4302-ABAE-07341CE1953F}" dt="2021-10-21T10:31:06.411" v="374" actId="1076"/>
          <ac:spMkLst>
            <pc:docMk/>
            <pc:sldMk cId="3298182474" sldId="547"/>
            <ac:spMk id="6" creationId="{55EFE2C7-A145-4398-9A1C-6B0F4661F8B5}"/>
          </ac:spMkLst>
        </pc:spChg>
        <pc:spChg chg="add mod">
          <ac:chgData name="Nguyen Chi Son" userId="606856d02e9d83ac" providerId="LiveId" clId="{B9933BE9-D93C-4302-ABAE-07341CE1953F}" dt="2021-10-21T10:31:09.011" v="375" actId="1076"/>
          <ac:spMkLst>
            <pc:docMk/>
            <pc:sldMk cId="3298182474" sldId="547"/>
            <ac:spMk id="9" creationId="{940A03D4-1663-4B1B-BD24-DB95182683B6}"/>
          </ac:spMkLst>
        </pc:spChg>
        <pc:spChg chg="add mod">
          <ac:chgData name="Nguyen Chi Son" userId="606856d02e9d83ac" providerId="LiveId" clId="{B9933BE9-D93C-4302-ABAE-07341CE1953F}" dt="2021-10-21T10:31:35.606" v="432" actId="1076"/>
          <ac:spMkLst>
            <pc:docMk/>
            <pc:sldMk cId="3298182474" sldId="547"/>
            <ac:spMk id="11" creationId="{24C579D8-713A-48FF-9310-0BBFB1E70CF9}"/>
          </ac:spMkLst>
        </pc:spChg>
        <pc:spChg chg="add mod">
          <ac:chgData name="Nguyen Chi Son" userId="606856d02e9d83ac" providerId="LiveId" clId="{B9933BE9-D93C-4302-ABAE-07341CE1953F}" dt="2021-10-21T10:32:06.578" v="443" actId="1076"/>
          <ac:spMkLst>
            <pc:docMk/>
            <pc:sldMk cId="3298182474" sldId="547"/>
            <ac:spMk id="12" creationId="{B5A5D473-5A99-43C5-BC71-12F1F9A55AB9}"/>
          </ac:spMkLst>
        </pc:spChg>
        <pc:spChg chg="del">
          <ac:chgData name="Nguyen Chi Son" userId="606856d02e9d83ac" providerId="LiveId" clId="{B9933BE9-D93C-4302-ABAE-07341CE1953F}" dt="2021-10-21T10:30:09.777" v="359" actId="478"/>
          <ac:spMkLst>
            <pc:docMk/>
            <pc:sldMk cId="3298182474" sldId="547"/>
            <ac:spMk id="23" creationId="{A3CA9D35-35B6-493F-8590-514DBA6E36B8}"/>
          </ac:spMkLst>
        </pc:spChg>
        <pc:picChg chg="del">
          <ac:chgData name="Nguyen Chi Son" userId="606856d02e9d83ac" providerId="LiveId" clId="{B9933BE9-D93C-4302-ABAE-07341CE1953F}" dt="2021-10-21T10:28:03.422" v="135" actId="478"/>
          <ac:picMkLst>
            <pc:docMk/>
            <pc:sldMk cId="3298182474" sldId="547"/>
            <ac:picMk id="5" creationId="{821B5B6B-81D4-426D-93FD-20B341166DF1}"/>
          </ac:picMkLst>
        </pc:picChg>
        <pc:picChg chg="add mod">
          <ac:chgData name="Nguyen Chi Son" userId="606856d02e9d83ac" providerId="LiveId" clId="{B9933BE9-D93C-4302-ABAE-07341CE1953F}" dt="2021-10-21T10:30:51.470" v="370" actId="1076"/>
          <ac:picMkLst>
            <pc:docMk/>
            <pc:sldMk cId="3298182474" sldId="547"/>
            <ac:picMk id="7" creationId="{CA9794F1-FC74-4C14-8FF2-8866B9A959FE}"/>
          </ac:picMkLst>
        </pc:picChg>
        <pc:picChg chg="add mod">
          <ac:chgData name="Nguyen Chi Son" userId="606856d02e9d83ac" providerId="LiveId" clId="{B9933BE9-D93C-4302-ABAE-07341CE1953F}" dt="2021-10-21T10:30:53.689" v="371" actId="1076"/>
          <ac:picMkLst>
            <pc:docMk/>
            <pc:sldMk cId="3298182474" sldId="547"/>
            <ac:picMk id="8" creationId="{0975FEB6-36A7-47EC-A4A9-1C71BBCA8BA0}"/>
          </ac:picMkLst>
        </pc:picChg>
        <pc:picChg chg="add mod modCrop">
          <ac:chgData name="Nguyen Chi Son" userId="606856d02e9d83ac" providerId="LiveId" clId="{B9933BE9-D93C-4302-ABAE-07341CE1953F}" dt="2021-10-21T10:31:02.006" v="373" actId="732"/>
          <ac:picMkLst>
            <pc:docMk/>
            <pc:sldMk cId="3298182474" sldId="547"/>
            <ac:picMk id="10" creationId="{B31058C9-8D04-499C-802B-3828E3A63511}"/>
          </ac:picMkLst>
        </pc:picChg>
      </pc:sldChg>
      <pc:sldChg chg="delSp modSp del mod ord modAnim">
        <pc:chgData name="Nguyen Chi Son" userId="606856d02e9d83ac" providerId="LiveId" clId="{B9933BE9-D93C-4302-ABAE-07341CE1953F}" dt="2021-10-21T12:51:30.850" v="4902" actId="47"/>
        <pc:sldMkLst>
          <pc:docMk/>
          <pc:sldMk cId="2463127679" sldId="724"/>
        </pc:sldMkLst>
        <pc:spChg chg="mod">
          <ac:chgData name="Nguyen Chi Son" userId="606856d02e9d83ac" providerId="LiveId" clId="{B9933BE9-D93C-4302-ABAE-07341CE1953F}" dt="2021-10-21T10:39:43.368" v="1248" actId="20577"/>
          <ac:spMkLst>
            <pc:docMk/>
            <pc:sldMk cId="2463127679" sldId="724"/>
            <ac:spMk id="14" creationId="{A530074C-9975-4D4F-AC15-005B11433C74}"/>
          </ac:spMkLst>
        </pc:spChg>
        <pc:spChg chg="mod">
          <ac:chgData name="Nguyen Chi Son" userId="606856d02e9d83ac" providerId="LiveId" clId="{B9933BE9-D93C-4302-ABAE-07341CE1953F}" dt="2021-10-21T10:38:40.598" v="860" actId="1035"/>
          <ac:spMkLst>
            <pc:docMk/>
            <pc:sldMk cId="2463127679" sldId="724"/>
            <ac:spMk id="15" creationId="{EC5263CE-BE2F-44C4-BD89-2666D2873C33}"/>
          </ac:spMkLst>
        </pc:spChg>
        <pc:spChg chg="mod">
          <ac:chgData name="Nguyen Chi Son" userId="606856d02e9d83ac" providerId="LiveId" clId="{B9933BE9-D93C-4302-ABAE-07341CE1953F}" dt="2021-10-21T10:36:34.649" v="813" actId="20577"/>
          <ac:spMkLst>
            <pc:docMk/>
            <pc:sldMk cId="2463127679" sldId="724"/>
            <ac:spMk id="19" creationId="{9C339D16-68E4-43C4-A62E-D0146138D23B}"/>
          </ac:spMkLst>
        </pc:spChg>
        <pc:picChg chg="del">
          <ac:chgData name="Nguyen Chi Son" userId="606856d02e9d83ac" providerId="LiveId" clId="{B9933BE9-D93C-4302-ABAE-07341CE1953F}" dt="2021-10-21T10:36:07.270" v="549" actId="478"/>
          <ac:picMkLst>
            <pc:docMk/>
            <pc:sldMk cId="2463127679" sldId="724"/>
            <ac:picMk id="1026" creationId="{5F3BA7E9-CF62-4E51-B340-307E3E6AE458}"/>
          </ac:picMkLst>
        </pc:picChg>
        <pc:picChg chg="del">
          <ac:chgData name="Nguyen Chi Son" userId="606856d02e9d83ac" providerId="LiveId" clId="{B9933BE9-D93C-4302-ABAE-07341CE1953F}" dt="2021-10-21T10:36:06.770" v="548" actId="478"/>
          <ac:picMkLst>
            <pc:docMk/>
            <pc:sldMk cId="2463127679" sldId="724"/>
            <ac:picMk id="1028" creationId="{8D596280-D22C-42BE-A1AC-717684001CB4}"/>
          </ac:picMkLst>
        </pc:picChg>
      </pc:sldChg>
      <pc:sldChg chg="del">
        <pc:chgData name="Nguyen Chi Son" userId="606856d02e9d83ac" providerId="LiveId" clId="{B9933BE9-D93C-4302-ABAE-07341CE1953F}" dt="2021-10-21T12:51:30.850" v="4902" actId="47"/>
        <pc:sldMkLst>
          <pc:docMk/>
          <pc:sldMk cId="2797674271" sldId="731"/>
        </pc:sldMkLst>
      </pc:sldChg>
      <pc:sldChg chg="del">
        <pc:chgData name="Nguyen Chi Son" userId="606856d02e9d83ac" providerId="LiveId" clId="{B9933BE9-D93C-4302-ABAE-07341CE1953F}" dt="2021-10-21T12:51:30.850" v="4902" actId="47"/>
        <pc:sldMkLst>
          <pc:docMk/>
          <pc:sldMk cId="3493183879" sldId="732"/>
        </pc:sldMkLst>
      </pc:sldChg>
      <pc:sldChg chg="addSp delSp modSp add mod delAnim modAnim">
        <pc:chgData name="Nguyen Chi Son" userId="606856d02e9d83ac" providerId="LiveId" clId="{B9933BE9-D93C-4302-ABAE-07341CE1953F}" dt="2021-10-21T12:51:54.771" v="4915"/>
        <pc:sldMkLst>
          <pc:docMk/>
          <pc:sldMk cId="1577087421" sldId="733"/>
        </pc:sldMkLst>
        <pc:spChg chg="mod">
          <ac:chgData name="Nguyen Chi Son" userId="606856d02e9d83ac" providerId="LiveId" clId="{B9933BE9-D93C-4302-ABAE-07341CE1953F}" dt="2021-10-21T10:35:55.308" v="544" actId="1035"/>
          <ac:spMkLst>
            <pc:docMk/>
            <pc:sldMk cId="1577087421" sldId="733"/>
            <ac:spMk id="3" creationId="{76F82E2E-440A-47F1-B76E-F412A71F90EB}"/>
          </ac:spMkLst>
        </pc:spChg>
        <pc:spChg chg="mod">
          <ac:chgData name="Nguyen Chi Son" userId="606856d02e9d83ac" providerId="LiveId" clId="{B9933BE9-D93C-4302-ABAE-07341CE1953F}" dt="2021-10-21T10:35:51.427" v="540" actId="1076"/>
          <ac:spMkLst>
            <pc:docMk/>
            <pc:sldMk cId="1577087421" sldId="733"/>
            <ac:spMk id="6" creationId="{55EFE2C7-A145-4398-9A1C-6B0F4661F8B5}"/>
          </ac:spMkLst>
        </pc:spChg>
        <pc:spChg chg="mod">
          <ac:chgData name="Nguyen Chi Son" userId="606856d02e9d83ac" providerId="LiveId" clId="{B9933BE9-D93C-4302-ABAE-07341CE1953F}" dt="2021-10-21T10:34:44.485" v="496" actId="20577"/>
          <ac:spMkLst>
            <pc:docMk/>
            <pc:sldMk cId="1577087421" sldId="733"/>
            <ac:spMk id="9" creationId="{940A03D4-1663-4B1B-BD24-DB95182683B6}"/>
          </ac:spMkLst>
        </pc:spChg>
        <pc:spChg chg="mod">
          <ac:chgData name="Nguyen Chi Son" userId="606856d02e9d83ac" providerId="LiveId" clId="{B9933BE9-D93C-4302-ABAE-07341CE1953F}" dt="2021-10-21T10:47:55.151" v="2252" actId="20577"/>
          <ac:spMkLst>
            <pc:docMk/>
            <pc:sldMk cId="1577087421" sldId="733"/>
            <ac:spMk id="11" creationId="{24C579D8-713A-48FF-9310-0BBFB1E70CF9}"/>
          </ac:spMkLst>
        </pc:spChg>
        <pc:spChg chg="mod">
          <ac:chgData name="Nguyen Chi Son" userId="606856d02e9d83ac" providerId="LiveId" clId="{B9933BE9-D93C-4302-ABAE-07341CE1953F}" dt="2021-10-21T10:35:56.714" v="545" actId="1076"/>
          <ac:spMkLst>
            <pc:docMk/>
            <pc:sldMk cId="1577087421" sldId="733"/>
            <ac:spMk id="12" creationId="{B5A5D473-5A99-43C5-BC71-12F1F9A55AB9}"/>
          </ac:spMkLst>
        </pc:spChg>
        <pc:picChg chg="del">
          <ac:chgData name="Nguyen Chi Son" userId="606856d02e9d83ac" providerId="LiveId" clId="{B9933BE9-D93C-4302-ABAE-07341CE1953F}" dt="2021-10-21T10:32:21.769" v="455" actId="478"/>
          <ac:picMkLst>
            <pc:docMk/>
            <pc:sldMk cId="1577087421" sldId="733"/>
            <ac:picMk id="7" creationId="{CA9794F1-FC74-4C14-8FF2-8866B9A959FE}"/>
          </ac:picMkLst>
        </pc:picChg>
        <pc:picChg chg="del">
          <ac:chgData name="Nguyen Chi Son" userId="606856d02e9d83ac" providerId="LiveId" clId="{B9933BE9-D93C-4302-ABAE-07341CE1953F}" dt="2021-10-21T10:32:22.957" v="457" actId="478"/>
          <ac:picMkLst>
            <pc:docMk/>
            <pc:sldMk cId="1577087421" sldId="733"/>
            <ac:picMk id="8" creationId="{0975FEB6-36A7-47EC-A4A9-1C71BBCA8BA0}"/>
          </ac:picMkLst>
        </pc:picChg>
        <pc:picChg chg="del">
          <ac:chgData name="Nguyen Chi Son" userId="606856d02e9d83ac" providerId="LiveId" clId="{B9933BE9-D93C-4302-ABAE-07341CE1953F}" dt="2021-10-21T10:32:22.488" v="456" actId="478"/>
          <ac:picMkLst>
            <pc:docMk/>
            <pc:sldMk cId="1577087421" sldId="733"/>
            <ac:picMk id="10" creationId="{B31058C9-8D04-499C-802B-3828E3A63511}"/>
          </ac:picMkLst>
        </pc:picChg>
        <pc:picChg chg="add mod">
          <ac:chgData name="Nguyen Chi Son" userId="606856d02e9d83ac" providerId="LiveId" clId="{B9933BE9-D93C-4302-ABAE-07341CE1953F}" dt="2021-10-21T10:35:46.812" v="538" actId="554"/>
          <ac:picMkLst>
            <pc:docMk/>
            <pc:sldMk cId="1577087421" sldId="733"/>
            <ac:picMk id="1026" creationId="{3968F22B-61B1-45F5-AB38-17E441D6DEF4}"/>
          </ac:picMkLst>
        </pc:picChg>
        <pc:picChg chg="add mod">
          <ac:chgData name="Nguyen Chi Son" userId="606856d02e9d83ac" providerId="LiveId" clId="{B9933BE9-D93C-4302-ABAE-07341CE1953F}" dt="2021-10-21T10:35:46.812" v="538" actId="554"/>
          <ac:picMkLst>
            <pc:docMk/>
            <pc:sldMk cId="1577087421" sldId="733"/>
            <ac:picMk id="1028" creationId="{912B3134-F1F0-4914-95D0-585901072259}"/>
          </ac:picMkLst>
        </pc:picChg>
        <pc:picChg chg="add mod">
          <ac:chgData name="Nguyen Chi Son" userId="606856d02e9d83ac" providerId="LiveId" clId="{B9933BE9-D93C-4302-ABAE-07341CE1953F}" dt="2021-10-21T10:35:46.812" v="538" actId="554"/>
          <ac:picMkLst>
            <pc:docMk/>
            <pc:sldMk cId="1577087421" sldId="733"/>
            <ac:picMk id="1030" creationId="{2EA41A39-CAE4-4322-8D53-0B1CC6E1BB5E}"/>
          </ac:picMkLst>
        </pc:picChg>
      </pc:sldChg>
      <pc:sldChg chg="modSp add del mod">
        <pc:chgData name="Nguyen Chi Son" userId="606856d02e9d83ac" providerId="LiveId" clId="{B9933BE9-D93C-4302-ABAE-07341CE1953F}" dt="2021-10-21T12:51:30.850" v="4902" actId="47"/>
        <pc:sldMkLst>
          <pc:docMk/>
          <pc:sldMk cId="882845768" sldId="734"/>
        </pc:sldMkLst>
        <pc:spChg chg="mod">
          <ac:chgData name="Nguyen Chi Son" userId="606856d02e9d83ac" providerId="LiveId" clId="{B9933BE9-D93C-4302-ABAE-07341CE1953F}" dt="2021-10-21T10:43:07.542" v="1299" actId="20577"/>
          <ac:spMkLst>
            <pc:docMk/>
            <pc:sldMk cId="882845768" sldId="734"/>
            <ac:spMk id="2" creationId="{DAF08EC2-5D0D-48D9-855C-A59C0E5ED55B}"/>
          </ac:spMkLst>
        </pc:spChg>
        <pc:spChg chg="mod">
          <ac:chgData name="Nguyen Chi Son" userId="606856d02e9d83ac" providerId="LiveId" clId="{B9933BE9-D93C-4302-ABAE-07341CE1953F}" dt="2021-10-21T10:43:01.529" v="1250" actId="20577"/>
          <ac:spMkLst>
            <pc:docMk/>
            <pc:sldMk cId="882845768" sldId="734"/>
            <ac:spMk id="3" creationId="{8CD51C9F-FCB0-4185-93E6-835FC05E1B10}"/>
          </ac:spMkLst>
        </pc:spChg>
      </pc:sldChg>
      <pc:sldChg chg="addSp modSp add mod modAnim">
        <pc:chgData name="Nguyen Chi Son" userId="606856d02e9d83ac" providerId="LiveId" clId="{B9933BE9-D93C-4302-ABAE-07341CE1953F}" dt="2021-10-21T10:47:35.042" v="2246" actId="1035"/>
        <pc:sldMkLst>
          <pc:docMk/>
          <pc:sldMk cId="2862655" sldId="735"/>
        </pc:sldMkLst>
        <pc:spChg chg="add mod">
          <ac:chgData name="Nguyen Chi Son" userId="606856d02e9d83ac" providerId="LiveId" clId="{B9933BE9-D93C-4302-ABAE-07341CE1953F}" dt="2021-10-21T10:47:16.692" v="2208" actId="20577"/>
          <ac:spMkLst>
            <pc:docMk/>
            <pc:sldMk cId="2862655" sldId="735"/>
            <ac:spMk id="6" creationId="{C46FE161-0675-4130-AC73-7A4EB0898A13}"/>
          </ac:spMkLst>
        </pc:spChg>
        <pc:spChg chg="add mod">
          <ac:chgData name="Nguyen Chi Son" userId="606856d02e9d83ac" providerId="LiveId" clId="{B9933BE9-D93C-4302-ABAE-07341CE1953F}" dt="2021-10-21T10:47:35.042" v="2246" actId="1035"/>
          <ac:spMkLst>
            <pc:docMk/>
            <pc:sldMk cId="2862655" sldId="735"/>
            <ac:spMk id="8" creationId="{00BE6DA2-4C66-4DA0-9432-E2CA5D74107B}"/>
          </ac:spMkLst>
        </pc:spChg>
        <pc:spChg chg="add mod">
          <ac:chgData name="Nguyen Chi Son" userId="606856d02e9d83ac" providerId="LiveId" clId="{B9933BE9-D93C-4302-ABAE-07341CE1953F}" dt="2021-10-21T10:46:48.584" v="1976" actId="1076"/>
          <ac:spMkLst>
            <pc:docMk/>
            <pc:sldMk cId="2862655" sldId="735"/>
            <ac:spMk id="10" creationId="{1B2C6E1D-C5EF-4F05-A2E0-477E1722F2C9}"/>
          </ac:spMkLst>
        </pc:spChg>
        <pc:spChg chg="mod">
          <ac:chgData name="Nguyen Chi Son" userId="606856d02e9d83ac" providerId="LiveId" clId="{B9933BE9-D93C-4302-ABAE-07341CE1953F}" dt="2021-10-21T10:46:31.811" v="1974" actId="20577"/>
          <ac:spMkLst>
            <pc:docMk/>
            <pc:sldMk cId="2862655" sldId="735"/>
            <ac:spMk id="14" creationId="{A530074C-9975-4D4F-AC15-005B11433C74}"/>
          </ac:spMkLst>
        </pc:spChg>
        <pc:spChg chg="mod">
          <ac:chgData name="Nguyen Chi Son" userId="606856d02e9d83ac" providerId="LiveId" clId="{B9933BE9-D93C-4302-ABAE-07341CE1953F}" dt="2021-10-21T10:45:20.634" v="1507" actId="20577"/>
          <ac:spMkLst>
            <pc:docMk/>
            <pc:sldMk cId="2862655" sldId="735"/>
            <ac:spMk id="19" creationId="{9C339D16-68E4-43C4-A62E-D0146138D23B}"/>
          </ac:spMkLst>
        </pc:spChg>
        <pc:picChg chg="add mod">
          <ac:chgData name="Nguyen Chi Son" userId="606856d02e9d83ac" providerId="LiveId" clId="{B9933BE9-D93C-4302-ABAE-07341CE1953F}" dt="2021-10-21T10:46:48.584" v="1976" actId="1076"/>
          <ac:picMkLst>
            <pc:docMk/>
            <pc:sldMk cId="2862655" sldId="735"/>
            <ac:picMk id="7" creationId="{890478F5-109F-442F-B7FD-E9697E0E7015}"/>
          </ac:picMkLst>
        </pc:picChg>
      </pc:sldChg>
      <pc:sldChg chg="delSp modSp add modAnim">
        <pc:chgData name="Nguyen Chi Son" userId="606856d02e9d83ac" providerId="LiveId" clId="{B9933BE9-D93C-4302-ABAE-07341CE1953F}" dt="2021-10-21T10:50:43.742" v="3043" actId="478"/>
        <pc:sldMkLst>
          <pc:docMk/>
          <pc:sldMk cId="2820191260" sldId="736"/>
        </pc:sldMkLst>
        <pc:spChg chg="del">
          <ac:chgData name="Nguyen Chi Son" userId="606856d02e9d83ac" providerId="LiveId" clId="{B9933BE9-D93C-4302-ABAE-07341CE1953F}" dt="2021-10-21T10:50:43.742" v="3043" actId="478"/>
          <ac:spMkLst>
            <pc:docMk/>
            <pc:sldMk cId="2820191260" sldId="736"/>
            <ac:spMk id="6" creationId="{C46FE161-0675-4130-AC73-7A4EB0898A13}"/>
          </ac:spMkLst>
        </pc:spChg>
        <pc:spChg chg="del">
          <ac:chgData name="Nguyen Chi Son" userId="606856d02e9d83ac" providerId="LiveId" clId="{B9933BE9-D93C-4302-ABAE-07341CE1953F}" dt="2021-10-21T10:50:43.742" v="3043" actId="478"/>
          <ac:spMkLst>
            <pc:docMk/>
            <pc:sldMk cId="2820191260" sldId="736"/>
            <ac:spMk id="8" creationId="{00BE6DA2-4C66-4DA0-9432-E2CA5D74107B}"/>
          </ac:spMkLst>
        </pc:spChg>
        <pc:spChg chg="del">
          <ac:chgData name="Nguyen Chi Son" userId="606856d02e9d83ac" providerId="LiveId" clId="{B9933BE9-D93C-4302-ABAE-07341CE1953F}" dt="2021-10-21T10:50:43.742" v="3043" actId="478"/>
          <ac:spMkLst>
            <pc:docMk/>
            <pc:sldMk cId="2820191260" sldId="736"/>
            <ac:spMk id="10" creationId="{1B2C6E1D-C5EF-4F05-A2E0-477E1722F2C9}"/>
          </ac:spMkLst>
        </pc:spChg>
        <pc:spChg chg="mod">
          <ac:chgData name="Nguyen Chi Son" userId="606856d02e9d83ac" providerId="LiveId" clId="{B9933BE9-D93C-4302-ABAE-07341CE1953F}" dt="2021-10-21T10:49:56.579" v="3042" actId="20577"/>
          <ac:spMkLst>
            <pc:docMk/>
            <pc:sldMk cId="2820191260" sldId="736"/>
            <ac:spMk id="14" creationId="{A530074C-9975-4D4F-AC15-005B11433C74}"/>
          </ac:spMkLst>
        </pc:spChg>
        <pc:spChg chg="mod">
          <ac:chgData name="Nguyen Chi Son" userId="606856d02e9d83ac" providerId="LiveId" clId="{B9933BE9-D93C-4302-ABAE-07341CE1953F}" dt="2021-10-21T10:48:34.930" v="2548" actId="20577"/>
          <ac:spMkLst>
            <pc:docMk/>
            <pc:sldMk cId="2820191260" sldId="736"/>
            <ac:spMk id="19" creationId="{9C339D16-68E4-43C4-A62E-D0146138D23B}"/>
          </ac:spMkLst>
        </pc:spChg>
        <pc:picChg chg="del">
          <ac:chgData name="Nguyen Chi Son" userId="606856d02e9d83ac" providerId="LiveId" clId="{B9933BE9-D93C-4302-ABAE-07341CE1953F}" dt="2021-10-21T10:50:43.742" v="3043" actId="478"/>
          <ac:picMkLst>
            <pc:docMk/>
            <pc:sldMk cId="2820191260" sldId="736"/>
            <ac:picMk id="7" creationId="{890478F5-109F-442F-B7FD-E9697E0E7015}"/>
          </ac:picMkLst>
        </pc:picChg>
      </pc:sldChg>
      <pc:sldChg chg="addSp modSp add mod modAnim">
        <pc:chgData name="Nguyen Chi Son" userId="606856d02e9d83ac" providerId="LiveId" clId="{B9933BE9-D93C-4302-ABAE-07341CE1953F}" dt="2021-10-21T12:52:16.685" v="4921"/>
        <pc:sldMkLst>
          <pc:docMk/>
          <pc:sldMk cId="94835632" sldId="737"/>
        </pc:sldMkLst>
        <pc:spChg chg="mod">
          <ac:chgData name="Nguyen Chi Son" userId="606856d02e9d83ac" providerId="LiveId" clId="{B9933BE9-D93C-4302-ABAE-07341CE1953F}" dt="2021-10-21T10:54:41.322" v="4301" actId="20577"/>
          <ac:spMkLst>
            <pc:docMk/>
            <pc:sldMk cId="94835632" sldId="737"/>
            <ac:spMk id="14" creationId="{A530074C-9975-4D4F-AC15-005B11433C74}"/>
          </ac:spMkLst>
        </pc:spChg>
        <pc:spChg chg="mod">
          <ac:chgData name="Nguyen Chi Son" userId="606856d02e9d83ac" providerId="LiveId" clId="{B9933BE9-D93C-4302-ABAE-07341CE1953F}" dt="2021-10-21T10:51:50.253" v="3589" actId="1035"/>
          <ac:spMkLst>
            <pc:docMk/>
            <pc:sldMk cId="94835632" sldId="737"/>
            <ac:spMk id="15" creationId="{EC5263CE-BE2F-44C4-BD89-2666D2873C33}"/>
          </ac:spMkLst>
        </pc:spChg>
        <pc:spChg chg="mod">
          <ac:chgData name="Nguyen Chi Son" userId="606856d02e9d83ac" providerId="LiveId" clId="{B9933BE9-D93C-4302-ABAE-07341CE1953F}" dt="2021-10-21T10:51:42.682" v="3531" actId="20577"/>
          <ac:spMkLst>
            <pc:docMk/>
            <pc:sldMk cId="94835632" sldId="737"/>
            <ac:spMk id="19" creationId="{9C339D16-68E4-43C4-A62E-D0146138D23B}"/>
          </ac:spMkLst>
        </pc:spChg>
        <pc:picChg chg="add mod">
          <ac:chgData name="Nguyen Chi Son" userId="606856d02e9d83ac" providerId="LiveId" clId="{B9933BE9-D93C-4302-ABAE-07341CE1953F}" dt="2021-10-21T10:55:22.756" v="4312" actId="1076"/>
          <ac:picMkLst>
            <pc:docMk/>
            <pc:sldMk cId="94835632" sldId="737"/>
            <ac:picMk id="3" creationId="{305430CC-D8D1-4829-9E4A-312CD889083B}"/>
          </ac:picMkLst>
        </pc:picChg>
        <pc:picChg chg="add mod">
          <ac:chgData name="Nguyen Chi Son" userId="606856d02e9d83ac" providerId="LiveId" clId="{B9933BE9-D93C-4302-ABAE-07341CE1953F}" dt="2021-10-21T10:55:23.956" v="4313" actId="1076"/>
          <ac:picMkLst>
            <pc:docMk/>
            <pc:sldMk cId="94835632" sldId="737"/>
            <ac:picMk id="5" creationId="{788BFE3E-389D-442D-801B-2822038AFD32}"/>
          </ac:picMkLst>
        </pc:picChg>
      </pc:sldChg>
      <pc:sldChg chg="addSp delSp modSp add mod modAnim">
        <pc:chgData name="Nguyen Chi Son" userId="606856d02e9d83ac" providerId="LiveId" clId="{B9933BE9-D93C-4302-ABAE-07341CE1953F}" dt="2021-10-21T12:52:24.994" v="4925"/>
        <pc:sldMkLst>
          <pc:docMk/>
          <pc:sldMk cId="726114726" sldId="738"/>
        </pc:sldMkLst>
        <pc:spChg chg="mod">
          <ac:chgData name="Nguyen Chi Son" userId="606856d02e9d83ac" providerId="LiveId" clId="{B9933BE9-D93C-4302-ABAE-07341CE1953F}" dt="2021-10-21T12:51:07.275" v="4901" actId="20577"/>
          <ac:spMkLst>
            <pc:docMk/>
            <pc:sldMk cId="726114726" sldId="738"/>
            <ac:spMk id="14" creationId="{A530074C-9975-4D4F-AC15-005B11433C74}"/>
          </ac:spMkLst>
        </pc:spChg>
        <pc:spChg chg="mod">
          <ac:chgData name="Nguyen Chi Son" userId="606856d02e9d83ac" providerId="LiveId" clId="{B9933BE9-D93C-4302-ABAE-07341CE1953F}" dt="2021-10-21T12:51:41.890" v="4913" actId="1035"/>
          <ac:spMkLst>
            <pc:docMk/>
            <pc:sldMk cId="726114726" sldId="738"/>
            <ac:spMk id="15" creationId="{EC5263CE-BE2F-44C4-BD89-2666D2873C33}"/>
          </ac:spMkLst>
        </pc:spChg>
        <pc:spChg chg="mod">
          <ac:chgData name="Nguyen Chi Son" userId="606856d02e9d83ac" providerId="LiveId" clId="{B9933BE9-D93C-4302-ABAE-07341CE1953F}" dt="2021-10-21T12:47:45.951" v="4565" actId="20577"/>
          <ac:spMkLst>
            <pc:docMk/>
            <pc:sldMk cId="726114726" sldId="738"/>
            <ac:spMk id="19" creationId="{9C339D16-68E4-43C4-A62E-D0146138D23B}"/>
          </ac:spMkLst>
        </pc:spChg>
        <pc:picChg chg="del">
          <ac:chgData name="Nguyen Chi Son" userId="606856d02e9d83ac" providerId="LiveId" clId="{B9933BE9-D93C-4302-ABAE-07341CE1953F}" dt="2021-10-21T12:47:12.308" v="4315" actId="478"/>
          <ac:picMkLst>
            <pc:docMk/>
            <pc:sldMk cId="726114726" sldId="738"/>
            <ac:picMk id="3" creationId="{305430CC-D8D1-4829-9E4A-312CD889083B}"/>
          </ac:picMkLst>
        </pc:picChg>
        <pc:picChg chg="add del mod">
          <ac:chgData name="Nguyen Chi Son" userId="606856d02e9d83ac" providerId="LiveId" clId="{B9933BE9-D93C-4302-ABAE-07341CE1953F}" dt="2021-10-21T12:50:07.436" v="4570" actId="478"/>
          <ac:picMkLst>
            <pc:docMk/>
            <pc:sldMk cId="726114726" sldId="738"/>
            <ac:picMk id="4" creationId="{EB7977A1-E521-4E1C-A329-29CB3F4C5EB9}"/>
          </ac:picMkLst>
        </pc:picChg>
        <pc:picChg chg="del">
          <ac:chgData name="Nguyen Chi Son" userId="606856d02e9d83ac" providerId="LiveId" clId="{B9933BE9-D93C-4302-ABAE-07341CE1953F}" dt="2021-10-21T12:47:14.064" v="4316" actId="478"/>
          <ac:picMkLst>
            <pc:docMk/>
            <pc:sldMk cId="726114726" sldId="738"/>
            <ac:picMk id="5" creationId="{788BFE3E-389D-442D-801B-2822038AFD32}"/>
          </ac:picMkLst>
        </pc:picChg>
        <pc:picChg chg="add mod">
          <ac:chgData name="Nguyen Chi Son" userId="606856d02e9d83ac" providerId="LiveId" clId="{B9933BE9-D93C-4302-ABAE-07341CE1953F}" dt="2021-10-21T12:51:38.297" v="4904" actId="1076"/>
          <ac:picMkLst>
            <pc:docMk/>
            <pc:sldMk cId="726114726" sldId="738"/>
            <ac:picMk id="7" creationId="{5C78A684-D86B-4842-B652-94C1200BDF46}"/>
          </ac:picMkLst>
        </pc:picChg>
      </pc:sldChg>
    </pc:docChg>
  </pc:docChgLst>
  <pc:docChgLst>
    <pc:chgData name="Nguyen Chi Son" userId="606856d02e9d83ac" providerId="LiveId" clId="{69CE083D-A91A-4AEC-88EA-948C173BD65A}"/>
    <pc:docChg chg="undo custSel addSld delSld modSld">
      <pc:chgData name="Nguyen Chi Son" userId="606856d02e9d83ac" providerId="LiveId" clId="{69CE083D-A91A-4AEC-88EA-948C173BD65A}" dt="2021-09-01T05:39:21.131" v="4256" actId="14100"/>
      <pc:docMkLst>
        <pc:docMk/>
      </pc:docMkLst>
      <pc:sldChg chg="modSp mod">
        <pc:chgData name="Nguyen Chi Son" userId="606856d02e9d83ac" providerId="LiveId" clId="{69CE083D-A91A-4AEC-88EA-948C173BD65A}" dt="2021-09-01T04:27:52.934" v="41" actId="20577"/>
        <pc:sldMkLst>
          <pc:docMk/>
          <pc:sldMk cId="2922349590" sldId="256"/>
        </pc:sldMkLst>
        <pc:spChg chg="mod">
          <ac:chgData name="Nguyen Chi Son" userId="606856d02e9d83ac" providerId="LiveId" clId="{69CE083D-A91A-4AEC-88EA-948C173BD65A}" dt="2021-09-01T04:27:52.934" v="41" actId="20577"/>
          <ac:spMkLst>
            <pc:docMk/>
            <pc:sldMk cId="2922349590" sldId="256"/>
            <ac:spMk id="136" creationId="{C574B640-0199-463F-87CA-8E3956B46E10}"/>
          </ac:spMkLst>
        </pc:spChg>
      </pc:sldChg>
      <pc:sldChg chg="modSp mod">
        <pc:chgData name="Nguyen Chi Son" userId="606856d02e9d83ac" providerId="LiveId" clId="{69CE083D-A91A-4AEC-88EA-948C173BD65A}" dt="2021-09-01T04:28:00.044" v="83" actId="20577"/>
        <pc:sldMkLst>
          <pc:docMk/>
          <pc:sldMk cId="2812505328" sldId="362"/>
        </pc:sldMkLst>
        <pc:spChg chg="mod">
          <ac:chgData name="Nguyen Chi Son" userId="606856d02e9d83ac" providerId="LiveId" clId="{69CE083D-A91A-4AEC-88EA-948C173BD65A}" dt="2021-09-01T04:28:00.044" v="83" actId="20577"/>
          <ac:spMkLst>
            <pc:docMk/>
            <pc:sldMk cId="2812505328" sldId="362"/>
            <ac:spMk id="2" creationId="{DAF08EC2-5D0D-48D9-855C-A59C0E5ED55B}"/>
          </ac:spMkLst>
        </pc:spChg>
      </pc:sldChg>
      <pc:sldChg chg="modSp mod">
        <pc:chgData name="Nguyen Chi Son" userId="606856d02e9d83ac" providerId="LiveId" clId="{69CE083D-A91A-4AEC-88EA-948C173BD65A}" dt="2021-09-01T04:55:08.783" v="1189" actId="20577"/>
        <pc:sldMkLst>
          <pc:docMk/>
          <pc:sldMk cId="3904192345" sldId="502"/>
        </pc:sldMkLst>
        <pc:spChg chg="mod">
          <ac:chgData name="Nguyen Chi Son" userId="606856d02e9d83ac" providerId="LiveId" clId="{69CE083D-A91A-4AEC-88EA-948C173BD65A}" dt="2021-09-01T04:55:08.783" v="1189" actId="20577"/>
          <ac:spMkLst>
            <pc:docMk/>
            <pc:sldMk cId="3904192345" sldId="502"/>
            <ac:spMk id="2" creationId="{DAF08EC2-5D0D-48D9-855C-A59C0E5ED55B}"/>
          </ac:spMkLst>
        </pc:spChg>
      </pc:sldChg>
      <pc:sldChg chg="addSp delSp modSp mod">
        <pc:chgData name="Nguyen Chi Son" userId="606856d02e9d83ac" providerId="LiveId" clId="{69CE083D-A91A-4AEC-88EA-948C173BD65A}" dt="2021-09-01T04:48:42.566" v="967" actId="1076"/>
        <pc:sldMkLst>
          <pc:docMk/>
          <pc:sldMk cId="3298182474" sldId="547"/>
        </pc:sldMkLst>
        <pc:spChg chg="mod">
          <ac:chgData name="Nguyen Chi Son" userId="606856d02e9d83ac" providerId="LiveId" clId="{69CE083D-A91A-4AEC-88EA-948C173BD65A}" dt="2021-09-01T04:28:34.815" v="290" actId="20577"/>
          <ac:spMkLst>
            <pc:docMk/>
            <pc:sldMk cId="3298182474" sldId="547"/>
            <ac:spMk id="2" creationId="{BA8A6260-CA4B-46A9-A06E-C71EE59E6992}"/>
          </ac:spMkLst>
        </pc:spChg>
        <pc:spChg chg="add del mod">
          <ac:chgData name="Nguyen Chi Son" userId="606856d02e9d83ac" providerId="LiveId" clId="{69CE083D-A91A-4AEC-88EA-948C173BD65A}" dt="2021-09-01T04:48:42.566" v="967" actId="1076"/>
          <ac:spMkLst>
            <pc:docMk/>
            <pc:sldMk cId="3298182474" sldId="547"/>
            <ac:spMk id="6" creationId="{B3F8CA32-1402-4A26-97CE-93BF5A5072FC}"/>
          </ac:spMkLst>
        </pc:spChg>
        <pc:spChg chg="add mod">
          <ac:chgData name="Nguyen Chi Son" userId="606856d02e9d83ac" providerId="LiveId" clId="{69CE083D-A91A-4AEC-88EA-948C173BD65A}" dt="2021-09-01T04:47:37.678" v="837" actId="14100"/>
          <ac:spMkLst>
            <pc:docMk/>
            <pc:sldMk cId="3298182474" sldId="547"/>
            <ac:spMk id="21" creationId="{5B1E9942-812A-41D7-930F-3B230D4E3E73}"/>
          </ac:spMkLst>
        </pc:spChg>
        <pc:spChg chg="add mod">
          <ac:chgData name="Nguyen Chi Son" userId="606856d02e9d83ac" providerId="LiveId" clId="{69CE083D-A91A-4AEC-88EA-948C173BD65A}" dt="2021-09-01T04:48:32.520" v="964" actId="1076"/>
          <ac:spMkLst>
            <pc:docMk/>
            <pc:sldMk cId="3298182474" sldId="547"/>
            <ac:spMk id="22" creationId="{1990C08C-B225-479A-999E-092EEBE02639}"/>
          </ac:spMkLst>
        </pc:spChg>
        <pc:picChg chg="del">
          <ac:chgData name="Nguyen Chi Son" userId="606856d02e9d83ac" providerId="LiveId" clId="{69CE083D-A91A-4AEC-88EA-948C173BD65A}" dt="2021-09-01T04:28:02.380" v="84" actId="478"/>
          <ac:picMkLst>
            <pc:docMk/>
            <pc:sldMk cId="3298182474" sldId="547"/>
            <ac:picMk id="4" creationId="{47509A67-6438-4649-B5D8-F5E8A1B3F128}"/>
          </ac:picMkLst>
        </pc:picChg>
        <pc:picChg chg="add del mod">
          <ac:chgData name="Nguyen Chi Son" userId="606856d02e9d83ac" providerId="LiveId" clId="{69CE083D-A91A-4AEC-88EA-948C173BD65A}" dt="2021-09-01T04:32:28.826" v="292"/>
          <ac:picMkLst>
            <pc:docMk/>
            <pc:sldMk cId="3298182474" sldId="547"/>
            <ac:picMk id="5" creationId="{EB87D96D-E0FD-48A9-BE09-51EBFB3189DB}"/>
          </ac:picMkLst>
        </pc:picChg>
        <pc:picChg chg="add del mod">
          <ac:chgData name="Nguyen Chi Son" userId="606856d02e9d83ac" providerId="LiveId" clId="{69CE083D-A91A-4AEC-88EA-948C173BD65A}" dt="2021-09-01T04:37:38.269" v="465" actId="478"/>
          <ac:picMkLst>
            <pc:docMk/>
            <pc:sldMk cId="3298182474" sldId="547"/>
            <ac:picMk id="8" creationId="{ED725C79-8A95-4912-BB86-51EFA9353AE8}"/>
          </ac:picMkLst>
        </pc:picChg>
        <pc:picChg chg="add del mod">
          <ac:chgData name="Nguyen Chi Son" userId="606856d02e9d83ac" providerId="LiveId" clId="{69CE083D-A91A-4AEC-88EA-948C173BD65A}" dt="2021-09-01T04:40:53.745" v="477" actId="478"/>
          <ac:picMkLst>
            <pc:docMk/>
            <pc:sldMk cId="3298182474" sldId="547"/>
            <ac:picMk id="14" creationId="{1050E77F-B7A1-4375-A0FE-CE252FF411F8}"/>
          </ac:picMkLst>
        </pc:picChg>
        <pc:picChg chg="add mod modCrop">
          <ac:chgData name="Nguyen Chi Son" userId="606856d02e9d83ac" providerId="LiveId" clId="{69CE083D-A91A-4AEC-88EA-948C173BD65A}" dt="2021-09-01T04:48:42.566" v="967" actId="1076"/>
          <ac:picMkLst>
            <pc:docMk/>
            <pc:sldMk cId="3298182474" sldId="547"/>
            <ac:picMk id="16" creationId="{44CF574D-D45E-4893-A108-F78E01BD5EB5}"/>
          </ac:picMkLst>
        </pc:picChg>
        <pc:picChg chg="add del mod">
          <ac:chgData name="Nguyen Chi Son" userId="606856d02e9d83ac" providerId="LiveId" clId="{69CE083D-A91A-4AEC-88EA-948C173BD65A}" dt="2021-09-01T04:46:33.965" v="660"/>
          <ac:picMkLst>
            <pc:docMk/>
            <pc:sldMk cId="3298182474" sldId="547"/>
            <ac:picMk id="18" creationId="{7433AEA1-AD2A-4F99-B230-8940B486A5EF}"/>
          </ac:picMkLst>
        </pc:picChg>
        <pc:picChg chg="add mod">
          <ac:chgData name="Nguyen Chi Son" userId="606856d02e9d83ac" providerId="LiveId" clId="{69CE083D-A91A-4AEC-88EA-948C173BD65A}" dt="2021-09-01T04:47:41.334" v="838" actId="1076"/>
          <ac:picMkLst>
            <pc:docMk/>
            <pc:sldMk cId="3298182474" sldId="547"/>
            <ac:picMk id="20" creationId="{6ABC7493-612A-4BC6-9C3C-33C7887D47D0}"/>
          </ac:picMkLst>
        </pc:picChg>
        <pc:cxnChg chg="add del mod">
          <ac:chgData name="Nguyen Chi Son" userId="606856d02e9d83ac" providerId="LiveId" clId="{69CE083D-A91A-4AEC-88EA-948C173BD65A}" dt="2021-09-01T04:37:39.412" v="466" actId="478"/>
          <ac:cxnSpMkLst>
            <pc:docMk/>
            <pc:sldMk cId="3298182474" sldId="547"/>
            <ac:cxnSpMk id="10" creationId="{9330E071-7A57-4EDD-9C4F-B9C882DACD3B}"/>
          </ac:cxnSpMkLst>
        </pc:cxnChg>
        <pc:cxnChg chg="add del mod">
          <ac:chgData name="Nguyen Chi Son" userId="606856d02e9d83ac" providerId="LiveId" clId="{69CE083D-A91A-4AEC-88EA-948C173BD65A}" dt="2021-09-01T04:37:39.412" v="466" actId="478"/>
          <ac:cxnSpMkLst>
            <pc:docMk/>
            <pc:sldMk cId="3298182474" sldId="547"/>
            <ac:cxnSpMk id="11" creationId="{718A73EC-5354-4B4A-A2C5-59E3E8F95001}"/>
          </ac:cxnSpMkLst>
        </pc:cxnChg>
      </pc:sldChg>
      <pc:sldChg chg="addSp delSp modSp mod">
        <pc:chgData name="Nguyen Chi Son" userId="606856d02e9d83ac" providerId="LiveId" clId="{69CE083D-A91A-4AEC-88EA-948C173BD65A}" dt="2021-09-01T05:22:26.844" v="2794" actId="1076"/>
        <pc:sldMkLst>
          <pc:docMk/>
          <pc:sldMk cId="3213348296" sldId="549"/>
        </pc:sldMkLst>
        <pc:spChg chg="mod">
          <ac:chgData name="Nguyen Chi Son" userId="606856d02e9d83ac" providerId="LiveId" clId="{69CE083D-A91A-4AEC-88EA-948C173BD65A}" dt="2021-09-01T05:13:00.358" v="2333" actId="20577"/>
          <ac:spMkLst>
            <pc:docMk/>
            <pc:sldMk cId="3213348296" sldId="549"/>
            <ac:spMk id="9" creationId="{9F4BC261-4781-4DFE-BA2B-77EE6F751C48}"/>
          </ac:spMkLst>
        </pc:spChg>
        <pc:spChg chg="mod">
          <ac:chgData name="Nguyen Chi Son" userId="606856d02e9d83ac" providerId="LiveId" clId="{69CE083D-A91A-4AEC-88EA-948C173BD65A}" dt="2021-09-01T05:21:25.721" v="2769" actId="1076"/>
          <ac:spMkLst>
            <pc:docMk/>
            <pc:sldMk cId="3213348296" sldId="549"/>
            <ac:spMk id="14" creationId="{60E06B87-669F-4D88-B1FC-A5A2F50A8ABF}"/>
          </ac:spMkLst>
        </pc:spChg>
        <pc:spChg chg="del">
          <ac:chgData name="Nguyen Chi Son" userId="606856d02e9d83ac" providerId="LiveId" clId="{69CE083D-A91A-4AEC-88EA-948C173BD65A}" dt="2021-09-01T05:13:05.273" v="2337" actId="478"/>
          <ac:spMkLst>
            <pc:docMk/>
            <pc:sldMk cId="3213348296" sldId="549"/>
            <ac:spMk id="15" creationId="{EE4B5588-1117-4F51-A7A7-0875205D83FE}"/>
          </ac:spMkLst>
        </pc:spChg>
        <pc:spChg chg="add mod">
          <ac:chgData name="Nguyen Chi Son" userId="606856d02e9d83ac" providerId="LiveId" clId="{69CE083D-A91A-4AEC-88EA-948C173BD65A}" dt="2021-09-01T05:22:09.454" v="2787" actId="1076"/>
          <ac:spMkLst>
            <pc:docMk/>
            <pc:sldMk cId="3213348296" sldId="549"/>
            <ac:spMk id="21" creationId="{9FD645BC-F8A3-4D1E-BAED-B29B22FBCEB6}"/>
          </ac:spMkLst>
        </pc:spChg>
        <pc:spChg chg="add mod">
          <ac:chgData name="Nguyen Chi Son" userId="606856d02e9d83ac" providerId="LiveId" clId="{69CE083D-A91A-4AEC-88EA-948C173BD65A}" dt="2021-09-01T05:22:26.844" v="2794" actId="1076"/>
          <ac:spMkLst>
            <pc:docMk/>
            <pc:sldMk cId="3213348296" sldId="549"/>
            <ac:spMk id="22" creationId="{FC15D3CF-C350-4B09-ACFD-8076E233FC6E}"/>
          </ac:spMkLst>
        </pc:spChg>
        <pc:graphicFrameChg chg="del">
          <ac:chgData name="Nguyen Chi Son" userId="606856d02e9d83ac" providerId="LiveId" clId="{69CE083D-A91A-4AEC-88EA-948C173BD65A}" dt="2021-09-01T05:11:50.392" v="1990" actId="478"/>
          <ac:graphicFrameMkLst>
            <pc:docMk/>
            <pc:sldMk cId="3213348296" sldId="549"/>
            <ac:graphicFrameMk id="2" creationId="{17A62E1B-D548-47D9-BC20-C95248EBE291}"/>
          </ac:graphicFrameMkLst>
        </pc:graphicFrameChg>
        <pc:picChg chg="del">
          <ac:chgData name="Nguyen Chi Son" userId="606856d02e9d83ac" providerId="LiveId" clId="{69CE083D-A91A-4AEC-88EA-948C173BD65A}" dt="2021-09-01T05:13:02.999" v="2334" actId="478"/>
          <ac:picMkLst>
            <pc:docMk/>
            <pc:sldMk cId="3213348296" sldId="549"/>
            <ac:picMk id="8" creationId="{07254165-4E84-4D19-97A8-663C980226BE}"/>
          </ac:picMkLst>
        </pc:picChg>
        <pc:picChg chg="add mod">
          <ac:chgData name="Nguyen Chi Son" userId="606856d02e9d83ac" providerId="LiveId" clId="{69CE083D-A91A-4AEC-88EA-948C173BD65A}" dt="2021-09-01T05:21:00.030" v="2742" actId="1037"/>
          <ac:picMkLst>
            <pc:docMk/>
            <pc:sldMk cId="3213348296" sldId="549"/>
            <ac:picMk id="10" creationId="{4E8E3367-3315-4119-9C12-1299811F6490}"/>
          </ac:picMkLst>
        </pc:picChg>
        <pc:picChg chg="del">
          <ac:chgData name="Nguyen Chi Son" userId="606856d02e9d83ac" providerId="LiveId" clId="{69CE083D-A91A-4AEC-88EA-948C173BD65A}" dt="2021-09-01T05:13:03.858" v="2335" actId="478"/>
          <ac:picMkLst>
            <pc:docMk/>
            <pc:sldMk cId="3213348296" sldId="549"/>
            <ac:picMk id="11" creationId="{E987A8AC-2A7D-4B7A-8DD0-ABDD3A74CA20}"/>
          </ac:picMkLst>
        </pc:picChg>
        <pc:picChg chg="del">
          <ac:chgData name="Nguyen Chi Son" userId="606856d02e9d83ac" providerId="LiveId" clId="{69CE083D-A91A-4AEC-88EA-948C173BD65A}" dt="2021-09-01T05:13:04.249" v="2336" actId="478"/>
          <ac:picMkLst>
            <pc:docMk/>
            <pc:sldMk cId="3213348296" sldId="549"/>
            <ac:picMk id="13" creationId="{40E13D61-072E-4F64-889A-C2F858FC3675}"/>
          </ac:picMkLst>
        </pc:picChg>
        <pc:cxnChg chg="add mod">
          <ac:chgData name="Nguyen Chi Son" userId="606856d02e9d83ac" providerId="LiveId" clId="{69CE083D-A91A-4AEC-88EA-948C173BD65A}" dt="2021-09-01T05:21:00.030" v="2742" actId="1037"/>
          <ac:cxnSpMkLst>
            <pc:docMk/>
            <pc:sldMk cId="3213348296" sldId="549"/>
            <ac:cxnSpMk id="4" creationId="{F4E45DAE-725A-4057-B534-B532FAD75DDA}"/>
          </ac:cxnSpMkLst>
        </pc:cxnChg>
        <pc:cxnChg chg="add mod">
          <ac:chgData name="Nguyen Chi Son" userId="606856d02e9d83ac" providerId="LiveId" clId="{69CE083D-A91A-4AEC-88EA-948C173BD65A}" dt="2021-09-01T05:21:00.030" v="2742" actId="1037"/>
          <ac:cxnSpMkLst>
            <pc:docMk/>
            <pc:sldMk cId="3213348296" sldId="549"/>
            <ac:cxnSpMk id="12" creationId="{ED944075-1A98-4690-B239-5B2B3CC3979D}"/>
          </ac:cxnSpMkLst>
        </pc:cxnChg>
        <pc:cxnChg chg="add mod">
          <ac:chgData name="Nguyen Chi Son" userId="606856d02e9d83ac" providerId="LiveId" clId="{69CE083D-A91A-4AEC-88EA-948C173BD65A}" dt="2021-09-01T05:21:00.030" v="2742" actId="1037"/>
          <ac:cxnSpMkLst>
            <pc:docMk/>
            <pc:sldMk cId="3213348296" sldId="549"/>
            <ac:cxnSpMk id="16" creationId="{187292AD-3E44-441F-A2EA-285AF6B0FE24}"/>
          </ac:cxnSpMkLst>
        </pc:cxnChg>
        <pc:cxnChg chg="add mod">
          <ac:chgData name="Nguyen Chi Son" userId="606856d02e9d83ac" providerId="LiveId" clId="{69CE083D-A91A-4AEC-88EA-948C173BD65A}" dt="2021-09-01T05:21:00.030" v="2742" actId="1037"/>
          <ac:cxnSpMkLst>
            <pc:docMk/>
            <pc:sldMk cId="3213348296" sldId="549"/>
            <ac:cxnSpMk id="17" creationId="{01509A22-EA10-42BE-A111-F1E0ECCD2466}"/>
          </ac:cxnSpMkLst>
        </pc:cxnChg>
        <pc:cxnChg chg="add mod">
          <ac:chgData name="Nguyen Chi Son" userId="606856d02e9d83ac" providerId="LiveId" clId="{69CE083D-A91A-4AEC-88EA-948C173BD65A}" dt="2021-09-01T05:21:56.360" v="2778" actId="1076"/>
          <ac:cxnSpMkLst>
            <pc:docMk/>
            <pc:sldMk cId="3213348296" sldId="549"/>
            <ac:cxnSpMk id="18" creationId="{B9B61760-040F-4AF0-98C1-E4A758AE70C4}"/>
          </ac:cxnSpMkLst>
        </pc:cxnChg>
        <pc:cxnChg chg="add mod">
          <ac:chgData name="Nguyen Chi Son" userId="606856d02e9d83ac" providerId="LiveId" clId="{69CE083D-A91A-4AEC-88EA-948C173BD65A}" dt="2021-09-01T05:21:56.360" v="2778" actId="1076"/>
          <ac:cxnSpMkLst>
            <pc:docMk/>
            <pc:sldMk cId="3213348296" sldId="549"/>
            <ac:cxnSpMk id="19" creationId="{C2A9C535-6FAA-48C1-B789-C730034CBF5B}"/>
          </ac:cxnSpMkLst>
        </pc:cxnChg>
        <pc:cxnChg chg="add mod">
          <ac:chgData name="Nguyen Chi Son" userId="606856d02e9d83ac" providerId="LiveId" clId="{69CE083D-A91A-4AEC-88EA-948C173BD65A}" dt="2021-09-01T05:21:56.360" v="2778" actId="1076"/>
          <ac:cxnSpMkLst>
            <pc:docMk/>
            <pc:sldMk cId="3213348296" sldId="549"/>
            <ac:cxnSpMk id="20" creationId="{013DA597-B08D-4CA8-B03F-18BEA51E8F5F}"/>
          </ac:cxnSpMkLst>
        </pc:cxnChg>
      </pc:sldChg>
      <pc:sldChg chg="del">
        <pc:chgData name="Nguyen Chi Son" userId="606856d02e9d83ac" providerId="LiveId" clId="{69CE083D-A91A-4AEC-88EA-948C173BD65A}" dt="2021-09-01T05:23:42.627" v="2795" actId="47"/>
        <pc:sldMkLst>
          <pc:docMk/>
          <pc:sldMk cId="2489206367" sldId="588"/>
        </pc:sldMkLst>
      </pc:sldChg>
      <pc:sldChg chg="addSp delSp modSp mod">
        <pc:chgData name="Nguyen Chi Son" userId="606856d02e9d83ac" providerId="LiveId" clId="{69CE083D-A91A-4AEC-88EA-948C173BD65A}" dt="2021-09-01T05:09:15.004" v="1948" actId="1076"/>
        <pc:sldMkLst>
          <pc:docMk/>
          <pc:sldMk cId="2951639226" sldId="592"/>
        </pc:sldMkLst>
        <pc:spChg chg="mod">
          <ac:chgData name="Nguyen Chi Son" userId="606856d02e9d83ac" providerId="LiveId" clId="{69CE083D-A91A-4AEC-88EA-948C173BD65A}" dt="2021-09-01T04:55:35.532" v="1301" actId="20577"/>
          <ac:spMkLst>
            <pc:docMk/>
            <pc:sldMk cId="2951639226" sldId="592"/>
            <ac:spMk id="9" creationId="{9F4BC261-4781-4DFE-BA2B-77EE6F751C48}"/>
          </ac:spMkLst>
        </pc:spChg>
        <pc:spChg chg="del">
          <ac:chgData name="Nguyen Chi Son" userId="606856d02e9d83ac" providerId="LiveId" clId="{69CE083D-A91A-4AEC-88EA-948C173BD65A}" dt="2021-09-01T05:00:03.203" v="1446" actId="478"/>
          <ac:spMkLst>
            <pc:docMk/>
            <pc:sldMk cId="2951639226" sldId="592"/>
            <ac:spMk id="11" creationId="{79B713A0-B0AA-4990-8520-BDAC1B5902ED}"/>
          </ac:spMkLst>
        </pc:spChg>
        <pc:spChg chg="mod">
          <ac:chgData name="Nguyen Chi Son" userId="606856d02e9d83ac" providerId="LiveId" clId="{69CE083D-A91A-4AEC-88EA-948C173BD65A}" dt="2021-09-01T05:08:49.037" v="1940" actId="1076"/>
          <ac:spMkLst>
            <pc:docMk/>
            <pc:sldMk cId="2951639226" sldId="592"/>
            <ac:spMk id="13" creationId="{6D2DFB58-1EB9-4656-85EA-F3D4AAB8D17D}"/>
          </ac:spMkLst>
        </pc:spChg>
        <pc:spChg chg="add mod">
          <ac:chgData name="Nguyen Chi Son" userId="606856d02e9d83ac" providerId="LiveId" clId="{69CE083D-A91A-4AEC-88EA-948C173BD65A}" dt="2021-09-01T05:09:04.430" v="1944" actId="1076"/>
          <ac:spMkLst>
            <pc:docMk/>
            <pc:sldMk cId="2951639226" sldId="592"/>
            <ac:spMk id="14" creationId="{EA7B24C5-7359-49E6-B944-40457B92B206}"/>
          </ac:spMkLst>
        </pc:spChg>
        <pc:spChg chg="add mod">
          <ac:chgData name="Nguyen Chi Son" userId="606856d02e9d83ac" providerId="LiveId" clId="{69CE083D-A91A-4AEC-88EA-948C173BD65A}" dt="2021-09-01T05:09:04.430" v="1944" actId="1076"/>
          <ac:spMkLst>
            <pc:docMk/>
            <pc:sldMk cId="2951639226" sldId="592"/>
            <ac:spMk id="15" creationId="{AC396071-B616-4E73-9573-E630D0D3B265}"/>
          </ac:spMkLst>
        </pc:spChg>
        <pc:spChg chg="mod">
          <ac:chgData name="Nguyen Chi Son" userId="606856d02e9d83ac" providerId="LiveId" clId="{69CE083D-A91A-4AEC-88EA-948C173BD65A}" dt="2021-09-01T05:09:04.430" v="1944" actId="1076"/>
          <ac:spMkLst>
            <pc:docMk/>
            <pc:sldMk cId="2951639226" sldId="592"/>
            <ac:spMk id="19" creationId="{F29950DC-B3ED-4401-97C0-DAC4A4B93272}"/>
          </ac:spMkLst>
        </pc:spChg>
        <pc:spChg chg="add mod">
          <ac:chgData name="Nguyen Chi Son" userId="606856d02e9d83ac" providerId="LiveId" clId="{69CE083D-A91A-4AEC-88EA-948C173BD65A}" dt="2021-09-01T05:09:15.004" v="1948" actId="1076"/>
          <ac:spMkLst>
            <pc:docMk/>
            <pc:sldMk cId="2951639226" sldId="592"/>
            <ac:spMk id="22" creationId="{9B70231E-81A3-49E8-9FC2-611FABACFA81}"/>
          </ac:spMkLst>
        </pc:spChg>
        <pc:picChg chg="add mod modCrop">
          <ac:chgData name="Nguyen Chi Son" userId="606856d02e9d83ac" providerId="LiveId" clId="{69CE083D-A91A-4AEC-88EA-948C173BD65A}" dt="2021-09-01T05:08:49.037" v="1940" actId="1076"/>
          <ac:picMkLst>
            <pc:docMk/>
            <pc:sldMk cId="2951639226" sldId="592"/>
            <ac:picMk id="3" creationId="{CE7BCD2E-8D13-4F30-8536-E673F1B2577F}"/>
          </ac:picMkLst>
        </pc:picChg>
        <pc:picChg chg="add mod">
          <ac:chgData name="Nguyen Chi Son" userId="606856d02e9d83ac" providerId="LiveId" clId="{69CE083D-A91A-4AEC-88EA-948C173BD65A}" dt="2021-09-01T05:09:04.430" v="1944" actId="1076"/>
          <ac:picMkLst>
            <pc:docMk/>
            <pc:sldMk cId="2951639226" sldId="592"/>
            <ac:picMk id="5" creationId="{1CF0CE51-E2DC-4A9A-A3AD-980262697A57}"/>
          </ac:picMkLst>
        </pc:picChg>
        <pc:picChg chg="del">
          <ac:chgData name="Nguyen Chi Son" userId="606856d02e9d83ac" providerId="LiveId" clId="{69CE083D-A91A-4AEC-88EA-948C173BD65A}" dt="2021-09-01T04:55:11.236" v="1190" actId="478"/>
          <ac:picMkLst>
            <pc:docMk/>
            <pc:sldMk cId="2951639226" sldId="592"/>
            <ac:picMk id="7" creationId="{B5E6B8F5-D545-41C6-AE9D-C0E19C163CDB}"/>
          </ac:picMkLst>
        </pc:picChg>
        <pc:picChg chg="del">
          <ac:chgData name="Nguyen Chi Son" userId="606856d02e9d83ac" providerId="LiveId" clId="{69CE083D-A91A-4AEC-88EA-948C173BD65A}" dt="2021-09-01T04:55:11.783" v="1191" actId="478"/>
          <ac:picMkLst>
            <pc:docMk/>
            <pc:sldMk cId="2951639226" sldId="592"/>
            <ac:picMk id="10" creationId="{F81FB6DF-02B5-49B6-BB1F-F94270D5449E}"/>
          </ac:picMkLst>
        </pc:picChg>
        <pc:picChg chg="del">
          <ac:chgData name="Nguyen Chi Son" userId="606856d02e9d83ac" providerId="LiveId" clId="{69CE083D-A91A-4AEC-88EA-948C173BD65A}" dt="2021-09-01T04:55:12.173" v="1192" actId="478"/>
          <ac:picMkLst>
            <pc:docMk/>
            <pc:sldMk cId="2951639226" sldId="592"/>
            <ac:picMk id="17" creationId="{B5CEA079-2904-45D3-864F-16E0DA6AE6D3}"/>
          </ac:picMkLst>
        </pc:picChg>
        <pc:picChg chg="add mod">
          <ac:chgData name="Nguyen Chi Son" userId="606856d02e9d83ac" providerId="LiveId" clId="{69CE083D-A91A-4AEC-88EA-948C173BD65A}" dt="2021-09-01T05:09:07.518" v="1945" actId="1076"/>
          <ac:picMkLst>
            <pc:docMk/>
            <pc:sldMk cId="2951639226" sldId="592"/>
            <ac:picMk id="21" creationId="{A71EC9E4-11E7-47BF-BA14-D6253B31E9D4}"/>
          </ac:picMkLst>
        </pc:picChg>
        <pc:cxnChg chg="add mod">
          <ac:chgData name="Nguyen Chi Son" userId="606856d02e9d83ac" providerId="LiveId" clId="{69CE083D-A91A-4AEC-88EA-948C173BD65A}" dt="2021-09-01T05:09:04.430" v="1944" actId="1076"/>
          <ac:cxnSpMkLst>
            <pc:docMk/>
            <pc:sldMk cId="2951639226" sldId="592"/>
            <ac:cxnSpMk id="16" creationId="{95C596FD-ACE6-4F76-9290-49C8059ECEDB}"/>
          </ac:cxnSpMkLst>
        </pc:cxnChg>
        <pc:cxnChg chg="add mod">
          <ac:chgData name="Nguyen Chi Son" userId="606856d02e9d83ac" providerId="LiveId" clId="{69CE083D-A91A-4AEC-88EA-948C173BD65A}" dt="2021-09-01T05:09:04.430" v="1944" actId="1076"/>
          <ac:cxnSpMkLst>
            <pc:docMk/>
            <pc:sldMk cId="2951639226" sldId="592"/>
            <ac:cxnSpMk id="18" creationId="{4865D118-6138-4E0B-B5DC-AC614C884FED}"/>
          </ac:cxnSpMkLst>
        </pc:cxnChg>
        <pc:cxnChg chg="add mod">
          <ac:chgData name="Nguyen Chi Son" userId="606856d02e9d83ac" providerId="LiveId" clId="{69CE083D-A91A-4AEC-88EA-948C173BD65A}" dt="2021-09-01T05:09:04.430" v="1944" actId="1076"/>
          <ac:cxnSpMkLst>
            <pc:docMk/>
            <pc:sldMk cId="2951639226" sldId="592"/>
            <ac:cxnSpMk id="20" creationId="{21CEAE5E-DC23-438D-A43E-D6E31F73FDEC}"/>
          </ac:cxnSpMkLst>
        </pc:cxnChg>
      </pc:sldChg>
      <pc:sldChg chg="del">
        <pc:chgData name="Nguyen Chi Son" userId="606856d02e9d83ac" providerId="LiveId" clId="{69CE083D-A91A-4AEC-88EA-948C173BD65A}" dt="2021-09-01T05:11:38.070" v="1949" actId="47"/>
        <pc:sldMkLst>
          <pc:docMk/>
          <pc:sldMk cId="3022789656" sldId="593"/>
        </pc:sldMkLst>
      </pc:sldChg>
      <pc:sldChg chg="modSp mod">
        <pc:chgData name="Nguyen Chi Son" userId="606856d02e9d83ac" providerId="LiveId" clId="{69CE083D-A91A-4AEC-88EA-948C173BD65A}" dt="2021-09-01T05:11:45.434" v="1989" actId="20577"/>
        <pc:sldMkLst>
          <pc:docMk/>
          <pc:sldMk cId="1291980650" sldId="594"/>
        </pc:sldMkLst>
        <pc:spChg chg="mod">
          <ac:chgData name="Nguyen Chi Son" userId="606856d02e9d83ac" providerId="LiveId" clId="{69CE083D-A91A-4AEC-88EA-948C173BD65A}" dt="2021-09-01T05:11:45.434" v="1989" actId="20577"/>
          <ac:spMkLst>
            <pc:docMk/>
            <pc:sldMk cId="1291980650" sldId="594"/>
            <ac:spMk id="2" creationId="{DAF08EC2-5D0D-48D9-855C-A59C0E5ED55B}"/>
          </ac:spMkLst>
        </pc:spChg>
      </pc:sldChg>
      <pc:sldChg chg="del">
        <pc:chgData name="Nguyen Chi Son" userId="606856d02e9d83ac" providerId="LiveId" clId="{69CE083D-A91A-4AEC-88EA-948C173BD65A}" dt="2021-09-01T05:23:43.455" v="2796" actId="47"/>
        <pc:sldMkLst>
          <pc:docMk/>
          <pc:sldMk cId="361782449" sldId="595"/>
        </pc:sldMkLst>
      </pc:sldChg>
      <pc:sldChg chg="addSp delSp modSp mod modAnim">
        <pc:chgData name="Nguyen Chi Son" userId="606856d02e9d83ac" providerId="LiveId" clId="{69CE083D-A91A-4AEC-88EA-948C173BD65A}" dt="2021-09-01T05:38:28.965" v="4245" actId="1035"/>
        <pc:sldMkLst>
          <pc:docMk/>
          <pc:sldMk cId="1953741841" sldId="596"/>
        </pc:sldMkLst>
        <pc:spChg chg="mod">
          <ac:chgData name="Nguyen Chi Son" userId="606856d02e9d83ac" providerId="LiveId" clId="{69CE083D-A91A-4AEC-88EA-948C173BD65A}" dt="2021-09-01T05:25:00.569" v="2969" actId="20577"/>
          <ac:spMkLst>
            <pc:docMk/>
            <pc:sldMk cId="1953741841" sldId="596"/>
            <ac:spMk id="2" creationId="{BA8A6260-CA4B-46A9-A06E-C71EE59E6992}"/>
          </ac:spMkLst>
        </pc:spChg>
        <pc:spChg chg="mod">
          <ac:chgData name="Nguyen Chi Son" userId="606856d02e9d83ac" providerId="LiveId" clId="{69CE083D-A91A-4AEC-88EA-948C173BD65A}" dt="2021-09-01T05:38:28.965" v="4245" actId="1035"/>
          <ac:spMkLst>
            <pc:docMk/>
            <pc:sldMk cId="1953741841" sldId="596"/>
            <ac:spMk id="4" creationId="{0D159DDA-BA49-4E92-817D-8988A85A5610}"/>
          </ac:spMkLst>
        </pc:spChg>
        <pc:spChg chg="mod">
          <ac:chgData name="Nguyen Chi Son" userId="606856d02e9d83ac" providerId="LiveId" clId="{69CE083D-A91A-4AEC-88EA-948C173BD65A}" dt="2021-09-01T05:38:28.965" v="4245" actId="1035"/>
          <ac:spMkLst>
            <pc:docMk/>
            <pc:sldMk cId="1953741841" sldId="596"/>
            <ac:spMk id="5" creationId="{34B18095-2B84-439E-80AD-AC5D4586BEAA}"/>
          </ac:spMkLst>
        </pc:spChg>
        <pc:spChg chg="mod">
          <ac:chgData name="Nguyen Chi Son" userId="606856d02e9d83ac" providerId="LiveId" clId="{69CE083D-A91A-4AEC-88EA-948C173BD65A}" dt="2021-09-01T05:38:28.965" v="4245" actId="1035"/>
          <ac:spMkLst>
            <pc:docMk/>
            <pc:sldMk cId="1953741841" sldId="596"/>
            <ac:spMk id="11" creationId="{BB94417D-BA64-41A3-A335-F1084FC4EAAB}"/>
          </ac:spMkLst>
        </pc:spChg>
        <pc:spChg chg="mod">
          <ac:chgData name="Nguyen Chi Son" userId="606856d02e9d83ac" providerId="LiveId" clId="{69CE083D-A91A-4AEC-88EA-948C173BD65A}" dt="2021-09-01T05:38:28.965" v="4245" actId="1035"/>
          <ac:spMkLst>
            <pc:docMk/>
            <pc:sldMk cId="1953741841" sldId="596"/>
            <ac:spMk id="14" creationId="{47690167-AC03-4A6E-8A65-B47A2BE69ACA}"/>
          </ac:spMkLst>
        </pc:spChg>
        <pc:picChg chg="del">
          <ac:chgData name="Nguyen Chi Son" userId="606856d02e9d83ac" providerId="LiveId" clId="{69CE083D-A91A-4AEC-88EA-948C173BD65A}" dt="2021-09-01T05:23:44.815" v="2797" actId="478"/>
          <ac:picMkLst>
            <pc:docMk/>
            <pc:sldMk cId="1953741841" sldId="596"/>
            <ac:picMk id="6" creationId="{132C6B4C-1510-476A-898C-E58CB016DADD}"/>
          </ac:picMkLst>
        </pc:picChg>
        <pc:picChg chg="add del mod">
          <ac:chgData name="Nguyen Chi Son" userId="606856d02e9d83ac" providerId="LiveId" clId="{69CE083D-A91A-4AEC-88EA-948C173BD65A}" dt="2021-09-01T05:25:28.024" v="2973" actId="478"/>
          <ac:picMkLst>
            <pc:docMk/>
            <pc:sldMk cId="1953741841" sldId="596"/>
            <ac:picMk id="7" creationId="{7FE8F302-0F36-4109-AE48-5DFDAB6034DE}"/>
          </ac:picMkLst>
        </pc:picChg>
        <pc:picChg chg="add mod">
          <ac:chgData name="Nguyen Chi Son" userId="606856d02e9d83ac" providerId="LiveId" clId="{69CE083D-A91A-4AEC-88EA-948C173BD65A}" dt="2021-09-01T05:25:37.693" v="2977" actId="1076"/>
          <ac:picMkLst>
            <pc:docMk/>
            <pc:sldMk cId="1953741841" sldId="596"/>
            <ac:picMk id="9" creationId="{3F727A10-4353-4AE1-8948-DA1301CFFEB4}"/>
          </ac:picMkLst>
        </pc:picChg>
      </pc:sldChg>
      <pc:sldChg chg="addSp delSp modSp add mod modTransition modAnim">
        <pc:chgData name="Nguyen Chi Son" userId="606856d02e9d83ac" providerId="LiveId" clId="{69CE083D-A91A-4AEC-88EA-948C173BD65A}" dt="2021-09-01T05:39:21.131" v="4256" actId="14100"/>
        <pc:sldMkLst>
          <pc:docMk/>
          <pc:sldMk cId="3916721958" sldId="597"/>
        </pc:sldMkLst>
        <pc:spChg chg="del">
          <ac:chgData name="Nguyen Chi Son" userId="606856d02e9d83ac" providerId="LiveId" clId="{69CE083D-A91A-4AEC-88EA-948C173BD65A}" dt="2021-09-01T04:51:55.319" v="969" actId="478"/>
          <ac:spMkLst>
            <pc:docMk/>
            <pc:sldMk cId="3916721958" sldId="597"/>
            <ac:spMk id="6" creationId="{B3F8CA32-1402-4A26-97CE-93BF5A5072FC}"/>
          </ac:spMkLst>
        </pc:spChg>
        <pc:spChg chg="add del mod">
          <ac:chgData name="Nguyen Chi Son" userId="606856d02e9d83ac" providerId="LiveId" clId="{69CE083D-A91A-4AEC-88EA-948C173BD65A}" dt="2021-09-01T04:52:50.446" v="981"/>
          <ac:spMkLst>
            <pc:docMk/>
            <pc:sldMk cId="3916721958" sldId="597"/>
            <ac:spMk id="12" creationId="{12BD5E96-07DD-4995-9422-AB0134D583EC}"/>
          </ac:spMkLst>
        </pc:spChg>
        <pc:spChg chg="add mod">
          <ac:chgData name="Nguyen Chi Son" userId="606856d02e9d83ac" providerId="LiveId" clId="{69CE083D-A91A-4AEC-88EA-948C173BD65A}" dt="2021-09-01T04:53:19.224" v="1115" actId="1076"/>
          <ac:spMkLst>
            <pc:docMk/>
            <pc:sldMk cId="3916721958" sldId="597"/>
            <ac:spMk id="14" creationId="{4B813AF0-0D28-46C9-8C6A-D0DEF442AB31}"/>
          </ac:spMkLst>
        </pc:spChg>
        <pc:spChg chg="del">
          <ac:chgData name="Nguyen Chi Son" userId="606856d02e9d83ac" providerId="LiveId" clId="{69CE083D-A91A-4AEC-88EA-948C173BD65A}" dt="2021-09-01T04:51:55.319" v="969" actId="478"/>
          <ac:spMkLst>
            <pc:docMk/>
            <pc:sldMk cId="3916721958" sldId="597"/>
            <ac:spMk id="21" creationId="{5B1E9942-812A-41D7-930F-3B230D4E3E73}"/>
          </ac:spMkLst>
        </pc:spChg>
        <pc:spChg chg="del">
          <ac:chgData name="Nguyen Chi Son" userId="606856d02e9d83ac" providerId="LiveId" clId="{69CE083D-A91A-4AEC-88EA-948C173BD65A}" dt="2021-09-01T04:51:55.319" v="969" actId="478"/>
          <ac:spMkLst>
            <pc:docMk/>
            <pc:sldMk cId="3916721958" sldId="597"/>
            <ac:spMk id="22" creationId="{1990C08C-B225-479A-999E-092EEBE02639}"/>
          </ac:spMkLst>
        </pc:spChg>
        <pc:picChg chg="add del">
          <ac:chgData name="Nguyen Chi Son" userId="606856d02e9d83ac" providerId="LiveId" clId="{69CE083D-A91A-4AEC-88EA-948C173BD65A}" dt="2021-09-01T04:52:55.116" v="985"/>
          <ac:picMkLst>
            <pc:docMk/>
            <pc:sldMk cId="3916721958" sldId="597"/>
            <ac:picMk id="7" creationId="{4D9C0AEA-3807-4A6A-9F8C-348DCCF6A329}"/>
          </ac:picMkLst>
        </pc:picChg>
        <pc:cxnChg chg="add mod">
          <ac:chgData name="Nguyen Chi Son" userId="606856d02e9d83ac" providerId="LiveId" clId="{69CE083D-A91A-4AEC-88EA-948C173BD65A}" dt="2021-09-01T04:52:20.756" v="976" actId="1076"/>
          <ac:cxnSpMkLst>
            <pc:docMk/>
            <pc:sldMk cId="3916721958" sldId="597"/>
            <ac:cxnSpMk id="4" creationId="{F4DC0B53-8CCA-43D8-BD45-1E775A94F70C}"/>
          </ac:cxnSpMkLst>
        </pc:cxnChg>
        <pc:cxnChg chg="add mod">
          <ac:chgData name="Nguyen Chi Son" userId="606856d02e9d83ac" providerId="LiveId" clId="{69CE083D-A91A-4AEC-88EA-948C173BD65A}" dt="2021-09-01T05:39:21.131" v="4256" actId="14100"/>
          <ac:cxnSpMkLst>
            <pc:docMk/>
            <pc:sldMk cId="3916721958" sldId="597"/>
            <ac:cxnSpMk id="10" creationId="{E841E49A-9000-4F37-B343-66344DCBCCBF}"/>
          </ac:cxnSpMkLst>
        </pc:cxnChg>
        <pc:cxnChg chg="add mod">
          <ac:chgData name="Nguyen Chi Son" userId="606856d02e9d83ac" providerId="LiveId" clId="{69CE083D-A91A-4AEC-88EA-948C173BD65A}" dt="2021-09-01T04:54:08.925" v="1131" actId="1076"/>
          <ac:cxnSpMkLst>
            <pc:docMk/>
            <pc:sldMk cId="3916721958" sldId="597"/>
            <ac:cxnSpMk id="15" creationId="{FCFDAF8F-9B22-4394-A080-0BD34727898F}"/>
          </ac:cxnSpMkLst>
        </pc:cxnChg>
        <pc:cxnChg chg="add mod">
          <ac:chgData name="Nguyen Chi Son" userId="606856d02e9d83ac" providerId="LiveId" clId="{69CE083D-A91A-4AEC-88EA-948C173BD65A}" dt="2021-09-01T04:54:08.925" v="1131" actId="1076"/>
          <ac:cxnSpMkLst>
            <pc:docMk/>
            <pc:sldMk cId="3916721958" sldId="597"/>
            <ac:cxnSpMk id="18" creationId="{5E65E9D6-1616-4751-A778-B5C699796936}"/>
          </ac:cxnSpMkLst>
        </pc:cxnChg>
        <pc:cxnChg chg="add mod">
          <ac:chgData name="Nguyen Chi Son" userId="606856d02e9d83ac" providerId="LiveId" clId="{69CE083D-A91A-4AEC-88EA-948C173BD65A}" dt="2021-09-01T04:54:08.925" v="1131" actId="1076"/>
          <ac:cxnSpMkLst>
            <pc:docMk/>
            <pc:sldMk cId="3916721958" sldId="597"/>
            <ac:cxnSpMk id="23" creationId="{5F0A3FFA-3102-4EC8-B991-0587FD236D7D}"/>
          </ac:cxnSpMkLst>
        </pc:cxnChg>
        <pc:cxnChg chg="add mod">
          <ac:chgData name="Nguyen Chi Son" userId="606856d02e9d83ac" providerId="LiveId" clId="{69CE083D-A91A-4AEC-88EA-948C173BD65A}" dt="2021-09-01T04:54:11.144" v="1132" actId="1076"/>
          <ac:cxnSpMkLst>
            <pc:docMk/>
            <pc:sldMk cId="3916721958" sldId="597"/>
            <ac:cxnSpMk id="24" creationId="{ED20231A-45C6-4D36-82DC-04554BD31F43}"/>
          </ac:cxnSpMkLst>
        </pc:cxnChg>
      </pc:sldChg>
      <pc:sldChg chg="addSp delSp modSp add mod modAnim">
        <pc:chgData name="Nguyen Chi Son" userId="606856d02e9d83ac" providerId="LiveId" clId="{69CE083D-A91A-4AEC-88EA-948C173BD65A}" dt="2021-09-01T05:38:33.905" v="4246"/>
        <pc:sldMkLst>
          <pc:docMk/>
          <pc:sldMk cId="3670058632" sldId="598"/>
        </pc:sldMkLst>
        <pc:spChg chg="mod">
          <ac:chgData name="Nguyen Chi Son" userId="606856d02e9d83ac" providerId="LiveId" clId="{69CE083D-A91A-4AEC-88EA-948C173BD65A}" dt="2021-09-01T05:27:21.714" v="3485" actId="20577"/>
          <ac:spMkLst>
            <pc:docMk/>
            <pc:sldMk cId="3670058632" sldId="598"/>
            <ac:spMk id="2" creationId="{BA8A6260-CA4B-46A9-A06E-C71EE59E6992}"/>
          </ac:spMkLst>
        </pc:spChg>
        <pc:spChg chg="mod">
          <ac:chgData name="Nguyen Chi Son" userId="606856d02e9d83ac" providerId="LiveId" clId="{69CE083D-A91A-4AEC-88EA-948C173BD65A}" dt="2021-09-01T05:28:26.002" v="3803" actId="1036"/>
          <ac:spMkLst>
            <pc:docMk/>
            <pc:sldMk cId="3670058632" sldId="598"/>
            <ac:spMk id="4" creationId="{0D159DDA-BA49-4E92-817D-8988A85A5610}"/>
          </ac:spMkLst>
        </pc:spChg>
        <pc:spChg chg="mod">
          <ac:chgData name="Nguyen Chi Son" userId="606856d02e9d83ac" providerId="LiveId" clId="{69CE083D-A91A-4AEC-88EA-948C173BD65A}" dt="2021-09-01T05:28:38.314" v="3883" actId="1035"/>
          <ac:spMkLst>
            <pc:docMk/>
            <pc:sldMk cId="3670058632" sldId="598"/>
            <ac:spMk id="5" creationId="{34B18095-2B84-439E-80AD-AC5D4586BEAA}"/>
          </ac:spMkLst>
        </pc:spChg>
        <pc:spChg chg="mod">
          <ac:chgData name="Nguyen Chi Son" userId="606856d02e9d83ac" providerId="LiveId" clId="{69CE083D-A91A-4AEC-88EA-948C173BD65A}" dt="2021-09-01T05:28:34.267" v="3874" actId="20577"/>
          <ac:spMkLst>
            <pc:docMk/>
            <pc:sldMk cId="3670058632" sldId="598"/>
            <ac:spMk id="11" creationId="{BB94417D-BA64-41A3-A335-F1084FC4EAAB}"/>
          </ac:spMkLst>
        </pc:spChg>
        <pc:spChg chg="mod">
          <ac:chgData name="Nguyen Chi Son" userId="606856d02e9d83ac" providerId="LiveId" clId="{69CE083D-A91A-4AEC-88EA-948C173BD65A}" dt="2021-09-01T05:28:38.314" v="3883" actId="1035"/>
          <ac:spMkLst>
            <pc:docMk/>
            <pc:sldMk cId="3670058632" sldId="598"/>
            <ac:spMk id="14" creationId="{47690167-AC03-4A6E-8A65-B47A2BE69ACA}"/>
          </ac:spMkLst>
        </pc:spChg>
        <pc:picChg chg="add mod">
          <ac:chgData name="Nguyen Chi Son" userId="606856d02e9d83ac" providerId="LiveId" clId="{69CE083D-A91A-4AEC-88EA-948C173BD65A}" dt="2021-09-01T05:28:22.190" v="3794" actId="1076"/>
          <ac:picMkLst>
            <pc:docMk/>
            <pc:sldMk cId="3670058632" sldId="598"/>
            <ac:picMk id="6" creationId="{91DE545C-C841-4FA8-A2A0-1109DD313917}"/>
          </ac:picMkLst>
        </pc:picChg>
        <pc:picChg chg="del">
          <ac:chgData name="Nguyen Chi Son" userId="606856d02e9d83ac" providerId="LiveId" clId="{69CE083D-A91A-4AEC-88EA-948C173BD65A}" dt="2021-09-01T05:27:07.484" v="3354" actId="478"/>
          <ac:picMkLst>
            <pc:docMk/>
            <pc:sldMk cId="3670058632" sldId="598"/>
            <ac:picMk id="9" creationId="{3F727A10-4353-4AE1-8948-DA1301CFFEB4}"/>
          </ac:picMkLst>
        </pc:picChg>
      </pc:sldChg>
      <pc:sldChg chg="addSp delSp modSp add mod delAnim modAnim">
        <pc:chgData name="Nguyen Chi Son" userId="606856d02e9d83ac" providerId="LiveId" clId="{69CE083D-A91A-4AEC-88EA-948C173BD65A}" dt="2021-09-01T05:39:01.355" v="4254"/>
        <pc:sldMkLst>
          <pc:docMk/>
          <pc:sldMk cId="2490626851" sldId="599"/>
        </pc:sldMkLst>
        <pc:spChg chg="mod">
          <ac:chgData name="Nguyen Chi Son" userId="606856d02e9d83ac" providerId="LiveId" clId="{69CE083D-A91A-4AEC-88EA-948C173BD65A}" dt="2021-09-01T05:36:38.996" v="4217" actId="20577"/>
          <ac:spMkLst>
            <pc:docMk/>
            <pc:sldMk cId="2490626851" sldId="599"/>
            <ac:spMk id="2" creationId="{BA8A6260-CA4B-46A9-A06E-C71EE59E6992}"/>
          </ac:spMkLst>
        </pc:spChg>
        <pc:spChg chg="mod">
          <ac:chgData name="Nguyen Chi Son" userId="606856d02e9d83ac" providerId="LiveId" clId="{69CE083D-A91A-4AEC-88EA-948C173BD65A}" dt="2021-09-01T05:36:17.957" v="4203" actId="1035"/>
          <ac:spMkLst>
            <pc:docMk/>
            <pc:sldMk cId="2490626851" sldId="599"/>
            <ac:spMk id="4" creationId="{0D159DDA-BA49-4E92-817D-8988A85A5610}"/>
          </ac:spMkLst>
        </pc:spChg>
        <pc:spChg chg="mod">
          <ac:chgData name="Nguyen Chi Son" userId="606856d02e9d83ac" providerId="LiveId" clId="{69CE083D-A91A-4AEC-88EA-948C173BD65A}" dt="2021-09-01T05:36:17.957" v="4203" actId="1035"/>
          <ac:spMkLst>
            <pc:docMk/>
            <pc:sldMk cId="2490626851" sldId="599"/>
            <ac:spMk id="5" creationId="{34B18095-2B84-439E-80AD-AC5D4586BEAA}"/>
          </ac:spMkLst>
        </pc:spChg>
        <pc:spChg chg="add del mod">
          <ac:chgData name="Nguyen Chi Son" userId="606856d02e9d83ac" providerId="LiveId" clId="{69CE083D-A91A-4AEC-88EA-948C173BD65A}" dt="2021-09-01T05:32:20.364" v="4027"/>
          <ac:spMkLst>
            <pc:docMk/>
            <pc:sldMk cId="2490626851" sldId="599"/>
            <ac:spMk id="8" creationId="{C0B323E0-8538-42DA-B81B-60C87E7E6B67}"/>
          </ac:spMkLst>
        </pc:spChg>
        <pc:spChg chg="add del mod">
          <ac:chgData name="Nguyen Chi Son" userId="606856d02e9d83ac" providerId="LiveId" clId="{69CE083D-A91A-4AEC-88EA-948C173BD65A}" dt="2021-09-01T05:32:20.364" v="4027"/>
          <ac:spMkLst>
            <pc:docMk/>
            <pc:sldMk cId="2490626851" sldId="599"/>
            <ac:spMk id="9" creationId="{370D859C-EB49-4D42-92EA-DF1522700176}"/>
          </ac:spMkLst>
        </pc:spChg>
        <pc:spChg chg="mod">
          <ac:chgData name="Nguyen Chi Son" userId="606856d02e9d83ac" providerId="LiveId" clId="{69CE083D-A91A-4AEC-88EA-948C173BD65A}" dt="2021-09-01T05:36:17.957" v="4203" actId="1035"/>
          <ac:spMkLst>
            <pc:docMk/>
            <pc:sldMk cId="2490626851" sldId="599"/>
            <ac:spMk id="11" creationId="{BB94417D-BA64-41A3-A335-F1084FC4EAAB}"/>
          </ac:spMkLst>
        </pc:spChg>
        <pc:spChg chg="add del mod">
          <ac:chgData name="Nguyen Chi Son" userId="606856d02e9d83ac" providerId="LiveId" clId="{69CE083D-A91A-4AEC-88EA-948C173BD65A}" dt="2021-09-01T05:32:20.364" v="4027"/>
          <ac:spMkLst>
            <pc:docMk/>
            <pc:sldMk cId="2490626851" sldId="599"/>
            <ac:spMk id="13" creationId="{B52680E5-EEC2-424F-BDCB-3FC094BE4E9C}"/>
          </ac:spMkLst>
        </pc:spChg>
        <pc:spChg chg="del">
          <ac:chgData name="Nguyen Chi Son" userId="606856d02e9d83ac" providerId="LiveId" clId="{69CE083D-A91A-4AEC-88EA-948C173BD65A}" dt="2021-09-01T05:35:17.134" v="4045" actId="478"/>
          <ac:spMkLst>
            <pc:docMk/>
            <pc:sldMk cId="2490626851" sldId="599"/>
            <ac:spMk id="14" creationId="{47690167-AC03-4A6E-8A65-B47A2BE69ACA}"/>
          </ac:spMkLst>
        </pc:spChg>
        <pc:spChg chg="add del mod">
          <ac:chgData name="Nguyen Chi Son" userId="606856d02e9d83ac" providerId="LiveId" clId="{69CE083D-A91A-4AEC-88EA-948C173BD65A}" dt="2021-09-01T05:32:20.364" v="4027"/>
          <ac:spMkLst>
            <pc:docMk/>
            <pc:sldMk cId="2490626851" sldId="599"/>
            <ac:spMk id="15" creationId="{5BD662E8-39D7-4E08-BCB5-900BCCD4219B}"/>
          </ac:spMkLst>
        </pc:spChg>
        <pc:spChg chg="mod">
          <ac:chgData name="Nguyen Chi Son" userId="606856d02e9d83ac" providerId="LiveId" clId="{69CE083D-A91A-4AEC-88EA-948C173BD65A}" dt="2021-09-01T05:31:52.448" v="4026"/>
          <ac:spMkLst>
            <pc:docMk/>
            <pc:sldMk cId="2490626851" sldId="599"/>
            <ac:spMk id="17" creationId="{D4F214C0-C2B4-4F69-B81F-7C4FB3ECDC4F}"/>
          </ac:spMkLst>
        </pc:spChg>
        <pc:spChg chg="add del mod">
          <ac:chgData name="Nguyen Chi Son" userId="606856d02e9d83ac" providerId="LiveId" clId="{69CE083D-A91A-4AEC-88EA-948C173BD65A}" dt="2021-09-01T05:32:20.364" v="4027"/>
          <ac:spMkLst>
            <pc:docMk/>
            <pc:sldMk cId="2490626851" sldId="599"/>
            <ac:spMk id="24" creationId="{EB4C1824-3644-4AD3-95A1-6310B43A8258}"/>
          </ac:spMkLst>
        </pc:spChg>
        <pc:spChg chg="add del mod">
          <ac:chgData name="Nguyen Chi Son" userId="606856d02e9d83ac" providerId="LiveId" clId="{69CE083D-A91A-4AEC-88EA-948C173BD65A}" dt="2021-09-01T05:32:20.364" v="4027"/>
          <ac:spMkLst>
            <pc:docMk/>
            <pc:sldMk cId="2490626851" sldId="599"/>
            <ac:spMk id="26" creationId="{48573D8A-3235-4108-AC8E-F5CE099AC5DC}"/>
          </ac:spMkLst>
        </pc:spChg>
        <pc:spChg chg="add del mod">
          <ac:chgData name="Nguyen Chi Son" userId="606856d02e9d83ac" providerId="LiveId" clId="{69CE083D-A91A-4AEC-88EA-948C173BD65A}" dt="2021-09-01T05:32:20.364" v="4027"/>
          <ac:spMkLst>
            <pc:docMk/>
            <pc:sldMk cId="2490626851" sldId="599"/>
            <ac:spMk id="28" creationId="{FA098841-3293-4988-9D94-034FDA7B1269}"/>
          </ac:spMkLst>
        </pc:spChg>
        <pc:spChg chg="add del mod">
          <ac:chgData name="Nguyen Chi Son" userId="606856d02e9d83ac" providerId="LiveId" clId="{69CE083D-A91A-4AEC-88EA-948C173BD65A}" dt="2021-09-01T05:32:20.364" v="4027"/>
          <ac:spMkLst>
            <pc:docMk/>
            <pc:sldMk cId="2490626851" sldId="599"/>
            <ac:spMk id="30" creationId="{51B5F449-2593-4091-B6F3-868219ED8281}"/>
          </ac:spMkLst>
        </pc:spChg>
        <pc:spChg chg="mod">
          <ac:chgData name="Nguyen Chi Son" userId="606856d02e9d83ac" providerId="LiveId" clId="{69CE083D-A91A-4AEC-88EA-948C173BD65A}" dt="2021-09-01T05:34:39.768" v="4039"/>
          <ac:spMkLst>
            <pc:docMk/>
            <pc:sldMk cId="2490626851" sldId="599"/>
            <ac:spMk id="34" creationId="{FD195ACB-A035-4792-80C0-517AA1EC9A29}"/>
          </ac:spMkLst>
        </pc:spChg>
        <pc:spChg chg="mod">
          <ac:chgData name="Nguyen Chi Son" userId="606856d02e9d83ac" providerId="LiveId" clId="{69CE083D-A91A-4AEC-88EA-948C173BD65A}" dt="2021-09-01T05:34:39.768" v="4039"/>
          <ac:spMkLst>
            <pc:docMk/>
            <pc:sldMk cId="2490626851" sldId="599"/>
            <ac:spMk id="35" creationId="{954FFAB8-A28E-4E13-9A6A-97C134AE73C6}"/>
          </ac:spMkLst>
        </pc:spChg>
        <pc:spChg chg="mod">
          <ac:chgData name="Nguyen Chi Son" userId="606856d02e9d83ac" providerId="LiveId" clId="{69CE083D-A91A-4AEC-88EA-948C173BD65A}" dt="2021-09-01T05:34:39.768" v="4039"/>
          <ac:spMkLst>
            <pc:docMk/>
            <pc:sldMk cId="2490626851" sldId="599"/>
            <ac:spMk id="38" creationId="{37C44B65-3046-45F4-B25C-F9D7B9BF5DA3}"/>
          </ac:spMkLst>
        </pc:spChg>
        <pc:spChg chg="mod">
          <ac:chgData name="Nguyen Chi Son" userId="606856d02e9d83ac" providerId="LiveId" clId="{69CE083D-A91A-4AEC-88EA-948C173BD65A}" dt="2021-09-01T05:34:39.768" v="4039"/>
          <ac:spMkLst>
            <pc:docMk/>
            <pc:sldMk cId="2490626851" sldId="599"/>
            <ac:spMk id="41" creationId="{70D028D0-1104-4622-B577-9A72D1455EF9}"/>
          </ac:spMkLst>
        </pc:spChg>
        <pc:spChg chg="mod">
          <ac:chgData name="Nguyen Chi Son" userId="606856d02e9d83ac" providerId="LiveId" clId="{69CE083D-A91A-4AEC-88EA-948C173BD65A}" dt="2021-09-01T05:34:39.768" v="4039"/>
          <ac:spMkLst>
            <pc:docMk/>
            <pc:sldMk cId="2490626851" sldId="599"/>
            <ac:spMk id="43" creationId="{7786577D-F716-47B7-826F-497774A5E0CD}"/>
          </ac:spMkLst>
        </pc:spChg>
        <pc:spChg chg="mod">
          <ac:chgData name="Nguyen Chi Son" userId="606856d02e9d83ac" providerId="LiveId" clId="{69CE083D-A91A-4AEC-88EA-948C173BD65A}" dt="2021-09-01T05:34:39.768" v="4039"/>
          <ac:spMkLst>
            <pc:docMk/>
            <pc:sldMk cId="2490626851" sldId="599"/>
            <ac:spMk id="45" creationId="{177378EA-122D-4ADB-98DE-EFFC9753B5DF}"/>
          </ac:spMkLst>
        </pc:spChg>
        <pc:spChg chg="mod">
          <ac:chgData name="Nguyen Chi Son" userId="606856d02e9d83ac" providerId="LiveId" clId="{69CE083D-A91A-4AEC-88EA-948C173BD65A}" dt="2021-09-01T05:35:06.352" v="4042"/>
          <ac:spMkLst>
            <pc:docMk/>
            <pc:sldMk cId="2490626851" sldId="599"/>
            <ac:spMk id="50" creationId="{DEDFDA84-C6E9-431F-A213-F5C1D47D02DC}"/>
          </ac:spMkLst>
        </pc:spChg>
        <pc:spChg chg="mod">
          <ac:chgData name="Nguyen Chi Son" userId="606856d02e9d83ac" providerId="LiveId" clId="{69CE083D-A91A-4AEC-88EA-948C173BD65A}" dt="2021-09-01T05:35:06.352" v="4042"/>
          <ac:spMkLst>
            <pc:docMk/>
            <pc:sldMk cId="2490626851" sldId="599"/>
            <ac:spMk id="51" creationId="{91EC4AAD-9D09-4A4E-91E6-83F3D215E0E7}"/>
          </ac:spMkLst>
        </pc:spChg>
        <pc:spChg chg="mod">
          <ac:chgData name="Nguyen Chi Son" userId="606856d02e9d83ac" providerId="LiveId" clId="{69CE083D-A91A-4AEC-88EA-948C173BD65A}" dt="2021-09-01T05:35:06.352" v="4042"/>
          <ac:spMkLst>
            <pc:docMk/>
            <pc:sldMk cId="2490626851" sldId="599"/>
            <ac:spMk id="54" creationId="{DB6BF547-1D93-444A-9225-052D7744EFCB}"/>
          </ac:spMkLst>
        </pc:spChg>
        <pc:spChg chg="mod">
          <ac:chgData name="Nguyen Chi Son" userId="606856d02e9d83ac" providerId="LiveId" clId="{69CE083D-A91A-4AEC-88EA-948C173BD65A}" dt="2021-09-01T05:35:06.352" v="4042"/>
          <ac:spMkLst>
            <pc:docMk/>
            <pc:sldMk cId="2490626851" sldId="599"/>
            <ac:spMk id="55" creationId="{B4174582-DF03-4480-B069-D55B14E1D71C}"/>
          </ac:spMkLst>
        </pc:spChg>
        <pc:spChg chg="mod">
          <ac:chgData name="Nguyen Chi Son" userId="606856d02e9d83ac" providerId="LiveId" clId="{69CE083D-A91A-4AEC-88EA-948C173BD65A}" dt="2021-09-01T05:35:06.352" v="4042"/>
          <ac:spMkLst>
            <pc:docMk/>
            <pc:sldMk cId="2490626851" sldId="599"/>
            <ac:spMk id="58" creationId="{8D8EED7E-0D08-4B42-8C05-65F63344EAA2}"/>
          </ac:spMkLst>
        </pc:spChg>
        <pc:spChg chg="mod">
          <ac:chgData name="Nguyen Chi Son" userId="606856d02e9d83ac" providerId="LiveId" clId="{69CE083D-A91A-4AEC-88EA-948C173BD65A}" dt="2021-09-01T05:35:06.352" v="4042"/>
          <ac:spMkLst>
            <pc:docMk/>
            <pc:sldMk cId="2490626851" sldId="599"/>
            <ac:spMk id="59" creationId="{A68E91C2-C652-4BF7-8DDE-908877DBD92B}"/>
          </ac:spMkLst>
        </pc:spChg>
        <pc:spChg chg="mod">
          <ac:chgData name="Nguyen Chi Son" userId="606856d02e9d83ac" providerId="LiveId" clId="{69CE083D-A91A-4AEC-88EA-948C173BD65A}" dt="2021-09-01T05:35:06.352" v="4042"/>
          <ac:spMkLst>
            <pc:docMk/>
            <pc:sldMk cId="2490626851" sldId="599"/>
            <ac:spMk id="61" creationId="{578C8982-320F-4A5C-B09C-92C75EB67D34}"/>
          </ac:spMkLst>
        </pc:spChg>
        <pc:spChg chg="mod">
          <ac:chgData name="Nguyen Chi Son" userId="606856d02e9d83ac" providerId="LiveId" clId="{69CE083D-A91A-4AEC-88EA-948C173BD65A}" dt="2021-09-01T05:35:06.352" v="4042"/>
          <ac:spMkLst>
            <pc:docMk/>
            <pc:sldMk cId="2490626851" sldId="599"/>
            <ac:spMk id="63" creationId="{3497AEAF-4E36-47D5-A561-7C01B147C21A}"/>
          </ac:spMkLst>
        </pc:spChg>
        <pc:grpChg chg="add del mod">
          <ac:chgData name="Nguyen Chi Son" userId="606856d02e9d83ac" providerId="LiveId" clId="{69CE083D-A91A-4AEC-88EA-948C173BD65A}" dt="2021-09-01T05:32:20.364" v="4027"/>
          <ac:grpSpMkLst>
            <pc:docMk/>
            <pc:sldMk cId="2490626851" sldId="599"/>
            <ac:grpSpMk id="16" creationId="{62679347-9223-4120-ADCF-DE83511E83A1}"/>
          </ac:grpSpMkLst>
        </pc:grpChg>
        <pc:grpChg chg="mod">
          <ac:chgData name="Nguyen Chi Son" userId="606856d02e9d83ac" providerId="LiveId" clId="{69CE083D-A91A-4AEC-88EA-948C173BD65A}" dt="2021-09-01T05:31:52.448" v="4026"/>
          <ac:grpSpMkLst>
            <pc:docMk/>
            <pc:sldMk cId="2490626851" sldId="599"/>
            <ac:grpSpMk id="18" creationId="{C2182F84-0AA6-4149-B1A2-B7612FD7BB14}"/>
          </ac:grpSpMkLst>
        </pc:grpChg>
        <pc:grpChg chg="add mod">
          <ac:chgData name="Nguyen Chi Son" userId="606856d02e9d83ac" providerId="LiveId" clId="{69CE083D-A91A-4AEC-88EA-948C173BD65A}" dt="2021-09-01T05:38:46.918" v="4249" actId="1076"/>
          <ac:grpSpMkLst>
            <pc:docMk/>
            <pc:sldMk cId="2490626851" sldId="599"/>
            <ac:grpSpMk id="33" creationId="{124A7A00-D188-44F4-BC7D-1085D96BF499}"/>
          </ac:grpSpMkLst>
        </pc:grpChg>
        <pc:grpChg chg="add mod">
          <ac:chgData name="Nguyen Chi Son" userId="606856d02e9d83ac" providerId="LiveId" clId="{69CE083D-A91A-4AEC-88EA-948C173BD65A}" dt="2021-09-01T05:37:06.456" v="4224" actId="1076"/>
          <ac:grpSpMkLst>
            <pc:docMk/>
            <pc:sldMk cId="2490626851" sldId="599"/>
            <ac:grpSpMk id="36" creationId="{3CE4C619-A0B5-44DC-817E-D5D6D66B20B8}"/>
          </ac:grpSpMkLst>
        </pc:grpChg>
        <pc:grpChg chg="add mod">
          <ac:chgData name="Nguyen Chi Son" userId="606856d02e9d83ac" providerId="LiveId" clId="{69CE083D-A91A-4AEC-88EA-948C173BD65A}" dt="2021-09-01T05:37:11.092" v="4225" actId="1076"/>
          <ac:grpSpMkLst>
            <pc:docMk/>
            <pc:sldMk cId="2490626851" sldId="599"/>
            <ac:grpSpMk id="42" creationId="{0311D5C0-7266-4FF2-BAAF-0109185AFC7D}"/>
          </ac:grpSpMkLst>
        </pc:grpChg>
        <pc:grpChg chg="mod">
          <ac:chgData name="Nguyen Chi Son" userId="606856d02e9d83ac" providerId="LiveId" clId="{69CE083D-A91A-4AEC-88EA-948C173BD65A}" dt="2021-09-01T05:34:39.768" v="4039"/>
          <ac:grpSpMkLst>
            <pc:docMk/>
            <pc:sldMk cId="2490626851" sldId="599"/>
            <ac:grpSpMk id="44" creationId="{15F02E2C-0153-4E34-A482-BF4D7B610794}"/>
          </ac:grpSpMkLst>
        </pc:grpChg>
        <pc:grpChg chg="add mod">
          <ac:chgData name="Nguyen Chi Son" userId="606856d02e9d83ac" providerId="LiveId" clId="{69CE083D-A91A-4AEC-88EA-948C173BD65A}" dt="2021-09-01T05:37:03.145" v="4223" actId="1076"/>
          <ac:grpSpMkLst>
            <pc:docMk/>
            <pc:sldMk cId="2490626851" sldId="599"/>
            <ac:grpSpMk id="49" creationId="{B2F06E37-28A9-42E3-8F67-5863AB546483}"/>
          </ac:grpSpMkLst>
        </pc:grpChg>
        <pc:grpChg chg="add mod">
          <ac:chgData name="Nguyen Chi Son" userId="606856d02e9d83ac" providerId="LiveId" clId="{69CE083D-A91A-4AEC-88EA-948C173BD65A}" dt="2021-09-01T05:37:03.145" v="4223" actId="1076"/>
          <ac:grpSpMkLst>
            <pc:docMk/>
            <pc:sldMk cId="2490626851" sldId="599"/>
            <ac:grpSpMk id="52" creationId="{51FCA9B5-0E06-43DD-8175-F1F9FEE3A956}"/>
          </ac:grpSpMkLst>
        </pc:grpChg>
        <pc:grpChg chg="add del mod">
          <ac:chgData name="Nguyen Chi Son" userId="606856d02e9d83ac" providerId="LiveId" clId="{69CE083D-A91A-4AEC-88EA-948C173BD65A}" dt="2021-09-01T05:36:47.130" v="4219" actId="478"/>
          <ac:grpSpMkLst>
            <pc:docMk/>
            <pc:sldMk cId="2490626851" sldId="599"/>
            <ac:grpSpMk id="60" creationId="{41C86124-B0BA-4918-9CD6-4D721089B189}"/>
          </ac:grpSpMkLst>
        </pc:grpChg>
        <pc:grpChg chg="mod">
          <ac:chgData name="Nguyen Chi Son" userId="606856d02e9d83ac" providerId="LiveId" clId="{69CE083D-A91A-4AEC-88EA-948C173BD65A}" dt="2021-09-01T05:35:06.352" v="4042"/>
          <ac:grpSpMkLst>
            <pc:docMk/>
            <pc:sldMk cId="2490626851" sldId="599"/>
            <ac:grpSpMk id="62" creationId="{17B4B234-C4EA-40D9-914D-D544B2FAF0E5}"/>
          </ac:grpSpMkLst>
        </pc:grpChg>
        <pc:graphicFrameChg chg="add del mod">
          <ac:chgData name="Nguyen Chi Son" userId="606856d02e9d83ac" providerId="LiveId" clId="{69CE083D-A91A-4AEC-88EA-948C173BD65A}" dt="2021-09-01T05:32:20.364" v="4027"/>
          <ac:graphicFrameMkLst>
            <pc:docMk/>
            <pc:sldMk cId="2490626851" sldId="599"/>
            <ac:graphicFrameMk id="12" creationId="{1D11C866-E700-4FEA-BFEF-40D4F4F26AE8}"/>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1" creationId="{1C9AAA54-F72F-408B-A01B-8DEE02DAE3E4}"/>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2" creationId="{AB78DEBF-A471-4B69-9669-7B0AAED60DC2}"/>
          </ac:graphicFrameMkLst>
        </pc:graphicFrameChg>
        <pc:graphicFrameChg chg="del mod">
          <ac:chgData name="Nguyen Chi Son" userId="606856d02e9d83ac" providerId="LiveId" clId="{69CE083D-A91A-4AEC-88EA-948C173BD65A}" dt="2021-09-01T05:34:46.799" v="4041" actId="478"/>
          <ac:graphicFrameMkLst>
            <pc:docMk/>
            <pc:sldMk cId="2490626851" sldId="599"/>
            <ac:graphicFrameMk id="40" creationId="{6DADACAE-9420-46B7-9051-8FD4C2A34653}"/>
          </ac:graphicFrameMkLst>
        </pc:graphicFrameChg>
        <pc:graphicFrameChg chg="del mod">
          <ac:chgData name="Nguyen Chi Son" userId="606856d02e9d83ac" providerId="LiveId" clId="{69CE083D-A91A-4AEC-88EA-948C173BD65A}" dt="2021-09-01T05:35:12.382" v="4044" actId="478"/>
          <ac:graphicFrameMkLst>
            <pc:docMk/>
            <pc:sldMk cId="2490626851" sldId="599"/>
            <ac:graphicFrameMk id="56" creationId="{A5A9FBEE-6A94-4956-A7EB-3FCBAB5A35D9}"/>
          </ac:graphicFrameMkLst>
        </pc:graphicFrameChg>
        <pc:picChg chg="del">
          <ac:chgData name="Nguyen Chi Son" userId="606856d02e9d83ac" providerId="LiveId" clId="{69CE083D-A91A-4AEC-88EA-948C173BD65A}" dt="2021-09-01T05:28:56.700" v="3885" actId="478"/>
          <ac:picMkLst>
            <pc:docMk/>
            <pc:sldMk cId="2490626851" sldId="599"/>
            <ac:picMk id="6" creationId="{91DE545C-C841-4FA8-A2A0-1109DD313917}"/>
          </ac:picMkLst>
        </pc:picChg>
        <pc:cxnChg chg="add del mod">
          <ac:chgData name="Nguyen Chi Son" userId="606856d02e9d83ac" providerId="LiveId" clId="{69CE083D-A91A-4AEC-88EA-948C173BD65A}" dt="2021-09-01T05:32:20.364" v="4027"/>
          <ac:cxnSpMkLst>
            <pc:docMk/>
            <pc:sldMk cId="2490626851" sldId="599"/>
            <ac:cxnSpMk id="10" creationId="{523F52AF-3DC1-412D-8093-E5A35690F8E9}"/>
          </ac:cxnSpMkLst>
        </pc:cxnChg>
        <pc:cxnChg chg="mod">
          <ac:chgData name="Nguyen Chi Son" userId="606856d02e9d83ac" providerId="LiveId" clId="{69CE083D-A91A-4AEC-88EA-948C173BD65A}" dt="2021-09-01T05:31:52.448" v="4026"/>
          <ac:cxnSpMkLst>
            <pc:docMk/>
            <pc:sldMk cId="2490626851" sldId="599"/>
            <ac:cxnSpMk id="19" creationId="{FAD1DCFA-BC1B-42B7-8929-AEE3908FCD92}"/>
          </ac:cxnSpMkLst>
        </pc:cxnChg>
        <pc:cxnChg chg="mod">
          <ac:chgData name="Nguyen Chi Son" userId="606856d02e9d83ac" providerId="LiveId" clId="{69CE083D-A91A-4AEC-88EA-948C173BD65A}" dt="2021-09-01T05:31:52.448" v="4026"/>
          <ac:cxnSpMkLst>
            <pc:docMk/>
            <pc:sldMk cId="2490626851" sldId="599"/>
            <ac:cxnSpMk id="20" creationId="{F89C8DC5-CC6B-41BD-9A53-14FC19490F5E}"/>
          </ac:cxnSpMkLst>
        </pc:cxnChg>
        <pc:cxnChg chg="mod">
          <ac:chgData name="Nguyen Chi Son" userId="606856d02e9d83ac" providerId="LiveId" clId="{69CE083D-A91A-4AEC-88EA-948C173BD65A}" dt="2021-09-01T05:31:52.448" v="4026"/>
          <ac:cxnSpMkLst>
            <pc:docMk/>
            <pc:sldMk cId="2490626851" sldId="599"/>
            <ac:cxnSpMk id="21" creationId="{34A0CA06-2075-40A0-B4E8-1BBFE2127781}"/>
          </ac:cxnSpMkLst>
        </pc:cxnChg>
        <pc:cxnChg chg="add del mod">
          <ac:chgData name="Nguyen Chi Son" userId="606856d02e9d83ac" providerId="LiveId" clId="{69CE083D-A91A-4AEC-88EA-948C173BD65A}" dt="2021-09-01T05:32:20.364" v="4027"/>
          <ac:cxnSpMkLst>
            <pc:docMk/>
            <pc:sldMk cId="2490626851" sldId="599"/>
            <ac:cxnSpMk id="22" creationId="{4995F435-AD5E-45C0-88F3-8CF2BC289DEB}"/>
          </ac:cxnSpMkLst>
        </pc:cxnChg>
        <pc:cxnChg chg="add del mod">
          <ac:chgData name="Nguyen Chi Son" userId="606856d02e9d83ac" providerId="LiveId" clId="{69CE083D-A91A-4AEC-88EA-948C173BD65A}" dt="2021-09-01T05:32:20.364" v="4027"/>
          <ac:cxnSpMkLst>
            <pc:docMk/>
            <pc:sldMk cId="2490626851" sldId="599"/>
            <ac:cxnSpMk id="23" creationId="{0176E125-1600-43CB-9CC9-EA9680485063}"/>
          </ac:cxnSpMkLst>
        </pc:cxnChg>
        <pc:cxnChg chg="add del mod">
          <ac:chgData name="Nguyen Chi Son" userId="606856d02e9d83ac" providerId="LiveId" clId="{69CE083D-A91A-4AEC-88EA-948C173BD65A}" dt="2021-09-01T05:32:20.364" v="4027"/>
          <ac:cxnSpMkLst>
            <pc:docMk/>
            <pc:sldMk cId="2490626851" sldId="599"/>
            <ac:cxnSpMk id="25" creationId="{6E87F92E-1A8D-498B-9781-538CFD75B5BB}"/>
          </ac:cxnSpMkLst>
        </pc:cxnChg>
        <pc:cxnChg chg="add del mod">
          <ac:chgData name="Nguyen Chi Son" userId="606856d02e9d83ac" providerId="LiveId" clId="{69CE083D-A91A-4AEC-88EA-948C173BD65A}" dt="2021-09-01T05:32:20.364" v="4027"/>
          <ac:cxnSpMkLst>
            <pc:docMk/>
            <pc:sldMk cId="2490626851" sldId="599"/>
            <ac:cxnSpMk id="27" creationId="{A7D3EF43-DEFE-45A8-AAAE-1FC0CE66EAAC}"/>
          </ac:cxnSpMkLst>
        </pc:cxnChg>
        <pc:cxnChg chg="add del mod">
          <ac:chgData name="Nguyen Chi Son" userId="606856d02e9d83ac" providerId="LiveId" clId="{69CE083D-A91A-4AEC-88EA-948C173BD65A}" dt="2021-09-01T05:32:20.364" v="4027"/>
          <ac:cxnSpMkLst>
            <pc:docMk/>
            <pc:sldMk cId="2490626851" sldId="599"/>
            <ac:cxnSpMk id="29" creationId="{5165554B-C8B8-43F3-9D8F-303B2ED6701D}"/>
          </ac:cxnSpMkLst>
        </pc:cxnChg>
        <pc:cxnChg chg="mod">
          <ac:chgData name="Nguyen Chi Son" userId="606856d02e9d83ac" providerId="LiveId" clId="{69CE083D-A91A-4AEC-88EA-948C173BD65A}" dt="2021-09-01T05:34:39.768" v="4039"/>
          <ac:cxnSpMkLst>
            <pc:docMk/>
            <pc:sldMk cId="2490626851" sldId="599"/>
            <ac:cxnSpMk id="37" creationId="{E13ED3E7-DCB9-4BC4-8534-FF66CE768869}"/>
          </ac:cxnSpMkLst>
        </pc:cxnChg>
        <pc:cxnChg chg="mod">
          <ac:chgData name="Nguyen Chi Son" userId="606856d02e9d83ac" providerId="LiveId" clId="{69CE083D-A91A-4AEC-88EA-948C173BD65A}" dt="2021-09-01T05:34:39.768" v="4039"/>
          <ac:cxnSpMkLst>
            <pc:docMk/>
            <pc:sldMk cId="2490626851" sldId="599"/>
            <ac:cxnSpMk id="39" creationId="{094BA10B-B217-4370-AA57-1532BFD422D9}"/>
          </ac:cxnSpMkLst>
        </pc:cxnChg>
        <pc:cxnChg chg="mod">
          <ac:chgData name="Nguyen Chi Son" userId="606856d02e9d83ac" providerId="LiveId" clId="{69CE083D-A91A-4AEC-88EA-948C173BD65A}" dt="2021-09-01T05:34:39.768" v="4039"/>
          <ac:cxnSpMkLst>
            <pc:docMk/>
            <pc:sldMk cId="2490626851" sldId="599"/>
            <ac:cxnSpMk id="46" creationId="{DA269DF8-6981-48EE-A3F4-F10331690034}"/>
          </ac:cxnSpMkLst>
        </pc:cxnChg>
        <pc:cxnChg chg="mod">
          <ac:chgData name="Nguyen Chi Son" userId="606856d02e9d83ac" providerId="LiveId" clId="{69CE083D-A91A-4AEC-88EA-948C173BD65A}" dt="2021-09-01T05:34:39.768" v="4039"/>
          <ac:cxnSpMkLst>
            <pc:docMk/>
            <pc:sldMk cId="2490626851" sldId="599"/>
            <ac:cxnSpMk id="47" creationId="{A2AE1C8B-9FC3-4229-AB06-E28C8E17814F}"/>
          </ac:cxnSpMkLst>
        </pc:cxnChg>
        <pc:cxnChg chg="mod">
          <ac:chgData name="Nguyen Chi Son" userId="606856d02e9d83ac" providerId="LiveId" clId="{69CE083D-A91A-4AEC-88EA-948C173BD65A}" dt="2021-09-01T05:34:39.768" v="4039"/>
          <ac:cxnSpMkLst>
            <pc:docMk/>
            <pc:sldMk cId="2490626851" sldId="599"/>
            <ac:cxnSpMk id="48" creationId="{B8774157-4E43-4B7E-A9DC-1762CA7F12F4}"/>
          </ac:cxnSpMkLst>
        </pc:cxnChg>
        <pc:cxnChg chg="mod">
          <ac:chgData name="Nguyen Chi Son" userId="606856d02e9d83ac" providerId="LiveId" clId="{69CE083D-A91A-4AEC-88EA-948C173BD65A}" dt="2021-09-01T05:35:06.352" v="4042"/>
          <ac:cxnSpMkLst>
            <pc:docMk/>
            <pc:sldMk cId="2490626851" sldId="599"/>
            <ac:cxnSpMk id="53" creationId="{B14A5EFA-9D93-41FE-AE9B-52C991B081DF}"/>
          </ac:cxnSpMkLst>
        </pc:cxnChg>
        <pc:cxnChg chg="mod">
          <ac:chgData name="Nguyen Chi Son" userId="606856d02e9d83ac" providerId="LiveId" clId="{69CE083D-A91A-4AEC-88EA-948C173BD65A}" dt="2021-09-01T05:35:35.955" v="4047" actId="14100"/>
          <ac:cxnSpMkLst>
            <pc:docMk/>
            <pc:sldMk cId="2490626851" sldId="599"/>
            <ac:cxnSpMk id="57" creationId="{0E923B15-C5FA-432F-B2E3-F34A02120648}"/>
          </ac:cxnSpMkLst>
        </pc:cxnChg>
        <pc:cxnChg chg="mod">
          <ac:chgData name="Nguyen Chi Son" userId="606856d02e9d83ac" providerId="LiveId" clId="{69CE083D-A91A-4AEC-88EA-948C173BD65A}" dt="2021-09-01T05:35:06.352" v="4042"/>
          <ac:cxnSpMkLst>
            <pc:docMk/>
            <pc:sldMk cId="2490626851" sldId="599"/>
            <ac:cxnSpMk id="64" creationId="{99EBD47F-07FD-47C5-B90E-AA19ADCEAF5B}"/>
          </ac:cxnSpMkLst>
        </pc:cxnChg>
        <pc:cxnChg chg="mod">
          <ac:chgData name="Nguyen Chi Son" userId="606856d02e9d83ac" providerId="LiveId" clId="{69CE083D-A91A-4AEC-88EA-948C173BD65A}" dt="2021-09-01T05:35:06.352" v="4042"/>
          <ac:cxnSpMkLst>
            <pc:docMk/>
            <pc:sldMk cId="2490626851" sldId="599"/>
            <ac:cxnSpMk id="65" creationId="{2076359B-06B4-455C-94BA-273D97AD38A4}"/>
          </ac:cxnSpMkLst>
        </pc:cxnChg>
        <pc:cxnChg chg="mod">
          <ac:chgData name="Nguyen Chi Son" userId="606856d02e9d83ac" providerId="LiveId" clId="{69CE083D-A91A-4AEC-88EA-948C173BD65A}" dt="2021-09-01T05:35:06.352" v="4042"/>
          <ac:cxnSpMkLst>
            <pc:docMk/>
            <pc:sldMk cId="2490626851" sldId="599"/>
            <ac:cxnSpMk id="66" creationId="{E6A230FD-860D-403E-BCB9-CF524B0C71A5}"/>
          </ac:cxnSpMkLst>
        </pc:cxnChg>
      </pc:sldChg>
    </pc:docChg>
  </pc:docChgLst>
  <pc:docChgLst>
    <pc:chgData name="Nguyen Chi Son" userId="606856d02e9d83ac" providerId="LiveId" clId="{60F999BA-B899-40E7-9C9A-BEACEE2AA221}"/>
    <pc:docChg chg="undo custSel addSld delSld modSld">
      <pc:chgData name="Nguyen Chi Son" userId="606856d02e9d83ac" providerId="LiveId" clId="{60F999BA-B899-40E7-9C9A-BEACEE2AA221}" dt="2021-10-13T18:42:17.773" v="7843"/>
      <pc:docMkLst>
        <pc:docMk/>
      </pc:docMkLst>
      <pc:sldChg chg="modSp mod">
        <pc:chgData name="Nguyen Chi Son" userId="606856d02e9d83ac" providerId="LiveId" clId="{60F999BA-B899-40E7-9C9A-BEACEE2AA221}" dt="2021-10-13T14:40:54.966" v="60" actId="20577"/>
        <pc:sldMkLst>
          <pc:docMk/>
          <pc:sldMk cId="2922349590" sldId="256"/>
        </pc:sldMkLst>
        <pc:spChg chg="mod">
          <ac:chgData name="Nguyen Chi Son" userId="606856d02e9d83ac" providerId="LiveId" clId="{60F999BA-B899-40E7-9C9A-BEACEE2AA221}" dt="2021-10-13T14:40:54.966" v="60" actId="20577"/>
          <ac:spMkLst>
            <pc:docMk/>
            <pc:sldMk cId="2922349590" sldId="256"/>
            <ac:spMk id="136" creationId="{C574B640-0199-463F-87CA-8E3956B46E10}"/>
          </ac:spMkLst>
        </pc:spChg>
      </pc:sldChg>
      <pc:sldChg chg="modSp mod">
        <pc:chgData name="Nguyen Chi Son" userId="606856d02e9d83ac" providerId="LiveId" clId="{60F999BA-B899-40E7-9C9A-BEACEE2AA221}" dt="2021-10-13T14:41:09.174" v="105" actId="20577"/>
        <pc:sldMkLst>
          <pc:docMk/>
          <pc:sldMk cId="2812505328" sldId="362"/>
        </pc:sldMkLst>
        <pc:spChg chg="mod">
          <ac:chgData name="Nguyen Chi Son" userId="606856d02e9d83ac" providerId="LiveId" clId="{60F999BA-B899-40E7-9C9A-BEACEE2AA221}" dt="2021-10-13T14:41:09.174" v="105" actId="20577"/>
          <ac:spMkLst>
            <pc:docMk/>
            <pc:sldMk cId="2812505328" sldId="362"/>
            <ac:spMk id="2" creationId="{DAF08EC2-5D0D-48D9-855C-A59C0E5ED55B}"/>
          </ac:spMkLst>
        </pc:spChg>
      </pc:sldChg>
      <pc:sldChg chg="addSp delSp modSp mod">
        <pc:chgData name="Nguyen Chi Son" userId="606856d02e9d83ac" providerId="LiveId" clId="{60F999BA-B899-40E7-9C9A-BEACEE2AA221}" dt="2021-10-13T15:01:05.877" v="788" actId="14100"/>
        <pc:sldMkLst>
          <pc:docMk/>
          <pc:sldMk cId="3298182474" sldId="547"/>
        </pc:sldMkLst>
        <pc:spChg chg="mod">
          <ac:chgData name="Nguyen Chi Son" userId="606856d02e9d83ac" providerId="LiveId" clId="{60F999BA-B899-40E7-9C9A-BEACEE2AA221}" dt="2021-10-13T14:42:41.834" v="276" actId="20577"/>
          <ac:spMkLst>
            <pc:docMk/>
            <pc:sldMk cId="3298182474" sldId="547"/>
            <ac:spMk id="2" creationId="{BA8A6260-CA4B-46A9-A06E-C71EE59E6992}"/>
          </ac:spMkLst>
        </pc:spChg>
        <pc:spChg chg="mod">
          <ac:chgData name="Nguyen Chi Son" userId="606856d02e9d83ac" providerId="LiveId" clId="{60F999BA-B899-40E7-9C9A-BEACEE2AA221}" dt="2021-10-13T15:00:01.772" v="710" actId="207"/>
          <ac:spMkLst>
            <pc:docMk/>
            <pc:sldMk cId="3298182474" sldId="547"/>
            <ac:spMk id="7" creationId="{CF632240-EE73-4E45-BA66-6CA6C40409AF}"/>
          </ac:spMkLst>
        </pc:spChg>
        <pc:spChg chg="add mod">
          <ac:chgData name="Nguyen Chi Son" userId="606856d02e9d83ac" providerId="LiveId" clId="{60F999BA-B899-40E7-9C9A-BEACEE2AA221}" dt="2021-10-13T14:58:26.800" v="667" actId="1076"/>
          <ac:spMkLst>
            <pc:docMk/>
            <pc:sldMk cId="3298182474" sldId="547"/>
            <ac:spMk id="11" creationId="{6CF40600-D82A-4EA1-B2FB-E5E7F6990C86}"/>
          </ac:spMkLst>
        </pc:spChg>
        <pc:spChg chg="del">
          <ac:chgData name="Nguyen Chi Son" userId="606856d02e9d83ac" providerId="LiveId" clId="{60F999BA-B899-40E7-9C9A-BEACEE2AA221}" dt="2021-10-13T14:42:50.132" v="277" actId="478"/>
          <ac:spMkLst>
            <pc:docMk/>
            <pc:sldMk cId="3298182474" sldId="547"/>
            <ac:spMk id="12" creationId="{C106BD37-AB41-4F88-BF97-4F33395FC606}"/>
          </ac:spMkLst>
        </pc:spChg>
        <pc:spChg chg="add mod">
          <ac:chgData name="Nguyen Chi Son" userId="606856d02e9d83ac" providerId="LiveId" clId="{60F999BA-B899-40E7-9C9A-BEACEE2AA221}" dt="2021-10-13T15:00:00.362" v="709" actId="207"/>
          <ac:spMkLst>
            <pc:docMk/>
            <pc:sldMk cId="3298182474" sldId="547"/>
            <ac:spMk id="13" creationId="{28811683-A380-4293-A052-4ED20B00D3A1}"/>
          </ac:spMkLst>
        </pc:spChg>
        <pc:spChg chg="del">
          <ac:chgData name="Nguyen Chi Son" userId="606856d02e9d83ac" providerId="LiveId" clId="{60F999BA-B899-40E7-9C9A-BEACEE2AA221}" dt="2021-10-13T14:42:51.454" v="278" actId="478"/>
          <ac:spMkLst>
            <pc:docMk/>
            <pc:sldMk cId="3298182474" sldId="547"/>
            <ac:spMk id="15" creationId="{6A857EF1-52D9-4D64-A14C-EECC953EA1B1}"/>
          </ac:spMkLst>
        </pc:spChg>
        <pc:spChg chg="add del mod">
          <ac:chgData name="Nguyen Chi Son" userId="606856d02e9d83ac" providerId="LiveId" clId="{60F999BA-B899-40E7-9C9A-BEACEE2AA221}" dt="2021-10-13T14:58:37.212" v="671" actId="478"/>
          <ac:spMkLst>
            <pc:docMk/>
            <pc:sldMk cId="3298182474" sldId="547"/>
            <ac:spMk id="16" creationId="{BDBA5994-7E9D-4346-AE1F-9F6F101384DD}"/>
          </ac:spMkLst>
        </pc:spChg>
        <pc:spChg chg="add mod">
          <ac:chgData name="Nguyen Chi Son" userId="606856d02e9d83ac" providerId="LiveId" clId="{60F999BA-B899-40E7-9C9A-BEACEE2AA221}" dt="2021-10-13T15:00:05.475" v="712" actId="1076"/>
          <ac:spMkLst>
            <pc:docMk/>
            <pc:sldMk cId="3298182474" sldId="547"/>
            <ac:spMk id="17" creationId="{4F6F8A7E-D9F4-452F-9557-F3D4BA22C727}"/>
          </ac:spMkLst>
        </pc:spChg>
        <pc:spChg chg="add del mod">
          <ac:chgData name="Nguyen Chi Son" userId="606856d02e9d83ac" providerId="LiveId" clId="{60F999BA-B899-40E7-9C9A-BEACEE2AA221}" dt="2021-10-13T15:00:08.115" v="713" actId="478"/>
          <ac:spMkLst>
            <pc:docMk/>
            <pc:sldMk cId="3298182474" sldId="547"/>
            <ac:spMk id="18" creationId="{72F76C20-5B2F-4DB4-8DDF-A3F290C255AB}"/>
          </ac:spMkLst>
        </pc:spChg>
        <pc:spChg chg="add mod">
          <ac:chgData name="Nguyen Chi Son" userId="606856d02e9d83ac" providerId="LiveId" clId="{60F999BA-B899-40E7-9C9A-BEACEE2AA221}" dt="2021-10-13T14:58:24.316" v="666" actId="1076"/>
          <ac:spMkLst>
            <pc:docMk/>
            <pc:sldMk cId="3298182474" sldId="547"/>
            <ac:spMk id="19" creationId="{7FE1E98E-9EB8-4F5F-8FF4-F0994BDBABA4}"/>
          </ac:spMkLst>
        </pc:spChg>
        <pc:spChg chg="add mod">
          <ac:chgData name="Nguyen Chi Son" userId="606856d02e9d83ac" providerId="LiveId" clId="{60F999BA-B899-40E7-9C9A-BEACEE2AA221}" dt="2021-10-13T14:59:54.105" v="708" actId="1076"/>
          <ac:spMkLst>
            <pc:docMk/>
            <pc:sldMk cId="3298182474" sldId="547"/>
            <ac:spMk id="20" creationId="{143F37B3-25FF-439F-8BAD-3AFBA9141796}"/>
          </ac:spMkLst>
        </pc:spChg>
        <pc:spChg chg="add mod">
          <ac:chgData name="Nguyen Chi Son" userId="606856d02e9d83ac" providerId="LiveId" clId="{60F999BA-B899-40E7-9C9A-BEACEE2AA221}" dt="2021-10-13T14:59:54.105" v="708" actId="1076"/>
          <ac:spMkLst>
            <pc:docMk/>
            <pc:sldMk cId="3298182474" sldId="547"/>
            <ac:spMk id="21" creationId="{DD6D4EC0-C256-49A3-88C2-B0E1DB9BC5B4}"/>
          </ac:spMkLst>
        </pc:spChg>
        <pc:spChg chg="add mod">
          <ac:chgData name="Nguyen Chi Son" userId="606856d02e9d83ac" providerId="LiveId" clId="{60F999BA-B899-40E7-9C9A-BEACEE2AA221}" dt="2021-10-13T14:59:54.105" v="708" actId="1076"/>
          <ac:spMkLst>
            <pc:docMk/>
            <pc:sldMk cId="3298182474" sldId="547"/>
            <ac:spMk id="27" creationId="{44AB2BCC-4DCB-4EB3-9205-7EB5543B0915}"/>
          </ac:spMkLst>
        </pc:spChg>
        <pc:spChg chg="add mod">
          <ac:chgData name="Nguyen Chi Son" userId="606856d02e9d83ac" providerId="LiveId" clId="{60F999BA-B899-40E7-9C9A-BEACEE2AA221}" dt="2021-10-13T15:00:30.535" v="747" actId="1076"/>
          <ac:spMkLst>
            <pc:docMk/>
            <pc:sldMk cId="3298182474" sldId="547"/>
            <ac:spMk id="29" creationId="{74D1074E-AE41-4D7A-BA25-FED2D288FBB5}"/>
          </ac:spMkLst>
        </pc:spChg>
        <pc:spChg chg="add mod">
          <ac:chgData name="Nguyen Chi Son" userId="606856d02e9d83ac" providerId="LiveId" clId="{60F999BA-B899-40E7-9C9A-BEACEE2AA221}" dt="2021-10-13T15:00:37.574" v="750" actId="571"/>
          <ac:spMkLst>
            <pc:docMk/>
            <pc:sldMk cId="3298182474" sldId="547"/>
            <ac:spMk id="31" creationId="{B6F6047F-E0AD-49CA-9FC9-DEBE8FF45B22}"/>
          </ac:spMkLst>
        </pc:spChg>
        <pc:spChg chg="add mod">
          <ac:chgData name="Nguyen Chi Son" userId="606856d02e9d83ac" providerId="LiveId" clId="{60F999BA-B899-40E7-9C9A-BEACEE2AA221}" dt="2021-10-13T15:00:40.136" v="751" actId="571"/>
          <ac:spMkLst>
            <pc:docMk/>
            <pc:sldMk cId="3298182474" sldId="547"/>
            <ac:spMk id="32" creationId="{B8C18685-FBD3-4D04-82D7-33D5E390FEEC}"/>
          </ac:spMkLst>
        </pc:spChg>
        <pc:spChg chg="add mod">
          <ac:chgData name="Nguyen Chi Son" userId="606856d02e9d83ac" providerId="LiveId" clId="{60F999BA-B899-40E7-9C9A-BEACEE2AA221}" dt="2021-10-13T15:00:44.698" v="780" actId="20577"/>
          <ac:spMkLst>
            <pc:docMk/>
            <pc:sldMk cId="3298182474" sldId="547"/>
            <ac:spMk id="33" creationId="{6332ADD6-DFA1-4414-A64E-B4B7F2D9C4B8}"/>
          </ac:spMkLst>
        </pc:spChg>
        <pc:picChg chg="add mod">
          <ac:chgData name="Nguyen Chi Son" userId="606856d02e9d83ac" providerId="LiveId" clId="{60F999BA-B899-40E7-9C9A-BEACEE2AA221}" dt="2021-10-13T14:57:00.232" v="646" actId="1076"/>
          <ac:picMkLst>
            <pc:docMk/>
            <pc:sldMk cId="3298182474" sldId="547"/>
            <ac:picMk id="4" creationId="{47BC5398-1CE7-40CC-8792-8C62286B0656}"/>
          </ac:picMkLst>
        </pc:picChg>
        <pc:picChg chg="del">
          <ac:chgData name="Nguyen Chi Son" userId="606856d02e9d83ac" providerId="LiveId" clId="{60F999BA-B899-40E7-9C9A-BEACEE2AA221}" dt="2021-10-13T14:41:00.700" v="61" actId="478"/>
          <ac:picMkLst>
            <pc:docMk/>
            <pc:sldMk cId="3298182474" sldId="547"/>
            <ac:picMk id="5" creationId="{371D989D-9381-4EC7-968F-C1B4B4A1F422}"/>
          </ac:picMkLst>
        </pc:picChg>
        <pc:picChg chg="del">
          <ac:chgData name="Nguyen Chi Son" userId="606856d02e9d83ac" providerId="LiveId" clId="{60F999BA-B899-40E7-9C9A-BEACEE2AA221}" dt="2021-10-13T14:41:01.903" v="63" actId="478"/>
          <ac:picMkLst>
            <pc:docMk/>
            <pc:sldMk cId="3298182474" sldId="547"/>
            <ac:picMk id="8" creationId="{6534B307-162E-4B93-8C1D-B5D922FE1591}"/>
          </ac:picMkLst>
        </pc:picChg>
        <pc:picChg chg="del">
          <ac:chgData name="Nguyen Chi Son" userId="606856d02e9d83ac" providerId="LiveId" clId="{60F999BA-B899-40E7-9C9A-BEACEE2AA221}" dt="2021-10-13T14:41:01.309" v="62" actId="478"/>
          <ac:picMkLst>
            <pc:docMk/>
            <pc:sldMk cId="3298182474" sldId="547"/>
            <ac:picMk id="14" creationId="{15FDF2F8-67A2-4D5D-81E5-ACC31B9C223D}"/>
          </ac:picMkLst>
        </pc:picChg>
        <pc:cxnChg chg="add mod">
          <ac:chgData name="Nguyen Chi Son" userId="606856d02e9d83ac" providerId="LiveId" clId="{60F999BA-B899-40E7-9C9A-BEACEE2AA221}" dt="2021-10-13T14:58:19.025" v="663" actId="1076"/>
          <ac:cxnSpMkLst>
            <pc:docMk/>
            <pc:sldMk cId="3298182474" sldId="547"/>
            <ac:cxnSpMk id="9" creationId="{7D473569-4A2F-41F8-80E9-ACF2AC9F9418}"/>
          </ac:cxnSpMkLst>
        </pc:cxnChg>
        <pc:cxnChg chg="add mod">
          <ac:chgData name="Nguyen Chi Son" userId="606856d02e9d83ac" providerId="LiveId" clId="{60F999BA-B899-40E7-9C9A-BEACEE2AA221}" dt="2021-10-13T14:59:54.105" v="708" actId="1076"/>
          <ac:cxnSpMkLst>
            <pc:docMk/>
            <pc:sldMk cId="3298182474" sldId="547"/>
            <ac:cxnSpMk id="22" creationId="{35DB3A1A-55BF-4347-AF3E-D8FEF37B3F1B}"/>
          </ac:cxnSpMkLst>
        </pc:cxnChg>
        <pc:cxnChg chg="add mod">
          <ac:chgData name="Nguyen Chi Son" userId="606856d02e9d83ac" providerId="LiveId" clId="{60F999BA-B899-40E7-9C9A-BEACEE2AA221}" dt="2021-10-13T14:59:54.105" v="708" actId="1076"/>
          <ac:cxnSpMkLst>
            <pc:docMk/>
            <pc:sldMk cId="3298182474" sldId="547"/>
            <ac:cxnSpMk id="24" creationId="{683B5B64-5BE7-4653-878F-C7E4FF80A855}"/>
          </ac:cxnSpMkLst>
        </pc:cxnChg>
        <pc:cxnChg chg="add mod">
          <ac:chgData name="Nguyen Chi Son" userId="606856d02e9d83ac" providerId="LiveId" clId="{60F999BA-B899-40E7-9C9A-BEACEE2AA221}" dt="2021-10-13T15:01:02.705" v="787" actId="14100"/>
          <ac:cxnSpMkLst>
            <pc:docMk/>
            <pc:sldMk cId="3298182474" sldId="547"/>
            <ac:cxnSpMk id="30" creationId="{84475446-947B-4AFA-B971-C09C08B5A29B}"/>
          </ac:cxnSpMkLst>
        </pc:cxnChg>
        <pc:cxnChg chg="add mod">
          <ac:chgData name="Nguyen Chi Son" userId="606856d02e9d83ac" providerId="LiveId" clId="{60F999BA-B899-40E7-9C9A-BEACEE2AA221}" dt="2021-10-13T15:01:05.877" v="788" actId="14100"/>
          <ac:cxnSpMkLst>
            <pc:docMk/>
            <pc:sldMk cId="3298182474" sldId="547"/>
            <ac:cxnSpMk id="34" creationId="{210D1D64-FAED-42F7-8C70-62844553A7FB}"/>
          </ac:cxnSpMkLst>
        </pc:cxnChg>
      </pc:sldChg>
      <pc:sldChg chg="addSp delSp modSp mod">
        <pc:chgData name="Nguyen Chi Son" userId="606856d02e9d83ac" providerId="LiveId" clId="{60F999BA-B899-40E7-9C9A-BEACEE2AA221}" dt="2021-10-13T18:41:27.773" v="7809" actId="1076"/>
        <pc:sldMkLst>
          <pc:docMk/>
          <pc:sldMk cId="3023646297" sldId="614"/>
        </pc:sldMkLst>
        <pc:spChg chg="mod">
          <ac:chgData name="Nguyen Chi Son" userId="606856d02e9d83ac" providerId="LiveId" clId="{60F999BA-B899-40E7-9C9A-BEACEE2AA221}" dt="2021-10-13T16:02:06.053" v="4672" actId="20577"/>
          <ac:spMkLst>
            <pc:docMk/>
            <pc:sldMk cId="3023646297" sldId="614"/>
            <ac:spMk id="2" creationId="{BA8A6260-CA4B-46A9-A06E-C71EE59E6992}"/>
          </ac:spMkLst>
        </pc:spChg>
        <pc:spChg chg="add mod">
          <ac:chgData name="Nguyen Chi Son" userId="606856d02e9d83ac" providerId="LiveId" clId="{60F999BA-B899-40E7-9C9A-BEACEE2AA221}" dt="2021-10-13T18:41:27.773" v="7809" actId="1076"/>
          <ac:spMkLst>
            <pc:docMk/>
            <pc:sldMk cId="3023646297" sldId="614"/>
            <ac:spMk id="10" creationId="{745A3F19-618D-4648-B35D-B4E959951563}"/>
          </ac:spMkLst>
        </pc:spChg>
        <pc:graphicFrameChg chg="del">
          <ac:chgData name="Nguyen Chi Son" userId="606856d02e9d83ac" providerId="LiveId" clId="{60F999BA-B899-40E7-9C9A-BEACEE2AA221}" dt="2021-10-13T16:01:27.586" v="4382" actId="478"/>
          <ac:graphicFrameMkLst>
            <pc:docMk/>
            <pc:sldMk cId="3023646297" sldId="614"/>
            <ac:graphicFrameMk id="3" creationId="{5E466E66-F729-422C-B556-7F16DC921A34}"/>
          </ac:graphicFrameMkLst>
        </pc:graphicFrameChg>
        <pc:picChg chg="del">
          <ac:chgData name="Nguyen Chi Son" userId="606856d02e9d83ac" providerId="LiveId" clId="{60F999BA-B899-40E7-9C9A-BEACEE2AA221}" dt="2021-10-13T16:01:28.273" v="4383" actId="478"/>
          <ac:picMkLst>
            <pc:docMk/>
            <pc:sldMk cId="3023646297" sldId="614"/>
            <ac:picMk id="5" creationId="{06172EDA-468B-46C2-A8D2-9DDDEB9905FE}"/>
          </ac:picMkLst>
        </pc:picChg>
        <pc:picChg chg="add mod modCrop">
          <ac:chgData name="Nguyen Chi Son" userId="606856d02e9d83ac" providerId="LiveId" clId="{60F999BA-B899-40E7-9C9A-BEACEE2AA221}" dt="2021-10-13T18:41:27.773" v="7809" actId="1076"/>
          <ac:picMkLst>
            <pc:docMk/>
            <pc:sldMk cId="3023646297" sldId="614"/>
            <ac:picMk id="6" creationId="{6E5649AD-F9DB-4AA5-8B18-5BE0099A68F6}"/>
          </ac:picMkLst>
        </pc:picChg>
        <pc:picChg chg="del">
          <ac:chgData name="Nguyen Chi Son" userId="606856d02e9d83ac" providerId="LiveId" clId="{60F999BA-B899-40E7-9C9A-BEACEE2AA221}" dt="2021-10-13T16:01:28.742" v="4384" actId="478"/>
          <ac:picMkLst>
            <pc:docMk/>
            <pc:sldMk cId="3023646297" sldId="614"/>
            <ac:picMk id="8" creationId="{3FED42E0-3ED2-4125-9CF5-06B2CD2294CC}"/>
          </ac:picMkLst>
        </pc:picChg>
        <pc:picChg chg="add mod">
          <ac:chgData name="Nguyen Chi Son" userId="606856d02e9d83ac" providerId="LiveId" clId="{60F999BA-B899-40E7-9C9A-BEACEE2AA221}" dt="2021-10-13T18:41:27.773" v="7809" actId="1076"/>
          <ac:picMkLst>
            <pc:docMk/>
            <pc:sldMk cId="3023646297" sldId="614"/>
            <ac:picMk id="9" creationId="{7112C3ED-24FA-4C1A-87CD-8E01D87269A5}"/>
          </ac:picMkLst>
        </pc:picChg>
      </pc:sldChg>
      <pc:sldChg chg="modSp mod">
        <pc:chgData name="Nguyen Chi Son" userId="606856d02e9d83ac" providerId="LiveId" clId="{60F999BA-B899-40E7-9C9A-BEACEE2AA221}" dt="2021-10-13T15:21:23.461" v="4381" actId="20577"/>
        <pc:sldMkLst>
          <pc:docMk/>
          <pc:sldMk cId="3607990327" sldId="616"/>
        </pc:sldMkLst>
        <pc:spChg chg="mod">
          <ac:chgData name="Nguyen Chi Son" userId="606856d02e9d83ac" providerId="LiveId" clId="{60F999BA-B899-40E7-9C9A-BEACEE2AA221}" dt="2021-10-13T15:21:23.461" v="4381" actId="20577"/>
          <ac:spMkLst>
            <pc:docMk/>
            <pc:sldMk cId="3607990327" sldId="616"/>
            <ac:spMk id="2" creationId="{DAF08EC2-5D0D-48D9-855C-A59C0E5ED55B}"/>
          </ac:spMkLst>
        </pc:spChg>
      </pc:sldChg>
      <pc:sldChg chg="del">
        <pc:chgData name="Nguyen Chi Son" userId="606856d02e9d83ac" providerId="LiveId" clId="{60F999BA-B899-40E7-9C9A-BEACEE2AA221}" dt="2021-10-13T18:39:46.095" v="7708" actId="47"/>
        <pc:sldMkLst>
          <pc:docMk/>
          <pc:sldMk cId="2132589863" sldId="717"/>
        </pc:sldMkLst>
      </pc:sldChg>
      <pc:sldChg chg="del">
        <pc:chgData name="Nguyen Chi Son" userId="606856d02e9d83ac" providerId="LiveId" clId="{60F999BA-B899-40E7-9C9A-BEACEE2AA221}" dt="2021-10-13T18:39:46.095" v="7708" actId="47"/>
        <pc:sldMkLst>
          <pc:docMk/>
          <pc:sldMk cId="523868378" sldId="721"/>
        </pc:sldMkLst>
      </pc:sldChg>
      <pc:sldChg chg="del">
        <pc:chgData name="Nguyen Chi Son" userId="606856d02e9d83ac" providerId="LiveId" clId="{60F999BA-B899-40E7-9C9A-BEACEE2AA221}" dt="2021-10-13T18:39:46.095" v="7708" actId="47"/>
        <pc:sldMkLst>
          <pc:docMk/>
          <pc:sldMk cId="973533013" sldId="722"/>
        </pc:sldMkLst>
      </pc:sldChg>
      <pc:sldChg chg="del">
        <pc:chgData name="Nguyen Chi Son" userId="606856d02e9d83ac" providerId="LiveId" clId="{60F999BA-B899-40E7-9C9A-BEACEE2AA221}" dt="2021-10-13T18:39:46.095" v="7708" actId="47"/>
        <pc:sldMkLst>
          <pc:docMk/>
          <pc:sldMk cId="2704005240" sldId="723"/>
        </pc:sldMkLst>
      </pc:sldChg>
      <pc:sldChg chg="addSp delSp modSp add mod delAnim modAnim">
        <pc:chgData name="Nguyen Chi Son" userId="606856d02e9d83ac" providerId="LiveId" clId="{60F999BA-B899-40E7-9C9A-BEACEE2AA221}" dt="2021-10-13T18:42:17.773" v="7843"/>
        <pc:sldMkLst>
          <pc:docMk/>
          <pc:sldMk cId="2463127679" sldId="724"/>
        </pc:sldMkLst>
        <pc:spChg chg="add mod">
          <ac:chgData name="Nguyen Chi Son" userId="606856d02e9d83ac" providerId="LiveId" clId="{60F999BA-B899-40E7-9C9A-BEACEE2AA221}" dt="2021-10-13T18:40:17.914" v="7732" actId="1036"/>
          <ac:spMkLst>
            <pc:docMk/>
            <pc:sldMk cId="2463127679" sldId="724"/>
            <ac:spMk id="10" creationId="{2DEA87A2-0D95-48D5-B5DC-A79069C3756A}"/>
          </ac:spMkLst>
        </pc:spChg>
        <pc:spChg chg="add mod">
          <ac:chgData name="Nguyen Chi Son" userId="606856d02e9d83ac" providerId="LiveId" clId="{60F999BA-B899-40E7-9C9A-BEACEE2AA221}" dt="2021-10-13T18:40:17.914" v="7732" actId="1036"/>
          <ac:spMkLst>
            <pc:docMk/>
            <pc:sldMk cId="2463127679" sldId="724"/>
            <ac:spMk id="11" creationId="{A7C1F49B-1C63-47D1-82ED-903D01476FE3}"/>
          </ac:spMkLst>
        </pc:spChg>
        <pc:spChg chg="add mod">
          <ac:chgData name="Nguyen Chi Son" userId="606856d02e9d83ac" providerId="LiveId" clId="{60F999BA-B899-40E7-9C9A-BEACEE2AA221}" dt="2021-10-13T18:40:17.914" v="7732" actId="1036"/>
          <ac:spMkLst>
            <pc:docMk/>
            <pc:sldMk cId="2463127679" sldId="724"/>
            <ac:spMk id="12" creationId="{7F5DC5B2-858D-4AB4-A0A5-D6C8E4A33B2C}"/>
          </ac:spMkLst>
        </pc:spChg>
        <pc:spChg chg="add mod">
          <ac:chgData name="Nguyen Chi Son" userId="606856d02e9d83ac" providerId="LiveId" clId="{60F999BA-B899-40E7-9C9A-BEACEE2AA221}" dt="2021-10-13T18:40:17.914" v="7732" actId="1036"/>
          <ac:spMkLst>
            <pc:docMk/>
            <pc:sldMk cId="2463127679" sldId="724"/>
            <ac:spMk id="13" creationId="{93A94681-C6E7-4B84-94D3-A2F86D722163}"/>
          </ac:spMkLst>
        </pc:spChg>
        <pc:spChg chg="mod">
          <ac:chgData name="Nguyen Chi Son" userId="606856d02e9d83ac" providerId="LiveId" clId="{60F999BA-B899-40E7-9C9A-BEACEE2AA221}" dt="2021-10-13T18:40:17.914" v="7732" actId="1036"/>
          <ac:spMkLst>
            <pc:docMk/>
            <pc:sldMk cId="2463127679" sldId="724"/>
            <ac:spMk id="14" creationId="{A530074C-9975-4D4F-AC15-005B11433C74}"/>
          </ac:spMkLst>
        </pc:spChg>
        <pc:spChg chg="mod">
          <ac:chgData name="Nguyen Chi Son" userId="606856d02e9d83ac" providerId="LiveId" clId="{60F999BA-B899-40E7-9C9A-BEACEE2AA221}" dt="2021-10-13T18:40:17.914" v="7732" actId="1036"/>
          <ac:spMkLst>
            <pc:docMk/>
            <pc:sldMk cId="2463127679" sldId="724"/>
            <ac:spMk id="15" creationId="{EC5263CE-BE2F-44C4-BD89-2666D2873C33}"/>
          </ac:spMkLst>
        </pc:spChg>
        <pc:spChg chg="mod">
          <ac:chgData name="Nguyen Chi Son" userId="606856d02e9d83ac" providerId="LiveId" clId="{60F999BA-B899-40E7-9C9A-BEACEE2AA221}" dt="2021-10-13T15:02:34.538" v="1110" actId="20577"/>
          <ac:spMkLst>
            <pc:docMk/>
            <pc:sldMk cId="2463127679" sldId="724"/>
            <ac:spMk id="19" creationId="{9C339D16-68E4-43C4-A62E-D0146138D23B}"/>
          </ac:spMkLst>
        </pc:spChg>
        <pc:picChg chg="del">
          <ac:chgData name="Nguyen Chi Son" userId="606856d02e9d83ac" providerId="LiveId" clId="{60F999BA-B899-40E7-9C9A-BEACEE2AA221}" dt="2021-10-13T15:01:50.371" v="790" actId="478"/>
          <ac:picMkLst>
            <pc:docMk/>
            <pc:sldMk cId="2463127679" sldId="724"/>
            <ac:picMk id="3" creationId="{73B6171E-2343-4611-9FBE-7A60F5BED847}"/>
          </ac:picMkLst>
        </pc:picChg>
        <pc:picChg chg="add mod">
          <ac:chgData name="Nguyen Chi Son" userId="606856d02e9d83ac" providerId="LiveId" clId="{60F999BA-B899-40E7-9C9A-BEACEE2AA221}" dt="2021-10-13T18:40:13.941" v="7711" actId="1076"/>
          <ac:picMkLst>
            <pc:docMk/>
            <pc:sldMk cId="2463127679" sldId="724"/>
            <ac:picMk id="4" creationId="{A558A3FA-5866-4BA7-953A-111C1ACED532}"/>
          </ac:picMkLst>
        </pc:picChg>
        <pc:cxnChg chg="add mod">
          <ac:chgData name="Nguyen Chi Son" userId="606856d02e9d83ac" providerId="LiveId" clId="{60F999BA-B899-40E7-9C9A-BEACEE2AA221}" dt="2021-10-13T18:40:17.914" v="7732" actId="1036"/>
          <ac:cxnSpMkLst>
            <pc:docMk/>
            <pc:sldMk cId="2463127679" sldId="724"/>
            <ac:cxnSpMk id="16" creationId="{3221896F-54A6-443F-A329-08714C1B97A2}"/>
          </ac:cxnSpMkLst>
        </pc:cxnChg>
        <pc:cxnChg chg="add mod">
          <ac:chgData name="Nguyen Chi Son" userId="606856d02e9d83ac" providerId="LiveId" clId="{60F999BA-B899-40E7-9C9A-BEACEE2AA221}" dt="2021-10-13T18:40:17.914" v="7732" actId="1036"/>
          <ac:cxnSpMkLst>
            <pc:docMk/>
            <pc:sldMk cId="2463127679" sldId="724"/>
            <ac:cxnSpMk id="17" creationId="{9DFDC775-7AC4-4AA5-892A-5BB66FBFC45B}"/>
          </ac:cxnSpMkLst>
        </pc:cxnChg>
        <pc:cxnChg chg="add mod">
          <ac:chgData name="Nguyen Chi Son" userId="606856d02e9d83ac" providerId="LiveId" clId="{60F999BA-B899-40E7-9C9A-BEACEE2AA221}" dt="2021-10-13T18:40:17.914" v="7732" actId="1036"/>
          <ac:cxnSpMkLst>
            <pc:docMk/>
            <pc:sldMk cId="2463127679" sldId="724"/>
            <ac:cxnSpMk id="18" creationId="{FEC8261C-6E9E-473D-8237-002E0E7BE896}"/>
          </ac:cxnSpMkLst>
        </pc:cxnChg>
      </pc:sldChg>
      <pc:sldChg chg="addSp delSp modSp add mod modAnim">
        <pc:chgData name="Nguyen Chi Son" userId="606856d02e9d83ac" providerId="LiveId" clId="{60F999BA-B899-40E7-9C9A-BEACEE2AA221}" dt="2021-10-13T18:40:46.887" v="7798"/>
        <pc:sldMkLst>
          <pc:docMk/>
          <pc:sldMk cId="2868942840" sldId="725"/>
        </pc:sldMkLst>
        <pc:spChg chg="del">
          <ac:chgData name="Nguyen Chi Son" userId="606856d02e9d83ac" providerId="LiveId" clId="{60F999BA-B899-40E7-9C9A-BEACEE2AA221}" dt="2021-10-13T15:13:40.845" v="2212" actId="478"/>
          <ac:spMkLst>
            <pc:docMk/>
            <pc:sldMk cId="2868942840" sldId="725"/>
            <ac:spMk id="10" creationId="{2DEA87A2-0D95-48D5-B5DC-A79069C3756A}"/>
          </ac:spMkLst>
        </pc:spChg>
        <pc:spChg chg="del">
          <ac:chgData name="Nguyen Chi Son" userId="606856d02e9d83ac" providerId="LiveId" clId="{60F999BA-B899-40E7-9C9A-BEACEE2AA221}" dt="2021-10-13T15:13:40.845" v="2212" actId="478"/>
          <ac:spMkLst>
            <pc:docMk/>
            <pc:sldMk cId="2868942840" sldId="725"/>
            <ac:spMk id="11" creationId="{A7C1F49B-1C63-47D1-82ED-903D01476FE3}"/>
          </ac:spMkLst>
        </pc:spChg>
        <pc:spChg chg="del">
          <ac:chgData name="Nguyen Chi Son" userId="606856d02e9d83ac" providerId="LiveId" clId="{60F999BA-B899-40E7-9C9A-BEACEE2AA221}" dt="2021-10-13T15:13:40.845" v="2212" actId="478"/>
          <ac:spMkLst>
            <pc:docMk/>
            <pc:sldMk cId="2868942840" sldId="725"/>
            <ac:spMk id="12" creationId="{7F5DC5B2-858D-4AB4-A0A5-D6C8E4A33B2C}"/>
          </ac:spMkLst>
        </pc:spChg>
        <pc:spChg chg="del">
          <ac:chgData name="Nguyen Chi Son" userId="606856d02e9d83ac" providerId="LiveId" clId="{60F999BA-B899-40E7-9C9A-BEACEE2AA221}" dt="2021-10-13T15:13:40.845" v="2212" actId="478"/>
          <ac:spMkLst>
            <pc:docMk/>
            <pc:sldMk cId="2868942840" sldId="725"/>
            <ac:spMk id="13" creationId="{93A94681-C6E7-4B84-94D3-A2F86D722163}"/>
          </ac:spMkLst>
        </pc:spChg>
        <pc:spChg chg="mod">
          <ac:chgData name="Nguyen Chi Son" userId="606856d02e9d83ac" providerId="LiveId" clId="{60F999BA-B899-40E7-9C9A-BEACEE2AA221}" dt="2021-10-13T18:40:41.137" v="7794" actId="1035"/>
          <ac:spMkLst>
            <pc:docMk/>
            <pc:sldMk cId="2868942840" sldId="725"/>
            <ac:spMk id="14" creationId="{A530074C-9975-4D4F-AC15-005B11433C74}"/>
          </ac:spMkLst>
        </pc:spChg>
        <pc:spChg chg="mod">
          <ac:chgData name="Nguyen Chi Son" userId="606856d02e9d83ac" providerId="LiveId" clId="{60F999BA-B899-40E7-9C9A-BEACEE2AA221}" dt="2021-10-13T18:40:41.137" v="7794" actId="1035"/>
          <ac:spMkLst>
            <pc:docMk/>
            <pc:sldMk cId="2868942840" sldId="725"/>
            <ac:spMk id="15" creationId="{EC5263CE-BE2F-44C4-BD89-2666D2873C33}"/>
          </ac:spMkLst>
        </pc:spChg>
        <pc:spChg chg="mod">
          <ac:chgData name="Nguyen Chi Son" userId="606856d02e9d83ac" providerId="LiveId" clId="{60F999BA-B899-40E7-9C9A-BEACEE2AA221}" dt="2021-10-13T15:14:15.071" v="2347" actId="20577"/>
          <ac:spMkLst>
            <pc:docMk/>
            <pc:sldMk cId="2868942840" sldId="725"/>
            <ac:spMk id="19" creationId="{9C339D16-68E4-43C4-A62E-D0146138D23B}"/>
          </ac:spMkLst>
        </pc:spChg>
        <pc:picChg chg="add mod">
          <ac:chgData name="Nguyen Chi Son" userId="606856d02e9d83ac" providerId="LiveId" clId="{60F999BA-B899-40E7-9C9A-BEACEE2AA221}" dt="2021-10-13T18:40:38.380" v="7780" actId="1076"/>
          <ac:picMkLst>
            <pc:docMk/>
            <pc:sldMk cId="2868942840" sldId="725"/>
            <ac:picMk id="3" creationId="{4818A5A8-BB5C-4F76-B135-B9B1023DFA0D}"/>
          </ac:picMkLst>
        </pc:picChg>
        <pc:picChg chg="del">
          <ac:chgData name="Nguyen Chi Son" userId="606856d02e9d83ac" providerId="LiveId" clId="{60F999BA-B899-40E7-9C9A-BEACEE2AA221}" dt="2021-10-13T15:11:59.831" v="1546" actId="478"/>
          <ac:picMkLst>
            <pc:docMk/>
            <pc:sldMk cId="2868942840" sldId="725"/>
            <ac:picMk id="4" creationId="{A558A3FA-5866-4BA7-953A-111C1ACED532}"/>
          </ac:picMkLst>
        </pc:picChg>
        <pc:cxnChg chg="del">
          <ac:chgData name="Nguyen Chi Son" userId="606856d02e9d83ac" providerId="LiveId" clId="{60F999BA-B899-40E7-9C9A-BEACEE2AA221}" dt="2021-10-13T15:13:40.845" v="2212" actId="478"/>
          <ac:cxnSpMkLst>
            <pc:docMk/>
            <pc:sldMk cId="2868942840" sldId="725"/>
            <ac:cxnSpMk id="16" creationId="{3221896F-54A6-443F-A329-08714C1B97A2}"/>
          </ac:cxnSpMkLst>
        </pc:cxnChg>
        <pc:cxnChg chg="del">
          <ac:chgData name="Nguyen Chi Son" userId="606856d02e9d83ac" providerId="LiveId" clId="{60F999BA-B899-40E7-9C9A-BEACEE2AA221}" dt="2021-10-13T15:13:40.845" v="2212" actId="478"/>
          <ac:cxnSpMkLst>
            <pc:docMk/>
            <pc:sldMk cId="2868942840" sldId="725"/>
            <ac:cxnSpMk id="17" creationId="{9DFDC775-7AC4-4AA5-892A-5BB66FBFC45B}"/>
          </ac:cxnSpMkLst>
        </pc:cxnChg>
        <pc:cxnChg chg="del">
          <ac:chgData name="Nguyen Chi Son" userId="606856d02e9d83ac" providerId="LiveId" clId="{60F999BA-B899-40E7-9C9A-BEACEE2AA221}" dt="2021-10-13T15:13:40.845" v="2212" actId="478"/>
          <ac:cxnSpMkLst>
            <pc:docMk/>
            <pc:sldMk cId="2868942840" sldId="725"/>
            <ac:cxnSpMk id="18" creationId="{FEC8261C-6E9E-473D-8237-002E0E7BE896}"/>
          </ac:cxnSpMkLst>
        </pc:cxnChg>
      </pc:sldChg>
      <pc:sldChg chg="addSp delSp modSp add mod modAnim">
        <pc:chgData name="Nguyen Chi Son" userId="606856d02e9d83ac" providerId="LiveId" clId="{60F999BA-B899-40E7-9C9A-BEACEE2AA221}" dt="2021-10-13T18:41:02.129" v="7803"/>
        <pc:sldMkLst>
          <pc:docMk/>
          <pc:sldMk cId="1177629376" sldId="726"/>
        </pc:sldMkLst>
        <pc:spChg chg="mod">
          <ac:chgData name="Nguyen Chi Son" userId="606856d02e9d83ac" providerId="LiveId" clId="{60F999BA-B899-40E7-9C9A-BEACEE2AA221}" dt="2021-10-13T15:17:36.198" v="3253" actId="20577"/>
          <ac:spMkLst>
            <pc:docMk/>
            <pc:sldMk cId="1177629376" sldId="726"/>
            <ac:spMk id="14" creationId="{A530074C-9975-4D4F-AC15-005B11433C74}"/>
          </ac:spMkLst>
        </pc:spChg>
        <pc:spChg chg="mod">
          <ac:chgData name="Nguyen Chi Son" userId="606856d02e9d83ac" providerId="LiveId" clId="{60F999BA-B899-40E7-9C9A-BEACEE2AA221}" dt="2021-10-13T15:17:21.064" v="3198" actId="1035"/>
          <ac:spMkLst>
            <pc:docMk/>
            <pc:sldMk cId="1177629376" sldId="726"/>
            <ac:spMk id="15" creationId="{EC5263CE-BE2F-44C4-BD89-2666D2873C33}"/>
          </ac:spMkLst>
        </pc:spChg>
        <pc:spChg chg="mod">
          <ac:chgData name="Nguyen Chi Son" userId="606856d02e9d83ac" providerId="LiveId" clId="{60F999BA-B899-40E7-9C9A-BEACEE2AA221}" dt="2021-10-13T15:14:59.656" v="2569" actId="20577"/>
          <ac:spMkLst>
            <pc:docMk/>
            <pc:sldMk cId="1177629376" sldId="726"/>
            <ac:spMk id="19" creationId="{9C339D16-68E4-43C4-A62E-D0146138D23B}"/>
          </ac:spMkLst>
        </pc:spChg>
        <pc:picChg chg="del">
          <ac:chgData name="Nguyen Chi Son" userId="606856d02e9d83ac" providerId="LiveId" clId="{60F999BA-B899-40E7-9C9A-BEACEE2AA221}" dt="2021-10-13T15:14:48.990" v="2460" actId="478"/>
          <ac:picMkLst>
            <pc:docMk/>
            <pc:sldMk cId="1177629376" sldId="726"/>
            <ac:picMk id="3" creationId="{4818A5A8-BB5C-4F76-B135-B9B1023DFA0D}"/>
          </ac:picMkLst>
        </pc:picChg>
        <pc:picChg chg="add mod">
          <ac:chgData name="Nguyen Chi Son" userId="606856d02e9d83ac" providerId="LiveId" clId="{60F999BA-B899-40E7-9C9A-BEACEE2AA221}" dt="2021-10-13T18:40:55.945" v="7800" actId="1076"/>
          <ac:picMkLst>
            <pc:docMk/>
            <pc:sldMk cId="1177629376" sldId="726"/>
            <ac:picMk id="7" creationId="{5B5856EF-5D22-4A80-B895-E063EEE61C63}"/>
          </ac:picMkLst>
        </pc:picChg>
        <pc:picChg chg="add mod">
          <ac:chgData name="Nguyen Chi Son" userId="606856d02e9d83ac" providerId="LiveId" clId="{60F999BA-B899-40E7-9C9A-BEACEE2AA221}" dt="2021-10-13T18:40:56.960" v="7801" actId="1076"/>
          <ac:picMkLst>
            <pc:docMk/>
            <pc:sldMk cId="1177629376" sldId="726"/>
            <ac:picMk id="8" creationId="{72DB94CC-9F5D-4E3F-BDAB-04C0666BDCE9}"/>
          </ac:picMkLst>
        </pc:picChg>
      </pc:sldChg>
      <pc:sldChg chg="delSp modSp add mod modAnim">
        <pc:chgData name="Nguyen Chi Son" userId="606856d02e9d83ac" providerId="LiveId" clId="{60F999BA-B899-40E7-9C9A-BEACEE2AA221}" dt="2021-10-13T15:21:10.612" v="4311" actId="5793"/>
        <pc:sldMkLst>
          <pc:docMk/>
          <pc:sldMk cId="2298416066" sldId="727"/>
        </pc:sldMkLst>
        <pc:spChg chg="mod">
          <ac:chgData name="Nguyen Chi Son" userId="606856d02e9d83ac" providerId="LiveId" clId="{60F999BA-B899-40E7-9C9A-BEACEE2AA221}" dt="2021-10-13T15:21:09.471" v="4310" actId="5793"/>
          <ac:spMkLst>
            <pc:docMk/>
            <pc:sldMk cId="2298416066" sldId="727"/>
            <ac:spMk id="14" creationId="{A530074C-9975-4D4F-AC15-005B11433C74}"/>
          </ac:spMkLst>
        </pc:spChg>
        <pc:spChg chg="mod">
          <ac:chgData name="Nguyen Chi Son" userId="606856d02e9d83ac" providerId="LiveId" clId="{60F999BA-B899-40E7-9C9A-BEACEE2AA221}" dt="2021-10-13T15:18:19.803" v="3293" actId="1036"/>
          <ac:spMkLst>
            <pc:docMk/>
            <pc:sldMk cId="2298416066" sldId="727"/>
            <ac:spMk id="15" creationId="{EC5263CE-BE2F-44C4-BD89-2666D2873C33}"/>
          </ac:spMkLst>
        </pc:spChg>
        <pc:spChg chg="mod">
          <ac:chgData name="Nguyen Chi Son" userId="606856d02e9d83ac" providerId="LiveId" clId="{60F999BA-B899-40E7-9C9A-BEACEE2AA221}" dt="2021-10-13T15:20:02.924" v="4104" actId="20577"/>
          <ac:spMkLst>
            <pc:docMk/>
            <pc:sldMk cId="2298416066" sldId="727"/>
            <ac:spMk id="19" creationId="{9C339D16-68E4-43C4-A62E-D0146138D23B}"/>
          </ac:spMkLst>
        </pc:spChg>
        <pc:picChg chg="del">
          <ac:chgData name="Nguyen Chi Son" userId="606856d02e9d83ac" providerId="LiveId" clId="{60F999BA-B899-40E7-9C9A-BEACEE2AA221}" dt="2021-10-13T15:18:16.078" v="3259" actId="478"/>
          <ac:picMkLst>
            <pc:docMk/>
            <pc:sldMk cId="2298416066" sldId="727"/>
            <ac:picMk id="7" creationId="{5B5856EF-5D22-4A80-B895-E063EEE61C63}"/>
          </ac:picMkLst>
        </pc:picChg>
        <pc:picChg chg="del">
          <ac:chgData name="Nguyen Chi Son" userId="606856d02e9d83ac" providerId="LiveId" clId="{60F999BA-B899-40E7-9C9A-BEACEE2AA221}" dt="2021-10-13T15:18:16.526" v="3260" actId="478"/>
          <ac:picMkLst>
            <pc:docMk/>
            <pc:sldMk cId="2298416066" sldId="727"/>
            <ac:picMk id="8" creationId="{72DB94CC-9F5D-4E3F-BDAB-04C0666BDCE9}"/>
          </ac:picMkLst>
        </pc:picChg>
      </pc:sldChg>
      <pc:sldChg chg="addSp delSp modSp add mod modAnim">
        <pc:chgData name="Nguyen Chi Son" userId="606856d02e9d83ac" providerId="LiveId" clId="{60F999BA-B899-40E7-9C9A-BEACEE2AA221}" dt="2021-10-13T18:42:03.456" v="7841"/>
        <pc:sldMkLst>
          <pc:docMk/>
          <pc:sldMk cId="311276449" sldId="728"/>
        </pc:sldMkLst>
        <pc:spChg chg="del">
          <ac:chgData name="Nguyen Chi Son" userId="606856d02e9d83ac" providerId="LiveId" clId="{60F999BA-B899-40E7-9C9A-BEACEE2AA221}" dt="2021-10-13T17:12:13.192" v="5619" actId="478"/>
          <ac:spMkLst>
            <pc:docMk/>
            <pc:sldMk cId="311276449" sldId="728"/>
            <ac:spMk id="10" creationId="{2DEA87A2-0D95-48D5-B5DC-A79069C3756A}"/>
          </ac:spMkLst>
        </pc:spChg>
        <pc:spChg chg="del">
          <ac:chgData name="Nguyen Chi Son" userId="606856d02e9d83ac" providerId="LiveId" clId="{60F999BA-B899-40E7-9C9A-BEACEE2AA221}" dt="2021-10-13T17:12:13.192" v="5619" actId="478"/>
          <ac:spMkLst>
            <pc:docMk/>
            <pc:sldMk cId="311276449" sldId="728"/>
            <ac:spMk id="11" creationId="{A7C1F49B-1C63-47D1-82ED-903D01476FE3}"/>
          </ac:spMkLst>
        </pc:spChg>
        <pc:spChg chg="del">
          <ac:chgData name="Nguyen Chi Son" userId="606856d02e9d83ac" providerId="LiveId" clId="{60F999BA-B899-40E7-9C9A-BEACEE2AA221}" dt="2021-10-13T17:12:13.192" v="5619" actId="478"/>
          <ac:spMkLst>
            <pc:docMk/>
            <pc:sldMk cId="311276449" sldId="728"/>
            <ac:spMk id="12" creationId="{7F5DC5B2-858D-4AB4-A0A5-D6C8E4A33B2C}"/>
          </ac:spMkLst>
        </pc:spChg>
        <pc:spChg chg="del">
          <ac:chgData name="Nguyen Chi Son" userId="606856d02e9d83ac" providerId="LiveId" clId="{60F999BA-B899-40E7-9C9A-BEACEE2AA221}" dt="2021-10-13T17:12:13.192" v="5619" actId="478"/>
          <ac:spMkLst>
            <pc:docMk/>
            <pc:sldMk cId="311276449" sldId="728"/>
            <ac:spMk id="13" creationId="{93A94681-C6E7-4B84-94D3-A2F86D722163}"/>
          </ac:spMkLst>
        </pc:spChg>
        <pc:spChg chg="mod">
          <ac:chgData name="Nguyen Chi Son" userId="606856d02e9d83ac" providerId="LiveId" clId="{60F999BA-B899-40E7-9C9A-BEACEE2AA221}" dt="2021-10-13T18:41:51.018" v="7836" actId="1036"/>
          <ac:spMkLst>
            <pc:docMk/>
            <pc:sldMk cId="311276449" sldId="728"/>
            <ac:spMk id="14" creationId="{A530074C-9975-4D4F-AC15-005B11433C74}"/>
          </ac:spMkLst>
        </pc:spChg>
        <pc:spChg chg="mod">
          <ac:chgData name="Nguyen Chi Son" userId="606856d02e9d83ac" providerId="LiveId" clId="{60F999BA-B899-40E7-9C9A-BEACEE2AA221}" dt="2021-10-13T18:41:51.018" v="7836" actId="1036"/>
          <ac:spMkLst>
            <pc:docMk/>
            <pc:sldMk cId="311276449" sldId="728"/>
            <ac:spMk id="15" creationId="{EC5263CE-BE2F-44C4-BD89-2666D2873C33}"/>
          </ac:spMkLst>
        </pc:spChg>
        <pc:spChg chg="mod">
          <ac:chgData name="Nguyen Chi Son" userId="606856d02e9d83ac" providerId="LiveId" clId="{60F999BA-B899-40E7-9C9A-BEACEE2AA221}" dt="2021-10-13T17:11:53.383" v="5613" actId="20577"/>
          <ac:spMkLst>
            <pc:docMk/>
            <pc:sldMk cId="311276449" sldId="728"/>
            <ac:spMk id="19" creationId="{9C339D16-68E4-43C4-A62E-D0146138D23B}"/>
          </ac:spMkLst>
        </pc:spChg>
        <pc:picChg chg="add mod">
          <ac:chgData name="Nguyen Chi Son" userId="606856d02e9d83ac" providerId="LiveId" clId="{60F999BA-B899-40E7-9C9A-BEACEE2AA221}" dt="2021-10-13T18:41:47.631" v="7815" actId="1076"/>
          <ac:picMkLst>
            <pc:docMk/>
            <pc:sldMk cId="311276449" sldId="728"/>
            <ac:picMk id="3" creationId="{1436765C-A498-4D45-A33D-A2757ED786A0}"/>
          </ac:picMkLst>
        </pc:picChg>
        <pc:picChg chg="del">
          <ac:chgData name="Nguyen Chi Son" userId="606856d02e9d83ac" providerId="LiveId" clId="{60F999BA-B899-40E7-9C9A-BEACEE2AA221}" dt="2021-10-13T17:11:54.858" v="5614" actId="478"/>
          <ac:picMkLst>
            <pc:docMk/>
            <pc:sldMk cId="311276449" sldId="728"/>
            <ac:picMk id="4" creationId="{A558A3FA-5866-4BA7-953A-111C1ACED532}"/>
          </ac:picMkLst>
        </pc:picChg>
        <pc:cxnChg chg="del">
          <ac:chgData name="Nguyen Chi Son" userId="606856d02e9d83ac" providerId="LiveId" clId="{60F999BA-B899-40E7-9C9A-BEACEE2AA221}" dt="2021-10-13T17:12:13.192" v="5619" actId="478"/>
          <ac:cxnSpMkLst>
            <pc:docMk/>
            <pc:sldMk cId="311276449" sldId="728"/>
            <ac:cxnSpMk id="16" creationId="{3221896F-54A6-443F-A329-08714C1B97A2}"/>
          </ac:cxnSpMkLst>
        </pc:cxnChg>
        <pc:cxnChg chg="del">
          <ac:chgData name="Nguyen Chi Son" userId="606856d02e9d83ac" providerId="LiveId" clId="{60F999BA-B899-40E7-9C9A-BEACEE2AA221}" dt="2021-10-13T17:12:13.192" v="5619" actId="478"/>
          <ac:cxnSpMkLst>
            <pc:docMk/>
            <pc:sldMk cId="311276449" sldId="728"/>
            <ac:cxnSpMk id="17" creationId="{9DFDC775-7AC4-4AA5-892A-5BB66FBFC45B}"/>
          </ac:cxnSpMkLst>
        </pc:cxnChg>
        <pc:cxnChg chg="del">
          <ac:chgData name="Nguyen Chi Son" userId="606856d02e9d83ac" providerId="LiveId" clId="{60F999BA-B899-40E7-9C9A-BEACEE2AA221}" dt="2021-10-13T17:12:13.192" v="5619" actId="478"/>
          <ac:cxnSpMkLst>
            <pc:docMk/>
            <pc:sldMk cId="311276449" sldId="728"/>
            <ac:cxnSpMk id="18" creationId="{FEC8261C-6E9E-473D-8237-002E0E7BE896}"/>
          </ac:cxnSpMkLst>
        </pc:cxnChg>
      </pc:sldChg>
      <pc:sldChg chg="delSp modSp add mod modAnim">
        <pc:chgData name="Nguyen Chi Son" userId="606856d02e9d83ac" providerId="LiveId" clId="{60F999BA-B899-40E7-9C9A-BEACEE2AA221}" dt="2021-10-13T18:39:41.324" v="7707" actId="20577"/>
        <pc:sldMkLst>
          <pc:docMk/>
          <pc:sldMk cId="2416830813" sldId="729"/>
        </pc:sldMkLst>
        <pc:spChg chg="mod">
          <ac:chgData name="Nguyen Chi Son" userId="606856d02e9d83ac" providerId="LiveId" clId="{60F999BA-B899-40E7-9C9A-BEACEE2AA221}" dt="2021-10-13T18:39:41.324" v="7707" actId="20577"/>
          <ac:spMkLst>
            <pc:docMk/>
            <pc:sldMk cId="2416830813" sldId="729"/>
            <ac:spMk id="14" creationId="{A530074C-9975-4D4F-AC15-005B11433C74}"/>
          </ac:spMkLst>
        </pc:spChg>
        <pc:spChg chg="mod">
          <ac:chgData name="Nguyen Chi Son" userId="606856d02e9d83ac" providerId="LiveId" clId="{60F999BA-B899-40E7-9C9A-BEACEE2AA221}" dt="2021-10-13T18:38:12.811" v="7417" actId="1035"/>
          <ac:spMkLst>
            <pc:docMk/>
            <pc:sldMk cId="2416830813" sldId="729"/>
            <ac:spMk id="15" creationId="{EC5263CE-BE2F-44C4-BD89-2666D2873C33}"/>
          </ac:spMkLst>
        </pc:spChg>
        <pc:spChg chg="mod">
          <ac:chgData name="Nguyen Chi Son" userId="606856d02e9d83ac" providerId="LiveId" clId="{60F999BA-B899-40E7-9C9A-BEACEE2AA221}" dt="2021-10-13T18:38:08.342" v="7396" actId="20577"/>
          <ac:spMkLst>
            <pc:docMk/>
            <pc:sldMk cId="2416830813" sldId="729"/>
            <ac:spMk id="19" creationId="{9C339D16-68E4-43C4-A62E-D0146138D23B}"/>
          </ac:spMkLst>
        </pc:spChg>
        <pc:picChg chg="del">
          <ac:chgData name="Nguyen Chi Son" userId="606856d02e9d83ac" providerId="LiveId" clId="{60F999BA-B899-40E7-9C9A-BEACEE2AA221}" dt="2021-10-13T17:14:00.752" v="6077" actId="478"/>
          <ac:picMkLst>
            <pc:docMk/>
            <pc:sldMk cId="2416830813" sldId="729"/>
            <ac:picMk id="3" creationId="{1436765C-A498-4D45-A33D-A2757ED786A0}"/>
          </ac:picMkLst>
        </pc:picChg>
      </pc:sldChg>
      <pc:sldChg chg="addSp delSp modSp add mod modAnim">
        <pc:chgData name="Nguyen Chi Son" userId="606856d02e9d83ac" providerId="LiveId" clId="{60F999BA-B899-40E7-9C9A-BEACEE2AA221}" dt="2021-10-13T18:41:57.161" v="7837"/>
        <pc:sldMkLst>
          <pc:docMk/>
          <pc:sldMk cId="3158567965" sldId="730"/>
        </pc:sldMkLst>
        <pc:spChg chg="mod">
          <ac:chgData name="Nguyen Chi Son" userId="606856d02e9d83ac" providerId="LiveId" clId="{60F999BA-B899-40E7-9C9A-BEACEE2AA221}" dt="2021-10-13T18:41:35.750" v="7811" actId="14100"/>
          <ac:spMkLst>
            <pc:docMk/>
            <pc:sldMk cId="3158567965" sldId="730"/>
            <ac:spMk id="10" creationId="{745A3F19-618D-4648-B35D-B4E959951563}"/>
          </ac:spMkLst>
        </pc:spChg>
        <pc:picChg chg="del">
          <ac:chgData name="Nguyen Chi Son" userId="606856d02e9d83ac" providerId="LiveId" clId="{60F999BA-B899-40E7-9C9A-BEACEE2AA221}" dt="2021-10-13T18:33:13.410" v="6262" actId="478"/>
          <ac:picMkLst>
            <pc:docMk/>
            <pc:sldMk cId="3158567965" sldId="730"/>
            <ac:picMk id="6" creationId="{6E5649AD-F9DB-4AA5-8B18-5BE0099A68F6}"/>
          </ac:picMkLst>
        </pc:picChg>
        <pc:picChg chg="add mod">
          <ac:chgData name="Nguyen Chi Son" userId="606856d02e9d83ac" providerId="LiveId" clId="{60F999BA-B899-40E7-9C9A-BEACEE2AA221}" dt="2021-10-13T18:41:31.883" v="7810" actId="1076"/>
          <ac:picMkLst>
            <pc:docMk/>
            <pc:sldMk cId="3158567965" sldId="730"/>
            <ac:picMk id="7" creationId="{8EE1225A-993F-4941-81D1-A07D57E19AC4}"/>
          </ac:picMkLst>
        </pc:picChg>
        <pc:picChg chg="del">
          <ac:chgData name="Nguyen Chi Son" userId="606856d02e9d83ac" providerId="LiveId" clId="{60F999BA-B899-40E7-9C9A-BEACEE2AA221}" dt="2021-10-13T18:33:12.488" v="6261" actId="478"/>
          <ac:picMkLst>
            <pc:docMk/>
            <pc:sldMk cId="3158567965" sldId="730"/>
            <ac:picMk id="9" creationId="{7112C3ED-24FA-4C1A-87CD-8E01D87269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456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4</a:t>
            </a:fld>
            <a:endParaRPr lang="en-US"/>
          </a:p>
        </p:txBody>
      </p:sp>
    </p:spTree>
    <p:extLst>
      <p:ext uri="{BB962C8B-B14F-4D97-AF65-F5344CB8AC3E}">
        <p14:creationId xmlns:p14="http://schemas.microsoft.com/office/powerpoint/2010/main" val="216479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582E22-5637-4236-AF3C-E10FF81D4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565F9FB-0203-4C31-B611-679028594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53841F6-AD03-4EC2-AB7B-2BC953C5EAD7}"/>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8DB81505-172E-4C0B-B2AB-8FBB0406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A349470-7408-4586-82A6-4310B6696991}"/>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0906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8E22B-4EB6-4779-82CF-B52166499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1E57DA9-D343-4BA2-A06C-87F101CDE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E6883DB-D668-4BEB-9B5E-6D63E48E6261}"/>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D70AE406-5AEB-46F9-B5A4-6FF005C13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8BF899A-2FA6-4AF0-B24B-1D604651E642}"/>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81783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1D3E979-ACF4-4837-A1BD-92319E1B9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B5F7A4C-A1ED-4F39-8273-38436EBF3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22619F-11F8-48C5-8F01-98A7A5ADE6CB}"/>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506B336B-E93F-4B09-8017-F8BBC1C0C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EC03159-79C8-4DBB-BA9D-016B051B3C24}"/>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23834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6">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9267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505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4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5572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187337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74667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7668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1576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7135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6BAEEC-8319-4117-A342-E43F8BB2F1E7}"/>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305579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35095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8746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14496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2476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7035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59932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434343"/>
              </a:buClr>
              <a:buSzPts val="11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11281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1"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025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496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38009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DDFC7-5A5F-4503-B8C9-9207F342D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961FF7C-5A07-4830-888E-152B22198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2336B77-F27A-42CD-8CE9-1F7829DFAE09}"/>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202A6D4D-D345-4EA1-9513-F4EF051B9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D836280-97D9-44CE-88ED-72F23A0FA1C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85666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614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10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357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6BAEEC-8319-4117-A342-E43F8BB2F1E7}"/>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19747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0175E1-B660-413F-9C68-639B7E9AA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BCD1A0-F750-4220-807C-6D6C88C55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D90B370-BC2F-4379-81A0-9F8E43556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88732FA-21E5-4589-900E-72DACDFB1272}"/>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6" name="Footer Placeholder 5">
            <a:extLst>
              <a:ext uri="{FF2B5EF4-FFF2-40B4-BE49-F238E27FC236}">
                <a16:creationId xmlns="" xmlns:a16="http://schemas.microsoft.com/office/drawing/2014/main" id="{32059154-DDBF-4682-B11D-D95A9411B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578ACCB-4E6A-4C55-AC21-CFEF2E11EDE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82414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E464F6-1276-4993-BAAD-9414EDCB0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A8416C2-790C-44C9-9FE2-D52C84568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991DE2B-6ED7-4BD8-AFBC-B55AFBD9D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5DC19F-5D56-4C4F-A35A-472B337BD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BE449E7-80BA-43A9-9ED8-AC8069A5C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198B4E4-91DC-4654-9CAA-56C1DC05C00A}"/>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8" name="Footer Placeholder 7">
            <a:extLst>
              <a:ext uri="{FF2B5EF4-FFF2-40B4-BE49-F238E27FC236}">
                <a16:creationId xmlns="" xmlns:a16="http://schemas.microsoft.com/office/drawing/2014/main" id="{3CCC6C16-13E1-41AF-B0BC-A0F42CC72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39F3342-778D-4CA5-BAA9-BFF270006930}"/>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45853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549077-2942-45D1-A79B-C88ECB6A1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35D2F99-1CD8-400F-8DC7-F3551A791BB4}"/>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4" name="Footer Placeholder 3">
            <a:extLst>
              <a:ext uri="{FF2B5EF4-FFF2-40B4-BE49-F238E27FC236}">
                <a16:creationId xmlns="" xmlns:a16="http://schemas.microsoft.com/office/drawing/2014/main" id="{8970B031-223B-4FD1-9019-DC5505565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2E5ACDC-D673-45D3-8D65-35316B668777}"/>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939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F03F2FF-865C-4005-B8C3-DF1A82208833}"/>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3" name="Footer Placeholder 2">
            <a:extLst>
              <a:ext uri="{FF2B5EF4-FFF2-40B4-BE49-F238E27FC236}">
                <a16:creationId xmlns="" xmlns:a16="http://schemas.microsoft.com/office/drawing/2014/main" id="{A2F79215-CAA6-4975-97EE-4B9841505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38A0845-3A7A-47D3-80EA-5F74BB0E708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433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734236-1784-493E-80D7-0BE0C56DB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32FBAF4-707C-4456-8A8E-EB8F7055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D5ACA1E-D945-419E-9FB9-583FE8462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3A6A918-FE2C-4ABA-8DAA-54D04A7087C3}"/>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6" name="Footer Placeholder 5">
            <a:extLst>
              <a:ext uri="{FF2B5EF4-FFF2-40B4-BE49-F238E27FC236}">
                <a16:creationId xmlns="" xmlns:a16="http://schemas.microsoft.com/office/drawing/2014/main" id="{95D12BEA-3549-4D0E-8564-B74B970D7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202EF30-D6BD-4597-AB6A-F448EF60AE8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79253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C22572-7040-431F-90D5-C85DB5F29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0F43C41-8ECF-4796-AB79-E1C66BE72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875DC61-3BB7-4E80-AC11-87D3DA9F2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CF359A-DC9D-4056-8948-A97DDC75F301}"/>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6" name="Footer Placeholder 5">
            <a:extLst>
              <a:ext uri="{FF2B5EF4-FFF2-40B4-BE49-F238E27FC236}">
                <a16:creationId xmlns="" xmlns:a16="http://schemas.microsoft.com/office/drawing/2014/main" id="{89653AEC-8297-4ED5-B0DA-A3E941DFB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416BFC-AC3E-43EF-BAB6-969A8E42FF86}"/>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8418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7044080-007A-489E-AD54-E438E3EFE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0CE1279-1E60-4827-A611-197AAE348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83AFD56-BDAD-42AD-9AA8-0A0E2FB98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D922E62F-842F-491F-A4E1-80EAA243E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D370B08-8EF7-4DEE-82DA-38784569F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extLst>
      <p:ext uri="{BB962C8B-B14F-4D97-AF65-F5344CB8AC3E}">
        <p14:creationId xmlns:p14="http://schemas.microsoft.com/office/powerpoint/2010/main" val="264211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8694274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 id="2147483679" r:id="rId14"/>
    <p:sldLayoutId id="2147483680" r:id="rId15"/>
    <p:sldLayoutId id="2147483681" r:id="rId16"/>
    <p:sldLayoutId id="2147483684" r:id="rId17"/>
    <p:sldLayoutId id="2147483686" r:id="rId18"/>
    <p:sldLayoutId id="2147483687" r:id="rId19"/>
    <p:sldLayoutId id="2147483688"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33.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a:extLst>
              <a:ext uri="{FF2B5EF4-FFF2-40B4-BE49-F238E27FC236}">
                <a16:creationId xmlns="" xmlns:a16="http://schemas.microsoft.com/office/drawing/2014/main" id="{C574B640-0199-463F-87CA-8E3956B46E10}"/>
              </a:ext>
            </a:extLst>
          </p:cNvPr>
          <p:cNvSpPr txBox="1">
            <a:spLocks/>
          </p:cNvSpPr>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6"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50. Năng lượng tái tạo </a:t>
            </a:r>
          </a:p>
        </p:txBody>
      </p:sp>
      <p:cxnSp>
        <p:nvCxnSpPr>
          <p:cNvPr id="196" name="Google Shape;338;p33">
            <a:extLst>
              <a:ext uri="{FF2B5EF4-FFF2-40B4-BE49-F238E27FC236}">
                <a16:creationId xmlns="" xmlns:a16="http://schemas.microsoft.com/office/drawing/2014/main" id="{1E37B4B8-6953-48EB-B19C-B888F7D0BE77}"/>
              </a:ext>
            </a:extLst>
          </p:cNvPr>
          <p:cNvCxnSpPr>
            <a:cxnSpLocks/>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a:extLst>
              <a:ext uri="{FF2B5EF4-FFF2-40B4-BE49-F238E27FC236}">
                <a16:creationId xmlns="" xmlns:a16="http://schemas.microsoft.com/office/drawing/2014/main" id="{3A9CE0EE-E8A7-485D-B7B9-01588BB75C9D}"/>
              </a:ext>
            </a:extLst>
          </p:cNvPr>
          <p:cNvSpPr txBox="1">
            <a:spLocks/>
          </p:cNvSpPr>
          <p:nvPr/>
        </p:nvSpPr>
        <p:spPr>
          <a:xfrm>
            <a:off x="896007" y="4288414"/>
            <a:ext cx="10399986" cy="11885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7"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dirty="0" err="1">
                <a:solidFill>
                  <a:schemeClr val="bg1"/>
                </a:solidFill>
                <a:latin typeface="Comfortaa" pitchFamily="2" charset="0"/>
              </a:rPr>
              <a:t>Khoa</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học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tự</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nhiên</a:t>
            </a:r>
            <a:r>
              <a:rPr lang="en-US" sz="3000" kern="0" dirty="0">
                <a:solidFill>
                  <a:schemeClr val="bg1"/>
                </a:solidFill>
                <a:latin typeface="Comfortaa" pitchFamily="2" charset="0"/>
              </a:rPr>
              <a:t> 6 – </a:t>
            </a:r>
            <a:r>
              <a:rPr lang="en-US" sz="3000" kern="0" dirty="0" err="1">
                <a:solidFill>
                  <a:schemeClr val="bg1"/>
                </a:solidFill>
                <a:latin typeface="Comfortaa" pitchFamily="2" charset="0"/>
              </a:rPr>
              <a:t>Kết</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nối</a:t>
            </a:r>
            <a:r>
              <a:rPr lang="en-US" sz="3000" kern="0" dirty="0">
                <a:solidFill>
                  <a:schemeClr val="bg1"/>
                </a:solidFill>
                <a:latin typeface="Comfortaa" pitchFamily="2" charset="0"/>
              </a:rPr>
              <a:t> tri </a:t>
            </a:r>
            <a:r>
              <a:rPr lang="en-US" sz="3000" kern="0" dirty="0" err="1">
                <a:solidFill>
                  <a:schemeClr val="bg1"/>
                </a:solidFill>
                <a:latin typeface="Comfortaa" pitchFamily="2" charset="0"/>
              </a:rPr>
              <a:t>thức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với</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cuộc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sống</a:t>
            </a:r>
            <a:r>
              <a:rPr lang="en-US" sz="3000" kern="0">
                <a:solidFill>
                  <a:schemeClr val="bg1"/>
                </a:solidFill>
                <a:latin typeface="Comfortaa" pitchFamily="2" charset="0"/>
              </a:rPr>
              <a:t> </a:t>
            </a:r>
            <a:endParaRPr lang="vi-VN" sz="3000" kern="0" dirty="0">
              <a:solidFill>
                <a:schemeClr val="bg1"/>
              </a:solidFill>
              <a:latin typeface="Comfortaa" pitchFamily="2" charset="0"/>
            </a:endParaRPr>
          </a:p>
        </p:txBody>
      </p:sp>
    </p:spTree>
    <p:extLst>
      <p:ext uri="{BB962C8B-B14F-4D97-AF65-F5344CB8AC3E}">
        <p14:creationId xmlns:p14="http://schemas.microsoft.com/office/powerpoint/2010/main" val="29223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Nguồn năng lượng trong tự nhiên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 xmlns:a16="http://schemas.microsoft.com/office/drawing/2014/main" id="{8CD51C9F-FCB0-4185-93E6-835FC05E1B10}"/>
              </a:ext>
            </a:extLst>
          </p:cNvPr>
          <p:cNvSpPr txBox="1">
            <a:spLocks/>
          </p:cNvSpPr>
          <p:nvPr/>
        </p:nvSpPr>
        <p:spPr>
          <a:xfrm>
            <a:off x="4951200" y="2066831"/>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a:extLst>
              <a:ext uri="{FF2B5EF4-FFF2-40B4-BE49-F238E27FC236}">
                <a16:creationId xmlns=""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8125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Nguồn năng lượng trong tự nhiên được phân loại thành 2 nhóm: nguồn năng lượng tái tạo và nguồn năng lượng không tái tạo </a:t>
            </a:r>
            <a:endParaRPr sz="3000" b="0">
              <a:solidFill>
                <a:srgbClr val="FFFF00"/>
              </a:solidFill>
              <a:latin typeface="Itim" panose="00000500000000000000" pitchFamily="2" charset="-34"/>
              <a:cs typeface="Itim" panose="00000500000000000000" pitchFamily="2" charset="-34"/>
            </a:endParaRPr>
          </a:p>
        </p:txBody>
      </p:sp>
      <p:sp>
        <p:nvSpPr>
          <p:cNvPr id="6" name="Google Shape;1794;p49">
            <a:extLst>
              <a:ext uri="{FF2B5EF4-FFF2-40B4-BE49-F238E27FC236}">
                <a16:creationId xmlns="" xmlns:a16="http://schemas.microsoft.com/office/drawing/2014/main" id="{55EFE2C7-A145-4398-9A1C-6B0F4661F8B5}"/>
              </a:ext>
            </a:extLst>
          </p:cNvPr>
          <p:cNvSpPr txBox="1">
            <a:spLocks/>
          </p:cNvSpPr>
          <p:nvPr/>
        </p:nvSpPr>
        <p:spPr>
          <a:xfrm>
            <a:off x="152400" y="4370947"/>
            <a:ext cx="314019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Năng lượng Mặt Trời </a:t>
            </a:r>
            <a:endParaRPr lang="en-US" sz="2500" kern="0">
              <a:solidFill>
                <a:srgbClr val="00B0F0"/>
              </a:solidFill>
              <a:latin typeface="Itim" panose="00000500000000000000" pitchFamily="2" charset="-34"/>
              <a:cs typeface="Itim" panose="00000500000000000000" pitchFamily="2" charset="-34"/>
            </a:endParaRPr>
          </a:p>
        </p:txBody>
      </p:sp>
      <p:pic>
        <p:nvPicPr>
          <p:cNvPr id="7" name="Picture 2" descr="Solar Panel Là Gì – Khái niệm Solar Panel">
            <a:extLst>
              <a:ext uri="{FF2B5EF4-FFF2-40B4-BE49-F238E27FC236}">
                <a16:creationId xmlns="" xmlns:a16="http://schemas.microsoft.com/office/drawing/2014/main" id="{CA9794F1-FC74-4C14-8FF2-8866B9A959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63"/>
          <a:stretch/>
        </p:blipFill>
        <p:spPr bwMode="auto">
          <a:xfrm>
            <a:off x="152400" y="1627747"/>
            <a:ext cx="314019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0975FEB6-36A7-47EC-A4A9-1C71BBCA8BA0}"/>
              </a:ext>
            </a:extLst>
          </p:cNvPr>
          <p:cNvPicPr>
            <a:picLocks noChangeAspect="1"/>
          </p:cNvPicPr>
          <p:nvPr/>
        </p:nvPicPr>
        <p:blipFill rotWithShape="1">
          <a:blip r:embed="rId3">
            <a:extLst>
              <a:ext uri="{28A0092B-C50C-407E-A947-70E740481C1C}">
                <a14:useLocalDpi xmlns:a14="http://schemas.microsoft.com/office/drawing/2010/main" val="0"/>
              </a:ext>
            </a:extLst>
          </a:blip>
          <a:srcRect l="2328" r="4232"/>
          <a:stretch/>
        </p:blipFill>
        <p:spPr>
          <a:xfrm>
            <a:off x="3292592" y="1627747"/>
            <a:ext cx="4586288" cy="2743200"/>
          </a:xfrm>
          <a:prstGeom prst="rect">
            <a:avLst/>
          </a:prstGeom>
        </p:spPr>
      </p:pic>
      <p:sp>
        <p:nvSpPr>
          <p:cNvPr id="9" name="Google Shape;1794;p49">
            <a:extLst>
              <a:ext uri="{FF2B5EF4-FFF2-40B4-BE49-F238E27FC236}">
                <a16:creationId xmlns="" xmlns:a16="http://schemas.microsoft.com/office/drawing/2014/main" id="{940A03D4-1663-4B1B-BD24-DB95182683B6}"/>
              </a:ext>
            </a:extLst>
          </p:cNvPr>
          <p:cNvSpPr txBox="1">
            <a:spLocks/>
          </p:cNvSpPr>
          <p:nvPr/>
        </p:nvSpPr>
        <p:spPr>
          <a:xfrm>
            <a:off x="4015640" y="4408341"/>
            <a:ext cx="314019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Năng lượng gió</a:t>
            </a:r>
            <a:endParaRPr lang="en-US" sz="2500" kern="0">
              <a:solidFill>
                <a:srgbClr val="00B0F0"/>
              </a:solidFill>
              <a:latin typeface="Itim" panose="00000500000000000000" pitchFamily="2" charset="-34"/>
              <a:cs typeface="Itim" panose="00000500000000000000" pitchFamily="2" charset="-34"/>
            </a:endParaRPr>
          </a:p>
        </p:txBody>
      </p:sp>
      <p:pic>
        <p:nvPicPr>
          <p:cNvPr id="10" name="Picture 9" descr="Diagram&#10;&#10;Description automatically generated">
            <a:extLst>
              <a:ext uri="{FF2B5EF4-FFF2-40B4-BE49-F238E27FC236}">
                <a16:creationId xmlns="" xmlns:a16="http://schemas.microsoft.com/office/drawing/2014/main" id="{B31058C9-8D04-499C-802B-3828E3A63511}"/>
              </a:ext>
            </a:extLst>
          </p:cNvPr>
          <p:cNvPicPr>
            <a:picLocks noChangeAspect="1"/>
          </p:cNvPicPr>
          <p:nvPr/>
        </p:nvPicPr>
        <p:blipFill rotWithShape="1">
          <a:blip r:embed="rId4">
            <a:extLst>
              <a:ext uri="{28A0092B-C50C-407E-A947-70E740481C1C}">
                <a14:useLocalDpi xmlns:a14="http://schemas.microsoft.com/office/drawing/2010/main" val="0"/>
              </a:ext>
            </a:extLst>
          </a:blip>
          <a:srcRect r="12636"/>
          <a:stretch/>
        </p:blipFill>
        <p:spPr>
          <a:xfrm>
            <a:off x="7878880" y="1627747"/>
            <a:ext cx="4160720" cy="2743200"/>
          </a:xfrm>
          <a:prstGeom prst="rect">
            <a:avLst/>
          </a:prstGeom>
        </p:spPr>
      </p:pic>
      <p:sp>
        <p:nvSpPr>
          <p:cNvPr id="11" name="Google Shape;1794;p49">
            <a:extLst>
              <a:ext uri="{FF2B5EF4-FFF2-40B4-BE49-F238E27FC236}">
                <a16:creationId xmlns="" xmlns:a16="http://schemas.microsoft.com/office/drawing/2014/main" id="{24C579D8-713A-48FF-9310-0BBFB1E70CF9}"/>
              </a:ext>
            </a:extLst>
          </p:cNvPr>
          <p:cNvSpPr txBox="1">
            <a:spLocks/>
          </p:cNvSpPr>
          <p:nvPr/>
        </p:nvSpPr>
        <p:spPr>
          <a:xfrm>
            <a:off x="8070673" y="4408341"/>
            <a:ext cx="412126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Năng lượng dòng nước </a:t>
            </a:r>
          </a:p>
          <a:p>
            <a:pPr lvl="0" algn="ctr">
              <a:defRPr/>
            </a:pPr>
            <a:r>
              <a:rPr lang="en-US" sz="2500" kern="0">
                <a:solidFill>
                  <a:srgbClr val="F8F8F8"/>
                </a:solidFill>
                <a:latin typeface="Itim" panose="00000500000000000000" pitchFamily="2" charset="-34"/>
                <a:cs typeface="Itim" panose="00000500000000000000" pitchFamily="2" charset="-34"/>
              </a:rPr>
              <a:t>(thủy điện) </a:t>
            </a:r>
            <a:endParaRPr lang="en-US" sz="2500" kern="0">
              <a:solidFill>
                <a:srgbClr val="00B0F0"/>
              </a:solidFill>
              <a:latin typeface="Itim" panose="00000500000000000000" pitchFamily="2" charset="-34"/>
              <a:cs typeface="Itim" panose="00000500000000000000" pitchFamily="2" charset="-34"/>
            </a:endParaRPr>
          </a:p>
        </p:txBody>
      </p:sp>
      <p:sp>
        <p:nvSpPr>
          <p:cNvPr id="12" name="Google Shape;1794;p49">
            <a:extLst>
              <a:ext uri="{FF2B5EF4-FFF2-40B4-BE49-F238E27FC236}">
                <a16:creationId xmlns="" xmlns:a16="http://schemas.microsoft.com/office/drawing/2014/main" id="{B5A5D473-5A99-43C5-BC71-12F1F9A55AB9}"/>
              </a:ext>
            </a:extLst>
          </p:cNvPr>
          <p:cNvSpPr txBox="1">
            <a:spLocks/>
          </p:cNvSpPr>
          <p:nvPr/>
        </p:nvSpPr>
        <p:spPr>
          <a:xfrm>
            <a:off x="4188795" y="5846616"/>
            <a:ext cx="369008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09AE5"/>
                </a:solidFill>
                <a:latin typeface="Itim" panose="00000500000000000000" pitchFamily="2" charset="-34"/>
                <a:cs typeface="Itim" panose="00000500000000000000" pitchFamily="2" charset="-34"/>
              </a:rPr>
              <a:t>Nguồn năng lượng tái tạo </a:t>
            </a:r>
          </a:p>
        </p:txBody>
      </p:sp>
      <p:sp>
        <p:nvSpPr>
          <p:cNvPr id="3" name="Right Brace 2">
            <a:extLst>
              <a:ext uri="{FF2B5EF4-FFF2-40B4-BE49-F238E27FC236}">
                <a16:creationId xmlns="" xmlns:a16="http://schemas.microsoft.com/office/drawing/2014/main" id="{76F82E2E-440A-47F1-B76E-F412A71F90EB}"/>
              </a:ext>
            </a:extLst>
          </p:cNvPr>
          <p:cNvSpPr/>
          <p:nvPr/>
        </p:nvSpPr>
        <p:spPr>
          <a:xfrm rot="5400000">
            <a:off x="5937208" y="-437995"/>
            <a:ext cx="317583" cy="11887199"/>
          </a:xfrm>
          <a:prstGeom prst="rightBrace">
            <a:avLst>
              <a:gd name="adj1" fmla="val 8331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9818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Nguồn năng lượng trong tự nhiên được phân loại thành 2 nhóm: nguồn năng lượng tái tạo và nguồn năng lượng không tái tạo </a:t>
            </a:r>
            <a:endParaRPr sz="3000" b="0">
              <a:solidFill>
                <a:srgbClr val="FFFF00"/>
              </a:solidFill>
              <a:latin typeface="Itim" panose="00000500000000000000" pitchFamily="2" charset="-34"/>
              <a:cs typeface="Itim" panose="00000500000000000000" pitchFamily="2" charset="-34"/>
            </a:endParaRPr>
          </a:p>
        </p:txBody>
      </p:sp>
      <p:sp>
        <p:nvSpPr>
          <p:cNvPr id="6" name="Google Shape;1794;p49">
            <a:extLst>
              <a:ext uri="{FF2B5EF4-FFF2-40B4-BE49-F238E27FC236}">
                <a16:creationId xmlns="" xmlns:a16="http://schemas.microsoft.com/office/drawing/2014/main" id="{55EFE2C7-A145-4398-9A1C-6B0F4661F8B5}"/>
              </a:ext>
            </a:extLst>
          </p:cNvPr>
          <p:cNvSpPr txBox="1">
            <a:spLocks/>
          </p:cNvSpPr>
          <p:nvPr/>
        </p:nvSpPr>
        <p:spPr>
          <a:xfrm>
            <a:off x="152400" y="4370947"/>
            <a:ext cx="314019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Dầu mỏ </a:t>
            </a:r>
            <a:endParaRPr lang="en-US" sz="2500" kern="0">
              <a:solidFill>
                <a:srgbClr val="00B0F0"/>
              </a:solidFill>
              <a:latin typeface="Itim" panose="00000500000000000000" pitchFamily="2" charset="-34"/>
              <a:cs typeface="Itim" panose="00000500000000000000" pitchFamily="2" charset="-34"/>
            </a:endParaRPr>
          </a:p>
        </p:txBody>
      </p:sp>
      <p:sp>
        <p:nvSpPr>
          <p:cNvPr id="9" name="Google Shape;1794;p49">
            <a:extLst>
              <a:ext uri="{FF2B5EF4-FFF2-40B4-BE49-F238E27FC236}">
                <a16:creationId xmlns="" xmlns:a16="http://schemas.microsoft.com/office/drawing/2014/main" id="{940A03D4-1663-4B1B-BD24-DB95182683B6}"/>
              </a:ext>
            </a:extLst>
          </p:cNvPr>
          <p:cNvSpPr txBox="1">
            <a:spLocks/>
          </p:cNvSpPr>
          <p:nvPr/>
        </p:nvSpPr>
        <p:spPr>
          <a:xfrm>
            <a:off x="4015640" y="4408341"/>
            <a:ext cx="314019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Than đá </a:t>
            </a:r>
            <a:endParaRPr lang="en-US" sz="2500" kern="0">
              <a:solidFill>
                <a:srgbClr val="00B0F0"/>
              </a:solidFill>
              <a:latin typeface="Itim" panose="00000500000000000000" pitchFamily="2" charset="-34"/>
              <a:cs typeface="Itim" panose="00000500000000000000" pitchFamily="2" charset="-34"/>
            </a:endParaRPr>
          </a:p>
        </p:txBody>
      </p:sp>
      <p:sp>
        <p:nvSpPr>
          <p:cNvPr id="11" name="Google Shape;1794;p49">
            <a:extLst>
              <a:ext uri="{FF2B5EF4-FFF2-40B4-BE49-F238E27FC236}">
                <a16:creationId xmlns="" xmlns:a16="http://schemas.microsoft.com/office/drawing/2014/main" id="{24C579D8-713A-48FF-9310-0BBFB1E70CF9}"/>
              </a:ext>
            </a:extLst>
          </p:cNvPr>
          <p:cNvSpPr txBox="1">
            <a:spLocks/>
          </p:cNvSpPr>
          <p:nvPr/>
        </p:nvSpPr>
        <p:spPr>
          <a:xfrm>
            <a:off x="8070673" y="4408341"/>
            <a:ext cx="412126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Khí tự nhiên </a:t>
            </a:r>
            <a:endParaRPr lang="en-US" sz="2500" kern="0">
              <a:solidFill>
                <a:srgbClr val="00B0F0"/>
              </a:solidFill>
              <a:latin typeface="Itim" panose="00000500000000000000" pitchFamily="2" charset="-34"/>
              <a:cs typeface="Itim" panose="00000500000000000000" pitchFamily="2" charset="-34"/>
            </a:endParaRPr>
          </a:p>
        </p:txBody>
      </p:sp>
      <p:sp>
        <p:nvSpPr>
          <p:cNvPr id="12" name="Google Shape;1794;p49">
            <a:extLst>
              <a:ext uri="{FF2B5EF4-FFF2-40B4-BE49-F238E27FC236}">
                <a16:creationId xmlns="" xmlns:a16="http://schemas.microsoft.com/office/drawing/2014/main" id="{B5A5D473-5A99-43C5-BC71-12F1F9A55AB9}"/>
              </a:ext>
            </a:extLst>
          </p:cNvPr>
          <p:cNvSpPr txBox="1">
            <a:spLocks/>
          </p:cNvSpPr>
          <p:nvPr/>
        </p:nvSpPr>
        <p:spPr>
          <a:xfrm>
            <a:off x="3799371" y="5813304"/>
            <a:ext cx="459325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09AE5"/>
                </a:solidFill>
                <a:latin typeface="Itim" panose="00000500000000000000" pitchFamily="2" charset="-34"/>
                <a:cs typeface="Itim" panose="00000500000000000000" pitchFamily="2" charset="-34"/>
              </a:rPr>
              <a:t>Nguồn năng lượng không tái tạo </a:t>
            </a:r>
          </a:p>
        </p:txBody>
      </p:sp>
      <p:sp>
        <p:nvSpPr>
          <p:cNvPr id="3" name="Right Brace 2">
            <a:extLst>
              <a:ext uri="{FF2B5EF4-FFF2-40B4-BE49-F238E27FC236}">
                <a16:creationId xmlns="" xmlns:a16="http://schemas.microsoft.com/office/drawing/2014/main" id="{76F82E2E-440A-47F1-B76E-F412A71F90EB}"/>
              </a:ext>
            </a:extLst>
          </p:cNvPr>
          <p:cNvSpPr/>
          <p:nvPr/>
        </p:nvSpPr>
        <p:spPr>
          <a:xfrm rot="5400000">
            <a:off x="5937208" y="-476095"/>
            <a:ext cx="317583" cy="11887199"/>
          </a:xfrm>
          <a:prstGeom prst="rightBrace">
            <a:avLst>
              <a:gd name="adj1" fmla="val 8331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Picture 2" descr="Thị trường dầu mỏ hồi phục nhanh hơn dự kiến, nửa mừng nửa lo">
            <a:extLst>
              <a:ext uri="{FF2B5EF4-FFF2-40B4-BE49-F238E27FC236}">
                <a16:creationId xmlns="" xmlns:a16="http://schemas.microsoft.com/office/drawing/2014/main" id="{3968F22B-61B1-45F5-AB38-17E441D6DE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23" r="7744"/>
          <a:stretch/>
        </p:blipFill>
        <p:spPr bwMode="auto">
          <a:xfrm>
            <a:off x="152400" y="1481526"/>
            <a:ext cx="33947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ác hại của than đá và những lưu ý dành cho bạn - Cơ Khí Trọng Tuyết -Dây  Truyền Sản Xuất Công Nghiệp - Máy Chế Biến Thực Phẩm">
            <a:extLst>
              <a:ext uri="{FF2B5EF4-FFF2-40B4-BE49-F238E27FC236}">
                <a16:creationId xmlns="" xmlns:a16="http://schemas.microsoft.com/office/drawing/2014/main" id="{912B3134-F1F0-4914-95D0-585901072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254" y="1481526"/>
            <a:ext cx="43891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ồi phục nhờ giá dầu khí tăng, PV Gas lãi ròng hơn 4.300 tỷ đồng">
            <a:extLst>
              <a:ext uri="{FF2B5EF4-FFF2-40B4-BE49-F238E27FC236}">
                <a16:creationId xmlns="" xmlns:a16="http://schemas.microsoft.com/office/drawing/2014/main" id="{2EA41A39-CAE4-4322-8D53-0B1CC6E1BB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4453" y="1481526"/>
            <a:ext cx="433514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08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1. Nêu những điểm khác nhau giữa nguồn năng lượng tái tạo và nguồn năng lượng không tái tạo?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2012499"/>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 Nguồn năng lượng tái tạo: có sẵn trong thiên nhiên, liên tục được bổ sung thông qua các quá trình tự nhiên </a:t>
            </a:r>
          </a:p>
          <a:p>
            <a:pPr lvl="0">
              <a:defRPr/>
            </a:pPr>
            <a:r>
              <a:rPr lang="en-US" sz="2500">
                <a:solidFill>
                  <a:srgbClr val="F8F8F8"/>
                </a:solidFill>
                <a:latin typeface="Itim" panose="00000500000000000000" pitchFamily="2" charset="-34"/>
                <a:cs typeface="Itim" panose="00000500000000000000" pitchFamily="2" charset="-34"/>
              </a:rPr>
              <a:t>- Nguồn năng lượng không tái tạo: có sẵn trong thiên nhiên, mất hàng triệu năm để hình thành </a:t>
            </a: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1179772"/>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6" name="Google Shape;1794;p49">
            <a:extLst>
              <a:ext uri="{FF2B5EF4-FFF2-40B4-BE49-F238E27FC236}">
                <a16:creationId xmlns="" xmlns:a16="http://schemas.microsoft.com/office/drawing/2014/main" id="{C46FE161-0675-4130-AC73-7A4EB0898A13}"/>
              </a:ext>
            </a:extLst>
          </p:cNvPr>
          <p:cNvSpPr txBox="1">
            <a:spLocks/>
          </p:cNvSpPr>
          <p:nvPr/>
        </p:nvSpPr>
        <p:spPr>
          <a:xfrm>
            <a:off x="1066800" y="3843199"/>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2. Những nguồn năng lượng nào sau đây là năng lượng tái tạo: than, xăng, Mặt Trời, khí tự nhiên, gió?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a:extLst>
              <a:ext uri="{FF2B5EF4-FFF2-40B4-BE49-F238E27FC236}">
                <a16:creationId xmlns="" xmlns:a16="http://schemas.microsoft.com/office/drawing/2014/main" id="{890478F5-109F-442F-B7FD-E9697E0E7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4319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a:extLst>
              <a:ext uri="{FF2B5EF4-FFF2-40B4-BE49-F238E27FC236}">
                <a16:creationId xmlns="" xmlns:a16="http://schemas.microsoft.com/office/drawing/2014/main" id="{00BE6DA2-4C66-4DA0-9432-E2CA5D74107B}"/>
              </a:ext>
            </a:extLst>
          </p:cNvPr>
          <p:cNvSpPr txBox="1">
            <a:spLocks/>
          </p:cNvSpPr>
          <p:nvPr/>
        </p:nvSpPr>
        <p:spPr>
          <a:xfrm>
            <a:off x="152400" y="5552102"/>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 Mặt Trời, gió </a:t>
            </a:r>
          </a:p>
        </p:txBody>
      </p:sp>
      <p:sp>
        <p:nvSpPr>
          <p:cNvPr id="10" name="Google Shape;1794;p49">
            <a:extLst>
              <a:ext uri="{FF2B5EF4-FFF2-40B4-BE49-F238E27FC236}">
                <a16:creationId xmlns="" xmlns:a16="http://schemas.microsoft.com/office/drawing/2014/main" id="{1B2C6E1D-C5EF-4F05-A2E0-477E1722F2C9}"/>
              </a:ext>
            </a:extLst>
          </p:cNvPr>
          <p:cNvSpPr txBox="1">
            <a:spLocks/>
          </p:cNvSpPr>
          <p:nvPr/>
        </p:nvSpPr>
        <p:spPr>
          <a:xfrm>
            <a:off x="5147915" y="4845501"/>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Tree>
    <p:extLst>
      <p:ext uri="{BB962C8B-B14F-4D97-AF65-F5344CB8AC3E}">
        <p14:creationId xmlns:p14="http://schemas.microsoft.com/office/powerpoint/2010/main" val="286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3. Các nhà khoa học dự đoán rằng đến năm 2100 sẽ không còn dầu và than trên Trái Đất. Cuộc sống của chúng ta sẽ thay đổi ra sao khi nguồn nhiên liệu này cạn kiệt?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2012499"/>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 Cuộc sống của chúng ta sẽ bị ảnh hưởng nặng nề: nhà máy, xí nghiệp, phương tiện giao thông không hoạt động được. Vì vậy chúng ta phải sử dụng tiết kiệm nguồn nhiên liệu này và tìm kiếm nguồn nhiên liệu mới để thay thế </a:t>
            </a: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1179772"/>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Tree>
    <p:extLst>
      <p:ext uri="{BB962C8B-B14F-4D97-AF65-F5344CB8AC3E}">
        <p14:creationId xmlns:p14="http://schemas.microsoft.com/office/powerpoint/2010/main" val="282019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4. Quan sát hình dưới và trả lời các câu hỏi: </a:t>
            </a:r>
          </a:p>
          <a:p>
            <a:pPr lvl="0">
              <a:defRPr/>
            </a:pPr>
            <a:r>
              <a:rPr lang="en-US" sz="2500" kern="0">
                <a:solidFill>
                  <a:srgbClr val="F8F8F8"/>
                </a:solidFill>
                <a:latin typeface="Itim" panose="00000500000000000000" pitchFamily="2" charset="-34"/>
                <a:cs typeface="Itim" panose="00000500000000000000" pitchFamily="2" charset="-34"/>
              </a:rPr>
              <a:t>     a) Năng lượng ánh sáng từ Mặt Trời có thể được chuyển hóa thành điện như thế nào? </a:t>
            </a:r>
          </a:p>
          <a:p>
            <a:pPr lvl="0">
              <a:defRPr/>
            </a:pPr>
            <a:r>
              <a:rPr lang="en-US" sz="2500" kern="0">
                <a:solidFill>
                  <a:srgbClr val="F8F8F8"/>
                </a:solidFill>
                <a:latin typeface="Itim" panose="00000500000000000000" pitchFamily="2" charset="-34"/>
                <a:cs typeface="Itim" panose="00000500000000000000" pitchFamily="2" charset="-34"/>
              </a:rPr>
              <a:t>     b) Năng lượng ánh sáng từ Mặt Trời có thể được sử dụng để sản xuất nhiên liệu từ thực vật bằng cách nào?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557551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a) Các pin mặt trời sẽ chuyển hóa năng lượng ánh sáng Mặt Trời thành điện năng </a:t>
            </a:r>
          </a:p>
          <a:p>
            <a:pPr lvl="0">
              <a:defRPr/>
            </a:pPr>
            <a:r>
              <a:rPr lang="en-US" sz="2500">
                <a:solidFill>
                  <a:srgbClr val="F8F8F8"/>
                </a:solidFill>
                <a:latin typeface="Itim" panose="00000500000000000000" pitchFamily="2" charset="-34"/>
                <a:cs typeface="Itim" panose="00000500000000000000" pitchFamily="2" charset="-34"/>
              </a:rPr>
              <a:t>b) Thực vật lấy ánh sáng từ Mặt Trời để tạo ra thực phẩm, rồi từ thực phẩm tạo ra thức ăn thừa, chất thải sinh vật để từ đó tạo ra nguồn nhiên liệu sinh học </a:t>
            </a: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526304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3" name="Picture 2">
            <a:extLst>
              <a:ext uri="{FF2B5EF4-FFF2-40B4-BE49-F238E27FC236}">
                <a16:creationId xmlns="" xmlns:a16="http://schemas.microsoft.com/office/drawing/2014/main" id="{305430CC-D8D1-4829-9E4A-312CD889083B}"/>
              </a:ext>
            </a:extLst>
          </p:cNvPr>
          <p:cNvPicPr>
            <a:picLocks noChangeAspect="1"/>
          </p:cNvPicPr>
          <p:nvPr/>
        </p:nvPicPr>
        <p:blipFill>
          <a:blip r:embed="rId3"/>
          <a:stretch>
            <a:fillRect/>
          </a:stretch>
        </p:blipFill>
        <p:spPr>
          <a:xfrm>
            <a:off x="3352800" y="2195370"/>
            <a:ext cx="5486400" cy="1269726"/>
          </a:xfrm>
          <a:prstGeom prst="rect">
            <a:avLst/>
          </a:prstGeom>
        </p:spPr>
      </p:pic>
      <p:pic>
        <p:nvPicPr>
          <p:cNvPr id="5" name="Picture 4">
            <a:extLst>
              <a:ext uri="{FF2B5EF4-FFF2-40B4-BE49-F238E27FC236}">
                <a16:creationId xmlns="" xmlns:a16="http://schemas.microsoft.com/office/drawing/2014/main" id="{788BFE3E-389D-442D-801B-2822038AFD32}"/>
              </a:ext>
            </a:extLst>
          </p:cNvPr>
          <p:cNvPicPr>
            <a:picLocks noChangeAspect="1"/>
          </p:cNvPicPr>
          <p:nvPr/>
        </p:nvPicPr>
        <p:blipFill>
          <a:blip r:embed="rId4"/>
          <a:stretch>
            <a:fillRect/>
          </a:stretch>
        </p:blipFill>
        <p:spPr>
          <a:xfrm>
            <a:off x="3352800" y="3479774"/>
            <a:ext cx="5486400" cy="1549101"/>
          </a:xfrm>
          <a:prstGeom prst="rect">
            <a:avLst/>
          </a:prstGeom>
        </p:spPr>
      </p:pic>
    </p:spTree>
    <p:extLst>
      <p:ext uri="{BB962C8B-B14F-4D97-AF65-F5344CB8AC3E}">
        <p14:creationId xmlns:p14="http://schemas.microsoft.com/office/powerpoint/2010/main" val="948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5. Em hãy tìm hiểu và cho biết những ưu điểm và nhược điểm trong việc sử dụng năng lượng mặt trời thay thế nhiên liệu hóa thạch?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557551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 Ưu điểm: nguồn năng lượng có sẵn và vô hạn, không gây ô nhiễm môi trường </a:t>
            </a:r>
          </a:p>
          <a:p>
            <a:pPr lvl="0">
              <a:defRPr/>
            </a:pPr>
            <a:r>
              <a:rPr lang="en-US" sz="2500">
                <a:solidFill>
                  <a:srgbClr val="F8F8F8"/>
                </a:solidFill>
                <a:latin typeface="Itim" panose="00000500000000000000" pitchFamily="2" charset="-34"/>
                <a:cs typeface="Itim" panose="00000500000000000000" pitchFamily="2" charset="-34"/>
              </a:rPr>
              <a:t>- Nhược điểm: giá thành và chi phí lắp đặt cao, vẫn còn rác thải là các pin mặt trời </a:t>
            </a: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516779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7" name="Picture 6">
            <a:extLst>
              <a:ext uri="{FF2B5EF4-FFF2-40B4-BE49-F238E27FC236}">
                <a16:creationId xmlns="" xmlns:a16="http://schemas.microsoft.com/office/drawing/2014/main" id="{5C78A684-D86B-4842-B652-94C1200BDF46}"/>
              </a:ext>
            </a:extLst>
          </p:cNvPr>
          <p:cNvPicPr>
            <a:picLocks noChangeAspect="1"/>
          </p:cNvPicPr>
          <p:nvPr/>
        </p:nvPicPr>
        <p:blipFill>
          <a:blip r:embed="rId3"/>
          <a:stretch>
            <a:fillRect/>
          </a:stretch>
        </p:blipFill>
        <p:spPr>
          <a:xfrm>
            <a:off x="1420238" y="1212434"/>
            <a:ext cx="9351523" cy="3657600"/>
          </a:xfrm>
          <a:prstGeom prst="rect">
            <a:avLst/>
          </a:prstGeom>
        </p:spPr>
      </p:pic>
    </p:spTree>
    <p:extLst>
      <p:ext uri="{BB962C8B-B14F-4D97-AF65-F5344CB8AC3E}">
        <p14:creationId xmlns:p14="http://schemas.microsoft.com/office/powerpoint/2010/main" val="72611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a:extLst>
              <a:ext uri="{FF2B5EF4-FFF2-40B4-BE49-F238E27FC236}">
                <a16:creationId xmlns="" xmlns:a16="http://schemas.microsoft.com/office/drawing/2014/main" id="{94BED2A2-5F1A-4E2F-94C2-A56AE6C86A97}"/>
              </a:ext>
            </a:extLst>
          </p:cNvPr>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8" name="Google Shape;2969;p59">
            <a:extLst>
              <a:ext uri="{FF2B5EF4-FFF2-40B4-BE49-F238E27FC236}">
                <a16:creationId xmlns="" xmlns:a16="http://schemas.microsoft.com/office/drawing/2014/main" id="{B578B6AA-A1EB-470A-A132-A84C921CCF7C}"/>
              </a:ext>
            </a:extLst>
          </p:cNvPr>
          <p:cNvGrpSpPr/>
          <p:nvPr/>
        </p:nvGrpSpPr>
        <p:grpSpPr>
          <a:xfrm>
            <a:off x="4453818" y="3246697"/>
            <a:ext cx="282433" cy="287900"/>
            <a:chOff x="3347225" y="1488300"/>
            <a:chExt cx="211825" cy="215925"/>
          </a:xfrm>
        </p:grpSpPr>
        <p:sp>
          <p:nvSpPr>
            <p:cNvPr id="9" name="Google Shape;2970;p59">
              <a:extLst>
                <a:ext uri="{FF2B5EF4-FFF2-40B4-BE49-F238E27FC236}">
                  <a16:creationId xmlns="" xmlns:a16="http://schemas.microsoft.com/office/drawing/2014/main" id="{CE548BED-59FC-47C5-AD3E-2EBA03D6EAB1}"/>
                </a:ext>
              </a:extLst>
            </p:cNvPr>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Google Shape;2971;p59">
              <a:extLst>
                <a:ext uri="{FF2B5EF4-FFF2-40B4-BE49-F238E27FC236}">
                  <a16:creationId xmlns="" xmlns:a16="http://schemas.microsoft.com/office/drawing/2014/main" id="{F1711A15-7C7F-4115-A30E-2BD0392918A3}"/>
                </a:ext>
              </a:extLst>
            </p:cNvPr>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1" name="Google Shape;2972;p59">
            <a:extLst>
              <a:ext uri="{FF2B5EF4-FFF2-40B4-BE49-F238E27FC236}">
                <a16:creationId xmlns="" xmlns:a16="http://schemas.microsoft.com/office/drawing/2014/main" id="{A6089FCB-82E0-4B60-9745-24BDE854E96D}"/>
              </a:ext>
            </a:extLst>
          </p:cNvPr>
          <p:cNvGrpSpPr/>
          <p:nvPr/>
        </p:nvGrpSpPr>
        <p:grpSpPr>
          <a:xfrm>
            <a:off x="1422700" y="5244948"/>
            <a:ext cx="315533" cy="333300"/>
            <a:chOff x="1814225" y="2914575"/>
            <a:chExt cx="236650" cy="249975"/>
          </a:xfrm>
        </p:grpSpPr>
        <p:sp>
          <p:nvSpPr>
            <p:cNvPr id="12" name="Google Shape;2973;p59">
              <a:extLst>
                <a:ext uri="{FF2B5EF4-FFF2-40B4-BE49-F238E27FC236}">
                  <a16:creationId xmlns="" xmlns:a16="http://schemas.microsoft.com/office/drawing/2014/main" id="{D5BC76C1-6E76-435A-A897-654F9E709282}"/>
                </a:ext>
              </a:extLst>
            </p:cNvPr>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Google Shape;2974;p59">
              <a:extLst>
                <a:ext uri="{FF2B5EF4-FFF2-40B4-BE49-F238E27FC236}">
                  <a16:creationId xmlns="" xmlns:a16="http://schemas.microsoft.com/office/drawing/2014/main" id="{30587461-AA56-49BD-98D0-FE0066899894}"/>
                </a:ext>
              </a:extLst>
            </p:cNvPr>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4" name="Google Shape;2975;p59">
            <a:extLst>
              <a:ext uri="{FF2B5EF4-FFF2-40B4-BE49-F238E27FC236}">
                <a16:creationId xmlns="" xmlns:a16="http://schemas.microsoft.com/office/drawing/2014/main" id="{C7F8E5C0-1C19-408A-B00A-B048FD474348}"/>
              </a:ext>
            </a:extLst>
          </p:cNvPr>
          <p:cNvGrpSpPr/>
          <p:nvPr/>
        </p:nvGrpSpPr>
        <p:grpSpPr>
          <a:xfrm>
            <a:off x="4306444" y="782804"/>
            <a:ext cx="778605" cy="861333"/>
            <a:chOff x="4156900" y="1963700"/>
            <a:chExt cx="1255275" cy="1388650"/>
          </a:xfrm>
        </p:grpSpPr>
        <p:grpSp>
          <p:nvGrpSpPr>
            <p:cNvPr id="15" name="Google Shape;2976;p59">
              <a:extLst>
                <a:ext uri="{FF2B5EF4-FFF2-40B4-BE49-F238E27FC236}">
                  <a16:creationId xmlns="" xmlns:a16="http://schemas.microsoft.com/office/drawing/2014/main" id="{0BC6332F-8741-43D1-81F2-9DC0DBC976A7}"/>
                </a:ext>
              </a:extLst>
            </p:cNvPr>
            <p:cNvGrpSpPr/>
            <p:nvPr/>
          </p:nvGrpSpPr>
          <p:grpSpPr>
            <a:xfrm>
              <a:off x="4156900" y="1963700"/>
              <a:ext cx="1255275" cy="1388650"/>
              <a:chOff x="4156900" y="1963700"/>
              <a:chExt cx="1255275" cy="1388650"/>
            </a:xfrm>
          </p:grpSpPr>
          <p:sp>
            <p:nvSpPr>
              <p:cNvPr id="23" name="Google Shape;2977;p59">
                <a:extLst>
                  <a:ext uri="{FF2B5EF4-FFF2-40B4-BE49-F238E27FC236}">
                    <a16:creationId xmlns="" xmlns:a16="http://schemas.microsoft.com/office/drawing/2014/main" id="{595B7CB8-CC60-4AD1-A2B9-3D77D5FECBF4}"/>
                  </a:ext>
                </a:extLst>
              </p:cNvPr>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4" name="Google Shape;2978;p59">
                <a:extLst>
                  <a:ext uri="{FF2B5EF4-FFF2-40B4-BE49-F238E27FC236}">
                    <a16:creationId xmlns="" xmlns:a16="http://schemas.microsoft.com/office/drawing/2014/main" id="{07A74427-D7EC-4EA4-AAF2-DDB6F0B34514}"/>
                  </a:ext>
                </a:extLst>
              </p:cNvPr>
              <p:cNvGrpSpPr/>
              <p:nvPr/>
            </p:nvGrpSpPr>
            <p:grpSpPr>
              <a:xfrm>
                <a:off x="4415700" y="2368200"/>
                <a:ext cx="754825" cy="984150"/>
                <a:chOff x="4415700" y="2368200"/>
                <a:chExt cx="754825" cy="984150"/>
              </a:xfrm>
            </p:grpSpPr>
            <p:sp>
              <p:nvSpPr>
                <p:cNvPr id="25" name="Google Shape;2979;p59">
                  <a:extLst>
                    <a:ext uri="{FF2B5EF4-FFF2-40B4-BE49-F238E27FC236}">
                      <a16:creationId xmlns="" xmlns:a16="http://schemas.microsoft.com/office/drawing/2014/main" id="{A32D004A-7170-4938-B16F-51473716AF72}"/>
                    </a:ext>
                  </a:extLst>
                </p:cNvPr>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 name="Google Shape;2980;p59">
                  <a:extLst>
                    <a:ext uri="{FF2B5EF4-FFF2-40B4-BE49-F238E27FC236}">
                      <a16:creationId xmlns="" xmlns:a16="http://schemas.microsoft.com/office/drawing/2014/main" id="{81EF2A23-AA5D-45BD-A8E2-E4F8C7FADCD3}"/>
                    </a:ext>
                  </a:extLst>
                </p:cNvPr>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 name="Google Shape;2981;p59">
                  <a:extLst>
                    <a:ext uri="{FF2B5EF4-FFF2-40B4-BE49-F238E27FC236}">
                      <a16:creationId xmlns="" xmlns:a16="http://schemas.microsoft.com/office/drawing/2014/main" id="{43EBF1AC-8B48-4E6A-8852-E2EE42DE6184}"/>
                    </a:ext>
                  </a:extLst>
                </p:cNvPr>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 name="Google Shape;2982;p59">
                  <a:extLst>
                    <a:ext uri="{FF2B5EF4-FFF2-40B4-BE49-F238E27FC236}">
                      <a16:creationId xmlns="" xmlns:a16="http://schemas.microsoft.com/office/drawing/2014/main" id="{EECBD8EF-ACB4-47AF-BE5B-927AA1B60495}"/>
                    </a:ext>
                  </a:extLst>
                </p:cNvPr>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 name="Google Shape;2983;p59">
                  <a:extLst>
                    <a:ext uri="{FF2B5EF4-FFF2-40B4-BE49-F238E27FC236}">
                      <a16:creationId xmlns="" xmlns:a16="http://schemas.microsoft.com/office/drawing/2014/main" id="{FB0F296A-1857-4AAD-9818-EFBE4F81005E}"/>
                    </a:ext>
                  </a:extLst>
                </p:cNvPr>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 name="Google Shape;2984;p59">
                  <a:extLst>
                    <a:ext uri="{FF2B5EF4-FFF2-40B4-BE49-F238E27FC236}">
                      <a16:creationId xmlns="" xmlns:a16="http://schemas.microsoft.com/office/drawing/2014/main" id="{7608996B-7B6C-4FD0-995F-1D3D97FBDBC5}"/>
                    </a:ext>
                  </a:extLst>
                </p:cNvPr>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2985;p59">
                  <a:extLst>
                    <a:ext uri="{FF2B5EF4-FFF2-40B4-BE49-F238E27FC236}">
                      <a16:creationId xmlns="" xmlns:a16="http://schemas.microsoft.com/office/drawing/2014/main" id="{5A22BEF9-B379-4D91-B174-B840118AF6C1}"/>
                    </a:ext>
                  </a:extLst>
                </p:cNvPr>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2986;p59">
                  <a:extLst>
                    <a:ext uri="{FF2B5EF4-FFF2-40B4-BE49-F238E27FC236}">
                      <a16:creationId xmlns="" xmlns:a16="http://schemas.microsoft.com/office/drawing/2014/main" id="{6637412D-B317-4984-8686-DCD6428EC987}"/>
                    </a:ext>
                  </a:extLst>
                </p:cNvPr>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2987;p59">
                  <a:extLst>
                    <a:ext uri="{FF2B5EF4-FFF2-40B4-BE49-F238E27FC236}">
                      <a16:creationId xmlns="" xmlns:a16="http://schemas.microsoft.com/office/drawing/2014/main" id="{D4CEECE5-9577-4424-9301-D693FEF7B08E}"/>
                    </a:ext>
                  </a:extLst>
                </p:cNvPr>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4" name="Google Shape;2988;p59">
                  <a:extLst>
                    <a:ext uri="{FF2B5EF4-FFF2-40B4-BE49-F238E27FC236}">
                      <a16:creationId xmlns="" xmlns:a16="http://schemas.microsoft.com/office/drawing/2014/main" id="{1BF1AD8E-B9B5-4E1E-9985-3CEC921CB16C}"/>
                    </a:ext>
                  </a:extLst>
                </p:cNvPr>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grpSp>
          <p:nvGrpSpPr>
            <p:cNvPr id="16" name="Google Shape;2989;p59">
              <a:extLst>
                <a:ext uri="{FF2B5EF4-FFF2-40B4-BE49-F238E27FC236}">
                  <a16:creationId xmlns="" xmlns:a16="http://schemas.microsoft.com/office/drawing/2014/main" id="{34A578ED-84FA-40ED-928B-D0A6F53AE83B}"/>
                </a:ext>
              </a:extLst>
            </p:cNvPr>
            <p:cNvGrpSpPr/>
            <p:nvPr/>
          </p:nvGrpSpPr>
          <p:grpSpPr>
            <a:xfrm>
              <a:off x="4212575" y="2211375"/>
              <a:ext cx="1172925" cy="929100"/>
              <a:chOff x="4212575" y="2211375"/>
              <a:chExt cx="1172925" cy="929100"/>
            </a:xfrm>
          </p:grpSpPr>
          <p:sp>
            <p:nvSpPr>
              <p:cNvPr id="17" name="Google Shape;2990;p59">
                <a:extLst>
                  <a:ext uri="{FF2B5EF4-FFF2-40B4-BE49-F238E27FC236}">
                    <a16:creationId xmlns="" xmlns:a16="http://schemas.microsoft.com/office/drawing/2014/main" id="{488F5660-F5C0-4997-8A94-8BCF97174AC4}"/>
                  </a:ext>
                </a:extLst>
              </p:cNvPr>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 name="Google Shape;2991;p59">
                <a:extLst>
                  <a:ext uri="{FF2B5EF4-FFF2-40B4-BE49-F238E27FC236}">
                    <a16:creationId xmlns="" xmlns:a16="http://schemas.microsoft.com/office/drawing/2014/main" id="{63F7D5EE-2B3E-4D48-B043-0FE5FB1B8713}"/>
                  </a:ext>
                </a:extLst>
              </p:cNvPr>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 name="Google Shape;2992;p59">
                <a:extLst>
                  <a:ext uri="{FF2B5EF4-FFF2-40B4-BE49-F238E27FC236}">
                    <a16:creationId xmlns="" xmlns:a16="http://schemas.microsoft.com/office/drawing/2014/main" id="{B52BFA6C-74D1-492F-A79B-4D4AB1535553}"/>
                  </a:ext>
                </a:extLst>
              </p:cNvPr>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2993;p59">
                <a:extLst>
                  <a:ext uri="{FF2B5EF4-FFF2-40B4-BE49-F238E27FC236}">
                    <a16:creationId xmlns="" xmlns:a16="http://schemas.microsoft.com/office/drawing/2014/main" id="{E593E50E-388D-4861-BFC6-9E11237CEFB5}"/>
                  </a:ext>
                </a:extLst>
              </p:cNvPr>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Google Shape;2994;p59">
                <a:extLst>
                  <a:ext uri="{FF2B5EF4-FFF2-40B4-BE49-F238E27FC236}">
                    <a16:creationId xmlns="" xmlns:a16="http://schemas.microsoft.com/office/drawing/2014/main" id="{E77EB3FE-76CC-4E2F-A9F2-29BBFBE9D53E}"/>
                  </a:ext>
                </a:extLst>
              </p:cNvPr>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Google Shape;2995;p59">
                <a:extLst>
                  <a:ext uri="{FF2B5EF4-FFF2-40B4-BE49-F238E27FC236}">
                    <a16:creationId xmlns="" xmlns:a16="http://schemas.microsoft.com/office/drawing/2014/main" id="{C97953DB-AF51-4936-AC55-A4E6DCD5B185}"/>
                  </a:ext>
                </a:extLst>
              </p:cNvPr>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sp>
        <p:nvSpPr>
          <p:cNvPr id="35" name="Google Shape;2996;p59">
            <a:extLst>
              <a:ext uri="{FF2B5EF4-FFF2-40B4-BE49-F238E27FC236}">
                <a16:creationId xmlns="" xmlns:a16="http://schemas.microsoft.com/office/drawing/2014/main" id="{C682B195-17E5-40A3-9049-8268E080B5B0}"/>
              </a:ext>
            </a:extLst>
          </p:cNvPr>
          <p:cNvSpPr txBox="1">
            <a:spLocks/>
          </p:cNvSpPr>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MANY THANKS!</a:t>
            </a:r>
          </a:p>
        </p:txBody>
      </p:sp>
      <p:sp>
        <p:nvSpPr>
          <p:cNvPr id="66" name="Google Shape;3028;p59">
            <a:extLst>
              <a:ext uri="{FF2B5EF4-FFF2-40B4-BE49-F238E27FC236}">
                <a16:creationId xmlns="" xmlns:a16="http://schemas.microsoft.com/office/drawing/2014/main" id="{C5923B3F-C0A4-483E-8D93-0E873A087FF0}"/>
              </a:ext>
            </a:extLst>
          </p:cNvPr>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 name="Google Shape;3029;p59">
            <a:extLst>
              <a:ext uri="{FF2B5EF4-FFF2-40B4-BE49-F238E27FC236}">
                <a16:creationId xmlns="" xmlns:a16="http://schemas.microsoft.com/office/drawing/2014/main" id="{22A981B6-1AE6-4C3E-B0BC-85A028D21EAA}"/>
              </a:ext>
            </a:extLst>
          </p:cNvPr>
          <p:cNvGrpSpPr/>
          <p:nvPr/>
        </p:nvGrpSpPr>
        <p:grpSpPr>
          <a:xfrm>
            <a:off x="1502411" y="1542511"/>
            <a:ext cx="2498903" cy="4043216"/>
            <a:chOff x="1029750" y="636475"/>
            <a:chExt cx="1046325" cy="1692950"/>
          </a:xfrm>
        </p:grpSpPr>
        <p:sp>
          <p:nvSpPr>
            <p:cNvPr id="68" name="Google Shape;3030;p59">
              <a:extLst>
                <a:ext uri="{FF2B5EF4-FFF2-40B4-BE49-F238E27FC236}">
                  <a16:creationId xmlns="" xmlns:a16="http://schemas.microsoft.com/office/drawing/2014/main" id="{34A74A57-FC6C-4D81-B0C4-41B45634C653}"/>
                </a:ext>
              </a:extLst>
            </p:cNvPr>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031;p59">
              <a:extLst>
                <a:ext uri="{FF2B5EF4-FFF2-40B4-BE49-F238E27FC236}">
                  <a16:creationId xmlns="" xmlns:a16="http://schemas.microsoft.com/office/drawing/2014/main" id="{7F568049-6DA3-41B9-8473-5DCB962BEE9C}"/>
                </a:ext>
              </a:extLst>
            </p:cNvPr>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032;p59">
              <a:extLst>
                <a:ext uri="{FF2B5EF4-FFF2-40B4-BE49-F238E27FC236}">
                  <a16:creationId xmlns="" xmlns:a16="http://schemas.microsoft.com/office/drawing/2014/main" id="{CC32E316-016A-4781-B295-3D3AAEA28361}"/>
                </a:ext>
              </a:extLst>
            </p:cNvPr>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033;p59">
              <a:extLst>
                <a:ext uri="{FF2B5EF4-FFF2-40B4-BE49-F238E27FC236}">
                  <a16:creationId xmlns="" xmlns:a16="http://schemas.microsoft.com/office/drawing/2014/main" id="{8211AD49-82F2-421E-97D7-CA4494435844}"/>
                </a:ext>
              </a:extLst>
            </p:cNvPr>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034;p59">
              <a:extLst>
                <a:ext uri="{FF2B5EF4-FFF2-40B4-BE49-F238E27FC236}">
                  <a16:creationId xmlns="" xmlns:a16="http://schemas.microsoft.com/office/drawing/2014/main" id="{D6A16ABC-B696-4E8C-9B80-744BC1AA5322}"/>
                </a:ext>
              </a:extLst>
            </p:cNvPr>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035;p59">
              <a:extLst>
                <a:ext uri="{FF2B5EF4-FFF2-40B4-BE49-F238E27FC236}">
                  <a16:creationId xmlns="" xmlns:a16="http://schemas.microsoft.com/office/drawing/2014/main" id="{0EDC42D6-4FC4-4647-853E-3D4064DE2DE5}"/>
                </a:ext>
              </a:extLst>
            </p:cNvPr>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036;p59">
              <a:extLst>
                <a:ext uri="{FF2B5EF4-FFF2-40B4-BE49-F238E27FC236}">
                  <a16:creationId xmlns="" xmlns:a16="http://schemas.microsoft.com/office/drawing/2014/main" id="{53A8CD3F-65CB-4BD6-807F-22B127D620AA}"/>
                </a:ext>
              </a:extLst>
            </p:cNvPr>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037;p59">
              <a:extLst>
                <a:ext uri="{FF2B5EF4-FFF2-40B4-BE49-F238E27FC236}">
                  <a16:creationId xmlns="" xmlns:a16="http://schemas.microsoft.com/office/drawing/2014/main" id="{FB37BF76-76E6-4969-9262-BB362F0B3F65}"/>
                </a:ext>
              </a:extLst>
            </p:cNvPr>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038;p59">
              <a:extLst>
                <a:ext uri="{FF2B5EF4-FFF2-40B4-BE49-F238E27FC236}">
                  <a16:creationId xmlns="" xmlns:a16="http://schemas.microsoft.com/office/drawing/2014/main" id="{9889776D-15F7-46D3-8137-3D8DB66A1BBC}"/>
                </a:ext>
              </a:extLst>
            </p:cNvPr>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039;p59">
              <a:extLst>
                <a:ext uri="{FF2B5EF4-FFF2-40B4-BE49-F238E27FC236}">
                  <a16:creationId xmlns="" xmlns:a16="http://schemas.microsoft.com/office/drawing/2014/main" id="{B6766653-3F37-4508-AEEE-D10AAB6381DA}"/>
                </a:ext>
              </a:extLst>
            </p:cNvPr>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040;p59">
              <a:extLst>
                <a:ext uri="{FF2B5EF4-FFF2-40B4-BE49-F238E27FC236}">
                  <a16:creationId xmlns="" xmlns:a16="http://schemas.microsoft.com/office/drawing/2014/main" id="{FE93FD9F-04B7-48F4-9A5B-E00AB220A965}"/>
                </a:ext>
              </a:extLst>
            </p:cNvPr>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041;p59">
              <a:extLst>
                <a:ext uri="{FF2B5EF4-FFF2-40B4-BE49-F238E27FC236}">
                  <a16:creationId xmlns="" xmlns:a16="http://schemas.microsoft.com/office/drawing/2014/main" id="{48A8719A-23FF-477D-B621-E671093B95A3}"/>
                </a:ext>
              </a:extLst>
            </p:cNvPr>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042;p59">
              <a:extLst>
                <a:ext uri="{FF2B5EF4-FFF2-40B4-BE49-F238E27FC236}">
                  <a16:creationId xmlns="" xmlns:a16="http://schemas.microsoft.com/office/drawing/2014/main" id="{2BB6F87F-DA96-48AF-A328-3F3CFA46E9CB}"/>
                </a:ext>
              </a:extLst>
            </p:cNvPr>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043;p59">
              <a:extLst>
                <a:ext uri="{FF2B5EF4-FFF2-40B4-BE49-F238E27FC236}">
                  <a16:creationId xmlns="" xmlns:a16="http://schemas.microsoft.com/office/drawing/2014/main" id="{28983A63-D415-499D-8D77-9FC0C71C4129}"/>
                </a:ext>
              </a:extLst>
            </p:cNvPr>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044;p59">
              <a:extLst>
                <a:ext uri="{FF2B5EF4-FFF2-40B4-BE49-F238E27FC236}">
                  <a16:creationId xmlns="" xmlns:a16="http://schemas.microsoft.com/office/drawing/2014/main" id="{A1C26848-5F08-420C-8773-3E0C10A4DEEB}"/>
                </a:ext>
              </a:extLst>
            </p:cNvPr>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045;p59">
              <a:extLst>
                <a:ext uri="{FF2B5EF4-FFF2-40B4-BE49-F238E27FC236}">
                  <a16:creationId xmlns="" xmlns:a16="http://schemas.microsoft.com/office/drawing/2014/main" id="{D9385076-7B42-44C5-8FBB-B2C549588DDC}"/>
                </a:ext>
              </a:extLst>
            </p:cNvPr>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3046;p59">
              <a:extLst>
                <a:ext uri="{FF2B5EF4-FFF2-40B4-BE49-F238E27FC236}">
                  <a16:creationId xmlns="" xmlns:a16="http://schemas.microsoft.com/office/drawing/2014/main" id="{EB642C93-EF53-4978-B1E3-D5328FCE5EA5}"/>
                </a:ext>
              </a:extLst>
            </p:cNvPr>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047;p59">
              <a:extLst>
                <a:ext uri="{FF2B5EF4-FFF2-40B4-BE49-F238E27FC236}">
                  <a16:creationId xmlns="" xmlns:a16="http://schemas.microsoft.com/office/drawing/2014/main" id="{C73DF656-F64F-4919-8E7C-023AB14484EA}"/>
                </a:ext>
              </a:extLst>
            </p:cNvPr>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048;p59">
              <a:extLst>
                <a:ext uri="{FF2B5EF4-FFF2-40B4-BE49-F238E27FC236}">
                  <a16:creationId xmlns="" xmlns:a16="http://schemas.microsoft.com/office/drawing/2014/main" id="{5D05C773-8E7E-4CE5-838B-CCEAE749232C}"/>
                </a:ext>
              </a:extLst>
            </p:cNvPr>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3049;p59">
              <a:extLst>
                <a:ext uri="{FF2B5EF4-FFF2-40B4-BE49-F238E27FC236}">
                  <a16:creationId xmlns="" xmlns:a16="http://schemas.microsoft.com/office/drawing/2014/main" id="{44A179FA-A12F-465F-B52B-8325500CDEB2}"/>
                </a:ext>
              </a:extLst>
            </p:cNvPr>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3050;p59">
              <a:extLst>
                <a:ext uri="{FF2B5EF4-FFF2-40B4-BE49-F238E27FC236}">
                  <a16:creationId xmlns="" xmlns:a16="http://schemas.microsoft.com/office/drawing/2014/main" id="{126CC1F4-3ED4-4DA0-B041-DC2CBA2F9BDE}"/>
                </a:ext>
              </a:extLst>
            </p:cNvPr>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3051;p59">
              <a:extLst>
                <a:ext uri="{FF2B5EF4-FFF2-40B4-BE49-F238E27FC236}">
                  <a16:creationId xmlns="" xmlns:a16="http://schemas.microsoft.com/office/drawing/2014/main" id="{DAC3B0C5-411C-4B13-8A6B-F109F3484E77}"/>
                </a:ext>
              </a:extLst>
            </p:cNvPr>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0" name="Google Shape;3052;p59">
            <a:extLst>
              <a:ext uri="{FF2B5EF4-FFF2-40B4-BE49-F238E27FC236}">
                <a16:creationId xmlns="" xmlns:a16="http://schemas.microsoft.com/office/drawing/2014/main" id="{BB064F4F-FF14-4453-972F-7777A6759EAF}"/>
              </a:ext>
            </a:extLst>
          </p:cNvPr>
          <p:cNvGrpSpPr/>
          <p:nvPr/>
        </p:nvGrpSpPr>
        <p:grpSpPr>
          <a:xfrm>
            <a:off x="1863758" y="3193324"/>
            <a:ext cx="507032" cy="562564"/>
            <a:chOff x="1645834" y="2376054"/>
            <a:chExt cx="555956" cy="616846"/>
          </a:xfrm>
        </p:grpSpPr>
        <p:grpSp>
          <p:nvGrpSpPr>
            <p:cNvPr id="91" name="Google Shape;3053;p59">
              <a:extLst>
                <a:ext uri="{FF2B5EF4-FFF2-40B4-BE49-F238E27FC236}">
                  <a16:creationId xmlns="" xmlns:a16="http://schemas.microsoft.com/office/drawing/2014/main" id="{4CB98ED1-C1CC-47EE-B442-9CA7139637C1}"/>
                </a:ext>
              </a:extLst>
            </p:cNvPr>
            <p:cNvGrpSpPr/>
            <p:nvPr/>
          </p:nvGrpSpPr>
          <p:grpSpPr>
            <a:xfrm>
              <a:off x="1645834" y="2376054"/>
              <a:ext cx="555956" cy="516769"/>
              <a:chOff x="-2604700" y="1383925"/>
              <a:chExt cx="2317450" cy="2154100"/>
            </a:xfrm>
          </p:grpSpPr>
          <p:sp>
            <p:nvSpPr>
              <p:cNvPr id="99" name="Google Shape;3054;p59">
                <a:extLst>
                  <a:ext uri="{FF2B5EF4-FFF2-40B4-BE49-F238E27FC236}">
                    <a16:creationId xmlns="" xmlns:a16="http://schemas.microsoft.com/office/drawing/2014/main" id="{E24DE0A0-56B2-49BF-ADCC-F9ABC4E6FC0E}"/>
                  </a:ext>
                </a:extLst>
              </p:cNvPr>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3055;p59">
                <a:extLst>
                  <a:ext uri="{FF2B5EF4-FFF2-40B4-BE49-F238E27FC236}">
                    <a16:creationId xmlns="" xmlns:a16="http://schemas.microsoft.com/office/drawing/2014/main" id="{93FC852E-7B20-4E0F-AF61-7CCD7DB174D1}"/>
                  </a:ext>
                </a:extLst>
              </p:cNvPr>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3056;p59">
                <a:extLst>
                  <a:ext uri="{FF2B5EF4-FFF2-40B4-BE49-F238E27FC236}">
                    <a16:creationId xmlns="" xmlns:a16="http://schemas.microsoft.com/office/drawing/2014/main" id="{A6452101-4DC5-4FDD-A450-546375FFA6BC}"/>
                  </a:ext>
                </a:extLst>
              </p:cNvPr>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3057;p59">
                <a:extLst>
                  <a:ext uri="{FF2B5EF4-FFF2-40B4-BE49-F238E27FC236}">
                    <a16:creationId xmlns="" xmlns:a16="http://schemas.microsoft.com/office/drawing/2014/main" id="{88AFE1D0-479E-4BF6-9BD1-00E8FF0F91C5}"/>
                  </a:ext>
                </a:extLst>
              </p:cNvPr>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3058;p59">
                <a:extLst>
                  <a:ext uri="{FF2B5EF4-FFF2-40B4-BE49-F238E27FC236}">
                    <a16:creationId xmlns="" xmlns:a16="http://schemas.microsoft.com/office/drawing/2014/main" id="{536E4B9D-CFE0-4128-BF51-5C6C935E7DBF}"/>
                  </a:ext>
                </a:extLst>
              </p:cNvPr>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2" name="Google Shape;3059;p59">
              <a:extLst>
                <a:ext uri="{FF2B5EF4-FFF2-40B4-BE49-F238E27FC236}">
                  <a16:creationId xmlns="" xmlns:a16="http://schemas.microsoft.com/office/drawing/2014/main" id="{839A394D-B790-4B9E-95CD-B42CB31CF28B}"/>
                </a:ext>
              </a:extLst>
            </p:cNvPr>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3060;p59">
              <a:extLst>
                <a:ext uri="{FF2B5EF4-FFF2-40B4-BE49-F238E27FC236}">
                  <a16:creationId xmlns="" xmlns:a16="http://schemas.microsoft.com/office/drawing/2014/main" id="{155CE243-5BEB-4D2B-A445-40F00EF1EB5D}"/>
                </a:ext>
              </a:extLst>
            </p:cNvPr>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3061;p59">
              <a:extLst>
                <a:ext uri="{FF2B5EF4-FFF2-40B4-BE49-F238E27FC236}">
                  <a16:creationId xmlns="" xmlns:a16="http://schemas.microsoft.com/office/drawing/2014/main" id="{86B680D5-B911-4595-9D5C-D6FCF611B2C2}"/>
                </a:ext>
              </a:extLst>
            </p:cNvPr>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3062;p59">
              <a:extLst>
                <a:ext uri="{FF2B5EF4-FFF2-40B4-BE49-F238E27FC236}">
                  <a16:creationId xmlns="" xmlns:a16="http://schemas.microsoft.com/office/drawing/2014/main" id="{E5264B5A-6BEB-4067-8449-F50CD6580F20}"/>
                </a:ext>
              </a:extLst>
            </p:cNvPr>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3063;p59">
              <a:extLst>
                <a:ext uri="{FF2B5EF4-FFF2-40B4-BE49-F238E27FC236}">
                  <a16:creationId xmlns="" xmlns:a16="http://schemas.microsoft.com/office/drawing/2014/main" id="{DBC4C233-673C-431B-A7E0-0118FD7D5308}"/>
                </a:ext>
              </a:extLst>
            </p:cNvPr>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3064;p59">
              <a:extLst>
                <a:ext uri="{FF2B5EF4-FFF2-40B4-BE49-F238E27FC236}">
                  <a16:creationId xmlns="" xmlns:a16="http://schemas.microsoft.com/office/drawing/2014/main" id="{EA58FA3B-8A70-411C-B43F-AFC6BA2F8008}"/>
                </a:ext>
              </a:extLst>
            </p:cNvPr>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3065;p59">
              <a:extLst>
                <a:ext uri="{FF2B5EF4-FFF2-40B4-BE49-F238E27FC236}">
                  <a16:creationId xmlns="" xmlns:a16="http://schemas.microsoft.com/office/drawing/2014/main" id="{B647B80A-AB3C-44C8-9AAB-CD2B6B0C6E0C}"/>
                </a:ext>
              </a:extLst>
            </p:cNvPr>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3066;p59">
            <a:extLst>
              <a:ext uri="{FF2B5EF4-FFF2-40B4-BE49-F238E27FC236}">
                <a16:creationId xmlns="" xmlns:a16="http://schemas.microsoft.com/office/drawing/2014/main" id="{6FC6D118-3C82-4E4F-A283-E9284D3FFD89}"/>
              </a:ext>
            </a:extLst>
          </p:cNvPr>
          <p:cNvGrpSpPr/>
          <p:nvPr/>
        </p:nvGrpSpPr>
        <p:grpSpPr>
          <a:xfrm>
            <a:off x="3132930" y="3193337"/>
            <a:ext cx="507032" cy="562564"/>
            <a:chOff x="2929984" y="2376054"/>
            <a:chExt cx="555956" cy="616846"/>
          </a:xfrm>
        </p:grpSpPr>
        <p:grpSp>
          <p:nvGrpSpPr>
            <p:cNvPr id="105" name="Google Shape;3067;p59">
              <a:extLst>
                <a:ext uri="{FF2B5EF4-FFF2-40B4-BE49-F238E27FC236}">
                  <a16:creationId xmlns="" xmlns:a16="http://schemas.microsoft.com/office/drawing/2014/main" id="{B1B9F0C1-8FB3-4A81-92C0-AB4E4E8CFD3B}"/>
                </a:ext>
              </a:extLst>
            </p:cNvPr>
            <p:cNvGrpSpPr/>
            <p:nvPr/>
          </p:nvGrpSpPr>
          <p:grpSpPr>
            <a:xfrm flipH="1">
              <a:off x="2929984" y="2376054"/>
              <a:ext cx="555956" cy="516769"/>
              <a:chOff x="-2604700" y="1383925"/>
              <a:chExt cx="2317450" cy="2154100"/>
            </a:xfrm>
          </p:grpSpPr>
          <p:sp>
            <p:nvSpPr>
              <p:cNvPr id="113" name="Google Shape;3068;p59">
                <a:extLst>
                  <a:ext uri="{FF2B5EF4-FFF2-40B4-BE49-F238E27FC236}">
                    <a16:creationId xmlns="" xmlns:a16="http://schemas.microsoft.com/office/drawing/2014/main" id="{C01D4E8D-95A1-4737-8FAD-9D8F5A3CAE7B}"/>
                  </a:ext>
                </a:extLst>
              </p:cNvPr>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3069;p59">
                <a:extLst>
                  <a:ext uri="{FF2B5EF4-FFF2-40B4-BE49-F238E27FC236}">
                    <a16:creationId xmlns="" xmlns:a16="http://schemas.microsoft.com/office/drawing/2014/main" id="{05A8E4D5-F14C-4E90-9025-0FAA7497C7A0}"/>
                  </a:ext>
                </a:extLst>
              </p:cNvPr>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3070;p59">
                <a:extLst>
                  <a:ext uri="{FF2B5EF4-FFF2-40B4-BE49-F238E27FC236}">
                    <a16:creationId xmlns="" xmlns:a16="http://schemas.microsoft.com/office/drawing/2014/main" id="{DA9F7988-4866-490F-B455-BAE35D5CF485}"/>
                  </a:ext>
                </a:extLst>
              </p:cNvPr>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3071;p59">
                <a:extLst>
                  <a:ext uri="{FF2B5EF4-FFF2-40B4-BE49-F238E27FC236}">
                    <a16:creationId xmlns="" xmlns:a16="http://schemas.microsoft.com/office/drawing/2014/main" id="{BC17DB2A-E674-464D-9A34-1AE79C98B19F}"/>
                  </a:ext>
                </a:extLst>
              </p:cNvPr>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3072;p59">
                <a:extLst>
                  <a:ext uri="{FF2B5EF4-FFF2-40B4-BE49-F238E27FC236}">
                    <a16:creationId xmlns="" xmlns:a16="http://schemas.microsoft.com/office/drawing/2014/main" id="{2DB92853-998F-44E1-9853-174BF8152C9E}"/>
                  </a:ext>
                </a:extLst>
              </p:cNvPr>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6" name="Google Shape;3073;p59">
              <a:extLst>
                <a:ext uri="{FF2B5EF4-FFF2-40B4-BE49-F238E27FC236}">
                  <a16:creationId xmlns="" xmlns:a16="http://schemas.microsoft.com/office/drawing/2014/main" id="{25A446E6-3531-4087-887B-20944031D5F8}"/>
                </a:ext>
              </a:extLst>
            </p:cNvPr>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3074;p59">
              <a:extLst>
                <a:ext uri="{FF2B5EF4-FFF2-40B4-BE49-F238E27FC236}">
                  <a16:creationId xmlns="" xmlns:a16="http://schemas.microsoft.com/office/drawing/2014/main" id="{02621296-AC1C-42A9-8C00-B1C543D08AFC}"/>
                </a:ext>
              </a:extLst>
            </p:cNvPr>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3075;p59">
              <a:extLst>
                <a:ext uri="{FF2B5EF4-FFF2-40B4-BE49-F238E27FC236}">
                  <a16:creationId xmlns="" xmlns:a16="http://schemas.microsoft.com/office/drawing/2014/main" id="{AF7C485C-BC8B-445A-A38D-2DBC2128A3C3}"/>
                </a:ext>
              </a:extLst>
            </p:cNvPr>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3076;p59">
              <a:extLst>
                <a:ext uri="{FF2B5EF4-FFF2-40B4-BE49-F238E27FC236}">
                  <a16:creationId xmlns="" xmlns:a16="http://schemas.microsoft.com/office/drawing/2014/main" id="{6BC5CD8B-E94B-43ED-B719-A1915C9B0778}"/>
                </a:ext>
              </a:extLst>
            </p:cNvPr>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3077;p59">
              <a:extLst>
                <a:ext uri="{FF2B5EF4-FFF2-40B4-BE49-F238E27FC236}">
                  <a16:creationId xmlns="" xmlns:a16="http://schemas.microsoft.com/office/drawing/2014/main" id="{B7CB38DC-645B-4622-BDE7-C9947CCF1D70}"/>
                </a:ext>
              </a:extLst>
            </p:cNvPr>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3078;p59">
              <a:extLst>
                <a:ext uri="{FF2B5EF4-FFF2-40B4-BE49-F238E27FC236}">
                  <a16:creationId xmlns="" xmlns:a16="http://schemas.microsoft.com/office/drawing/2014/main" id="{A9D56360-6C81-4093-987A-96AF00C1BDFA}"/>
                </a:ext>
              </a:extLst>
            </p:cNvPr>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3079;p59">
              <a:extLst>
                <a:ext uri="{FF2B5EF4-FFF2-40B4-BE49-F238E27FC236}">
                  <a16:creationId xmlns="" xmlns:a16="http://schemas.microsoft.com/office/drawing/2014/main" id="{B4BB93C8-5DB9-40AB-B415-FD2A7CC6533B}"/>
                </a:ext>
              </a:extLst>
            </p:cNvPr>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118" name="Google Shape;3080;p59">
            <a:extLst>
              <a:ext uri="{FF2B5EF4-FFF2-40B4-BE49-F238E27FC236}">
                <a16:creationId xmlns="" xmlns:a16="http://schemas.microsoft.com/office/drawing/2014/main" id="{CB99D730-1892-4D69-A19C-D578DD3A2612}"/>
              </a:ext>
            </a:extLst>
          </p:cNvPr>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11841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13361</TotalTime>
  <Words>505</Words>
  <PresentationFormat>Custom</PresentationFormat>
  <Paragraphs>37</Paragraphs>
  <Slides>9</Slides>
  <Notes>1</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Dinsey Cute Animals Newsletter by Slidesgo</vt:lpstr>
      <vt:lpstr>PowerPoint Presentation</vt:lpstr>
      <vt:lpstr>Nguồn năng lượng trong tự nhiên </vt:lpstr>
      <vt:lpstr>Nguồn năng lượng trong tự nhiên được phân loại thành 2 nhóm: nguồn năng lượng tái tạo và nguồn năng lượng không tái tạo </vt:lpstr>
      <vt:lpstr>Nguồn năng lượng trong tự nhiên được phân loại thành 2 nhóm: nguồn năng lượng tái tạo và nguồn năng lượng không tái tạo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2021-03-25T13:14:34Z</dcterms:created>
  <dcterms:modified xsi:type="dcterms:W3CDTF">2023-04-18T02:07:48Z</dcterms:modified>
</cp:coreProperties>
</file>