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7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51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7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8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4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86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74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47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4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10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6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8E80B-084D-4A7A-9F88-BB3E4EABE714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9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slide" Target="slide5.xml"/><Relationship Id="rId18" Type="http://schemas.microsoft.com/office/2007/relationships/hdphoto" Target="../media/hdphoto5.wdp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8.png"/><Relationship Id="rId7" Type="http://schemas.openxmlformats.org/officeDocument/2006/relationships/slide" Target="slide6.xml"/><Relationship Id="rId12" Type="http://schemas.microsoft.com/office/2007/relationships/hdphoto" Target="../media/hdphoto3.wdp"/><Relationship Id="rId17" Type="http://schemas.openxmlformats.org/officeDocument/2006/relationships/image" Target="../media/image6.png"/><Relationship Id="rId2" Type="http://schemas.openxmlformats.org/officeDocument/2006/relationships/audio" Target="../media/media1.mp3"/><Relationship Id="rId16" Type="http://schemas.openxmlformats.org/officeDocument/2006/relationships/slide" Target="slide2.xml"/><Relationship Id="rId20" Type="http://schemas.openxmlformats.org/officeDocument/2006/relationships/slide" Target="slide7.xml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4.png"/><Relationship Id="rId5" Type="http://schemas.openxmlformats.org/officeDocument/2006/relationships/image" Target="../media/image2.png"/><Relationship Id="rId15" Type="http://schemas.microsoft.com/office/2007/relationships/hdphoto" Target="../media/hdphoto4.wdp"/><Relationship Id="rId23" Type="http://schemas.openxmlformats.org/officeDocument/2006/relationships/slide" Target="slide8.xml"/><Relationship Id="rId10" Type="http://schemas.openxmlformats.org/officeDocument/2006/relationships/slide" Target="slide3.xml"/><Relationship Id="rId19" Type="http://schemas.openxmlformats.org/officeDocument/2006/relationships/image" Target="../media/image7.png"/><Relationship Id="rId4" Type="http://schemas.openxmlformats.org/officeDocument/2006/relationships/slide" Target="slide4.xml"/><Relationship Id="rId9" Type="http://schemas.microsoft.com/office/2007/relationships/hdphoto" Target="../media/hdphoto2.wdp"/><Relationship Id="rId14" Type="http://schemas.openxmlformats.org/officeDocument/2006/relationships/image" Target="../media/image5.png"/><Relationship Id="rId22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12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1.jpeg"/><Relationship Id="rId4" Type="http://schemas.openxmlformats.org/officeDocument/2006/relationships/slide" Target="slide1.xml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" Target="slide1.xml"/><Relationship Id="rId9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" Target="slide1.xml"/><Relationship Id="rId9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" Target="slide1.xml"/><Relationship Id="rId9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jpeg"/><Relationship Id="rId3" Type="http://schemas.openxmlformats.org/officeDocument/2006/relationships/audio" Target="../media/audio2.wav"/><Relationship Id="rId7" Type="http://schemas.openxmlformats.org/officeDocument/2006/relationships/slide" Target="slide6.xml"/><Relationship Id="rId12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9.jpeg"/><Relationship Id="rId5" Type="http://schemas.openxmlformats.org/officeDocument/2006/relationships/image" Target="../media/image9.png"/><Relationship Id="rId10" Type="http://schemas.openxmlformats.org/officeDocument/2006/relationships/image" Target="../media/image18.jpeg"/><Relationship Id="rId4" Type="http://schemas.openxmlformats.org/officeDocument/2006/relationships/slide" Target="slide1.xml"/><Relationship Id="rId9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2.wav"/><Relationship Id="rId7" Type="http://schemas.openxmlformats.org/officeDocument/2006/relationships/image" Target="../media/image22.jpeg"/><Relationship Id="rId12" Type="http://schemas.microsoft.com/office/2007/relationships/hdphoto" Target="../media/hdphoto1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5.png"/><Relationship Id="rId5" Type="http://schemas.openxmlformats.org/officeDocument/2006/relationships/image" Target="../media/image9.png"/><Relationship Id="rId10" Type="http://schemas.openxmlformats.org/officeDocument/2006/relationships/slide" Target="slide7.xml"/><Relationship Id="rId4" Type="http://schemas.openxmlformats.org/officeDocument/2006/relationships/slide" Target="slide1.xml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38" y="596558"/>
            <a:ext cx="1059805" cy="1144590"/>
          </a:xfrm>
          <a:prstGeom prst="rect">
            <a:avLst/>
          </a:prstGeom>
        </p:spPr>
      </p:pic>
      <p:pic>
        <p:nvPicPr>
          <p:cNvPr id="7" name="Picture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4342" y1="38532" x2="54342" y2="38532"/>
                        <a14:foregroundMark x1="36476" y1="49083" x2="35732" y2="38532"/>
                        <a14:foregroundMark x1="49380" y1="66514" x2="64764" y2="52982"/>
                        <a14:foregroundMark x1="45161" y1="44725" x2="60546" y2="36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292" y="2449439"/>
            <a:ext cx="1676400" cy="1676400"/>
          </a:xfrm>
          <a:prstGeom prst="rect">
            <a:avLst/>
          </a:prstGeom>
        </p:spPr>
      </p:pic>
      <p:pic>
        <p:nvPicPr>
          <p:cNvPr id="8" name="Picture 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27413" y1="49129" x2="63320" y2="45645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615" y="761308"/>
            <a:ext cx="1404303" cy="1284060"/>
          </a:xfrm>
          <a:prstGeom prst="rect">
            <a:avLst/>
          </a:prstGeom>
        </p:spPr>
      </p:pic>
      <p:pic>
        <p:nvPicPr>
          <p:cNvPr id="9" name="Picture 8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848" b="90152" l="9917" r="98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725" y="3452037"/>
            <a:ext cx="1298493" cy="1402373"/>
          </a:xfrm>
          <a:prstGeom prst="rect">
            <a:avLst/>
          </a:prstGeom>
        </p:spPr>
      </p:pic>
      <p:pic>
        <p:nvPicPr>
          <p:cNvPr id="10" name="Picture 9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87562" l="4878" r="100000"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035" y="1047750"/>
            <a:ext cx="1318514" cy="1423996"/>
          </a:xfrm>
          <a:prstGeom prst="rect">
            <a:avLst/>
          </a:prstGeom>
        </p:spPr>
      </p:pic>
      <p:pic>
        <p:nvPicPr>
          <p:cNvPr id="16" name="Stranger_Dang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3500" y="3848425"/>
            <a:ext cx="609600" cy="60960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3176157" y="1047750"/>
            <a:ext cx="380999" cy="2422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478574" y="805543"/>
            <a:ext cx="380999" cy="2422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321240" y="1498941"/>
            <a:ext cx="380999" cy="2422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785737" y="4458025"/>
            <a:ext cx="380999" cy="2422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239492" y="3727321"/>
            <a:ext cx="380999" cy="2422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" name="Picture 23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45572"/>
            <a:ext cx="1676400" cy="16764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723900" y="1759949"/>
            <a:ext cx="380999" cy="2422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Notched Right Arrow 17">
            <a:hlinkClick r:id="rId23" action="ppaction://hlinksldjump"/>
          </p:cNvPr>
          <p:cNvSpPr/>
          <p:nvPr/>
        </p:nvSpPr>
        <p:spPr>
          <a:xfrm>
            <a:off x="8241078" y="4787900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0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7547" numSld="8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66800" y="320440"/>
            <a:ext cx="7064827" cy="1489309"/>
            <a:chOff x="1012373" y="333247"/>
            <a:chExt cx="7064827" cy="936068"/>
          </a:xfrm>
        </p:grpSpPr>
        <p:sp>
          <p:nvSpPr>
            <p:cNvPr id="5" name="Rounded Rectangle 4"/>
            <p:cNvSpPr/>
            <p:nvPr/>
          </p:nvSpPr>
          <p:spPr>
            <a:xfrm>
              <a:off x="1012373" y="354915"/>
              <a:ext cx="7064827" cy="914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2373" y="333247"/>
              <a:ext cx="6831872" cy="870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Loài virus nào đang gây nguy hiểm cho người dân TP Đà Nẵng cũng như mọi người dân trên thế giới?</a:t>
              </a:r>
              <a:endParaRPr lang="en-US" sz="28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78427" y="2038350"/>
            <a:ext cx="6553200" cy="762000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907722"/>
              <a:ext cx="6418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A</a:t>
              </a:r>
              <a:r>
                <a:rPr lang="en-US" sz="24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Virus Ebola</a:t>
              </a:r>
              <a:endParaRPr lang="en-US" sz="24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8120744" y="4640036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578428" y="2952750"/>
            <a:ext cx="6553200" cy="762000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78427" y="1907722"/>
              <a:ext cx="6418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B</a:t>
              </a:r>
              <a:r>
                <a:rPr lang="en-US" sz="24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Virus Cúm</a:t>
              </a:r>
              <a:endParaRPr lang="en-US" sz="24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578428" y="3878036"/>
            <a:ext cx="6553200" cy="762000"/>
            <a:chOff x="1524000" y="1809750"/>
            <a:chExt cx="6553200" cy="762000"/>
          </a:xfrm>
        </p:grpSpPr>
        <p:sp>
          <p:nvSpPr>
            <p:cNvPr id="31" name="Rectangle 30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8427" y="1907722"/>
              <a:ext cx="6418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</a:t>
              </a:r>
              <a:r>
                <a:rPr lang="en-US" sz="24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Virus Corona</a:t>
              </a:r>
              <a:endParaRPr lang="en-US" sz="24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3812722"/>
            <a:ext cx="816428" cy="7987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087" y="2952751"/>
            <a:ext cx="751113" cy="7221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60" y="2050107"/>
            <a:ext cx="751113" cy="722160"/>
          </a:xfrm>
          <a:prstGeom prst="rect">
            <a:avLst/>
          </a:prstGeom>
        </p:spPr>
      </p:pic>
      <p:pic>
        <p:nvPicPr>
          <p:cNvPr id="21" name="Picture 2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7562" l="4878" r="100000"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920" y="-142950"/>
            <a:ext cx="1316880" cy="1422232"/>
          </a:xfrm>
          <a:prstGeom prst="rect">
            <a:avLst/>
          </a:prstGeom>
        </p:spPr>
      </p:pic>
      <p:pic>
        <p:nvPicPr>
          <p:cNvPr id="1026" name="Picture 2" descr="Sá»­ dá»¥ng virus Ebola Äá»... Äiá»u trá» ung thÆ° nÃ£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92098"/>
            <a:ext cx="981756" cy="65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Ãºm A/B vÃ  tÃ¡c háº¡i cá»§a nÃ³ trong thá»i Äiá»m dá»ch Covid 19 | Medlatec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11"/>
          <a:stretch/>
        </p:blipFill>
        <p:spPr bwMode="auto">
          <a:xfrm>
            <a:off x="373432" y="2933355"/>
            <a:ext cx="1109242" cy="79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n ÄÆ°á»ng xÃ¢m nháº­p táº¿ bÃ o cá»§a nCoV. - Bá»nh Viá»n Nhi Äá»ng ThÃ nh Phá»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90" y="3940331"/>
            <a:ext cx="1166175" cy="69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20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24000" y="354914"/>
            <a:ext cx="6553200" cy="1454835"/>
            <a:chOff x="1524000" y="354915"/>
            <a:chExt cx="6553200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354915"/>
              <a:ext cx="6553200" cy="914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76400" y="451711"/>
              <a:ext cx="6172200" cy="677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Em nên rửa tay mấy lần </a:t>
              </a:r>
            </a:p>
            <a:p>
              <a:pPr algn="ctr"/>
              <a:r>
                <a:rPr lang="en-US" sz="32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một ngày?</a:t>
              </a:r>
              <a:endParaRPr lang="en-US" sz="32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78427" y="2038350"/>
            <a:ext cx="6553200" cy="762000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907722"/>
              <a:ext cx="6418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A</a:t>
              </a:r>
              <a:r>
                <a:rPr lang="en-US" sz="28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1 lần </a:t>
              </a:r>
              <a:endParaRPr lang="en-US" sz="28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8120744" y="4640036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578428" y="2952750"/>
            <a:ext cx="6553200" cy="762000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78427" y="1907722"/>
              <a:ext cx="6418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B</a:t>
              </a:r>
              <a:r>
                <a:rPr lang="en-US" sz="28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Nhiều lần</a:t>
              </a:r>
              <a:endParaRPr lang="en-US" sz="28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578428" y="3878036"/>
            <a:ext cx="6553200" cy="762000"/>
            <a:chOff x="1524000" y="1809750"/>
            <a:chExt cx="6553200" cy="762000"/>
          </a:xfrm>
        </p:grpSpPr>
        <p:sp>
          <p:nvSpPr>
            <p:cNvPr id="31" name="Rectangle 30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8427" y="1907722"/>
              <a:ext cx="6418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</a:t>
              </a:r>
              <a:r>
                <a:rPr lang="en-US" sz="28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2 lần</a:t>
              </a:r>
              <a:endParaRPr lang="en-US" sz="28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516" y="2912962"/>
            <a:ext cx="816428" cy="7987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516" y="3885218"/>
            <a:ext cx="751113" cy="7221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60" y="2050107"/>
            <a:ext cx="751113" cy="722160"/>
          </a:xfrm>
          <a:prstGeom prst="rect">
            <a:avLst/>
          </a:prstGeom>
        </p:spPr>
      </p:pic>
      <p:pic>
        <p:nvPicPr>
          <p:cNvPr id="21" name="Picture 2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7413" y1="49129" x2="63320" y2="45645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516" y="-95250"/>
            <a:ext cx="1833383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3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395999" y="209551"/>
            <a:ext cx="6681201" cy="1066800"/>
            <a:chOff x="1395999" y="282064"/>
            <a:chExt cx="6681201" cy="800099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282064"/>
              <a:ext cx="6553200" cy="80009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95999" y="324324"/>
              <a:ext cx="6553200" cy="715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Chúng ta nên rửa tay như thế nào cho đúng cách?</a:t>
              </a:r>
              <a:endParaRPr lang="en-US" sz="28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78427" y="2920549"/>
            <a:ext cx="6553200" cy="964671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80608" y="1862544"/>
              <a:ext cx="6418218" cy="656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B</a:t>
              </a:r>
              <a:r>
                <a:rPr lang="en-US" sz="24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Chỉ cần rửa tay bằng nước </a:t>
              </a:r>
            </a:p>
            <a:p>
              <a:r>
                <a:rPr lang="en-US" sz="24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là đủ sạch rồi</a:t>
              </a:r>
              <a:endParaRPr lang="en-US" sz="24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8120744" y="4640036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557744" y="1657350"/>
            <a:ext cx="6553200" cy="1066800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01291" y="1829832"/>
              <a:ext cx="6418218" cy="59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A. Rửa tay bằng xà phòng thật kĩ, </a:t>
              </a:r>
            </a:p>
            <a:p>
              <a:r>
                <a:rPr lang="en-US" sz="24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Và rửa đúng 6 bước </a:t>
              </a:r>
              <a:endParaRPr lang="en-US" sz="24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530981" y="4071366"/>
            <a:ext cx="6589763" cy="986862"/>
            <a:chOff x="1521482" y="1690472"/>
            <a:chExt cx="6589763" cy="986862"/>
          </a:xfrm>
        </p:grpSpPr>
        <p:sp>
          <p:nvSpPr>
            <p:cNvPr id="31" name="Rectangle 30"/>
            <p:cNvSpPr/>
            <p:nvPr/>
          </p:nvSpPr>
          <p:spPr>
            <a:xfrm>
              <a:off x="1558045" y="1690472"/>
              <a:ext cx="6553200" cy="986862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21482" y="1769919"/>
              <a:ext cx="64182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</a:t>
              </a:r>
              <a:r>
                <a:rPr lang="en-US" sz="24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Rửa tay bằng xà phòng là sạch rồi </a:t>
              </a:r>
            </a:p>
            <a:p>
              <a:r>
                <a:rPr lang="en-US" sz="24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nên chỉ cần rửa sơ cho nhanh là được </a:t>
              </a:r>
              <a:endParaRPr lang="en-US" sz="24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74" y="1791380"/>
            <a:ext cx="816428" cy="7987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31" y="4205231"/>
            <a:ext cx="751113" cy="7221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30" y="3041804"/>
            <a:ext cx="751113" cy="722160"/>
          </a:xfrm>
          <a:prstGeom prst="rect">
            <a:avLst/>
          </a:prstGeom>
        </p:spPr>
      </p:pic>
      <p:pic>
        <p:nvPicPr>
          <p:cNvPr id="22" name="Picture 2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417" y="0"/>
            <a:ext cx="1534583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9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24000" y="354914"/>
            <a:ext cx="6553200" cy="1454835"/>
            <a:chOff x="1524000" y="354915"/>
            <a:chExt cx="6553200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354915"/>
              <a:ext cx="6553200" cy="914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76400" y="488949"/>
              <a:ext cx="6172200" cy="599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Khi bị sốt, ho, khó thở, mệt mỏi, em nên làm gì?</a:t>
              </a:r>
              <a:endParaRPr lang="en-US" sz="28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78427" y="2038350"/>
            <a:ext cx="6553200" cy="762000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907722"/>
              <a:ext cx="6418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A</a:t>
              </a:r>
              <a:r>
                <a:rPr lang="en-US" sz="24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Im lặng</a:t>
              </a:r>
              <a:endParaRPr lang="en-US" sz="24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8120744" y="4640036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578428" y="2952750"/>
            <a:ext cx="6553200" cy="762000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78427" y="1907722"/>
              <a:ext cx="6418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B</a:t>
              </a:r>
              <a:r>
                <a:rPr lang="en-US" sz="24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Chạy qua nhà hàng xóm</a:t>
              </a:r>
              <a:endParaRPr lang="en-US" sz="24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578428" y="3878036"/>
            <a:ext cx="6553200" cy="973364"/>
            <a:chOff x="1524000" y="1809750"/>
            <a:chExt cx="6553200" cy="973364"/>
          </a:xfrm>
        </p:grpSpPr>
        <p:sp>
          <p:nvSpPr>
            <p:cNvPr id="31" name="Rectangle 30"/>
            <p:cNvSpPr/>
            <p:nvPr/>
          </p:nvSpPr>
          <p:spPr>
            <a:xfrm>
              <a:off x="1524000" y="1809750"/>
              <a:ext cx="6553200" cy="973364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8427" y="1907722"/>
              <a:ext cx="64182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</a:t>
              </a:r>
              <a:r>
                <a:rPr lang="en-US" sz="24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Báo cho ba mẹ hoặc người lớn </a:t>
              </a:r>
            </a:p>
            <a:p>
              <a:pPr algn="just"/>
              <a:r>
                <a:rPr lang="en-US" sz="24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trong nhà biết</a:t>
              </a:r>
              <a:endParaRPr lang="en-US" sz="24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3812722"/>
            <a:ext cx="816428" cy="7987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087" y="2952751"/>
            <a:ext cx="751113" cy="7221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60" y="2050107"/>
            <a:ext cx="751113" cy="722160"/>
          </a:xfrm>
          <a:prstGeom prst="rect">
            <a:avLst/>
          </a:prstGeom>
        </p:spPr>
      </p:pic>
      <p:pic>
        <p:nvPicPr>
          <p:cNvPr id="22" name="Picture 2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48" b="90152" l="9917" r="98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953" y="-97642"/>
            <a:ext cx="1624992" cy="175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6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24000" y="-95251"/>
            <a:ext cx="6553200" cy="1180879"/>
            <a:chOff x="1524000" y="71976"/>
            <a:chExt cx="6553200" cy="742212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71976"/>
              <a:ext cx="6553200" cy="74221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76400" y="214508"/>
              <a:ext cx="6172200" cy="599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Sau khi đeo khẩu trang y tế xong, em nên làm gì?</a:t>
              </a:r>
              <a:endParaRPr lang="en-US" sz="28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09799" y="2800350"/>
            <a:ext cx="6553200" cy="762000"/>
            <a:chOff x="1524000" y="1613806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613806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711778"/>
              <a:ext cx="6418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B</a:t>
              </a:r>
              <a:r>
                <a:rPr lang="en-US" sz="28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</a:t>
              </a:r>
              <a:r>
                <a:rPr lang="en-US" sz="20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Bỏ khẩu trang vào túi, mai dùng tiếp</a:t>
              </a:r>
              <a:endParaRPr lang="en-US" sz="28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8241078" y="4787900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200891" y="1428750"/>
            <a:ext cx="6562109" cy="834045"/>
            <a:chOff x="1515091" y="1737705"/>
            <a:chExt cx="6562109" cy="834045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15091" y="1737705"/>
              <a:ext cx="64182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A</a:t>
              </a:r>
              <a:r>
                <a:rPr lang="en-US" sz="20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Cầm vào hai dây đeo, gỡ khẩu trang ra </a:t>
              </a:r>
            </a:p>
            <a:p>
              <a:r>
                <a:rPr lang="en-US" sz="20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và vứt vào thùng rác có nắp đậy</a:t>
              </a:r>
              <a:endParaRPr lang="en-US" sz="20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209800" y="3943350"/>
            <a:ext cx="6553200" cy="762000"/>
            <a:chOff x="1524000" y="2027464"/>
            <a:chExt cx="6553200" cy="762000"/>
          </a:xfrm>
        </p:grpSpPr>
        <p:sp>
          <p:nvSpPr>
            <p:cNvPr id="31" name="Rectangle 30"/>
            <p:cNvSpPr/>
            <p:nvPr/>
          </p:nvSpPr>
          <p:spPr>
            <a:xfrm>
              <a:off x="1524000" y="2027464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8427" y="2125436"/>
              <a:ext cx="6418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C.</a:t>
              </a:r>
              <a:r>
                <a:rPr lang="en-US" sz="24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Vứt khẩu trang ra ngoài đường.</a:t>
              </a:r>
              <a:endParaRPr lang="en-US" sz="28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74" y="1464055"/>
            <a:ext cx="816428" cy="7987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065" y="3963270"/>
            <a:ext cx="751113" cy="7221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332" y="2840190"/>
            <a:ext cx="751113" cy="722160"/>
          </a:xfrm>
          <a:prstGeom prst="rect">
            <a:avLst/>
          </a:prstGeom>
        </p:spPr>
      </p:pic>
      <p:pic>
        <p:nvPicPr>
          <p:cNvPr id="21" name="Picture 2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4342" y1="38532" x2="54342" y2="38532"/>
                        <a14:foregroundMark x1="36476" y1="49083" x2="35732" y2="38532"/>
                        <a14:foregroundMark x1="49380" y1="66514" x2="64764" y2="52982"/>
                        <a14:foregroundMark x1="45161" y1="44725" x2="60546" y2="36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610" y="-251417"/>
            <a:ext cx="1666211" cy="1666211"/>
          </a:xfrm>
          <a:prstGeom prst="rect">
            <a:avLst/>
          </a:prstGeom>
        </p:spPr>
      </p:pic>
      <p:pic>
        <p:nvPicPr>
          <p:cNvPr id="2050" name="Picture 2" descr="Lá»°A CHá»N KHáº¨U TRANG Y Táº¾ ÄÃNG CÃCH Äá» PHÃNG NGá»ªA Bá»NH CÃM | |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064" y="1430482"/>
            <a:ext cx="1400350" cy="90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á»©t bá» kháº©u trang khÃ´ng ÄÃºng nÆ¡i quy Äá»nh cÃ³ thá» bá» pháº¡t tá»i 7 ..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75898"/>
            <a:ext cx="1834531" cy="137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Æ°á»ng dáº«n sá»­ dá»¥ng kháº©u trang y táº¿ ÄÃºng cÃ¡ch phÃ²ng ngá»«a dá»ch bá»nh ...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8" r="65649" b="35731"/>
          <a:stretch/>
        </p:blipFill>
        <p:spPr bwMode="auto">
          <a:xfrm>
            <a:off x="1306286" y="1315573"/>
            <a:ext cx="894605" cy="128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enn State Hershey Med workers told to reuse face masks for 7 days ...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6"/>
          <a:stretch/>
        </p:blipFill>
        <p:spPr bwMode="auto">
          <a:xfrm>
            <a:off x="238135" y="2702732"/>
            <a:ext cx="174879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7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395999" y="209551"/>
            <a:ext cx="6681201" cy="1066800"/>
            <a:chOff x="1395999" y="282064"/>
            <a:chExt cx="6681201" cy="800099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282064"/>
              <a:ext cx="6553200" cy="80009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95999" y="418053"/>
              <a:ext cx="6553200" cy="328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Đâu là cách đeo khẩu trang đúng?</a:t>
              </a:r>
              <a:endParaRPr lang="en-US" sz="28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78427" y="2920549"/>
            <a:ext cx="6553200" cy="964671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2491" y="2032583"/>
              <a:ext cx="6418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B</a:t>
              </a:r>
              <a:r>
                <a:rPr lang="en-US" sz="24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</a:t>
              </a:r>
              <a:endParaRPr lang="en-US" sz="24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8120744" y="4640036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557744" y="1657350"/>
            <a:ext cx="6553200" cy="1066800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25238" y="2004251"/>
              <a:ext cx="6418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A. </a:t>
              </a:r>
              <a:endParaRPr lang="en-US" sz="24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567544" y="4071366"/>
            <a:ext cx="6553200" cy="986862"/>
            <a:chOff x="1558045" y="1690472"/>
            <a:chExt cx="6553200" cy="986862"/>
          </a:xfrm>
        </p:grpSpPr>
        <p:sp>
          <p:nvSpPr>
            <p:cNvPr id="31" name="Rectangle 30"/>
            <p:cNvSpPr/>
            <p:nvPr/>
          </p:nvSpPr>
          <p:spPr>
            <a:xfrm>
              <a:off x="1558045" y="1690472"/>
              <a:ext cx="6553200" cy="986862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8427" y="1995651"/>
              <a:ext cx="6418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</a:t>
              </a:r>
              <a:r>
                <a:rPr lang="en-US" sz="24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</a:t>
              </a:r>
              <a:endParaRPr lang="en-US" sz="24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279" y="1777242"/>
            <a:ext cx="816428" cy="7987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031" y="4259650"/>
            <a:ext cx="751113" cy="7221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60" y="3064944"/>
            <a:ext cx="751113" cy="722160"/>
          </a:xfrm>
          <a:prstGeom prst="rect">
            <a:avLst/>
          </a:prstGeom>
        </p:spPr>
      </p:pic>
      <p:pic>
        <p:nvPicPr>
          <p:cNvPr id="1026" name="Picture 2" descr="How to Properly Wear, Store and Clean Face Masksã»Inceptiv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5" t="22665" r="9543" b="37431"/>
          <a:stretch/>
        </p:blipFill>
        <p:spPr bwMode="auto">
          <a:xfrm>
            <a:off x="3744344" y="4147783"/>
            <a:ext cx="928255" cy="83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ow to Properly Wear, Store and Clean Face Masksã»Inceptiv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2" t="25051" r="63993" b="37068"/>
          <a:stretch/>
        </p:blipFill>
        <p:spPr bwMode="auto">
          <a:xfrm>
            <a:off x="3790064" y="2985686"/>
            <a:ext cx="836814" cy="83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ow to Properly Wear, Store and Clean Face Masksã»Inceptiv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3" t="22180" r="35371" b="36844"/>
          <a:stretch/>
        </p:blipFill>
        <p:spPr bwMode="auto">
          <a:xfrm>
            <a:off x="3730643" y="1747687"/>
            <a:ext cx="976745" cy="8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826" y="146831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0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Đeo khẩu trang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2123"/>
            <a:ext cx="9144000" cy="4981319"/>
          </a:xfrm>
        </p:spPr>
      </p:pic>
    </p:spTree>
    <p:extLst>
      <p:ext uri="{BB962C8B-B14F-4D97-AF65-F5344CB8AC3E}">
        <p14:creationId xmlns:p14="http://schemas.microsoft.com/office/powerpoint/2010/main" val="345030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226</Words>
  <PresentationFormat>On-screen Show (16:9)</PresentationFormat>
  <Paragraphs>36</Paragraphs>
  <Slides>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2020-04-19T07:30:11Z</dcterms:created>
  <dcterms:modified xsi:type="dcterms:W3CDTF">2020-09-05T14:19:50Z</dcterms:modified>
</cp:coreProperties>
</file>