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1" r:id="rId3"/>
    <p:sldId id="292" r:id="rId4"/>
    <p:sldId id="261" r:id="rId5"/>
    <p:sldId id="290" r:id="rId6"/>
    <p:sldId id="274" r:id="rId7"/>
    <p:sldId id="276" r:id="rId8"/>
    <p:sldId id="277" r:id="rId9"/>
    <p:sldId id="278" r:id="rId10"/>
    <p:sldId id="295" r:id="rId11"/>
    <p:sldId id="301" r:id="rId12"/>
    <p:sldId id="302" r:id="rId13"/>
    <p:sldId id="299" r:id="rId14"/>
    <p:sldId id="298" r:id="rId15"/>
    <p:sldId id="303" r:id="rId16"/>
    <p:sldId id="304" r:id="rId17"/>
    <p:sldId id="305" r:id="rId18"/>
    <p:sldId id="306" r:id="rId19"/>
    <p:sldId id="307" r:id="rId20"/>
    <p:sldId id="288" r:id="rId21"/>
    <p:sldId id="310" r:id="rId22"/>
    <p:sldId id="281" r:id="rId23"/>
    <p:sldId id="312" r:id="rId24"/>
    <p:sldId id="313" r:id="rId25"/>
    <p:sldId id="282" r:id="rId26"/>
    <p:sldId id="314" r:id="rId27"/>
    <p:sldId id="319" r:id="rId28"/>
    <p:sldId id="318" r:id="rId29"/>
    <p:sldId id="316" r:id="rId30"/>
    <p:sldId id="315" r:id="rId31"/>
    <p:sldId id="317" r:id="rId32"/>
    <p:sldId id="30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90ECF8"/>
    <a:srgbClr val="BB0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60"/>
  </p:normalViewPr>
  <p:slideViewPr>
    <p:cSldViewPr>
      <p:cViewPr varScale="1">
        <p:scale>
          <a:sx n="62" d="100"/>
          <a:sy n="62" d="100"/>
        </p:scale>
        <p:origin x="1392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6ED-B545-45D2-9D9B-C3F4BCBDF55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68D-882B-49B9-BE2E-398ED750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35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6ED-B545-45D2-9D9B-C3F4BCBDF55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68D-882B-49B9-BE2E-398ED750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47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6ED-B545-45D2-9D9B-C3F4BCBDF55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68D-882B-49B9-BE2E-398ED750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12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6ED-B545-45D2-9D9B-C3F4BCBDF55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68D-882B-49B9-BE2E-398ED750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0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6ED-B545-45D2-9D9B-C3F4BCBDF55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68D-882B-49B9-BE2E-398ED750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37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6ED-B545-45D2-9D9B-C3F4BCBDF55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68D-882B-49B9-BE2E-398ED750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85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6ED-B545-45D2-9D9B-C3F4BCBDF55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68D-882B-49B9-BE2E-398ED750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23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6ED-B545-45D2-9D9B-C3F4BCBDF55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68D-882B-49B9-BE2E-398ED750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40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6ED-B545-45D2-9D9B-C3F4BCBDF55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68D-882B-49B9-BE2E-398ED750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19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6ED-B545-45D2-9D9B-C3F4BCBDF55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68D-882B-49B9-BE2E-398ED750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74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6ED-B545-45D2-9D9B-C3F4BCBDF55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E568D-882B-49B9-BE2E-398ED750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96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CF6ED-B545-45D2-9D9B-C3F4BCBDF55F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E568D-882B-49B9-BE2E-398ED750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9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Callout 3"/>
          <p:cNvSpPr/>
          <p:nvPr/>
        </p:nvSpPr>
        <p:spPr>
          <a:xfrm>
            <a:off x="0" y="101600"/>
            <a:ext cx="2635042" cy="6604000"/>
          </a:xfrm>
          <a:prstGeom prst="rightArrowCallout">
            <a:avLst/>
          </a:prstGeom>
          <a:solidFill>
            <a:srgbClr val="90E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440363"/>
              <a:ext cx="3962400" cy="1417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5410200"/>
              <a:ext cx="3962400" cy="1417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150" y="5751512"/>
              <a:ext cx="2101850" cy="1106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0" y="76200"/>
            <a:ext cx="9144000" cy="1219200"/>
            <a:chOff x="0" y="5410200"/>
            <a:chExt cx="9144000" cy="14478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440363"/>
              <a:ext cx="3962400" cy="1417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5410200"/>
              <a:ext cx="3962400" cy="1417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150" y="5751512"/>
              <a:ext cx="2101850" cy="1106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0" y="1295400"/>
            <a:ext cx="1600200" cy="990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35042" y="2277906"/>
            <a:ext cx="5458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HÁT MÚA TẬP THỂ</a:t>
            </a:r>
          </a:p>
        </p:txBody>
      </p:sp>
    </p:spTree>
    <p:extLst>
      <p:ext uri="{BB962C8B-B14F-4D97-AF65-F5344CB8AC3E}">
        <p14:creationId xmlns:p14="http://schemas.microsoft.com/office/powerpoint/2010/main" val="42651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8BE9C3-3BA1-4EE5-B5ED-9A674A336341}"/>
              </a:ext>
            </a:extLst>
          </p:cNvPr>
          <p:cNvSpPr/>
          <p:nvPr/>
        </p:nvSpPr>
        <p:spPr>
          <a:xfrm>
            <a:off x="0" y="76200"/>
            <a:ext cx="9220200" cy="67818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8DE393D-199F-4D0D-B0F1-CDF9F5D1A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5" y="245266"/>
            <a:ext cx="8326690" cy="63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36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F64C42-D696-4A5F-9931-FA93DE5851A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B12E6D5-1C8D-48E7-8505-7817171B0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52" y="153311"/>
            <a:ext cx="7874496" cy="669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44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6C932C-093A-4B08-A199-4DD50AA7E93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at, sitting&#10;&#10;Description automatically generated">
            <a:extLst>
              <a:ext uri="{FF2B5EF4-FFF2-40B4-BE49-F238E27FC236}">
                <a16:creationId xmlns:a16="http://schemas.microsoft.com/office/drawing/2014/main" id="{E7ECC2B7-D341-41C0-A46A-6001E1C36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9538"/>
            <a:ext cx="8305800" cy="674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8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932FF2-0659-4634-B614-C0DEB6DBEEF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mammal, lagomorph&#10;&#10;Description automatically generated">
            <a:extLst>
              <a:ext uri="{FF2B5EF4-FFF2-40B4-BE49-F238E27FC236}">
                <a16:creationId xmlns:a16="http://schemas.microsoft.com/office/drawing/2014/main" id="{41F704C0-BF8B-4188-A609-5C7B3F76B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30" y="152400"/>
            <a:ext cx="7060899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0188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14831D-3720-4267-9BD6-4878FBF8138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cat, sitting&#10;&#10;Description automatically generated">
            <a:extLst>
              <a:ext uri="{FF2B5EF4-FFF2-40B4-BE49-F238E27FC236}">
                <a16:creationId xmlns:a16="http://schemas.microsoft.com/office/drawing/2014/main" id="{E589B35B-0371-429B-A0E6-7F80409A0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1" y="3535250"/>
            <a:ext cx="3976773" cy="3231128"/>
          </a:xfrm>
          <a:prstGeom prst="rect">
            <a:avLst/>
          </a:prstGeom>
        </p:spPr>
      </p:pic>
      <p:pic>
        <p:nvPicPr>
          <p:cNvPr id="10" name="Picture 9" descr="A picture containing mammal, lagomorph&#10;&#10;Description automatically generated">
            <a:extLst>
              <a:ext uri="{FF2B5EF4-FFF2-40B4-BE49-F238E27FC236}">
                <a16:creationId xmlns:a16="http://schemas.microsoft.com/office/drawing/2014/main" id="{AD40C282-4B61-4BFF-8BB6-90401A52E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56" y="3562878"/>
            <a:ext cx="3441438" cy="3231128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1F50FBB-935F-438C-A3D6-772EEB906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2697"/>
            <a:ext cx="3988274" cy="3049856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3DED5E16-401C-49F5-AFC6-C25E226E3B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315" y="306998"/>
            <a:ext cx="3524485" cy="299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0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Callout 3">
            <a:extLst>
              <a:ext uri="{FF2B5EF4-FFF2-40B4-BE49-F238E27FC236}">
                <a16:creationId xmlns:a16="http://schemas.microsoft.com/office/drawing/2014/main" id="{5C1A2514-B805-45B1-94FF-F662A6027C81}"/>
              </a:ext>
            </a:extLst>
          </p:cNvPr>
          <p:cNvSpPr/>
          <p:nvPr/>
        </p:nvSpPr>
        <p:spPr>
          <a:xfrm>
            <a:off x="0" y="101600"/>
            <a:ext cx="3962400" cy="6604000"/>
          </a:xfrm>
          <a:prstGeom prst="rightArrowCallout">
            <a:avLst/>
          </a:prstGeom>
          <a:solidFill>
            <a:srgbClr val="90E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 ĐIỀU MỚI MẺ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B2BFAD-662F-4A60-8A65-1C3DAD82437A}"/>
              </a:ext>
            </a:extLst>
          </p:cNvPr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51A7E2E9-28F7-43C0-B96F-3273462BA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440363"/>
              <a:ext cx="3962400" cy="1417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921F89CE-9E03-4BD0-8ECF-A5B723C438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5410200"/>
              <a:ext cx="3962400" cy="1417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8F7A684B-C9BA-4803-A0BF-8EC75D69B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150" y="5751512"/>
              <a:ext cx="2101850" cy="1106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F8E8CE9-5C08-42C1-8BD6-70C2AD15DE14}"/>
              </a:ext>
            </a:extLst>
          </p:cNvPr>
          <p:cNvGrpSpPr/>
          <p:nvPr/>
        </p:nvGrpSpPr>
        <p:grpSpPr>
          <a:xfrm>
            <a:off x="0" y="76200"/>
            <a:ext cx="9144000" cy="1066800"/>
            <a:chOff x="0" y="5410200"/>
            <a:chExt cx="9144000" cy="14478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B4158F7D-EACD-4396-8EFA-EA2E49C563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440363"/>
              <a:ext cx="3962400" cy="1417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D46FF29-7F84-4FCF-80F8-CB8F68568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5410200"/>
              <a:ext cx="3962400" cy="1417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D6B5E141-E511-4730-91A0-F17D0A453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150" y="5751512"/>
              <a:ext cx="2101850" cy="1106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4929396-C926-4BD5-914A-8568A1B916F3}"/>
              </a:ext>
            </a:extLst>
          </p:cNvPr>
          <p:cNvSpPr/>
          <p:nvPr/>
        </p:nvSpPr>
        <p:spPr>
          <a:xfrm>
            <a:off x="0" y="1143000"/>
            <a:ext cx="1219200" cy="990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33DE3B-B795-40A0-A63D-E6DACFE6AA5A}"/>
              </a:ext>
            </a:extLst>
          </p:cNvPr>
          <p:cNvSpPr/>
          <p:nvPr/>
        </p:nvSpPr>
        <p:spPr>
          <a:xfrm>
            <a:off x="4343400" y="2069685"/>
            <a:ext cx="3276600" cy="2667830"/>
          </a:xfrm>
          <a:prstGeom prst="round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32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721CB1C-845F-49F4-AD42-56CEABC13F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485"/>
          <a:stretch/>
        </p:blipFill>
        <p:spPr>
          <a:xfrm>
            <a:off x="241299" y="321733"/>
            <a:ext cx="8661401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16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934835E-AA27-40EE-98BB-209A5A65F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6" y="643466"/>
            <a:ext cx="767524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8349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E2F2924-7E41-4CFD-9BE6-23E592C1F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9353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7F58E8-5A3D-40C1-ACEE-D101446ED2CE}"/>
              </a:ext>
            </a:extLst>
          </p:cNvPr>
          <p:cNvSpPr/>
          <p:nvPr/>
        </p:nvSpPr>
        <p:spPr>
          <a:xfrm>
            <a:off x="0" y="43657"/>
            <a:ext cx="9202973" cy="68138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592E55-C875-43DF-AEDC-985061F719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282">
            <a:off x="279390" y="896837"/>
            <a:ext cx="2753230" cy="2064923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3B2316-1657-4795-AB3C-C55E99CD4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46" y="430448"/>
            <a:ext cx="3027520" cy="227064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9858B2-7A66-4589-BB6C-A7C0D3BC5E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39792" y="1198391"/>
            <a:ext cx="2232180" cy="297624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EF7DC-F44D-430A-9288-56D86FBD64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13365" y="4034257"/>
            <a:ext cx="3398158" cy="254861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1E0576-5E5F-43B2-96DC-C5E8C84BD2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9403">
            <a:off x="996673" y="3577069"/>
            <a:ext cx="2392733" cy="3190311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DD180E-2146-4F68-B2C3-D490917424C6}"/>
              </a:ext>
            </a:extLst>
          </p:cNvPr>
          <p:cNvCxnSpPr>
            <a:cxnSpLocks/>
          </p:cNvCxnSpPr>
          <p:nvPr/>
        </p:nvCxnSpPr>
        <p:spPr>
          <a:xfrm flipV="1">
            <a:off x="814526" y="2961760"/>
            <a:ext cx="132925" cy="145754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CCD3215-906B-4292-9C87-C7453F2775D4}"/>
              </a:ext>
            </a:extLst>
          </p:cNvPr>
          <p:cNvCxnSpPr>
            <a:cxnSpLocks/>
          </p:cNvCxnSpPr>
          <p:nvPr/>
        </p:nvCxnSpPr>
        <p:spPr>
          <a:xfrm flipV="1">
            <a:off x="2154821" y="840912"/>
            <a:ext cx="1237838" cy="1662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09FCC5-832F-4DC2-90CD-44C2478EEBD9}"/>
              </a:ext>
            </a:extLst>
          </p:cNvPr>
          <p:cNvCxnSpPr>
            <a:cxnSpLocks/>
          </p:cNvCxnSpPr>
          <p:nvPr/>
        </p:nvCxnSpPr>
        <p:spPr>
          <a:xfrm>
            <a:off x="5991720" y="857532"/>
            <a:ext cx="1763397" cy="58354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574738-FB7D-4DA5-BC96-A5D60A7F2A43}"/>
              </a:ext>
            </a:extLst>
          </p:cNvPr>
          <p:cNvCxnSpPr>
            <a:cxnSpLocks/>
          </p:cNvCxnSpPr>
          <p:nvPr/>
        </p:nvCxnSpPr>
        <p:spPr>
          <a:xfrm flipH="1">
            <a:off x="7940676" y="3626379"/>
            <a:ext cx="668546" cy="131983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254C6E3F-AFE9-4CF8-9959-250A0E7651B0}"/>
              </a:ext>
            </a:extLst>
          </p:cNvPr>
          <p:cNvSpPr/>
          <p:nvPr/>
        </p:nvSpPr>
        <p:spPr>
          <a:xfrm>
            <a:off x="380925" y="5283690"/>
            <a:ext cx="566526" cy="55399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DA24B2-372B-417C-B37A-543A4CD790A0}"/>
              </a:ext>
            </a:extLst>
          </p:cNvPr>
          <p:cNvSpPr/>
          <p:nvPr/>
        </p:nvSpPr>
        <p:spPr>
          <a:xfrm>
            <a:off x="281296" y="5252241"/>
            <a:ext cx="5693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</a:t>
            </a:r>
            <a:endParaRPr lang="en-US" sz="30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CD659A-AE69-446D-89D3-D58ED68DC9A4}"/>
              </a:ext>
            </a:extLst>
          </p:cNvPr>
          <p:cNvSpPr/>
          <p:nvPr/>
        </p:nvSpPr>
        <p:spPr>
          <a:xfrm>
            <a:off x="1388883" y="456818"/>
            <a:ext cx="566526" cy="55399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78049A-5F8C-40AC-B424-30A1EC1006ED}"/>
              </a:ext>
            </a:extLst>
          </p:cNvPr>
          <p:cNvSpPr/>
          <p:nvPr/>
        </p:nvSpPr>
        <p:spPr>
          <a:xfrm>
            <a:off x="1502183" y="441578"/>
            <a:ext cx="3770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0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DAEBC6A-9EDF-49CC-B1B6-7CF9E73471C0}"/>
              </a:ext>
            </a:extLst>
          </p:cNvPr>
          <p:cNvSpPr/>
          <p:nvPr/>
        </p:nvSpPr>
        <p:spPr>
          <a:xfrm>
            <a:off x="5491212" y="111039"/>
            <a:ext cx="566526" cy="55399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4E0FB8-BA55-441D-B82B-3B476DBC262C}"/>
              </a:ext>
            </a:extLst>
          </p:cNvPr>
          <p:cNvSpPr/>
          <p:nvPr/>
        </p:nvSpPr>
        <p:spPr>
          <a:xfrm>
            <a:off x="5584963" y="122927"/>
            <a:ext cx="4054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0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EC65560-649B-461E-8C90-E553D4111085}"/>
              </a:ext>
            </a:extLst>
          </p:cNvPr>
          <p:cNvSpPr/>
          <p:nvPr/>
        </p:nvSpPr>
        <p:spPr>
          <a:xfrm>
            <a:off x="8480069" y="1148044"/>
            <a:ext cx="566526" cy="55399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AB3973-5967-4F18-ADE8-04FA58655030}"/>
              </a:ext>
            </a:extLst>
          </p:cNvPr>
          <p:cNvSpPr/>
          <p:nvPr/>
        </p:nvSpPr>
        <p:spPr>
          <a:xfrm>
            <a:off x="8548827" y="1132804"/>
            <a:ext cx="3770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0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B674823-CBD6-464B-B63D-565A4EFE524A}"/>
              </a:ext>
            </a:extLst>
          </p:cNvPr>
          <p:cNvSpPr/>
          <p:nvPr/>
        </p:nvSpPr>
        <p:spPr>
          <a:xfrm>
            <a:off x="7811523" y="5172224"/>
            <a:ext cx="566526" cy="55399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C006DA7-5D2F-4CF8-B224-40293459B179}"/>
              </a:ext>
            </a:extLst>
          </p:cNvPr>
          <p:cNvSpPr/>
          <p:nvPr/>
        </p:nvSpPr>
        <p:spPr>
          <a:xfrm>
            <a:off x="7941709" y="5172224"/>
            <a:ext cx="3770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34097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a Cho Me Xem-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7200"/>
            <a:ext cx="91440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1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66800"/>
            <a:ext cx="4724400" cy="426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1066799"/>
            <a:ext cx="4390572" cy="42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9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490E140-A494-4340-B239-5903AD7F0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83604"/>
            <a:ext cx="8929687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4976E9-AF6F-452B-A3E7-339514DE3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743522"/>
            <a:ext cx="3657600" cy="5540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6CEF9EE-0E18-4EE0-B99B-EC034377E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031" y="3565578"/>
            <a:ext cx="5376863" cy="18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ts val="35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vi-VN" dirty="0">
                <a:solidFill>
                  <a:srgbClr val="000099"/>
                </a:solidFill>
                <a:latin typeface="Times New Roman" panose="02020603050405020304" pitchFamily="18" charset="0"/>
              </a:rPr>
              <a:t>- Vẽ </a:t>
            </a:r>
            <a:r>
              <a:rPr lang="en-US" altLang="vi-VN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vi-VN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vi-VN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dáng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vi-VN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lnSpc>
                <a:spcPts val="35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vi-VN" dirty="0">
                <a:solidFill>
                  <a:srgbClr val="000099"/>
                </a:solidFill>
                <a:latin typeface="Times New Roman" panose="02020603050405020304" pitchFamily="18" charset="0"/>
              </a:rPr>
              <a:t>- Quan </a:t>
            </a:r>
            <a:r>
              <a:rPr lang="en-US" altLang="vi-VN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vi-VN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vi-VN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vi-VN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vi-VN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dirty="0">
                <a:solidFill>
                  <a:srgbClr val="000099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vi-VN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sẻ</a:t>
            </a:r>
            <a:r>
              <a:rPr lang="en-US" altLang="vi-VN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trao</a:t>
            </a:r>
            <a:r>
              <a:rPr lang="en-US" altLang="vi-VN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vi-VN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bạn</a:t>
            </a:r>
            <a:endParaRPr lang="en-US" altLang="vi-VN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32285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Callout 3"/>
          <p:cNvSpPr/>
          <p:nvPr/>
        </p:nvSpPr>
        <p:spPr>
          <a:xfrm>
            <a:off x="0" y="101600"/>
            <a:ext cx="2971800" cy="6604000"/>
          </a:xfrm>
          <a:prstGeom prst="rightArrowCallout">
            <a:avLst/>
          </a:prstGeom>
          <a:solidFill>
            <a:srgbClr val="90E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 ĐIỀU 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MỚI 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MẺ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440363"/>
              <a:ext cx="3962400" cy="1417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5410200"/>
              <a:ext cx="3962400" cy="1417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150" y="5751512"/>
              <a:ext cx="2101850" cy="1106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0" y="1143000"/>
            <a:ext cx="1219200" cy="990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20F5954-F570-4EB3-A64D-8AAB98F91817}"/>
              </a:ext>
            </a:extLst>
          </p:cNvPr>
          <p:cNvSpPr/>
          <p:nvPr/>
        </p:nvSpPr>
        <p:spPr>
          <a:xfrm>
            <a:off x="3200400" y="589756"/>
            <a:ext cx="5486400" cy="1106487"/>
          </a:xfrm>
          <a:prstGeom prst="round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042801A-02D7-4684-9BBA-4B63E22B4BF2}"/>
              </a:ext>
            </a:extLst>
          </p:cNvPr>
          <p:cNvSpPr/>
          <p:nvPr/>
        </p:nvSpPr>
        <p:spPr>
          <a:xfrm>
            <a:off x="2971800" y="1811462"/>
            <a:ext cx="5943600" cy="35987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ts val="3700"/>
              </a:lnSpc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ts val="3700"/>
              </a:lnSpc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ts val="3700"/>
              </a:lnSpc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ts val="3700"/>
              </a:lnSpc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13">
            <a:extLst>
              <a:ext uri="{FF2B5EF4-FFF2-40B4-BE49-F238E27FC236}">
                <a16:creationId xmlns:a16="http://schemas.microsoft.com/office/drawing/2014/main" id="{D502988D-6362-46E4-9C01-CDB12C0F1F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3153">
            <a:off x="1756174" y="606483"/>
            <a:ext cx="1323975" cy="14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50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12368DB4-A75F-4486-A0B5-1BE1F1A9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"/>
            <a:ext cx="7162800" cy="2651760"/>
          </a:xfrm>
          <a:prstGeom prst="rect">
            <a:avLst/>
          </a:prstGeom>
        </p:spPr>
      </p:pic>
      <p:pic>
        <p:nvPicPr>
          <p:cNvPr id="4" name="Picture 6" descr="Sáng tạo từ bàn tay làm rối bóng các con vật khi ở nhà ...">
            <a:extLst>
              <a:ext uri="{FF2B5EF4-FFF2-40B4-BE49-F238E27FC236}">
                <a16:creationId xmlns:a16="http://schemas.microsoft.com/office/drawing/2014/main" id="{C9F4E2DA-3ED1-415D-98D1-1E85C1298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t="43595" r="2893" b="1391"/>
          <a:stretch/>
        </p:blipFill>
        <p:spPr bwMode="auto">
          <a:xfrm>
            <a:off x="1" y="2667000"/>
            <a:ext cx="9144000" cy="40782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6553875-3547-43F4-AA51-A9855F400264}"/>
              </a:ext>
            </a:extLst>
          </p:cNvPr>
          <p:cNvSpPr/>
          <p:nvPr/>
        </p:nvSpPr>
        <p:spPr>
          <a:xfrm>
            <a:off x="5638800" y="1903345"/>
            <a:ext cx="1524000" cy="60960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63061689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E8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1E85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551D96-943B-46BF-8177-9B0647429C97}"/>
              </a:ext>
            </a:extLst>
          </p:cNvPr>
          <p:cNvSpPr/>
          <p:nvPr/>
        </p:nvSpPr>
        <p:spPr>
          <a:xfrm>
            <a:off x="990600" y="4731128"/>
            <a:ext cx="7475220" cy="103707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dirty="0">
                <a:solidFill>
                  <a:srgbClr val="1E853B"/>
                </a:solidFill>
                <a:latin typeface="+mj-lt"/>
                <a:ea typeface="+mj-ea"/>
                <a:cs typeface="+mj-cs"/>
              </a:rPr>
              <a:t>1. Quan </a:t>
            </a:r>
            <a:r>
              <a:rPr lang="en-US" sz="5000" b="1" dirty="0" err="1">
                <a:solidFill>
                  <a:srgbClr val="1E853B"/>
                </a:solidFill>
                <a:latin typeface="+mj-lt"/>
                <a:ea typeface="+mj-ea"/>
                <a:cs typeface="+mj-cs"/>
              </a:rPr>
              <a:t>sát</a:t>
            </a:r>
            <a:r>
              <a:rPr lang="en-US" sz="5000" b="1" dirty="0">
                <a:solidFill>
                  <a:srgbClr val="1E853B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5000" b="1" dirty="0" err="1">
                <a:solidFill>
                  <a:srgbClr val="1E853B"/>
                </a:solidFill>
                <a:latin typeface="+mj-lt"/>
                <a:ea typeface="+mj-ea"/>
                <a:cs typeface="+mj-cs"/>
              </a:rPr>
              <a:t>nhận</a:t>
            </a:r>
            <a:r>
              <a:rPr lang="en-US" sz="5000" b="1" dirty="0">
                <a:solidFill>
                  <a:srgbClr val="1E853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1" dirty="0" err="1">
                <a:solidFill>
                  <a:srgbClr val="1E853B"/>
                </a:solidFill>
                <a:latin typeface="+mj-lt"/>
                <a:ea typeface="+mj-ea"/>
                <a:cs typeface="+mj-cs"/>
              </a:rPr>
              <a:t>biết</a:t>
            </a:r>
            <a:endParaRPr lang="en-US" sz="5000" b="1" dirty="0">
              <a:solidFill>
                <a:srgbClr val="1E853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815F1C4-0052-46E3-9F6A-00250D57F0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5" r="2" b="12402"/>
          <a:stretch/>
        </p:blipFill>
        <p:spPr>
          <a:xfrm>
            <a:off x="182880" y="256540"/>
            <a:ext cx="877824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51855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9"/>
            <a:ext cx="9144000" cy="68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60996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BE8EC1-2457-4A27-8D46-05E3516B5C3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stationary, envelope, businesscard&#10;&#10;Description automatically generated">
            <a:extLst>
              <a:ext uri="{FF2B5EF4-FFF2-40B4-BE49-F238E27FC236}">
                <a16:creationId xmlns:a16="http://schemas.microsoft.com/office/drawing/2014/main" id="{57CAA0F4-83D1-43C8-9FE2-24DE24485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57" y="325039"/>
            <a:ext cx="3631122" cy="27261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93626B-2A90-4CE4-909A-CA68C5361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11637"/>
            <a:ext cx="2392733" cy="263293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DD03BD5-2B64-4D14-97F4-FF418A74D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406646"/>
            <a:ext cx="4781550" cy="3333996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D4719CC-4CF9-4C8E-AF21-F8B4CC2C7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34600"/>
            <a:ext cx="3314700" cy="289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2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3182545E-17CF-4653-AC97-9D7A469A5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26751"/>
            <a:ext cx="4823271" cy="3505200"/>
          </a:xfrm>
          <a:prstGeom prst="rect">
            <a:avLst/>
          </a:prstGeom>
        </p:spPr>
      </p:pic>
      <p:pic>
        <p:nvPicPr>
          <p:cNvPr id="5" name="Picture 4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455DCED5-14EC-434E-86C9-57D74F8DA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555251"/>
            <a:ext cx="30099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DAFE5FB9-4240-4335-8621-6714B3691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3934128" cy="296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1E8CC9-4715-4F96-A5FA-2454046A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867" y="277714"/>
            <a:ext cx="3815993" cy="3122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C250AE-9C7F-47C0-8608-A3116A428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82" y="287132"/>
            <a:ext cx="4275762" cy="641364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53362610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A1CB782-ACC7-48A2-B90C-08AEF16D8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125538"/>
            <a:ext cx="83883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3DBD4F-E546-4FA4-A28F-70676C28C2AF}"/>
              </a:ext>
            </a:extLst>
          </p:cNvPr>
          <p:cNvSpPr/>
          <p:nvPr/>
        </p:nvSpPr>
        <p:spPr>
          <a:xfrm>
            <a:off x="1219200" y="115887"/>
            <a:ext cx="6252210" cy="8747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tạo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D39645A-3C29-4E43-8DCC-552912D913D5}"/>
              </a:ext>
            </a:extLst>
          </p:cNvPr>
          <p:cNvSpPr/>
          <p:nvPr/>
        </p:nvSpPr>
        <p:spPr>
          <a:xfrm>
            <a:off x="2895600" y="3286124"/>
            <a:ext cx="3352800" cy="159067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11684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D07EBFD-16EA-4E91-8A9B-710AC983D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17"/>
            <a:ext cx="9144000" cy="5287766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405A57A-53F0-4D88-A31F-88A9CEFB0C67}"/>
              </a:ext>
            </a:extLst>
          </p:cNvPr>
          <p:cNvGrpSpPr/>
          <p:nvPr/>
        </p:nvGrpSpPr>
        <p:grpSpPr>
          <a:xfrm>
            <a:off x="0" y="5867399"/>
            <a:ext cx="9144000" cy="967483"/>
            <a:chOff x="0" y="5410200"/>
            <a:chExt cx="9144000" cy="144780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A7DB6177-0BF2-4F16-9D2E-037938E3C4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440363"/>
              <a:ext cx="3962400" cy="1417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8818C16-4AB9-499A-BD84-8842B4F34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5410200"/>
              <a:ext cx="3962400" cy="1417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47C74294-EA2F-4A9F-8DBB-03CD9C8152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150" y="5751512"/>
              <a:ext cx="2101850" cy="1106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4057E863-C77F-4D90-96E0-857C8380BBDA}"/>
              </a:ext>
            </a:extLst>
          </p:cNvPr>
          <p:cNvSpPr/>
          <p:nvPr/>
        </p:nvSpPr>
        <p:spPr>
          <a:xfrm>
            <a:off x="6569075" y="4570119"/>
            <a:ext cx="1524000" cy="60960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431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0C87E1-1FA1-45AC-B497-3D6FA255C8BB}"/>
              </a:ext>
            </a:extLst>
          </p:cNvPr>
          <p:cNvGrpSpPr/>
          <p:nvPr/>
        </p:nvGrpSpPr>
        <p:grpSpPr>
          <a:xfrm>
            <a:off x="-76200" y="5029200"/>
            <a:ext cx="9144000" cy="1792287"/>
            <a:chOff x="0" y="5410200"/>
            <a:chExt cx="9144000" cy="14478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242EA0C5-4635-44F7-9D2C-A5BC6CF50A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440363"/>
              <a:ext cx="3962400" cy="1417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F5F83F7-2327-464E-8EB5-A8CDF18BD5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5410200"/>
              <a:ext cx="3962400" cy="1417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D7535957-0F7D-41A3-ADF6-00843B3105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150" y="5751512"/>
              <a:ext cx="2101850" cy="1106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C567FB-FB72-472C-85A9-61BAFC8C0ACF}"/>
              </a:ext>
            </a:extLst>
          </p:cNvPr>
          <p:cNvSpPr/>
          <p:nvPr/>
        </p:nvSpPr>
        <p:spPr>
          <a:xfrm>
            <a:off x="2819401" y="914400"/>
            <a:ext cx="4146550" cy="846717"/>
          </a:xfrm>
          <a:prstGeom prst="round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27785B1E-1484-458D-8B11-67F03D985AD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1151">
            <a:off x="1243012" y="609599"/>
            <a:ext cx="1323975" cy="145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F4F5EA-A15C-485B-BA38-75D4B39F82E4}"/>
              </a:ext>
            </a:extLst>
          </p:cNvPr>
          <p:cNvSpPr/>
          <p:nvPr/>
        </p:nvSpPr>
        <p:spPr>
          <a:xfrm>
            <a:off x="1071564" y="2065916"/>
            <a:ext cx="7642224" cy="31017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just">
              <a:lnSpc>
                <a:spcPts val="3700"/>
              </a:lnSpc>
              <a:buFont typeface="Wingdings" panose="05000000000000000000" pitchFamily="2" charset="2"/>
              <a:buChar char="§"/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lnSpc>
                <a:spcPts val="3700"/>
              </a:lnSpc>
              <a:buFont typeface="Wingdings" panose="05000000000000000000" pitchFamily="2" charset="2"/>
              <a:buChar char="§"/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457200" indent="-457200" algn="just">
              <a:lnSpc>
                <a:spcPts val="3700"/>
              </a:lnSpc>
              <a:buFont typeface="Wingdings" panose="05000000000000000000" pitchFamily="2" charset="2"/>
              <a:buChar char="§"/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457200" indent="-457200" algn="just">
              <a:lnSpc>
                <a:spcPts val="3700"/>
              </a:lnSpc>
              <a:buFont typeface="Wingdings" panose="05000000000000000000" pitchFamily="2" charset="2"/>
              <a:buChar char="§"/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4382071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C30A0E98-ED8B-4019-B467-864910B75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6" y="215514"/>
            <a:ext cx="5207411" cy="642697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535540-3AC3-4F91-B4C0-2FC62504F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34" y="838200"/>
            <a:ext cx="3266254" cy="515724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027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F19D66-CD97-4D94-B288-2DAD3B72D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37" y="17124"/>
            <a:ext cx="8625326" cy="65316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8DA4B2-96A1-4B7F-9820-05A4CE148CC6}"/>
              </a:ext>
            </a:extLst>
          </p:cNvPr>
          <p:cNvSpPr/>
          <p:nvPr/>
        </p:nvSpPr>
        <p:spPr>
          <a:xfrm>
            <a:off x="1996182" y="1371600"/>
            <a:ext cx="6888481" cy="2133600"/>
          </a:xfrm>
          <a:prstGeom prst="rect">
            <a:avLst/>
          </a:prstGeom>
          <a:solidFill>
            <a:srgbClr val="FFFF9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600"/>
              </a:lnSpc>
              <a:spcBef>
                <a:spcPts val="0"/>
              </a:spcBef>
              <a:defRPr/>
            </a:pP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</a:p>
          <a:p>
            <a:pPr>
              <a:lnSpc>
                <a:spcPts val="3600"/>
              </a:lnSpc>
              <a:spcBef>
                <a:spcPts val="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nl-NL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bài 7: Trang trí bằng chấm và nét (trang 33)</a:t>
            </a:r>
          </a:p>
          <a:p>
            <a:pPr>
              <a:lnSpc>
                <a:spcPts val="3600"/>
              </a:lnSpc>
              <a:spcBef>
                <a:spcPts val="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lang="nl-NL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bị: Vở thực hành, bút chì, màu vẽ, bìa giấy, vỏ hộp...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190C295-CB2F-47DB-A9DF-960FAB6C18E8}"/>
              </a:ext>
            </a:extLst>
          </p:cNvPr>
          <p:cNvSpPr/>
          <p:nvPr/>
        </p:nvSpPr>
        <p:spPr>
          <a:xfrm>
            <a:off x="9860281" y="2392681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0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Callout 3"/>
          <p:cNvSpPr/>
          <p:nvPr/>
        </p:nvSpPr>
        <p:spPr>
          <a:xfrm>
            <a:off x="-1" y="101600"/>
            <a:ext cx="4038601" cy="6604000"/>
          </a:xfrm>
          <a:prstGeom prst="rightArrowCallout">
            <a:avLst/>
          </a:prstGeom>
          <a:solidFill>
            <a:srgbClr val="90EC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 ĐIỀU MỚI MẺ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5410200"/>
            <a:ext cx="9144000" cy="1447800"/>
            <a:chOff x="0" y="5410200"/>
            <a:chExt cx="9144000" cy="14478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440363"/>
              <a:ext cx="3962400" cy="1417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5410200"/>
              <a:ext cx="3962400" cy="1417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150" y="5751512"/>
              <a:ext cx="2101850" cy="1106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0" y="76200"/>
            <a:ext cx="9144000" cy="1066800"/>
            <a:chOff x="0" y="5410200"/>
            <a:chExt cx="9144000" cy="14478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440363"/>
              <a:ext cx="3962400" cy="1417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5410200"/>
              <a:ext cx="3962400" cy="1417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150" y="5751512"/>
              <a:ext cx="2101850" cy="1106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0" y="1143000"/>
            <a:ext cx="1219200" cy="990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6C35F7-7BE0-4F97-99AC-820A2A058D79}"/>
              </a:ext>
            </a:extLst>
          </p:cNvPr>
          <p:cNvSpPr/>
          <p:nvPr/>
        </p:nvSpPr>
        <p:spPr>
          <a:xfrm>
            <a:off x="4343400" y="2133600"/>
            <a:ext cx="3276600" cy="2448772"/>
          </a:xfrm>
          <a:prstGeom prst="round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4397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 cat xo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572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1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011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4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7446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94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247</Words>
  <Application>Microsoft Office PowerPoint</Application>
  <PresentationFormat>On-screen Show (4:3)</PresentationFormat>
  <Paragraphs>36</Paragraphs>
  <Slides>32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Dong Nguyen</cp:lastModifiedBy>
  <cp:revision>79</cp:revision>
  <dcterms:created xsi:type="dcterms:W3CDTF">2020-04-24T12:50:09Z</dcterms:created>
  <dcterms:modified xsi:type="dcterms:W3CDTF">2021-08-16T12:20:05Z</dcterms:modified>
</cp:coreProperties>
</file>