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300" r:id="rId3"/>
    <p:sldId id="257" r:id="rId4"/>
    <p:sldId id="281" r:id="rId5"/>
    <p:sldId id="258" r:id="rId6"/>
    <p:sldId id="260" r:id="rId7"/>
    <p:sldId id="291" r:id="rId8"/>
    <p:sldId id="283" r:id="rId9"/>
    <p:sldId id="262" r:id="rId10"/>
    <p:sldId id="301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ACC"/>
    <a:srgbClr val="0088EE"/>
    <a:srgbClr val="CFD5EA"/>
    <a:srgbClr val="A3E7FF"/>
    <a:srgbClr val="75DBFF"/>
    <a:srgbClr val="57B7FF"/>
    <a:srgbClr val="005AAB"/>
    <a:srgbClr val="F16649"/>
    <a:srgbClr val="0FB7B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14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8154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sz="2500" b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1" y="2213264"/>
            <a:ext cx="6639791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His / Her name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The sport he / she plays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Why he / she is famous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/>
              <a:t>You like him / her or not </a:t>
            </a:r>
          </a:p>
          <a:p>
            <a:pPr>
              <a:lnSpc>
                <a:spcPct val="150000"/>
              </a:lnSpc>
            </a:pPr>
            <a:r>
              <a:rPr lang="en-US" sz="2600"/>
              <a:t>     Explain why</a:t>
            </a:r>
          </a:p>
        </p:txBody>
      </p:sp>
    </p:spTree>
    <p:extLst>
      <p:ext uri="{BB962C8B-B14F-4D97-AF65-F5344CB8AC3E}">
        <p14:creationId xmlns:p14="http://schemas.microsoft.com/office/powerpoint/2010/main" val="171377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524000" y="57631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3500"/>
            <a:ext cx="7987622" cy="3472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4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404296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9" y="4788986"/>
            <a:ext cx="408794" cy="4051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3940" y="4032645"/>
            <a:ext cx="3821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790" y="477725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6790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1580"/>
            <a:ext cx="318793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79275" y="4042960"/>
            <a:ext cx="418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21"/>
            <a:ext cx="8853992" cy="228679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0038" y="5565320"/>
            <a:ext cx="3858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96" y="5629218"/>
            <a:ext cx="382842" cy="4051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044042" y="499294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one sportsperson in </a:t>
            </a:r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 Talk about him / her. Use the following cues.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78933"/>
            <a:ext cx="382842" cy="3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227127" cy="1049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37899" y="169371"/>
            <a:ext cx="8346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Discuss the questions.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4375" y="2225952"/>
            <a:ext cx="5728817" cy="501096"/>
            <a:chOff x="363373" y="1262747"/>
            <a:chExt cx="5728817" cy="501096"/>
          </a:xfrm>
        </p:grpSpPr>
        <p:sp>
          <p:nvSpPr>
            <p:cNvPr id="7" name="TextBox 6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/>
                <a:t>What do you know about Pelé?</a:t>
              </a:r>
              <a:endParaRPr lang="en-US" sz="2600" i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4375" y="3178452"/>
            <a:ext cx="5728817" cy="501096"/>
            <a:chOff x="363373" y="1262747"/>
            <a:chExt cx="5728817" cy="501096"/>
          </a:xfrm>
        </p:grpSpPr>
        <p:sp>
          <p:nvSpPr>
            <p:cNvPr id="13" name="TextBox 12"/>
            <p:cNvSpPr txBox="1"/>
            <p:nvPr/>
          </p:nvSpPr>
          <p:spPr>
            <a:xfrm>
              <a:off x="363373" y="1262747"/>
              <a:ext cx="474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7314" y="1271400"/>
              <a:ext cx="52648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What is special about him?</a:t>
              </a:r>
              <a:endParaRPr lang="en-US" sz="2600" i="1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4A4742C-CA8F-43ED-9D3D-6EEF8B47A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73" y="1821114"/>
            <a:ext cx="3358676" cy="2230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1FD74E-8928-4652-BB6E-9F4EEDEC504A}"/>
              </a:ext>
            </a:extLst>
          </p:cNvPr>
          <p:cNvSpPr txBox="1"/>
          <p:nvPr/>
        </p:nvSpPr>
        <p:spPr>
          <a:xfrm>
            <a:off x="5966691" y="4281224"/>
            <a:ext cx="229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best footballer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2D1241-2E84-4606-A461-2D9D405A687F}"/>
              </a:ext>
            </a:extLst>
          </p:cNvPr>
          <p:cNvSpPr txBox="1"/>
          <p:nvPr/>
        </p:nvSpPr>
        <p:spPr>
          <a:xfrm>
            <a:off x="6206180" y="4823660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from Brazil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951E6D-72E6-44B8-8660-29DEE16AADE3}"/>
              </a:ext>
            </a:extLst>
          </p:cNvPr>
          <p:cNvSpPr txBox="1"/>
          <p:nvPr/>
        </p:nvSpPr>
        <p:spPr>
          <a:xfrm>
            <a:off x="5673887" y="5366096"/>
            <a:ext cx="2882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won the World Cup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741D5-E3D2-4468-A68A-FF4A15DC08BB}"/>
              </a:ext>
            </a:extLst>
          </p:cNvPr>
          <p:cNvSpPr txBox="1"/>
          <p:nvPr/>
        </p:nvSpPr>
        <p:spPr>
          <a:xfrm>
            <a:off x="5777147" y="5914874"/>
            <a:ext cx="2899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… the King of Football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A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2209" cy="966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94006"/>
            <a:ext cx="754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dialogue quickly to check your ideas in </a:t>
            </a:r>
            <a:r>
              <a:rPr lang="en-US" sz="2400" b="1" spc="-5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79" y="928220"/>
            <a:ext cx="1834321" cy="12183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83" y="1060360"/>
            <a:ext cx="66683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/>
              <a:t>The PE teacher is talking to her students about Pelé.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345" y="2138560"/>
            <a:ext cx="8447811" cy="469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Today we’re going to talk about Pelé. Do you know him?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Yes, I think he’s the best footballer of all time.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Right. He was born in 1940 in Brazil. His father taught him to play football at a very young age.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Susan: </a:t>
            </a:r>
            <a:r>
              <a:rPr lang="en-US" sz="2200" dirty="0"/>
              <a:t>Oh. When did he begin his career in football?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At 15, when he started playing for Santos Football Club.  In 1958, he won his first World Cup.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Nick: </a:t>
            </a:r>
            <a:r>
              <a:rPr lang="en-US" sz="2200" dirty="0"/>
              <a:t>How many goals did he score in his career?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1,281 goals in total, I think.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Nick and Susan: </a:t>
            </a:r>
            <a:r>
              <a:rPr lang="en-US" sz="2200" dirty="0"/>
              <a:t>Wow! Amazing!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And he became “Football Player of the Century” in 1999.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Michael: </a:t>
            </a:r>
            <a:r>
              <a:rPr lang="en-US" sz="2200" dirty="0"/>
              <a:t>Surely Pelé’s a national hero in Brazil.</a:t>
            </a:r>
          </a:p>
          <a:p>
            <a:pPr>
              <a:lnSpc>
                <a:spcPct val="105000"/>
              </a:lnSpc>
            </a:pPr>
            <a:r>
              <a:rPr lang="en-US" sz="2200" b="1" i="1" dirty="0"/>
              <a:t>Teacher: </a:t>
            </a:r>
            <a:r>
              <a:rPr lang="en-US" sz="2200" dirty="0"/>
              <a:t>Yes, and he’s known around the world as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122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84760"/>
            <a:ext cx="82237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-28757" y="1184132"/>
            <a:ext cx="9022673" cy="5842611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6175" y="1658084"/>
            <a:ext cx="7167245" cy="470318"/>
            <a:chOff x="363373" y="1262747"/>
            <a:chExt cx="7167245" cy="470318"/>
          </a:xfrm>
        </p:grpSpPr>
        <p:sp>
          <p:nvSpPr>
            <p:cNvPr id="14" name="TextBox 1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7313" y="1271400"/>
              <a:ext cx="670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was Pelé born?</a:t>
              </a:r>
              <a:endParaRPr lang="en-US" sz="2400" i="1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6175" y="2655103"/>
            <a:ext cx="7565721" cy="461665"/>
            <a:chOff x="369902" y="2142097"/>
            <a:chExt cx="7565721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Who f irst taught him to play football?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06175" y="3643469"/>
            <a:ext cx="6914269" cy="470318"/>
            <a:chOff x="363373" y="4026312"/>
            <a:chExt cx="6914269" cy="47031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many goals did he score in total?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06175" y="4631835"/>
            <a:ext cx="7565721" cy="470318"/>
            <a:chOff x="363373" y="3312302"/>
            <a:chExt cx="7565721" cy="470318"/>
          </a:xfrm>
        </p:grpSpPr>
        <p:sp>
          <p:nvSpPr>
            <p:cNvPr id="23" name="TextBox 2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8204" y="3312302"/>
              <a:ext cx="7090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When did he become “Football Player of the Century”?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V="1">
            <a:off x="1385832" y="24962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85832" y="356308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389957" y="45707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89957" y="547125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6567" y="236169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6567" y="346278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96567" y="441147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96567" y="534631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805981" y="5734438"/>
            <a:ext cx="7330101" cy="470318"/>
            <a:chOff x="363373" y="3312302"/>
            <a:chExt cx="7330101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do people call him?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1389763" y="6573854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96373" y="644891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4DFC840-7B24-48B1-95E4-4A793F16CF3F}"/>
              </a:ext>
            </a:extLst>
          </p:cNvPr>
          <p:cNvSpPr txBox="1"/>
          <p:nvPr/>
        </p:nvSpPr>
        <p:spPr>
          <a:xfrm>
            <a:off x="1280811" y="2136320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Pelé was born in 1940.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1478BA-C3AD-4F35-870E-9FD5CB088D02}"/>
              </a:ext>
            </a:extLst>
          </p:cNvPr>
          <p:cNvSpPr txBox="1"/>
          <p:nvPr/>
        </p:nvSpPr>
        <p:spPr>
          <a:xfrm>
            <a:off x="1280811" y="3207290"/>
            <a:ext cx="4909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 father did.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His father taught him.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300A8-BE3E-4B91-8ED9-85A94CB4E6A9}"/>
              </a:ext>
            </a:extLst>
          </p:cNvPr>
          <p:cNvSpPr txBox="1"/>
          <p:nvPr/>
        </p:nvSpPr>
        <p:spPr>
          <a:xfrm>
            <a:off x="1280811" y="4186397"/>
            <a:ext cx="39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 scored 1,281 goals in total.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AE6C912-D3A1-40C5-B641-74BC210224E2}"/>
              </a:ext>
            </a:extLst>
          </p:cNvPr>
          <p:cNvSpPr txBox="1"/>
          <p:nvPr/>
        </p:nvSpPr>
        <p:spPr>
          <a:xfrm>
            <a:off x="1280811" y="5102012"/>
            <a:ext cx="661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(He became </a:t>
            </a:r>
            <a:r>
              <a:rPr lang="en-US" sz="2400" i="1" dirty="0">
                <a:solidFill>
                  <a:srgbClr val="00B050"/>
                </a:solidFill>
              </a:rPr>
              <a:t>Football Player of the Century</a:t>
            </a:r>
            <a:r>
              <a:rPr lang="en-US" sz="2400" dirty="0">
                <a:solidFill>
                  <a:srgbClr val="00B050"/>
                </a:solidFill>
              </a:rPr>
              <a:t>) in 1999.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1E1CDA-E1AC-4500-81AD-18446F32AA97}"/>
              </a:ext>
            </a:extLst>
          </p:cNvPr>
          <p:cNvSpPr txBox="1"/>
          <p:nvPr/>
        </p:nvSpPr>
        <p:spPr>
          <a:xfrm>
            <a:off x="1280811" y="6211208"/>
            <a:ext cx="4687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They call him “The King of Football”.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8331" y="42732"/>
            <a:ext cx="7250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following facts about two famous sportspeople.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994" y="1348318"/>
            <a:ext cx="61702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Hoang Giang – No. 1 sportsman in shooting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18" y="1840761"/>
            <a:ext cx="632806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Born: 1978 in Viet Nam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1995: finished sports school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1996: took part in a shooting competition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400"/>
              <a:t>2001: won a gold medal for shooting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118" y="3808388"/>
            <a:ext cx="77176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Jenny Green – one of the best female golfers in history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18" y="4414247"/>
            <a:ext cx="62449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120000"/>
              </a:lnSpc>
              <a:buFontTx/>
              <a:buChar char="-"/>
              <a:defRPr sz="2400"/>
            </a:lvl1pPr>
          </a:lstStyle>
          <a:p>
            <a:r>
              <a:rPr lang="en-US"/>
              <a:t>Born: 1972 in Greenland</a:t>
            </a:r>
          </a:p>
          <a:p>
            <a:r>
              <a:rPr lang="en-US"/>
              <a:t>1987: became a member of local golf club</a:t>
            </a:r>
          </a:p>
          <a:p>
            <a:r>
              <a:rPr lang="en-US"/>
              <a:t>1994: took part in a female golf tournament</a:t>
            </a:r>
          </a:p>
          <a:p>
            <a:r>
              <a:rPr lang="en-US"/>
              <a:t>2002: became the female golf champion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523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114</cp:revision>
  <dcterms:created xsi:type="dcterms:W3CDTF">2020-12-09T02:04:09Z</dcterms:created>
  <dcterms:modified xsi:type="dcterms:W3CDTF">2023-07-07T10:10:25Z</dcterms:modified>
</cp:coreProperties>
</file>