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1" r:id="rId5"/>
    <p:sldId id="272" r:id="rId6"/>
    <p:sldId id="260" r:id="rId7"/>
    <p:sldId id="273" r:id="rId8"/>
    <p:sldId id="264" r:id="rId9"/>
    <p:sldId id="274" r:id="rId10"/>
    <p:sldId id="275" r:id="rId11"/>
    <p:sldId id="276" r:id="rId12"/>
    <p:sldId id="277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240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0"/>
            <a:ext cx="74676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6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Comic Sans MS" pitchFamily="66" charset="0"/>
              </a:rPr>
              <a:t>Time allowed</a:t>
            </a: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 - 8-10 minutes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Normally you will do the speaking test with another candidate. The two of you will meet two examiners. One of the examiners will talk to you, the other does not </a:t>
            </a:r>
            <a:r>
              <a:rPr lang="en-US" sz="1600" dirty="0" err="1" smtClean="0">
                <a:solidFill>
                  <a:schemeClr val="tx1"/>
                </a:solidFill>
                <a:latin typeface="Comic Sans MS" pitchFamily="66" charset="0"/>
              </a:rPr>
              <a:t>particpate</a:t>
            </a: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 in the conversations.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There are two parts to the speaking test: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Speaking part 1: short questions and answers between you and the examiner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Speaking part 2: the examiner gives you some information or a card with some ideas for questions. You have to talk with the other candidate and ask or answer questions.</a:t>
            </a:r>
            <a:b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1600" b="1" dirty="0" smtClean="0">
                <a:solidFill>
                  <a:schemeClr val="tx1"/>
                </a:solidFill>
                <a:latin typeface="Comic Sans MS" pitchFamily="66" charset="0"/>
              </a:rPr>
              <a:t>How to prepare for KET Speaking</a:t>
            </a:r>
            <a:endParaRPr lang="en-US" sz="16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Speak as much as you can, with your friends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err="1" smtClean="0">
                <a:solidFill>
                  <a:schemeClr val="tx1"/>
                </a:solidFill>
                <a:latin typeface="Comic Sans MS" pitchFamily="66" charset="0"/>
              </a:rPr>
              <a:t>Practise</a:t>
            </a: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 asking and </a:t>
            </a:r>
            <a:r>
              <a:rPr lang="en-US" sz="1600" dirty="0" err="1" smtClean="0">
                <a:solidFill>
                  <a:schemeClr val="tx1"/>
                </a:solidFill>
                <a:latin typeface="Comic Sans MS" pitchFamily="66" charset="0"/>
              </a:rPr>
              <a:t>asnwering</a:t>
            </a: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 questions about daily life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err="1" smtClean="0">
                <a:solidFill>
                  <a:schemeClr val="tx1"/>
                </a:solidFill>
                <a:latin typeface="Comic Sans MS" pitchFamily="66" charset="0"/>
              </a:rPr>
              <a:t>Practise</a:t>
            </a: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 giving information about yourself</a:t>
            </a:r>
            <a:endParaRPr lang="en-US" sz="16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66800" y="3562350"/>
            <a:ext cx="7011684" cy="12241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Ask and answer questions using the words given.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66800" y="3562350"/>
            <a:ext cx="7011684" cy="12241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What are other questions and answers you can think of?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0542" t="15625" r="29722" b="25391"/>
          <a:stretch>
            <a:fillRect/>
          </a:stretch>
        </p:blipFill>
        <p:spPr bwMode="auto">
          <a:xfrm>
            <a:off x="1143000" y="0"/>
            <a:ext cx="70104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66800" y="3562350"/>
            <a:ext cx="7011684" cy="12241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Ask and answer questions using the words given.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66800" y="3562350"/>
            <a:ext cx="7011684" cy="12241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What are other questions and answers you can think of?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5739" t="20313" r="26281" b="23437"/>
          <a:stretch>
            <a:fillRect/>
          </a:stretch>
        </p:blipFill>
        <p:spPr bwMode="auto">
          <a:xfrm>
            <a:off x="1295400" y="209550"/>
            <a:ext cx="6629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66800" y="3562350"/>
            <a:ext cx="7011684" cy="12241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Ask and answer questions using the words given.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66800" y="3562350"/>
            <a:ext cx="7011684" cy="12241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What are other questions and answers you can think of?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12225" t="25000" r="31552" b="17188"/>
          <a:stretch>
            <a:fillRect/>
          </a:stretch>
        </p:blipFill>
        <p:spPr bwMode="auto">
          <a:xfrm>
            <a:off x="1295400" y="0"/>
            <a:ext cx="65532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5750"/>
            <a:ext cx="8001000" cy="11620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Part 1: Tell about 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your birthday party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5" name="Picture 4" descr="BirthdayPartyGuidesml-1200x6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657350"/>
            <a:ext cx="60198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09550"/>
            <a:ext cx="2667000" cy="85725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Brain storm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81915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>
                <a:latin typeface="Comic Sans MS" pitchFamily="66" charset="0"/>
              </a:rPr>
              <a:t> it happened already -&gt; past tenses</a:t>
            </a:r>
          </a:p>
        </p:txBody>
      </p:sp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504950"/>
            <a:ext cx="2667000" cy="266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1512153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>
                <a:latin typeface="Comic Sans MS" pitchFamily="66" charset="0"/>
              </a:rPr>
              <a:t> When was your birthday party which you want to tell?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Comic Sans MS" pitchFamily="66" charset="0"/>
              </a:rPr>
              <a:t> Where and When?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Comic Sans MS" pitchFamily="66" charset="0"/>
              </a:rPr>
              <a:t> How many people were there?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Comic Sans MS" pitchFamily="66" charset="0"/>
              </a:rPr>
              <a:t> How did it happened?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Comic Sans MS" pitchFamily="66" charset="0"/>
              </a:rPr>
              <a:t> Which was the gift you liked best?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Comic Sans MS" pitchFamily="66" charset="0"/>
              </a:rPr>
              <a:t> How about your feeling?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5715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Grammar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539175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Past tenses</a:t>
            </a:r>
            <a:endParaRPr lang="en-US" sz="4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1581150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S + was/were + …</a:t>
            </a:r>
          </a:p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        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Ved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280035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S + was/were +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Ving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0200" y="371475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S + had + participle 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324600" cy="27241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latin typeface="Comic Sans MS" pitchFamily="66" charset="0"/>
                <a:cs typeface="Times New Roman" pitchFamily="18" charset="0"/>
              </a:rPr>
              <a:t>-It was my … birthday!</a:t>
            </a:r>
            <a:br>
              <a:rPr lang="en-US" sz="3600" dirty="0" smtClean="0">
                <a:latin typeface="Comic Sans MS" pitchFamily="66" charset="0"/>
                <a:cs typeface="Times New Roman" pitchFamily="18" charset="0"/>
              </a:rPr>
            </a:br>
            <a:r>
              <a:rPr lang="en-US" sz="3600" dirty="0" smtClean="0">
                <a:latin typeface="Comic Sans MS" pitchFamily="66" charset="0"/>
                <a:cs typeface="Times New Roman" pitchFamily="18" charset="0"/>
              </a:rPr>
              <a:t>        (5</a:t>
            </a:r>
            <a:r>
              <a:rPr lang="en-US" sz="3600" baseline="30000" dirty="0" smtClean="0">
                <a:latin typeface="Comic Sans MS" pitchFamily="66" charset="0"/>
                <a:cs typeface="Times New Roman" pitchFamily="18" charset="0"/>
              </a:rPr>
              <a:t>th</a:t>
            </a:r>
            <a:r>
              <a:rPr lang="en-US" sz="3600" dirty="0" smtClean="0">
                <a:latin typeface="Comic Sans MS" pitchFamily="66" charset="0"/>
                <a:cs typeface="Times New Roman" pitchFamily="18" charset="0"/>
              </a:rPr>
              <a:t> , 6</a:t>
            </a:r>
            <a:r>
              <a:rPr lang="en-US" sz="3600" baseline="30000" dirty="0" smtClean="0">
                <a:latin typeface="Comic Sans MS" pitchFamily="66" charset="0"/>
                <a:cs typeface="Times New Roman" pitchFamily="18" charset="0"/>
              </a:rPr>
              <a:t>th</a:t>
            </a:r>
            <a:r>
              <a:rPr lang="en-US" sz="3600" dirty="0" smtClean="0">
                <a:latin typeface="Comic Sans MS" pitchFamily="66" charset="0"/>
                <a:cs typeface="Times New Roman" pitchFamily="18" charset="0"/>
              </a:rPr>
              <a:t> , 10</a:t>
            </a:r>
            <a:r>
              <a:rPr lang="en-US" sz="3600" baseline="30000" dirty="0" smtClean="0">
                <a:latin typeface="Comic Sans MS" pitchFamily="66" charset="0"/>
                <a:cs typeface="Times New Roman" pitchFamily="18" charset="0"/>
              </a:rPr>
              <a:t>th</a:t>
            </a:r>
            <a:r>
              <a:rPr lang="en-US" sz="3600" dirty="0" smtClean="0">
                <a:latin typeface="Comic Sans MS" pitchFamily="66" charset="0"/>
                <a:cs typeface="Times New Roman" pitchFamily="18" charset="0"/>
              </a:rPr>
              <a:t> ,…</a:t>
            </a:r>
            <a:br>
              <a:rPr lang="en-US" sz="3600" dirty="0" smtClean="0">
                <a:latin typeface="Comic Sans MS" pitchFamily="66" charset="0"/>
                <a:cs typeface="Times New Roman" pitchFamily="18" charset="0"/>
              </a:rPr>
            </a:br>
            <a:r>
              <a:rPr lang="en-US" sz="3600" dirty="0" smtClean="0">
                <a:latin typeface="Comic Sans MS" pitchFamily="66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Comic Sans MS" pitchFamily="66" charset="0"/>
                <a:cs typeface="Times New Roman" pitchFamily="18" charset="0"/>
              </a:rPr>
            </a:br>
            <a:r>
              <a:rPr lang="en-US" sz="3600" dirty="0" smtClean="0">
                <a:latin typeface="Comic Sans MS" pitchFamily="66" charset="0"/>
                <a:cs typeface="Times New Roman" pitchFamily="18" charset="0"/>
              </a:rPr>
              <a:t>      in/at … (place)</a:t>
            </a:r>
            <a:br>
              <a:rPr lang="en-US" sz="3600" dirty="0" smtClean="0">
                <a:latin typeface="Comic Sans MS" pitchFamily="66" charset="0"/>
                <a:cs typeface="Times New Roman" pitchFamily="18" charset="0"/>
              </a:rPr>
            </a:br>
            <a:r>
              <a:rPr lang="en-US" sz="3600" dirty="0" smtClean="0">
                <a:latin typeface="Comic Sans MS" pitchFamily="66" charset="0"/>
                <a:cs typeface="Times New Roman" pitchFamily="18" charset="0"/>
              </a:rPr>
              <a:t>      on … (time)</a:t>
            </a:r>
            <a:endParaRPr lang="en-US" sz="36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52600" y="3105150"/>
            <a:ext cx="6324600" cy="1276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  <a:t>How many …..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Comic Sans MS" pitchFamily="66" charset="0"/>
                <a:ea typeface="+mj-ea"/>
                <a:cs typeface="Times New Roman" pitchFamily="18" charset="0"/>
              </a:rPr>
              <a:t>-&gt; There were ….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524000" y="13335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Some Birthday activities  </a:t>
            </a:r>
            <a:endParaRPr lang="en-US" sz="32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23" name="Picture 22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971550"/>
            <a:ext cx="2819400" cy="1600200"/>
          </a:xfrm>
          <a:prstGeom prst="rect">
            <a:avLst/>
          </a:prstGeom>
        </p:spPr>
      </p:pic>
      <p:pic>
        <p:nvPicPr>
          <p:cNvPr id="24" name="Picture 23" descr="Cak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895350"/>
            <a:ext cx="2819400" cy="1600200"/>
          </a:xfrm>
          <a:prstGeom prst="rect">
            <a:avLst/>
          </a:prstGeom>
        </p:spPr>
      </p:pic>
      <p:pic>
        <p:nvPicPr>
          <p:cNvPr id="25" name="Picture 24" descr="tải xuống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257550"/>
            <a:ext cx="2743200" cy="1447800"/>
          </a:xfrm>
          <a:prstGeom prst="rect">
            <a:avLst/>
          </a:prstGeom>
        </p:spPr>
      </p:pic>
      <p:pic>
        <p:nvPicPr>
          <p:cNvPr id="26" name="Picture 25" descr="images.jpg"/>
          <p:cNvPicPr>
            <a:picLocks noChangeAspect="1"/>
          </p:cNvPicPr>
          <p:nvPr/>
        </p:nvPicPr>
        <p:blipFill>
          <a:blip r:embed="rId5"/>
          <a:srcRect t="15344" r="7895" b="10582"/>
          <a:stretch>
            <a:fillRect/>
          </a:stretch>
        </p:blipFill>
        <p:spPr>
          <a:xfrm>
            <a:off x="4267200" y="3257550"/>
            <a:ext cx="2667000" cy="14478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752600" y="241935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decorate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3000" y="241935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blow candles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24000" y="462915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sing/dance/play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76800" y="462915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receive gifts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elings-Poster-2-600x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0"/>
            <a:ext cx="63246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1733550"/>
            <a:ext cx="6172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Tell about your birthday party</a:t>
            </a:r>
          </a:p>
          <a:p>
            <a:r>
              <a:rPr lang="en-US" sz="3200" dirty="0" smtClean="0">
                <a:latin typeface="Comic Sans MS" pitchFamily="66" charset="0"/>
              </a:rPr>
              <a:t>(3-4 </a:t>
            </a:r>
            <a:r>
              <a:rPr lang="en-US" sz="3200" dirty="0" err="1" smtClean="0">
                <a:latin typeface="Comic Sans MS" pitchFamily="66" charset="0"/>
              </a:rPr>
              <a:t>mins</a:t>
            </a:r>
            <a:r>
              <a:rPr lang="en-US" sz="3200" dirty="0" smtClean="0">
                <a:latin typeface="Comic Sans MS" pitchFamily="66" charset="0"/>
              </a:rPr>
              <a:t>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2000" y="1657350"/>
            <a:ext cx="8001000" cy="116205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Speaking part 2: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83175" y="2911274"/>
            <a:ext cx="6816437" cy="86288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Asking and answering questions using these prompt cards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189</Words>
  <Application>Microsoft Office PowerPoint</Application>
  <PresentationFormat>On-screen Show (16:9)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Comic Sans MS</vt:lpstr>
      <vt:lpstr>Times New Roman</vt:lpstr>
      <vt:lpstr>Office Theme</vt:lpstr>
      <vt:lpstr>PowerPoint Presentation</vt:lpstr>
      <vt:lpstr>Part 1: Tell about  your birthday party</vt:lpstr>
      <vt:lpstr>Brain storm</vt:lpstr>
      <vt:lpstr>PowerPoint Presentation</vt:lpstr>
      <vt:lpstr>-It was my … birthday!         (5th , 6th , 10th ,…        in/at … (place)       on … (time)</vt:lpstr>
      <vt:lpstr>PowerPoint Presentation</vt:lpstr>
      <vt:lpstr>PowerPoint Presentation</vt:lpstr>
      <vt:lpstr>PowerPoint Presentation</vt:lpstr>
      <vt:lpstr>Speaking part 2:</vt:lpstr>
      <vt:lpstr>PowerPoint Presentation</vt:lpstr>
      <vt:lpstr>PowerPoint Presentation</vt:lpstr>
      <vt:lpstr>PowerPoint Presentation</vt:lpstr>
    </vt:vector>
  </TitlesOfParts>
  <Company>HMCX86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User</cp:lastModifiedBy>
  <cp:revision>8</cp:revision>
  <dcterms:created xsi:type="dcterms:W3CDTF">2019-11-18T06:12:51Z</dcterms:created>
  <dcterms:modified xsi:type="dcterms:W3CDTF">2022-04-07T02:52:31Z</dcterms:modified>
</cp:coreProperties>
</file>