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7" r:id="rId2"/>
    <p:sldId id="407" r:id="rId3"/>
    <p:sldId id="439" r:id="rId4"/>
    <p:sldId id="427" r:id="rId5"/>
    <p:sldId id="428" r:id="rId6"/>
    <p:sldId id="443" r:id="rId7"/>
    <p:sldId id="457" r:id="rId8"/>
    <p:sldId id="458" r:id="rId9"/>
    <p:sldId id="451" r:id="rId10"/>
    <p:sldId id="459" r:id="rId11"/>
    <p:sldId id="340" r:id="rId12"/>
  </p:sldIdLst>
  <p:sldSz cx="16276638" cy="9144000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C5F3F3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6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11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192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thieng%20lieng.pptx" TargetMode="External"/><Relationship Id="rId2" Type="http://schemas.openxmlformats.org/officeDocument/2006/relationships/hyperlink" Target="Giai%20nghia%20tu/quan%20dao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giai%20dieu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32719" y="4114800"/>
            <a:ext cx="13382995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1: ÔNG TRẠNG GIỎI TÍNH TOÁN (T1,2)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54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8474185" cy="1599885"/>
            <a:chOff x="4617134" y="42893"/>
            <a:chExt cx="8474185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83058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LỜI KÊU GỌI TOÀN DÂN TẬP THỂ DỤC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56520" y="1600200"/>
            <a:ext cx="3429000" cy="677108"/>
            <a:chOff x="1508919" y="1888664"/>
            <a:chExt cx="3120775" cy="1134632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356519" y="2316480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08919" y="3011269"/>
            <a:ext cx="1394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dắt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voi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07226" y="5002767"/>
            <a:ext cx="1476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6528" y="4236998"/>
            <a:ext cx="25955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xuống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18380" y="5793936"/>
            <a:ext cx="2621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mỏng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dày</a:t>
            </a:r>
            <a:endParaRPr lang="en-US" sz="36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6489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5"/>
          <p:cNvSpPr>
            <a:spLocks noChangeArrowheads="1"/>
          </p:cNvSpPr>
          <p:nvPr/>
        </p:nvSpPr>
        <p:spPr bwMode="auto">
          <a:xfrm>
            <a:off x="6399098" y="1182468"/>
            <a:ext cx="28007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</a:t>
            </a:r>
            <a:r>
              <a:rPr lang="en-GB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CHƠI: </a:t>
            </a:r>
            <a:endParaRPr lang="en-GB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35" name="Group 34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6" name="Straight Connector 3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7789" t="23958" r="32431" b="10417"/>
          <a:stretch/>
        </p:blipFill>
        <p:spPr>
          <a:xfrm>
            <a:off x="670719" y="304800"/>
            <a:ext cx="15011400" cy="86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109118" y="42893"/>
            <a:ext cx="9111678" cy="1599885"/>
            <a:chOff x="3991988" y="42893"/>
            <a:chExt cx="8305800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991988" y="1066800"/>
              <a:ext cx="83058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ÔNG TRẠNG GIỎI TÍNH TOÁN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thong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4724400"/>
            <a:ext cx="1357868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3657600"/>
            <a:ext cx="4191000" cy="685800"/>
            <a:chOff x="1508919" y="1279064"/>
            <a:chExt cx="3733800" cy="685800"/>
          </a:xfrm>
        </p:grpSpPr>
        <p:sp>
          <p:nvSpPr>
            <p:cNvPr id="23" name="Rectangle 22"/>
            <p:cNvSpPr/>
            <p:nvPr/>
          </p:nvSpPr>
          <p:spPr>
            <a:xfrm>
              <a:off x="1508919" y="12790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1964864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1585119" y="6934200"/>
            <a:ext cx="40385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677108"/>
            <a:chOff x="1508918" y="1888664"/>
            <a:chExt cx="6172201" cy="1134632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991960"/>
              <a:ext cx="5341534" cy="5798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615918" y="4191000"/>
            <a:ext cx="139412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alt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 được mọi người nể phục   vì vừa học rộng  vừa có rất nhiều sáng kiến trong đời sống. 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hlinkClick r:id="rId3" action="ppaction://hlinkpres?slideindex=1&amp;slidetitle="/>
          </p:cNvPr>
          <p:cNvSpPr/>
          <p:nvPr/>
        </p:nvSpPr>
        <p:spPr>
          <a:xfrm>
            <a:off x="5014119" y="6942892"/>
            <a:ext cx="299607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ứ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>
            <a:hlinkClick r:id="rId4" action="ppaction://hlinkpres?slideindex=1&amp;slidetitle="/>
          </p:cNvPr>
          <p:cNvSpPr/>
          <p:nvPr/>
        </p:nvSpPr>
        <p:spPr>
          <a:xfrm>
            <a:off x="7147719" y="6934200"/>
            <a:ext cx="455097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07226" y="2514600"/>
            <a:ext cx="52517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  <a:endParaRPr lang="en-US" sz="3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7701" y="5867400"/>
            <a:ext cx="52517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00519" y="3222486"/>
            <a:ext cx="13548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ể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ính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34" name="Group 33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5" name="Straight Connector 34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 flipH="1">
            <a:off x="8595519" y="4418090"/>
            <a:ext cx="176783" cy="306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2329319" y="4419600"/>
            <a:ext cx="100582" cy="3078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8494936" y="5029200"/>
            <a:ext cx="176783" cy="306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629658" y="5029200"/>
            <a:ext cx="194461" cy="306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3109118" y="1066800"/>
            <a:ext cx="91116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ÔNG TRẠNG GIỎI TÍNH TOÁN</a:t>
            </a: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1" grpId="0"/>
      <p:bldP spid="22" grpId="0"/>
      <p:bldP spid="2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385719" y="2362200"/>
            <a:ext cx="76200" cy="66294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6385719" y="2514600"/>
            <a:ext cx="100211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85719" y="3657600"/>
            <a:ext cx="100194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597628" y="5334000"/>
            <a:ext cx="94654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61919" y="6530876"/>
            <a:ext cx="102108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137319" y="3087469"/>
            <a:ext cx="62423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ính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852319" y="4343400"/>
            <a:ext cx="176783" cy="306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3109118" y="1066800"/>
            <a:ext cx="91116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ÔNG TRẠNG GIỎI TÍNH TOÁN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1119" y="4170909"/>
            <a:ext cx="701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 được mọi người nể phục</a:t>
            </a:r>
          </a:p>
          <a:p>
            <a:r>
              <a:rPr lang="nl-NL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vừa học rộng   vừa có rất </a:t>
            </a:r>
          </a:p>
          <a:p>
            <a:r>
              <a:rPr lang="nl-NL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sáng kiến trong đời sống</a:t>
            </a:r>
            <a:r>
              <a:rPr lang="nl-NL" alt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3185319" y="4910306"/>
            <a:ext cx="176783" cy="306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385719" y="2362200"/>
            <a:ext cx="76200" cy="66294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6385719" y="2514600"/>
            <a:ext cx="100211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/>
          </a:p>
          <a:p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85719" y="3905071"/>
            <a:ext cx="10019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597628" y="5181600"/>
            <a:ext cx="94654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61919" y="6551474"/>
            <a:ext cx="102108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137319" y="3087469"/>
            <a:ext cx="62423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ính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852319" y="4343400"/>
            <a:ext cx="176783" cy="306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3109118" y="1066800"/>
            <a:ext cx="91116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ÔNG TRẠNG GIỎI TÍNH TOÁN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1119" y="4170909"/>
            <a:ext cx="701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 được mọi người nể phục</a:t>
            </a:r>
          </a:p>
          <a:p>
            <a:r>
              <a:rPr lang="nl-NL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vừa học rộng   vừa có rất </a:t>
            </a:r>
          </a:p>
          <a:p>
            <a:r>
              <a:rPr lang="nl-NL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sáng kiến trong đời sống</a:t>
            </a:r>
            <a:r>
              <a:rPr lang="nl-NL" alt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3185319" y="4910306"/>
            <a:ext cx="176783" cy="306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7875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385719" y="2362200"/>
            <a:ext cx="76200" cy="66294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137319" y="3087469"/>
            <a:ext cx="62423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ính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852319" y="4343400"/>
            <a:ext cx="176783" cy="306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3109118" y="1066800"/>
            <a:ext cx="91116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ÔNG TRẠNG GIỎI TÍNH TOÁN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1119" y="4170909"/>
            <a:ext cx="7010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 được mọi người nể phục</a:t>
            </a:r>
          </a:p>
          <a:p>
            <a:r>
              <a:rPr lang="nl-NL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vừa học rộng   vừa có rất </a:t>
            </a:r>
          </a:p>
          <a:p>
            <a:r>
              <a:rPr lang="nl-NL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sáng kiến trong đời sống</a:t>
            </a:r>
            <a:r>
              <a:rPr lang="nl-NL" alt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3237136" y="4910306"/>
            <a:ext cx="176783" cy="3063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7137281" y="3581400"/>
            <a:ext cx="8773438" cy="4563537"/>
            <a:chOff x="6418600" y="3657600"/>
            <a:chExt cx="8773438" cy="4563537"/>
          </a:xfrm>
        </p:grpSpPr>
        <p:pic>
          <p:nvPicPr>
            <p:cNvPr id="33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0" y="1552650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7419638" y="4724400"/>
              <a:ext cx="6814681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altLang="en-US" sz="3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ngợi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ông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Lương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Vinh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Trạng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giỏi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endPara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lường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đầu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óc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tế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9154899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5151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8474185" cy="1599885"/>
            <a:chOff x="4617134" y="42893"/>
            <a:chExt cx="8474185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83058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LỜI KÊU GỌI TOÀN DÂN TẬP THỂ DỤC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56520" y="1600200"/>
            <a:ext cx="3429000" cy="677108"/>
            <a:chOff x="1508919" y="1888664"/>
            <a:chExt cx="3120775" cy="1134632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4232" t="42708" r="18960" b="10418"/>
          <a:stretch/>
        </p:blipFill>
        <p:spPr>
          <a:xfrm>
            <a:off x="1507226" y="3001983"/>
            <a:ext cx="12650893" cy="598961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356519" y="2316480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614526" y="4038600"/>
            <a:ext cx="3819193" cy="4038600"/>
          </a:xfrm>
          <a:prstGeom prst="straightConnector1">
            <a:avLst/>
          </a:prstGeom>
          <a:ln w="762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614526" y="3810000"/>
            <a:ext cx="3819193" cy="1524000"/>
          </a:xfrm>
          <a:prstGeom prst="straightConnector1">
            <a:avLst/>
          </a:prstGeom>
          <a:ln w="762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614526" y="5334000"/>
            <a:ext cx="3819193" cy="1447800"/>
          </a:xfrm>
          <a:prstGeom prst="straightConnector1">
            <a:avLst/>
          </a:prstGeom>
          <a:ln w="762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614526" y="6820972"/>
            <a:ext cx="3666793" cy="1484828"/>
          </a:xfrm>
          <a:prstGeom prst="straightConnector1">
            <a:avLst/>
          </a:prstGeom>
          <a:ln w="762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39491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10229</TotalTime>
  <Words>740</Words>
  <Application>Microsoft Office PowerPoint</Application>
  <PresentationFormat>Custom</PresentationFormat>
  <Paragraphs>88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1188</cp:revision>
  <dcterms:created xsi:type="dcterms:W3CDTF">2008-09-09T22:52:10Z</dcterms:created>
  <dcterms:modified xsi:type="dcterms:W3CDTF">2022-08-20T07:18:30Z</dcterms:modified>
</cp:coreProperties>
</file>