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9" r:id="rId2"/>
    <p:sldId id="315" r:id="rId3"/>
    <p:sldId id="316" r:id="rId4"/>
    <p:sldId id="289" r:id="rId5"/>
    <p:sldId id="291" r:id="rId6"/>
    <p:sldId id="318" r:id="rId7"/>
    <p:sldId id="319" r:id="rId8"/>
    <p:sldId id="320" r:id="rId9"/>
    <p:sldId id="321" r:id="rId10"/>
    <p:sldId id="290" r:id="rId11"/>
    <p:sldId id="322" r:id="rId12"/>
    <p:sldId id="327" r:id="rId13"/>
    <p:sldId id="324" r:id="rId14"/>
    <p:sldId id="325" r:id="rId15"/>
    <p:sldId id="276" r:id="rId16"/>
    <p:sldId id="279" r:id="rId17"/>
    <p:sldId id="328" r:id="rId18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5987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688"/>
            <a:ext cx="8915400" cy="633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90600" y="5638800"/>
            <a:ext cx="8001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smtClean="0"/>
              <a:t> </a:t>
            </a:r>
            <a:r>
              <a:rPr lang="en-US" sz="4000" dirty="0" err="1"/>
              <a:t>B</a:t>
            </a:r>
            <a:r>
              <a:rPr lang="en-US" sz="4000" dirty="0" err="1" smtClean="0"/>
              <a:t>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</a:t>
            </a:r>
            <a:r>
              <a:rPr lang="en-US" sz="4000" dirty="0" err="1" smtClean="0"/>
              <a:t>vở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bàn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8392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600" dirty="0" smtClean="0"/>
              <a:t>  Theo </a:t>
            </a:r>
            <a:r>
              <a:rPr lang="en-US" sz="3600" dirty="0" err="1" smtClean="0"/>
              <a:t>em</a:t>
            </a:r>
            <a:r>
              <a:rPr lang="en-US" sz="3600" dirty="0" smtClean="0"/>
              <a:t>,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thấy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5867400"/>
            <a:ext cx="721441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58674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42900" y="1752600"/>
            <a:ext cx="8763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C00000"/>
                </a:solidFill>
              </a:rPr>
              <a:t>KẾT LUẬN: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phiền</a:t>
            </a:r>
            <a:r>
              <a:rPr lang="en-US" dirty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niềm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652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444" y="76200"/>
            <a:ext cx="902355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C00000"/>
                </a:solidFill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</a:rPr>
              <a:t> 2: </a:t>
            </a:r>
          </a:p>
          <a:p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tốt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endParaRPr lang="en-US" sz="4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sát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thảo</a:t>
            </a:r>
            <a:r>
              <a:rPr lang="en-US" sz="4000" dirty="0" smtClean="0"/>
              <a:t> </a:t>
            </a:r>
            <a:r>
              <a:rPr lang="en-US" sz="4000" dirty="0" err="1" smtClean="0"/>
              <a:t>luận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tốt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r>
              <a:rPr lang="en-US" sz="40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5638800"/>
            <a:ext cx="89916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76200" y="5562600"/>
            <a:ext cx="9067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chưa?Nếu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9906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KẾT LUẬN: </a:t>
            </a:r>
            <a:r>
              <a:rPr lang="en-US" sz="3600" dirty="0" err="1" smtClean="0">
                <a:solidFill>
                  <a:srgbClr val="DF31BE"/>
                </a:solidFill>
              </a:rPr>
              <a:t>Để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tốt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mình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em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thể</a:t>
            </a:r>
            <a:r>
              <a:rPr lang="en-US" sz="3600" dirty="0" smtClean="0">
                <a:solidFill>
                  <a:srgbClr val="DF31BE"/>
                </a:solidFill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bạn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Tự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,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giám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sát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Nhìn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bắt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chước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theo.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Nhờ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hướng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dẫn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giúp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đỡ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049" y="184356"/>
            <a:ext cx="810189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CHỦ ĐỀ: 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TỰ GIÁC LÀM VIỆC CỦA MÌNH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91869"/>
            <a:ext cx="8915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BÀI 6: 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EM TỰ GIÁC LÀM VIỆC CỦA MÌNH (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tiết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 1)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346" y="762000"/>
            <a:ext cx="2578454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DF31BE"/>
                </a:solidFill>
              </a:rPr>
              <a:t>Khởi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động</a:t>
            </a:r>
            <a:r>
              <a:rPr lang="en-US" dirty="0" smtClean="0">
                <a:solidFill>
                  <a:srgbClr val="DF31BE"/>
                </a:solidFill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910" y="88230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TRÒ CHƠI: </a:t>
            </a:r>
            <a:r>
              <a:rPr lang="en-US" sz="3600" dirty="0" smtClean="0">
                <a:solidFill>
                  <a:srgbClr val="C00000"/>
                </a:solidFill>
              </a:rPr>
              <a:t>“ </a:t>
            </a:r>
            <a:r>
              <a:rPr lang="en-US" sz="3600" dirty="0" err="1" smtClean="0">
                <a:solidFill>
                  <a:srgbClr val="C00000"/>
                </a:solidFill>
              </a:rPr>
              <a:t>Nhìn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hành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đoán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việc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làm</a:t>
            </a:r>
            <a:r>
              <a:rPr lang="en-US" sz="3600" dirty="0" smtClean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724085"/>
            <a:ext cx="89154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Cách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chơi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+ HS </a:t>
            </a:r>
            <a:r>
              <a:rPr lang="en-US" sz="3600" dirty="0" err="1" smtClean="0">
                <a:solidFill>
                  <a:schemeClr val="tx1"/>
                </a:solidFill>
              </a:rPr>
              <a:t>tham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(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5 HS). </a:t>
            </a:r>
            <a:r>
              <a:rPr lang="en-US" sz="3600" dirty="0" err="1" smtClean="0">
                <a:solidFill>
                  <a:schemeClr val="tx1"/>
                </a:solidFill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</a:rPr>
              <a:t> HS </a:t>
            </a:r>
            <a:r>
              <a:rPr lang="en-US" sz="3600" dirty="0" err="1" smtClean="0">
                <a:solidFill>
                  <a:schemeClr val="tx1"/>
                </a:solidFill>
              </a:rPr>
              <a:t>còn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viên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+ </a:t>
            </a:r>
            <a:r>
              <a:rPr lang="en-US" sz="3600" dirty="0" err="1" smtClean="0">
                <a:solidFill>
                  <a:schemeClr val="tx1"/>
                </a:solidFill>
              </a:rPr>
              <a:t>Lần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lượt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viên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của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hai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mô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phỏng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tác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hành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khi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thực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một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đó</a:t>
            </a:r>
            <a:r>
              <a:rPr lang="en-US" sz="3600" dirty="0" smtClean="0">
                <a:solidFill>
                  <a:schemeClr val="tx1"/>
                </a:solidFill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</a:rPr>
              <a:t>quét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nhà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rửa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bát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lau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bàn</a:t>
            </a:r>
            <a:r>
              <a:rPr lang="en-US" sz="3600" dirty="0" smtClean="0">
                <a:solidFill>
                  <a:schemeClr val="tx1"/>
                </a:solidFill>
              </a:rPr>
              <a:t>,…).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sát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đoán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vừa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mô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phỏng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645" y="1893667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Luật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: 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Mỗi</a:t>
            </a:r>
            <a:r>
              <a:rPr lang="en-US" sz="3600" dirty="0" smtClean="0"/>
              <a:t> </a:t>
            </a:r>
            <a:r>
              <a:rPr lang="en-US" sz="3600" dirty="0" err="1" smtClean="0"/>
              <a:t>lần</a:t>
            </a:r>
            <a:r>
              <a:rPr lang="en-US" sz="3600" dirty="0" smtClean="0"/>
              <a:t> </a:t>
            </a:r>
            <a:r>
              <a:rPr lang="en-US" sz="3600" dirty="0" err="1" smtClean="0"/>
              <a:t>đoán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,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1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lặp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mà</a:t>
            </a:r>
            <a:r>
              <a:rPr lang="en-US" sz="3600" dirty="0" smtClean="0"/>
              <a:t>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trước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tổng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cao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,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chiến</a:t>
            </a:r>
            <a:r>
              <a:rPr lang="en-US" sz="3600" dirty="0" smtClean="0"/>
              <a:t> </a:t>
            </a:r>
            <a:r>
              <a:rPr lang="en-US" sz="3600" dirty="0" err="1" smtClean="0"/>
              <a:t>thắng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4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2" grpId="0" animBg="1"/>
      <p:bldP spid="12" grpId="1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Khám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phá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6858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C00000"/>
                </a:solidFill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</a:rPr>
              <a:t> 1: </a:t>
            </a:r>
          </a:p>
          <a:p>
            <a:pPr algn="just"/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ở </a:t>
            </a: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ở </a:t>
            </a:r>
            <a:r>
              <a:rPr lang="en-US" sz="3600" dirty="0" err="1" smtClean="0"/>
              <a:t>trường</a:t>
            </a:r>
            <a:endParaRPr lang="vi-VN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067800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1116" y="1404783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/>
              <a:t>s</a:t>
            </a:r>
            <a:r>
              <a:rPr lang="en-US" sz="3600" dirty="0" err="1" smtClean="0"/>
              <a:t>át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4"/>
            <a:ext cx="8534400" cy="66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547852"/>
            <a:ext cx="62484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đánh</a:t>
            </a:r>
            <a:r>
              <a:rPr lang="en-US" sz="4000" dirty="0" smtClean="0"/>
              <a:t> </a:t>
            </a:r>
            <a:r>
              <a:rPr lang="en-US" sz="4000" dirty="0" err="1" smtClean="0"/>
              <a:t>răng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5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95400" y="5562600"/>
            <a:ext cx="4876801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gấp</a:t>
            </a:r>
            <a:r>
              <a:rPr lang="en-US" sz="4000" dirty="0" smtClean="0"/>
              <a:t> </a:t>
            </a:r>
            <a:r>
              <a:rPr lang="en-US" sz="4000" dirty="0" err="1" smtClean="0"/>
              <a:t>chăn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5639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19200" y="5791200"/>
            <a:ext cx="77724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</a:t>
            </a:r>
            <a:r>
              <a:rPr lang="en-US" sz="4000" dirty="0" err="1" smtClean="0"/>
              <a:t>vở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cặp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ở </a:t>
            </a:r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6757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829"/>
            <a:ext cx="8686800" cy="6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95400" y="5638800"/>
            <a:ext cx="7620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chổi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quét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1056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4"/>
            <a:ext cx="9220200" cy="65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43000" y="5715000"/>
            <a:ext cx="7620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smtClean="0"/>
              <a:t>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khay</a:t>
            </a:r>
            <a:r>
              <a:rPr lang="en-US" sz="4000" dirty="0" smtClean="0"/>
              <a:t> </a:t>
            </a:r>
            <a:r>
              <a:rPr lang="en-US" sz="4000" dirty="0" err="1" smtClean="0"/>
              <a:t>bát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xe</a:t>
            </a:r>
            <a:r>
              <a:rPr lang="en-US" sz="4000" dirty="0" smtClean="0"/>
              <a:t> </a:t>
            </a:r>
            <a:r>
              <a:rPr lang="en-US" sz="4000" dirty="0" err="1" smtClean="0"/>
              <a:t>đẩy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xong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3236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499</Words>
  <Application>Microsoft Office PowerPoint</Application>
  <PresentationFormat>On-screen Show (4:3)</PresentationFormat>
  <Paragraphs>47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Khởi động:</vt:lpstr>
      <vt:lpstr>PowerPoint Presentation</vt:lpstr>
      <vt:lpstr>Khám phá</vt:lpstr>
      <vt:lpstr> Bạn đang đánh răng</vt:lpstr>
      <vt:lpstr> Bạn đang gấp chăn.</vt:lpstr>
      <vt:lpstr> Bạn đang xếp sách vở vào cặp sách ở lớp học.</vt:lpstr>
      <vt:lpstr> Bạn đang cầm chổi để quét lớp</vt:lpstr>
      <vt:lpstr> Hai bạn đang xếp khay bát ra xe đẩy sau khi ăn xong</vt:lpstr>
      <vt:lpstr> Bạn đang xếp lại sách vở trên bàn học ở nhà.</vt:lpstr>
      <vt:lpstr>  Theo em, các bạn trong tranh cảm thấy như thế nào sau khi tự giác làm việc của mình?</vt:lpstr>
      <vt:lpstr>PowerPoint Presentation</vt:lpstr>
      <vt:lpstr>PowerPoint Presentation</vt:lpstr>
      <vt:lpstr>Ngoài những cách làm trên, còn có những cách nào khác để làm tốt việc của mình?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69</cp:revision>
  <dcterms:created xsi:type="dcterms:W3CDTF">2020-05-18T12:48:51Z</dcterms:created>
  <dcterms:modified xsi:type="dcterms:W3CDTF">2020-09-06T08:17:30Z</dcterms:modified>
</cp:coreProperties>
</file>