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94311" autoAdjust="0"/>
  </p:normalViewPr>
  <p:slideViewPr>
    <p:cSldViewPr snapToGrid="0">
      <p:cViewPr varScale="1">
        <p:scale>
          <a:sx n="93" d="100"/>
          <a:sy n="93" d="100"/>
        </p:scale>
        <p:origin x="224" y="100"/>
      </p:cViewPr>
      <p:guideLst>
        <p:guide orient="horz" pos="2160"/>
        <p:guide pos="3840"/>
      </p:guideLst>
    </p:cSldViewPr>
  </p:slideViewPr>
  <p:notesTextViewPr>
    <p:cViewPr>
      <p:scale>
        <a:sx n="1" d="1"/>
        <a:sy n="1" d="1"/>
      </p:scale>
      <p:origin x="0" y="-14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7495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367189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239297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14.w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4.bin"/><Relationship Id="rId18" Type="http://schemas.openxmlformats.org/officeDocument/2006/relationships/image" Target="../media/image23.wmf"/><Relationship Id="rId3" Type="http://schemas.openxmlformats.org/officeDocument/2006/relationships/image" Target="../media/image17.png"/><Relationship Id="rId21" Type="http://schemas.openxmlformats.org/officeDocument/2006/relationships/oleObject" Target="../embeddings/oleObject19.bin"/><Relationship Id="rId7" Type="http://schemas.openxmlformats.org/officeDocument/2006/relationships/image" Target="../media/image19.wmf"/><Relationship Id="rId12" Type="http://schemas.openxmlformats.org/officeDocument/2006/relationships/image" Target="../media/image21.wmf"/><Relationship Id="rId17" Type="http://schemas.openxmlformats.org/officeDocument/2006/relationships/oleObject" Target="../embeddings/oleObject16.bin"/><Relationship Id="rId2" Type="http://schemas.openxmlformats.org/officeDocument/2006/relationships/notesSlide" Target="../notesSlides/notesSlide5.xml"/><Relationship Id="rId16" Type="http://schemas.openxmlformats.org/officeDocument/2006/relationships/image" Target="../media/image22.emf"/><Relationship Id="rId20" Type="http://schemas.openxmlformats.org/officeDocument/2006/relationships/oleObject" Target="../embeddings/oleObject18.bin"/><Relationship Id="rId1" Type="http://schemas.openxmlformats.org/officeDocument/2006/relationships/slideLayout" Target="../slideLayouts/slideLayout2.xml"/><Relationship Id="rId6" Type="http://schemas.openxmlformats.org/officeDocument/2006/relationships/oleObject" Target="../embeddings/oleObject10.bin"/><Relationship Id="rId11" Type="http://schemas.openxmlformats.org/officeDocument/2006/relationships/oleObject" Target="../embeddings/oleObject13.bin"/><Relationship Id="rId5" Type="http://schemas.openxmlformats.org/officeDocument/2006/relationships/image" Target="../media/image18.wmf"/><Relationship Id="rId15" Type="http://schemas.openxmlformats.org/officeDocument/2006/relationships/oleObject" Target="../embeddings/oleObject15.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oleObject" Target="../embeddings/oleObject9.bin"/><Relationship Id="rId9" Type="http://schemas.openxmlformats.org/officeDocument/2006/relationships/image" Target="../media/image20.wmf"/><Relationship Id="rId14" Type="http://schemas.openxmlformats.org/officeDocument/2006/relationships/image" Target="../media/image11.wmf"/><Relationship Id="rId22" Type="http://schemas.openxmlformats.org/officeDocument/2006/relationships/image" Target="../media/image24.wm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PHÒNG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GD&amp;ĐT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650854" y="2060737"/>
            <a:ext cx="7390506" cy="830997"/>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Chương II: SỐ NGUYÊN</a:t>
            </a:r>
            <a:endParaRPr lang="en-US" sz="4800" dirty="0"/>
          </a:p>
        </p:txBody>
      </p:sp>
      <p:sp>
        <p:nvSpPr>
          <p:cNvPr id="13" name="!!2">
            <a:extLst>
              <a:ext uri="{FF2B5EF4-FFF2-40B4-BE49-F238E27FC236}">
                <a16:creationId xmlns:a16="http://schemas.microsoft.com/office/drawing/2014/main" id="{D2B87D8F-8DCF-42A1-AB33-20EB50526204}"/>
              </a:ext>
            </a:extLst>
          </p:cNvPr>
          <p:cNvSpPr>
            <a:spLocks noGrp="1"/>
          </p:cNvSpPr>
          <p:nvPr>
            <p:ph type="ctrTitle"/>
          </p:nvPr>
        </p:nvSpPr>
        <p:spPr>
          <a:xfrm>
            <a:off x="239628" y="2323835"/>
            <a:ext cx="11952372" cy="1417123"/>
          </a:xfrm>
        </p:spPr>
        <p:txBody>
          <a:bodyPr>
            <a:noAutofit/>
          </a:bodyPr>
          <a:lstStyle/>
          <a:p>
            <a:br>
              <a:rPr lang="en-US" sz="5000" b="1" dirty="0">
                <a:solidFill>
                  <a:schemeClr val="bg1"/>
                </a:solidFill>
                <a:latin typeface="Times New Roman" panose="02020603050405020304" pitchFamily="18" charset="0"/>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endParaRPr lang="en-US" sz="50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92A9CB4-F53E-458D-AE32-E01E32AE7129}"/>
              </a:ext>
            </a:extLst>
          </p:cNvPr>
          <p:cNvSpPr/>
          <p:nvPr/>
        </p:nvSpPr>
        <p:spPr>
          <a:xfrm>
            <a:off x="171496" y="3032396"/>
            <a:ext cx="1582484"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Bài</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a16="http://schemas.microsoft.com/office/drawing/2014/main" id="{06D2A3EA-F50D-4E90-B266-3B7DA972FF88}"/>
              </a:ext>
            </a:extLst>
          </p:cNvPr>
          <p:cNvSpPr/>
          <p:nvPr/>
        </p:nvSpPr>
        <p:spPr>
          <a:xfrm>
            <a:off x="5165093" y="3577917"/>
            <a:ext cx="1744067"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4000" b="1" spc="50" dirty="0" err="1">
                <a:ln w="9525" cmpd="sng">
                  <a:solidFill>
                    <a:schemeClr val="accent1"/>
                  </a:solidFill>
                  <a:prstDash val="solid"/>
                </a:ln>
                <a:solidFill>
                  <a:srgbClr val="70AD47">
                    <a:tint val="1000"/>
                  </a:srgbClr>
                </a:solidFill>
                <a:effectLst>
                  <a:glow rad="38100">
                    <a:schemeClr val="accent1">
                      <a:alpha val="40000"/>
                    </a:schemeClr>
                  </a:glow>
                </a:effectLst>
              </a:rPr>
              <a:t>Tiết</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 1)</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a16="http://schemas.microsoft.com/office/drawing/2014/main"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24" name="TextBox 23">
            <a:extLst>
              <a:ext uri="{FF2B5EF4-FFF2-40B4-BE49-F238E27FC236}">
                <a16:creationId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89E0395-DF7D-43D4-A572-2843C86B53C1}"/>
              </a:ext>
            </a:extLst>
          </p:cNvPr>
          <p:cNvPicPr>
            <a:picLocks noChangeAspect="1"/>
          </p:cNvPicPr>
          <p:nvPr/>
        </p:nvPicPr>
        <p:blipFill rotWithShape="1">
          <a:blip r:embed="rId5"/>
          <a:srcRect l="10834" t="32222" r="8333" b="29260"/>
          <a:stretch/>
        </p:blipFill>
        <p:spPr>
          <a:xfrm>
            <a:off x="1819155" y="4858044"/>
            <a:ext cx="7391400" cy="1981200"/>
          </a:xfrm>
          <a:prstGeom prst="rect">
            <a:avLst/>
          </a:prstGeom>
        </p:spPr>
      </p:pic>
      <p:sp>
        <p:nvSpPr>
          <p:cNvPr id="32" name="Rectangle 31">
            <a:extLst>
              <a:ext uri="{FF2B5EF4-FFF2-40B4-BE49-F238E27FC236}">
                <a16:creationId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7200">
                <a:solidFill>
                  <a:schemeClr val="bg1"/>
                </a:solidFill>
                <a:latin typeface="Rockwell" panose="02060603020205020403" pitchFamily="18" charset="0"/>
              </a:rPr>
              <a:t>ƯƠM MẦM TRI THỨC</a:t>
            </a:r>
            <a:endParaRPr lang="en-US" sz="7200" dirty="0">
              <a:solidFill>
                <a:schemeClr val="bg1"/>
              </a:solidFill>
              <a:latin typeface="Rockwell" panose="02060603020205020403"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17" name="Object 16">
                          <a:extLst>
                            <a:ext uri="{FF2B5EF4-FFF2-40B4-BE49-F238E27FC236}">
                              <a16:creationId xmlns:a16="http://schemas.microsoft.com/office/drawing/2014/main" id="{45113CAB-7D31-4969-8417-653C07EDA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a16="http://schemas.microsoft.com/office/drawing/2014/main"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a16="http://schemas.microsoft.com/office/drawing/2014/main"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25" name="Object 24">
                        <a:extLst>
                          <a:ext uri="{FF2B5EF4-FFF2-40B4-BE49-F238E27FC236}">
                            <a16:creationId xmlns:a16="http://schemas.microsoft.com/office/drawing/2014/main" id="{61558CE7-EE59-4831-B5D9-6ACFF8742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28" name="Object 27">
                          <a:extLst>
                            <a:ext uri="{FF2B5EF4-FFF2-40B4-BE49-F238E27FC236}">
                              <a16:creationId xmlns:a16="http://schemas.microsoft.com/office/drawing/2014/main" id="{22B0B8F1-FAF4-4A28-9060-F479D1B70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a16="http://schemas.microsoft.com/office/drawing/2014/main" id="{F7B43648-A966-41F5-AC7A-188622DD51AA}"/>
              </a:ext>
            </a:extLst>
          </p:cNvPr>
          <p:cNvPicPr>
            <a:picLocks noChangeAspect="1"/>
          </p:cNvPicPr>
          <p:nvPr/>
        </p:nvPicPr>
        <p:blipFill rotWithShape="1">
          <a:blip r:embed="rId3"/>
          <a:srcRect l="48333" t="35185" r="12500" b="35238"/>
          <a:stretch/>
        </p:blipFill>
        <p:spPr>
          <a:xfrm>
            <a:off x="1531759" y="605326"/>
            <a:ext cx="8382000" cy="3129524"/>
          </a:xfrm>
          <a:prstGeom prst="rect">
            <a:avLst/>
          </a:prstGeom>
        </p:spPr>
      </p:pic>
      <p:sp>
        <p:nvSpPr>
          <p:cNvPr id="13" name="Text Box 53">
            <a:extLst>
              <a:ext uri="{FF2B5EF4-FFF2-40B4-BE49-F238E27FC236}">
                <a16:creationId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name="Equation" r:id="rId4" imgW="1434477" imgH="266584" progId="Equation.DSMT4">
                  <p:embed/>
                </p:oleObj>
              </mc:Choice>
              <mc:Fallback>
                <p:oleObj name="Equation" r:id="rId4" imgW="1434477" imgH="266584" progId="Equation.DSMT4">
                  <p:embed/>
                  <p:pic>
                    <p:nvPicPr>
                      <p:cNvPr id="15" name="Object 14">
                        <a:extLst>
                          <a:ext uri="{FF2B5EF4-FFF2-40B4-BE49-F238E27FC236}">
                            <a16:creationId xmlns:a16="http://schemas.microsoft.com/office/drawing/2014/main" id="{FA90B208-54B4-4CA5-9167-6EB91C498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a16="http://schemas.microsoft.com/office/drawing/2014/main"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name="Equation" r:id="rId6" imgW="164814" imgH="177492" progId="Equation.DSMT4">
                    <p:embed/>
                  </p:oleObj>
                </mc:Choice>
                <mc:Fallback>
                  <p:oleObj name="Equation" r:id="rId6" imgW="164814" imgH="177492" progId="Equation.DSMT4">
                    <p:embed/>
                    <p:pic>
                      <p:nvPicPr>
                        <p:cNvPr id="22" name="Object 21">
                          <a:extLst>
                            <a:ext uri="{FF2B5EF4-FFF2-40B4-BE49-F238E27FC236}">
                              <a16:creationId xmlns:a16="http://schemas.microsoft.com/office/drawing/2014/main" id="{33E9F928-948C-49AE-895D-592335024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a16="http://schemas.microsoft.com/office/drawing/2014/main"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a16="http://schemas.microsoft.com/office/drawing/2014/main"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a16="http://schemas.microsoft.com/office/drawing/2014/main"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r:id="rId3" imgW="164957" imgH="444114" progId="Equation.DSMT4">
                      <p:embed/>
                    </p:oleObj>
                  </mc:Choice>
                  <mc:Fallback>
                    <p:oleObj r:id="rId3" imgW="164957" imgH="444114" progId="Equation.DSMT4">
                      <p:embed/>
                      <p:pic>
                        <p:nvPicPr>
                          <p:cNvPr id="3" name="Object 2">
                            <a:extLst>
                              <a:ext uri="{FF2B5EF4-FFF2-40B4-BE49-F238E27FC236}">
                                <a16:creationId xmlns:a16="http://schemas.microsoft.com/office/drawing/2014/main" id="{178CBD25-B9E8-43C3-8C81-A7132E92B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a16="http://schemas.microsoft.com/office/drawing/2014/main"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r:id="rId5" imgW="164957" imgH="444114" progId="Equation.DSMT4">
                    <p:embed/>
                  </p:oleObj>
                </mc:Choice>
                <mc:Fallback>
                  <p:oleObj r:id="rId5" imgW="164957" imgH="444114" progId="Equation.DSMT4">
                    <p:embed/>
                    <p:pic>
                      <p:nvPicPr>
                        <p:cNvPr id="15" name="Object 14">
                          <a:extLst>
                            <a:ext uri="{FF2B5EF4-FFF2-40B4-BE49-F238E27FC236}">
                              <a16:creationId xmlns:a16="http://schemas.microsoft.com/office/drawing/2014/main" id="{5E442099-DF1C-4EED-AE58-202695370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a16="http://schemas.microsoft.com/office/drawing/2014/main"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r:id="rId6" imgW="164957" imgH="444114" progId="Equation.DSMT4">
                    <p:embed/>
                  </p:oleObj>
                </mc:Choice>
                <mc:Fallback>
                  <p:oleObj r:id="rId6" imgW="164957" imgH="444114" progId="Equation.DSMT4">
                    <p:embed/>
                    <p:pic>
                      <p:nvPicPr>
                        <p:cNvPr id="28" name="Object 27">
                          <a:extLst>
                            <a:ext uri="{FF2B5EF4-FFF2-40B4-BE49-F238E27FC236}">
                              <a16:creationId xmlns:a16="http://schemas.microsoft.com/office/drawing/2014/main" id="{89283949-BFE4-4982-A7A9-0ECADB9AB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a16="http://schemas.microsoft.com/office/drawing/2014/main" id="{692E03A9-BADC-4491-9CDF-62195DD6C6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0213F29E-888E-49BB-ABBB-60A2C7DB9B9A}"/>
              </a:ext>
            </a:extLst>
          </p:cNvPr>
          <p:cNvPicPr>
            <a:picLocks noChangeAspect="1"/>
          </p:cNvPicPr>
          <p:nvPr/>
        </p:nvPicPr>
        <p:blipFill rotWithShape="1">
          <a:blip r:embed="rId3"/>
          <a:srcRect l="75656" t="46720" r="21908" b="48873"/>
          <a:stretch/>
        </p:blipFill>
        <p:spPr>
          <a:xfrm>
            <a:off x="358799" y="593387"/>
            <a:ext cx="931750" cy="948051"/>
          </a:xfrm>
          <a:prstGeom prst="rect">
            <a:avLst/>
          </a:prstGeom>
        </p:spPr>
      </p:pic>
      <p:grpSp>
        <p:nvGrpSpPr>
          <p:cNvPr id="22" name="Group 21">
            <a:extLst>
              <a:ext uri="{FF2B5EF4-FFF2-40B4-BE49-F238E27FC236}">
                <a16:creationId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a16="http://schemas.microsoft.com/office/drawing/2014/main"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r:id="rId4" imgW="139700" imgH="139700" progId="Equation.DSMT4">
                    <p:embed/>
                  </p:oleObj>
                </mc:Choice>
                <mc:Fallback>
                  <p:oleObj r:id="rId4" imgW="139700" imgH="139700" progId="Equation.DSMT4">
                    <p:embed/>
                    <p:pic>
                      <p:nvPicPr>
                        <p:cNvPr id="5" name="Object 4">
                          <a:extLst>
                            <a:ext uri="{FF2B5EF4-FFF2-40B4-BE49-F238E27FC236}">
                              <a16:creationId xmlns:a16="http://schemas.microsoft.com/office/drawing/2014/main" id="{5C4B8B5B-777A-43B5-B562-3537A0350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r:id="rId6" imgW="139579" imgH="177646" progId="Equation.DSMT4">
                    <p:embed/>
                  </p:oleObj>
                </mc:Choice>
                <mc:Fallback>
                  <p:oleObj r:id="rId6" imgW="139579" imgH="177646" progId="Equation.DSMT4">
                    <p:embed/>
                    <p:pic>
                      <p:nvPicPr>
                        <p:cNvPr id="6" name="Object 5">
                          <a:extLst>
                            <a:ext uri="{FF2B5EF4-FFF2-40B4-BE49-F238E27FC236}">
                              <a16:creationId xmlns:a16="http://schemas.microsoft.com/office/drawing/2014/main" id="{490989BB-1E4A-4B1E-B8DD-5AA2AC1968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r:id="rId8" imgW="342751" imgH="279279" progId="Equation.DSMT4">
                    <p:embed/>
                  </p:oleObj>
                </mc:Choice>
                <mc:Fallback>
                  <p:oleObj r:id="rId8" imgW="342751" imgH="279279" progId="Equation.DSMT4">
                    <p:embed/>
                    <p:pic>
                      <p:nvPicPr>
                        <p:cNvPr id="14" name="Object 13">
                          <a:extLst>
                            <a:ext uri="{FF2B5EF4-FFF2-40B4-BE49-F238E27FC236}">
                              <a16:creationId xmlns:a16="http://schemas.microsoft.com/office/drawing/2014/main" id="{DFBAFD83-41DA-415D-A869-05D03AC4B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a16="http://schemas.microsoft.com/office/drawing/2014/main"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name="Equation" r:id="rId10" imgW="342751" imgH="279279" progId="Equation.DSMT4">
                    <p:embed/>
                  </p:oleObj>
                </mc:Choice>
                <mc:Fallback>
                  <p:oleObj name="Equation" r:id="rId10" imgW="342751" imgH="279279" progId="Equation.DSMT4">
                    <p:embed/>
                    <p:pic>
                      <p:nvPicPr>
                        <p:cNvPr id="4" name="Object 3">
                          <a:extLst>
                            <a:ext uri="{FF2B5EF4-FFF2-40B4-BE49-F238E27FC236}">
                              <a16:creationId xmlns:a16="http://schemas.microsoft.com/office/drawing/2014/main" id="{A62458B8-3A8E-4BC6-A071-F44C45A733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name="Equation" r:id="rId11" imgW="177646" imgH="190335" progId="Equation.DSMT4">
                    <p:embed/>
                  </p:oleObj>
                </mc:Choice>
                <mc:Fallback>
                  <p:oleObj name="Equation" r:id="rId11" imgW="177646" imgH="190335" progId="Equation.DSMT4">
                    <p:embed/>
                    <p:pic>
                      <p:nvPicPr>
                        <p:cNvPr id="7" name="Object 6">
                          <a:extLst>
                            <a:ext uri="{FF2B5EF4-FFF2-40B4-BE49-F238E27FC236}">
                              <a16:creationId xmlns:a16="http://schemas.microsoft.com/office/drawing/2014/main" id="{4B7319B5-C930-42ED-9382-01E1855C3D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name="Equation" r:id="rId13" imgW="164814" imgH="177492" progId="Equation.DSMT4">
                    <p:embed/>
                  </p:oleObj>
                </mc:Choice>
                <mc:Fallback>
                  <p:oleObj name="Equation" r:id="rId13" imgW="164814" imgH="177492" progId="Equation.DSMT4">
                    <p:embed/>
                    <p:pic>
                      <p:nvPicPr>
                        <p:cNvPr id="12" name="Object 11">
                          <a:extLst>
                            <a:ext uri="{FF2B5EF4-FFF2-40B4-BE49-F238E27FC236}">
                              <a16:creationId xmlns:a16="http://schemas.microsoft.com/office/drawing/2014/main" id="{A6615287-B8C2-48AD-96C2-4025F09933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a16="http://schemas.microsoft.com/office/drawing/2014/main"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name="Equation" r:id="rId15" imgW="576093" imgH="463263" progId="Equation.DSMT4">
                    <p:embed/>
                  </p:oleObj>
                </mc:Choice>
                <mc:Fallback>
                  <p:oleObj name="Equation" r:id="rId15" imgW="576093" imgH="463263" progId="Equation.DSMT4">
                    <p:embed/>
                    <p:pic>
                      <p:nvPicPr>
                        <p:cNvPr id="21" name="Object 20">
                          <a:extLst>
                            <a:ext uri="{FF2B5EF4-FFF2-40B4-BE49-F238E27FC236}">
                              <a16:creationId xmlns:a16="http://schemas.microsoft.com/office/drawing/2014/main" id="{60B2CFEE-B2D5-47C7-A3D8-A056C741F8E0}"/>
                            </a:ext>
                          </a:extLst>
                        </p:cNvPr>
                        <p:cNvPicPr/>
                        <p:nvPr/>
                      </p:nvPicPr>
                      <p:blipFill>
                        <a:blip r:embed="rId16"/>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a16="http://schemas.microsoft.com/office/drawing/2014/main"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name="Equation" r:id="rId17" imgW="393480" imgH="279360" progId="Equation.DSMT4">
                    <p:embed/>
                  </p:oleObj>
                </mc:Choice>
                <mc:Fallback>
                  <p:oleObj name="Equation" r:id="rId17" imgW="393480" imgH="279360" progId="Equation.DSMT4">
                    <p:embed/>
                    <p:pic>
                      <p:nvPicPr>
                        <p:cNvPr id="34" name="Object 33">
                          <a:extLst>
                            <a:ext uri="{FF2B5EF4-FFF2-40B4-BE49-F238E27FC236}">
                              <a16:creationId xmlns:a16="http://schemas.microsoft.com/office/drawing/2014/main" id="{AD738F39-311C-4E25-B4B4-C85F5DDA5E79}"/>
                            </a:ext>
                          </a:extLst>
                        </p:cNvPr>
                        <p:cNvPicPr>
                          <a:picLocks noChangeAspect="1" noChangeArrowheads="1"/>
                        </p:cNvPicPr>
                        <p:nvPr/>
                      </p:nvPicPr>
                      <p:blipFill>
                        <a:blip r:embed="rId18"/>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name="Equation" r:id="rId19" imgW="164814" imgH="177492" progId="Equation.DSMT4">
                    <p:embed/>
                  </p:oleObj>
                </mc:Choice>
                <mc:Fallback>
                  <p:oleObj name="Equation" r:id="rId19" imgW="164814" imgH="177492" progId="Equation.DSMT4">
                    <p:embed/>
                    <p:pic>
                      <p:nvPicPr>
                        <p:cNvPr id="38" name="Object 37">
                          <a:extLst>
                            <a:ext uri="{FF2B5EF4-FFF2-40B4-BE49-F238E27FC236}">
                              <a16:creationId xmlns:a16="http://schemas.microsoft.com/office/drawing/2014/main" id="{F3146E68-B684-4335-8CBE-DAA1799E47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a16="http://schemas.microsoft.com/office/drawing/2014/main"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name="Equation" r:id="rId20" imgW="177646" imgH="190335" progId="Equation.DSMT4">
                    <p:embed/>
                  </p:oleObj>
                </mc:Choice>
                <mc:Fallback>
                  <p:oleObj name="Equation" r:id="rId20" imgW="177646" imgH="190335" progId="Equation.DSMT4">
                    <p:embed/>
                    <p:pic>
                      <p:nvPicPr>
                        <p:cNvPr id="37" name="Object 36">
                          <a:extLst>
                            <a:ext uri="{FF2B5EF4-FFF2-40B4-BE49-F238E27FC236}">
                              <a16:creationId xmlns:a16="http://schemas.microsoft.com/office/drawing/2014/main" id="{436965C2-9A67-4D5D-9483-7403C3E877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a16="http://schemas.microsoft.com/office/drawing/2014/main"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name="Equation" r:id="rId21" imgW="393480" imgH="291960" progId="Equation.DSMT4">
                    <p:embed/>
                  </p:oleObj>
                </mc:Choice>
                <mc:Fallback>
                  <p:oleObj name="Equation" r:id="rId21" imgW="393480" imgH="291960" progId="Equation.DSMT4">
                    <p:embed/>
                    <p:pic>
                      <p:nvPicPr>
                        <p:cNvPr id="41" name="Object 40">
                          <a:extLst>
                            <a:ext uri="{FF2B5EF4-FFF2-40B4-BE49-F238E27FC236}">
                              <a16:creationId xmlns:a16="http://schemas.microsoft.com/office/drawing/2014/main" id="{93C73BF6-4E3D-4A0D-8DFF-EF2F3F56EAA5}"/>
                            </a:ext>
                          </a:extLst>
                        </p:cNvPr>
                        <p:cNvPicPr/>
                        <p:nvPr/>
                      </p:nvPicPr>
                      <p:blipFill>
                        <a:blip r:embed="rId22"/>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http://purl.org/dc/term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1661</TotalTime>
  <Words>1642</Words>
  <Application>Microsoft Office PowerPoint</Application>
  <PresentationFormat>Widescreen</PresentationFormat>
  <Paragraphs>251</Paragraphs>
  <Slides>20</Slides>
  <Notes>12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1" baseType="lpstr">
      <vt:lpstr>.VnTime</vt:lpstr>
      <vt:lpstr>Arial</vt:lpstr>
      <vt:lpstr>Arial Black</vt:lpstr>
      <vt:lpstr>Calibri</vt:lpstr>
      <vt:lpstr>Calibri Light</vt:lpstr>
      <vt:lpstr>Rockwell</vt:lpstr>
      <vt:lpstr>Tahoma</vt:lpstr>
      <vt:lpstr>Times New Roman</vt:lpstr>
      <vt:lpstr>Office Theme</vt:lpstr>
      <vt:lpstr>Equation</vt:lpstr>
      <vt:lpstr>MathType 7.0 Equation</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ƯƠM MẦM TRI THỨC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19</cp:revision>
  <dcterms:created xsi:type="dcterms:W3CDTF">2021-06-07T13:44:30Z</dcterms:created>
  <dcterms:modified xsi:type="dcterms:W3CDTF">2021-08-21T14:02:59Z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