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5" r:id="rId2"/>
    <p:sldId id="267" r:id="rId3"/>
    <p:sldId id="266" r:id="rId4"/>
    <p:sldId id="269" r:id="rId5"/>
    <p:sldId id="270" r:id="rId6"/>
    <p:sldId id="257" r:id="rId7"/>
    <p:sldId id="258" r:id="rId8"/>
    <p:sldId id="259" r:id="rId9"/>
    <p:sldId id="260" r:id="rId10"/>
    <p:sldId id="261" r:id="rId11"/>
    <p:sldId id="262" r:id="rId12"/>
    <p:sldId id="268" r:id="rId13"/>
    <p:sldId id="264" r:id="rId1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29" autoAdjust="0"/>
  </p:normalViewPr>
  <p:slideViewPr>
    <p:cSldViewPr>
      <p:cViewPr varScale="1">
        <p:scale>
          <a:sx n="84" d="100"/>
          <a:sy n="84" d="100"/>
        </p:scale>
        <p:origin x="72" y="4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534B42-31EF-4D6E-BB17-81366EB38D04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7B5C85-1B38-45CB-8A1B-595BEB1135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041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355D4-70F8-4426-BB55-91C501CB725E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761B6-ECFC-4E74-A3F9-9E41B18D9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947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355D4-70F8-4426-BB55-91C501CB725E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761B6-ECFC-4E74-A3F9-9E41B18D9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627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355D4-70F8-4426-BB55-91C501CB725E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761B6-ECFC-4E74-A3F9-9E41B18D9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0540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PTMON title">
    <p:bg>
      <p:bgPr>
        <a:solidFill>
          <a:srgbClr val="ACDF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직사각형 60"/>
          <p:cNvSpPr/>
          <p:nvPr userDrawn="1"/>
        </p:nvSpPr>
        <p:spPr>
          <a:xfrm>
            <a:off x="-72000" y="819150"/>
            <a:ext cx="9288000" cy="35052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marL="0" marR="0" lvl="0" indent="0" algn="ctr" defTabSz="6858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63" name="그림 6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76921" y="180437"/>
            <a:ext cx="1484381" cy="1089951"/>
          </a:xfrm>
          <a:prstGeom prst="rect">
            <a:avLst/>
          </a:prstGeom>
        </p:spPr>
      </p:pic>
      <p:pic>
        <p:nvPicPr>
          <p:cNvPr id="64" name="그림 6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319"/>
          <a:stretch>
            <a:fillRect/>
          </a:stretch>
        </p:blipFill>
        <p:spPr>
          <a:xfrm flipH="1">
            <a:off x="0" y="3094027"/>
            <a:ext cx="978249" cy="2289092"/>
          </a:xfrm>
          <a:prstGeom prst="rect">
            <a:avLst/>
          </a:prstGeom>
        </p:spPr>
      </p:pic>
      <p:pic>
        <p:nvPicPr>
          <p:cNvPr id="71" name="그림 7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756" y="277114"/>
            <a:ext cx="1186708" cy="915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465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355D4-70F8-4426-BB55-91C501CB725E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761B6-ECFC-4E74-A3F9-9E41B18D9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000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355D4-70F8-4426-BB55-91C501CB725E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761B6-ECFC-4E74-A3F9-9E41B18D9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248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355D4-70F8-4426-BB55-91C501CB725E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761B6-ECFC-4E74-A3F9-9E41B18D9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618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355D4-70F8-4426-BB55-91C501CB725E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761B6-ECFC-4E74-A3F9-9E41B18D9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496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355D4-70F8-4426-BB55-91C501CB725E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761B6-ECFC-4E74-A3F9-9E41B18D9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979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355D4-70F8-4426-BB55-91C501CB725E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761B6-ECFC-4E74-A3F9-9E41B18D9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744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355D4-70F8-4426-BB55-91C501CB725E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761B6-ECFC-4E74-A3F9-9E41B18D9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170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355D4-70F8-4426-BB55-91C501CB725E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761B6-ECFC-4E74-A3F9-9E41B18D9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216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E355D4-70F8-4426-BB55-91C501CB725E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C761B6-ECFC-4E74-A3F9-9E41B18D9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913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wmf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8.png"/><Relationship Id="rId7" Type="http://schemas.openxmlformats.org/officeDocument/2006/relationships/image" Target="../media/image28.svg"/><Relationship Id="rId12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microsoft.com/office/2007/relationships/hdphoto" Target="../media/hdphoto3.wdp"/><Relationship Id="rId5" Type="http://schemas.openxmlformats.org/officeDocument/2006/relationships/image" Target="../media/image26.svg"/><Relationship Id="rId10" Type="http://schemas.openxmlformats.org/officeDocument/2006/relationships/image" Target="../media/image31.png"/><Relationship Id="rId9" Type="http://schemas.openxmlformats.org/officeDocument/2006/relationships/image" Target="../media/image30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wmf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066" y="3680059"/>
            <a:ext cx="1640979" cy="1438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796143" y="409939"/>
            <a:ext cx="5638800" cy="384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723" tIns="40361" rIns="80723" bIns="40361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966" b="1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1966" b="1">
                <a:solidFill>
                  <a:srgbClr val="FF0066"/>
                </a:solidFill>
                <a:latin typeface="Times New Roman" pitchFamily="18" charset="0"/>
              </a:rPr>
              <a:t>……</a:t>
            </a:r>
            <a:endParaRPr lang="en-US" altLang="en-US" sz="1966" b="1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840556" y="2443326"/>
            <a:ext cx="7584177" cy="894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0723" tIns="40361" rIns="80723" bIns="4036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011"/>
              </a:spcBef>
              <a:defRPr/>
            </a:pPr>
            <a:r>
              <a:rPr lang="en-US" sz="2247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247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47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247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hangingPunct="1">
              <a:defRPr/>
            </a:pPr>
            <a:r>
              <a:rPr lang="en-US" sz="3034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33: LUYỆN TẬP</a:t>
            </a:r>
            <a:endParaRPr lang="en-US" sz="3034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1393371" y="1159081"/>
            <a:ext cx="6444343" cy="1118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723" tIns="40361" rIns="80723" bIns="4036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3371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3371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defRPr/>
            </a:pPr>
            <a:r>
              <a:rPr lang="en-US" sz="3371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3371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1889" y="3890565"/>
            <a:ext cx="3155043" cy="115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3038022" y="816616"/>
            <a:ext cx="3362778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6921477" y="3797161"/>
            <a:ext cx="653218" cy="851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300019" y="3865894"/>
            <a:ext cx="600738" cy="437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254005" y="-58482"/>
            <a:ext cx="776790" cy="928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4052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206" y="0"/>
            <a:ext cx="9228206" cy="51435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90550"/>
            <a:ext cx="65532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705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206" y="0"/>
            <a:ext cx="9228206" cy="51435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2" t="-499" r="5981" b="499"/>
          <a:stretch/>
        </p:blipFill>
        <p:spPr>
          <a:xfrm>
            <a:off x="20782" y="0"/>
            <a:ext cx="8894618" cy="18097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1657350"/>
            <a:ext cx="73152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                              </a:t>
            </a:r>
            <a:r>
              <a:rPr lang="vi-VN" sz="2800" dirty="0" smtClean="0">
                <a:solidFill>
                  <a:srgbClr val="0070C0"/>
                </a:solidFill>
                <a:latin typeface="+mj-lt"/>
              </a:rPr>
              <a:t>Bài giải</a:t>
            </a:r>
            <a:r>
              <a:rPr lang="en-US" sz="2800" dirty="0" smtClean="0">
                <a:solidFill>
                  <a:srgbClr val="0070C0"/>
                </a:solidFill>
                <a:latin typeface="+mj-lt"/>
              </a:rPr>
              <a:t>    </a:t>
            </a:r>
            <a:endParaRPr lang="en-US" sz="2400" dirty="0" smtClean="0">
              <a:solidFill>
                <a:srgbClr val="0070C0"/>
              </a:solidFill>
              <a:latin typeface="+mj-lt"/>
            </a:endParaRPr>
          </a:p>
          <a:p>
            <a:r>
              <a:rPr lang="vi-VN" sz="2400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vi-VN" sz="2400" dirty="0">
                <a:solidFill>
                  <a:srgbClr val="0070C0"/>
                </a:solidFill>
                <a:latin typeface="+mj-lt"/>
              </a:rPr>
              <a:t>Bán 40kg gạo tẻ thu được số tiền là</a:t>
            </a:r>
            <a:r>
              <a:rPr lang="vi-VN" sz="2400" dirty="0" smtClean="0">
                <a:solidFill>
                  <a:srgbClr val="0070C0"/>
                </a:solidFill>
                <a:latin typeface="+mj-lt"/>
              </a:rPr>
              <a:t>:</a:t>
            </a:r>
            <a:endParaRPr lang="en-US" sz="2400" dirty="0" smtClean="0">
              <a:solidFill>
                <a:srgbClr val="0070C0"/>
              </a:solidFill>
              <a:latin typeface="+mj-lt"/>
            </a:endParaRPr>
          </a:p>
          <a:p>
            <a:r>
              <a:rPr lang="vi-VN" sz="2400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2400" dirty="0" smtClean="0">
                <a:solidFill>
                  <a:srgbClr val="0070C0"/>
                </a:solidFill>
                <a:latin typeface="+mj-lt"/>
              </a:rPr>
              <a:t>         </a:t>
            </a:r>
            <a:r>
              <a:rPr lang="vi-VN" sz="2400" dirty="0" smtClean="0">
                <a:solidFill>
                  <a:srgbClr val="0070C0"/>
                </a:solidFill>
                <a:latin typeface="+mj-lt"/>
              </a:rPr>
              <a:t>18 </a:t>
            </a:r>
            <a:r>
              <a:rPr lang="vi-VN" sz="2400" dirty="0">
                <a:solidFill>
                  <a:srgbClr val="0070C0"/>
                </a:solidFill>
                <a:latin typeface="+mj-lt"/>
              </a:rPr>
              <a:t>000 x 40 = 720 000 (đồng) </a:t>
            </a:r>
            <a:endParaRPr lang="en-US" sz="2400" dirty="0" smtClean="0">
              <a:solidFill>
                <a:srgbClr val="0070C0"/>
              </a:solidFill>
              <a:latin typeface="+mj-lt"/>
            </a:endParaRPr>
          </a:p>
          <a:p>
            <a:r>
              <a:rPr lang="vi-VN" sz="2400" dirty="0" smtClean="0">
                <a:solidFill>
                  <a:srgbClr val="0070C0"/>
                </a:solidFill>
                <a:latin typeface="+mj-lt"/>
              </a:rPr>
              <a:t>Bán </a:t>
            </a:r>
            <a:r>
              <a:rPr lang="vi-VN" sz="2400" dirty="0">
                <a:solidFill>
                  <a:srgbClr val="0070C0"/>
                </a:solidFill>
                <a:latin typeface="+mj-lt"/>
              </a:rPr>
              <a:t>35kg gạo nếp thu được số tiền là: </a:t>
            </a:r>
            <a:endParaRPr lang="en-US" sz="2400" dirty="0" smtClean="0">
              <a:solidFill>
                <a:srgbClr val="0070C0"/>
              </a:solidFill>
              <a:latin typeface="+mj-lt"/>
            </a:endParaRPr>
          </a:p>
          <a:p>
            <a:r>
              <a:rPr lang="en-US" sz="2400" dirty="0" smtClean="0">
                <a:solidFill>
                  <a:srgbClr val="0070C0"/>
                </a:solidFill>
                <a:latin typeface="+mj-lt"/>
              </a:rPr>
              <a:t>          </a:t>
            </a:r>
            <a:r>
              <a:rPr lang="vi-VN" sz="2400" dirty="0" smtClean="0">
                <a:solidFill>
                  <a:srgbClr val="0070C0"/>
                </a:solidFill>
                <a:latin typeface="+mj-lt"/>
              </a:rPr>
              <a:t>25 </a:t>
            </a:r>
            <a:r>
              <a:rPr lang="vi-VN" sz="2400" dirty="0">
                <a:solidFill>
                  <a:srgbClr val="0070C0"/>
                </a:solidFill>
                <a:latin typeface="+mj-lt"/>
              </a:rPr>
              <a:t>000 x 35 = 875 000 (đồng) </a:t>
            </a:r>
            <a:endParaRPr lang="en-US" sz="2400" dirty="0" smtClean="0">
              <a:solidFill>
                <a:srgbClr val="0070C0"/>
              </a:solidFill>
              <a:latin typeface="+mj-lt"/>
            </a:endParaRPr>
          </a:p>
          <a:p>
            <a:r>
              <a:rPr lang="vi-VN" sz="2400" dirty="0" smtClean="0">
                <a:solidFill>
                  <a:srgbClr val="0070C0"/>
                </a:solidFill>
                <a:latin typeface="+mj-lt"/>
              </a:rPr>
              <a:t>Cửa </a:t>
            </a:r>
            <a:r>
              <a:rPr lang="vi-VN" sz="2400" dirty="0">
                <a:solidFill>
                  <a:srgbClr val="0070C0"/>
                </a:solidFill>
                <a:latin typeface="+mj-lt"/>
              </a:rPr>
              <a:t>hàng đó thu được tất cả số tiền là</a:t>
            </a:r>
            <a:r>
              <a:rPr lang="vi-VN" sz="2400" dirty="0" smtClean="0">
                <a:solidFill>
                  <a:srgbClr val="0070C0"/>
                </a:solidFill>
                <a:latin typeface="+mj-lt"/>
              </a:rPr>
              <a:t>:</a:t>
            </a:r>
            <a:endParaRPr lang="en-US" sz="2400" dirty="0" smtClean="0">
              <a:solidFill>
                <a:srgbClr val="0070C0"/>
              </a:solidFill>
              <a:latin typeface="+mj-lt"/>
            </a:endParaRPr>
          </a:p>
          <a:p>
            <a:r>
              <a:rPr lang="vi-VN" sz="2400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2400" dirty="0" smtClean="0">
                <a:solidFill>
                  <a:srgbClr val="0070C0"/>
                </a:solidFill>
                <a:latin typeface="+mj-lt"/>
              </a:rPr>
              <a:t>        </a:t>
            </a:r>
            <a:r>
              <a:rPr lang="vi-VN" sz="2400" dirty="0" smtClean="0">
                <a:solidFill>
                  <a:srgbClr val="0070C0"/>
                </a:solidFill>
                <a:latin typeface="+mj-lt"/>
              </a:rPr>
              <a:t>720 </a:t>
            </a:r>
            <a:r>
              <a:rPr lang="vi-VN" sz="2400" dirty="0">
                <a:solidFill>
                  <a:srgbClr val="0070C0"/>
                </a:solidFill>
                <a:latin typeface="+mj-lt"/>
              </a:rPr>
              <a:t>000 + 875 000 = 1 595 000 (đồng</a:t>
            </a:r>
            <a:r>
              <a:rPr lang="vi-VN" sz="2400" dirty="0" smtClean="0">
                <a:solidFill>
                  <a:srgbClr val="0070C0"/>
                </a:solidFill>
                <a:latin typeface="+mj-lt"/>
              </a:rPr>
              <a:t>)</a:t>
            </a:r>
            <a:endParaRPr lang="en-US" sz="2400" dirty="0" smtClean="0">
              <a:solidFill>
                <a:srgbClr val="0070C0"/>
              </a:solidFill>
              <a:latin typeface="+mj-lt"/>
            </a:endParaRPr>
          </a:p>
          <a:p>
            <a:r>
              <a:rPr lang="vi-VN" sz="2400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2400" dirty="0" smtClean="0">
                <a:solidFill>
                  <a:srgbClr val="0070C0"/>
                </a:solidFill>
                <a:latin typeface="+mj-lt"/>
              </a:rPr>
              <a:t>                                      </a:t>
            </a:r>
            <a:r>
              <a:rPr lang="vi-VN" sz="2400" dirty="0" smtClean="0">
                <a:solidFill>
                  <a:srgbClr val="0070C0"/>
                </a:solidFill>
                <a:latin typeface="+mj-lt"/>
              </a:rPr>
              <a:t>Đáp </a:t>
            </a:r>
            <a:r>
              <a:rPr lang="vi-VN" sz="2400" dirty="0">
                <a:solidFill>
                  <a:srgbClr val="0070C0"/>
                </a:solidFill>
                <a:latin typeface="+mj-lt"/>
              </a:rPr>
              <a:t>số: 1 595 000 đồng</a:t>
            </a:r>
            <a:endParaRPr lang="en-US" sz="2400" dirty="0">
              <a:solidFill>
                <a:srgbClr val="007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6704556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4A0B9C5D-308C-94DB-42B4-0424C9C2DFE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3043" y="3552027"/>
            <a:ext cx="9147043" cy="173793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D46258C2-F9D7-FD86-A019-16EBEAF66E47}"/>
              </a:ext>
            </a:extLst>
          </p:cNvPr>
          <p:cNvGrpSpPr/>
          <p:nvPr/>
        </p:nvGrpSpPr>
        <p:grpSpPr>
          <a:xfrm>
            <a:off x="0" y="3294456"/>
            <a:ext cx="9144000" cy="274190"/>
            <a:chOff x="0" y="0"/>
            <a:chExt cx="6186311" cy="185501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D9AEF901-D48B-4ECA-C636-AA3C9A463FA8}"/>
                </a:ext>
              </a:extLst>
            </p:cNvPr>
            <p:cNvSpPr/>
            <p:nvPr/>
          </p:nvSpPr>
          <p:spPr>
            <a:xfrm>
              <a:off x="0" y="0"/>
              <a:ext cx="6186311" cy="185501"/>
            </a:xfrm>
            <a:custGeom>
              <a:avLst/>
              <a:gdLst/>
              <a:ahLst/>
              <a:cxnLst/>
              <a:rect l="l" t="t" r="r" b="b"/>
              <a:pathLst>
                <a:path w="6186311" h="185501">
                  <a:moveTo>
                    <a:pt x="0" y="0"/>
                  </a:moveTo>
                  <a:lnTo>
                    <a:pt x="6186311" y="0"/>
                  </a:lnTo>
                  <a:lnTo>
                    <a:pt x="6186311" y="185501"/>
                  </a:lnTo>
                  <a:lnTo>
                    <a:pt x="0" y="185501"/>
                  </a:lnTo>
                  <a:close/>
                </a:path>
              </a:pathLst>
            </a:custGeom>
            <a:solidFill>
              <a:srgbClr val="C69F65"/>
            </a:solidFill>
          </p:spPr>
        </p:sp>
      </p:grpSp>
      <p:pic>
        <p:nvPicPr>
          <p:cNvPr id="7" name="Picture 8">
            <a:extLst>
              <a:ext uri="{FF2B5EF4-FFF2-40B4-BE49-F238E27FC236}">
                <a16:creationId xmlns:a16="http://schemas.microsoft.com/office/drawing/2014/main" id="{529E33B0-D732-D3D9-F315-5BB78D4F70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417319" y="444345"/>
            <a:ext cx="6208779" cy="2987206"/>
          </a:xfrm>
          <a:prstGeom prst="rect">
            <a:avLst/>
          </a:prstGeom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id="{C0700925-6B4B-14B5-C089-74069CD4BC2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7429500" y="231093"/>
            <a:ext cx="1487715" cy="3401135"/>
          </a:xfrm>
          <a:prstGeom prst="rect">
            <a:avLst/>
          </a:prstGeom>
        </p:spPr>
      </p:pic>
      <p:grpSp>
        <p:nvGrpSpPr>
          <p:cNvPr id="10" name="Group 12">
            <a:extLst>
              <a:ext uri="{FF2B5EF4-FFF2-40B4-BE49-F238E27FC236}">
                <a16:creationId xmlns:a16="http://schemas.microsoft.com/office/drawing/2014/main" id="{BCF0AA90-35EE-3F70-CC75-EAEBC4567B53}"/>
              </a:ext>
            </a:extLst>
          </p:cNvPr>
          <p:cNvGrpSpPr/>
          <p:nvPr/>
        </p:nvGrpSpPr>
        <p:grpSpPr>
          <a:xfrm>
            <a:off x="0" y="1"/>
            <a:ext cx="9144000" cy="225263"/>
            <a:chOff x="0" y="0"/>
            <a:chExt cx="6186311" cy="152400"/>
          </a:xfrm>
          <a:solidFill>
            <a:schemeClr val="bg1"/>
          </a:solidFill>
        </p:grpSpPr>
        <p:sp>
          <p:nvSpPr>
            <p:cNvPr id="11" name="Freeform 13">
              <a:extLst>
                <a:ext uri="{FF2B5EF4-FFF2-40B4-BE49-F238E27FC236}">
                  <a16:creationId xmlns:a16="http://schemas.microsoft.com/office/drawing/2014/main" id="{27A004C0-426B-656A-A8FE-FCB4E9F25F5C}"/>
                </a:ext>
              </a:extLst>
            </p:cNvPr>
            <p:cNvSpPr/>
            <p:nvPr/>
          </p:nvSpPr>
          <p:spPr>
            <a:xfrm>
              <a:off x="0" y="0"/>
              <a:ext cx="6186311" cy="152400"/>
            </a:xfrm>
            <a:custGeom>
              <a:avLst/>
              <a:gdLst/>
              <a:ahLst/>
              <a:cxnLst/>
              <a:rect l="l" t="t" r="r" b="b"/>
              <a:pathLst>
                <a:path w="6186311" h="152400">
                  <a:moveTo>
                    <a:pt x="0" y="0"/>
                  </a:moveTo>
                  <a:lnTo>
                    <a:pt x="6186311" y="0"/>
                  </a:lnTo>
                  <a:lnTo>
                    <a:pt x="6186311" y="152400"/>
                  </a:lnTo>
                  <a:lnTo>
                    <a:pt x="0" y="152400"/>
                  </a:lnTo>
                  <a:close/>
                </a:path>
              </a:pathLst>
            </a:custGeom>
            <a:grpFill/>
          </p:spPr>
        </p:sp>
      </p:grpSp>
      <p:grpSp>
        <p:nvGrpSpPr>
          <p:cNvPr id="12" name="Group 14">
            <a:extLst>
              <a:ext uri="{FF2B5EF4-FFF2-40B4-BE49-F238E27FC236}">
                <a16:creationId xmlns:a16="http://schemas.microsoft.com/office/drawing/2014/main" id="{55032972-FAFF-AFAC-8A5E-A92F45147507}"/>
              </a:ext>
            </a:extLst>
          </p:cNvPr>
          <p:cNvGrpSpPr/>
          <p:nvPr/>
        </p:nvGrpSpPr>
        <p:grpSpPr>
          <a:xfrm rot="-5400000">
            <a:off x="-1528768" y="1540425"/>
            <a:ext cx="3282798" cy="225263"/>
            <a:chOff x="0" y="0"/>
            <a:chExt cx="2220955" cy="152400"/>
          </a:xfrm>
          <a:solidFill>
            <a:schemeClr val="bg1"/>
          </a:solidFill>
        </p:grpSpPr>
        <p:sp>
          <p:nvSpPr>
            <p:cNvPr id="13" name="Freeform 15">
              <a:extLst>
                <a:ext uri="{FF2B5EF4-FFF2-40B4-BE49-F238E27FC236}">
                  <a16:creationId xmlns:a16="http://schemas.microsoft.com/office/drawing/2014/main" id="{0522B363-BE23-D69A-3B49-3C87968BEFD7}"/>
                </a:ext>
              </a:extLst>
            </p:cNvPr>
            <p:cNvSpPr/>
            <p:nvPr/>
          </p:nvSpPr>
          <p:spPr>
            <a:xfrm>
              <a:off x="0" y="0"/>
              <a:ext cx="2220955" cy="152400"/>
            </a:xfrm>
            <a:custGeom>
              <a:avLst/>
              <a:gdLst/>
              <a:ahLst/>
              <a:cxnLst/>
              <a:rect l="l" t="t" r="r" b="b"/>
              <a:pathLst>
                <a:path w="2220955" h="152400">
                  <a:moveTo>
                    <a:pt x="0" y="0"/>
                  </a:moveTo>
                  <a:lnTo>
                    <a:pt x="2220955" y="0"/>
                  </a:lnTo>
                  <a:lnTo>
                    <a:pt x="2220955" y="152400"/>
                  </a:lnTo>
                  <a:lnTo>
                    <a:pt x="0" y="152400"/>
                  </a:lnTo>
                  <a:close/>
                </a:path>
              </a:pathLst>
            </a:custGeom>
            <a:grpFill/>
          </p:spPr>
        </p:sp>
      </p:grpSp>
      <p:grpSp>
        <p:nvGrpSpPr>
          <p:cNvPr id="14" name="Group 16">
            <a:extLst>
              <a:ext uri="{FF2B5EF4-FFF2-40B4-BE49-F238E27FC236}">
                <a16:creationId xmlns:a16="http://schemas.microsoft.com/office/drawing/2014/main" id="{9AD3A5C8-0061-9C0D-461B-1FD5EB5CCC6A}"/>
              </a:ext>
            </a:extLst>
          </p:cNvPr>
          <p:cNvGrpSpPr/>
          <p:nvPr/>
        </p:nvGrpSpPr>
        <p:grpSpPr>
          <a:xfrm rot="-5400000">
            <a:off x="7389970" y="1534597"/>
            <a:ext cx="3282798" cy="225263"/>
            <a:chOff x="0" y="0"/>
            <a:chExt cx="2220955" cy="152400"/>
          </a:xfrm>
          <a:solidFill>
            <a:schemeClr val="bg1"/>
          </a:solidFill>
        </p:grpSpPr>
        <p:sp>
          <p:nvSpPr>
            <p:cNvPr id="15" name="Freeform 17">
              <a:extLst>
                <a:ext uri="{FF2B5EF4-FFF2-40B4-BE49-F238E27FC236}">
                  <a16:creationId xmlns:a16="http://schemas.microsoft.com/office/drawing/2014/main" id="{D5397ADE-E8E8-885C-1D8E-9316D53BB7F3}"/>
                </a:ext>
              </a:extLst>
            </p:cNvPr>
            <p:cNvSpPr/>
            <p:nvPr/>
          </p:nvSpPr>
          <p:spPr>
            <a:xfrm>
              <a:off x="0" y="0"/>
              <a:ext cx="2220955" cy="152400"/>
            </a:xfrm>
            <a:custGeom>
              <a:avLst/>
              <a:gdLst/>
              <a:ahLst/>
              <a:cxnLst/>
              <a:rect l="l" t="t" r="r" b="b"/>
              <a:pathLst>
                <a:path w="2220955" h="152400">
                  <a:moveTo>
                    <a:pt x="0" y="0"/>
                  </a:moveTo>
                  <a:lnTo>
                    <a:pt x="2220955" y="0"/>
                  </a:lnTo>
                  <a:lnTo>
                    <a:pt x="2220955" y="152400"/>
                  </a:lnTo>
                  <a:lnTo>
                    <a:pt x="0" y="152400"/>
                  </a:lnTo>
                  <a:close/>
                </a:path>
              </a:pathLst>
            </a:custGeom>
            <a:grpFill/>
          </p:spPr>
        </p:sp>
      </p:grpSp>
      <p:pic>
        <p:nvPicPr>
          <p:cNvPr id="16" name="Picture 18">
            <a:extLst>
              <a:ext uri="{FF2B5EF4-FFF2-40B4-BE49-F238E27FC236}">
                <a16:creationId xmlns:a16="http://schemas.microsoft.com/office/drawing/2014/main" id="{E879166B-1B9C-5B39-6CBE-3C3CA1D7C78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65769" y="1692968"/>
            <a:ext cx="1067276" cy="20574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5571739-6362-152A-73F5-C78C2DD95B76}"/>
              </a:ext>
            </a:extLst>
          </p:cNvPr>
          <p:cNvSpPr txBox="1"/>
          <p:nvPr/>
        </p:nvSpPr>
        <p:spPr>
          <a:xfrm>
            <a:off x="1219200" y="790578"/>
            <a:ext cx="63855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sz="3000" b="1" u="sng" dirty="0" err="1">
                <a:solidFill>
                  <a:prstClr val="white"/>
                </a:solidFill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Về</a:t>
            </a:r>
            <a:r>
              <a:rPr lang="en-US" sz="3000" b="1" u="sng" dirty="0">
                <a:solidFill>
                  <a:prstClr val="white"/>
                </a:solidFill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lang="en-US" sz="3000" b="1" u="sng" dirty="0" err="1">
                <a:solidFill>
                  <a:prstClr val="white"/>
                </a:solidFill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nhà</a:t>
            </a:r>
            <a:r>
              <a:rPr lang="en-US" sz="3000" b="1" u="sng" dirty="0" smtClean="0">
                <a:solidFill>
                  <a:prstClr val="white"/>
                </a:solidFill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:</a:t>
            </a:r>
          </a:p>
          <a:p>
            <a:pPr marL="457200" indent="-457200" algn="ctr" defTabSz="685800">
              <a:buFontTx/>
              <a:buChar char="-"/>
              <a:defRPr/>
            </a:pPr>
            <a:r>
              <a:rPr lang="en-US" sz="3000" b="1" dirty="0" err="1" smtClean="0">
                <a:solidFill>
                  <a:srgbClr val="FFFF00"/>
                </a:solidFill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Hoàn</a:t>
            </a:r>
            <a:r>
              <a:rPr lang="en-US" sz="3000" b="1" dirty="0" smtClean="0">
                <a:solidFill>
                  <a:srgbClr val="FFFF00"/>
                </a:solidFill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lang="en-US" sz="3000" b="1" dirty="0" err="1" smtClean="0">
                <a:solidFill>
                  <a:srgbClr val="FFFF00"/>
                </a:solidFill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thành</a:t>
            </a:r>
            <a:r>
              <a:rPr lang="en-US" sz="3000" b="1" dirty="0" smtClean="0">
                <a:solidFill>
                  <a:srgbClr val="FFFF00"/>
                </a:solidFill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lang="en-US" sz="3000" b="1" dirty="0" err="1" smtClean="0">
                <a:solidFill>
                  <a:srgbClr val="FFFF00"/>
                </a:solidFill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các</a:t>
            </a:r>
            <a:r>
              <a:rPr lang="en-US" sz="3000" b="1" dirty="0" smtClean="0">
                <a:solidFill>
                  <a:srgbClr val="FFFF00"/>
                </a:solidFill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lang="en-US" sz="3000" b="1" dirty="0" err="1" smtClean="0">
                <a:solidFill>
                  <a:srgbClr val="FFFF00"/>
                </a:solidFill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bài</a:t>
            </a:r>
            <a:r>
              <a:rPr lang="en-US" sz="3000" b="1" dirty="0" smtClean="0">
                <a:solidFill>
                  <a:srgbClr val="FFFF00"/>
                </a:solidFill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lang="en-US" sz="3000" b="1" dirty="0" err="1" smtClean="0">
                <a:solidFill>
                  <a:srgbClr val="FFFF00"/>
                </a:solidFill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tập</a:t>
            </a:r>
            <a:r>
              <a:rPr lang="en-US" sz="3000" b="1" dirty="0" smtClean="0">
                <a:solidFill>
                  <a:srgbClr val="FFFF00"/>
                </a:solidFill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lang="en-US" sz="3000" b="1" dirty="0" err="1" smtClean="0">
                <a:solidFill>
                  <a:srgbClr val="FFFF00"/>
                </a:solidFill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tự</a:t>
            </a:r>
            <a:r>
              <a:rPr lang="en-US" sz="3000" b="1" dirty="0" smtClean="0">
                <a:solidFill>
                  <a:srgbClr val="FFFF00"/>
                </a:solidFill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lang="en-US" sz="3000" b="1" dirty="0" err="1" smtClean="0">
                <a:solidFill>
                  <a:srgbClr val="FFFF00"/>
                </a:solidFill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học</a:t>
            </a:r>
            <a:r>
              <a:rPr lang="en-US" sz="3000" b="1" dirty="0" smtClean="0">
                <a:solidFill>
                  <a:srgbClr val="FFFF00"/>
                </a:solidFill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.</a:t>
            </a:r>
          </a:p>
          <a:p>
            <a:pPr marL="457200" indent="-457200" algn="ctr" defTabSz="685800">
              <a:buFontTx/>
              <a:buChar char="-"/>
              <a:defRPr/>
            </a:pPr>
            <a:r>
              <a:rPr lang="en-US" sz="3000" b="1" dirty="0" err="1" smtClean="0">
                <a:solidFill>
                  <a:srgbClr val="FFFF00"/>
                </a:solidFill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Chuẩn</a:t>
            </a:r>
            <a:r>
              <a:rPr lang="en-US" sz="3000" b="1" dirty="0" smtClean="0">
                <a:solidFill>
                  <a:srgbClr val="FFFF00"/>
                </a:solidFill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lang="en-US" sz="3000" b="1" dirty="0" err="1" smtClean="0">
                <a:solidFill>
                  <a:srgbClr val="FFFF00"/>
                </a:solidFill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bị</a:t>
            </a:r>
            <a:r>
              <a:rPr lang="en-US" sz="3000" b="1" dirty="0" smtClean="0">
                <a:solidFill>
                  <a:srgbClr val="FFFF00"/>
                </a:solidFill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lang="en-US" sz="3000" b="1" dirty="0" err="1" smtClean="0">
                <a:solidFill>
                  <a:srgbClr val="FFFF00"/>
                </a:solidFill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trước</a:t>
            </a:r>
            <a:r>
              <a:rPr lang="en-US" sz="3000" b="1" dirty="0" smtClean="0">
                <a:solidFill>
                  <a:srgbClr val="FFFF00"/>
                </a:solidFill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lang="en-US" sz="3000" b="1" dirty="0" err="1" smtClean="0">
                <a:solidFill>
                  <a:srgbClr val="FFFF00"/>
                </a:solidFill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các</a:t>
            </a:r>
            <a:r>
              <a:rPr lang="en-US" sz="3000" b="1" dirty="0" smtClean="0">
                <a:solidFill>
                  <a:srgbClr val="FFFF00"/>
                </a:solidFill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lang="en-US" sz="3000" b="1" dirty="0" err="1" smtClean="0">
                <a:solidFill>
                  <a:srgbClr val="FFFF00"/>
                </a:solidFill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bài</a:t>
            </a:r>
            <a:r>
              <a:rPr lang="en-US" sz="3000" b="1" dirty="0" smtClean="0">
                <a:solidFill>
                  <a:srgbClr val="FFFF00"/>
                </a:solidFill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lang="en-US" sz="3000" b="1" dirty="0" err="1" smtClean="0">
                <a:solidFill>
                  <a:srgbClr val="FFFF00"/>
                </a:solidFill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của</a:t>
            </a:r>
            <a:r>
              <a:rPr lang="en-US" sz="3000" b="1" dirty="0" smtClean="0">
                <a:solidFill>
                  <a:srgbClr val="FFFF00"/>
                </a:solidFill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lang="en-US" sz="3000" b="1" dirty="0" err="1" smtClean="0">
                <a:solidFill>
                  <a:srgbClr val="FFFF00"/>
                </a:solidFill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tiết</a:t>
            </a:r>
            <a:r>
              <a:rPr lang="en-US" sz="3000" b="1" dirty="0" smtClean="0">
                <a:solidFill>
                  <a:srgbClr val="FFFF00"/>
                </a:solidFill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lang="en-US" sz="3000" b="1" dirty="0" err="1" smtClean="0">
                <a:solidFill>
                  <a:srgbClr val="FFFF00"/>
                </a:solidFill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sau</a:t>
            </a:r>
            <a:r>
              <a:rPr lang="en-US" sz="3000" b="1" dirty="0" smtClean="0">
                <a:solidFill>
                  <a:srgbClr val="FFFF00"/>
                </a:solidFill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.</a:t>
            </a:r>
            <a:endParaRPr lang="en-US" sz="3000" b="1" dirty="0">
              <a:solidFill>
                <a:srgbClr val="FFFF00"/>
              </a:solidFill>
              <a:latin typeface="Calibri" panose="020F0502020204030204" pitchFamily="34" charset="0"/>
              <a:ea typeface="字魂59号-创粗黑"/>
              <a:cs typeface="Calibri" panose="020F0502020204030204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75AE021-28FF-C2E6-1ADB-DF74FE6F3ADF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3065" b="82742" l="2906" r="21308">
                        <a14:foregroundMark x1="14528" y1="55645" x2="15254" y2="65000"/>
                        <a14:foregroundMark x1="15254" y1="65000" x2="15254" y2="65000"/>
                        <a14:foregroundMark x1="20460" y1="51774" x2="21065" y2="56935"/>
                        <a14:foregroundMark x1="21186" y1="66452" x2="21081" y2="69243"/>
                        <a14:foregroundMark x1="15981" y1="61774" x2="13923" y2="72581"/>
                        <a14:foregroundMark x1="14286" y1="62903" x2="14770" y2="67903"/>
                        <a14:foregroundMark x1="13196" y1="61129" x2="12833" y2="67742"/>
                        <a14:foregroundMark x1="18886" y1="65968" x2="18886" y2="65968"/>
                        <a14:foregroundMark x1="18886" y1="65968" x2="19613" y2="67903"/>
                        <a14:foregroundMark x1="10896" y1="63710" x2="8354" y2="60806"/>
                        <a14:foregroundMark x1="8717" y1="60161" x2="6174" y2="56452"/>
                        <a14:foregroundMark x1="20713" y1="69194" x2="20754" y2="69445"/>
                        <a14:foregroundMark x1="20581" y1="68387" x2="20713" y2="69194"/>
                        <a14:foregroundMark x1="14286" y1="43065" x2="16223" y2="43871"/>
                        <a14:backgroundMark x1="20339" y1="70968" x2="20460" y2="71935"/>
                        <a14:backgroundMark x1="20823" y1="71935" x2="21671" y2="72419"/>
                        <a14:backgroundMark x1="19855" y1="70000" x2="20460" y2="71613"/>
                        <a14:backgroundMark x1="20823" y1="69194" x2="20823" y2="691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1" t="38800" r="76271" b="12201"/>
          <a:stretch/>
        </p:blipFill>
        <p:spPr>
          <a:xfrm>
            <a:off x="-61401" y="1869583"/>
            <a:ext cx="2301614" cy="366165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1EC1D25-CCC2-BF7B-19A0-DE4AFE8260C4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2581" b="80484" l="77724" r="97579">
                        <a14:foregroundMark x1="86804" y1="42742" x2="84019" y2="42581"/>
                        <a14:foregroundMark x1="77966" y1="52258" x2="77966" y2="53710"/>
                        <a14:foregroundMark x1="83051" y1="61452" x2="84262" y2="66452"/>
                        <a14:foregroundMark x1="80872" y1="64839" x2="86199" y2="65645"/>
                        <a14:foregroundMark x1="85109" y1="63548" x2="88862" y2="61774"/>
                        <a14:foregroundMark x1="89709" y1="61935" x2="92252" y2="59677"/>
                        <a14:foregroundMark x1="83414" y1="78065" x2="83414" y2="80161"/>
                        <a14:foregroundMark x1="86804" y1="77903" x2="86683" y2="80484"/>
                        <a14:foregroundMark x1="94794" y1="54839" x2="94794" y2="54839"/>
                        <a14:foregroundMark x1="81114" y1="62903" x2="80024" y2="6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271" t="38800" b="15908"/>
          <a:stretch/>
        </p:blipFill>
        <p:spPr>
          <a:xfrm>
            <a:off x="7050094" y="2082761"/>
            <a:ext cx="2301614" cy="3297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416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</p:spPr>
      </p:pic>
    </p:spTree>
    <p:extLst>
      <p:ext uri="{BB962C8B-B14F-4D97-AF65-F5344CB8AC3E}">
        <p14:creationId xmlns:p14="http://schemas.microsoft.com/office/powerpoint/2010/main" val="22200135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456"/>
            <a:ext cx="9144000" cy="51749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38600" y="280035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80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674334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066" y="3680059"/>
            <a:ext cx="1640979" cy="1438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425559" y="194078"/>
            <a:ext cx="6444343" cy="600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723" tIns="40361" rIns="80723" bIns="4036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3371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Trò</a:t>
            </a:r>
            <a:r>
              <a:rPr lang="en-US" sz="3371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371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chơi</a:t>
            </a:r>
            <a:r>
              <a:rPr lang="en-US" sz="3371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 </a:t>
            </a:r>
            <a:r>
              <a:rPr lang="en-US" sz="3371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Vượt</a:t>
            </a:r>
            <a:r>
              <a:rPr lang="en-US" sz="3371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qua </a:t>
            </a:r>
            <a:r>
              <a:rPr lang="en-US" sz="3371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thử</a:t>
            </a:r>
            <a:r>
              <a:rPr lang="en-US" sz="3371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371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thách</a:t>
            </a:r>
            <a:r>
              <a:rPr lang="en-US" sz="3371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  <a:endParaRPr lang="en-US" sz="3371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6921477" y="3797161"/>
            <a:ext cx="653218" cy="851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300019" y="3865894"/>
            <a:ext cx="600738" cy="437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254005" y="-58482"/>
            <a:ext cx="776790" cy="928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73914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8"/>
          <p:cNvGrpSpPr/>
          <p:nvPr/>
        </p:nvGrpSpPr>
        <p:grpSpPr>
          <a:xfrm flipH="1">
            <a:off x="189033" y="285750"/>
            <a:ext cx="8033083" cy="4449303"/>
            <a:chOff x="685801" y="400050"/>
            <a:chExt cx="8033083" cy="4449303"/>
          </a:xfrm>
        </p:grpSpPr>
        <p:sp>
          <p:nvSpPr>
            <p:cNvPr id="10" name="Hình chữ nhật: Góc Tròn 1"/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-1" fmla="*/ 493295 w 7928810"/>
                <a:gd name="connsiteY0-2" fmla="*/ 1526019 h 4030579"/>
                <a:gd name="connsiteX1-3" fmla="*/ 671777 w 7928810"/>
                <a:gd name="connsiteY1-4" fmla="*/ 0 h 4030579"/>
                <a:gd name="connsiteX2-5" fmla="*/ 7257033 w 7928810"/>
                <a:gd name="connsiteY2-6" fmla="*/ 0 h 4030579"/>
                <a:gd name="connsiteX3-7" fmla="*/ 7928810 w 7928810"/>
                <a:gd name="connsiteY3-8" fmla="*/ 671777 h 4030579"/>
                <a:gd name="connsiteX4-9" fmla="*/ 7928810 w 7928810"/>
                <a:gd name="connsiteY4-10" fmla="*/ 3358802 h 4030579"/>
                <a:gd name="connsiteX5-11" fmla="*/ 7257033 w 7928810"/>
                <a:gd name="connsiteY5-12" fmla="*/ 4030579 h 4030579"/>
                <a:gd name="connsiteX6-13" fmla="*/ 671777 w 7928810"/>
                <a:gd name="connsiteY6-14" fmla="*/ 4030579 h 4030579"/>
                <a:gd name="connsiteX7-15" fmla="*/ 0 w 7928810"/>
                <a:gd name="connsiteY7-16" fmla="*/ 3358802 h 4030579"/>
                <a:gd name="connsiteX8-17" fmla="*/ 493295 w 7928810"/>
                <a:gd name="connsiteY8-18" fmla="*/ 1526019 h 4030579"/>
                <a:gd name="connsiteX0-19" fmla="*/ 493295 w 7928810"/>
                <a:gd name="connsiteY0-20" fmla="*/ 1838840 h 4343400"/>
                <a:gd name="connsiteX1-21" fmla="*/ 647714 w 7928810"/>
                <a:gd name="connsiteY1-22" fmla="*/ 0 h 4343400"/>
                <a:gd name="connsiteX2-23" fmla="*/ 7257033 w 7928810"/>
                <a:gd name="connsiteY2-24" fmla="*/ 312821 h 4343400"/>
                <a:gd name="connsiteX3-25" fmla="*/ 7928810 w 7928810"/>
                <a:gd name="connsiteY3-26" fmla="*/ 984598 h 4343400"/>
                <a:gd name="connsiteX4-27" fmla="*/ 7928810 w 7928810"/>
                <a:gd name="connsiteY4-28" fmla="*/ 3671623 h 4343400"/>
                <a:gd name="connsiteX5-29" fmla="*/ 7257033 w 7928810"/>
                <a:gd name="connsiteY5-30" fmla="*/ 4343400 h 4343400"/>
                <a:gd name="connsiteX6-31" fmla="*/ 671777 w 7928810"/>
                <a:gd name="connsiteY6-32" fmla="*/ 4343400 h 4343400"/>
                <a:gd name="connsiteX7-33" fmla="*/ 0 w 7928810"/>
                <a:gd name="connsiteY7-34" fmla="*/ 3671623 h 4343400"/>
                <a:gd name="connsiteX8-35" fmla="*/ 493295 w 7928810"/>
                <a:gd name="connsiteY8-36" fmla="*/ 1838840 h 4343400"/>
                <a:gd name="connsiteX0-37" fmla="*/ 493295 w 7928810"/>
                <a:gd name="connsiteY0-38" fmla="*/ 1838840 h 4343400"/>
                <a:gd name="connsiteX1-39" fmla="*/ 647714 w 7928810"/>
                <a:gd name="connsiteY1-40" fmla="*/ 0 h 4343400"/>
                <a:gd name="connsiteX2-41" fmla="*/ 7160781 w 7928810"/>
                <a:gd name="connsiteY2-42" fmla="*/ 0 h 4343400"/>
                <a:gd name="connsiteX3-43" fmla="*/ 7928810 w 7928810"/>
                <a:gd name="connsiteY3-44" fmla="*/ 984598 h 4343400"/>
                <a:gd name="connsiteX4-45" fmla="*/ 7928810 w 7928810"/>
                <a:gd name="connsiteY4-46" fmla="*/ 3671623 h 4343400"/>
                <a:gd name="connsiteX5-47" fmla="*/ 7257033 w 7928810"/>
                <a:gd name="connsiteY5-48" fmla="*/ 4343400 h 4343400"/>
                <a:gd name="connsiteX6-49" fmla="*/ 671777 w 7928810"/>
                <a:gd name="connsiteY6-50" fmla="*/ 4343400 h 4343400"/>
                <a:gd name="connsiteX7-51" fmla="*/ 0 w 7928810"/>
                <a:gd name="connsiteY7-52" fmla="*/ 3671623 h 4343400"/>
                <a:gd name="connsiteX8-53" fmla="*/ 493295 w 7928810"/>
                <a:gd name="connsiteY8-54" fmla="*/ 1838840 h 43434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</a:pPr>
              <a:endParaRPr lang="en-US" sz="1399" kern="0">
                <a:solidFill>
                  <a:srgbClr val="FFFFFF"/>
                </a:solidFill>
                <a:latin typeface="Calibri" panose="020F0502020204030204"/>
                <a:sym typeface="Arial" panose="020B0604020202020204"/>
              </a:endParaRPr>
            </a:p>
          </p:txBody>
        </p:sp>
        <p:sp>
          <p:nvSpPr>
            <p:cNvPr id="11" name="Hình chữ nhật: Góc Tròn 1"/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</a:pPr>
              <a:endParaRPr lang="en-US" sz="1399" kern="0">
                <a:solidFill>
                  <a:srgbClr val="FFFFFF"/>
                </a:solidFill>
                <a:latin typeface="Calibri" panose="020F0502020204030204"/>
                <a:sym typeface="Arial" panose="020B0604020202020204"/>
              </a:endParaRPr>
            </a:p>
          </p:txBody>
        </p:sp>
      </p:grpSp>
      <p:pic>
        <p:nvPicPr>
          <p:cNvPr id="4" name="Hình ảnh 3" descr="Ảnh có chứa văn bản, đồ chơi, đồ họa véc-tơ, danh thiếp&#10;&#10;Mô tả được tạo tự độ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5449" y="2152707"/>
            <a:ext cx="3211300" cy="2842394"/>
          </a:xfrm>
          <a:prstGeom prst="rect">
            <a:avLst/>
          </a:prstGeom>
        </p:spPr>
      </p:pic>
      <p:grpSp>
        <p:nvGrpSpPr>
          <p:cNvPr id="14" name="Group 2"/>
          <p:cNvGrpSpPr/>
          <p:nvPr/>
        </p:nvGrpSpPr>
        <p:grpSpPr>
          <a:xfrm>
            <a:off x="1009691" y="454013"/>
            <a:ext cx="3676452" cy="1708301"/>
            <a:chOff x="7962634" y="4022549"/>
            <a:chExt cx="3304011" cy="1850571"/>
          </a:xfrm>
        </p:grpSpPr>
        <p:pic>
          <p:nvPicPr>
            <p:cNvPr id="15" name="Picture 5" descr="Shape, rectangle&#10;&#10;Description automatically generated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2634" y="4022549"/>
              <a:ext cx="3304011" cy="1850571"/>
            </a:xfrm>
            <a:prstGeom prst="rect">
              <a:avLst/>
            </a:prstGeom>
          </p:spPr>
        </p:pic>
        <p:sp>
          <p:nvSpPr>
            <p:cNvPr id="16" name="TextBox 7"/>
            <p:cNvSpPr txBox="1"/>
            <p:nvPr/>
          </p:nvSpPr>
          <p:spPr>
            <a:xfrm>
              <a:off x="8141798" y="4386187"/>
              <a:ext cx="2945684" cy="8501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endParaRPr lang="en-US" sz="4500" dirty="0">
                <a:solidFill>
                  <a:srgbClr val="FFFFFF"/>
                </a:solidFill>
                <a:latin typeface="Calibri" panose="020F050202020403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1696095" y="1074588"/>
            <a:ext cx="180910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1227" y="2704360"/>
            <a:ext cx="231979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12345 x 3  = ?</a:t>
            </a:r>
            <a:endParaRPr lang="en-US" sz="2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22958" y="2704360"/>
            <a:ext cx="223571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 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 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?</a:t>
            </a:r>
            <a:endParaRPr lang="en-US" sz="2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0933" y="3883422"/>
            <a:ext cx="223571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214 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 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?</a:t>
            </a:r>
            <a:endParaRPr lang="en-US" sz="2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657601" y="3883421"/>
            <a:ext cx="264133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3214 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 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?</a:t>
            </a:r>
            <a:endParaRPr lang="en-US" sz="2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360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57095" y="954839"/>
            <a:ext cx="1766018" cy="2696506"/>
            <a:chOff x="111884" y="1341945"/>
            <a:chExt cx="2354690" cy="3595341"/>
          </a:xfrm>
        </p:grpSpPr>
        <p:pic>
          <p:nvPicPr>
            <p:cNvPr id="7" name="그림 7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297760" y="1751589"/>
              <a:ext cx="3173977" cy="2354690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244975" y="4120041"/>
              <a:ext cx="2113737" cy="81724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prstDash val="solid"/>
            </a:ln>
          </p:spPr>
          <p:txBody>
            <a:bodyPr wrap="square" rtlCol="0" anchor="ctr" anchorCtr="0">
              <a:spAutoFit/>
            </a:bodyPr>
            <a:lstStyle/>
            <a:p>
              <a:pPr algn="ctr" defTabSz="685800" latinLnBrk="1">
                <a:defRPr/>
              </a:pPr>
              <a:r>
                <a:rPr lang="en-US" altLang="ko-KR" sz="3000" b="1" dirty="0" smtClean="0">
                  <a:ln w="3175">
                    <a:solidFill>
                      <a:prstClr val="black"/>
                    </a:solidFill>
                  </a:ln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HĐ:</a:t>
              </a:r>
              <a:endParaRPr lang="ko-KR" altLang="en-US" sz="3000" b="1" dirty="0">
                <a:ln w="3175">
                  <a:solidFill>
                    <a:prstClr val="black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 rot="275755" flipH="1">
            <a:off x="8056424" y="1262542"/>
            <a:ext cx="1279813" cy="1158666"/>
            <a:chOff x="4341484" y="4722902"/>
            <a:chExt cx="1549225" cy="1260544"/>
          </a:xfrm>
        </p:grpSpPr>
        <p:pic>
          <p:nvPicPr>
            <p:cNvPr id="12" name="그림 6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193743" flipH="1">
              <a:off x="4483930" y="4580456"/>
              <a:ext cx="1260544" cy="1545436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 rot="20593743" flipH="1">
              <a:off x="4684245" y="5025416"/>
              <a:ext cx="1206464" cy="552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 latinLnBrk="1">
                <a:defRPr/>
              </a:pPr>
              <a:r>
                <a:rPr lang="en-US" sz="2700" b="1" dirty="0" err="1">
                  <a:ln>
                    <a:solidFill>
                      <a:prstClr val="black"/>
                    </a:solidFill>
                  </a:ln>
                  <a:solidFill>
                    <a:srgbClr val="7030A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Tiết</a:t>
              </a:r>
              <a:r>
                <a:rPr lang="en-US" sz="2700" b="1" dirty="0">
                  <a:ln>
                    <a:solidFill>
                      <a:prstClr val="black"/>
                    </a:solidFill>
                  </a:ln>
                  <a:solidFill>
                    <a:srgbClr val="7030A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</p:txBody>
        </p:sp>
      </p:grpSp>
      <p:pic>
        <p:nvPicPr>
          <p:cNvPr id="2050" name="Picture 2" descr="Multiplication Sign Png Background Image - Multiplication Clipart Black And  White, Transparent Png - 666x567 PNG - DLF.P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946" b="9582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70695" y="553913"/>
            <a:ext cx="1159007" cy="87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ivision Symbol clipart - Number, Sign, Yellow, transparent clip art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5758" b="100000" l="38222" r="69889">
                        <a14:foregroundMark x1="52778" y1="62121" x2="57333" y2="72424"/>
                        <a14:foregroundMark x1="50889" y1="88485" x2="57444" y2="97424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452" t="57948" r="26869" b="-8286"/>
          <a:stretch>
            <a:fillRect/>
          </a:stretch>
        </p:blipFill>
        <p:spPr bwMode="auto">
          <a:xfrm rot="561589">
            <a:off x="5541308" y="3108424"/>
            <a:ext cx="1106960" cy="1084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그림 6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771"/>
          <a:stretch>
            <a:fillRect/>
          </a:stretch>
        </p:blipFill>
        <p:spPr>
          <a:xfrm flipH="1">
            <a:off x="2487170" y="3884542"/>
            <a:ext cx="2310329" cy="1258958"/>
          </a:xfrm>
          <a:prstGeom prst="rect">
            <a:avLst/>
          </a:prstGeom>
        </p:spPr>
      </p:pic>
      <p:sp>
        <p:nvSpPr>
          <p:cNvPr id="11" name="Hộp Văn bản 12"/>
          <p:cNvSpPr txBox="1"/>
          <p:nvPr/>
        </p:nvSpPr>
        <p:spPr>
          <a:xfrm>
            <a:off x="1504511" y="2104332"/>
            <a:ext cx="680644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</a:pPr>
            <a:r>
              <a:rPr lang="en-US" sz="4500" b="1" kern="0" dirty="0" err="1">
                <a:ln w="22225">
                  <a:solidFill>
                    <a:srgbClr val="964618"/>
                  </a:solidFill>
                  <a:prstDash val="solid"/>
                </a:ln>
                <a:solidFill>
                  <a:srgbClr val="964618">
                    <a:lumMod val="40000"/>
                    <a:lumOff val="60000"/>
                  </a:srgbClr>
                </a:solidFill>
                <a:latin typeface="SVN-Poky's"/>
                <a:cs typeface="Arial" panose="020B0604020202020204"/>
                <a:sym typeface="Arial" panose="020B0604020202020204"/>
              </a:rPr>
              <a:t>Luyện</a:t>
            </a:r>
            <a:r>
              <a:rPr lang="en-US" sz="4500" b="1" kern="0" dirty="0">
                <a:ln w="22225">
                  <a:solidFill>
                    <a:srgbClr val="964618"/>
                  </a:solidFill>
                  <a:prstDash val="solid"/>
                </a:ln>
                <a:solidFill>
                  <a:srgbClr val="964618">
                    <a:lumMod val="40000"/>
                    <a:lumOff val="60000"/>
                  </a:srgbClr>
                </a:solidFill>
                <a:latin typeface="SVN-Poky's"/>
                <a:cs typeface="Arial" panose="020B0604020202020204"/>
                <a:sym typeface="Arial" panose="020B0604020202020204"/>
              </a:rPr>
              <a:t> </a:t>
            </a:r>
            <a:r>
              <a:rPr lang="en-US" sz="4500" b="1" kern="0" dirty="0" err="1" smtClean="0">
                <a:ln w="22225">
                  <a:solidFill>
                    <a:srgbClr val="964618"/>
                  </a:solidFill>
                  <a:prstDash val="solid"/>
                </a:ln>
                <a:solidFill>
                  <a:srgbClr val="964618">
                    <a:lumMod val="40000"/>
                    <a:lumOff val="60000"/>
                  </a:srgbClr>
                </a:solidFill>
                <a:latin typeface="SVN-Poky's"/>
                <a:cs typeface="Arial" panose="020B0604020202020204"/>
                <a:sym typeface="Arial" panose="020B0604020202020204"/>
              </a:rPr>
              <a:t>tập</a:t>
            </a:r>
            <a:r>
              <a:rPr lang="en-US" sz="4500" b="1" kern="0" dirty="0" smtClean="0">
                <a:ln w="22225">
                  <a:solidFill>
                    <a:srgbClr val="964618"/>
                  </a:solidFill>
                  <a:prstDash val="solid"/>
                </a:ln>
                <a:solidFill>
                  <a:srgbClr val="964618">
                    <a:lumMod val="40000"/>
                    <a:lumOff val="60000"/>
                  </a:srgbClr>
                </a:solidFill>
                <a:latin typeface="SVN-Poky's"/>
                <a:cs typeface="Arial" panose="020B0604020202020204"/>
                <a:sym typeface="Arial" panose="020B0604020202020204"/>
              </a:rPr>
              <a:t>, </a:t>
            </a:r>
            <a:r>
              <a:rPr lang="en-US" sz="4500" b="1" kern="0" dirty="0" err="1" smtClean="0">
                <a:ln w="22225">
                  <a:solidFill>
                    <a:srgbClr val="964618"/>
                  </a:solidFill>
                  <a:prstDash val="solid"/>
                </a:ln>
                <a:solidFill>
                  <a:srgbClr val="964618">
                    <a:lumMod val="40000"/>
                    <a:lumOff val="60000"/>
                  </a:srgbClr>
                </a:solidFill>
                <a:latin typeface="SVN-Poky's"/>
                <a:cs typeface="Arial" panose="020B0604020202020204"/>
                <a:sym typeface="Arial" panose="020B0604020202020204"/>
              </a:rPr>
              <a:t>thực</a:t>
            </a:r>
            <a:r>
              <a:rPr lang="en-US" sz="4500" b="1" kern="0" dirty="0" smtClean="0">
                <a:ln w="22225">
                  <a:solidFill>
                    <a:srgbClr val="964618"/>
                  </a:solidFill>
                  <a:prstDash val="solid"/>
                </a:ln>
                <a:solidFill>
                  <a:srgbClr val="964618">
                    <a:lumMod val="40000"/>
                    <a:lumOff val="60000"/>
                  </a:srgbClr>
                </a:solidFill>
                <a:latin typeface="SVN-Poky's"/>
                <a:cs typeface="Arial" panose="020B0604020202020204"/>
                <a:sym typeface="Arial" panose="020B0604020202020204"/>
              </a:rPr>
              <a:t> </a:t>
            </a:r>
            <a:r>
              <a:rPr lang="en-US" sz="4500" b="1" kern="0" dirty="0" err="1" smtClean="0">
                <a:ln w="22225">
                  <a:solidFill>
                    <a:srgbClr val="964618"/>
                  </a:solidFill>
                  <a:prstDash val="solid"/>
                </a:ln>
                <a:solidFill>
                  <a:srgbClr val="964618">
                    <a:lumMod val="40000"/>
                    <a:lumOff val="60000"/>
                  </a:srgbClr>
                </a:solidFill>
                <a:latin typeface="SVN-Poky's"/>
                <a:cs typeface="Arial" panose="020B0604020202020204"/>
                <a:sym typeface="Arial" panose="020B0604020202020204"/>
              </a:rPr>
              <a:t>hành</a:t>
            </a:r>
            <a:endParaRPr lang="en-US" sz="4500" b="1" kern="0" dirty="0">
              <a:ln w="22225">
                <a:solidFill>
                  <a:srgbClr val="964618"/>
                </a:solidFill>
                <a:prstDash val="solid"/>
              </a:ln>
              <a:solidFill>
                <a:srgbClr val="964618">
                  <a:lumMod val="40000"/>
                  <a:lumOff val="60000"/>
                </a:srgbClr>
              </a:solidFill>
              <a:latin typeface="SVN-Poky's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802326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1" t="2896" r="10673"/>
          <a:stretch/>
        </p:blipFill>
        <p:spPr>
          <a:xfrm>
            <a:off x="22860" y="-34290"/>
            <a:ext cx="7010400" cy="3672840"/>
          </a:xfrm>
          <a:prstGeom prst="rect">
            <a:avLst/>
          </a:prstGeom>
        </p:spPr>
      </p:pic>
      <p:sp>
        <p:nvSpPr>
          <p:cNvPr id="6" name="Hộp Văn bản 12"/>
          <p:cNvSpPr txBox="1"/>
          <p:nvPr/>
        </p:nvSpPr>
        <p:spPr>
          <a:xfrm>
            <a:off x="1269406" y="209550"/>
            <a:ext cx="59568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</a:pPr>
            <a:r>
              <a:rPr lang="en-US" sz="3600" b="1" kern="0" dirty="0" smtClean="0">
                <a:ln w="22225">
                  <a:solidFill>
                    <a:srgbClr val="964618"/>
                  </a:solidFill>
                  <a:prstDash val="solid"/>
                </a:ln>
                <a:solidFill>
                  <a:srgbClr val="964618">
                    <a:lumMod val="40000"/>
                    <a:lumOff val="60000"/>
                  </a:srgbClr>
                </a:solidFill>
                <a:latin typeface="SVN-Poky's"/>
                <a:cs typeface="Arial" panose="020B0604020202020204"/>
                <a:sym typeface="Arial" panose="020B0604020202020204"/>
              </a:rPr>
              <a:t>HS </a:t>
            </a:r>
            <a:r>
              <a:rPr lang="en-US" sz="3600" b="1" kern="0" dirty="0" err="1" smtClean="0">
                <a:ln w="22225">
                  <a:solidFill>
                    <a:srgbClr val="964618"/>
                  </a:solidFill>
                  <a:prstDash val="solid"/>
                </a:ln>
                <a:solidFill>
                  <a:srgbClr val="964618">
                    <a:lumMod val="40000"/>
                    <a:lumOff val="60000"/>
                  </a:srgbClr>
                </a:solidFill>
                <a:latin typeface="SVN-Poky's"/>
                <a:cs typeface="Arial" panose="020B0604020202020204"/>
                <a:sym typeface="Arial" panose="020B0604020202020204"/>
              </a:rPr>
              <a:t>làm</a:t>
            </a:r>
            <a:r>
              <a:rPr lang="en-US" sz="3600" b="1" kern="0" dirty="0" smtClean="0">
                <a:ln w="22225">
                  <a:solidFill>
                    <a:srgbClr val="964618"/>
                  </a:solidFill>
                  <a:prstDash val="solid"/>
                </a:ln>
                <a:solidFill>
                  <a:srgbClr val="964618">
                    <a:lumMod val="40000"/>
                    <a:lumOff val="60000"/>
                  </a:srgbClr>
                </a:solidFill>
                <a:latin typeface="SVN-Poky's"/>
                <a:cs typeface="Arial" panose="020B0604020202020204"/>
                <a:sym typeface="Arial" panose="020B0604020202020204"/>
              </a:rPr>
              <a:t> </a:t>
            </a:r>
            <a:r>
              <a:rPr lang="en-US" sz="3600" b="1" kern="0" dirty="0" err="1" smtClean="0">
                <a:ln w="22225">
                  <a:solidFill>
                    <a:srgbClr val="964618"/>
                  </a:solidFill>
                  <a:prstDash val="solid"/>
                </a:ln>
                <a:solidFill>
                  <a:srgbClr val="964618">
                    <a:lumMod val="40000"/>
                    <a:lumOff val="60000"/>
                  </a:srgbClr>
                </a:solidFill>
                <a:latin typeface="SVN-Poky's"/>
                <a:cs typeface="Arial" panose="020B0604020202020204"/>
                <a:sym typeface="Arial" panose="020B0604020202020204"/>
              </a:rPr>
              <a:t>việc</a:t>
            </a:r>
            <a:r>
              <a:rPr lang="en-US" sz="3600" b="1" kern="0" dirty="0" smtClean="0">
                <a:ln w="22225">
                  <a:solidFill>
                    <a:srgbClr val="964618"/>
                  </a:solidFill>
                  <a:prstDash val="solid"/>
                </a:ln>
                <a:solidFill>
                  <a:srgbClr val="964618">
                    <a:lumMod val="40000"/>
                    <a:lumOff val="60000"/>
                  </a:srgbClr>
                </a:solidFill>
                <a:latin typeface="SVN-Poky's"/>
                <a:cs typeface="Arial" panose="020B0604020202020204"/>
                <a:sym typeface="Arial" panose="020B0604020202020204"/>
              </a:rPr>
              <a:t> </a:t>
            </a:r>
            <a:r>
              <a:rPr lang="en-US" sz="3600" b="1" kern="0" dirty="0" err="1" smtClean="0">
                <a:ln w="22225">
                  <a:solidFill>
                    <a:srgbClr val="964618"/>
                  </a:solidFill>
                  <a:prstDash val="solid"/>
                </a:ln>
                <a:solidFill>
                  <a:srgbClr val="964618">
                    <a:lumMod val="40000"/>
                    <a:lumOff val="60000"/>
                  </a:srgbClr>
                </a:solidFill>
                <a:latin typeface="SVN-Poky's"/>
                <a:cs typeface="Arial" panose="020B0604020202020204"/>
                <a:sym typeface="Arial" panose="020B0604020202020204"/>
              </a:rPr>
              <a:t>cá</a:t>
            </a:r>
            <a:r>
              <a:rPr lang="en-US" sz="3600" b="1" kern="0" dirty="0" smtClean="0">
                <a:ln w="22225">
                  <a:solidFill>
                    <a:srgbClr val="964618"/>
                  </a:solidFill>
                  <a:prstDash val="solid"/>
                </a:ln>
                <a:solidFill>
                  <a:srgbClr val="964618">
                    <a:lumMod val="40000"/>
                    <a:lumOff val="60000"/>
                  </a:srgbClr>
                </a:solidFill>
                <a:latin typeface="SVN-Poky's"/>
                <a:cs typeface="Arial" panose="020B0604020202020204"/>
                <a:sym typeface="Arial" panose="020B0604020202020204"/>
              </a:rPr>
              <a:t> </a:t>
            </a:r>
            <a:r>
              <a:rPr lang="en-US" sz="3600" b="1" kern="0" dirty="0" err="1" smtClean="0">
                <a:ln w="22225">
                  <a:solidFill>
                    <a:srgbClr val="964618"/>
                  </a:solidFill>
                  <a:prstDash val="solid"/>
                </a:ln>
                <a:solidFill>
                  <a:srgbClr val="964618">
                    <a:lumMod val="40000"/>
                    <a:lumOff val="60000"/>
                  </a:srgbClr>
                </a:solidFill>
                <a:latin typeface="SVN-Poky's"/>
                <a:cs typeface="Arial" panose="020B0604020202020204"/>
                <a:sym typeface="Arial" panose="020B0604020202020204"/>
              </a:rPr>
              <a:t>nhân</a:t>
            </a:r>
            <a:r>
              <a:rPr lang="en-US" sz="3600" b="1" kern="0" dirty="0" smtClean="0">
                <a:ln w="22225">
                  <a:solidFill>
                    <a:srgbClr val="964618"/>
                  </a:solidFill>
                  <a:prstDash val="solid"/>
                </a:ln>
                <a:solidFill>
                  <a:srgbClr val="964618">
                    <a:lumMod val="40000"/>
                    <a:lumOff val="60000"/>
                  </a:srgbClr>
                </a:solidFill>
                <a:latin typeface="SVN-Poky's"/>
                <a:cs typeface="Arial" panose="020B0604020202020204"/>
                <a:sym typeface="Arial" panose="020B0604020202020204"/>
              </a:rPr>
              <a:t> - PHT</a:t>
            </a:r>
            <a:endParaRPr lang="en-US" sz="3600" b="1" kern="0" dirty="0">
              <a:ln w="22225">
                <a:solidFill>
                  <a:srgbClr val="964618"/>
                </a:solidFill>
                <a:prstDash val="solid"/>
              </a:ln>
              <a:solidFill>
                <a:srgbClr val="964618">
                  <a:lumMod val="40000"/>
                  <a:lumOff val="60000"/>
                </a:srgbClr>
              </a:solidFill>
              <a:latin typeface="SVN-Poky's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2738242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75596" cy="52006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794" y="1123950"/>
            <a:ext cx="7861605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16762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" t="17970" r="2791" b="-672"/>
          <a:stretch/>
        </p:blipFill>
        <p:spPr>
          <a:xfrm>
            <a:off x="-108187" y="0"/>
            <a:ext cx="9252187" cy="52387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6" r="11444"/>
          <a:stretch/>
        </p:blipFill>
        <p:spPr>
          <a:xfrm>
            <a:off x="0" y="1352550"/>
            <a:ext cx="75438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26169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5" y="-35414"/>
            <a:ext cx="9143999" cy="517891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21" y="837869"/>
            <a:ext cx="654729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621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173</Words>
  <PresentationFormat>On-screen Show (16:9)</PresentationFormat>
  <Paragraphs>27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맑은 고딕</vt:lpstr>
      <vt:lpstr>Arial</vt:lpstr>
      <vt:lpstr>Calibri</vt:lpstr>
      <vt:lpstr>Rammetto One</vt:lpstr>
      <vt:lpstr>SVN-Poky's</vt:lpstr>
      <vt:lpstr>Times New Roman</vt:lpstr>
      <vt:lpstr>字魂59号-创粗黑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2023-08-30T15:45:32Z</dcterms:created>
  <dcterms:modified xsi:type="dcterms:W3CDTF">2023-09-03T05:42:09Z</dcterms:modified>
</cp:coreProperties>
</file>