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6" r:id="rId2"/>
  </p:sldIdLst>
  <p:sldSz cx="16276638" cy="9144000"/>
  <p:notesSz cx="6858000" cy="9144000"/>
  <p:defaultTextStyle>
    <a:defPPr>
      <a:defRPr lang="en-US"/>
    </a:defPPr>
    <a:lvl1pPr marL="0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88DFE8"/>
    <a:srgbClr val="FFCC29"/>
    <a:srgbClr val="FFDB69"/>
    <a:srgbClr val="FEF4EC"/>
    <a:srgbClr val="F68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63" y="-72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79AE0-E343-4431-9E77-3AB2AF9D83DA}" type="datetimeFigureOut">
              <a:rPr lang="en-US" smtClean="0"/>
              <a:t>28/7/2022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46B89-F200-43AA-B36B-6A2EF4B5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5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8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6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8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1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7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7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007037" y="488951"/>
            <a:ext cx="6516307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9640" y="488951"/>
            <a:ext cx="19286120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4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18"/>
            <a:ext cx="13835142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626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252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878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50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3131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575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838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100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3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640" y="2844800"/>
            <a:ext cx="12899800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0717" y="2844800"/>
            <a:ext cx="12902627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7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7"/>
            <a:ext cx="9099093" cy="7804151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7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7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0"/>
            <a:ext cx="9765983" cy="75565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100"/>
            </a:lvl1pPr>
            <a:lvl2pPr marL="726262" indent="0">
              <a:buNone/>
              <a:defRPr sz="4400"/>
            </a:lvl2pPr>
            <a:lvl3pPr marL="1452524" indent="0">
              <a:buNone/>
              <a:defRPr sz="3800"/>
            </a:lvl3pPr>
            <a:lvl4pPr marL="2178787" indent="0">
              <a:buNone/>
              <a:defRPr sz="3200"/>
            </a:lvl4pPr>
            <a:lvl5pPr marL="2905049" indent="0">
              <a:buNone/>
              <a:defRPr sz="3200"/>
            </a:lvl5pPr>
            <a:lvl6pPr marL="3631311" indent="0">
              <a:buNone/>
              <a:defRPr sz="3200"/>
            </a:lvl6pPr>
            <a:lvl7pPr marL="4357573" indent="0">
              <a:buNone/>
              <a:defRPr sz="3200"/>
            </a:lvl7pPr>
            <a:lvl8pPr marL="5083835" indent="0">
              <a:buNone/>
              <a:defRPr sz="3200"/>
            </a:lvl8pPr>
            <a:lvl9pPr marL="5810098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1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8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  <a:prstGeom prst="rect">
            <a:avLst/>
          </a:prstGeom>
        </p:spPr>
        <p:txBody>
          <a:bodyPr vert="horz" lIns="145252" tIns="72626" rIns="145252" bIns="7262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133601"/>
            <a:ext cx="14648974" cy="6034617"/>
          </a:xfrm>
          <a:prstGeom prst="rect">
            <a:avLst/>
          </a:prstGeom>
        </p:spPr>
        <p:txBody>
          <a:bodyPr vert="horz" lIns="145252" tIns="72626" rIns="145252" bIns="7262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832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3276-3901-471F-8285-C92A8E75787C}" type="datetimeFigureOut">
              <a:rPr lang="en-US" smtClean="0"/>
              <a:t>28/7/2022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61185" y="8475134"/>
            <a:ext cx="5154269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4924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9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2524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697" indent="-544697" algn="l" defTabSz="1452524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0176" indent="-453914" algn="l" defTabSz="1452524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5656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1918" indent="-363131" algn="l" defTabSz="1452524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8180" indent="-363131" algn="l" defTabSz="1452524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4442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20704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6967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73229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6262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2524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8787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5049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311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7573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3835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10098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5166519" y="152400"/>
            <a:ext cx="5492209" cy="930735"/>
            <a:chOff x="5026168" y="172432"/>
            <a:chExt cx="5399539" cy="930735"/>
          </a:xfrm>
        </p:grpSpPr>
        <p:grpSp>
          <p:nvGrpSpPr>
            <p:cNvPr id="10" name="Group 9"/>
            <p:cNvGrpSpPr/>
            <p:nvPr/>
          </p:nvGrpSpPr>
          <p:grpSpPr>
            <a:xfrm>
              <a:off x="5026168" y="172432"/>
              <a:ext cx="5399539" cy="930735"/>
              <a:chOff x="5026168" y="172432"/>
              <a:chExt cx="5399539" cy="930735"/>
            </a:xfrm>
          </p:grpSpPr>
          <p:sp>
            <p:nvSpPr>
              <p:cNvPr id="12" name="TextBox 4"/>
              <p:cNvSpPr txBox="1"/>
              <p:nvPr/>
            </p:nvSpPr>
            <p:spPr>
              <a:xfrm>
                <a:off x="502616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 marL="0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26262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452524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2178787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905049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3631311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4357573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5083835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5810098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8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28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" name="TextBox 5"/>
              <p:cNvSpPr txBox="1"/>
              <p:nvPr/>
            </p:nvSpPr>
            <p:spPr>
              <a:xfrm>
                <a:off x="6718466" y="641502"/>
                <a:ext cx="205536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 marL="0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26262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452524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2178787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905049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3631311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4357573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5083835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5810098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4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CÔNG NGHỆ</a:t>
                </a:r>
                <a:endParaRPr lang="en-US" sz="24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1" name="Straight Connector 10"/>
            <p:cNvCxnSpPr/>
            <p:nvPr/>
          </p:nvCxnSpPr>
          <p:spPr>
            <a:xfrm>
              <a:off x="6830837" y="1051559"/>
              <a:ext cx="1834387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3032919" y="1811754"/>
            <a:ext cx="8303876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Biển báo giao thông này có nghĩa là gì?</a:t>
            </a:r>
            <a:endParaRPr lang="en-US" sz="3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31" t="57985" r="64612" b="32002"/>
          <a:stretch/>
        </p:blipFill>
        <p:spPr bwMode="auto">
          <a:xfrm>
            <a:off x="6165668" y="2819400"/>
            <a:ext cx="3346631" cy="345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6309519" y="6579885"/>
            <a:ext cx="298190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Đường cấm</a:t>
            </a:r>
            <a:endParaRPr lang="en-US" sz="44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01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949</TotalTime>
  <Words>22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153</cp:revision>
  <dcterms:created xsi:type="dcterms:W3CDTF">2022-07-10T01:37:20Z</dcterms:created>
  <dcterms:modified xsi:type="dcterms:W3CDTF">2022-07-28T01:02:13Z</dcterms:modified>
</cp:coreProperties>
</file>