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7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C7C00-CC1C-4196-A429-6AE5200005C5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.xml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slide" Target="slide6.xml"/><Relationship Id="rId25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slide" Target="slide8.xml"/><Relationship Id="rId24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slide" Target="slide5.xml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111391"/>
            <a:ext cx="7555867" cy="495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0630" y="5047418"/>
            <a:ext cx="8824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lúc khai thác than dưới lòng đất, hầm mỏ chẳng may bị sập và che mất lối ra.</a:t>
            </a:r>
          </a:p>
          <a:p>
            <a:pPr algn="ctr"/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những người thợ mỏ tìm được đường ra bằng cách trả lời đúng các câu hỏi.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5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753100" y="39624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85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68701" y="1032522"/>
            <a:ext cx="2996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95000"/>
                    <a:lumOff val="5000"/>
                  </a:scheme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 smtClean="0">
                <a:solidFill>
                  <a:schemeClr val="tx1">
                    <a:lumMod val="95000"/>
                    <a:lumOff val="5000"/>
                  </a:schemeClr>
                </a:solidFill>
                <a:latin typeface="UTM Rockwell" panose="02040603050506020204" pitchFamily="18" charset="0"/>
              </a:rPr>
              <a:t>THỢ MỎ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UTM Rockwell" panose="02040603050506020204" pitchFamily="18" charset="0"/>
            </a:endParaRPr>
          </a:p>
        </p:txBody>
      </p:sp>
      <p:pic>
        <p:nvPicPr>
          <p:cNvPr id="40" name="Picture 11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43" y="604558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25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8554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65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26" y="5809293"/>
            <a:ext cx="872910" cy="1061381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37" y="5811894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88" y="5817601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40" y="5769605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56" y="5755285"/>
            <a:ext cx="920235" cy="1094057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01" y="5972196"/>
            <a:ext cx="790725" cy="667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45" y="2603572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76" y="1307364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19" y="1432026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13" y="4244780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99" y="1865240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80" y="4315861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857829" y="1161143"/>
            <a:ext cx="3062514" cy="1799771"/>
          </a:xfrm>
          <a:prstGeom prst="wedgeEllipseCallou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00FF"/>
                </a:solidFill>
              </a:rPr>
              <a:t>Cảm ơn các bạn đã giúp chúng tôi!</a:t>
            </a:r>
            <a:endParaRPr lang="en-US" sz="3200">
              <a:solidFill>
                <a:srgbClr val="0000FF"/>
              </a:solidFill>
            </a:endParaRP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380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429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429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458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452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500263" y="532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46111 -0.0643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71" y="-2536321"/>
            <a:ext cx="5370286" cy="9187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439" y="2226131"/>
            <a:ext cx="3432631" cy="6404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50754" y="173424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ở đây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0172" y="5197512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trả lời ở đây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76" y="5700491"/>
            <a:ext cx="1254459" cy="1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145</Words>
  <PresentationFormat>On-screen Show (4:3)</PresentationFormat>
  <Paragraphs>17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2019-04-27T02:56:35Z</dcterms:created>
  <dcterms:modified xsi:type="dcterms:W3CDTF">2019-05-17T03:10:44Z</dcterms:modified>
</cp:coreProperties>
</file>