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33"/>
  </p:notesMasterIdLst>
  <p:sldIdLst>
    <p:sldId id="308" r:id="rId4"/>
    <p:sldId id="262" r:id="rId5"/>
    <p:sldId id="260" r:id="rId6"/>
    <p:sldId id="310" r:id="rId7"/>
    <p:sldId id="283" r:id="rId8"/>
    <p:sldId id="266" r:id="rId9"/>
    <p:sldId id="289" r:id="rId10"/>
    <p:sldId id="311" r:id="rId11"/>
    <p:sldId id="306" r:id="rId12"/>
    <p:sldId id="312" r:id="rId13"/>
    <p:sldId id="307" r:id="rId14"/>
    <p:sldId id="288" r:id="rId15"/>
    <p:sldId id="287" r:id="rId16"/>
    <p:sldId id="313" r:id="rId17"/>
    <p:sldId id="285" r:id="rId18"/>
    <p:sldId id="281" r:id="rId19"/>
    <p:sldId id="280" r:id="rId20"/>
    <p:sldId id="279" r:id="rId21"/>
    <p:sldId id="276" r:id="rId22"/>
    <p:sldId id="291" r:id="rId23"/>
    <p:sldId id="314" r:id="rId24"/>
    <p:sldId id="271" r:id="rId25"/>
    <p:sldId id="272" r:id="rId26"/>
    <p:sldId id="270" r:id="rId27"/>
    <p:sldId id="268" r:id="rId28"/>
    <p:sldId id="273" r:id="rId29"/>
    <p:sldId id="274" r:id="rId30"/>
    <p:sldId id="301" r:id="rId31"/>
    <p:sldId id="302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88256" autoAdjust="0"/>
  </p:normalViewPr>
  <p:slideViewPr>
    <p:cSldViewPr>
      <p:cViewPr>
        <p:scale>
          <a:sx n="90" d="100"/>
          <a:sy n="90" d="100"/>
        </p:scale>
        <p:origin x="-54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8D3D7-3AF8-454E-A9E5-F9DAB232BDA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49364-981C-4F83-9B09-4934EF29D153}">
      <dgm:prSet custT="1"/>
      <dgm:spPr>
        <a:xfrm rot="5400000">
          <a:off x="-91261" y="91856"/>
          <a:ext cx="608409" cy="425886"/>
        </a:xfrm>
        <a:prstGeom prst="chevron">
          <a:avLst/>
        </a:prstGeom>
        <a:solidFill>
          <a:srgbClr val="ED7D31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20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A</a:t>
          </a:r>
          <a:endParaRPr lang="en-US" sz="20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BBC8CB0-6205-41EF-B661-F6FF3C05AA1A}" type="parTrans" cxnId="{0846ADE0-FACD-415E-9E33-85BBC8C4A532}">
      <dgm:prSet/>
      <dgm:spPr/>
      <dgm:t>
        <a:bodyPr/>
        <a:lstStyle/>
        <a:p>
          <a:endParaRPr lang="en-US"/>
        </a:p>
      </dgm:t>
    </dgm:pt>
    <dgm:pt modelId="{D903F3C6-7A42-48D6-933B-A079132A0BC9}" type="sibTrans" cxnId="{0846ADE0-FACD-415E-9E33-85BBC8C4A532}">
      <dgm:prSet/>
      <dgm:spPr/>
      <dgm:t>
        <a:bodyPr/>
        <a:lstStyle/>
        <a:p>
          <a:endParaRPr lang="en-US"/>
        </a:p>
      </dgm:t>
    </dgm:pt>
    <dgm:pt modelId="{8CD48ACD-7FE8-4796-88CF-20826C33E98C}">
      <dgm:prSet custT="1"/>
      <dgm:spPr>
        <a:xfrm rot="5400000">
          <a:off x="3063106" y="-2636624"/>
          <a:ext cx="395674" cy="567011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200" b="1" dirty="0" smtClean="0">
              <a:solidFill>
                <a:srgbClr val="002060"/>
              </a:solidFill>
              <a:latin typeface="Calibri"/>
              <a:ea typeface="+mn-ea"/>
              <a:cs typeface="Arial"/>
            </a:rPr>
            <a:t>CHẤT RẮN KẾT TINH</a:t>
          </a:r>
          <a:endParaRPr lang="en-US" sz="2200" b="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7F74DD4-5FC2-41E9-A6FB-6B4881754A56}" type="parTrans" cxnId="{7D9A5841-9BB8-442A-8C33-14ABC7D5E2B7}">
      <dgm:prSet/>
      <dgm:spPr/>
      <dgm:t>
        <a:bodyPr/>
        <a:lstStyle/>
        <a:p>
          <a:endParaRPr lang="en-US"/>
        </a:p>
      </dgm:t>
    </dgm:pt>
    <dgm:pt modelId="{D3912A74-4303-486A-BEE2-26E6D608DD95}" type="sibTrans" cxnId="{7D9A5841-9BB8-442A-8C33-14ABC7D5E2B7}">
      <dgm:prSet/>
      <dgm:spPr/>
      <dgm:t>
        <a:bodyPr/>
        <a:lstStyle/>
        <a:p>
          <a:endParaRPr lang="en-US"/>
        </a:p>
      </dgm:t>
    </dgm:pt>
    <dgm:pt modelId="{9CE249A7-8260-47AD-9A25-B81E633BCBA3}" type="pres">
      <dgm:prSet presAssocID="{8418D3D7-3AF8-454E-A9E5-F9DAB232BD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CB4F5-24AB-4DC1-AB23-140460ABDCD8}" type="pres">
      <dgm:prSet presAssocID="{E0349364-981C-4F83-9B09-4934EF29D153}" presName="composite" presStyleCnt="0"/>
      <dgm:spPr/>
    </dgm:pt>
    <dgm:pt modelId="{95434103-848F-42E9-8D33-76C1382C7AFA}" type="pres">
      <dgm:prSet presAssocID="{E0349364-981C-4F83-9B09-4934EF29D153}" presName="parentText" presStyleLbl="alignNode1" presStyleIdx="0" presStyleCnt="1" custLinFactNeighborX="-29262" custLinFactNeighborY="0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F87B71B-8AA3-42F9-8AA5-BC0338941581}" type="pres">
      <dgm:prSet presAssocID="{E0349364-981C-4F83-9B09-4934EF29D153}" presName="descendantText" presStyleLbl="alignAcc1" presStyleIdx="0" presStyleCnt="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0846ADE0-FACD-415E-9E33-85BBC8C4A532}" srcId="{8418D3D7-3AF8-454E-A9E5-F9DAB232BDA8}" destId="{E0349364-981C-4F83-9B09-4934EF29D153}" srcOrd="0" destOrd="0" parTransId="{7BBC8CB0-6205-41EF-B661-F6FF3C05AA1A}" sibTransId="{D903F3C6-7A42-48D6-933B-A079132A0BC9}"/>
    <dgm:cxn modelId="{E3DE38DB-175A-40D4-B12D-6977D0360099}" type="presOf" srcId="{8418D3D7-3AF8-454E-A9E5-F9DAB232BDA8}" destId="{9CE249A7-8260-47AD-9A25-B81E633BCBA3}" srcOrd="0" destOrd="0" presId="urn:microsoft.com/office/officeart/2005/8/layout/chevron2"/>
    <dgm:cxn modelId="{D988F9F5-CDD4-4BB1-96BE-1740A5E0C99F}" type="presOf" srcId="{E0349364-981C-4F83-9B09-4934EF29D153}" destId="{95434103-848F-42E9-8D33-76C1382C7AFA}" srcOrd="0" destOrd="0" presId="urn:microsoft.com/office/officeart/2005/8/layout/chevron2"/>
    <dgm:cxn modelId="{7D9A5841-9BB8-442A-8C33-14ABC7D5E2B7}" srcId="{E0349364-981C-4F83-9B09-4934EF29D153}" destId="{8CD48ACD-7FE8-4796-88CF-20826C33E98C}" srcOrd="0" destOrd="0" parTransId="{37F74DD4-5FC2-41E9-A6FB-6B4881754A56}" sibTransId="{D3912A74-4303-486A-BEE2-26E6D608DD95}"/>
    <dgm:cxn modelId="{FB873433-240B-47A9-93BF-B2A614BEE205}" type="presOf" srcId="{8CD48ACD-7FE8-4796-88CF-20826C33E98C}" destId="{5F87B71B-8AA3-42F9-8AA5-BC0338941581}" srcOrd="0" destOrd="0" presId="urn:microsoft.com/office/officeart/2005/8/layout/chevron2"/>
    <dgm:cxn modelId="{465941A4-E44E-4AF8-A01D-5E7DF204A24E}" type="presParOf" srcId="{9CE249A7-8260-47AD-9A25-B81E633BCBA3}" destId="{AC0CB4F5-24AB-4DC1-AB23-140460ABDCD8}" srcOrd="0" destOrd="0" presId="urn:microsoft.com/office/officeart/2005/8/layout/chevron2"/>
    <dgm:cxn modelId="{D1C83B81-91E5-4074-B429-03B40B7AB468}" type="presParOf" srcId="{AC0CB4F5-24AB-4DC1-AB23-140460ABDCD8}" destId="{95434103-848F-42E9-8D33-76C1382C7AFA}" srcOrd="0" destOrd="0" presId="urn:microsoft.com/office/officeart/2005/8/layout/chevron2"/>
    <dgm:cxn modelId="{6D662FFE-0F32-4E3F-A4BC-6F7DDCB7F418}" type="presParOf" srcId="{AC0CB4F5-24AB-4DC1-AB23-140460ABDCD8}" destId="{5F87B71B-8AA3-42F9-8AA5-BC03389415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đơn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tinh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thể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và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đa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tinh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thể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F08F16D1-EDA0-464D-B37B-D5C6F455521F}" type="presOf" srcId="{CB617F42-5998-4716-ACF0-8DECEB961490}" destId="{34C1351D-4692-4BF7-AD56-C302AF20B42A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5B0F9BF4-E928-47C8-A0B6-086C9F0455FE}" type="presOf" srcId="{B1D0BC8E-917C-492D-8F74-74485ADA36A9}" destId="{204B921C-AE42-4A57-B0C1-85EC49ECA5A2}" srcOrd="0" destOrd="0" presId="urn:microsoft.com/office/officeart/2005/8/layout/chevron2"/>
    <dgm:cxn modelId="{13F1AAAF-CAD2-4443-9D8D-406171475EC9}" type="presOf" srcId="{F1C0D2FC-94BA-4A79-96F9-D127B81AC11E}" destId="{A58CB3B3-49B4-41BB-8717-CBC3246CBD05}" srcOrd="0" destOrd="0" presId="urn:microsoft.com/office/officeart/2005/8/layout/chevron2"/>
    <dgm:cxn modelId="{2FD807B0-0C9D-4892-A5C9-3EFE129CFA19}" type="presParOf" srcId="{A58CB3B3-49B4-41BB-8717-CBC3246CBD05}" destId="{754C4E2F-0796-4EFA-A077-7F2E320A575D}" srcOrd="0" destOrd="0" presId="urn:microsoft.com/office/officeart/2005/8/layout/chevron2"/>
    <dgm:cxn modelId="{0503922D-3C7B-42F3-80F8-E18F217EEE44}" type="presParOf" srcId="{754C4E2F-0796-4EFA-A077-7F2E320A575D}" destId="{204B921C-AE42-4A57-B0C1-85EC49ECA5A2}" srcOrd="0" destOrd="0" presId="urn:microsoft.com/office/officeart/2005/8/layout/chevron2"/>
    <dgm:cxn modelId="{AF4544B1-F888-471D-8B83-8AB53A4D5677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18D3D7-3AF8-454E-A9E5-F9DAB232BDA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49364-981C-4F83-9B09-4934EF29D153}">
      <dgm:prSet custT="1"/>
      <dgm:spPr/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7BBC8CB0-6205-41EF-B661-F6FF3C05AA1A}" type="parTrans" cxnId="{0846ADE0-FACD-415E-9E33-85BBC8C4A532}">
      <dgm:prSet/>
      <dgm:spPr/>
      <dgm:t>
        <a:bodyPr/>
        <a:lstStyle/>
        <a:p>
          <a:endParaRPr lang="en-US"/>
        </a:p>
      </dgm:t>
    </dgm:pt>
    <dgm:pt modelId="{D903F3C6-7A42-48D6-933B-A079132A0BC9}" type="sibTrans" cxnId="{0846ADE0-FACD-415E-9E33-85BBC8C4A532}">
      <dgm:prSet/>
      <dgm:spPr/>
      <dgm:t>
        <a:bodyPr/>
        <a:lstStyle/>
        <a:p>
          <a:endParaRPr lang="en-US"/>
        </a:p>
      </dgm:t>
    </dgm:pt>
    <dgm:pt modelId="{8CD48ACD-7FE8-4796-88CF-20826C33E98C}">
      <dgm:prSet custT="1"/>
      <dgm:spPr/>
      <dgm:t>
        <a:bodyPr/>
        <a:lstStyle/>
        <a:p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Có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dạng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hình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xác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định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7F74DD4-5FC2-41E9-A6FB-6B4881754A56}" type="parTrans" cxnId="{7D9A5841-9BB8-442A-8C33-14ABC7D5E2B7}">
      <dgm:prSet/>
      <dgm:spPr/>
      <dgm:t>
        <a:bodyPr/>
        <a:lstStyle/>
        <a:p>
          <a:endParaRPr lang="en-US"/>
        </a:p>
      </dgm:t>
    </dgm:pt>
    <dgm:pt modelId="{D3912A74-4303-486A-BEE2-26E6D608DD95}" type="sibTrans" cxnId="{7D9A5841-9BB8-442A-8C33-14ABC7D5E2B7}">
      <dgm:prSet/>
      <dgm:spPr/>
      <dgm:t>
        <a:bodyPr/>
        <a:lstStyle/>
        <a:p>
          <a:endParaRPr lang="en-US"/>
        </a:p>
      </dgm:t>
    </dgm:pt>
    <dgm:pt modelId="{9CE249A7-8260-47AD-9A25-B81E633BCBA3}" type="pres">
      <dgm:prSet presAssocID="{8418D3D7-3AF8-454E-A9E5-F9DAB232BD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CB4F5-24AB-4DC1-AB23-140460ABDCD8}" type="pres">
      <dgm:prSet presAssocID="{E0349364-981C-4F83-9B09-4934EF29D153}" presName="composite" presStyleCnt="0"/>
      <dgm:spPr/>
    </dgm:pt>
    <dgm:pt modelId="{95434103-848F-42E9-8D33-76C1382C7AFA}" type="pres">
      <dgm:prSet presAssocID="{E0349364-981C-4F83-9B09-4934EF29D153}" presName="parentText" presStyleLbl="alignNode1" presStyleIdx="0" presStyleCnt="1" custLinFactNeighborX="-2926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B71B-8AA3-42F9-8AA5-BC0338941581}" type="pres">
      <dgm:prSet presAssocID="{E0349364-981C-4F83-9B09-4934EF29D15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ADE0-FACD-415E-9E33-85BBC8C4A532}" srcId="{8418D3D7-3AF8-454E-A9E5-F9DAB232BDA8}" destId="{E0349364-981C-4F83-9B09-4934EF29D153}" srcOrd="0" destOrd="0" parTransId="{7BBC8CB0-6205-41EF-B661-F6FF3C05AA1A}" sibTransId="{D903F3C6-7A42-48D6-933B-A079132A0BC9}"/>
    <dgm:cxn modelId="{25CD15B0-B08C-44C7-AA5C-CD8EEBCA18FB}" type="presOf" srcId="{8CD48ACD-7FE8-4796-88CF-20826C33E98C}" destId="{5F87B71B-8AA3-42F9-8AA5-BC0338941581}" srcOrd="0" destOrd="0" presId="urn:microsoft.com/office/officeart/2005/8/layout/chevron2"/>
    <dgm:cxn modelId="{EF24DBFA-27D2-4F49-96AA-4A202CE72AE7}" type="presOf" srcId="{8418D3D7-3AF8-454E-A9E5-F9DAB232BDA8}" destId="{9CE249A7-8260-47AD-9A25-B81E633BCBA3}" srcOrd="0" destOrd="0" presId="urn:microsoft.com/office/officeart/2005/8/layout/chevron2"/>
    <dgm:cxn modelId="{7D9A5841-9BB8-442A-8C33-14ABC7D5E2B7}" srcId="{E0349364-981C-4F83-9B09-4934EF29D153}" destId="{8CD48ACD-7FE8-4796-88CF-20826C33E98C}" srcOrd="0" destOrd="0" parTransId="{37F74DD4-5FC2-41E9-A6FB-6B4881754A56}" sibTransId="{D3912A74-4303-486A-BEE2-26E6D608DD95}"/>
    <dgm:cxn modelId="{46AC8F84-6940-42CE-A68A-058C2F8DE7A6}" type="presOf" srcId="{E0349364-981C-4F83-9B09-4934EF29D153}" destId="{95434103-848F-42E9-8D33-76C1382C7AFA}" srcOrd="0" destOrd="0" presId="urn:microsoft.com/office/officeart/2005/8/layout/chevron2"/>
    <dgm:cxn modelId="{55701134-BDAE-4C88-94CB-0B95D4ADF9B0}" type="presParOf" srcId="{9CE249A7-8260-47AD-9A25-B81E633BCBA3}" destId="{AC0CB4F5-24AB-4DC1-AB23-140460ABDCD8}" srcOrd="0" destOrd="0" presId="urn:microsoft.com/office/officeart/2005/8/layout/chevron2"/>
    <dgm:cxn modelId="{882B4E12-B3DD-4CD7-8F61-3B12CB32521D}" type="presParOf" srcId="{AC0CB4F5-24AB-4DC1-AB23-140460ABDCD8}" destId="{95434103-848F-42E9-8D33-76C1382C7AFA}" srcOrd="0" destOrd="0" presId="urn:microsoft.com/office/officeart/2005/8/layout/chevron2"/>
    <dgm:cxn modelId="{54C7DBA8-DB4C-4381-995E-4BDD1B2FC90F}" type="presParOf" srcId="{AC0CB4F5-24AB-4DC1-AB23-140460ABDCD8}" destId="{5F87B71B-8AA3-42F9-8AA5-BC03389415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18D3D7-3AF8-454E-A9E5-F9DAB232BDA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49364-981C-4F83-9B09-4934EF29D15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B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7BBC8CB0-6205-41EF-B661-F6FF3C05AA1A}" type="parTrans" cxnId="{0846ADE0-FACD-415E-9E33-85BBC8C4A532}">
      <dgm:prSet/>
      <dgm:spPr/>
      <dgm:t>
        <a:bodyPr/>
        <a:lstStyle/>
        <a:p>
          <a:endParaRPr lang="en-US"/>
        </a:p>
      </dgm:t>
    </dgm:pt>
    <dgm:pt modelId="{D903F3C6-7A42-48D6-933B-A079132A0BC9}" type="sibTrans" cxnId="{0846ADE0-FACD-415E-9E33-85BBC8C4A532}">
      <dgm:prSet/>
      <dgm:spPr/>
      <dgm:t>
        <a:bodyPr/>
        <a:lstStyle/>
        <a:p>
          <a:endParaRPr lang="en-US"/>
        </a:p>
      </dgm:t>
    </dgm:pt>
    <dgm:pt modelId="{8CD48ACD-7FE8-4796-88CF-20826C33E98C}">
      <dgm:prSet custT="1"/>
      <dgm:spPr/>
      <dgm:t>
        <a:bodyPr/>
        <a:lstStyle/>
        <a:p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Có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cấu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trúc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tinh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thể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7F74DD4-5FC2-41E9-A6FB-6B4881754A56}" type="parTrans" cxnId="{7D9A5841-9BB8-442A-8C33-14ABC7D5E2B7}">
      <dgm:prSet/>
      <dgm:spPr/>
      <dgm:t>
        <a:bodyPr/>
        <a:lstStyle/>
        <a:p>
          <a:endParaRPr lang="en-US"/>
        </a:p>
      </dgm:t>
    </dgm:pt>
    <dgm:pt modelId="{D3912A74-4303-486A-BEE2-26E6D608DD95}" type="sibTrans" cxnId="{7D9A5841-9BB8-442A-8C33-14ABC7D5E2B7}">
      <dgm:prSet/>
      <dgm:spPr/>
      <dgm:t>
        <a:bodyPr/>
        <a:lstStyle/>
        <a:p>
          <a:endParaRPr lang="en-US"/>
        </a:p>
      </dgm:t>
    </dgm:pt>
    <dgm:pt modelId="{9CE249A7-8260-47AD-9A25-B81E633BCBA3}" type="pres">
      <dgm:prSet presAssocID="{8418D3D7-3AF8-454E-A9E5-F9DAB232BD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CB4F5-24AB-4DC1-AB23-140460ABDCD8}" type="pres">
      <dgm:prSet presAssocID="{E0349364-981C-4F83-9B09-4934EF29D153}" presName="composite" presStyleCnt="0"/>
      <dgm:spPr/>
    </dgm:pt>
    <dgm:pt modelId="{95434103-848F-42E9-8D33-76C1382C7AFA}" type="pres">
      <dgm:prSet presAssocID="{E0349364-981C-4F83-9B09-4934EF29D153}" presName="parentText" presStyleLbl="alignNode1" presStyleIdx="0" presStyleCnt="1" custLinFactNeighborX="-2926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B71B-8AA3-42F9-8AA5-BC0338941581}" type="pres">
      <dgm:prSet presAssocID="{E0349364-981C-4F83-9B09-4934EF29D15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ADE0-FACD-415E-9E33-85BBC8C4A532}" srcId="{8418D3D7-3AF8-454E-A9E5-F9DAB232BDA8}" destId="{E0349364-981C-4F83-9B09-4934EF29D153}" srcOrd="0" destOrd="0" parTransId="{7BBC8CB0-6205-41EF-B661-F6FF3C05AA1A}" sibTransId="{D903F3C6-7A42-48D6-933B-A079132A0BC9}"/>
    <dgm:cxn modelId="{6A6D416D-A4AB-444E-85DE-BA8E41A3AC14}" type="presOf" srcId="{E0349364-981C-4F83-9B09-4934EF29D153}" destId="{95434103-848F-42E9-8D33-76C1382C7AFA}" srcOrd="0" destOrd="0" presId="urn:microsoft.com/office/officeart/2005/8/layout/chevron2"/>
    <dgm:cxn modelId="{3D85B038-71FB-462B-B3A6-006812C9D1E0}" type="presOf" srcId="{8418D3D7-3AF8-454E-A9E5-F9DAB232BDA8}" destId="{9CE249A7-8260-47AD-9A25-B81E633BCBA3}" srcOrd="0" destOrd="0" presId="urn:microsoft.com/office/officeart/2005/8/layout/chevron2"/>
    <dgm:cxn modelId="{7D9A5841-9BB8-442A-8C33-14ABC7D5E2B7}" srcId="{E0349364-981C-4F83-9B09-4934EF29D153}" destId="{8CD48ACD-7FE8-4796-88CF-20826C33E98C}" srcOrd="0" destOrd="0" parTransId="{37F74DD4-5FC2-41E9-A6FB-6B4881754A56}" sibTransId="{D3912A74-4303-486A-BEE2-26E6D608DD95}"/>
    <dgm:cxn modelId="{AE530343-204F-47E2-9A44-2DB620027973}" type="presOf" srcId="{8CD48ACD-7FE8-4796-88CF-20826C33E98C}" destId="{5F87B71B-8AA3-42F9-8AA5-BC0338941581}" srcOrd="0" destOrd="0" presId="urn:microsoft.com/office/officeart/2005/8/layout/chevron2"/>
    <dgm:cxn modelId="{3183DDEA-C076-4E7B-A82D-9CC121057893}" type="presParOf" srcId="{9CE249A7-8260-47AD-9A25-B81E633BCBA3}" destId="{AC0CB4F5-24AB-4DC1-AB23-140460ABDCD8}" srcOrd="0" destOrd="0" presId="urn:microsoft.com/office/officeart/2005/8/layout/chevron2"/>
    <dgm:cxn modelId="{0C243AB5-A9B1-41CF-8BA3-C771F0CDDAA6}" type="presParOf" srcId="{AC0CB4F5-24AB-4DC1-AB23-140460ABDCD8}" destId="{95434103-848F-42E9-8D33-76C1382C7AFA}" srcOrd="0" destOrd="0" presId="urn:microsoft.com/office/officeart/2005/8/layout/chevron2"/>
    <dgm:cxn modelId="{24A8DE35-A1B8-42EB-80A6-721FDB85F491}" type="presParOf" srcId="{AC0CB4F5-24AB-4DC1-AB23-140460ABDCD8}" destId="{5F87B71B-8AA3-42F9-8AA5-BC03389415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18D3D7-3AF8-454E-A9E5-F9DAB232BDA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49364-981C-4F83-9B09-4934EF29D15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C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7BBC8CB0-6205-41EF-B661-F6FF3C05AA1A}" type="parTrans" cxnId="{0846ADE0-FACD-415E-9E33-85BBC8C4A532}">
      <dgm:prSet/>
      <dgm:spPr/>
      <dgm:t>
        <a:bodyPr/>
        <a:lstStyle/>
        <a:p>
          <a:endParaRPr lang="en-US"/>
        </a:p>
      </dgm:t>
    </dgm:pt>
    <dgm:pt modelId="{D903F3C6-7A42-48D6-933B-A079132A0BC9}" type="sibTrans" cxnId="{0846ADE0-FACD-415E-9E33-85BBC8C4A532}">
      <dgm:prSet/>
      <dgm:spPr/>
      <dgm:t>
        <a:bodyPr/>
        <a:lstStyle/>
        <a:p>
          <a:endParaRPr lang="en-US"/>
        </a:p>
      </dgm:t>
    </dgm:pt>
    <dgm:pt modelId="{8CD48ACD-7FE8-4796-88CF-20826C33E98C}">
      <dgm:prSet custT="1"/>
      <dgm:spPr/>
      <dgm:t>
        <a:bodyPr/>
        <a:lstStyle/>
        <a:p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Có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tính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dị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hướng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7F74DD4-5FC2-41E9-A6FB-6B4881754A56}" type="parTrans" cxnId="{7D9A5841-9BB8-442A-8C33-14ABC7D5E2B7}">
      <dgm:prSet/>
      <dgm:spPr/>
      <dgm:t>
        <a:bodyPr/>
        <a:lstStyle/>
        <a:p>
          <a:endParaRPr lang="en-US"/>
        </a:p>
      </dgm:t>
    </dgm:pt>
    <dgm:pt modelId="{D3912A74-4303-486A-BEE2-26E6D608DD95}" type="sibTrans" cxnId="{7D9A5841-9BB8-442A-8C33-14ABC7D5E2B7}">
      <dgm:prSet/>
      <dgm:spPr/>
      <dgm:t>
        <a:bodyPr/>
        <a:lstStyle/>
        <a:p>
          <a:endParaRPr lang="en-US"/>
        </a:p>
      </dgm:t>
    </dgm:pt>
    <dgm:pt modelId="{9CE249A7-8260-47AD-9A25-B81E633BCBA3}" type="pres">
      <dgm:prSet presAssocID="{8418D3D7-3AF8-454E-A9E5-F9DAB232BD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CB4F5-24AB-4DC1-AB23-140460ABDCD8}" type="pres">
      <dgm:prSet presAssocID="{E0349364-981C-4F83-9B09-4934EF29D153}" presName="composite" presStyleCnt="0"/>
      <dgm:spPr/>
    </dgm:pt>
    <dgm:pt modelId="{95434103-848F-42E9-8D33-76C1382C7AFA}" type="pres">
      <dgm:prSet presAssocID="{E0349364-981C-4F83-9B09-4934EF29D153}" presName="parentText" presStyleLbl="alignNode1" presStyleIdx="0" presStyleCnt="1" custLinFactNeighborX="-2926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B71B-8AA3-42F9-8AA5-BC0338941581}" type="pres">
      <dgm:prSet presAssocID="{E0349364-981C-4F83-9B09-4934EF29D153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ADE0-FACD-415E-9E33-85BBC8C4A532}" srcId="{8418D3D7-3AF8-454E-A9E5-F9DAB232BDA8}" destId="{E0349364-981C-4F83-9B09-4934EF29D153}" srcOrd="0" destOrd="0" parTransId="{7BBC8CB0-6205-41EF-B661-F6FF3C05AA1A}" sibTransId="{D903F3C6-7A42-48D6-933B-A079132A0BC9}"/>
    <dgm:cxn modelId="{7D9A5841-9BB8-442A-8C33-14ABC7D5E2B7}" srcId="{E0349364-981C-4F83-9B09-4934EF29D153}" destId="{8CD48ACD-7FE8-4796-88CF-20826C33E98C}" srcOrd="0" destOrd="0" parTransId="{37F74DD4-5FC2-41E9-A6FB-6B4881754A56}" sibTransId="{D3912A74-4303-486A-BEE2-26E6D608DD95}"/>
    <dgm:cxn modelId="{09B923C6-6DE4-401D-85B8-384F86CA96DB}" type="presOf" srcId="{8CD48ACD-7FE8-4796-88CF-20826C33E98C}" destId="{5F87B71B-8AA3-42F9-8AA5-BC0338941581}" srcOrd="0" destOrd="0" presId="urn:microsoft.com/office/officeart/2005/8/layout/chevron2"/>
    <dgm:cxn modelId="{1893A744-BBE1-4FA9-8431-47F4BE5355FC}" type="presOf" srcId="{8418D3D7-3AF8-454E-A9E5-F9DAB232BDA8}" destId="{9CE249A7-8260-47AD-9A25-B81E633BCBA3}" srcOrd="0" destOrd="0" presId="urn:microsoft.com/office/officeart/2005/8/layout/chevron2"/>
    <dgm:cxn modelId="{FD353F11-DF5C-4DDD-8ACA-19D798F353DC}" type="presOf" srcId="{E0349364-981C-4F83-9B09-4934EF29D153}" destId="{95434103-848F-42E9-8D33-76C1382C7AFA}" srcOrd="0" destOrd="0" presId="urn:microsoft.com/office/officeart/2005/8/layout/chevron2"/>
    <dgm:cxn modelId="{02258F94-6C0D-4544-A9B4-706575527277}" type="presParOf" srcId="{9CE249A7-8260-47AD-9A25-B81E633BCBA3}" destId="{AC0CB4F5-24AB-4DC1-AB23-140460ABDCD8}" srcOrd="0" destOrd="0" presId="urn:microsoft.com/office/officeart/2005/8/layout/chevron2"/>
    <dgm:cxn modelId="{DB19E135-F7C7-4404-BBA9-8A5BEFBE3633}" type="presParOf" srcId="{AC0CB4F5-24AB-4DC1-AB23-140460ABDCD8}" destId="{95434103-848F-42E9-8D33-76C1382C7AFA}" srcOrd="0" destOrd="0" presId="urn:microsoft.com/office/officeart/2005/8/layout/chevron2"/>
    <dgm:cxn modelId="{030E6EB3-5DC9-46A0-B99F-406F2862F64B}" type="presParOf" srcId="{AC0CB4F5-24AB-4DC1-AB23-140460ABDCD8}" destId="{5F87B71B-8AA3-42F9-8AA5-BC03389415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18D3D7-3AF8-454E-A9E5-F9DAB232BDA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49364-981C-4F83-9B09-4934EF29D153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7BBC8CB0-6205-41EF-B661-F6FF3C05AA1A}" type="parTrans" cxnId="{0846ADE0-FACD-415E-9E33-85BBC8C4A532}">
      <dgm:prSet/>
      <dgm:spPr/>
      <dgm:t>
        <a:bodyPr/>
        <a:lstStyle/>
        <a:p>
          <a:endParaRPr lang="en-US"/>
        </a:p>
      </dgm:t>
    </dgm:pt>
    <dgm:pt modelId="{D903F3C6-7A42-48D6-933B-A079132A0BC9}" type="sibTrans" cxnId="{0846ADE0-FACD-415E-9E33-85BBC8C4A532}">
      <dgm:prSet/>
      <dgm:spPr/>
      <dgm:t>
        <a:bodyPr/>
        <a:lstStyle/>
        <a:p>
          <a:endParaRPr lang="en-US"/>
        </a:p>
      </dgm:t>
    </dgm:pt>
    <dgm:pt modelId="{8CD48ACD-7FE8-4796-88CF-20826C33E98C}">
      <dgm:prSet custT="1"/>
      <dgm:spPr/>
      <dgm:t>
        <a:bodyPr/>
        <a:lstStyle/>
        <a:p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Không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có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nhiệt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độ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nóng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chảy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xác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định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7F74DD4-5FC2-41E9-A6FB-6B4881754A56}" type="parTrans" cxnId="{7D9A5841-9BB8-442A-8C33-14ABC7D5E2B7}">
      <dgm:prSet/>
      <dgm:spPr/>
      <dgm:t>
        <a:bodyPr/>
        <a:lstStyle/>
        <a:p>
          <a:endParaRPr lang="en-US"/>
        </a:p>
      </dgm:t>
    </dgm:pt>
    <dgm:pt modelId="{D3912A74-4303-486A-BEE2-26E6D608DD95}" type="sibTrans" cxnId="{7D9A5841-9BB8-442A-8C33-14ABC7D5E2B7}">
      <dgm:prSet/>
      <dgm:spPr/>
      <dgm:t>
        <a:bodyPr/>
        <a:lstStyle/>
        <a:p>
          <a:endParaRPr lang="en-US"/>
        </a:p>
      </dgm:t>
    </dgm:pt>
    <dgm:pt modelId="{9CE249A7-8260-47AD-9A25-B81E633BCBA3}" type="pres">
      <dgm:prSet presAssocID="{8418D3D7-3AF8-454E-A9E5-F9DAB232BD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CB4F5-24AB-4DC1-AB23-140460ABDCD8}" type="pres">
      <dgm:prSet presAssocID="{E0349364-981C-4F83-9B09-4934EF29D153}" presName="composite" presStyleCnt="0"/>
      <dgm:spPr/>
    </dgm:pt>
    <dgm:pt modelId="{95434103-848F-42E9-8D33-76C1382C7AFA}" type="pres">
      <dgm:prSet presAssocID="{E0349364-981C-4F83-9B09-4934EF29D153}" presName="parentText" presStyleLbl="alignNode1" presStyleIdx="0" presStyleCnt="1" custLinFactNeighborX="-29262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B71B-8AA3-42F9-8AA5-BC0338941581}" type="pres">
      <dgm:prSet presAssocID="{E0349364-981C-4F83-9B09-4934EF29D153}" presName="descendantText" presStyleLbl="alignAcc1" presStyleIdx="0" presStyleCnt="1" custScale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6ADE0-FACD-415E-9E33-85BBC8C4A532}" srcId="{8418D3D7-3AF8-454E-A9E5-F9DAB232BDA8}" destId="{E0349364-981C-4F83-9B09-4934EF29D153}" srcOrd="0" destOrd="0" parTransId="{7BBC8CB0-6205-41EF-B661-F6FF3C05AA1A}" sibTransId="{D903F3C6-7A42-48D6-933B-A079132A0BC9}"/>
    <dgm:cxn modelId="{22EE81B9-F4D9-4F83-9B72-9172E102B196}" type="presOf" srcId="{E0349364-981C-4F83-9B09-4934EF29D153}" destId="{95434103-848F-42E9-8D33-76C1382C7AFA}" srcOrd="0" destOrd="0" presId="urn:microsoft.com/office/officeart/2005/8/layout/chevron2"/>
    <dgm:cxn modelId="{7D9A5841-9BB8-442A-8C33-14ABC7D5E2B7}" srcId="{E0349364-981C-4F83-9B09-4934EF29D153}" destId="{8CD48ACD-7FE8-4796-88CF-20826C33E98C}" srcOrd="0" destOrd="0" parTransId="{37F74DD4-5FC2-41E9-A6FB-6B4881754A56}" sibTransId="{D3912A74-4303-486A-BEE2-26E6D608DD95}"/>
    <dgm:cxn modelId="{976882A8-3851-4BAB-A493-F05E6D8EBBC6}" type="presOf" srcId="{8CD48ACD-7FE8-4796-88CF-20826C33E98C}" destId="{5F87B71B-8AA3-42F9-8AA5-BC0338941581}" srcOrd="0" destOrd="0" presId="urn:microsoft.com/office/officeart/2005/8/layout/chevron2"/>
    <dgm:cxn modelId="{B32CD186-E4EA-4874-95E3-3FC87DE27FA1}" type="presOf" srcId="{8418D3D7-3AF8-454E-A9E5-F9DAB232BDA8}" destId="{9CE249A7-8260-47AD-9A25-B81E633BCBA3}" srcOrd="0" destOrd="0" presId="urn:microsoft.com/office/officeart/2005/8/layout/chevron2"/>
    <dgm:cxn modelId="{3E503CD8-8E08-4650-8D4E-78B4F9595747}" type="presParOf" srcId="{9CE249A7-8260-47AD-9A25-B81E633BCBA3}" destId="{AC0CB4F5-24AB-4DC1-AB23-140460ABDCD8}" srcOrd="0" destOrd="0" presId="urn:microsoft.com/office/officeart/2005/8/layout/chevron2"/>
    <dgm:cxn modelId="{1A501997-08D2-445B-BC06-F01660D53670}" type="presParOf" srcId="{AC0CB4F5-24AB-4DC1-AB23-140460ABDCD8}" destId="{95434103-848F-42E9-8D33-76C1382C7AFA}" srcOrd="0" destOrd="0" presId="urn:microsoft.com/office/officeart/2005/8/layout/chevron2"/>
    <dgm:cxn modelId="{A9A8C83A-9470-4D27-8885-A2B15D4D7754}" type="presParOf" srcId="{AC0CB4F5-24AB-4DC1-AB23-140460ABDCD8}" destId="{5F87B71B-8AA3-42F9-8AA5-BC03389415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81DB400-D508-4BFB-B359-F22E2963068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D58F3-C82E-4B34-A1AD-92799A90517B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A. </a:t>
          </a:r>
          <a:r>
            <a:rPr lang="en-US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Tính</a:t>
          </a:r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đẳng</a:t>
          </a:r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hướng</a:t>
          </a:r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37E3C1D-7380-4323-9981-42B2C5F7EEE7}" type="parTrans" cxnId="{99521A19-BBAE-4508-869F-5D2A1E2A678B}">
      <dgm:prSet/>
      <dgm:spPr/>
      <dgm:t>
        <a:bodyPr/>
        <a:lstStyle/>
        <a:p>
          <a:endParaRPr lang="en-US"/>
        </a:p>
      </dgm:t>
    </dgm:pt>
    <dgm:pt modelId="{D56041B3-9C25-4BBE-929A-FC7498D3964B}" type="sibTrans" cxnId="{99521A19-BBAE-4508-869F-5D2A1E2A678B}">
      <dgm:prSet/>
      <dgm:spPr/>
      <dgm:t>
        <a:bodyPr/>
        <a:lstStyle/>
        <a:p>
          <a:endParaRPr lang="en-US"/>
        </a:p>
      </dgm:t>
    </dgm:pt>
    <dgm:pt modelId="{1CDCF151-2520-4C06-A775-D498CDCF728D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2000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B. </a:t>
          </a:r>
          <a:r>
            <a:rPr lang="en-US" sz="2000" u="none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Tính</a:t>
          </a:r>
          <a:r>
            <a:rPr lang="en-US" sz="2000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u="none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dị</a:t>
          </a:r>
          <a:r>
            <a:rPr lang="en-US" sz="2000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u="none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hướng</a:t>
          </a:r>
          <a:r>
            <a:rPr lang="en-US" sz="2000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u="none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4007467-2267-4606-841E-DC1CCAF9D17E}" type="parTrans" cxnId="{FECF5AC8-1259-4DF3-8429-44E8A0F14FEF}">
      <dgm:prSet/>
      <dgm:spPr/>
      <dgm:t>
        <a:bodyPr/>
        <a:lstStyle/>
        <a:p>
          <a:endParaRPr lang="en-US"/>
        </a:p>
      </dgm:t>
    </dgm:pt>
    <dgm:pt modelId="{227EC4EF-D36B-4CA9-946D-2EE6CF753CFA}" type="sibTrans" cxnId="{FECF5AC8-1259-4DF3-8429-44E8A0F14FEF}">
      <dgm:prSet/>
      <dgm:spPr/>
      <dgm:t>
        <a:bodyPr/>
        <a:lstStyle/>
        <a:p>
          <a:endParaRPr lang="en-US"/>
        </a:p>
      </dgm:t>
    </dgm:pt>
    <dgm:pt modelId="{83051D51-42EB-4908-9D36-A8354D8B5579}">
      <dgm:prSet custT="1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C. </a:t>
          </a:r>
          <a:r>
            <a:rPr lang="en-US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có</a:t>
          </a:r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cấu</a:t>
          </a:r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trúc</a:t>
          </a:r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mạng</a:t>
          </a:r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thể</a:t>
          </a:r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576E4F3-4173-4024-B73F-386469EEF30D}" type="parTrans" cxnId="{0C009F83-879A-4565-9E9A-FB5050BA2591}">
      <dgm:prSet/>
      <dgm:spPr/>
      <dgm:t>
        <a:bodyPr/>
        <a:lstStyle/>
        <a:p>
          <a:endParaRPr lang="en-US"/>
        </a:p>
      </dgm:t>
    </dgm:pt>
    <dgm:pt modelId="{05B069E6-E0B0-4304-9D5D-24ECB856F80B}" type="sibTrans" cxnId="{0C009F83-879A-4565-9E9A-FB5050BA2591}">
      <dgm:prSet/>
      <dgm:spPr/>
      <dgm:t>
        <a:bodyPr/>
        <a:lstStyle/>
        <a:p>
          <a:endParaRPr lang="en-US"/>
        </a:p>
      </dgm:t>
    </dgm:pt>
    <dgm:pt modelId="{F5CC23A4-8EB8-4CDD-A1EA-34C0D29AE96D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D. </a:t>
          </a:r>
          <a:r>
            <a:rPr lang="en-US" sz="20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có</a:t>
          </a:r>
          <a:r>
            <a: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nhiệt</a:t>
          </a:r>
          <a:r>
            <a: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độ</a:t>
          </a:r>
          <a:r>
            <a: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nóng</a:t>
          </a:r>
          <a:r>
            <a: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chảy</a:t>
          </a:r>
          <a:r>
            <a: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xác</a:t>
          </a:r>
          <a:r>
            <a: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định</a:t>
          </a:r>
          <a:r>
            <a: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16EEADD-D96F-40C9-ACC8-D6636D8CF4B6}" type="parTrans" cxnId="{B7688B1B-FD83-4560-BC08-D8FC463F0F13}">
      <dgm:prSet/>
      <dgm:spPr/>
      <dgm:t>
        <a:bodyPr/>
        <a:lstStyle/>
        <a:p>
          <a:endParaRPr lang="en-US"/>
        </a:p>
      </dgm:t>
    </dgm:pt>
    <dgm:pt modelId="{8BB32BCD-FE0C-47E5-81DE-93FB6E9C71AF}" type="sibTrans" cxnId="{B7688B1B-FD83-4560-BC08-D8FC463F0F13}">
      <dgm:prSet/>
      <dgm:spPr/>
      <dgm:t>
        <a:bodyPr/>
        <a:lstStyle/>
        <a:p>
          <a:endParaRPr lang="en-US"/>
        </a:p>
      </dgm:t>
    </dgm:pt>
    <dgm:pt modelId="{121A8F92-258E-4BF3-BAA2-F1547845149E}" type="pres">
      <dgm:prSet presAssocID="{A81DB400-D508-4BFB-B359-F22E2963068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C6EF07E-E853-4EC2-BB53-0591767045AB}" type="pres">
      <dgm:prSet presAssocID="{A81DB400-D508-4BFB-B359-F22E29630680}" presName="pyramid" presStyleLbl="node1" presStyleIdx="0" presStyleCnt="1" custLinFactNeighborX="-89157" custLinFactNeighborY="3301"/>
      <dgm:spPr/>
    </dgm:pt>
    <dgm:pt modelId="{A636C50F-9597-4A87-BF7C-7864B6E460BB}" type="pres">
      <dgm:prSet presAssocID="{A81DB400-D508-4BFB-B359-F22E29630680}" presName="theList" presStyleCnt="0"/>
      <dgm:spPr/>
    </dgm:pt>
    <dgm:pt modelId="{C061D0AC-7F80-4648-B0CE-A98F2D76A33C}" type="pres">
      <dgm:prSet presAssocID="{BB1D58F3-C82E-4B34-A1AD-92799A90517B}" presName="aNode" presStyleLbl="fgAcc1" presStyleIdx="0" presStyleCnt="4" custScaleX="208364" custLinFactY="-25245" custLinFactNeighborX="-5325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D0CFE-34C4-4FA5-847F-A477242C02D2}" type="pres">
      <dgm:prSet presAssocID="{BB1D58F3-C82E-4B34-A1AD-92799A90517B}" presName="aSpace" presStyleCnt="0"/>
      <dgm:spPr/>
    </dgm:pt>
    <dgm:pt modelId="{AFE91E89-1B3E-4BB2-B6E2-3E5C53DCDBB4}" type="pres">
      <dgm:prSet presAssocID="{1CDCF151-2520-4C06-A775-D498CDCF728D}" presName="aNode" presStyleLbl="fgAcc1" presStyleIdx="1" presStyleCnt="4" custScaleX="201495" custLinFactNeighborX="-36375" custLinFactNeighborY="-13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E9E28-1908-4346-96B8-13F6E760C8AF}" type="pres">
      <dgm:prSet presAssocID="{1CDCF151-2520-4C06-A775-D498CDCF728D}" presName="aSpace" presStyleCnt="0"/>
      <dgm:spPr/>
    </dgm:pt>
    <dgm:pt modelId="{205BB4A9-D577-4F00-91DD-EA292373A685}" type="pres">
      <dgm:prSet presAssocID="{83051D51-42EB-4908-9D36-A8354D8B5579}" presName="aNode" presStyleLbl="fgAcc1" presStyleIdx="2" presStyleCnt="4" custScaleX="296218" custLinFactY="25301" custLinFactNeighborX="313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8511C-4E6F-4203-AA8E-B8F9A46C1CE3}" type="pres">
      <dgm:prSet presAssocID="{83051D51-42EB-4908-9D36-A8354D8B5579}" presName="aSpace" presStyleCnt="0"/>
      <dgm:spPr/>
    </dgm:pt>
    <dgm:pt modelId="{4FFA674E-308D-464A-9499-34E471917B8B}" type="pres">
      <dgm:prSet presAssocID="{F5CC23A4-8EB8-4CDD-A1EA-34C0D29AE96D}" presName="aNode" presStyleLbl="fgAcc1" presStyleIdx="3" presStyleCnt="4" custScaleX="364000" custLinFactY="58011" custLinFactNeighborX="7100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90258-218B-4B6B-BC28-BA7B3CA132BC}" type="pres">
      <dgm:prSet presAssocID="{F5CC23A4-8EB8-4CDD-A1EA-34C0D29AE96D}" presName="aSpace" presStyleCnt="0"/>
      <dgm:spPr/>
    </dgm:pt>
  </dgm:ptLst>
  <dgm:cxnLst>
    <dgm:cxn modelId="{68B9F8F8-EDB9-47AA-A161-830B74381181}" type="presOf" srcId="{A81DB400-D508-4BFB-B359-F22E29630680}" destId="{121A8F92-258E-4BF3-BAA2-F1547845149E}" srcOrd="0" destOrd="0" presId="urn:microsoft.com/office/officeart/2005/8/layout/pyramid2"/>
    <dgm:cxn modelId="{B48FB074-1DF2-46E5-BA89-906EB7FA04C6}" type="presOf" srcId="{F5CC23A4-8EB8-4CDD-A1EA-34C0D29AE96D}" destId="{4FFA674E-308D-464A-9499-34E471917B8B}" srcOrd="0" destOrd="0" presId="urn:microsoft.com/office/officeart/2005/8/layout/pyramid2"/>
    <dgm:cxn modelId="{0C009F83-879A-4565-9E9A-FB5050BA2591}" srcId="{A81DB400-D508-4BFB-B359-F22E29630680}" destId="{83051D51-42EB-4908-9D36-A8354D8B5579}" srcOrd="2" destOrd="0" parTransId="{8576E4F3-4173-4024-B73F-386469EEF30D}" sibTransId="{05B069E6-E0B0-4304-9D5D-24ECB856F80B}"/>
    <dgm:cxn modelId="{FECF5AC8-1259-4DF3-8429-44E8A0F14FEF}" srcId="{A81DB400-D508-4BFB-B359-F22E29630680}" destId="{1CDCF151-2520-4C06-A775-D498CDCF728D}" srcOrd="1" destOrd="0" parTransId="{C4007467-2267-4606-841E-DC1CCAF9D17E}" sibTransId="{227EC4EF-D36B-4CA9-946D-2EE6CF753CFA}"/>
    <dgm:cxn modelId="{F16530B2-4550-4810-A03A-31499FD0A4A3}" type="presOf" srcId="{83051D51-42EB-4908-9D36-A8354D8B5579}" destId="{205BB4A9-D577-4F00-91DD-EA292373A685}" srcOrd="0" destOrd="0" presId="urn:microsoft.com/office/officeart/2005/8/layout/pyramid2"/>
    <dgm:cxn modelId="{99521A19-BBAE-4508-869F-5D2A1E2A678B}" srcId="{A81DB400-D508-4BFB-B359-F22E29630680}" destId="{BB1D58F3-C82E-4B34-A1AD-92799A90517B}" srcOrd="0" destOrd="0" parTransId="{737E3C1D-7380-4323-9981-42B2C5F7EEE7}" sibTransId="{D56041B3-9C25-4BBE-929A-FC7498D3964B}"/>
    <dgm:cxn modelId="{B7688B1B-FD83-4560-BC08-D8FC463F0F13}" srcId="{A81DB400-D508-4BFB-B359-F22E29630680}" destId="{F5CC23A4-8EB8-4CDD-A1EA-34C0D29AE96D}" srcOrd="3" destOrd="0" parTransId="{C16EEADD-D96F-40C9-ACC8-D6636D8CF4B6}" sibTransId="{8BB32BCD-FE0C-47E5-81DE-93FB6E9C71AF}"/>
    <dgm:cxn modelId="{2B0432CF-4F3B-468A-A0DA-2EC362E12F2E}" type="presOf" srcId="{1CDCF151-2520-4C06-A775-D498CDCF728D}" destId="{AFE91E89-1B3E-4BB2-B6E2-3E5C53DCDBB4}" srcOrd="0" destOrd="0" presId="urn:microsoft.com/office/officeart/2005/8/layout/pyramid2"/>
    <dgm:cxn modelId="{6C155B65-619C-473A-98C4-696BE4628B04}" type="presOf" srcId="{BB1D58F3-C82E-4B34-A1AD-92799A90517B}" destId="{C061D0AC-7F80-4648-B0CE-A98F2D76A33C}" srcOrd="0" destOrd="0" presId="urn:microsoft.com/office/officeart/2005/8/layout/pyramid2"/>
    <dgm:cxn modelId="{2020E866-BEA0-48E8-9146-7703FDF348E0}" type="presParOf" srcId="{121A8F92-258E-4BF3-BAA2-F1547845149E}" destId="{9C6EF07E-E853-4EC2-BB53-0591767045AB}" srcOrd="0" destOrd="0" presId="urn:microsoft.com/office/officeart/2005/8/layout/pyramid2"/>
    <dgm:cxn modelId="{C01F82EF-B4B3-4F77-8A6F-505D2BC068D2}" type="presParOf" srcId="{121A8F92-258E-4BF3-BAA2-F1547845149E}" destId="{A636C50F-9597-4A87-BF7C-7864B6E460BB}" srcOrd="1" destOrd="0" presId="urn:microsoft.com/office/officeart/2005/8/layout/pyramid2"/>
    <dgm:cxn modelId="{FF9DF924-CFF5-4F5E-ADE1-8DCB95B1BD52}" type="presParOf" srcId="{A636C50F-9597-4A87-BF7C-7864B6E460BB}" destId="{C061D0AC-7F80-4648-B0CE-A98F2D76A33C}" srcOrd="0" destOrd="0" presId="urn:microsoft.com/office/officeart/2005/8/layout/pyramid2"/>
    <dgm:cxn modelId="{C14EC14E-F789-41EB-B175-5FEE023F0580}" type="presParOf" srcId="{A636C50F-9597-4A87-BF7C-7864B6E460BB}" destId="{EABD0CFE-34C4-4FA5-847F-A477242C02D2}" srcOrd="1" destOrd="0" presId="urn:microsoft.com/office/officeart/2005/8/layout/pyramid2"/>
    <dgm:cxn modelId="{8ADCA87E-096D-4114-A8E1-0380AA0B08A8}" type="presParOf" srcId="{A636C50F-9597-4A87-BF7C-7864B6E460BB}" destId="{AFE91E89-1B3E-4BB2-B6E2-3E5C53DCDBB4}" srcOrd="2" destOrd="0" presId="urn:microsoft.com/office/officeart/2005/8/layout/pyramid2"/>
    <dgm:cxn modelId="{806A5044-15B5-4557-98A9-E57B911139D1}" type="presParOf" srcId="{A636C50F-9597-4A87-BF7C-7864B6E460BB}" destId="{F26E9E28-1908-4346-96B8-13F6E760C8AF}" srcOrd="3" destOrd="0" presId="urn:microsoft.com/office/officeart/2005/8/layout/pyramid2"/>
    <dgm:cxn modelId="{4B13C88A-D60D-4C24-8EB8-704E9B90337A}" type="presParOf" srcId="{A636C50F-9597-4A87-BF7C-7864B6E460BB}" destId="{205BB4A9-D577-4F00-91DD-EA292373A685}" srcOrd="4" destOrd="0" presId="urn:microsoft.com/office/officeart/2005/8/layout/pyramid2"/>
    <dgm:cxn modelId="{0D758EE8-2DA0-4D99-89D6-960E249AE0A8}" type="presParOf" srcId="{A636C50F-9597-4A87-BF7C-7864B6E460BB}" destId="{6C68511C-4E6F-4203-AA8E-B8F9A46C1CE3}" srcOrd="5" destOrd="0" presId="urn:microsoft.com/office/officeart/2005/8/layout/pyramid2"/>
    <dgm:cxn modelId="{6E2DA455-4D69-4F93-AE1F-4C7FF02491A0}" type="presParOf" srcId="{A636C50F-9597-4A87-BF7C-7864B6E460BB}" destId="{4FFA674E-308D-464A-9499-34E471917B8B}" srcOrd="6" destOrd="0" presId="urn:microsoft.com/office/officeart/2005/8/layout/pyramid2"/>
    <dgm:cxn modelId="{09746252-227D-4FAA-8387-750990CFDF96}" type="presParOf" srcId="{A636C50F-9597-4A87-BF7C-7864B6E460BB}" destId="{8A190258-218B-4B6B-BC28-BA7B3CA132B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F7A124-66C0-443D-987D-21700B9CF50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B17B6B-9592-4E30-AD19-76431906B739}">
      <dgm:prSet custT="1"/>
      <dgm:spPr/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A.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Dị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ở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E200698C-0FD5-44BD-9E36-B2115D8755BF}" type="parTrans" cxnId="{053B0D25-DA5D-4BFD-8BF3-5079881A6F5A}">
      <dgm:prSet/>
      <dgm:spPr/>
      <dgm:t>
        <a:bodyPr/>
        <a:lstStyle/>
        <a:p>
          <a:endParaRPr lang="en-US"/>
        </a:p>
      </dgm:t>
    </dgm:pt>
    <dgm:pt modelId="{DB42189C-A105-4A46-B936-9E76AB3DB1F2}" type="sibTrans" cxnId="{053B0D25-DA5D-4BFD-8BF3-5079881A6F5A}">
      <dgm:prSet/>
      <dgm:spPr/>
      <dgm:t>
        <a:bodyPr/>
        <a:lstStyle/>
        <a:p>
          <a:endParaRPr lang="en-US"/>
        </a:p>
      </dgm:t>
    </dgm:pt>
    <dgm:pt modelId="{2B9E40D6-F813-4E63-8F21-CA23D254D028}">
      <dgm:prSet custT="1"/>
      <dgm:spPr/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B.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Đẳng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ở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9E0D1C2D-E032-44E0-A6B0-5BBE65B3A653}" type="parTrans" cxnId="{7CFB8AB6-8DC0-43D0-8735-232BBB51BCE6}">
      <dgm:prSet/>
      <dgm:spPr/>
      <dgm:t>
        <a:bodyPr/>
        <a:lstStyle/>
        <a:p>
          <a:endParaRPr lang="en-US"/>
        </a:p>
      </dgm:t>
    </dgm:pt>
    <dgm:pt modelId="{344D9704-FD22-4CC0-973B-46DD9A62015D}" type="sibTrans" cxnId="{7CFB8AB6-8DC0-43D0-8735-232BBB51BCE6}">
      <dgm:prSet/>
      <dgm:spPr/>
      <dgm:t>
        <a:bodyPr/>
        <a:lstStyle/>
        <a:p>
          <a:endParaRPr lang="en-US"/>
        </a:p>
      </dgm:t>
    </dgm:pt>
    <dgm:pt modelId="{DEF2FDD5-02DF-4940-BB40-BBA7AD5B0B86}">
      <dgm:prSet custT="1"/>
      <dgm:spPr/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C.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Dị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ở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3FEC80B4-1955-4AE8-8828-7FA8AB0B28B9}" type="parTrans" cxnId="{60DF2974-EF4D-4DA6-9FB8-2396DE7CFE2C}">
      <dgm:prSet/>
      <dgm:spPr/>
      <dgm:t>
        <a:bodyPr/>
        <a:lstStyle/>
        <a:p>
          <a:endParaRPr lang="en-US"/>
        </a:p>
      </dgm:t>
    </dgm:pt>
    <dgm:pt modelId="{BF0299B7-6E47-4A3A-B368-6BF80B15B826}" type="sibTrans" cxnId="{60DF2974-EF4D-4DA6-9FB8-2396DE7CFE2C}">
      <dgm:prSet/>
      <dgm:spPr/>
      <dgm:t>
        <a:bodyPr/>
        <a:lstStyle/>
        <a:p>
          <a:endParaRPr lang="en-US"/>
        </a:p>
      </dgm:t>
    </dgm:pt>
    <dgm:pt modelId="{3CC13B7A-D533-4196-84F0-C02C90A906CF}">
      <dgm:prSet custT="1"/>
      <dgm:spPr/>
      <dgm:t>
        <a:bodyPr/>
        <a:lstStyle/>
        <a:p>
          <a:pPr rtl="0"/>
          <a:r>
            <a:rPr lang="en-US" sz="2000" u="none" dirty="0" smtClean="0">
              <a:latin typeface="Arial" pitchFamily="34" charset="0"/>
              <a:cs typeface="Arial" pitchFamily="34" charset="0"/>
            </a:rPr>
            <a:t>D. </a:t>
          </a:r>
          <a:r>
            <a:rPr lang="en-US" sz="2000" u="none" dirty="0" err="1" smtClean="0">
              <a:latin typeface="Arial" pitchFamily="34" charset="0"/>
              <a:cs typeface="Arial" pitchFamily="34" charset="0"/>
            </a:rPr>
            <a:t>Đẳng</a:t>
          </a:r>
          <a:r>
            <a:rPr lang="en-US" sz="20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20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0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sz="20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2000" u="none" dirty="0" smtClean="0">
              <a:latin typeface="Arial" pitchFamily="34" charset="0"/>
              <a:cs typeface="Arial" pitchFamily="34" charset="0"/>
            </a:rPr>
            <a:t> ở </a:t>
          </a:r>
          <a:r>
            <a:rPr lang="en-US" sz="2000" u="none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20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20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20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sz="20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2000" u="none" dirty="0" smtClean="0">
              <a:latin typeface="Arial" pitchFamily="34" charset="0"/>
              <a:cs typeface="Arial" pitchFamily="34" charset="0"/>
            </a:rPr>
            <a:t>.</a:t>
          </a:r>
          <a:endParaRPr lang="en-US" sz="2000" u="none" dirty="0">
            <a:latin typeface="Arial" pitchFamily="34" charset="0"/>
            <a:cs typeface="Arial" pitchFamily="34" charset="0"/>
          </a:endParaRPr>
        </a:p>
      </dgm:t>
    </dgm:pt>
    <dgm:pt modelId="{EFD0161B-2506-4283-80DD-E301085BFB70}" type="parTrans" cxnId="{C3C57764-D505-4AD0-BF56-D023E0CC7D62}">
      <dgm:prSet/>
      <dgm:spPr/>
      <dgm:t>
        <a:bodyPr/>
        <a:lstStyle/>
        <a:p>
          <a:endParaRPr lang="en-US"/>
        </a:p>
      </dgm:t>
    </dgm:pt>
    <dgm:pt modelId="{CC26A896-3C07-4EFF-B6EB-0EF5A99A2C18}" type="sibTrans" cxnId="{C3C57764-D505-4AD0-BF56-D023E0CC7D62}">
      <dgm:prSet/>
      <dgm:spPr/>
      <dgm:t>
        <a:bodyPr/>
        <a:lstStyle/>
        <a:p>
          <a:endParaRPr lang="en-US"/>
        </a:p>
      </dgm:t>
    </dgm:pt>
    <dgm:pt modelId="{BEBB6576-D643-4A28-A4D8-142FB106537C}" type="pres">
      <dgm:prSet presAssocID="{55F7A124-66C0-443D-987D-21700B9CF5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7D74F4B-DBD7-4338-9164-2C7CEE4F559D}" type="pres">
      <dgm:prSet presAssocID="{55F7A124-66C0-443D-987D-21700B9CF50D}" presName="Name1" presStyleCnt="0"/>
      <dgm:spPr/>
    </dgm:pt>
    <dgm:pt modelId="{A3232FF3-53BC-4E96-BC90-C0F3180D2DD2}" type="pres">
      <dgm:prSet presAssocID="{55F7A124-66C0-443D-987D-21700B9CF50D}" presName="cycle" presStyleCnt="0"/>
      <dgm:spPr/>
    </dgm:pt>
    <dgm:pt modelId="{510E7C55-BBD3-4692-A98E-61DACADB4BCB}" type="pres">
      <dgm:prSet presAssocID="{55F7A124-66C0-443D-987D-21700B9CF50D}" presName="srcNode" presStyleLbl="node1" presStyleIdx="0" presStyleCnt="4"/>
      <dgm:spPr/>
    </dgm:pt>
    <dgm:pt modelId="{406651EC-8473-4EB6-8948-67F2CA4EE7F7}" type="pres">
      <dgm:prSet presAssocID="{55F7A124-66C0-443D-987D-21700B9CF50D}" presName="conn" presStyleLbl="parChTrans1D2" presStyleIdx="0" presStyleCnt="1"/>
      <dgm:spPr/>
      <dgm:t>
        <a:bodyPr/>
        <a:lstStyle/>
        <a:p>
          <a:endParaRPr lang="en-US"/>
        </a:p>
      </dgm:t>
    </dgm:pt>
    <dgm:pt modelId="{CF2BF783-8E05-4A2B-A6AB-5A3A18CBA197}" type="pres">
      <dgm:prSet presAssocID="{55F7A124-66C0-443D-987D-21700B9CF50D}" presName="extraNode" presStyleLbl="node1" presStyleIdx="0" presStyleCnt="4"/>
      <dgm:spPr/>
    </dgm:pt>
    <dgm:pt modelId="{21436E84-F1F0-4E85-B972-A0008D1F49C7}" type="pres">
      <dgm:prSet presAssocID="{55F7A124-66C0-443D-987D-21700B9CF50D}" presName="dstNode" presStyleLbl="node1" presStyleIdx="0" presStyleCnt="4"/>
      <dgm:spPr/>
    </dgm:pt>
    <dgm:pt modelId="{D594579A-7181-415D-9D04-2751FF12C536}" type="pres">
      <dgm:prSet presAssocID="{22B17B6B-9592-4E30-AD19-76431906B73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A77A9-31D5-4B2E-ABE6-9E4621D23F8C}" type="pres">
      <dgm:prSet presAssocID="{22B17B6B-9592-4E30-AD19-76431906B739}" presName="accent_1" presStyleCnt="0"/>
      <dgm:spPr/>
    </dgm:pt>
    <dgm:pt modelId="{7000AECB-0E3B-4468-9245-D2CD8125F034}" type="pres">
      <dgm:prSet presAssocID="{22B17B6B-9592-4E30-AD19-76431906B739}" presName="accentRepeatNode" presStyleLbl="solidFgAcc1" presStyleIdx="0" presStyleCnt="4"/>
      <dgm:spPr>
        <a:solidFill>
          <a:srgbClr val="FFC000"/>
        </a:solidFill>
      </dgm:spPr>
    </dgm:pt>
    <dgm:pt modelId="{A10C7747-342F-49E9-B386-918FD088C3E3}" type="pres">
      <dgm:prSet presAssocID="{2B9E40D6-F813-4E63-8F21-CA23D254D02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3C7AF-BEBB-4B39-864B-C624BEB0B413}" type="pres">
      <dgm:prSet presAssocID="{2B9E40D6-F813-4E63-8F21-CA23D254D028}" presName="accent_2" presStyleCnt="0"/>
      <dgm:spPr/>
    </dgm:pt>
    <dgm:pt modelId="{DA1E2108-6E92-4C59-B413-B71BBC875157}" type="pres">
      <dgm:prSet presAssocID="{2B9E40D6-F813-4E63-8F21-CA23D254D028}" presName="accentRepeatNode" presStyleLbl="solidFgAcc1" presStyleIdx="1" presStyleCnt="4"/>
      <dgm:spPr>
        <a:solidFill>
          <a:schemeClr val="accent4">
            <a:lumMod val="50000"/>
          </a:schemeClr>
        </a:solidFill>
      </dgm:spPr>
    </dgm:pt>
    <dgm:pt modelId="{74BB730B-7FFB-43DB-8F5D-3920B4563598}" type="pres">
      <dgm:prSet presAssocID="{DEF2FDD5-02DF-4940-BB40-BBA7AD5B0B8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146D5-63EA-4192-941D-27288570C13F}" type="pres">
      <dgm:prSet presAssocID="{DEF2FDD5-02DF-4940-BB40-BBA7AD5B0B86}" presName="accent_3" presStyleCnt="0"/>
      <dgm:spPr/>
    </dgm:pt>
    <dgm:pt modelId="{AABF7C0B-6750-4214-867A-C6EDE025AAB7}" type="pres">
      <dgm:prSet presAssocID="{DEF2FDD5-02DF-4940-BB40-BBA7AD5B0B86}" presName="accentRepeatNode" presStyleLbl="solidFgAcc1" presStyleIdx="2" presStyleCnt="4"/>
      <dgm:spPr>
        <a:solidFill>
          <a:schemeClr val="accent6">
            <a:lumMod val="50000"/>
          </a:schemeClr>
        </a:solidFill>
      </dgm:spPr>
    </dgm:pt>
    <dgm:pt modelId="{AF4AE097-8100-46A6-B80A-4F0D04CF374A}" type="pres">
      <dgm:prSet presAssocID="{3CC13B7A-D533-4196-84F0-C02C90A906C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7944E-0F84-40FD-BA96-D6E3EE3A8583}" type="pres">
      <dgm:prSet presAssocID="{3CC13B7A-D533-4196-84F0-C02C90A906CF}" presName="accent_4" presStyleCnt="0"/>
      <dgm:spPr/>
    </dgm:pt>
    <dgm:pt modelId="{D03EEA2B-5BD5-4DEF-B7ED-69E0CEB70557}" type="pres">
      <dgm:prSet presAssocID="{3CC13B7A-D533-4196-84F0-C02C90A906CF}" presName="accentRepeatNode" presStyleLbl="solidFgAcc1" presStyleIdx="3" presStyleCnt="4"/>
      <dgm:spPr>
        <a:solidFill>
          <a:srgbClr val="C00000"/>
        </a:solidFill>
      </dgm:spPr>
    </dgm:pt>
  </dgm:ptLst>
  <dgm:cxnLst>
    <dgm:cxn modelId="{7CFB8AB6-8DC0-43D0-8735-232BBB51BCE6}" srcId="{55F7A124-66C0-443D-987D-21700B9CF50D}" destId="{2B9E40D6-F813-4E63-8F21-CA23D254D028}" srcOrd="1" destOrd="0" parTransId="{9E0D1C2D-E032-44E0-A6B0-5BBE65B3A653}" sibTransId="{344D9704-FD22-4CC0-973B-46DD9A62015D}"/>
    <dgm:cxn modelId="{8D1F81A4-01A7-47D5-AA0F-548B07D712B0}" type="presOf" srcId="{DEF2FDD5-02DF-4940-BB40-BBA7AD5B0B86}" destId="{74BB730B-7FFB-43DB-8F5D-3920B4563598}" srcOrd="0" destOrd="0" presId="urn:microsoft.com/office/officeart/2008/layout/VerticalCurvedList"/>
    <dgm:cxn modelId="{1049A62D-7689-4D4E-AD45-8CEA3C92E5B3}" type="presOf" srcId="{55F7A124-66C0-443D-987D-21700B9CF50D}" destId="{BEBB6576-D643-4A28-A4D8-142FB106537C}" srcOrd="0" destOrd="0" presId="urn:microsoft.com/office/officeart/2008/layout/VerticalCurvedList"/>
    <dgm:cxn modelId="{153470F3-4D83-403A-A704-A22651399AE5}" type="presOf" srcId="{2B9E40D6-F813-4E63-8F21-CA23D254D028}" destId="{A10C7747-342F-49E9-B386-918FD088C3E3}" srcOrd="0" destOrd="0" presId="urn:microsoft.com/office/officeart/2008/layout/VerticalCurvedList"/>
    <dgm:cxn modelId="{6B97B0B6-A048-4DE9-A8E5-60705C976075}" type="presOf" srcId="{3CC13B7A-D533-4196-84F0-C02C90A906CF}" destId="{AF4AE097-8100-46A6-B80A-4F0D04CF374A}" srcOrd="0" destOrd="0" presId="urn:microsoft.com/office/officeart/2008/layout/VerticalCurvedList"/>
    <dgm:cxn modelId="{C3C57764-D505-4AD0-BF56-D023E0CC7D62}" srcId="{55F7A124-66C0-443D-987D-21700B9CF50D}" destId="{3CC13B7A-D533-4196-84F0-C02C90A906CF}" srcOrd="3" destOrd="0" parTransId="{EFD0161B-2506-4283-80DD-E301085BFB70}" sibTransId="{CC26A896-3C07-4EFF-B6EB-0EF5A99A2C18}"/>
    <dgm:cxn modelId="{60DF2974-EF4D-4DA6-9FB8-2396DE7CFE2C}" srcId="{55F7A124-66C0-443D-987D-21700B9CF50D}" destId="{DEF2FDD5-02DF-4940-BB40-BBA7AD5B0B86}" srcOrd="2" destOrd="0" parTransId="{3FEC80B4-1955-4AE8-8828-7FA8AB0B28B9}" sibTransId="{BF0299B7-6E47-4A3A-B368-6BF80B15B826}"/>
    <dgm:cxn modelId="{E13AD2B6-7F6B-41B3-AD1C-B7EB9DDBC2CD}" type="presOf" srcId="{22B17B6B-9592-4E30-AD19-76431906B739}" destId="{D594579A-7181-415D-9D04-2751FF12C536}" srcOrd="0" destOrd="0" presId="urn:microsoft.com/office/officeart/2008/layout/VerticalCurvedList"/>
    <dgm:cxn modelId="{3B18C5D5-10B0-4B00-AB90-8E4F716978FB}" type="presOf" srcId="{DB42189C-A105-4A46-B936-9E76AB3DB1F2}" destId="{406651EC-8473-4EB6-8948-67F2CA4EE7F7}" srcOrd="0" destOrd="0" presId="urn:microsoft.com/office/officeart/2008/layout/VerticalCurvedList"/>
    <dgm:cxn modelId="{053B0D25-DA5D-4BFD-8BF3-5079881A6F5A}" srcId="{55F7A124-66C0-443D-987D-21700B9CF50D}" destId="{22B17B6B-9592-4E30-AD19-76431906B739}" srcOrd="0" destOrd="0" parTransId="{E200698C-0FD5-44BD-9E36-B2115D8755BF}" sibTransId="{DB42189C-A105-4A46-B936-9E76AB3DB1F2}"/>
    <dgm:cxn modelId="{1B456217-2010-40DE-9C8D-3964EFBF4476}" type="presParOf" srcId="{BEBB6576-D643-4A28-A4D8-142FB106537C}" destId="{77D74F4B-DBD7-4338-9164-2C7CEE4F559D}" srcOrd="0" destOrd="0" presId="urn:microsoft.com/office/officeart/2008/layout/VerticalCurvedList"/>
    <dgm:cxn modelId="{0E4E3A10-534E-4D99-BB6F-AA4959781145}" type="presParOf" srcId="{77D74F4B-DBD7-4338-9164-2C7CEE4F559D}" destId="{A3232FF3-53BC-4E96-BC90-C0F3180D2DD2}" srcOrd="0" destOrd="0" presId="urn:microsoft.com/office/officeart/2008/layout/VerticalCurvedList"/>
    <dgm:cxn modelId="{D49C8D3C-5464-4CD4-B73D-216558F5C40D}" type="presParOf" srcId="{A3232FF3-53BC-4E96-BC90-C0F3180D2DD2}" destId="{510E7C55-BBD3-4692-A98E-61DACADB4BCB}" srcOrd="0" destOrd="0" presId="urn:microsoft.com/office/officeart/2008/layout/VerticalCurvedList"/>
    <dgm:cxn modelId="{0DF02AAA-8C40-4640-8F8D-4109AA544BE6}" type="presParOf" srcId="{A3232FF3-53BC-4E96-BC90-C0F3180D2DD2}" destId="{406651EC-8473-4EB6-8948-67F2CA4EE7F7}" srcOrd="1" destOrd="0" presId="urn:microsoft.com/office/officeart/2008/layout/VerticalCurvedList"/>
    <dgm:cxn modelId="{73F7903C-F80E-49FE-B2B7-6E51CD9E9B84}" type="presParOf" srcId="{A3232FF3-53BC-4E96-BC90-C0F3180D2DD2}" destId="{CF2BF783-8E05-4A2B-A6AB-5A3A18CBA197}" srcOrd="2" destOrd="0" presId="urn:microsoft.com/office/officeart/2008/layout/VerticalCurvedList"/>
    <dgm:cxn modelId="{7C187EEE-2FFA-42D1-8904-F21C516E14D5}" type="presParOf" srcId="{A3232FF3-53BC-4E96-BC90-C0F3180D2DD2}" destId="{21436E84-F1F0-4E85-B972-A0008D1F49C7}" srcOrd="3" destOrd="0" presId="urn:microsoft.com/office/officeart/2008/layout/VerticalCurvedList"/>
    <dgm:cxn modelId="{9918EB0B-DF23-4F8C-BDA3-CAC363968A43}" type="presParOf" srcId="{77D74F4B-DBD7-4338-9164-2C7CEE4F559D}" destId="{D594579A-7181-415D-9D04-2751FF12C536}" srcOrd="1" destOrd="0" presId="urn:microsoft.com/office/officeart/2008/layout/VerticalCurvedList"/>
    <dgm:cxn modelId="{B3878B8D-2535-4439-B93F-4A294E99D27D}" type="presParOf" srcId="{77D74F4B-DBD7-4338-9164-2C7CEE4F559D}" destId="{836A77A9-31D5-4B2E-ABE6-9E4621D23F8C}" srcOrd="2" destOrd="0" presId="urn:microsoft.com/office/officeart/2008/layout/VerticalCurvedList"/>
    <dgm:cxn modelId="{DCACA1A8-C7FB-4064-8DB9-135C9203893C}" type="presParOf" srcId="{836A77A9-31D5-4B2E-ABE6-9E4621D23F8C}" destId="{7000AECB-0E3B-4468-9245-D2CD8125F034}" srcOrd="0" destOrd="0" presId="urn:microsoft.com/office/officeart/2008/layout/VerticalCurvedList"/>
    <dgm:cxn modelId="{02B4EED6-378D-4A36-989A-FD70D12E2664}" type="presParOf" srcId="{77D74F4B-DBD7-4338-9164-2C7CEE4F559D}" destId="{A10C7747-342F-49E9-B386-918FD088C3E3}" srcOrd="3" destOrd="0" presId="urn:microsoft.com/office/officeart/2008/layout/VerticalCurvedList"/>
    <dgm:cxn modelId="{5BB190D4-357B-4AA5-88C0-575FA3DC3E18}" type="presParOf" srcId="{77D74F4B-DBD7-4338-9164-2C7CEE4F559D}" destId="{FC33C7AF-BEBB-4B39-864B-C624BEB0B413}" srcOrd="4" destOrd="0" presId="urn:microsoft.com/office/officeart/2008/layout/VerticalCurvedList"/>
    <dgm:cxn modelId="{7615FECF-CEE1-44EE-BC08-6164D9BF6050}" type="presParOf" srcId="{FC33C7AF-BEBB-4B39-864B-C624BEB0B413}" destId="{DA1E2108-6E92-4C59-B413-B71BBC875157}" srcOrd="0" destOrd="0" presId="urn:microsoft.com/office/officeart/2008/layout/VerticalCurvedList"/>
    <dgm:cxn modelId="{927DC725-2D6F-4E43-9AF3-3E419CF1B12C}" type="presParOf" srcId="{77D74F4B-DBD7-4338-9164-2C7CEE4F559D}" destId="{74BB730B-7FFB-43DB-8F5D-3920B4563598}" srcOrd="5" destOrd="0" presId="urn:microsoft.com/office/officeart/2008/layout/VerticalCurvedList"/>
    <dgm:cxn modelId="{B6F72683-0E75-4FD7-A61C-C6E1D93194CB}" type="presParOf" srcId="{77D74F4B-DBD7-4338-9164-2C7CEE4F559D}" destId="{733146D5-63EA-4192-941D-27288570C13F}" srcOrd="6" destOrd="0" presId="urn:microsoft.com/office/officeart/2008/layout/VerticalCurvedList"/>
    <dgm:cxn modelId="{A298FF0C-E60E-4890-A4E4-EFC0FF0EC808}" type="presParOf" srcId="{733146D5-63EA-4192-941D-27288570C13F}" destId="{AABF7C0B-6750-4214-867A-C6EDE025AAB7}" srcOrd="0" destOrd="0" presId="urn:microsoft.com/office/officeart/2008/layout/VerticalCurvedList"/>
    <dgm:cxn modelId="{A261CB25-168D-41E3-9FAB-3FC244876AC9}" type="presParOf" srcId="{77D74F4B-DBD7-4338-9164-2C7CEE4F559D}" destId="{AF4AE097-8100-46A6-B80A-4F0D04CF374A}" srcOrd="7" destOrd="0" presId="urn:microsoft.com/office/officeart/2008/layout/VerticalCurvedList"/>
    <dgm:cxn modelId="{9ABDC204-F474-40FA-BAD6-E647FAB0F189}" type="presParOf" srcId="{77D74F4B-DBD7-4338-9164-2C7CEE4F559D}" destId="{6827944E-0F84-40FD-BA96-D6E3EE3A8583}" srcOrd="8" destOrd="0" presId="urn:microsoft.com/office/officeart/2008/layout/VerticalCurvedList"/>
    <dgm:cxn modelId="{F2D05CE9-A87C-4CF4-A6E8-85AEA4BA57A7}" type="presParOf" srcId="{6827944E-0F84-40FD-BA96-D6E3EE3A8583}" destId="{D03EEA2B-5BD5-4DEF-B7ED-69E0CEB705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6FE667F-B3D6-4205-A712-52E430FE06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2AB95B-0467-4837-B40E-9844327A257D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A.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Mỗi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kết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ứng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với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cấu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trúc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đổi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ở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mỗi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áp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suất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trước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F5EA264E-BD4E-4FB4-919A-262AC7AE2E9B}" type="parTrans" cxnId="{9F33E105-353D-4E3A-95D6-CDD58F5D2255}">
      <dgm:prSet/>
      <dgm:spPr/>
      <dgm:t>
        <a:bodyPr/>
        <a:lstStyle/>
        <a:p>
          <a:endParaRPr lang="en-US"/>
        </a:p>
      </dgm:t>
    </dgm:pt>
    <dgm:pt modelId="{AB95C5C1-57A8-4B52-9B47-B5C6AC7C370E}" type="sibTrans" cxnId="{9F33E105-353D-4E3A-95D6-CDD58F5D2255}">
      <dgm:prSet/>
      <dgm:spPr/>
      <dgm:t>
        <a:bodyPr/>
        <a:lstStyle/>
        <a:p>
          <a:endParaRPr lang="en-US"/>
        </a:p>
      </dgm:t>
    </dgm:pt>
    <dgm:pt modelId="{DD7E89D1-A1EA-4108-A42A-ACAFB50EF0AE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B.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đơn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dị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đa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đẳng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6712CCCE-CC1C-44A8-AEA4-D9BE98D74A61}" type="parTrans" cxnId="{10ED0C08-0E6A-48D9-AEF8-41FE2AD4DF00}">
      <dgm:prSet/>
      <dgm:spPr/>
      <dgm:t>
        <a:bodyPr/>
        <a:lstStyle/>
        <a:p>
          <a:endParaRPr lang="en-US"/>
        </a:p>
      </dgm:t>
    </dgm:pt>
    <dgm:pt modelId="{14C11B95-17F7-4FE9-B0D4-C03A75EDD3DF}" type="sibTrans" cxnId="{10ED0C08-0E6A-48D9-AEF8-41FE2AD4DF00}">
      <dgm:prSet/>
      <dgm:spPr/>
      <dgm:t>
        <a:bodyPr/>
        <a:lstStyle/>
        <a:p>
          <a:endParaRPr lang="en-US"/>
        </a:p>
      </dgm:t>
    </dgm:pt>
    <dgm:pt modelId="{FDF1889A-6135-4843-A50B-CD2FFB6FBED2}">
      <dgm:prSet custT="1"/>
      <dgm:spPr/>
      <dgm:t>
        <a:bodyPr/>
        <a:lstStyle/>
        <a:p>
          <a:pPr rtl="0"/>
          <a:r>
            <a:rPr lang="en-US" sz="1800" u="none" dirty="0" smtClean="0">
              <a:latin typeface="Arial" pitchFamily="34" charset="0"/>
              <a:cs typeface="Arial" pitchFamily="34" charset="0"/>
            </a:rPr>
            <a:t>C. Kim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cương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than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chì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là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được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cấu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tạo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từ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cùng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tử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cacbon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nên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vật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lí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chúng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giống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dirty="0" err="1" smtClean="0">
              <a:latin typeface="Arial" pitchFamily="34" charset="0"/>
              <a:cs typeface="Arial" pitchFamily="34" charset="0"/>
            </a:rPr>
            <a:t>nhau</a:t>
          </a:r>
          <a:r>
            <a:rPr lang="en-US" sz="1800" u="none" dirty="0" smtClean="0">
              <a:latin typeface="Arial" pitchFamily="34" charset="0"/>
              <a:cs typeface="Arial" pitchFamily="34" charset="0"/>
            </a:rPr>
            <a:t>.</a:t>
          </a:r>
          <a:endParaRPr lang="en-US" sz="1800" u="none" dirty="0">
            <a:latin typeface="Arial" pitchFamily="34" charset="0"/>
            <a:cs typeface="Arial" pitchFamily="34" charset="0"/>
          </a:endParaRPr>
        </a:p>
      </dgm:t>
    </dgm:pt>
    <dgm:pt modelId="{8E787DE4-8866-4AA6-9EA9-5BD98A2DF3DC}" type="parTrans" cxnId="{1ACAC3BA-6F61-4AEC-BF67-4DF92F82CF63}">
      <dgm:prSet/>
      <dgm:spPr/>
      <dgm:t>
        <a:bodyPr/>
        <a:lstStyle/>
        <a:p>
          <a:endParaRPr lang="en-US"/>
        </a:p>
      </dgm:t>
    </dgm:pt>
    <dgm:pt modelId="{077B29E2-337E-4F5A-B3B7-25D0ECD1CE8E}" type="sibTrans" cxnId="{1ACAC3BA-6F61-4AEC-BF67-4DF92F82CF63}">
      <dgm:prSet/>
      <dgm:spPr/>
      <dgm:t>
        <a:bodyPr/>
        <a:lstStyle/>
        <a:p>
          <a:endParaRPr lang="en-US"/>
        </a:p>
      </dgm:t>
    </dgm:pt>
    <dgm:pt modelId="{B9B2974C-CA8A-40A5-8139-C3DFED2BADBB}">
      <dgm:prSet/>
      <dgm:spPr/>
      <dgm:t>
        <a:bodyPr/>
        <a:lstStyle/>
        <a:p>
          <a:pPr rtl="0"/>
          <a:r>
            <a:rPr lang="en-US" dirty="0" smtClean="0">
              <a:latin typeface="Arial" pitchFamily="34" charset="0"/>
              <a:cs typeface="Arial" pitchFamily="34" charset="0"/>
            </a:rPr>
            <a:t>D.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vô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hình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hoặc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đông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đặc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dirty="0" smtClean="0">
              <a:latin typeface="Arial" pitchFamily="34" charset="0"/>
              <a:cs typeface="Arial" pitchFamily="34" charset="0"/>
            </a:rPr>
            <a:t>.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1FB66A9-A53B-41F2-B443-B1662FE0D3AE}" type="parTrans" cxnId="{1688E3D9-7325-4F21-BD76-069E25E9DB7A}">
      <dgm:prSet/>
      <dgm:spPr/>
      <dgm:t>
        <a:bodyPr/>
        <a:lstStyle/>
        <a:p>
          <a:endParaRPr lang="en-US"/>
        </a:p>
      </dgm:t>
    </dgm:pt>
    <dgm:pt modelId="{68DE841F-A296-4947-AB16-BC884E12047F}" type="sibTrans" cxnId="{1688E3D9-7325-4F21-BD76-069E25E9DB7A}">
      <dgm:prSet/>
      <dgm:spPr/>
      <dgm:t>
        <a:bodyPr/>
        <a:lstStyle/>
        <a:p>
          <a:endParaRPr lang="en-US"/>
        </a:p>
      </dgm:t>
    </dgm:pt>
    <dgm:pt modelId="{BB2F3564-E785-4342-B433-B8DBF8574CAF}" type="pres">
      <dgm:prSet presAssocID="{F6FE667F-B3D6-4205-A712-52E430FE06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633402A-2E3C-4D39-AE8B-1D4B43953EE7}" type="pres">
      <dgm:prSet presAssocID="{F6FE667F-B3D6-4205-A712-52E430FE06E3}" presName="Name1" presStyleCnt="0"/>
      <dgm:spPr/>
    </dgm:pt>
    <dgm:pt modelId="{28170BB1-57BA-4C0B-A1C8-465E720D6CA6}" type="pres">
      <dgm:prSet presAssocID="{F6FE667F-B3D6-4205-A712-52E430FE06E3}" presName="cycle" presStyleCnt="0"/>
      <dgm:spPr/>
    </dgm:pt>
    <dgm:pt modelId="{463AD6CB-C3A5-4C8F-8537-2199C76ED2BB}" type="pres">
      <dgm:prSet presAssocID="{F6FE667F-B3D6-4205-A712-52E430FE06E3}" presName="srcNode" presStyleLbl="node1" presStyleIdx="0" presStyleCnt="4"/>
      <dgm:spPr/>
    </dgm:pt>
    <dgm:pt modelId="{7D81C03B-0ABF-4BC5-9F0E-72587DF6740B}" type="pres">
      <dgm:prSet presAssocID="{F6FE667F-B3D6-4205-A712-52E430FE06E3}" presName="conn" presStyleLbl="parChTrans1D2" presStyleIdx="0" presStyleCnt="1"/>
      <dgm:spPr/>
      <dgm:t>
        <a:bodyPr/>
        <a:lstStyle/>
        <a:p>
          <a:endParaRPr lang="en-US"/>
        </a:p>
      </dgm:t>
    </dgm:pt>
    <dgm:pt modelId="{BD61C8B5-E99C-49DC-94E8-218BD93F7ED1}" type="pres">
      <dgm:prSet presAssocID="{F6FE667F-B3D6-4205-A712-52E430FE06E3}" presName="extraNode" presStyleLbl="node1" presStyleIdx="0" presStyleCnt="4"/>
      <dgm:spPr/>
    </dgm:pt>
    <dgm:pt modelId="{08511C77-55A5-40FB-9584-8F09762FE53E}" type="pres">
      <dgm:prSet presAssocID="{F6FE667F-B3D6-4205-A712-52E430FE06E3}" presName="dstNode" presStyleLbl="node1" presStyleIdx="0" presStyleCnt="4"/>
      <dgm:spPr/>
    </dgm:pt>
    <dgm:pt modelId="{70521173-DD86-4757-B0CF-25E0FDF76AE9}" type="pres">
      <dgm:prSet presAssocID="{F72AB95B-0467-4837-B40E-9844327A257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E3535-5B62-41CA-905B-0C52FB35979B}" type="pres">
      <dgm:prSet presAssocID="{F72AB95B-0467-4837-B40E-9844327A257D}" presName="accent_1" presStyleCnt="0"/>
      <dgm:spPr/>
    </dgm:pt>
    <dgm:pt modelId="{EEC8C179-D115-4302-8F53-8A5D246B87B8}" type="pres">
      <dgm:prSet presAssocID="{F72AB95B-0467-4837-B40E-9844327A257D}" presName="accentRepeatNode" presStyleLbl="solidFgAcc1" presStyleIdx="0" presStyleCnt="4"/>
      <dgm:spPr>
        <a:solidFill>
          <a:srgbClr val="FFC000"/>
        </a:solidFill>
      </dgm:spPr>
    </dgm:pt>
    <dgm:pt modelId="{AA630E2E-DBF4-4ECF-B226-3CBF0E18865B}" type="pres">
      <dgm:prSet presAssocID="{DD7E89D1-A1EA-4108-A42A-ACAFB50EF0A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077DB-51D8-4A4F-90C4-9359E9104AE6}" type="pres">
      <dgm:prSet presAssocID="{DD7E89D1-A1EA-4108-A42A-ACAFB50EF0AE}" presName="accent_2" presStyleCnt="0"/>
      <dgm:spPr/>
    </dgm:pt>
    <dgm:pt modelId="{21885C7E-0DDF-4430-8CF7-E0F07B7F47DF}" type="pres">
      <dgm:prSet presAssocID="{DD7E89D1-A1EA-4108-A42A-ACAFB50EF0AE}" presName="accentRepeatNode" presStyleLbl="solidFgAcc1" presStyleIdx="1" presStyleCnt="4"/>
      <dgm:spPr>
        <a:solidFill>
          <a:schemeClr val="accent4">
            <a:lumMod val="50000"/>
          </a:schemeClr>
        </a:solidFill>
      </dgm:spPr>
    </dgm:pt>
    <dgm:pt modelId="{9EDC6F92-EDFA-4F5E-82FC-FD887CBB29BE}" type="pres">
      <dgm:prSet presAssocID="{FDF1889A-6135-4843-A50B-CD2FFB6FBED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963DC-C6F8-4AF7-9E01-5D84B0438E70}" type="pres">
      <dgm:prSet presAssocID="{FDF1889A-6135-4843-A50B-CD2FFB6FBED2}" presName="accent_3" presStyleCnt="0"/>
      <dgm:spPr/>
    </dgm:pt>
    <dgm:pt modelId="{2B52CD9A-3DBC-4548-AB0C-EC6F8DB2E4C9}" type="pres">
      <dgm:prSet presAssocID="{FDF1889A-6135-4843-A50B-CD2FFB6FBED2}" presName="accentRepeatNode" presStyleLbl="solidFgAcc1" presStyleIdx="2" presStyleCnt="4"/>
      <dgm:spPr>
        <a:solidFill>
          <a:srgbClr val="C00000"/>
        </a:solidFill>
      </dgm:spPr>
    </dgm:pt>
    <dgm:pt modelId="{A2BC940E-5800-4FE9-A48C-B2457E0B1963}" type="pres">
      <dgm:prSet presAssocID="{B9B2974C-CA8A-40A5-8139-C3DFED2BADB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65FD1-F9ED-480A-AE22-80CE1E78EA92}" type="pres">
      <dgm:prSet presAssocID="{B9B2974C-CA8A-40A5-8139-C3DFED2BADBB}" presName="accent_4" presStyleCnt="0"/>
      <dgm:spPr/>
    </dgm:pt>
    <dgm:pt modelId="{B8F51006-80EB-4940-8439-C47F4BFFE992}" type="pres">
      <dgm:prSet presAssocID="{B9B2974C-CA8A-40A5-8139-C3DFED2BADBB}" presName="accentRepeatNode" presStyleLbl="solidFgAcc1" presStyleIdx="3" presStyleCnt="4"/>
      <dgm:spPr>
        <a:solidFill>
          <a:schemeClr val="accent6">
            <a:lumMod val="75000"/>
          </a:schemeClr>
        </a:solidFill>
      </dgm:spPr>
    </dgm:pt>
  </dgm:ptLst>
  <dgm:cxnLst>
    <dgm:cxn modelId="{82284850-C0EC-4BD5-B9EC-CF424EAD24DE}" type="presOf" srcId="{F6FE667F-B3D6-4205-A712-52E430FE06E3}" destId="{BB2F3564-E785-4342-B433-B8DBF8574CAF}" srcOrd="0" destOrd="0" presId="urn:microsoft.com/office/officeart/2008/layout/VerticalCurvedList"/>
    <dgm:cxn modelId="{1688E3D9-7325-4F21-BD76-069E25E9DB7A}" srcId="{F6FE667F-B3D6-4205-A712-52E430FE06E3}" destId="{B9B2974C-CA8A-40A5-8139-C3DFED2BADBB}" srcOrd="3" destOrd="0" parTransId="{B1FB66A9-A53B-41F2-B443-B1662FE0D3AE}" sibTransId="{68DE841F-A296-4947-AB16-BC884E12047F}"/>
    <dgm:cxn modelId="{1ACAC3BA-6F61-4AEC-BF67-4DF92F82CF63}" srcId="{F6FE667F-B3D6-4205-A712-52E430FE06E3}" destId="{FDF1889A-6135-4843-A50B-CD2FFB6FBED2}" srcOrd="2" destOrd="0" parTransId="{8E787DE4-8866-4AA6-9EA9-5BD98A2DF3DC}" sibTransId="{077B29E2-337E-4F5A-B3B7-25D0ECD1CE8E}"/>
    <dgm:cxn modelId="{2D02F9D8-3BC1-471D-9DA6-CFE31EF2CF69}" type="presOf" srcId="{DD7E89D1-A1EA-4108-A42A-ACAFB50EF0AE}" destId="{AA630E2E-DBF4-4ECF-B226-3CBF0E18865B}" srcOrd="0" destOrd="0" presId="urn:microsoft.com/office/officeart/2008/layout/VerticalCurvedList"/>
    <dgm:cxn modelId="{2E483213-3320-4134-A65F-EBFC4A4715FF}" type="presOf" srcId="{FDF1889A-6135-4843-A50B-CD2FFB6FBED2}" destId="{9EDC6F92-EDFA-4F5E-82FC-FD887CBB29BE}" srcOrd="0" destOrd="0" presId="urn:microsoft.com/office/officeart/2008/layout/VerticalCurvedList"/>
    <dgm:cxn modelId="{10ED0C08-0E6A-48D9-AEF8-41FE2AD4DF00}" srcId="{F6FE667F-B3D6-4205-A712-52E430FE06E3}" destId="{DD7E89D1-A1EA-4108-A42A-ACAFB50EF0AE}" srcOrd="1" destOrd="0" parTransId="{6712CCCE-CC1C-44A8-AEA4-D9BE98D74A61}" sibTransId="{14C11B95-17F7-4FE9-B0D4-C03A75EDD3DF}"/>
    <dgm:cxn modelId="{288D76C4-5168-42DE-A42A-E299FD69A6EF}" type="presOf" srcId="{B9B2974C-CA8A-40A5-8139-C3DFED2BADBB}" destId="{A2BC940E-5800-4FE9-A48C-B2457E0B1963}" srcOrd="0" destOrd="0" presId="urn:microsoft.com/office/officeart/2008/layout/VerticalCurvedList"/>
    <dgm:cxn modelId="{9F33E105-353D-4E3A-95D6-CDD58F5D2255}" srcId="{F6FE667F-B3D6-4205-A712-52E430FE06E3}" destId="{F72AB95B-0467-4837-B40E-9844327A257D}" srcOrd="0" destOrd="0" parTransId="{F5EA264E-BD4E-4FB4-919A-262AC7AE2E9B}" sibTransId="{AB95C5C1-57A8-4B52-9B47-B5C6AC7C370E}"/>
    <dgm:cxn modelId="{7DE65017-DF0F-4DD1-946E-ADA9CA8AA938}" type="presOf" srcId="{F72AB95B-0467-4837-B40E-9844327A257D}" destId="{70521173-DD86-4757-B0CF-25E0FDF76AE9}" srcOrd="0" destOrd="0" presId="urn:microsoft.com/office/officeart/2008/layout/VerticalCurvedList"/>
    <dgm:cxn modelId="{9523D9C3-A217-4F4E-92C6-F3A05DD6A4C2}" type="presOf" srcId="{AB95C5C1-57A8-4B52-9B47-B5C6AC7C370E}" destId="{7D81C03B-0ABF-4BC5-9F0E-72587DF6740B}" srcOrd="0" destOrd="0" presId="urn:microsoft.com/office/officeart/2008/layout/VerticalCurvedList"/>
    <dgm:cxn modelId="{6F6AA7F0-DF03-44DA-BA7F-5DE375B7B21F}" type="presParOf" srcId="{BB2F3564-E785-4342-B433-B8DBF8574CAF}" destId="{E633402A-2E3C-4D39-AE8B-1D4B43953EE7}" srcOrd="0" destOrd="0" presId="urn:microsoft.com/office/officeart/2008/layout/VerticalCurvedList"/>
    <dgm:cxn modelId="{E4565210-F39B-4C0D-8D20-1DF790BA9546}" type="presParOf" srcId="{E633402A-2E3C-4D39-AE8B-1D4B43953EE7}" destId="{28170BB1-57BA-4C0B-A1C8-465E720D6CA6}" srcOrd="0" destOrd="0" presId="urn:microsoft.com/office/officeart/2008/layout/VerticalCurvedList"/>
    <dgm:cxn modelId="{EC09CB24-DED9-4B60-860B-4548ECDC6FCF}" type="presParOf" srcId="{28170BB1-57BA-4C0B-A1C8-465E720D6CA6}" destId="{463AD6CB-C3A5-4C8F-8537-2199C76ED2BB}" srcOrd="0" destOrd="0" presId="urn:microsoft.com/office/officeart/2008/layout/VerticalCurvedList"/>
    <dgm:cxn modelId="{80BC4DE1-1834-47DB-BC20-BB3FB6D1B346}" type="presParOf" srcId="{28170BB1-57BA-4C0B-A1C8-465E720D6CA6}" destId="{7D81C03B-0ABF-4BC5-9F0E-72587DF6740B}" srcOrd="1" destOrd="0" presId="urn:microsoft.com/office/officeart/2008/layout/VerticalCurvedList"/>
    <dgm:cxn modelId="{6180C124-BC76-432D-B758-6DAEF8EA940B}" type="presParOf" srcId="{28170BB1-57BA-4C0B-A1C8-465E720D6CA6}" destId="{BD61C8B5-E99C-49DC-94E8-218BD93F7ED1}" srcOrd="2" destOrd="0" presId="urn:microsoft.com/office/officeart/2008/layout/VerticalCurvedList"/>
    <dgm:cxn modelId="{90F72F30-ED13-4A8C-A75D-03358AE8B68B}" type="presParOf" srcId="{28170BB1-57BA-4C0B-A1C8-465E720D6CA6}" destId="{08511C77-55A5-40FB-9584-8F09762FE53E}" srcOrd="3" destOrd="0" presId="urn:microsoft.com/office/officeart/2008/layout/VerticalCurvedList"/>
    <dgm:cxn modelId="{482576E0-53B6-4C8E-8CE0-B7F256C13D00}" type="presParOf" srcId="{E633402A-2E3C-4D39-AE8B-1D4B43953EE7}" destId="{70521173-DD86-4757-B0CF-25E0FDF76AE9}" srcOrd="1" destOrd="0" presId="urn:microsoft.com/office/officeart/2008/layout/VerticalCurvedList"/>
    <dgm:cxn modelId="{3F56D79B-569B-473F-967F-5625716ED89A}" type="presParOf" srcId="{E633402A-2E3C-4D39-AE8B-1D4B43953EE7}" destId="{ABCE3535-5B62-41CA-905B-0C52FB35979B}" srcOrd="2" destOrd="0" presId="urn:microsoft.com/office/officeart/2008/layout/VerticalCurvedList"/>
    <dgm:cxn modelId="{F919846F-2FAD-4021-87B4-015880DB5925}" type="presParOf" srcId="{ABCE3535-5B62-41CA-905B-0C52FB35979B}" destId="{EEC8C179-D115-4302-8F53-8A5D246B87B8}" srcOrd="0" destOrd="0" presId="urn:microsoft.com/office/officeart/2008/layout/VerticalCurvedList"/>
    <dgm:cxn modelId="{D9A1A7AE-2775-4F77-9136-CDBF403AF204}" type="presParOf" srcId="{E633402A-2E3C-4D39-AE8B-1D4B43953EE7}" destId="{AA630E2E-DBF4-4ECF-B226-3CBF0E18865B}" srcOrd="3" destOrd="0" presId="urn:microsoft.com/office/officeart/2008/layout/VerticalCurvedList"/>
    <dgm:cxn modelId="{F4115832-64D1-4846-98FF-946E7C00EB43}" type="presParOf" srcId="{E633402A-2E3C-4D39-AE8B-1D4B43953EE7}" destId="{54C077DB-51D8-4A4F-90C4-9359E9104AE6}" srcOrd="4" destOrd="0" presId="urn:microsoft.com/office/officeart/2008/layout/VerticalCurvedList"/>
    <dgm:cxn modelId="{8C62CA9B-62B8-4BE8-91D6-CCB800B01BE2}" type="presParOf" srcId="{54C077DB-51D8-4A4F-90C4-9359E9104AE6}" destId="{21885C7E-0DDF-4430-8CF7-E0F07B7F47DF}" srcOrd="0" destOrd="0" presId="urn:microsoft.com/office/officeart/2008/layout/VerticalCurvedList"/>
    <dgm:cxn modelId="{D43E3060-16F7-4F52-8507-17C1846AE3EF}" type="presParOf" srcId="{E633402A-2E3C-4D39-AE8B-1D4B43953EE7}" destId="{9EDC6F92-EDFA-4F5E-82FC-FD887CBB29BE}" srcOrd="5" destOrd="0" presId="urn:microsoft.com/office/officeart/2008/layout/VerticalCurvedList"/>
    <dgm:cxn modelId="{EBF5E9C5-4EB0-489F-80D5-1ACADB5110D0}" type="presParOf" srcId="{E633402A-2E3C-4D39-AE8B-1D4B43953EE7}" destId="{2EA963DC-C6F8-4AF7-9E01-5D84B0438E70}" srcOrd="6" destOrd="0" presId="urn:microsoft.com/office/officeart/2008/layout/VerticalCurvedList"/>
    <dgm:cxn modelId="{9947146F-3D66-49E9-AF41-F386DFBBFD32}" type="presParOf" srcId="{2EA963DC-C6F8-4AF7-9E01-5D84B0438E70}" destId="{2B52CD9A-3DBC-4548-AB0C-EC6F8DB2E4C9}" srcOrd="0" destOrd="0" presId="urn:microsoft.com/office/officeart/2008/layout/VerticalCurvedList"/>
    <dgm:cxn modelId="{7E011A95-0A38-4D33-A13A-BDE0C55A96ED}" type="presParOf" srcId="{E633402A-2E3C-4D39-AE8B-1D4B43953EE7}" destId="{A2BC940E-5800-4FE9-A48C-B2457E0B1963}" srcOrd="7" destOrd="0" presId="urn:microsoft.com/office/officeart/2008/layout/VerticalCurvedList"/>
    <dgm:cxn modelId="{84B4A69F-05B5-464C-AE3E-C2487A60F6B6}" type="presParOf" srcId="{E633402A-2E3C-4D39-AE8B-1D4B43953EE7}" destId="{F8265FD1-F9ED-480A-AE22-80CE1E78EA92}" srcOrd="8" destOrd="0" presId="urn:microsoft.com/office/officeart/2008/layout/VerticalCurvedList"/>
    <dgm:cxn modelId="{C4E08CCC-1F3A-4386-BD2C-0705019F8A8D}" type="presParOf" srcId="{F8265FD1-F9ED-480A-AE22-80CE1E78EA92}" destId="{B8F51006-80EB-4940-8439-C47F4BFFE9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/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vi-VN" sz="1800" b="0" dirty="0" smtClean="0">
              <a:solidFill>
                <a:schemeClr val="tx1"/>
              </a:solidFill>
              <a:latin typeface="+mn-lt"/>
              <a:ea typeface="Times New Roman"/>
              <a:cs typeface="Times New Roman"/>
            </a:rPr>
            <a:t>Có dạng hình học xác định.</a:t>
          </a:r>
          <a:endParaRPr lang="en-US" sz="1800" b="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C1089-230F-4142-BE45-F25684EED69B}" type="presOf" srcId="{CB617F42-5998-4716-ACF0-8DECEB961490}" destId="{34C1351D-4692-4BF7-AD56-C302AF20B42A}" srcOrd="0" destOrd="0" presId="urn:microsoft.com/office/officeart/2005/8/layout/chevron2"/>
    <dgm:cxn modelId="{0C444BEF-134B-4C93-92F6-C43630639978}" type="presOf" srcId="{F1C0D2FC-94BA-4A79-96F9-D127B81AC11E}" destId="{A58CB3B3-49B4-41BB-8717-CBC3246CBD05}" srcOrd="0" destOrd="0" presId="urn:microsoft.com/office/officeart/2005/8/layout/chevron2"/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F5999C42-0FEB-4CD8-A6A1-9F014FED1CE9}" type="presOf" srcId="{B1D0BC8E-917C-492D-8F74-74485ADA36A9}" destId="{204B921C-AE42-4A57-B0C1-85EC49ECA5A2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CCD150F6-FEB1-4685-9441-3B9AB0F8CBA6}" type="presParOf" srcId="{A58CB3B3-49B4-41BB-8717-CBC3246CBD05}" destId="{754C4E2F-0796-4EFA-A077-7F2E320A575D}" srcOrd="0" destOrd="0" presId="urn:microsoft.com/office/officeart/2005/8/layout/chevron2"/>
    <dgm:cxn modelId="{4D0E3230-B402-47DC-8FC7-1936794DD709}" type="presParOf" srcId="{754C4E2F-0796-4EFA-A077-7F2E320A575D}" destId="{204B921C-AE42-4A57-B0C1-85EC49ECA5A2}" srcOrd="0" destOrd="0" presId="urn:microsoft.com/office/officeart/2005/8/layout/chevron2"/>
    <dgm:cxn modelId="{AABD1910-2DF7-45CF-93BE-EE09DAB7EFD8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B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 sz="1800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 sz="1800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vi-VN" sz="1800" b="0" dirty="0" smtClean="0">
              <a:solidFill>
                <a:srgbClr val="000000"/>
              </a:solidFill>
              <a:latin typeface="+mn-lt"/>
              <a:ea typeface="Times New Roman"/>
              <a:cs typeface="Times New Roman"/>
            </a:rPr>
            <a:t>Có cấu trúc tinh thể.</a:t>
          </a:r>
          <a:endParaRPr lang="en-US" sz="1800" b="0" dirty="0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 sz="1800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 sz="1800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13D033-CF69-484C-B68F-3F7C7B348838}" type="presOf" srcId="{B1D0BC8E-917C-492D-8F74-74485ADA36A9}" destId="{204B921C-AE42-4A57-B0C1-85EC49ECA5A2}" srcOrd="0" destOrd="0" presId="urn:microsoft.com/office/officeart/2005/8/layout/chevron2"/>
    <dgm:cxn modelId="{081FD763-4E73-40AE-A25F-176C9AA9D107}" type="presOf" srcId="{F1C0D2FC-94BA-4A79-96F9-D127B81AC11E}" destId="{A58CB3B3-49B4-41BB-8717-CBC3246CBD05}" srcOrd="0" destOrd="0" presId="urn:microsoft.com/office/officeart/2005/8/layout/chevron2"/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BB21078F-E215-4320-9FA0-5713EE5DBACD}" type="presOf" srcId="{CB617F42-5998-4716-ACF0-8DECEB961490}" destId="{34C1351D-4692-4BF7-AD56-C302AF20B42A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564228FF-8D69-4CB9-9338-D6CF81278DB7}" type="presParOf" srcId="{A58CB3B3-49B4-41BB-8717-CBC3246CBD05}" destId="{754C4E2F-0796-4EFA-A077-7F2E320A575D}" srcOrd="0" destOrd="0" presId="urn:microsoft.com/office/officeart/2005/8/layout/chevron2"/>
    <dgm:cxn modelId="{5FEA0258-C700-4AD1-BC31-BDD181F1405D}" type="presParOf" srcId="{754C4E2F-0796-4EFA-A077-7F2E320A575D}" destId="{204B921C-AE42-4A57-B0C1-85EC49ECA5A2}" srcOrd="0" destOrd="0" presId="urn:microsoft.com/office/officeart/2005/8/layout/chevron2"/>
    <dgm:cxn modelId="{6D01B839-38F9-4196-8384-6428CF3AF333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8D3D7-3AF8-454E-A9E5-F9DAB232BDA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349364-981C-4F83-9B09-4934EF29D153}">
      <dgm:prSet custT="1"/>
      <dgm:spPr>
        <a:xfrm rot="5400000">
          <a:off x="-91261" y="91856"/>
          <a:ext cx="608409" cy="425886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en-US" sz="20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</a:t>
          </a:r>
          <a:endParaRPr lang="en-US" sz="20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BBC8CB0-6205-41EF-B661-F6FF3C05AA1A}" type="parTrans" cxnId="{0846ADE0-FACD-415E-9E33-85BBC8C4A532}">
      <dgm:prSet/>
      <dgm:spPr/>
      <dgm:t>
        <a:bodyPr/>
        <a:lstStyle/>
        <a:p>
          <a:endParaRPr lang="en-US"/>
        </a:p>
      </dgm:t>
    </dgm:pt>
    <dgm:pt modelId="{D903F3C6-7A42-48D6-933B-A079132A0BC9}" type="sibTrans" cxnId="{0846ADE0-FACD-415E-9E33-85BBC8C4A532}">
      <dgm:prSet/>
      <dgm:spPr/>
      <dgm:t>
        <a:bodyPr/>
        <a:lstStyle/>
        <a:p>
          <a:endParaRPr lang="en-US"/>
        </a:p>
      </dgm:t>
    </dgm:pt>
    <dgm:pt modelId="{8CD48ACD-7FE8-4796-88CF-20826C33E98C}">
      <dgm:prSet custT="1"/>
      <dgm:spPr>
        <a:xfrm rot="5400000">
          <a:off x="3063106" y="-2636624"/>
          <a:ext cx="395674" cy="567011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200" b="1" dirty="0" smtClean="0">
              <a:solidFill>
                <a:srgbClr val="002060"/>
              </a:solidFill>
              <a:latin typeface="Calibri"/>
              <a:ea typeface="+mn-ea"/>
              <a:cs typeface="Arial"/>
            </a:rPr>
            <a:t>CHẤT RẮN VÔ ĐỊNH HÌNH</a:t>
          </a:r>
          <a:endParaRPr lang="en-US" sz="2200" b="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7F74DD4-5FC2-41E9-A6FB-6B4881754A56}" type="parTrans" cxnId="{7D9A5841-9BB8-442A-8C33-14ABC7D5E2B7}">
      <dgm:prSet/>
      <dgm:spPr/>
      <dgm:t>
        <a:bodyPr/>
        <a:lstStyle/>
        <a:p>
          <a:endParaRPr lang="en-US"/>
        </a:p>
      </dgm:t>
    </dgm:pt>
    <dgm:pt modelId="{D3912A74-4303-486A-BEE2-26E6D608DD95}" type="sibTrans" cxnId="{7D9A5841-9BB8-442A-8C33-14ABC7D5E2B7}">
      <dgm:prSet/>
      <dgm:spPr/>
      <dgm:t>
        <a:bodyPr/>
        <a:lstStyle/>
        <a:p>
          <a:endParaRPr lang="en-US"/>
        </a:p>
      </dgm:t>
    </dgm:pt>
    <dgm:pt modelId="{9CE249A7-8260-47AD-9A25-B81E633BCBA3}" type="pres">
      <dgm:prSet presAssocID="{8418D3D7-3AF8-454E-A9E5-F9DAB232BD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CB4F5-24AB-4DC1-AB23-140460ABDCD8}" type="pres">
      <dgm:prSet presAssocID="{E0349364-981C-4F83-9B09-4934EF29D153}" presName="composite" presStyleCnt="0"/>
      <dgm:spPr/>
    </dgm:pt>
    <dgm:pt modelId="{95434103-848F-42E9-8D33-76C1382C7AFA}" type="pres">
      <dgm:prSet presAssocID="{E0349364-981C-4F83-9B09-4934EF29D153}" presName="parentText" presStyleLbl="alignNode1" presStyleIdx="0" presStyleCnt="1" custLinFactNeighborX="-29262" custLinFactNeighborY="0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F87B71B-8AA3-42F9-8AA5-BC0338941581}" type="pres">
      <dgm:prSet presAssocID="{E0349364-981C-4F83-9B09-4934EF29D153}" presName="descendantText" presStyleLbl="alignAcc1" presStyleIdx="0" presStyleCnt="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0846ADE0-FACD-415E-9E33-85BBC8C4A532}" srcId="{8418D3D7-3AF8-454E-A9E5-F9DAB232BDA8}" destId="{E0349364-981C-4F83-9B09-4934EF29D153}" srcOrd="0" destOrd="0" parTransId="{7BBC8CB0-6205-41EF-B661-F6FF3C05AA1A}" sibTransId="{D903F3C6-7A42-48D6-933B-A079132A0BC9}"/>
    <dgm:cxn modelId="{B82C7F6D-FA2D-4972-992C-91BDBC0CFE9A}" type="presOf" srcId="{8CD48ACD-7FE8-4796-88CF-20826C33E98C}" destId="{5F87B71B-8AA3-42F9-8AA5-BC0338941581}" srcOrd="0" destOrd="0" presId="urn:microsoft.com/office/officeart/2005/8/layout/chevron2"/>
    <dgm:cxn modelId="{B8CD656E-03A7-4D39-A001-CE85125C802A}" type="presOf" srcId="{E0349364-981C-4F83-9B09-4934EF29D153}" destId="{95434103-848F-42E9-8D33-76C1382C7AFA}" srcOrd="0" destOrd="0" presId="urn:microsoft.com/office/officeart/2005/8/layout/chevron2"/>
    <dgm:cxn modelId="{9DBCCB5C-00A1-4141-B2DB-292596295C2E}" type="presOf" srcId="{8418D3D7-3AF8-454E-A9E5-F9DAB232BDA8}" destId="{9CE249A7-8260-47AD-9A25-B81E633BCBA3}" srcOrd="0" destOrd="0" presId="urn:microsoft.com/office/officeart/2005/8/layout/chevron2"/>
    <dgm:cxn modelId="{7D9A5841-9BB8-442A-8C33-14ABC7D5E2B7}" srcId="{E0349364-981C-4F83-9B09-4934EF29D153}" destId="{8CD48ACD-7FE8-4796-88CF-20826C33E98C}" srcOrd="0" destOrd="0" parTransId="{37F74DD4-5FC2-41E9-A6FB-6B4881754A56}" sibTransId="{D3912A74-4303-486A-BEE2-26E6D608DD95}"/>
    <dgm:cxn modelId="{2EAA7AC4-5FBC-48DD-B906-B7DA875C81B5}" type="presParOf" srcId="{9CE249A7-8260-47AD-9A25-B81E633BCBA3}" destId="{AC0CB4F5-24AB-4DC1-AB23-140460ABDCD8}" srcOrd="0" destOrd="0" presId="urn:microsoft.com/office/officeart/2005/8/layout/chevron2"/>
    <dgm:cxn modelId="{1A3A880C-6489-4DEC-8BE2-0B1AB5437EF9}" type="presParOf" srcId="{AC0CB4F5-24AB-4DC1-AB23-140460ABDCD8}" destId="{95434103-848F-42E9-8D33-76C1382C7AFA}" srcOrd="0" destOrd="0" presId="urn:microsoft.com/office/officeart/2005/8/layout/chevron2"/>
    <dgm:cxn modelId="{F23525B4-4FBA-4B6E-9881-30BCC423D430}" type="presParOf" srcId="{AC0CB4F5-24AB-4DC1-AB23-140460ABDCD8}" destId="{5F87B71B-8AA3-42F9-8AA5-BC03389415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C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vi-VN" sz="1800" b="0" u="none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rPr>
            <a:t>Có nhiệt độ nóng chảy không xác định.</a:t>
          </a:r>
          <a:endParaRPr lang="en-US" sz="1800" b="0" u="none" dirty="0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6AF28E-269E-453C-AECC-D1B8A4335BA1}" type="presOf" srcId="{B1D0BC8E-917C-492D-8F74-74485ADA36A9}" destId="{204B921C-AE42-4A57-B0C1-85EC49ECA5A2}" srcOrd="0" destOrd="0" presId="urn:microsoft.com/office/officeart/2005/8/layout/chevron2"/>
    <dgm:cxn modelId="{50D05996-7132-4A12-9E76-14D3231345E3}" type="presOf" srcId="{F1C0D2FC-94BA-4A79-96F9-D127B81AC11E}" destId="{A58CB3B3-49B4-41BB-8717-CBC3246CBD05}" srcOrd="0" destOrd="0" presId="urn:microsoft.com/office/officeart/2005/8/layout/chevron2"/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DC3B3ADC-6719-4773-A977-0D3900CCA63C}" type="presOf" srcId="{CB617F42-5998-4716-ACF0-8DECEB961490}" destId="{34C1351D-4692-4BF7-AD56-C302AF20B42A}" srcOrd="0" destOrd="0" presId="urn:microsoft.com/office/officeart/2005/8/layout/chevron2"/>
    <dgm:cxn modelId="{F45DBA14-ECE5-4ABF-91E8-96F15A6B7718}" type="presParOf" srcId="{A58CB3B3-49B4-41BB-8717-CBC3246CBD05}" destId="{754C4E2F-0796-4EFA-A077-7F2E320A575D}" srcOrd="0" destOrd="0" presId="urn:microsoft.com/office/officeart/2005/8/layout/chevron2"/>
    <dgm:cxn modelId="{D71F1552-311F-4671-B88E-3FF40D1132B1}" type="presParOf" srcId="{754C4E2F-0796-4EFA-A077-7F2E320A575D}" destId="{204B921C-AE42-4A57-B0C1-85EC49ECA5A2}" srcOrd="0" destOrd="0" presId="urn:microsoft.com/office/officeart/2005/8/layout/chevron2"/>
    <dgm:cxn modelId="{C1EEC85F-F0C2-4555-A974-C72F5AF0188C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vi-VN" sz="1800" b="0" dirty="0" smtClean="0">
              <a:solidFill>
                <a:srgbClr val="000000"/>
              </a:solidFill>
              <a:latin typeface="+mn-lt"/>
              <a:ea typeface="Times New Roman"/>
              <a:cs typeface="Times New Roman"/>
            </a:rPr>
            <a:t>Có nhiệt độ nóng chảy xác định.</a:t>
          </a:r>
          <a:endParaRPr lang="en-US" sz="1800" b="0" dirty="0">
            <a:solidFill>
              <a:srgbClr val="002060"/>
            </a:solidFill>
            <a:latin typeface="+mn-lt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BB1132-E046-4E85-80F5-EBD852615B78}" type="presOf" srcId="{B1D0BC8E-917C-492D-8F74-74485ADA36A9}" destId="{204B921C-AE42-4A57-B0C1-85EC49ECA5A2}" srcOrd="0" destOrd="0" presId="urn:microsoft.com/office/officeart/2005/8/layout/chevron2"/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BCF21281-97CE-4603-A942-DB8A014EE84F}" type="presOf" srcId="{CB617F42-5998-4716-ACF0-8DECEB961490}" destId="{34C1351D-4692-4BF7-AD56-C302AF20B42A}" srcOrd="0" destOrd="0" presId="urn:microsoft.com/office/officeart/2005/8/layout/chevron2"/>
    <dgm:cxn modelId="{C931F428-3B90-4149-86D3-B91D5E7EFEF9}" type="presOf" srcId="{F1C0D2FC-94BA-4A79-96F9-D127B81AC11E}" destId="{A58CB3B3-49B4-41BB-8717-CBC3246CBD05}" srcOrd="0" destOrd="0" presId="urn:microsoft.com/office/officeart/2005/8/layout/chevron2"/>
    <dgm:cxn modelId="{F00BD60F-446E-41EE-8ED2-87D0B3323C2F}" type="presParOf" srcId="{A58CB3B3-49B4-41BB-8717-CBC3246CBD05}" destId="{754C4E2F-0796-4EFA-A077-7F2E320A575D}" srcOrd="0" destOrd="0" presId="urn:microsoft.com/office/officeart/2005/8/layout/chevron2"/>
    <dgm:cxn modelId="{6DD0AEEC-7B5B-44F7-BDC8-07744159FF84}" type="presParOf" srcId="{754C4E2F-0796-4EFA-A077-7F2E320A575D}" destId="{204B921C-AE42-4A57-B0C1-85EC49ECA5A2}" srcOrd="0" destOrd="0" presId="urn:microsoft.com/office/officeart/2005/8/layout/chevron2"/>
    <dgm:cxn modelId="{6B3C8471-5838-4204-89CC-F417487EC7AA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/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Tính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đẳng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hướng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4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5A6436-12DB-4720-83DC-58F5AC66F940}" type="presOf" srcId="{B1D0BC8E-917C-492D-8F74-74485ADA36A9}" destId="{204B921C-AE42-4A57-B0C1-85EC49ECA5A2}" srcOrd="0" destOrd="0" presId="urn:microsoft.com/office/officeart/2005/8/layout/chevron2"/>
    <dgm:cxn modelId="{27B37F4B-CBDC-41F0-8F77-AD392FA9131F}" type="presOf" srcId="{F1C0D2FC-94BA-4A79-96F9-D127B81AC11E}" destId="{A58CB3B3-49B4-41BB-8717-CBC3246CBD05}" srcOrd="0" destOrd="0" presId="urn:microsoft.com/office/officeart/2005/8/layout/chevron2"/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FDE331C2-03E4-4E80-870A-56ABF76C5DC9}" type="presOf" srcId="{CB617F42-5998-4716-ACF0-8DECEB961490}" destId="{34C1351D-4692-4BF7-AD56-C302AF20B42A}" srcOrd="0" destOrd="0" presId="urn:microsoft.com/office/officeart/2005/8/layout/chevron2"/>
    <dgm:cxn modelId="{90388098-3626-46A2-AC26-A87A8ECF0A95}" type="presParOf" srcId="{A58CB3B3-49B4-41BB-8717-CBC3246CBD05}" destId="{754C4E2F-0796-4EFA-A077-7F2E320A575D}" srcOrd="0" destOrd="0" presId="urn:microsoft.com/office/officeart/2005/8/layout/chevron2"/>
    <dgm:cxn modelId="{B0EE2BDA-9A27-4866-B24C-FF8632CF887E}" type="presParOf" srcId="{754C4E2F-0796-4EFA-A077-7F2E320A575D}" destId="{204B921C-AE42-4A57-B0C1-85EC49ECA5A2}" srcOrd="0" destOrd="0" presId="urn:microsoft.com/office/officeart/2005/8/layout/chevron2"/>
    <dgm:cxn modelId="{DA33A9F9-0110-41BD-AC86-49C9E8987A50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B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Tính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dị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hướng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F311C-88D7-4C5D-9AB2-C2A436363906}" type="presOf" srcId="{CB617F42-5998-4716-ACF0-8DECEB961490}" destId="{34C1351D-4692-4BF7-AD56-C302AF20B42A}" srcOrd="0" destOrd="0" presId="urn:microsoft.com/office/officeart/2005/8/layout/chevron2"/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2E1EE2C0-C086-4BB4-8BB6-D17FFBBB9B60}" type="presOf" srcId="{B1D0BC8E-917C-492D-8F74-74485ADA36A9}" destId="{204B921C-AE42-4A57-B0C1-85EC49ECA5A2}" srcOrd="0" destOrd="0" presId="urn:microsoft.com/office/officeart/2005/8/layout/chevron2"/>
    <dgm:cxn modelId="{C6DB469A-2B09-42DB-9B24-5BE501054624}" type="presOf" srcId="{F1C0D2FC-94BA-4A79-96F9-D127B81AC11E}" destId="{A58CB3B3-49B4-41BB-8717-CBC3246CBD05}" srcOrd="0" destOrd="0" presId="urn:microsoft.com/office/officeart/2005/8/layout/chevron2"/>
    <dgm:cxn modelId="{AF249198-F8A7-4448-9AFC-6E0BB158CAFA}" type="presParOf" srcId="{A58CB3B3-49B4-41BB-8717-CBC3246CBD05}" destId="{754C4E2F-0796-4EFA-A077-7F2E320A575D}" srcOrd="0" destOrd="0" presId="urn:microsoft.com/office/officeart/2005/8/layout/chevron2"/>
    <dgm:cxn modelId="{F313DC10-8BA9-4B1D-9A23-CD02BA4AF488}" type="presParOf" srcId="{754C4E2F-0796-4EFA-A077-7F2E320A575D}" destId="{204B921C-AE42-4A57-B0C1-85EC49ECA5A2}" srcOrd="0" destOrd="0" presId="urn:microsoft.com/office/officeart/2005/8/layout/chevron2"/>
    <dgm:cxn modelId="{473A2B94-373B-4958-BFB4-118C30B0FA57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C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Có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nhiệt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độ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nóng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chảy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xác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định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400" b="0" u="none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9899F14E-6C69-4C7E-A467-91ECD956BADA}" type="presOf" srcId="{CB617F42-5998-4716-ACF0-8DECEB961490}" destId="{34C1351D-4692-4BF7-AD56-C302AF20B42A}" srcOrd="0" destOrd="0" presId="urn:microsoft.com/office/officeart/2005/8/layout/chevron2"/>
    <dgm:cxn modelId="{559F4145-DF99-40B5-9430-3FD7B3B9A2DF}" type="presOf" srcId="{F1C0D2FC-94BA-4A79-96F9-D127B81AC11E}" destId="{A58CB3B3-49B4-41BB-8717-CBC3246CBD05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65946BCA-6BE5-418D-A00C-B7CDD9BE7434}" type="presOf" srcId="{B1D0BC8E-917C-492D-8F74-74485ADA36A9}" destId="{204B921C-AE42-4A57-B0C1-85EC49ECA5A2}" srcOrd="0" destOrd="0" presId="urn:microsoft.com/office/officeart/2005/8/layout/chevron2"/>
    <dgm:cxn modelId="{519DE38D-21B9-43D5-A1C4-DFB8F41074B0}" type="presParOf" srcId="{A58CB3B3-49B4-41BB-8717-CBC3246CBD05}" destId="{754C4E2F-0796-4EFA-A077-7F2E320A575D}" srcOrd="0" destOrd="0" presId="urn:microsoft.com/office/officeart/2005/8/layout/chevron2"/>
    <dgm:cxn modelId="{2466ED7A-C38D-419F-AEBF-CA453EF8D884}" type="presParOf" srcId="{754C4E2F-0796-4EFA-A077-7F2E320A575D}" destId="{204B921C-AE42-4A57-B0C1-85EC49ECA5A2}" srcOrd="0" destOrd="0" presId="urn:microsoft.com/office/officeart/2005/8/layout/chevron2"/>
    <dgm:cxn modelId="{5BD859A6-B032-48BE-9EC9-FB3CB15DC15E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Có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nhiệt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độ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đông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đặc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xác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định</a:t>
          </a:r>
          <a:r>
            <a:rPr lang="en-US" sz="24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4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02B08AB5-3C02-4A10-B514-2A5A57AAE126}" type="presOf" srcId="{CB617F42-5998-4716-ACF0-8DECEB961490}" destId="{34C1351D-4692-4BF7-AD56-C302AF20B42A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DBF2C43A-19BE-488C-90B6-038DD8C950C5}" type="presOf" srcId="{F1C0D2FC-94BA-4A79-96F9-D127B81AC11E}" destId="{A58CB3B3-49B4-41BB-8717-CBC3246CBD05}" srcOrd="0" destOrd="0" presId="urn:microsoft.com/office/officeart/2005/8/layout/chevron2"/>
    <dgm:cxn modelId="{4287810F-45ED-4A50-8E60-3567C6D39A5B}" type="presOf" srcId="{B1D0BC8E-917C-492D-8F74-74485ADA36A9}" destId="{204B921C-AE42-4A57-B0C1-85EC49ECA5A2}" srcOrd="0" destOrd="0" presId="urn:microsoft.com/office/officeart/2005/8/layout/chevron2"/>
    <dgm:cxn modelId="{D2C4DD78-11CF-4839-B21A-FAD9DF7375FE}" type="presParOf" srcId="{A58CB3B3-49B4-41BB-8717-CBC3246CBD05}" destId="{754C4E2F-0796-4EFA-A077-7F2E320A575D}" srcOrd="0" destOrd="0" presId="urn:microsoft.com/office/officeart/2005/8/layout/chevron2"/>
    <dgm:cxn modelId="{D388ACE0-11C1-4B26-88FC-C4D753DF9ABD}" type="presParOf" srcId="{754C4E2F-0796-4EFA-A077-7F2E320A575D}" destId="{204B921C-AE42-4A57-B0C1-85EC49ECA5A2}" srcOrd="0" destOrd="0" presId="urn:microsoft.com/office/officeart/2005/8/layout/chevron2"/>
    <dgm:cxn modelId="{6B4A393A-BCA3-4A66-8C6A-2D714D3B143E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/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Chất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rắn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có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cấu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trúc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tinh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thể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được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gọi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là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chất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rắn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kết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tinh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FEE94419-F033-483C-8C58-847933FD1217}" type="presOf" srcId="{CB617F42-5998-4716-ACF0-8DECEB961490}" destId="{34C1351D-4692-4BF7-AD56-C302AF20B42A}" srcOrd="0" destOrd="0" presId="urn:microsoft.com/office/officeart/2005/8/layout/chevron2"/>
    <dgm:cxn modelId="{AC1429C9-C964-415B-BA2C-C1BAD0AFD31B}" type="presOf" srcId="{B1D0BC8E-917C-492D-8F74-74485ADA36A9}" destId="{204B921C-AE42-4A57-B0C1-85EC49ECA5A2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F54076A2-D5F9-4942-AEBE-33FDF48A5B9C}" type="presOf" srcId="{F1C0D2FC-94BA-4A79-96F9-D127B81AC11E}" destId="{A58CB3B3-49B4-41BB-8717-CBC3246CBD05}" srcOrd="0" destOrd="0" presId="urn:microsoft.com/office/officeart/2005/8/layout/chevron2"/>
    <dgm:cxn modelId="{89E6BDED-10E8-4BCF-A163-858B463EEFAB}" type="presParOf" srcId="{A58CB3B3-49B4-41BB-8717-CBC3246CBD05}" destId="{754C4E2F-0796-4EFA-A077-7F2E320A575D}" srcOrd="0" destOrd="0" presId="urn:microsoft.com/office/officeart/2005/8/layout/chevron2"/>
    <dgm:cxn modelId="{67308D0F-E72A-4B59-B9CF-A36D08D5B7A3}" type="presParOf" srcId="{754C4E2F-0796-4EFA-A077-7F2E320A575D}" destId="{204B921C-AE42-4A57-B0C1-85EC49ECA5A2}" srcOrd="0" destOrd="0" presId="urn:microsoft.com/office/officeart/2005/8/layout/chevron2"/>
    <dgm:cxn modelId="{7032AB31-1BD2-4D38-8DC3-A88F374A4B64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B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Tinh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thể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của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một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chất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được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hình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thành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trong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quá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trình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đông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đặc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của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chất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đó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 custLinFactNeighborX="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5EB9E1-3F14-4A7F-A1C9-603980DAEE13}" type="presOf" srcId="{CB617F42-5998-4716-ACF0-8DECEB961490}" destId="{34C1351D-4692-4BF7-AD56-C302AF20B42A}" srcOrd="0" destOrd="0" presId="urn:microsoft.com/office/officeart/2005/8/layout/chevron2"/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EEEDE0BA-508C-4837-BE4C-75E6C9A4B58E}" type="presOf" srcId="{F1C0D2FC-94BA-4A79-96F9-D127B81AC11E}" destId="{A58CB3B3-49B4-41BB-8717-CBC3246CBD05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33047597-580A-427D-BB20-9390C092BDE4}" type="presOf" srcId="{B1D0BC8E-917C-492D-8F74-74485ADA36A9}" destId="{204B921C-AE42-4A57-B0C1-85EC49ECA5A2}" srcOrd="0" destOrd="0" presId="urn:microsoft.com/office/officeart/2005/8/layout/chevron2"/>
    <dgm:cxn modelId="{8D91C808-2451-494C-8CF9-3B22093EF888}" type="presParOf" srcId="{A58CB3B3-49B4-41BB-8717-CBC3246CBD05}" destId="{754C4E2F-0796-4EFA-A077-7F2E320A575D}" srcOrd="0" destOrd="0" presId="urn:microsoft.com/office/officeart/2005/8/layout/chevron2"/>
    <dgm:cxn modelId="{B56C721C-0287-40AB-9D9C-AA6CD670A627}" type="presParOf" srcId="{754C4E2F-0796-4EFA-A077-7F2E320A575D}" destId="{204B921C-AE42-4A57-B0C1-85EC49ECA5A2}" srcOrd="0" destOrd="0" presId="urn:microsoft.com/office/officeart/2005/8/layout/chevron2"/>
    <dgm:cxn modelId="{787D5F82-7296-4B66-8D4C-DF4F3758293D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C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Mọi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chất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rắn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kết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tinh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đều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nóng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chảy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(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hoặc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đông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đặc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) ở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nhiệt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độ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xác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định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35CFF5D8-CA81-4BBE-B9BA-4519E87F294A}" type="presOf" srcId="{F1C0D2FC-94BA-4A79-96F9-D127B81AC11E}" destId="{A58CB3B3-49B4-41BB-8717-CBC3246CBD05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BA3B028D-2436-45D7-A7E3-1086AD9EBDAB}" type="presOf" srcId="{CB617F42-5998-4716-ACF0-8DECEB961490}" destId="{34C1351D-4692-4BF7-AD56-C302AF20B42A}" srcOrd="0" destOrd="0" presId="urn:microsoft.com/office/officeart/2005/8/layout/chevron2"/>
    <dgm:cxn modelId="{C87F6373-4BBA-4596-9C4D-F7A4F8E964C7}" type="presOf" srcId="{B1D0BC8E-917C-492D-8F74-74485ADA36A9}" destId="{204B921C-AE42-4A57-B0C1-85EC49ECA5A2}" srcOrd="0" destOrd="0" presId="urn:microsoft.com/office/officeart/2005/8/layout/chevron2"/>
    <dgm:cxn modelId="{719542B0-CAFF-493C-9F74-D9349A8B7825}" type="presParOf" srcId="{A58CB3B3-49B4-41BB-8717-CBC3246CBD05}" destId="{754C4E2F-0796-4EFA-A077-7F2E320A575D}" srcOrd="0" destOrd="0" presId="urn:microsoft.com/office/officeart/2005/8/layout/chevron2"/>
    <dgm:cxn modelId="{A53DD941-719D-48F8-B0EE-4780D034F5ED}" type="presParOf" srcId="{754C4E2F-0796-4EFA-A077-7F2E320A575D}" destId="{204B921C-AE42-4A57-B0C1-85EC49ECA5A2}" srcOrd="0" destOrd="0" presId="urn:microsoft.com/office/officeart/2005/8/layout/chevron2"/>
    <dgm:cxn modelId="{11088220-6ADB-4D95-8404-FF1208A1890A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D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Vật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rắn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vô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định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hình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có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tính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dị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hướng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 custLinFactNeighborX="-2610" custLinFactNeighborY="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1308D2-5343-4FB6-9061-A47BADA71C1E}" type="presOf" srcId="{CB617F42-5998-4716-ACF0-8DECEB961490}" destId="{34C1351D-4692-4BF7-AD56-C302AF20B42A}" srcOrd="0" destOrd="0" presId="urn:microsoft.com/office/officeart/2005/8/layout/chevron2"/>
    <dgm:cxn modelId="{FC1BD376-F405-4335-83FD-9F68F78E0CBC}" type="presOf" srcId="{B1D0BC8E-917C-492D-8F74-74485ADA36A9}" destId="{204B921C-AE42-4A57-B0C1-85EC49ECA5A2}" srcOrd="0" destOrd="0" presId="urn:microsoft.com/office/officeart/2005/8/layout/chevron2"/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70F4E950-8C55-4F79-975F-B45326BA441A}" type="presOf" srcId="{F1C0D2FC-94BA-4A79-96F9-D127B81AC11E}" destId="{A58CB3B3-49B4-41BB-8717-CBC3246CBD05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D8D73718-D4FA-4FE8-9699-50EB1B80C104}" type="presParOf" srcId="{A58CB3B3-49B4-41BB-8717-CBC3246CBD05}" destId="{754C4E2F-0796-4EFA-A077-7F2E320A575D}" srcOrd="0" destOrd="0" presId="urn:microsoft.com/office/officeart/2005/8/layout/chevron2"/>
    <dgm:cxn modelId="{47AC5BC0-0C23-46E1-8602-FA4DC27611D2}" type="presParOf" srcId="{754C4E2F-0796-4EFA-A077-7F2E320A575D}" destId="{204B921C-AE42-4A57-B0C1-85EC49ECA5A2}" srcOrd="0" destOrd="0" presId="urn:microsoft.com/office/officeart/2005/8/layout/chevron2"/>
    <dgm:cxn modelId="{1F713BED-C172-438B-8AAC-91876EAA460A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39170-D717-42BE-907F-46C973F231D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8BE97B-C57B-41B6-83DA-CDB05D4B2115}">
      <dgm:prSet custT="1"/>
      <dgm:spPr/>
      <dgm:t>
        <a:bodyPr/>
        <a:lstStyle/>
        <a:p>
          <a:pPr rtl="0"/>
          <a:r>
            <a:rPr lang="en-US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Cấu</a:t>
          </a:r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trúc</a:t>
          </a:r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thể</a:t>
          </a:r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370597-0326-4964-A5CA-AD75F4A5D956}" type="parTrans" cxnId="{F8D47999-77DA-4097-9C08-257520A3D4F7}">
      <dgm:prSet/>
      <dgm:spPr/>
      <dgm:t>
        <a:bodyPr/>
        <a:lstStyle/>
        <a:p>
          <a:endParaRPr lang="en-US"/>
        </a:p>
      </dgm:t>
    </dgm:pt>
    <dgm:pt modelId="{F131CAC2-7989-496F-BBA2-E3893EBE531A}" type="sibTrans" cxnId="{F8D47999-77DA-4097-9C08-257520A3D4F7}">
      <dgm:prSet/>
      <dgm:spPr/>
      <dgm:t>
        <a:bodyPr/>
        <a:lstStyle/>
        <a:p>
          <a:endParaRPr lang="en-US"/>
        </a:p>
      </dgm:t>
    </dgm:pt>
    <dgm:pt modelId="{44C07ACC-BD96-44A7-B1FA-C772E9FA6DC9}" type="pres">
      <dgm:prSet presAssocID="{E4B39170-D717-42BE-907F-46C973F231D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C17BC5-01D2-4A50-A011-6E5D87EAA2E7}" type="pres">
      <dgm:prSet presAssocID="{F58BE97B-C57B-41B6-83DA-CDB05D4B2115}" presName="horFlow" presStyleCnt="0"/>
      <dgm:spPr/>
    </dgm:pt>
    <dgm:pt modelId="{A2E382DA-7D45-415B-8918-BB78B6787833}" type="pres">
      <dgm:prSet presAssocID="{F58BE97B-C57B-41B6-83DA-CDB05D4B2115}" presName="bigChev" presStyleLbl="node1" presStyleIdx="0" presStyleCnt="1" custScaleX="111913" custScaleY="127042" custLinFactNeighborX="71051" custLinFactNeighborY="-15609"/>
      <dgm:spPr/>
      <dgm:t>
        <a:bodyPr/>
        <a:lstStyle/>
        <a:p>
          <a:endParaRPr lang="en-US"/>
        </a:p>
      </dgm:t>
    </dgm:pt>
  </dgm:ptLst>
  <dgm:cxnLst>
    <dgm:cxn modelId="{F8D47999-77DA-4097-9C08-257520A3D4F7}" srcId="{E4B39170-D717-42BE-907F-46C973F231D4}" destId="{F58BE97B-C57B-41B6-83DA-CDB05D4B2115}" srcOrd="0" destOrd="0" parTransId="{ED370597-0326-4964-A5CA-AD75F4A5D956}" sibTransId="{F131CAC2-7989-496F-BBA2-E3893EBE531A}"/>
    <dgm:cxn modelId="{2B1A3F04-01A9-4D63-BD37-C64995638B6F}" type="presOf" srcId="{E4B39170-D717-42BE-907F-46C973F231D4}" destId="{44C07ACC-BD96-44A7-B1FA-C772E9FA6DC9}" srcOrd="0" destOrd="0" presId="urn:microsoft.com/office/officeart/2005/8/layout/lProcess3"/>
    <dgm:cxn modelId="{087EB9BB-883A-423D-A7E6-00277FF3A3EF}" type="presOf" srcId="{F58BE97B-C57B-41B6-83DA-CDB05D4B2115}" destId="{A2E382DA-7D45-415B-8918-BB78B6787833}" srcOrd="0" destOrd="0" presId="urn:microsoft.com/office/officeart/2005/8/layout/lProcess3"/>
    <dgm:cxn modelId="{6197D330-C176-4B96-8C21-92EB78D648C2}" type="presParOf" srcId="{44C07ACC-BD96-44A7-B1FA-C772E9FA6DC9}" destId="{25C17BC5-01D2-4A50-A011-6E5D87EAA2E7}" srcOrd="0" destOrd="0" presId="urn:microsoft.com/office/officeart/2005/8/layout/lProcess3"/>
    <dgm:cxn modelId="{5671B08B-75E8-4755-B103-0A1234424715}" type="presParOf" srcId="{25C17BC5-01D2-4A50-A011-6E5D87EAA2E7}" destId="{A2E382DA-7D45-415B-8918-BB78B678783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B986A8-E498-49D2-8458-9513606A495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5C91D7-4ECF-49E8-851E-E23CCE3F9CDB}">
      <dgm:prSet custT="1"/>
      <dgm:spPr/>
      <dgm:t>
        <a:bodyPr/>
        <a:lstStyle/>
        <a:p>
          <a:pPr rtl="0"/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Các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chất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rắn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kết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cấu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tạo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từ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cùng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loại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hạt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nhưng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cấu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trúc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thể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khác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nhau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thì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những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tính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chất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vật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lí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cũng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rất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khác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nhau</a:t>
          </a:r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AB8024-E1BA-403B-980E-8C7EC841B67F}" type="parTrans" cxnId="{197DA6B3-5342-4C16-9168-8CECA080F25E}">
      <dgm:prSet/>
      <dgm:spPr/>
      <dgm:t>
        <a:bodyPr/>
        <a:lstStyle/>
        <a:p>
          <a:endParaRPr lang="en-US"/>
        </a:p>
      </dgm:t>
    </dgm:pt>
    <dgm:pt modelId="{1C3F3358-5D5C-4CC1-AFF1-5F11230F0F67}" type="sibTrans" cxnId="{197DA6B3-5342-4C16-9168-8CECA080F25E}">
      <dgm:prSet/>
      <dgm:spPr/>
      <dgm:t>
        <a:bodyPr/>
        <a:lstStyle/>
        <a:p>
          <a:endParaRPr lang="en-US"/>
        </a:p>
      </dgm:t>
    </dgm:pt>
    <dgm:pt modelId="{93B3AD7F-4582-4A64-841A-3F2D527CE94B}" type="pres">
      <dgm:prSet presAssocID="{8FB986A8-E498-49D2-8458-9513606A495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014BE0-22FB-4F90-9063-C2A7299180D7}" type="pres">
      <dgm:prSet presAssocID="{D85C91D7-4ECF-49E8-851E-E23CCE3F9CDB}" presName="horFlow" presStyleCnt="0"/>
      <dgm:spPr/>
    </dgm:pt>
    <dgm:pt modelId="{7A993807-F0E5-46BC-BE77-9C7BBAFE35AA}" type="pres">
      <dgm:prSet presAssocID="{D85C91D7-4ECF-49E8-851E-E23CCE3F9CDB}" presName="bigChev" presStyleLbl="node1" presStyleIdx="0" presStyleCnt="1" custScaleX="377732" custLinFactNeighborX="-5691" custLinFactNeighborY="-8547"/>
      <dgm:spPr/>
      <dgm:t>
        <a:bodyPr/>
        <a:lstStyle/>
        <a:p>
          <a:endParaRPr lang="en-US"/>
        </a:p>
      </dgm:t>
    </dgm:pt>
  </dgm:ptLst>
  <dgm:cxnLst>
    <dgm:cxn modelId="{09EF20D4-4DFE-4FFB-A68C-E9F86AFDB75A}" type="presOf" srcId="{D85C91D7-4ECF-49E8-851E-E23CCE3F9CDB}" destId="{7A993807-F0E5-46BC-BE77-9C7BBAFE35AA}" srcOrd="0" destOrd="0" presId="urn:microsoft.com/office/officeart/2005/8/layout/lProcess3"/>
    <dgm:cxn modelId="{C2C66231-B856-4FC8-96A9-D11305B08047}" type="presOf" srcId="{8FB986A8-E498-49D2-8458-9513606A495B}" destId="{93B3AD7F-4582-4A64-841A-3F2D527CE94B}" srcOrd="0" destOrd="0" presId="urn:microsoft.com/office/officeart/2005/8/layout/lProcess3"/>
    <dgm:cxn modelId="{197DA6B3-5342-4C16-9168-8CECA080F25E}" srcId="{8FB986A8-E498-49D2-8458-9513606A495B}" destId="{D85C91D7-4ECF-49E8-851E-E23CCE3F9CDB}" srcOrd="0" destOrd="0" parTransId="{CFAB8024-E1BA-403B-980E-8C7EC841B67F}" sibTransId="{1C3F3358-5D5C-4CC1-AFF1-5F11230F0F67}"/>
    <dgm:cxn modelId="{F26D5EE9-DBC6-4781-8FDB-6557465EBFA7}" type="presParOf" srcId="{93B3AD7F-4582-4A64-841A-3F2D527CE94B}" destId="{1A014BE0-22FB-4F90-9063-C2A7299180D7}" srcOrd="0" destOrd="0" presId="urn:microsoft.com/office/officeart/2005/8/layout/lProcess3"/>
    <dgm:cxn modelId="{A2B30593-2276-4879-B746-14771D1D8783}" type="presParOf" srcId="{1A014BE0-22FB-4F90-9063-C2A7299180D7}" destId="{7A993807-F0E5-46BC-BE77-9C7BBAFE35A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7A9DE4-0B8C-4EBC-910C-BB71952F23F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A54BB79-6B9B-439F-B2EA-8FE7E4A32E34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Ở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áp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suất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nhất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định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mỗi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chất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rắn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kết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có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nhiệt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độ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nóng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chảy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(hay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đông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đặc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xác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định</a:t>
          </a:r>
          <a:r>
            <a: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F59B5DE-2C7B-4526-8176-3EB86B0A18E0}" type="parTrans" cxnId="{A3ACD1DE-94BC-42D6-8E35-C675E9BC7E70}">
      <dgm:prSet/>
      <dgm:spPr/>
      <dgm:t>
        <a:bodyPr/>
        <a:lstStyle/>
        <a:p>
          <a:endParaRPr lang="en-US"/>
        </a:p>
      </dgm:t>
    </dgm:pt>
    <dgm:pt modelId="{51694D68-A710-40FF-87BA-368B859233B3}" type="sibTrans" cxnId="{A3ACD1DE-94BC-42D6-8E35-C675E9BC7E70}">
      <dgm:prSet/>
      <dgm:spPr/>
      <dgm:t>
        <a:bodyPr/>
        <a:lstStyle/>
        <a:p>
          <a:endParaRPr lang="en-US"/>
        </a:p>
      </dgm:t>
    </dgm:pt>
    <dgm:pt modelId="{B220C610-3600-4E13-A1FE-5535D3F41535}" type="pres">
      <dgm:prSet presAssocID="{D47A9DE4-0B8C-4EBC-910C-BB71952F23F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D8A108-F60A-4E8D-B776-8A63E826098C}" type="pres">
      <dgm:prSet presAssocID="{8A54BB79-6B9B-439F-B2EA-8FE7E4A32E34}" presName="circle1" presStyleLbl="node1" presStyleIdx="0" presStyleCnt="1"/>
      <dgm:spPr>
        <a:solidFill>
          <a:schemeClr val="accent2"/>
        </a:solidFill>
      </dgm:spPr>
    </dgm:pt>
    <dgm:pt modelId="{B30CD71B-FD8F-444F-BEAC-A2323C4BDB60}" type="pres">
      <dgm:prSet presAssocID="{8A54BB79-6B9B-439F-B2EA-8FE7E4A32E34}" presName="space" presStyleCnt="0"/>
      <dgm:spPr/>
    </dgm:pt>
    <dgm:pt modelId="{CC12794A-8B09-41CF-852A-0C175451C3C6}" type="pres">
      <dgm:prSet presAssocID="{8A54BB79-6B9B-439F-B2EA-8FE7E4A32E34}" presName="rect1" presStyleLbl="alignAcc1" presStyleIdx="0" presStyleCnt="1" custLinFactNeighborX="6483" custLinFactNeighborY="60517"/>
      <dgm:spPr/>
      <dgm:t>
        <a:bodyPr/>
        <a:lstStyle/>
        <a:p>
          <a:endParaRPr lang="en-US"/>
        </a:p>
      </dgm:t>
    </dgm:pt>
    <dgm:pt modelId="{9CA585F7-5218-4033-9834-AD45D44D00E3}" type="pres">
      <dgm:prSet presAssocID="{8A54BB79-6B9B-439F-B2EA-8FE7E4A32E3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BBCA9-0269-480A-AB92-DD6AFAD1A161}" type="presOf" srcId="{8A54BB79-6B9B-439F-B2EA-8FE7E4A32E34}" destId="{CC12794A-8B09-41CF-852A-0C175451C3C6}" srcOrd="0" destOrd="0" presId="urn:microsoft.com/office/officeart/2005/8/layout/target3"/>
    <dgm:cxn modelId="{A3ACD1DE-94BC-42D6-8E35-C675E9BC7E70}" srcId="{D47A9DE4-0B8C-4EBC-910C-BB71952F23F2}" destId="{8A54BB79-6B9B-439F-B2EA-8FE7E4A32E34}" srcOrd="0" destOrd="0" parTransId="{5F59B5DE-2C7B-4526-8176-3EB86B0A18E0}" sibTransId="{51694D68-A710-40FF-87BA-368B859233B3}"/>
    <dgm:cxn modelId="{B7F6D408-0F6D-4D3C-957B-4991D0EB6611}" type="presOf" srcId="{8A54BB79-6B9B-439F-B2EA-8FE7E4A32E34}" destId="{9CA585F7-5218-4033-9834-AD45D44D00E3}" srcOrd="1" destOrd="0" presId="urn:microsoft.com/office/officeart/2005/8/layout/target3"/>
    <dgm:cxn modelId="{11478038-987A-46B9-834D-E02F9B2A1654}" type="presOf" srcId="{D47A9DE4-0B8C-4EBC-910C-BB71952F23F2}" destId="{B220C610-3600-4E13-A1FE-5535D3F41535}" srcOrd="0" destOrd="0" presId="urn:microsoft.com/office/officeart/2005/8/layout/target3"/>
    <dgm:cxn modelId="{C0E89E33-2F04-4D78-9EE2-BB24E042F96C}" type="presParOf" srcId="{B220C610-3600-4E13-A1FE-5535D3F41535}" destId="{22D8A108-F60A-4E8D-B776-8A63E826098C}" srcOrd="0" destOrd="0" presId="urn:microsoft.com/office/officeart/2005/8/layout/target3"/>
    <dgm:cxn modelId="{9ED741EE-74BB-44FE-8354-BEA614731881}" type="presParOf" srcId="{B220C610-3600-4E13-A1FE-5535D3F41535}" destId="{B30CD71B-FD8F-444F-BEAC-A2323C4BDB60}" srcOrd="1" destOrd="0" presId="urn:microsoft.com/office/officeart/2005/8/layout/target3"/>
    <dgm:cxn modelId="{7DE5B218-7ED5-4794-9279-68F8516870D7}" type="presParOf" srcId="{B220C610-3600-4E13-A1FE-5535D3F41535}" destId="{CC12794A-8B09-41CF-852A-0C175451C3C6}" srcOrd="2" destOrd="0" presId="urn:microsoft.com/office/officeart/2005/8/layout/target3"/>
    <dgm:cxn modelId="{4D32E3B9-28F5-4B38-92E8-EA8CCDC8231A}" type="presParOf" srcId="{B220C610-3600-4E13-A1FE-5535D3F41535}" destId="{9CA585F7-5218-4033-9834-AD45D44D00E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3AFD85-7873-49B7-953E-729241FCFF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DF5C7-348E-4EB0-998C-80A8571ED24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 err="1" smtClean="0">
              <a:latin typeface="Arial" pitchFamily="34" charset="0"/>
              <a:cs typeface="Arial" pitchFamily="34" charset="0"/>
            </a:rPr>
            <a:t>Ứng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dụng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vô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hình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1F61F1C-E8BC-4D3D-B621-BC7B6DB5E8A4}" type="parTrans" cxnId="{AF42231F-2F2F-47FE-B425-89F85D33A95D}">
      <dgm:prSet/>
      <dgm:spPr/>
      <dgm:t>
        <a:bodyPr/>
        <a:lstStyle/>
        <a:p>
          <a:endParaRPr lang="en-US"/>
        </a:p>
      </dgm:t>
    </dgm:pt>
    <dgm:pt modelId="{85F5361A-66B8-4576-84FD-6B56EDEFBA55}" type="sibTrans" cxnId="{AF42231F-2F2F-47FE-B425-89F85D33A95D}">
      <dgm:prSet/>
      <dgm:spPr/>
      <dgm:t>
        <a:bodyPr/>
        <a:lstStyle/>
        <a:p>
          <a:endParaRPr lang="en-US"/>
        </a:p>
      </dgm:t>
    </dgm:pt>
    <dgm:pt modelId="{573346EE-1CE8-4118-B277-4153BB0F525F}" type="pres">
      <dgm:prSet presAssocID="{2B3AFD85-7873-49B7-953E-729241FCFF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21C96B-3077-4442-8F3A-16625908C917}" type="pres">
      <dgm:prSet presAssocID="{ADEDF5C7-348E-4EB0-998C-80A8571ED245}" presName="linNode" presStyleCnt="0"/>
      <dgm:spPr/>
    </dgm:pt>
    <dgm:pt modelId="{90B26D47-6FFA-4A4C-8391-3496D0914257}" type="pres">
      <dgm:prSet presAssocID="{ADEDF5C7-348E-4EB0-998C-80A8571ED245}" presName="parentText" presStyleLbl="node1" presStyleIdx="0" presStyleCnt="1" custScaleX="2686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2231F-2F2F-47FE-B425-89F85D33A95D}" srcId="{2B3AFD85-7873-49B7-953E-729241FCFFC1}" destId="{ADEDF5C7-348E-4EB0-998C-80A8571ED245}" srcOrd="0" destOrd="0" parTransId="{21F61F1C-E8BC-4D3D-B621-BC7B6DB5E8A4}" sibTransId="{85F5361A-66B8-4576-84FD-6B56EDEFBA55}"/>
    <dgm:cxn modelId="{AC9EB613-CFE1-4346-B157-DF442FE8B96B}" type="presOf" srcId="{ADEDF5C7-348E-4EB0-998C-80A8571ED245}" destId="{90B26D47-6FFA-4A4C-8391-3496D0914257}" srcOrd="0" destOrd="0" presId="urn:microsoft.com/office/officeart/2005/8/layout/vList5"/>
    <dgm:cxn modelId="{2276E6D5-108E-4B6F-9C29-DEDA50DB77CB}" type="presOf" srcId="{2B3AFD85-7873-49B7-953E-729241FCFFC1}" destId="{573346EE-1CE8-4118-B277-4153BB0F525F}" srcOrd="0" destOrd="0" presId="urn:microsoft.com/office/officeart/2005/8/layout/vList5"/>
    <dgm:cxn modelId="{3C349CD5-3F12-46D0-9623-AFF12FC8CFB0}" type="presParOf" srcId="{573346EE-1CE8-4118-B277-4153BB0F525F}" destId="{3F21C96B-3077-4442-8F3A-16625908C917}" srcOrd="0" destOrd="0" presId="urn:microsoft.com/office/officeart/2005/8/layout/vList5"/>
    <dgm:cxn modelId="{81D805D1-0427-4C12-A1BE-B20ECA31D77F}" type="presParOf" srcId="{3F21C96B-3077-4442-8F3A-16625908C917}" destId="{90B26D47-6FFA-4A4C-8391-3496D091425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/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200" b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Chất</a:t>
          </a:r>
          <a:r>
            <a:rPr lang="en-US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rắn</a:t>
          </a:r>
          <a:r>
            <a:rPr lang="en-US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đơn</a:t>
          </a:r>
          <a:r>
            <a:rPr lang="en-US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thể</a:t>
          </a:r>
          <a:r>
            <a:rPr lang="en-US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và</a:t>
          </a:r>
          <a:r>
            <a:rPr lang="en-US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chất</a:t>
          </a:r>
          <a:r>
            <a:rPr lang="en-US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rắn</a:t>
          </a:r>
          <a:r>
            <a:rPr lang="en-US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vô</a:t>
          </a:r>
          <a:r>
            <a:rPr lang="en-US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định</a:t>
          </a:r>
          <a:r>
            <a:rPr lang="en-US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hình</a:t>
          </a:r>
          <a:r>
            <a:rPr lang="en-US" sz="22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A4A68E88-954C-4593-A7D6-C9A704474A75}" type="presOf" srcId="{B1D0BC8E-917C-492D-8F74-74485ADA36A9}" destId="{204B921C-AE42-4A57-B0C1-85EC49ECA5A2}" srcOrd="0" destOrd="0" presId="urn:microsoft.com/office/officeart/2005/8/layout/chevron2"/>
    <dgm:cxn modelId="{44E259A4-F756-43DC-AE10-959B87D6595F}" type="presOf" srcId="{F1C0D2FC-94BA-4A79-96F9-D127B81AC11E}" destId="{A58CB3B3-49B4-41BB-8717-CBC3246CBD05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7AA3921E-756D-486B-8786-9A2D726A7A71}" type="presOf" srcId="{CB617F42-5998-4716-ACF0-8DECEB961490}" destId="{34C1351D-4692-4BF7-AD56-C302AF20B42A}" srcOrd="0" destOrd="0" presId="urn:microsoft.com/office/officeart/2005/8/layout/chevron2"/>
    <dgm:cxn modelId="{94FE21B1-8341-4C00-B7EF-3411A1614C9A}" type="presParOf" srcId="{A58CB3B3-49B4-41BB-8717-CBC3246CBD05}" destId="{754C4E2F-0796-4EFA-A077-7F2E320A575D}" srcOrd="0" destOrd="0" presId="urn:microsoft.com/office/officeart/2005/8/layout/chevron2"/>
    <dgm:cxn modelId="{F280D3CA-86E7-4446-8636-4C601A55B1A9}" type="presParOf" srcId="{754C4E2F-0796-4EFA-A077-7F2E320A575D}" destId="{204B921C-AE42-4A57-B0C1-85EC49ECA5A2}" srcOrd="0" destOrd="0" presId="urn:microsoft.com/office/officeart/2005/8/layout/chevron2"/>
    <dgm:cxn modelId="{BA7DD697-A09F-4F78-8EA1-9ABB3AEFB505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B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kết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tinh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và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vô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định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hình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85FF971D-AB99-4961-A461-B47663DFF9ED}" type="presOf" srcId="{CB617F42-5998-4716-ACF0-8DECEB961490}" destId="{34C1351D-4692-4BF7-AD56-C302AF20B42A}" srcOrd="0" destOrd="0" presId="urn:microsoft.com/office/officeart/2005/8/layout/chevron2"/>
    <dgm:cxn modelId="{69C8CEAD-BCB6-4166-8555-8E1425C9C995}" type="presOf" srcId="{F1C0D2FC-94BA-4A79-96F9-D127B81AC11E}" destId="{A58CB3B3-49B4-41BB-8717-CBC3246CBD05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56CE945B-CF7E-4EFB-9AAD-4B60378728D2}" type="presOf" srcId="{B1D0BC8E-917C-492D-8F74-74485ADA36A9}" destId="{204B921C-AE42-4A57-B0C1-85EC49ECA5A2}" srcOrd="0" destOrd="0" presId="urn:microsoft.com/office/officeart/2005/8/layout/chevron2"/>
    <dgm:cxn modelId="{EDD7F05E-1153-4435-AF62-1D8184F29586}" type="presParOf" srcId="{A58CB3B3-49B4-41BB-8717-CBC3246CBD05}" destId="{754C4E2F-0796-4EFA-A077-7F2E320A575D}" srcOrd="0" destOrd="0" presId="urn:microsoft.com/office/officeart/2005/8/layout/chevron2"/>
    <dgm:cxn modelId="{841B4AA7-ED0F-4634-BE49-BC426BEA88EA}" type="presParOf" srcId="{754C4E2F-0796-4EFA-A077-7F2E320A575D}" destId="{204B921C-AE42-4A57-B0C1-85EC49ECA5A2}" srcOrd="0" destOrd="0" presId="urn:microsoft.com/office/officeart/2005/8/layout/chevron2"/>
    <dgm:cxn modelId="{371D9BCB-1BC4-4B41-BB0D-EE771E60E8B4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C0D2FC-94BA-4A79-96F9-D127B81AC11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0BC8E-917C-492D-8F74-74485ADA36A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C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50B3964-3BC9-4234-8EC7-A56A8BB1FDCE}" type="parTrans" cxnId="{881CA4A5-864C-45D4-A946-C13540045CCF}">
      <dgm:prSet/>
      <dgm:spPr/>
      <dgm:t>
        <a:bodyPr/>
        <a:lstStyle/>
        <a:p>
          <a:endParaRPr lang="en-US"/>
        </a:p>
      </dgm:t>
    </dgm:pt>
    <dgm:pt modelId="{2E8A2777-B48F-45E3-AB2F-0F45A18D83EF}" type="sibTrans" cxnId="{881CA4A5-864C-45D4-A946-C13540045CCF}">
      <dgm:prSet/>
      <dgm:spPr/>
      <dgm:t>
        <a:bodyPr/>
        <a:lstStyle/>
        <a:p>
          <a:endParaRPr lang="en-US"/>
        </a:p>
      </dgm:t>
    </dgm:pt>
    <dgm:pt modelId="{CB617F42-5998-4716-ACF0-8DECEB961490}">
      <dgm:prSet custT="1"/>
      <dgm:spPr/>
      <dgm:t>
        <a:bodyPr/>
        <a:lstStyle/>
        <a:p>
          <a:pPr rtl="0"/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đa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tinh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thể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và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vô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định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dirty="0" err="1" smtClean="0">
              <a:solidFill>
                <a:srgbClr val="002060"/>
              </a:solidFill>
              <a:latin typeface="Arial" charset="0"/>
              <a:cs typeface="Arial" charset="0"/>
            </a:rPr>
            <a:t>hình</a:t>
          </a:r>
          <a:r>
            <a:rPr lang="en-US" sz="2200" b="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26479D8-9946-4460-BDD0-E4452DF502E3}" type="parTrans" cxnId="{8C27C2F0-A26E-4466-B007-40C06E4CCE88}">
      <dgm:prSet/>
      <dgm:spPr/>
      <dgm:t>
        <a:bodyPr/>
        <a:lstStyle/>
        <a:p>
          <a:endParaRPr lang="en-US"/>
        </a:p>
      </dgm:t>
    </dgm:pt>
    <dgm:pt modelId="{F7002A09-E65A-49DC-A1FD-03317586C055}" type="sibTrans" cxnId="{8C27C2F0-A26E-4466-B007-40C06E4CCE88}">
      <dgm:prSet/>
      <dgm:spPr/>
      <dgm:t>
        <a:bodyPr/>
        <a:lstStyle/>
        <a:p>
          <a:endParaRPr lang="en-US"/>
        </a:p>
      </dgm:t>
    </dgm:pt>
    <dgm:pt modelId="{A58CB3B3-49B4-41BB-8717-CBC3246CBD05}" type="pres">
      <dgm:prSet presAssocID="{F1C0D2FC-94BA-4A79-96F9-D127B81AC1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4C4E2F-0796-4EFA-A077-7F2E320A575D}" type="pres">
      <dgm:prSet presAssocID="{B1D0BC8E-917C-492D-8F74-74485ADA36A9}" presName="composite" presStyleCnt="0"/>
      <dgm:spPr/>
    </dgm:pt>
    <dgm:pt modelId="{204B921C-AE42-4A57-B0C1-85EC49ECA5A2}" type="pres">
      <dgm:prSet presAssocID="{B1D0BC8E-917C-492D-8F74-74485ADA36A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1351D-4692-4BF7-AD56-C302AF20B42A}" type="pres">
      <dgm:prSet presAssocID="{B1D0BC8E-917C-492D-8F74-74485ADA36A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7C2F0-A26E-4466-B007-40C06E4CCE88}" srcId="{B1D0BC8E-917C-492D-8F74-74485ADA36A9}" destId="{CB617F42-5998-4716-ACF0-8DECEB961490}" srcOrd="0" destOrd="0" parTransId="{326479D8-9946-4460-BDD0-E4452DF502E3}" sibTransId="{F7002A09-E65A-49DC-A1FD-03317586C055}"/>
    <dgm:cxn modelId="{EC0790FE-D7F0-44FD-AFD6-238BB19BF711}" type="presOf" srcId="{CB617F42-5998-4716-ACF0-8DECEB961490}" destId="{34C1351D-4692-4BF7-AD56-C302AF20B42A}" srcOrd="0" destOrd="0" presId="urn:microsoft.com/office/officeart/2005/8/layout/chevron2"/>
    <dgm:cxn modelId="{881CA4A5-864C-45D4-A946-C13540045CCF}" srcId="{F1C0D2FC-94BA-4A79-96F9-D127B81AC11E}" destId="{B1D0BC8E-917C-492D-8F74-74485ADA36A9}" srcOrd="0" destOrd="0" parTransId="{250B3964-3BC9-4234-8EC7-A56A8BB1FDCE}" sibTransId="{2E8A2777-B48F-45E3-AB2F-0F45A18D83EF}"/>
    <dgm:cxn modelId="{2C530657-3253-48D6-B1AB-48386CA30319}" type="presOf" srcId="{B1D0BC8E-917C-492D-8F74-74485ADA36A9}" destId="{204B921C-AE42-4A57-B0C1-85EC49ECA5A2}" srcOrd="0" destOrd="0" presId="urn:microsoft.com/office/officeart/2005/8/layout/chevron2"/>
    <dgm:cxn modelId="{7893812A-4016-485A-8465-5CDEF97B5881}" type="presOf" srcId="{F1C0D2FC-94BA-4A79-96F9-D127B81AC11E}" destId="{A58CB3B3-49B4-41BB-8717-CBC3246CBD05}" srcOrd="0" destOrd="0" presId="urn:microsoft.com/office/officeart/2005/8/layout/chevron2"/>
    <dgm:cxn modelId="{075F7105-88B1-4688-A14C-8F329B236E7C}" type="presParOf" srcId="{A58CB3B3-49B4-41BB-8717-CBC3246CBD05}" destId="{754C4E2F-0796-4EFA-A077-7F2E320A575D}" srcOrd="0" destOrd="0" presId="urn:microsoft.com/office/officeart/2005/8/layout/chevron2"/>
    <dgm:cxn modelId="{9A36E570-E150-4A2D-A438-6995DE73509B}" type="presParOf" srcId="{754C4E2F-0796-4EFA-A077-7F2E320A575D}" destId="{204B921C-AE42-4A57-B0C1-85EC49ECA5A2}" srcOrd="0" destOrd="0" presId="urn:microsoft.com/office/officeart/2005/8/layout/chevron2"/>
    <dgm:cxn modelId="{CA0F61DE-823D-46E3-AB18-7D8C0296D6FD}" type="presParOf" srcId="{754C4E2F-0796-4EFA-A077-7F2E320A575D}" destId="{34C1351D-4692-4BF7-AD56-C302AF20B4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34103-848F-42E9-8D33-76C1382C7AFA}">
      <dsp:nvSpPr>
        <dsp:cNvPr id="0" name=""/>
        <dsp:cNvSpPr/>
      </dsp:nvSpPr>
      <dsp:spPr>
        <a:xfrm rot="5400000">
          <a:off x="-171449" y="171449"/>
          <a:ext cx="1143000" cy="800100"/>
        </a:xfrm>
        <a:prstGeom prst="chevron">
          <a:avLst/>
        </a:prstGeom>
        <a:solidFill>
          <a:srgbClr val="ED7D31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A</a:t>
          </a:r>
          <a:endParaRPr lang="en-US" sz="20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1" y="400049"/>
        <a:ext cx="800100" cy="342900"/>
      </dsp:txXfrm>
    </dsp:sp>
    <dsp:sp modelId="{5F87B71B-8AA3-42F9-8AA5-BC0338941581}">
      <dsp:nvSpPr>
        <dsp:cNvPr id="0" name=""/>
        <dsp:cNvSpPr/>
      </dsp:nvSpPr>
      <dsp:spPr>
        <a:xfrm rot="5400000">
          <a:off x="2238375" y="-1438274"/>
          <a:ext cx="742950" cy="361950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rgbClr val="002060"/>
              </a:solidFill>
              <a:latin typeface="Calibri"/>
              <a:ea typeface="+mn-ea"/>
              <a:cs typeface="Arial"/>
            </a:rPr>
            <a:t>CHẤT RẮN KẾT TINH</a:t>
          </a:r>
          <a:endParaRPr lang="en-US" sz="2200" b="0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800100" y="36269"/>
        <a:ext cx="3583232" cy="6704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91261" y="91856"/>
          <a:ext cx="608409" cy="425886"/>
        </a:xfrm>
        <a:prstGeom prst="chevron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13537"/>
        <a:ext cx="425886" cy="182523"/>
      </dsp:txXfrm>
    </dsp:sp>
    <dsp:sp modelId="{34C1351D-4692-4BF7-AD56-C302AF20B42A}">
      <dsp:nvSpPr>
        <dsp:cNvPr id="0" name=""/>
        <dsp:cNvSpPr/>
      </dsp:nvSpPr>
      <dsp:spPr>
        <a:xfrm rot="5400000">
          <a:off x="3717401" y="-3290919"/>
          <a:ext cx="395674" cy="6978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đơn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tinh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thể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và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đa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tinh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thể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25887" y="19910"/>
        <a:ext cx="6959389" cy="3570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34103-848F-42E9-8D33-76C1382C7AFA}">
      <dsp:nvSpPr>
        <dsp:cNvPr id="0" name=""/>
        <dsp:cNvSpPr/>
      </dsp:nvSpPr>
      <dsp:spPr>
        <a:xfrm rot="5400000">
          <a:off x="-91261" y="91856"/>
          <a:ext cx="608409" cy="4258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A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13537"/>
        <a:ext cx="425886" cy="182523"/>
      </dsp:txXfrm>
    </dsp:sp>
    <dsp:sp modelId="{5F87B71B-8AA3-42F9-8AA5-BC0338941581}">
      <dsp:nvSpPr>
        <dsp:cNvPr id="0" name=""/>
        <dsp:cNvSpPr/>
      </dsp:nvSpPr>
      <dsp:spPr>
        <a:xfrm rot="5400000">
          <a:off x="3063106" y="-2636624"/>
          <a:ext cx="395674" cy="56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Có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dạng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hình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xác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định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25887" y="19910"/>
        <a:ext cx="5650798" cy="3570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34103-848F-42E9-8D33-76C1382C7AFA}">
      <dsp:nvSpPr>
        <dsp:cNvPr id="0" name=""/>
        <dsp:cNvSpPr/>
      </dsp:nvSpPr>
      <dsp:spPr>
        <a:xfrm rot="5400000">
          <a:off x="-91261" y="91856"/>
          <a:ext cx="608409" cy="425886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B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13537"/>
        <a:ext cx="425886" cy="182523"/>
      </dsp:txXfrm>
    </dsp:sp>
    <dsp:sp modelId="{5F87B71B-8AA3-42F9-8AA5-BC0338941581}">
      <dsp:nvSpPr>
        <dsp:cNvPr id="0" name=""/>
        <dsp:cNvSpPr/>
      </dsp:nvSpPr>
      <dsp:spPr>
        <a:xfrm rot="5400000">
          <a:off x="3063106" y="-2636624"/>
          <a:ext cx="395674" cy="56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Có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cấu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trúc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tinh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thể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25887" y="19910"/>
        <a:ext cx="5650798" cy="3570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34103-848F-42E9-8D33-76C1382C7AFA}">
      <dsp:nvSpPr>
        <dsp:cNvPr id="0" name=""/>
        <dsp:cNvSpPr/>
      </dsp:nvSpPr>
      <dsp:spPr>
        <a:xfrm rot="5400000">
          <a:off x="-91261" y="91856"/>
          <a:ext cx="608409" cy="425886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C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13537"/>
        <a:ext cx="425886" cy="182523"/>
      </dsp:txXfrm>
    </dsp:sp>
    <dsp:sp modelId="{5F87B71B-8AA3-42F9-8AA5-BC0338941581}">
      <dsp:nvSpPr>
        <dsp:cNvPr id="0" name=""/>
        <dsp:cNvSpPr/>
      </dsp:nvSpPr>
      <dsp:spPr>
        <a:xfrm rot="5400000">
          <a:off x="3063106" y="-2636624"/>
          <a:ext cx="395674" cy="56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Có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tính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dị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hướng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25887" y="19910"/>
        <a:ext cx="5650798" cy="3570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34103-848F-42E9-8D33-76C1382C7AFA}">
      <dsp:nvSpPr>
        <dsp:cNvPr id="0" name=""/>
        <dsp:cNvSpPr/>
      </dsp:nvSpPr>
      <dsp:spPr>
        <a:xfrm rot="5400000">
          <a:off x="-91261" y="91856"/>
          <a:ext cx="608409" cy="425886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13537"/>
        <a:ext cx="425886" cy="182523"/>
      </dsp:txXfrm>
    </dsp:sp>
    <dsp:sp modelId="{5F87B71B-8AA3-42F9-8AA5-BC0338941581}">
      <dsp:nvSpPr>
        <dsp:cNvPr id="0" name=""/>
        <dsp:cNvSpPr/>
      </dsp:nvSpPr>
      <dsp:spPr>
        <a:xfrm rot="5400000">
          <a:off x="3063106" y="-2636624"/>
          <a:ext cx="395674" cy="56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Không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có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nhiệt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độ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nóng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chảy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xác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định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25887" y="19910"/>
        <a:ext cx="5650798" cy="3570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EF07E-E853-4EC2-BB53-0591767045AB}">
      <dsp:nvSpPr>
        <dsp:cNvPr id="0" name=""/>
        <dsp:cNvSpPr/>
      </dsp:nvSpPr>
      <dsp:spPr>
        <a:xfrm>
          <a:off x="0" y="0"/>
          <a:ext cx="2308324" cy="23083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1D0AC-7F80-4648-B0CE-A98F2D76A33C}">
      <dsp:nvSpPr>
        <dsp:cNvPr id="0" name=""/>
        <dsp:cNvSpPr/>
      </dsp:nvSpPr>
      <dsp:spPr>
        <a:xfrm>
          <a:off x="1295398" y="76201"/>
          <a:ext cx="3126315" cy="410268"/>
        </a:xfrm>
        <a:prstGeom prst="round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A. </a:t>
          </a: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Tính</a:t>
          </a: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đẳng</a:t>
          </a: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hướng</a:t>
          </a: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15426" y="96229"/>
        <a:ext cx="3086259" cy="370212"/>
      </dsp:txXfrm>
    </dsp:sp>
    <dsp:sp modelId="{AFE91E89-1B3E-4BB2-B6E2-3E5C53DCDBB4}">
      <dsp:nvSpPr>
        <dsp:cNvPr id="0" name=""/>
        <dsp:cNvSpPr/>
      </dsp:nvSpPr>
      <dsp:spPr>
        <a:xfrm>
          <a:off x="1600199" y="685800"/>
          <a:ext cx="3023252" cy="410268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B. </a:t>
          </a:r>
          <a:r>
            <a:rPr lang="en-US" sz="2000" u="none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Tính</a:t>
          </a:r>
          <a:r>
            <a:rPr lang="en-US" sz="2000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u="none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dị</a:t>
          </a:r>
          <a:r>
            <a:rPr lang="en-US" sz="2000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u="none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hướng</a:t>
          </a:r>
          <a:r>
            <a:rPr lang="en-US" sz="2000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u="none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620227" y="705828"/>
        <a:ext cx="2983196" cy="370212"/>
      </dsp:txXfrm>
    </dsp:sp>
    <dsp:sp modelId="{205BB4A9-D577-4F00-91DD-EA292373A685}">
      <dsp:nvSpPr>
        <dsp:cNvPr id="0" name=""/>
        <dsp:cNvSpPr/>
      </dsp:nvSpPr>
      <dsp:spPr>
        <a:xfrm>
          <a:off x="1905000" y="1309247"/>
          <a:ext cx="4444486" cy="410268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C. </a:t>
          </a: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có</a:t>
          </a: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cấu</a:t>
          </a: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trúc</a:t>
          </a: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mạng</a:t>
          </a: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thể</a:t>
          </a: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925028" y="1329275"/>
        <a:ext cx="4404430" cy="370212"/>
      </dsp:txXfrm>
    </dsp:sp>
    <dsp:sp modelId="{4FFA674E-308D-464A-9499-34E471917B8B}">
      <dsp:nvSpPr>
        <dsp:cNvPr id="0" name=""/>
        <dsp:cNvSpPr/>
      </dsp:nvSpPr>
      <dsp:spPr>
        <a:xfrm>
          <a:off x="1853705" y="1898055"/>
          <a:ext cx="5461494" cy="410268"/>
        </a:xfrm>
        <a:prstGeom prst="round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D. </a:t>
          </a:r>
          <a:r>
            <a:rPr lang="en-US" sz="20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Không</a:t>
          </a: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có</a:t>
          </a: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nhiệt</a:t>
          </a: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độ</a:t>
          </a: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nóng</a:t>
          </a: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chảy</a:t>
          </a: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xác</a:t>
          </a: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định</a:t>
          </a:r>
          <a:r>
            <a:rPr lang="en-US" sz="20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873733" y="1918083"/>
        <a:ext cx="5421438" cy="3702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651EC-8473-4EB6-8948-67F2CA4EE7F7}">
      <dsp:nvSpPr>
        <dsp:cNvPr id="0" name=""/>
        <dsp:cNvSpPr/>
      </dsp:nvSpPr>
      <dsp:spPr>
        <a:xfrm>
          <a:off x="-4393177" y="-673826"/>
          <a:ext cx="5233854" cy="5233854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4579A-7181-415D-9D04-2751FF12C536}">
      <dsp:nvSpPr>
        <dsp:cNvPr id="0" name=""/>
        <dsp:cNvSpPr/>
      </dsp:nvSpPr>
      <dsp:spPr>
        <a:xfrm>
          <a:off x="440391" y="298771"/>
          <a:ext cx="7355829" cy="59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A.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Dị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ở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440391" y="298771"/>
        <a:ext cx="7355829" cy="597853"/>
      </dsp:txXfrm>
    </dsp:sp>
    <dsp:sp modelId="{7000AECB-0E3B-4468-9245-D2CD8125F034}">
      <dsp:nvSpPr>
        <dsp:cNvPr id="0" name=""/>
        <dsp:cNvSpPr/>
      </dsp:nvSpPr>
      <dsp:spPr>
        <a:xfrm>
          <a:off x="66733" y="224039"/>
          <a:ext cx="747316" cy="74731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C7747-342F-49E9-B386-918FD088C3E3}">
      <dsp:nvSpPr>
        <dsp:cNvPr id="0" name=""/>
        <dsp:cNvSpPr/>
      </dsp:nvSpPr>
      <dsp:spPr>
        <a:xfrm>
          <a:off x="783154" y="1195706"/>
          <a:ext cx="7013066" cy="59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B.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Đẳng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ở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783154" y="1195706"/>
        <a:ext cx="7013066" cy="597853"/>
      </dsp:txXfrm>
    </dsp:sp>
    <dsp:sp modelId="{DA1E2108-6E92-4C59-B413-B71BBC875157}">
      <dsp:nvSpPr>
        <dsp:cNvPr id="0" name=""/>
        <dsp:cNvSpPr/>
      </dsp:nvSpPr>
      <dsp:spPr>
        <a:xfrm>
          <a:off x="409496" y="1120974"/>
          <a:ext cx="747316" cy="747316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B730B-7FFB-43DB-8F5D-3920B4563598}">
      <dsp:nvSpPr>
        <dsp:cNvPr id="0" name=""/>
        <dsp:cNvSpPr/>
      </dsp:nvSpPr>
      <dsp:spPr>
        <a:xfrm>
          <a:off x="783154" y="2092641"/>
          <a:ext cx="7013066" cy="59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C.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Dị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ở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783154" y="2092641"/>
        <a:ext cx="7013066" cy="597853"/>
      </dsp:txXfrm>
    </dsp:sp>
    <dsp:sp modelId="{AABF7C0B-6750-4214-867A-C6EDE025AAB7}">
      <dsp:nvSpPr>
        <dsp:cNvPr id="0" name=""/>
        <dsp:cNvSpPr/>
      </dsp:nvSpPr>
      <dsp:spPr>
        <a:xfrm>
          <a:off x="409496" y="2017909"/>
          <a:ext cx="747316" cy="747316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AE097-8100-46A6-B80A-4F0D04CF374A}">
      <dsp:nvSpPr>
        <dsp:cNvPr id="0" name=""/>
        <dsp:cNvSpPr/>
      </dsp:nvSpPr>
      <dsp:spPr>
        <a:xfrm>
          <a:off x="440391" y="2989576"/>
          <a:ext cx="7355829" cy="597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none" kern="1200" dirty="0" smtClean="0">
              <a:latin typeface="Arial" pitchFamily="34" charset="0"/>
              <a:cs typeface="Arial" pitchFamily="34" charset="0"/>
            </a:rPr>
            <a:t>D. </a:t>
          </a:r>
          <a:r>
            <a:rPr lang="en-US" sz="2000" u="none" kern="1200" dirty="0" err="1" smtClean="0">
              <a:latin typeface="Arial" pitchFamily="34" charset="0"/>
              <a:cs typeface="Arial" pitchFamily="34" charset="0"/>
            </a:rPr>
            <a:t>Đẳng</a:t>
          </a:r>
          <a:r>
            <a:rPr lang="en-US" sz="20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kern="1200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20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20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kern="1200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sz="20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kern="12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2000" u="none" kern="1200" dirty="0" smtClean="0">
              <a:latin typeface="Arial" pitchFamily="34" charset="0"/>
              <a:cs typeface="Arial" pitchFamily="34" charset="0"/>
            </a:rPr>
            <a:t> ở </a:t>
          </a:r>
          <a:r>
            <a:rPr lang="en-US" sz="2000" u="none" kern="1200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20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kern="1200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20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kern="12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20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kern="1200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sz="20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u="none" kern="12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2000" u="none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000" u="none" kern="1200" dirty="0">
            <a:latin typeface="Arial" pitchFamily="34" charset="0"/>
            <a:cs typeface="Arial" pitchFamily="34" charset="0"/>
          </a:endParaRPr>
        </a:p>
      </dsp:txBody>
      <dsp:txXfrm>
        <a:off x="440391" y="2989576"/>
        <a:ext cx="7355829" cy="597853"/>
      </dsp:txXfrm>
    </dsp:sp>
    <dsp:sp modelId="{D03EEA2B-5BD5-4DEF-B7ED-69E0CEB70557}">
      <dsp:nvSpPr>
        <dsp:cNvPr id="0" name=""/>
        <dsp:cNvSpPr/>
      </dsp:nvSpPr>
      <dsp:spPr>
        <a:xfrm>
          <a:off x="66733" y="2914845"/>
          <a:ext cx="747316" cy="74731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1C03B-0ABF-4BC5-9F0E-72587DF6740B}">
      <dsp:nvSpPr>
        <dsp:cNvPr id="0" name=""/>
        <dsp:cNvSpPr/>
      </dsp:nvSpPr>
      <dsp:spPr>
        <a:xfrm>
          <a:off x="-4279417" y="-656532"/>
          <a:ext cx="5098716" cy="5098716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21173-DD86-4757-B0CF-25E0FDF76AE9}">
      <dsp:nvSpPr>
        <dsp:cNvPr id="0" name=""/>
        <dsp:cNvSpPr/>
      </dsp:nvSpPr>
      <dsp:spPr>
        <a:xfrm>
          <a:off x="429230" y="291040"/>
          <a:ext cx="7597179" cy="582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6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A.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Mỗi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kết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ứng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với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cấu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trúc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một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đổi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ở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mỗi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áp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suất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cho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trước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429230" y="291040"/>
        <a:ext cx="7597179" cy="582384"/>
      </dsp:txXfrm>
    </dsp:sp>
    <dsp:sp modelId="{EEC8C179-D115-4302-8F53-8A5D246B87B8}">
      <dsp:nvSpPr>
        <dsp:cNvPr id="0" name=""/>
        <dsp:cNvSpPr/>
      </dsp:nvSpPr>
      <dsp:spPr>
        <a:xfrm>
          <a:off x="65239" y="218242"/>
          <a:ext cx="727980" cy="72798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30E2E-DBF4-4ECF-B226-3CBF0E18865B}">
      <dsp:nvSpPr>
        <dsp:cNvPr id="0" name=""/>
        <dsp:cNvSpPr/>
      </dsp:nvSpPr>
      <dsp:spPr>
        <a:xfrm>
          <a:off x="763124" y="1164769"/>
          <a:ext cx="7263284" cy="582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6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B.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đơn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dị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đa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tinh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thể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đẳng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hướng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763124" y="1164769"/>
        <a:ext cx="7263284" cy="582384"/>
      </dsp:txXfrm>
    </dsp:sp>
    <dsp:sp modelId="{21885C7E-0DDF-4430-8CF7-E0F07B7F47DF}">
      <dsp:nvSpPr>
        <dsp:cNvPr id="0" name=""/>
        <dsp:cNvSpPr/>
      </dsp:nvSpPr>
      <dsp:spPr>
        <a:xfrm>
          <a:off x="399134" y="1091971"/>
          <a:ext cx="727980" cy="727980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C6F92-EDFA-4F5E-82FC-FD887CBB29BE}">
      <dsp:nvSpPr>
        <dsp:cNvPr id="0" name=""/>
        <dsp:cNvSpPr/>
      </dsp:nvSpPr>
      <dsp:spPr>
        <a:xfrm>
          <a:off x="763124" y="2038497"/>
          <a:ext cx="7263284" cy="582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6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C. Kim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cương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và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than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chì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là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được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cấu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tạo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từ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cùng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các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nguyên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tử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cacbon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nên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tính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vật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lí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chúng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giống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u="none" kern="1200" dirty="0" err="1" smtClean="0">
              <a:latin typeface="Arial" pitchFamily="34" charset="0"/>
              <a:cs typeface="Arial" pitchFamily="34" charset="0"/>
            </a:rPr>
            <a:t>nhau</a:t>
          </a:r>
          <a:r>
            <a:rPr lang="en-US" sz="1800" u="none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1800" u="none" kern="1200" dirty="0">
            <a:latin typeface="Arial" pitchFamily="34" charset="0"/>
            <a:cs typeface="Arial" pitchFamily="34" charset="0"/>
          </a:endParaRPr>
        </a:p>
      </dsp:txBody>
      <dsp:txXfrm>
        <a:off x="763124" y="2038497"/>
        <a:ext cx="7263284" cy="582384"/>
      </dsp:txXfrm>
    </dsp:sp>
    <dsp:sp modelId="{2B52CD9A-3DBC-4548-AB0C-EC6F8DB2E4C9}">
      <dsp:nvSpPr>
        <dsp:cNvPr id="0" name=""/>
        <dsp:cNvSpPr/>
      </dsp:nvSpPr>
      <dsp:spPr>
        <a:xfrm>
          <a:off x="399134" y="1965699"/>
          <a:ext cx="727980" cy="727980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C940E-5800-4FE9-A48C-B2457E0B1963}">
      <dsp:nvSpPr>
        <dsp:cNvPr id="0" name=""/>
        <dsp:cNvSpPr/>
      </dsp:nvSpPr>
      <dsp:spPr>
        <a:xfrm>
          <a:off x="429230" y="2912226"/>
          <a:ext cx="7597179" cy="582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68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D.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vô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hình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không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có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nhiệt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độ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nóng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chảy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hoặc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đông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đặc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xác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429230" y="2912226"/>
        <a:ext cx="7597179" cy="582384"/>
      </dsp:txXfrm>
    </dsp:sp>
    <dsp:sp modelId="{B8F51006-80EB-4940-8439-C47F4BFFE992}">
      <dsp:nvSpPr>
        <dsp:cNvPr id="0" name=""/>
        <dsp:cNvSpPr/>
      </dsp:nvSpPr>
      <dsp:spPr>
        <a:xfrm>
          <a:off x="65239" y="2839428"/>
          <a:ext cx="727980" cy="72798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03337" y="104011"/>
          <a:ext cx="688917" cy="482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A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1794"/>
        <a:ext cx="482242" cy="206675"/>
      </dsp:txXfrm>
    </dsp:sp>
    <dsp:sp modelId="{34C1351D-4692-4BF7-AD56-C302AF20B42A}">
      <dsp:nvSpPr>
        <dsp:cNvPr id="0" name=""/>
        <dsp:cNvSpPr/>
      </dsp:nvSpPr>
      <dsp:spPr>
        <a:xfrm rot="5400000">
          <a:off x="2569804" y="-2086888"/>
          <a:ext cx="448031" cy="46231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b="0" kern="1200" dirty="0" smtClean="0">
              <a:solidFill>
                <a:schemeClr val="tx1"/>
              </a:solidFill>
              <a:latin typeface="+mn-lt"/>
              <a:ea typeface="Times New Roman"/>
              <a:cs typeface="Times New Roman"/>
            </a:rPr>
            <a:t>Có dạng hình học xác định.</a:t>
          </a:r>
          <a:endParaRPr lang="en-US" sz="1800" b="0" kern="1200" dirty="0">
            <a:solidFill>
              <a:schemeClr val="tx1"/>
            </a:solidFill>
            <a:latin typeface="+mn-lt"/>
            <a:cs typeface="Arial" pitchFamily="34" charset="0"/>
          </a:endParaRPr>
        </a:p>
      </dsp:txBody>
      <dsp:txXfrm rot="-5400000">
        <a:off x="482242" y="22545"/>
        <a:ext cx="4601285" cy="40428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03337" y="104011"/>
          <a:ext cx="688917" cy="48224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B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1794"/>
        <a:ext cx="482242" cy="206675"/>
      </dsp:txXfrm>
    </dsp:sp>
    <dsp:sp modelId="{34C1351D-4692-4BF7-AD56-C302AF20B42A}">
      <dsp:nvSpPr>
        <dsp:cNvPr id="0" name=""/>
        <dsp:cNvSpPr/>
      </dsp:nvSpPr>
      <dsp:spPr>
        <a:xfrm rot="5400000">
          <a:off x="2607905" y="-2124989"/>
          <a:ext cx="448031" cy="46993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b="0" kern="1200" dirty="0" smtClean="0">
              <a:solidFill>
                <a:srgbClr val="000000"/>
              </a:solidFill>
              <a:latin typeface="+mn-lt"/>
              <a:ea typeface="Times New Roman"/>
              <a:cs typeface="Times New Roman"/>
            </a:rPr>
            <a:t>Có cấu trúc tinh thể.</a:t>
          </a:r>
          <a:endParaRPr lang="en-US" sz="1800" b="0" kern="1200" dirty="0">
            <a:solidFill>
              <a:srgbClr val="002060"/>
            </a:solidFill>
            <a:latin typeface="+mn-lt"/>
            <a:cs typeface="Arial" pitchFamily="34" charset="0"/>
          </a:endParaRPr>
        </a:p>
      </dsp:txBody>
      <dsp:txXfrm rot="-5400000">
        <a:off x="482243" y="22544"/>
        <a:ext cx="4677486" cy="404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34103-848F-42E9-8D33-76C1382C7AFA}">
      <dsp:nvSpPr>
        <dsp:cNvPr id="0" name=""/>
        <dsp:cNvSpPr/>
      </dsp:nvSpPr>
      <dsp:spPr>
        <a:xfrm rot="5400000">
          <a:off x="-171449" y="171449"/>
          <a:ext cx="1143000" cy="80010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</a:t>
          </a:r>
          <a:endParaRPr lang="en-US" sz="20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1" y="400049"/>
        <a:ext cx="800100" cy="342900"/>
      </dsp:txXfrm>
    </dsp:sp>
    <dsp:sp modelId="{5F87B71B-8AA3-42F9-8AA5-BC0338941581}">
      <dsp:nvSpPr>
        <dsp:cNvPr id="0" name=""/>
        <dsp:cNvSpPr/>
      </dsp:nvSpPr>
      <dsp:spPr>
        <a:xfrm rot="5400000">
          <a:off x="2281417" y="-1481317"/>
          <a:ext cx="742950" cy="370558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>
              <a:solidFill>
                <a:srgbClr val="002060"/>
              </a:solidFill>
              <a:latin typeface="Calibri"/>
              <a:ea typeface="+mn-ea"/>
              <a:cs typeface="Arial"/>
            </a:rPr>
            <a:t>CHẤT RẮN VÔ ĐỊNH HÌNH</a:t>
          </a:r>
          <a:endParaRPr lang="en-US" sz="2200" b="0" kern="1200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 rot="-5400000">
        <a:off x="800100" y="36268"/>
        <a:ext cx="3669317" cy="6704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03337" y="104011"/>
          <a:ext cx="688917" cy="482242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C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1794"/>
        <a:ext cx="482242" cy="206675"/>
      </dsp:txXfrm>
    </dsp:sp>
    <dsp:sp modelId="{34C1351D-4692-4BF7-AD56-C302AF20B42A}">
      <dsp:nvSpPr>
        <dsp:cNvPr id="0" name=""/>
        <dsp:cNvSpPr/>
      </dsp:nvSpPr>
      <dsp:spPr>
        <a:xfrm rot="5400000">
          <a:off x="2690700" y="-2207784"/>
          <a:ext cx="448031" cy="4864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b="0" u="none" kern="1200" dirty="0" smtClean="0">
              <a:solidFill>
                <a:srgbClr val="002060"/>
              </a:solidFill>
              <a:latin typeface="+mn-lt"/>
              <a:ea typeface="Times New Roman"/>
              <a:cs typeface="Times New Roman"/>
            </a:rPr>
            <a:t>Có nhiệt độ nóng chảy không xác định.</a:t>
          </a:r>
          <a:endParaRPr lang="en-US" sz="1800" b="0" u="none" kern="1200" dirty="0">
            <a:solidFill>
              <a:srgbClr val="002060"/>
            </a:solidFill>
            <a:latin typeface="+mn-lt"/>
            <a:cs typeface="Arial" pitchFamily="34" charset="0"/>
          </a:endParaRPr>
        </a:p>
      </dsp:txBody>
      <dsp:txXfrm rot="-5400000">
        <a:off x="482242" y="22545"/>
        <a:ext cx="4843077" cy="40428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03337" y="104011"/>
          <a:ext cx="688917" cy="482242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1794"/>
        <a:ext cx="482242" cy="206675"/>
      </dsp:txXfrm>
    </dsp:sp>
    <dsp:sp modelId="{34C1351D-4692-4BF7-AD56-C302AF20B42A}">
      <dsp:nvSpPr>
        <dsp:cNvPr id="0" name=""/>
        <dsp:cNvSpPr/>
      </dsp:nvSpPr>
      <dsp:spPr>
        <a:xfrm rot="5400000">
          <a:off x="2728800" y="-2245884"/>
          <a:ext cx="448031" cy="4941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800" b="0" kern="1200" dirty="0" smtClean="0">
              <a:solidFill>
                <a:srgbClr val="000000"/>
              </a:solidFill>
              <a:latin typeface="+mn-lt"/>
              <a:ea typeface="Times New Roman"/>
              <a:cs typeface="Times New Roman"/>
            </a:rPr>
            <a:t>Có nhiệt độ nóng chảy xác định.</a:t>
          </a:r>
          <a:endParaRPr lang="en-US" sz="1800" b="0" kern="1200" dirty="0">
            <a:solidFill>
              <a:srgbClr val="002060"/>
            </a:solidFill>
            <a:latin typeface="+mn-lt"/>
            <a:cs typeface="Arial" pitchFamily="34" charset="0"/>
          </a:endParaRPr>
        </a:p>
      </dsp:txBody>
      <dsp:txXfrm rot="-5400000">
        <a:off x="482242" y="22545"/>
        <a:ext cx="4919277" cy="40428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03337" y="104011"/>
          <a:ext cx="688917" cy="482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A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1794"/>
        <a:ext cx="482242" cy="206675"/>
      </dsp:txXfrm>
    </dsp:sp>
    <dsp:sp modelId="{34C1351D-4692-4BF7-AD56-C302AF20B42A}">
      <dsp:nvSpPr>
        <dsp:cNvPr id="0" name=""/>
        <dsp:cNvSpPr/>
      </dsp:nvSpPr>
      <dsp:spPr>
        <a:xfrm rot="5400000">
          <a:off x="2569804" y="-2086888"/>
          <a:ext cx="448031" cy="46231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Tính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đẳng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hướng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4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82242" y="22545"/>
        <a:ext cx="4601285" cy="40428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03337" y="104011"/>
          <a:ext cx="688917" cy="48224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B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1794"/>
        <a:ext cx="482242" cy="206675"/>
      </dsp:txXfrm>
    </dsp:sp>
    <dsp:sp modelId="{34C1351D-4692-4BF7-AD56-C302AF20B42A}">
      <dsp:nvSpPr>
        <dsp:cNvPr id="0" name=""/>
        <dsp:cNvSpPr/>
      </dsp:nvSpPr>
      <dsp:spPr>
        <a:xfrm rot="5400000">
          <a:off x="2607905" y="-2124989"/>
          <a:ext cx="448031" cy="46993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Tính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dị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hướng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82243" y="22544"/>
        <a:ext cx="4677486" cy="40428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03337" y="104011"/>
          <a:ext cx="688917" cy="482242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C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1794"/>
        <a:ext cx="482242" cy="206675"/>
      </dsp:txXfrm>
    </dsp:sp>
    <dsp:sp modelId="{34C1351D-4692-4BF7-AD56-C302AF20B42A}">
      <dsp:nvSpPr>
        <dsp:cNvPr id="0" name=""/>
        <dsp:cNvSpPr/>
      </dsp:nvSpPr>
      <dsp:spPr>
        <a:xfrm rot="5400000">
          <a:off x="2690700" y="-2207784"/>
          <a:ext cx="448031" cy="48649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Có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nhiệt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độ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nóng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chảy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xác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định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400" b="0" u="none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82242" y="22545"/>
        <a:ext cx="4843077" cy="40428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03337" y="104011"/>
          <a:ext cx="688917" cy="482242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1794"/>
        <a:ext cx="482242" cy="206675"/>
      </dsp:txXfrm>
    </dsp:sp>
    <dsp:sp modelId="{34C1351D-4692-4BF7-AD56-C302AF20B42A}">
      <dsp:nvSpPr>
        <dsp:cNvPr id="0" name=""/>
        <dsp:cNvSpPr/>
      </dsp:nvSpPr>
      <dsp:spPr>
        <a:xfrm rot="5400000">
          <a:off x="2728800" y="-2245884"/>
          <a:ext cx="448031" cy="4941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Có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nhiệt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độ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đông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đặc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xác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định</a:t>
          </a:r>
          <a:r>
            <a:rPr lang="en-US" sz="24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4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82242" y="22545"/>
        <a:ext cx="4919277" cy="40428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60019" y="160019"/>
          <a:ext cx="1066800" cy="746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A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73379"/>
        <a:ext cx="746760" cy="320040"/>
      </dsp:txXfrm>
    </dsp:sp>
    <dsp:sp modelId="{34C1351D-4692-4BF7-AD56-C302AF20B42A}">
      <dsp:nvSpPr>
        <dsp:cNvPr id="0" name=""/>
        <dsp:cNvSpPr/>
      </dsp:nvSpPr>
      <dsp:spPr>
        <a:xfrm rot="5400000">
          <a:off x="3417570" y="-2670810"/>
          <a:ext cx="693419" cy="6035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Chất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rắn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có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cấu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trúc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tinh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thể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được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gọi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là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chất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rắn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kết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tinh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746760" y="33850"/>
        <a:ext cx="6001189" cy="62571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60019" y="160019"/>
          <a:ext cx="1066800" cy="746760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B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73379"/>
        <a:ext cx="746760" cy="320040"/>
      </dsp:txXfrm>
    </dsp:sp>
    <dsp:sp modelId="{34C1351D-4692-4BF7-AD56-C302AF20B42A}">
      <dsp:nvSpPr>
        <dsp:cNvPr id="0" name=""/>
        <dsp:cNvSpPr/>
      </dsp:nvSpPr>
      <dsp:spPr>
        <a:xfrm rot="5400000">
          <a:off x="3379470" y="-2632710"/>
          <a:ext cx="693419" cy="5958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Tinh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thể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của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một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chất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được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hình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thành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trong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quá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trình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đông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đặc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của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chất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đó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746760" y="33850"/>
        <a:ext cx="5924990" cy="62571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60019" y="160019"/>
          <a:ext cx="1066800" cy="746760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C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73379"/>
        <a:ext cx="746760" cy="320040"/>
      </dsp:txXfrm>
    </dsp:sp>
    <dsp:sp modelId="{34C1351D-4692-4BF7-AD56-C302AF20B42A}">
      <dsp:nvSpPr>
        <dsp:cNvPr id="0" name=""/>
        <dsp:cNvSpPr/>
      </dsp:nvSpPr>
      <dsp:spPr>
        <a:xfrm rot="5400000">
          <a:off x="3394533" y="-2647773"/>
          <a:ext cx="693419" cy="59889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Mọi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chất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rắn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kết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tinh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đều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nóng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chảy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(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hoặc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đông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đặc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) ở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nhiệt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độ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xác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định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746760" y="33850"/>
        <a:ext cx="5955116" cy="62571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60019" y="160019"/>
          <a:ext cx="1066800" cy="746760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73379"/>
        <a:ext cx="746760" cy="320040"/>
      </dsp:txXfrm>
    </dsp:sp>
    <dsp:sp modelId="{34C1351D-4692-4BF7-AD56-C302AF20B42A}">
      <dsp:nvSpPr>
        <dsp:cNvPr id="0" name=""/>
        <dsp:cNvSpPr/>
      </dsp:nvSpPr>
      <dsp:spPr>
        <a:xfrm rot="5400000">
          <a:off x="3379470" y="-2632710"/>
          <a:ext cx="693419" cy="59588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Vật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rắn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vô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định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hình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có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tính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dị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hướng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746760" y="33850"/>
        <a:ext cx="5924990" cy="625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382DA-7D45-415B-8918-BB78B6787833}">
      <dsp:nvSpPr>
        <dsp:cNvPr id="0" name=""/>
        <dsp:cNvSpPr/>
      </dsp:nvSpPr>
      <dsp:spPr>
        <a:xfrm>
          <a:off x="2111" y="0"/>
          <a:ext cx="1936365" cy="8792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Cấu</a:t>
          </a: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trúc</a:t>
          </a: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thể</a:t>
          </a: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41738" y="0"/>
        <a:ext cx="1057112" cy="879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3807-F0E5-46BC-BE77-9C7BBAFE35AA}">
      <dsp:nvSpPr>
        <dsp:cNvPr id="0" name=""/>
        <dsp:cNvSpPr/>
      </dsp:nvSpPr>
      <dsp:spPr>
        <a:xfrm>
          <a:off x="293120" y="0"/>
          <a:ext cx="8419252" cy="8915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Các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chất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rắn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kết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cấu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tạo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từ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cùng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loại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hạt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nhưng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cấu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trúc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thể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khác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nhau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thì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những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tính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chất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vật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lí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cũng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rất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khác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nhau</a:t>
          </a: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738899" y="0"/>
        <a:ext cx="7527694" cy="8915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8A108-F60A-4E8D-B776-8A63E826098C}">
      <dsp:nvSpPr>
        <dsp:cNvPr id="0" name=""/>
        <dsp:cNvSpPr/>
      </dsp:nvSpPr>
      <dsp:spPr>
        <a:xfrm>
          <a:off x="0" y="0"/>
          <a:ext cx="1385059" cy="1385059"/>
        </a:xfrm>
        <a:prstGeom prst="pie">
          <a:avLst>
            <a:gd name="adj1" fmla="val 5400000"/>
            <a:gd name="adj2" fmla="val 162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2794A-8B09-41CF-852A-0C175451C3C6}">
      <dsp:nvSpPr>
        <dsp:cNvPr id="0" name=""/>
        <dsp:cNvSpPr/>
      </dsp:nvSpPr>
      <dsp:spPr>
        <a:xfrm>
          <a:off x="692529" y="0"/>
          <a:ext cx="3422270" cy="13850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Ở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áp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suất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nhất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định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mỗi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chất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rắn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kết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có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một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nhiệt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độ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nóng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chảy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(hay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đông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đặc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xác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định</a:t>
          </a:r>
          <a:r>
            <a:rPr lang="en-US" sz="2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92529" y="0"/>
        <a:ext cx="3422270" cy="13850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26D47-6FFA-4A4C-8391-3496D0914257}">
      <dsp:nvSpPr>
        <dsp:cNvPr id="0" name=""/>
        <dsp:cNvSpPr/>
      </dsp:nvSpPr>
      <dsp:spPr>
        <a:xfrm>
          <a:off x="76202" y="0"/>
          <a:ext cx="4495794" cy="38810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Ứng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dụng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chất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rắn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vô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hình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95148" y="18946"/>
        <a:ext cx="4457902" cy="3502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103337" y="104011"/>
          <a:ext cx="688917" cy="4822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A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1794"/>
        <a:ext cx="482242" cy="206675"/>
      </dsp:txXfrm>
    </dsp:sp>
    <dsp:sp modelId="{34C1351D-4692-4BF7-AD56-C302AF20B42A}">
      <dsp:nvSpPr>
        <dsp:cNvPr id="0" name=""/>
        <dsp:cNvSpPr/>
      </dsp:nvSpPr>
      <dsp:spPr>
        <a:xfrm rot="5400000">
          <a:off x="3719400" y="-3236484"/>
          <a:ext cx="448031" cy="69223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Chất</a:t>
          </a:r>
          <a:r>
            <a:rPr lang="en-US" sz="22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rắn</a:t>
          </a:r>
          <a:r>
            <a:rPr lang="en-US" sz="22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đơn</a:t>
          </a:r>
          <a:r>
            <a:rPr lang="en-US" sz="22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2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thể</a:t>
          </a:r>
          <a:r>
            <a:rPr lang="en-US" sz="22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và</a:t>
          </a:r>
          <a:r>
            <a:rPr lang="en-US" sz="22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chất</a:t>
          </a:r>
          <a:r>
            <a:rPr lang="en-US" sz="22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rắn</a:t>
          </a:r>
          <a:r>
            <a:rPr lang="en-US" sz="22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vô</a:t>
          </a:r>
          <a:r>
            <a:rPr lang="en-US" sz="22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định</a:t>
          </a:r>
          <a:r>
            <a:rPr lang="en-US" sz="22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hình</a:t>
          </a:r>
          <a:r>
            <a:rPr lang="en-US" sz="2200" b="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82242" y="22545"/>
        <a:ext cx="6900477" cy="404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91929" y="92529"/>
          <a:ext cx="612866" cy="429006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B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15102"/>
        <a:ext cx="429006" cy="183860"/>
      </dsp:txXfrm>
    </dsp:sp>
    <dsp:sp modelId="{34C1351D-4692-4BF7-AD56-C302AF20B42A}">
      <dsp:nvSpPr>
        <dsp:cNvPr id="0" name=""/>
        <dsp:cNvSpPr/>
      </dsp:nvSpPr>
      <dsp:spPr>
        <a:xfrm rot="5400000">
          <a:off x="3717512" y="-3287906"/>
          <a:ext cx="398572" cy="69755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kết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tinh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và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vô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định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hình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29007" y="20056"/>
        <a:ext cx="6956127" cy="3596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B921C-AE42-4A57-B0C1-85EC49ECA5A2}">
      <dsp:nvSpPr>
        <dsp:cNvPr id="0" name=""/>
        <dsp:cNvSpPr/>
      </dsp:nvSpPr>
      <dsp:spPr>
        <a:xfrm rot="5400000">
          <a:off x="-91261" y="91856"/>
          <a:ext cx="608409" cy="425886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C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13537"/>
        <a:ext cx="425886" cy="182523"/>
      </dsp:txXfrm>
    </dsp:sp>
    <dsp:sp modelId="{34C1351D-4692-4BF7-AD56-C302AF20B42A}">
      <dsp:nvSpPr>
        <dsp:cNvPr id="0" name=""/>
        <dsp:cNvSpPr/>
      </dsp:nvSpPr>
      <dsp:spPr>
        <a:xfrm rot="5400000">
          <a:off x="3717401" y="-3290919"/>
          <a:ext cx="395674" cy="6978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đa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tinh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thể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và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chất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rắn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vô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định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 </a:t>
          </a:r>
          <a:r>
            <a:rPr lang="en-US" sz="2200" b="0" kern="1200" dirty="0" err="1" smtClean="0">
              <a:solidFill>
                <a:srgbClr val="002060"/>
              </a:solidFill>
              <a:latin typeface="Arial" charset="0"/>
              <a:cs typeface="Arial" charset="0"/>
            </a:rPr>
            <a:t>hình</a:t>
          </a:r>
          <a:r>
            <a:rPr lang="en-US" sz="2200" b="0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.</a:t>
          </a:r>
          <a:endParaRPr lang="en-US" sz="2200" b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25887" y="19910"/>
        <a:ext cx="6959389" cy="357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E7114-812C-4D39-8F73-3584BC141391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1C38D-A66E-432C-AB4A-8484FBD8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C38D-A66E-432C-AB4A-8484FBD86A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C38D-A66E-432C-AB4A-8484FBD86A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9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1C38D-A66E-432C-AB4A-8484FBD86A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1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6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3" y="273861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2" y="273861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99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20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04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2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6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73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45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5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51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97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7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25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17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91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17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67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5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0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3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102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34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5" y="740570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89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5" y="740570"/>
            <a:ext cx="4629151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44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75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3" y="273849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9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64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4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4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0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3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6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14" y="740595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61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6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61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414" y="740595"/>
            <a:ext cx="4629151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61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4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7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7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7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2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3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60BCA89-233F-488F-BBDE-189B14206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2BBBDCE-5E91-4D90-8DD4-D9E5CF0F4C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7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slide" Target="slide11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Layout" Target="../diagrams/layout5.xml"/><Relationship Id="rId7" Type="http://schemas.openxmlformats.org/officeDocument/2006/relationships/hyperlink" Target="https://phet.colorado.edu/sims/html/states-of-matter-basics/latest/states-of-matter-basics_vi.html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18" Type="http://schemas.openxmlformats.org/officeDocument/2006/relationships/diagramLayout" Target="../diagrams/layout21.xml"/><Relationship Id="rId3" Type="http://schemas.openxmlformats.org/officeDocument/2006/relationships/diagramLayout" Target="../diagrams/layout18.xml"/><Relationship Id="rId21" Type="http://schemas.microsoft.com/office/2007/relationships/diagramDrawing" Target="../diagrams/drawing21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17" Type="http://schemas.openxmlformats.org/officeDocument/2006/relationships/diagramData" Target="../diagrams/data21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20" Type="http://schemas.openxmlformats.org/officeDocument/2006/relationships/diagramColors" Target="../diagrams/colors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19" Type="http://schemas.openxmlformats.org/officeDocument/2006/relationships/diagramQuickStyle" Target="../diagrams/quickStyle21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18" Type="http://schemas.openxmlformats.org/officeDocument/2006/relationships/diagramLayout" Target="../diagrams/layout25.xml"/><Relationship Id="rId3" Type="http://schemas.openxmlformats.org/officeDocument/2006/relationships/diagramLayout" Target="../diagrams/layout22.xml"/><Relationship Id="rId21" Type="http://schemas.microsoft.com/office/2007/relationships/diagramDrawing" Target="../diagrams/drawing25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17" Type="http://schemas.openxmlformats.org/officeDocument/2006/relationships/diagramData" Target="../diagrams/data25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20" Type="http://schemas.openxmlformats.org/officeDocument/2006/relationships/diagramColors" Target="../diagrams/colors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19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18" Type="http://schemas.openxmlformats.org/officeDocument/2006/relationships/diagramLayout" Target="../diagrams/layout29.xml"/><Relationship Id="rId3" Type="http://schemas.openxmlformats.org/officeDocument/2006/relationships/diagramLayout" Target="../diagrams/layout26.xml"/><Relationship Id="rId21" Type="http://schemas.microsoft.com/office/2007/relationships/diagramDrawing" Target="../diagrams/drawing29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17" Type="http://schemas.openxmlformats.org/officeDocument/2006/relationships/diagramData" Target="../diagrams/data29.xml"/><Relationship Id="rId2" Type="http://schemas.openxmlformats.org/officeDocument/2006/relationships/diagramData" Target="../diagrams/data26.xml"/><Relationship Id="rId16" Type="http://schemas.microsoft.com/office/2007/relationships/diagramDrawing" Target="../diagrams/drawing28.xml"/><Relationship Id="rId20" Type="http://schemas.openxmlformats.org/officeDocument/2006/relationships/diagramColors" Target="../diagrams/colors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10" Type="http://schemas.openxmlformats.org/officeDocument/2006/relationships/diagramColors" Target="../diagrams/colors27.xml"/><Relationship Id="rId19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het.colorado.edu/sims/html/states-of-matter-basics/latest/states-of-matter-basics_vi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4.gif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sims/html/states-of-matter-basics/latest/states-of-matter-basics_vi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9075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KỊCH: MỘT NHÀ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LaConGaiThatTuyet-KhoiMy-2485145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67600" y="895350"/>
            <a:ext cx="406400" cy="406400"/>
          </a:xfrm>
          <a:prstGeom prst="rect">
            <a:avLst/>
          </a:prstGeom>
        </p:spPr>
      </p:pic>
      <p:pic>
        <p:nvPicPr>
          <p:cNvPr id="4" name="Khoc-DongNhi_3fmfe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67600" y="1657350"/>
            <a:ext cx="406400" cy="406400"/>
          </a:xfrm>
          <a:prstGeom prst="rect">
            <a:avLst/>
          </a:prstGeom>
        </p:spPr>
      </p:pic>
      <p:pic>
        <p:nvPicPr>
          <p:cNvPr id="5" name="MotNha-DaLAB-5798631 (mp3cut.net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67600" y="25717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7400" y="296008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9631" y="296008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231" y="35579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rắn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tinh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5579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rắn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vô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hình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8303" y="1684583"/>
            <a:ext cx="3026897" cy="1112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05300" y="1693109"/>
            <a:ext cx="2933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trúc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nóng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355796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05600" y="51803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CHẤT RẮN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673445"/>
            <a:ext cx="3505200" cy="1203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667975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nóng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chảy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định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trúc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0898" y="310515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0898" y="3132603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rắn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3402" y="310515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83403" y="3132603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rắn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thể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34902" y="307051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36820" y="296008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đẳng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hướng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799" y="3145791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57800" y="3132603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đẳng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hướng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3122442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239000" y="314579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dị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hướng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28575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" idx="1"/>
          </p:cNvCxnSpPr>
          <p:nvPr/>
        </p:nvCxnSpPr>
        <p:spPr>
          <a:xfrm flipH="1">
            <a:off x="2667000" y="628650"/>
            <a:ext cx="1219200" cy="0"/>
          </a:xfrm>
          <a:prstGeom prst="line">
            <a:avLst/>
          </a:prstGeom>
          <a:ln w="254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55277" y="628650"/>
            <a:ext cx="11724" cy="571500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96000" y="1253197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5000" y="1216562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2" idx="3"/>
          </p:cNvCxnSpPr>
          <p:nvPr/>
        </p:nvCxnSpPr>
        <p:spPr>
          <a:xfrm>
            <a:off x="5486400" y="628650"/>
            <a:ext cx="1409700" cy="0"/>
          </a:xfrm>
          <a:prstGeom prst="line">
            <a:avLst/>
          </a:prstGeom>
          <a:ln w="254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96100" y="628650"/>
            <a:ext cx="0" cy="647700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</p:cNvCxnSpPr>
          <p:nvPr/>
        </p:nvCxnSpPr>
        <p:spPr>
          <a:xfrm>
            <a:off x="2705100" y="1902362"/>
            <a:ext cx="0" cy="353158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</p:cNvCxnSpPr>
          <p:nvPr/>
        </p:nvCxnSpPr>
        <p:spPr>
          <a:xfrm>
            <a:off x="6896100" y="1938997"/>
            <a:ext cx="0" cy="633046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68388" y="2284535"/>
            <a:ext cx="2549624" cy="725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91200" y="2572043"/>
            <a:ext cx="2819400" cy="876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505200" y="1559462"/>
            <a:ext cx="584982" cy="1"/>
          </a:xfrm>
          <a:prstGeom prst="line">
            <a:avLst/>
          </a:prstGeom>
          <a:ln w="254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1"/>
          </p:cNvCxnSpPr>
          <p:nvPr/>
        </p:nvCxnSpPr>
        <p:spPr>
          <a:xfrm flipH="1">
            <a:off x="1396218" y="1559462"/>
            <a:ext cx="508782" cy="0"/>
          </a:xfrm>
          <a:prstGeom prst="line">
            <a:avLst/>
          </a:prstGeom>
          <a:ln w="254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396218" y="1559462"/>
            <a:ext cx="0" cy="1545688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074942" y="1559462"/>
            <a:ext cx="0" cy="1567670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183402" y="310515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40898" y="310515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14800" y="4381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CHẤT RẮN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396218" y="3790950"/>
            <a:ext cx="0" cy="457200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1" idx="2"/>
          </p:cNvCxnSpPr>
          <p:nvPr/>
        </p:nvCxnSpPr>
        <p:spPr>
          <a:xfrm>
            <a:off x="3983502" y="3790950"/>
            <a:ext cx="0" cy="457200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40898" y="4248150"/>
            <a:ext cx="1697502" cy="649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83402" y="4211514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029450" y="3448050"/>
            <a:ext cx="0" cy="639201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324600" y="4089889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133600" y="127635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rắn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6109482" y="129266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rắn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468388" y="2227986"/>
            <a:ext cx="24981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700" dirty="0" err="1" smtClean="0"/>
              <a:t>Có</a:t>
            </a:r>
            <a:r>
              <a:rPr lang="en-US" sz="1700" dirty="0" smtClean="0"/>
              <a:t> </a:t>
            </a:r>
            <a:r>
              <a:rPr lang="en-US" sz="1700" dirty="0" err="1" smtClean="0"/>
              <a:t>cấu</a:t>
            </a:r>
            <a:r>
              <a:rPr lang="en-US" sz="1700" dirty="0" smtClean="0"/>
              <a:t> </a:t>
            </a:r>
            <a:r>
              <a:rPr lang="en-US" sz="1700" dirty="0" err="1" smtClean="0"/>
              <a:t>trúc</a:t>
            </a:r>
            <a:r>
              <a:rPr lang="en-US" sz="1700" dirty="0" smtClean="0"/>
              <a:t> </a:t>
            </a:r>
            <a:r>
              <a:rPr lang="en-US" sz="1700" dirty="0" err="1" smtClean="0"/>
              <a:t>tinh</a:t>
            </a:r>
            <a:r>
              <a:rPr lang="en-US" sz="1700" dirty="0" smtClean="0"/>
              <a:t> </a:t>
            </a:r>
            <a:r>
              <a:rPr lang="en-US" sz="1700" dirty="0" err="1" smtClean="0"/>
              <a:t>thể</a:t>
            </a:r>
            <a:endParaRPr lang="en-US" sz="1700" dirty="0" smtClean="0"/>
          </a:p>
          <a:p>
            <a:pPr marL="285750" indent="-285750">
              <a:buFontTx/>
              <a:buChar char="-"/>
            </a:pPr>
            <a:r>
              <a:rPr lang="en-US" sz="1700" dirty="0" err="1" smtClean="0"/>
              <a:t>Có</a:t>
            </a:r>
            <a:r>
              <a:rPr lang="en-US" sz="1700" dirty="0" smtClean="0"/>
              <a:t> </a:t>
            </a:r>
            <a:r>
              <a:rPr lang="en-US" sz="1700" dirty="0" err="1" smtClean="0"/>
              <a:t>nhiệt</a:t>
            </a:r>
            <a:r>
              <a:rPr lang="en-US" sz="1700" dirty="0" smtClean="0"/>
              <a:t> </a:t>
            </a:r>
            <a:r>
              <a:rPr lang="en-US" sz="1700" dirty="0" err="1" smtClean="0"/>
              <a:t>độ</a:t>
            </a:r>
            <a:r>
              <a:rPr lang="en-US" sz="1700" dirty="0" smtClean="0"/>
              <a:t> </a:t>
            </a:r>
            <a:r>
              <a:rPr lang="en-US" sz="1700" dirty="0" err="1" smtClean="0"/>
              <a:t>nóng</a:t>
            </a:r>
            <a:r>
              <a:rPr lang="en-US" sz="1700" dirty="0" smtClean="0"/>
              <a:t> </a:t>
            </a:r>
            <a:r>
              <a:rPr lang="en-US" sz="1700" dirty="0" err="1" smtClean="0"/>
              <a:t>chảy</a:t>
            </a:r>
            <a:r>
              <a:rPr lang="en-US" sz="1700" dirty="0" smtClean="0"/>
              <a:t> </a:t>
            </a:r>
            <a:r>
              <a:rPr lang="en-US" sz="1700" dirty="0" err="1" smtClean="0"/>
              <a:t>xác</a:t>
            </a:r>
            <a:r>
              <a:rPr lang="en-US" sz="1700" dirty="0" smtClean="0"/>
              <a:t> </a:t>
            </a:r>
            <a:r>
              <a:rPr lang="en-US" sz="1700" dirty="0" err="1" smtClean="0"/>
              <a:t>định</a:t>
            </a:r>
            <a:endParaRPr lang="en-US" sz="1700" dirty="0"/>
          </a:p>
        </p:txBody>
      </p:sp>
      <p:sp>
        <p:nvSpPr>
          <p:cNvPr id="95" name="TextBox 94"/>
          <p:cNvSpPr txBox="1"/>
          <p:nvPr/>
        </p:nvSpPr>
        <p:spPr>
          <a:xfrm>
            <a:off x="5808785" y="2535762"/>
            <a:ext cx="284284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700" dirty="0" err="1" smtClean="0"/>
              <a:t>Không</a:t>
            </a:r>
            <a:r>
              <a:rPr lang="en-US" sz="1700" dirty="0" smtClean="0"/>
              <a:t> </a:t>
            </a:r>
            <a:r>
              <a:rPr lang="en-US" sz="1700" dirty="0" err="1"/>
              <a:t>c</a:t>
            </a:r>
            <a:r>
              <a:rPr lang="en-US" sz="1700" dirty="0" err="1" smtClean="0"/>
              <a:t>ó</a:t>
            </a:r>
            <a:r>
              <a:rPr lang="en-US" sz="1700" dirty="0" smtClean="0"/>
              <a:t> </a:t>
            </a:r>
            <a:r>
              <a:rPr lang="en-US" sz="1700" dirty="0" err="1" smtClean="0"/>
              <a:t>cấu</a:t>
            </a:r>
            <a:r>
              <a:rPr lang="en-US" sz="1700" dirty="0" smtClean="0"/>
              <a:t> </a:t>
            </a:r>
            <a:r>
              <a:rPr lang="en-US" sz="1700" dirty="0" err="1" smtClean="0"/>
              <a:t>trúc</a:t>
            </a:r>
            <a:r>
              <a:rPr lang="en-US" sz="1700" dirty="0" smtClean="0"/>
              <a:t> </a:t>
            </a:r>
            <a:r>
              <a:rPr lang="en-US" sz="1700" dirty="0" err="1" smtClean="0"/>
              <a:t>tinh</a:t>
            </a:r>
            <a:r>
              <a:rPr lang="en-US" sz="1700" dirty="0" smtClean="0"/>
              <a:t> </a:t>
            </a:r>
            <a:r>
              <a:rPr lang="en-US" sz="1700" dirty="0" err="1" smtClean="0"/>
              <a:t>thể</a:t>
            </a:r>
            <a:endParaRPr lang="en-US" sz="1700" dirty="0" smtClean="0"/>
          </a:p>
          <a:p>
            <a:pPr marL="285750" indent="-285750">
              <a:buFontTx/>
              <a:buChar char="-"/>
            </a:pPr>
            <a:r>
              <a:rPr lang="en-US" sz="1700" dirty="0" err="1" smtClean="0"/>
              <a:t>Không</a:t>
            </a:r>
            <a:r>
              <a:rPr lang="en-US" sz="1700" dirty="0" smtClean="0"/>
              <a:t> </a:t>
            </a:r>
            <a:r>
              <a:rPr lang="en-US" sz="1700" dirty="0" err="1"/>
              <a:t>c</a:t>
            </a:r>
            <a:r>
              <a:rPr lang="en-US" sz="1700" dirty="0" err="1" smtClean="0"/>
              <a:t>ó</a:t>
            </a:r>
            <a:r>
              <a:rPr lang="en-US" sz="1700" dirty="0" smtClean="0"/>
              <a:t> </a:t>
            </a:r>
            <a:r>
              <a:rPr lang="en-US" sz="1700" dirty="0" err="1" smtClean="0"/>
              <a:t>nhiệt</a:t>
            </a:r>
            <a:r>
              <a:rPr lang="en-US" sz="1700" dirty="0" smtClean="0"/>
              <a:t> </a:t>
            </a:r>
            <a:r>
              <a:rPr lang="en-US" sz="1700" dirty="0" err="1" smtClean="0"/>
              <a:t>độ</a:t>
            </a:r>
            <a:r>
              <a:rPr lang="en-US" sz="1700" dirty="0" smtClean="0"/>
              <a:t> </a:t>
            </a:r>
            <a:r>
              <a:rPr lang="en-US" sz="1700" dirty="0" err="1" smtClean="0"/>
              <a:t>nóng</a:t>
            </a:r>
            <a:r>
              <a:rPr lang="en-US" sz="1700" dirty="0" smtClean="0"/>
              <a:t> </a:t>
            </a:r>
            <a:r>
              <a:rPr lang="en-US" sz="1700" dirty="0" err="1" smtClean="0"/>
              <a:t>chảy</a:t>
            </a:r>
            <a:r>
              <a:rPr lang="en-US" sz="1700" dirty="0" smtClean="0"/>
              <a:t> </a:t>
            </a:r>
            <a:r>
              <a:rPr lang="en-US" sz="1700" dirty="0" err="1" smtClean="0"/>
              <a:t>xác</a:t>
            </a:r>
            <a:r>
              <a:rPr lang="en-US" sz="1700" dirty="0" smtClean="0"/>
              <a:t> </a:t>
            </a:r>
            <a:r>
              <a:rPr lang="en-US" sz="1700" dirty="0" err="1" smtClean="0"/>
              <a:t>định</a:t>
            </a:r>
            <a:endParaRPr lang="en-US" sz="1700" dirty="0"/>
          </a:p>
        </p:txBody>
      </p:sp>
      <p:sp>
        <p:nvSpPr>
          <p:cNvPr id="99" name="TextBox 98"/>
          <p:cNvSpPr txBox="1"/>
          <p:nvPr/>
        </p:nvSpPr>
        <p:spPr>
          <a:xfrm>
            <a:off x="740898" y="313260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rắn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183403" y="313260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rắn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r>
              <a:rPr lang="en-US" dirty="0" smtClean="0"/>
              <a:t> </a:t>
            </a:r>
            <a:r>
              <a:rPr lang="en-US" dirty="0" err="1" smtClean="0"/>
              <a:t>tinh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740898" y="4238284"/>
            <a:ext cx="177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dị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3183403" y="419832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đẳng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6324600" y="411323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đẳng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endParaRPr lang="en-US" dirty="0"/>
          </a:p>
        </p:txBody>
      </p:sp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3797691" y="2343297"/>
            <a:ext cx="185811" cy="76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2841088" y="2876550"/>
            <a:ext cx="283112" cy="97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4797630"/>
              </p:ext>
            </p:extLst>
          </p:nvPr>
        </p:nvGraphicFramePr>
        <p:xfrm>
          <a:off x="203034" y="4095750"/>
          <a:ext cx="9259186" cy="89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1201824"/>
            <a:ext cx="1690060" cy="1951616"/>
          </a:xfrm>
          <a:prstGeom prst="rect">
            <a:avLst/>
          </a:prstGeom>
          <a:noFill/>
        </p:spPr>
      </p:pic>
      <p:pic>
        <p:nvPicPr>
          <p:cNvPr id="7" name="Picture 7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9200" y="1078072"/>
            <a:ext cx="1981200" cy="1995967"/>
          </a:xfrm>
          <a:prstGeom prst="rect">
            <a:avLst/>
          </a:prstGeom>
          <a:noFill/>
        </p:spPr>
      </p:pic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990600" y="3181350"/>
            <a:ext cx="2743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Kim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cương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cứng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5314507" y="3260718"/>
            <a:ext cx="204525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hì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mềm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ight Arrow 2">
            <a:hlinkClick r:id="rId10" action="ppaction://hlinksldjump"/>
          </p:cNvPr>
          <p:cNvSpPr/>
          <p:nvPr/>
        </p:nvSpPr>
        <p:spPr>
          <a:xfrm flipH="1">
            <a:off x="8534400" y="3504515"/>
            <a:ext cx="228600" cy="79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48843597"/>
              </p:ext>
            </p:extLst>
          </p:nvPr>
        </p:nvGraphicFramePr>
        <p:xfrm>
          <a:off x="4876800" y="3105150"/>
          <a:ext cx="4114800" cy="1385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15381"/>
              </p:ext>
            </p:extLst>
          </p:nvPr>
        </p:nvGraphicFramePr>
        <p:xfrm>
          <a:off x="228600" y="890589"/>
          <a:ext cx="4648200" cy="411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</a:tblGrid>
              <a:tr h="3441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rắn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n-US" sz="2400" baseline="30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8108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Vonfram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3387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8108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Sắt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1535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5286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Thép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1300 - 1500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8108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1084,5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8108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Vàng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1064,4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8108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đá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5286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Thủy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ngân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-38,8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3">
            <a:hlinkClick r:id="rId7"/>
          </p:cNvPr>
          <p:cNvSpPr txBox="1">
            <a:spLocks/>
          </p:cNvSpPr>
          <p:nvPr/>
        </p:nvSpPr>
        <p:spPr bwMode="auto">
          <a:xfrm>
            <a:off x="11723" y="57150"/>
            <a:ext cx="8458200" cy="75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Bảng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Arial"/>
                <a:cs typeface="Times New Roman" pitchFamily="18" charset="0"/>
              </a:rPr>
              <a:t>n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hiệt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độ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nóng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chảy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(hay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đông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đặc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)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của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một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số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chất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rắn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kết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tinh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ở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áp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suất</a:t>
            </a:r>
            <a:r>
              <a:rPr lang="en-US" altLang="en-US" sz="2000" b="1" dirty="0" smtClean="0">
                <a:latin typeface="Arial"/>
                <a:cs typeface="Times New Roman" pitchFamily="18" charset="0"/>
              </a:rPr>
              <a:t> 1 </a:t>
            </a:r>
            <a:r>
              <a:rPr lang="en-US" altLang="en-US" sz="2000" b="1" dirty="0" err="1" smtClean="0">
                <a:latin typeface="Arial"/>
                <a:cs typeface="Times New Roman" pitchFamily="18" charset="0"/>
              </a:rPr>
              <a:t>atm</a:t>
            </a:r>
            <a:endParaRPr lang="en-US" altLang="en-US" sz="2000" b="1" dirty="0">
              <a:latin typeface="Arial"/>
              <a:cs typeface="Times New Roman" pitchFamily="18" charset="0"/>
            </a:endParaRPr>
          </a:p>
        </p:txBody>
      </p:sp>
      <p:sp>
        <p:nvSpPr>
          <p:cNvPr id="2" name="Left Arrow 1">
            <a:hlinkClick r:id="rId8" action="ppaction://hlinksldjump"/>
          </p:cNvPr>
          <p:cNvSpPr/>
          <p:nvPr/>
        </p:nvSpPr>
        <p:spPr>
          <a:xfrm>
            <a:off x="8153400" y="4857750"/>
            <a:ext cx="304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350"/>
            <a:ext cx="9330962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500"/>
              </a:lnSpc>
              <a:buFont typeface="Wingdings" pitchFamily="2" charset="2"/>
              <a:buChar char="Ø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rắn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592271"/>
              </p:ext>
            </p:extLst>
          </p:nvPr>
        </p:nvGraphicFramePr>
        <p:xfrm>
          <a:off x="76200" y="1047750"/>
          <a:ext cx="89154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911600"/>
                <a:gridCol w="3098800"/>
              </a:tblGrid>
              <a:tr h="895350"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rắn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rắn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tinh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Ví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dụ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Cấu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tạo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535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Tính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chất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6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4562" y="285751"/>
            <a:ext cx="9330962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3500"/>
              </a:lnSpc>
              <a:buFont typeface="Wingdings" pitchFamily="2" charset="2"/>
              <a:buChar char="Ø"/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rắn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đa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thể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99901"/>
              </p:ext>
            </p:extLst>
          </p:nvPr>
        </p:nvGraphicFramePr>
        <p:xfrm>
          <a:off x="476693" y="1054297"/>
          <a:ext cx="7696200" cy="324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847"/>
                <a:gridCol w="2982278"/>
                <a:gridCol w="2886075"/>
              </a:tblGrid>
              <a:tr h="518828">
                <a:tc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83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16137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583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98542" y="1753876"/>
            <a:ext cx="2280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lvl="0" algn="ctr" defTabSz="685732" eaLnBrk="1" hangingPunct="1"/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278430" y="1577800"/>
            <a:ext cx="2886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lvl="0" defTabSz="685732" eaLnBrk="1" hangingPunct="1"/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Muối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thạch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cương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,…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5564363" y="1672813"/>
            <a:ext cx="2748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lvl="0" defTabSz="685732" eaLnBrk="1" hangingPunct="1"/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Sắt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…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98541" y="2645717"/>
            <a:ext cx="2280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lvl="0" algn="ctr" defTabSz="685732" eaLnBrk="1" hangingPunct="1"/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416444" y="2400615"/>
            <a:ext cx="27485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lvl="0" algn="just" defTabSz="685732" eaLnBrk="1" hangingPunct="1"/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tức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chung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326210" y="2661267"/>
            <a:ext cx="28938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lvl="0" algn="just" defTabSz="685732" eaLnBrk="1" hangingPunct="1"/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vô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hỗn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10265" y="3782440"/>
            <a:ext cx="2280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lvl="0" algn="ctr" defTabSz="685732" eaLnBrk="1" hangingPunct="1"/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chất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577683" y="3828607"/>
            <a:ext cx="2748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lvl="0" defTabSz="685732" eaLnBrk="1" hangingPunct="1"/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dị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5394184" y="3772353"/>
            <a:ext cx="2748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lvl="0" defTabSz="685732" eaLnBrk="1" hangingPunct="1"/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đẳng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hướng</a:t>
            </a: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438400" y="1176969"/>
            <a:ext cx="2748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lvl="0" algn="ctr" defTabSz="685732" eaLnBrk="1" hangingPunct="1"/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rắn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thể</a:t>
            </a:r>
            <a:endParaRPr lang="en-US" sz="1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398873" y="1123950"/>
            <a:ext cx="2748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lvl="0" algn="ctr" defTabSz="685732" eaLnBrk="1" hangingPunct="1"/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rắn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1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thể</a:t>
            </a:r>
            <a:endParaRPr lang="en-US" sz="1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gray">
          <a:xfrm>
            <a:off x="457200" y="361950"/>
            <a:ext cx="7086600" cy="42332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lIns="91432" tIns="45716" rIns="91432" bIns="45716" anchor="ctr"/>
          <a:lstStyle/>
          <a:p>
            <a:pPr lvl="0" algn="ctr"/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rắn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rắn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vô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553200" y="2320604"/>
            <a:ext cx="1804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Mũi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khoan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553200" y="4431673"/>
            <a:ext cx="2189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cắt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kính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673895" y="2675169"/>
            <a:ext cx="2189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Đồ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sức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909990" y="4616339"/>
            <a:ext cx="1420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mài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95" y="1879997"/>
            <a:ext cx="177085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3683795" y="3571281"/>
            <a:ext cx="1868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Kim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cương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 flipV="1">
            <a:off x="5468941" y="1610248"/>
            <a:ext cx="922337" cy="96150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5430701" y="2583874"/>
            <a:ext cx="1003908" cy="672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H="1" flipV="1">
            <a:off x="2767013" y="1879997"/>
            <a:ext cx="916782" cy="82242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flipH="1">
            <a:off x="2420146" y="2702421"/>
            <a:ext cx="1263648" cy="1107581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</a:endParaRPr>
          </a:p>
        </p:txBody>
      </p:sp>
      <p:pic>
        <p:nvPicPr>
          <p:cNvPr id="17" name="Picture 32" descr="134583775_7e4e976e18_m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09" y="2920043"/>
            <a:ext cx="1923579" cy="140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047750"/>
            <a:ext cx="1158938" cy="8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1" descr="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7" y="1047750"/>
            <a:ext cx="1060389" cy="8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81" y="1879998"/>
            <a:ext cx="1092522" cy="81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4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09" y="910245"/>
            <a:ext cx="1843410" cy="140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0" descr="may mai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2" y="3190346"/>
            <a:ext cx="1914909" cy="143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99" y="1088689"/>
            <a:ext cx="2121946" cy="226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diotphatqu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40917"/>
            <a:ext cx="2033924" cy="16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3443692" y="1388328"/>
            <a:ext cx="24617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thể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chất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bán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dẫn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0" descr="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0150"/>
            <a:ext cx="2557096" cy="21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114897" y="3459837"/>
            <a:ext cx="142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Tranzito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277372" y="3550227"/>
            <a:ext cx="2280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tử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231184" y="4125190"/>
            <a:ext cx="142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Điôt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h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4350"/>
            <a:ext cx="1188880" cy="11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 descr="SDHS31-190-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7" y="514350"/>
            <a:ext cx="1174723" cy="11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47627b00_no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45" y="3081060"/>
            <a:ext cx="1455825" cy="129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233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5877"/>
            <a:ext cx="2205038" cy="191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386926" y="1842292"/>
            <a:ext cx="281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dụng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96249" y="3314020"/>
            <a:ext cx="2614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tàu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367200" y="1352550"/>
            <a:ext cx="327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rắn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đa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noProof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kern="0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60" y="2627302"/>
            <a:ext cx="2504474" cy="156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753060" y="4376996"/>
            <a:ext cx="2614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dựng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3848835" y="4476750"/>
            <a:ext cx="2614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6181888"/>
              </p:ext>
            </p:extLst>
          </p:nvPr>
        </p:nvGraphicFramePr>
        <p:xfrm>
          <a:off x="1981200" y="438150"/>
          <a:ext cx="4648200" cy="38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5913"/>
            <a:ext cx="2819400" cy="250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609600" y="4171950"/>
            <a:ext cx="304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Cao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làm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vỏ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Ống cao su chịu nhiệt silicone - Hiển Dan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70" y="1369292"/>
            <a:ext cx="3340930" cy="25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4000" y="3971895"/>
            <a:ext cx="304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7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 noChangeArrowheads="1"/>
          </p:cNvSpPr>
          <p:nvPr/>
        </p:nvSpPr>
        <p:spPr bwMode="auto">
          <a:xfrm>
            <a:off x="-726526" y="309995"/>
            <a:ext cx="10307787" cy="72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VII: CHẤT RẮN VÀ CHẤT LỎNG</a:t>
            </a:r>
          </a:p>
          <a:p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SỰ CHUYỂN THỂ</a:t>
            </a:r>
            <a:endParaRPr lang="en-US" alt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3400" y="4318536"/>
            <a:ext cx="3498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Tinh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thạch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  <a:cs typeface="Arial" charset="0"/>
              </a:rPr>
              <a:t>anh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35" descr="thach 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1203"/>
            <a:ext cx="2819400" cy="270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61207"/>
            <a:ext cx="27813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735699" y="4318535"/>
            <a:ext cx="1749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Chất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lỏng</a:t>
            </a:r>
            <a:endParaRPr 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điều cầu biết về ống nhựa HD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82" y="386722"/>
            <a:ext cx="2179435" cy="192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57200" y="2378252"/>
            <a:ext cx="304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nhựa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5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12" y="2315169"/>
            <a:ext cx="2057400" cy="18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ay cắm bút Thiên Long FO-PS01 - Vpp Nguyễn P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92295"/>
            <a:ext cx="1752601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24870" y="2378252"/>
            <a:ext cx="304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Khay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cắm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bút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69512" y="4365743"/>
            <a:ext cx="304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Cốc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000" kern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noProof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tinh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2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1435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“ Ai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”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33550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trắc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nghiệm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giây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nghĩ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lời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này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điểm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trừ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điểm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09550"/>
            <a:ext cx="8735291" cy="58102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rắn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31740449"/>
              </p:ext>
            </p:extLst>
          </p:nvPr>
        </p:nvGraphicFramePr>
        <p:xfrm>
          <a:off x="533400" y="1657350"/>
          <a:ext cx="7404591" cy="69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12446239"/>
              </p:ext>
            </p:extLst>
          </p:nvPr>
        </p:nvGraphicFramePr>
        <p:xfrm>
          <a:off x="602673" y="2440132"/>
          <a:ext cx="7404591" cy="614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9123295"/>
              </p:ext>
            </p:extLst>
          </p:nvPr>
        </p:nvGraphicFramePr>
        <p:xfrm>
          <a:off x="613064" y="3202132"/>
          <a:ext cx="7404591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69123995"/>
              </p:ext>
            </p:extLst>
          </p:nvPr>
        </p:nvGraphicFramePr>
        <p:xfrm>
          <a:off x="609600" y="4095750"/>
          <a:ext cx="7404591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Oval 12"/>
          <p:cNvSpPr/>
          <p:nvPr/>
        </p:nvSpPr>
        <p:spPr>
          <a:xfrm>
            <a:off x="381000" y="2343150"/>
            <a:ext cx="8382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Graphic spid="3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85750"/>
            <a:ext cx="7658100" cy="762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Đặc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rắn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vô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9426720"/>
              </p:ext>
            </p:extLst>
          </p:nvPr>
        </p:nvGraphicFramePr>
        <p:xfrm>
          <a:off x="1260764" y="1859973"/>
          <a:ext cx="6096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32092092"/>
              </p:ext>
            </p:extLst>
          </p:nvPr>
        </p:nvGraphicFramePr>
        <p:xfrm>
          <a:off x="1219200" y="2571750"/>
          <a:ext cx="6096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76073261"/>
              </p:ext>
            </p:extLst>
          </p:nvPr>
        </p:nvGraphicFramePr>
        <p:xfrm>
          <a:off x="1219200" y="3333750"/>
          <a:ext cx="6096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62964484"/>
              </p:ext>
            </p:extLst>
          </p:nvPr>
        </p:nvGraphicFramePr>
        <p:xfrm>
          <a:off x="1219200" y="4019550"/>
          <a:ext cx="6096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072358" y="1809750"/>
            <a:ext cx="674683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2358" y="2571750"/>
            <a:ext cx="674683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44005" y="3335884"/>
            <a:ext cx="674683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990599" y="3945484"/>
            <a:ext cx="8382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Graphic spid="2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0362017"/>
              </p:ext>
            </p:extLst>
          </p:nvPr>
        </p:nvGraphicFramePr>
        <p:xfrm>
          <a:off x="1066800" y="2038350"/>
          <a:ext cx="731520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514350"/>
            <a:ext cx="7758545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Chất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rắn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đơn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tinh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thể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tính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chất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nào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sau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đây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06626" y="2103917"/>
            <a:ext cx="533400" cy="433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71800" y="3333750"/>
            <a:ext cx="533400" cy="433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3867150"/>
            <a:ext cx="533400" cy="433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895600" y="2662566"/>
            <a:ext cx="609600" cy="6029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1517930"/>
              </p:ext>
            </p:extLst>
          </p:nvPr>
        </p:nvGraphicFramePr>
        <p:xfrm>
          <a:off x="457200" y="1047750"/>
          <a:ext cx="7848600" cy="388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85799" y="298704"/>
            <a:ext cx="7117157" cy="4763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78079" tIns="53340" rIns="53340" bIns="53340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 dirty="0"/>
          </a:p>
        </p:txBody>
      </p:sp>
      <p:sp>
        <p:nvSpPr>
          <p:cNvPr id="7" name="Rectangle 6"/>
          <p:cNvSpPr/>
          <p:nvPr/>
        </p:nvSpPr>
        <p:spPr>
          <a:xfrm>
            <a:off x="765865" y="490295"/>
            <a:ext cx="6957023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rắn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vô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1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1352550"/>
            <a:ext cx="674683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4400" y="3105150"/>
            <a:ext cx="674683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2266950"/>
            <a:ext cx="674683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51741" y="4095750"/>
            <a:ext cx="495300" cy="533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4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6805019"/>
              </p:ext>
            </p:extLst>
          </p:nvPr>
        </p:nvGraphicFramePr>
        <p:xfrm>
          <a:off x="457200" y="1123950"/>
          <a:ext cx="807720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02680" y="486549"/>
            <a:ext cx="2549096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 err="1">
                <a:latin typeface="Arial" pitchFamily="34" charset="0"/>
                <a:ea typeface="Times New Roman"/>
                <a:cs typeface="Arial" pitchFamily="34" charset="0"/>
              </a:rPr>
              <a:t>Chọn</a:t>
            </a:r>
            <a:r>
              <a:rPr lang="en-US" sz="20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Times New Roman"/>
                <a:cs typeface="Arial" pitchFamily="34" charset="0"/>
              </a:rPr>
              <a:t>phát</a:t>
            </a:r>
            <a:r>
              <a:rPr lang="en-US" sz="20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Times New Roman"/>
                <a:cs typeface="Arial" pitchFamily="34" charset="0"/>
              </a:rPr>
              <a:t>biểu</a:t>
            </a:r>
            <a:r>
              <a:rPr lang="en-US" sz="20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ea typeface="Times New Roman"/>
                <a:cs typeface="Arial" pitchFamily="34" charset="0"/>
              </a:rPr>
              <a:t>sai</a:t>
            </a:r>
            <a:r>
              <a:rPr lang="en-US" sz="2000" b="1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1439028" y="3105150"/>
            <a:ext cx="618372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82411420"/>
              </p:ext>
            </p:extLst>
          </p:nvPr>
        </p:nvGraphicFramePr>
        <p:xfrm>
          <a:off x="1371600" y="1504950"/>
          <a:ext cx="5105399" cy="69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361950"/>
            <a:ext cx="6629400" cy="950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500"/>
              </a:lnSpc>
            </a:pPr>
            <a:r>
              <a:rPr lang="vi-VN" sz="2200" b="1" dirty="0">
                <a:ea typeface="Times New Roman"/>
                <a:cs typeface="Times New Roman"/>
              </a:rPr>
              <a:t>Đặc điểm và tính chất nào dưới đây không liên quan đến chất rắn kết tinh?</a:t>
            </a:r>
            <a:endParaRPr lang="en-US" sz="2200" b="1" dirty="0">
              <a:ea typeface="Times New Roman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513528"/>
              </p:ext>
            </p:extLst>
          </p:nvPr>
        </p:nvGraphicFramePr>
        <p:xfrm>
          <a:off x="1384002" y="2343150"/>
          <a:ext cx="5181600" cy="69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16688613"/>
              </p:ext>
            </p:extLst>
          </p:nvPr>
        </p:nvGraphicFramePr>
        <p:xfrm>
          <a:off x="1358409" y="3257550"/>
          <a:ext cx="5347191" cy="69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70572224"/>
              </p:ext>
            </p:extLst>
          </p:nvPr>
        </p:nvGraphicFramePr>
        <p:xfrm>
          <a:off x="1316666" y="4171950"/>
          <a:ext cx="5423391" cy="69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Oval 9"/>
          <p:cNvSpPr/>
          <p:nvPr/>
        </p:nvSpPr>
        <p:spPr>
          <a:xfrm>
            <a:off x="1219200" y="3257550"/>
            <a:ext cx="7620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90551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Chất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rắn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vô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định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hình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tính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chất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nào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sau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đây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4869121"/>
              </p:ext>
            </p:extLst>
          </p:nvPr>
        </p:nvGraphicFramePr>
        <p:xfrm>
          <a:off x="1371600" y="1504950"/>
          <a:ext cx="5105399" cy="69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88580570"/>
              </p:ext>
            </p:extLst>
          </p:nvPr>
        </p:nvGraphicFramePr>
        <p:xfrm>
          <a:off x="1384002" y="2343150"/>
          <a:ext cx="5181600" cy="69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42765509"/>
              </p:ext>
            </p:extLst>
          </p:nvPr>
        </p:nvGraphicFramePr>
        <p:xfrm>
          <a:off x="1358409" y="3257550"/>
          <a:ext cx="5347191" cy="69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3817440"/>
              </p:ext>
            </p:extLst>
          </p:nvPr>
        </p:nvGraphicFramePr>
        <p:xfrm>
          <a:off x="1371600" y="4095750"/>
          <a:ext cx="5423391" cy="69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Oval 9"/>
          <p:cNvSpPr/>
          <p:nvPr/>
        </p:nvSpPr>
        <p:spPr>
          <a:xfrm>
            <a:off x="1219200" y="1504950"/>
            <a:ext cx="7620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995" y="285750"/>
            <a:ext cx="3868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Chọn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phát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biểu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Times New Roman"/>
                <a:cs typeface="Arial" pitchFamily="34" charset="0"/>
              </a:rPr>
              <a:t>sai</a:t>
            </a:r>
            <a:r>
              <a:rPr lang="en-US" sz="2400" b="1" dirty="0"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54098113"/>
              </p:ext>
            </p:extLst>
          </p:nvPr>
        </p:nvGraphicFramePr>
        <p:xfrm>
          <a:off x="1295400" y="1047750"/>
          <a:ext cx="6781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2780353"/>
              </p:ext>
            </p:extLst>
          </p:nvPr>
        </p:nvGraphicFramePr>
        <p:xfrm>
          <a:off x="1295400" y="2018853"/>
          <a:ext cx="6705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1624324"/>
              </p:ext>
            </p:extLst>
          </p:nvPr>
        </p:nvGraphicFramePr>
        <p:xfrm>
          <a:off x="1265274" y="3066156"/>
          <a:ext cx="6735726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56007151"/>
              </p:ext>
            </p:extLst>
          </p:nvPr>
        </p:nvGraphicFramePr>
        <p:xfrm>
          <a:off x="1295400" y="4078022"/>
          <a:ext cx="6705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Oval 6"/>
          <p:cNvSpPr/>
          <p:nvPr/>
        </p:nvSpPr>
        <p:spPr>
          <a:xfrm>
            <a:off x="1261730" y="4248150"/>
            <a:ext cx="762000" cy="685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 noChangeArrowheads="1"/>
          </p:cNvSpPr>
          <p:nvPr/>
        </p:nvSpPr>
        <p:spPr bwMode="auto">
          <a:xfrm>
            <a:off x="243386" y="438150"/>
            <a:ext cx="8099961" cy="72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10"/>
            <a:r>
              <a:rPr lang="en-US" alt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34: CHẤT RẮN KẾT TINH</a:t>
            </a:r>
          </a:p>
          <a:p>
            <a:pPr defTabSz="914310"/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CHẤT RẮN VÔ ĐỊNH HÌNH</a:t>
            </a:r>
            <a:endParaRPr lang="en-US" alt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2956749"/>
              </p:ext>
            </p:extLst>
          </p:nvPr>
        </p:nvGraphicFramePr>
        <p:xfrm>
          <a:off x="2083566" y="2495550"/>
          <a:ext cx="441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7805226"/>
              </p:ext>
            </p:extLst>
          </p:nvPr>
        </p:nvGraphicFramePr>
        <p:xfrm>
          <a:off x="2040523" y="3790950"/>
          <a:ext cx="4505685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3386" y="1504950"/>
            <a:ext cx="8229600" cy="6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10">
              <a:defRPr/>
            </a:pPr>
            <a:r>
              <a:rPr lang="en-US" sz="3200" kern="0" dirty="0">
                <a:latin typeface="Arial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33212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Graphic spid="5" grpId="0">
        <p:bldAsOne/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2" descr="CAAX6N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"/>
            <a:ext cx="209647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9"/>
          <p:cNvSpPr>
            <a:spLocks noChangeArrowheads="1"/>
          </p:cNvSpPr>
          <p:nvPr/>
        </p:nvSpPr>
        <p:spPr bwMode="auto">
          <a:xfrm>
            <a:off x="259154" y="2400240"/>
            <a:ext cx="18829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uối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ăn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5" descr="thach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301"/>
            <a:ext cx="1864441" cy="22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657600" y="2384869"/>
            <a:ext cx="1981200" cy="3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 smtClean="0">
                <a:solidFill>
                  <a:schemeClr val="bg1"/>
                </a:solidFill>
                <a:cs typeface="Arial" charset="0"/>
              </a:rPr>
              <a:t>Thạch</a:t>
            </a: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cs typeface="Arial" charset="0"/>
              </a:rPr>
              <a:t>anh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" name="Picture 5" descr="iam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335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622367" y="2343150"/>
            <a:ext cx="1981200" cy="3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Kim </a:t>
            </a:r>
            <a:r>
              <a:rPr lang="en-US" sz="1800" b="1" dirty="0" err="1" smtClean="0">
                <a:solidFill>
                  <a:schemeClr val="bg1"/>
                </a:solidFill>
                <a:cs typeface="Arial" charset="0"/>
              </a:rPr>
              <a:t>cương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35" descr="asphalt_lake17-10-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32" y="2751630"/>
            <a:ext cx="2525078" cy="167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6639952" y="4570565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Nhựa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đường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4" descr="1707_114_Gum%20Rosin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797712"/>
            <a:ext cx="25558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258277" y="4776739"/>
            <a:ext cx="1981200" cy="36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 smtClean="0">
                <a:solidFill>
                  <a:schemeClr val="bg1"/>
                </a:solidFill>
                <a:cs typeface="Arial" charset="0"/>
              </a:rPr>
              <a:t>Nhự</a:t>
            </a:r>
            <a:r>
              <a:rPr lang="en-US" b="1" dirty="0" err="1" smtClean="0">
                <a:solidFill>
                  <a:schemeClr val="bg1"/>
                </a:solidFill>
                <a:cs typeface="Arial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charset="0"/>
              </a:rPr>
              <a:t>thông</a:t>
            </a:r>
            <a:endParaRPr lang="en-US" sz="18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498166" y="2911692"/>
            <a:ext cx="2743200" cy="17918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95225" y="3068937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hãy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biết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bên</a:t>
            </a:r>
            <a:r>
              <a:rPr lang="en-US" b="1" dirty="0" smtClean="0"/>
              <a:t> </a:t>
            </a:r>
            <a:r>
              <a:rPr lang="en-US" b="1" dirty="0" err="1" smtClean="0"/>
              <a:t>ngoài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chúng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gì</a:t>
            </a:r>
            <a:r>
              <a:rPr lang="en-US" b="1" dirty="0" smtClean="0"/>
              <a:t> </a:t>
            </a:r>
            <a:r>
              <a:rPr lang="en-US" b="1" dirty="0" err="1" smtClean="0"/>
              <a:t>giống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khác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r>
              <a:rPr lang="en-US" b="1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17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6"/>
          <p:cNvGrpSpPr>
            <a:grpSpLocks/>
          </p:cNvGrpSpPr>
          <p:nvPr/>
        </p:nvGrpSpPr>
        <p:grpSpPr bwMode="auto">
          <a:xfrm>
            <a:off x="3731738" y="948458"/>
            <a:ext cx="3300413" cy="3190875"/>
            <a:chOff x="2589" y="1211"/>
            <a:chExt cx="2934" cy="2725"/>
          </a:xfrm>
        </p:grpSpPr>
        <p:sp>
          <p:nvSpPr>
            <p:cNvPr id="4" name="sxx13Line 2"/>
            <p:cNvSpPr>
              <a:spLocks noChangeShapeType="1"/>
            </p:cNvSpPr>
            <p:nvPr/>
          </p:nvSpPr>
          <p:spPr bwMode="auto">
            <a:xfrm>
              <a:off x="2893" y="2571"/>
              <a:ext cx="0" cy="109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sxx13Line 3"/>
            <p:cNvSpPr>
              <a:spLocks noChangeShapeType="1"/>
            </p:cNvSpPr>
            <p:nvPr/>
          </p:nvSpPr>
          <p:spPr bwMode="auto">
            <a:xfrm>
              <a:off x="2893" y="3661"/>
              <a:ext cx="115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sxx13Line 4"/>
            <p:cNvSpPr>
              <a:spLocks noChangeShapeType="1"/>
            </p:cNvSpPr>
            <p:nvPr/>
          </p:nvSpPr>
          <p:spPr bwMode="auto">
            <a:xfrm flipV="1">
              <a:off x="4051" y="2571"/>
              <a:ext cx="0" cy="109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xx13Line 5"/>
            <p:cNvSpPr>
              <a:spLocks noChangeShapeType="1"/>
            </p:cNvSpPr>
            <p:nvPr/>
          </p:nvSpPr>
          <p:spPr bwMode="auto">
            <a:xfrm>
              <a:off x="2893" y="2571"/>
              <a:ext cx="115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xx13Line 6"/>
            <p:cNvSpPr>
              <a:spLocks noChangeShapeType="1"/>
            </p:cNvSpPr>
            <p:nvPr/>
          </p:nvSpPr>
          <p:spPr bwMode="auto">
            <a:xfrm flipV="1">
              <a:off x="2893" y="2299"/>
              <a:ext cx="316" cy="272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xx13Line 7"/>
            <p:cNvSpPr>
              <a:spLocks noChangeShapeType="1"/>
            </p:cNvSpPr>
            <p:nvPr/>
          </p:nvSpPr>
          <p:spPr bwMode="auto">
            <a:xfrm flipV="1">
              <a:off x="4051" y="2299"/>
              <a:ext cx="315" cy="272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xx13Line 8"/>
            <p:cNvSpPr>
              <a:spLocks noChangeShapeType="1"/>
            </p:cNvSpPr>
            <p:nvPr/>
          </p:nvSpPr>
          <p:spPr bwMode="auto">
            <a:xfrm>
              <a:off x="4366" y="229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xx13Line 9"/>
            <p:cNvSpPr>
              <a:spLocks noChangeShapeType="1"/>
            </p:cNvSpPr>
            <p:nvPr/>
          </p:nvSpPr>
          <p:spPr bwMode="auto">
            <a:xfrm flipV="1">
              <a:off x="4051" y="3388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sxx13Line 10"/>
            <p:cNvSpPr>
              <a:spLocks noChangeShapeType="1"/>
            </p:cNvSpPr>
            <p:nvPr/>
          </p:nvSpPr>
          <p:spPr bwMode="auto">
            <a:xfrm>
              <a:off x="3209" y="2299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xx13Line 11"/>
            <p:cNvSpPr>
              <a:spLocks noChangeShapeType="1"/>
            </p:cNvSpPr>
            <p:nvPr/>
          </p:nvSpPr>
          <p:spPr bwMode="auto">
            <a:xfrm>
              <a:off x="3209" y="229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sxx13Line 12"/>
            <p:cNvSpPr>
              <a:spLocks noChangeShapeType="1"/>
            </p:cNvSpPr>
            <p:nvPr/>
          </p:nvSpPr>
          <p:spPr bwMode="auto">
            <a:xfrm flipV="1">
              <a:off x="2893" y="3388"/>
              <a:ext cx="316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sxx13Line 13"/>
            <p:cNvSpPr>
              <a:spLocks noChangeShapeType="1"/>
            </p:cNvSpPr>
            <p:nvPr/>
          </p:nvSpPr>
          <p:spPr bwMode="auto">
            <a:xfrm>
              <a:off x="3209" y="3388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sxx13Line 2"/>
            <p:cNvSpPr>
              <a:spLocks noChangeShapeType="1"/>
            </p:cNvSpPr>
            <p:nvPr/>
          </p:nvSpPr>
          <p:spPr bwMode="auto">
            <a:xfrm>
              <a:off x="2589" y="2847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sxx13Line 3"/>
            <p:cNvSpPr>
              <a:spLocks noChangeShapeType="1"/>
            </p:cNvSpPr>
            <p:nvPr/>
          </p:nvSpPr>
          <p:spPr bwMode="auto">
            <a:xfrm>
              <a:off x="2589" y="3936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sxx13Line 4"/>
            <p:cNvSpPr>
              <a:spLocks noChangeShapeType="1"/>
            </p:cNvSpPr>
            <p:nvPr/>
          </p:nvSpPr>
          <p:spPr bwMode="auto">
            <a:xfrm flipV="1">
              <a:off x="3746" y="2847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sxx13Line 5"/>
            <p:cNvSpPr>
              <a:spLocks noChangeShapeType="1"/>
            </p:cNvSpPr>
            <p:nvPr/>
          </p:nvSpPr>
          <p:spPr bwMode="auto">
            <a:xfrm>
              <a:off x="2589" y="2847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xx13Line 6"/>
            <p:cNvSpPr>
              <a:spLocks noChangeShapeType="1"/>
            </p:cNvSpPr>
            <p:nvPr/>
          </p:nvSpPr>
          <p:spPr bwMode="auto">
            <a:xfrm flipV="1">
              <a:off x="2589" y="2573"/>
              <a:ext cx="315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xx13Line 7"/>
            <p:cNvSpPr>
              <a:spLocks noChangeShapeType="1"/>
            </p:cNvSpPr>
            <p:nvPr/>
          </p:nvSpPr>
          <p:spPr bwMode="auto">
            <a:xfrm flipV="1">
              <a:off x="3746" y="2573"/>
              <a:ext cx="316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xx13Line 9"/>
            <p:cNvSpPr>
              <a:spLocks noChangeShapeType="1"/>
            </p:cNvSpPr>
            <p:nvPr/>
          </p:nvSpPr>
          <p:spPr bwMode="auto">
            <a:xfrm flipV="1">
              <a:off x="3746" y="3663"/>
              <a:ext cx="316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xx13Line 12"/>
            <p:cNvSpPr>
              <a:spLocks noChangeShapeType="1"/>
            </p:cNvSpPr>
            <p:nvPr/>
          </p:nvSpPr>
          <p:spPr bwMode="auto">
            <a:xfrm flipV="1">
              <a:off x="2589" y="3663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xx13Line 2"/>
            <p:cNvSpPr>
              <a:spLocks noChangeShapeType="1"/>
            </p:cNvSpPr>
            <p:nvPr/>
          </p:nvSpPr>
          <p:spPr bwMode="auto">
            <a:xfrm>
              <a:off x="2903" y="1484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xx13Line 4"/>
            <p:cNvSpPr>
              <a:spLocks noChangeShapeType="1"/>
            </p:cNvSpPr>
            <p:nvPr/>
          </p:nvSpPr>
          <p:spPr bwMode="auto">
            <a:xfrm flipV="1">
              <a:off x="4058" y="1484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xx13Line 5"/>
            <p:cNvSpPr>
              <a:spLocks noChangeShapeType="1"/>
            </p:cNvSpPr>
            <p:nvPr/>
          </p:nvSpPr>
          <p:spPr bwMode="auto">
            <a:xfrm>
              <a:off x="2903" y="1484"/>
              <a:ext cx="1155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xx13Line 6"/>
            <p:cNvSpPr>
              <a:spLocks noChangeShapeType="1"/>
            </p:cNvSpPr>
            <p:nvPr/>
          </p:nvSpPr>
          <p:spPr bwMode="auto">
            <a:xfrm flipV="1">
              <a:off x="2903" y="1211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xx13Line 7"/>
            <p:cNvSpPr>
              <a:spLocks noChangeShapeType="1"/>
            </p:cNvSpPr>
            <p:nvPr/>
          </p:nvSpPr>
          <p:spPr bwMode="auto">
            <a:xfrm flipV="1">
              <a:off x="4058" y="1211"/>
              <a:ext cx="317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xx13Line 8"/>
            <p:cNvSpPr>
              <a:spLocks noChangeShapeType="1"/>
            </p:cNvSpPr>
            <p:nvPr/>
          </p:nvSpPr>
          <p:spPr bwMode="auto">
            <a:xfrm>
              <a:off x="4361" y="1211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xx13Line 10"/>
            <p:cNvSpPr>
              <a:spLocks noChangeShapeType="1"/>
            </p:cNvSpPr>
            <p:nvPr/>
          </p:nvSpPr>
          <p:spPr bwMode="auto">
            <a:xfrm>
              <a:off x="3218" y="1211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xx13Line 11"/>
            <p:cNvSpPr>
              <a:spLocks noChangeShapeType="1"/>
            </p:cNvSpPr>
            <p:nvPr/>
          </p:nvSpPr>
          <p:spPr bwMode="auto">
            <a:xfrm>
              <a:off x="3218" y="1211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xx13Line 3"/>
            <p:cNvSpPr>
              <a:spLocks noChangeShapeType="1"/>
            </p:cNvSpPr>
            <p:nvPr/>
          </p:nvSpPr>
          <p:spPr bwMode="auto">
            <a:xfrm>
              <a:off x="4050" y="2573"/>
              <a:ext cx="115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xx13Line 4"/>
            <p:cNvSpPr>
              <a:spLocks noChangeShapeType="1"/>
            </p:cNvSpPr>
            <p:nvPr/>
          </p:nvSpPr>
          <p:spPr bwMode="auto">
            <a:xfrm flipV="1">
              <a:off x="5208" y="1484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xx13Line 5"/>
            <p:cNvSpPr>
              <a:spLocks noChangeShapeType="1"/>
            </p:cNvSpPr>
            <p:nvPr/>
          </p:nvSpPr>
          <p:spPr bwMode="auto">
            <a:xfrm>
              <a:off x="4050" y="1484"/>
              <a:ext cx="115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xx13Line 7"/>
            <p:cNvSpPr>
              <a:spLocks noChangeShapeType="1"/>
            </p:cNvSpPr>
            <p:nvPr/>
          </p:nvSpPr>
          <p:spPr bwMode="auto">
            <a:xfrm flipV="1">
              <a:off x="5208" y="1211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sxx13Line 8"/>
            <p:cNvSpPr>
              <a:spLocks noChangeShapeType="1"/>
            </p:cNvSpPr>
            <p:nvPr/>
          </p:nvSpPr>
          <p:spPr bwMode="auto">
            <a:xfrm>
              <a:off x="5523" y="1211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sxx13Line 9"/>
            <p:cNvSpPr>
              <a:spLocks noChangeShapeType="1"/>
            </p:cNvSpPr>
            <p:nvPr/>
          </p:nvSpPr>
          <p:spPr bwMode="auto">
            <a:xfrm flipV="1">
              <a:off x="5208" y="2300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sxx13Line 10"/>
            <p:cNvSpPr>
              <a:spLocks noChangeShapeType="1"/>
            </p:cNvSpPr>
            <p:nvPr/>
          </p:nvSpPr>
          <p:spPr bwMode="auto">
            <a:xfrm>
              <a:off x="4366" y="1211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sxx13Line 13"/>
            <p:cNvSpPr>
              <a:spLocks noChangeShapeType="1"/>
            </p:cNvSpPr>
            <p:nvPr/>
          </p:nvSpPr>
          <p:spPr bwMode="auto">
            <a:xfrm>
              <a:off x="4366" y="2300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sxx13Line 3"/>
            <p:cNvSpPr>
              <a:spLocks noChangeShapeType="1"/>
            </p:cNvSpPr>
            <p:nvPr/>
          </p:nvSpPr>
          <p:spPr bwMode="auto">
            <a:xfrm>
              <a:off x="4046" y="3661"/>
              <a:ext cx="1159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sxx13Line 8"/>
            <p:cNvSpPr>
              <a:spLocks noChangeShapeType="1"/>
            </p:cNvSpPr>
            <p:nvPr/>
          </p:nvSpPr>
          <p:spPr bwMode="auto">
            <a:xfrm>
              <a:off x="5520" y="229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sxx13Line 9"/>
            <p:cNvSpPr>
              <a:spLocks noChangeShapeType="1"/>
            </p:cNvSpPr>
            <p:nvPr/>
          </p:nvSpPr>
          <p:spPr bwMode="auto">
            <a:xfrm flipV="1">
              <a:off x="5205" y="3388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sxx13Line 13"/>
            <p:cNvSpPr>
              <a:spLocks noChangeShapeType="1"/>
            </p:cNvSpPr>
            <p:nvPr/>
          </p:nvSpPr>
          <p:spPr bwMode="auto">
            <a:xfrm>
              <a:off x="4361" y="3388"/>
              <a:ext cx="1159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sxx13Line 3"/>
            <p:cNvSpPr>
              <a:spLocks noChangeShapeType="1"/>
            </p:cNvSpPr>
            <p:nvPr/>
          </p:nvSpPr>
          <p:spPr bwMode="auto">
            <a:xfrm>
              <a:off x="3741" y="3936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sxx13Line 4"/>
            <p:cNvSpPr>
              <a:spLocks noChangeShapeType="1"/>
            </p:cNvSpPr>
            <p:nvPr/>
          </p:nvSpPr>
          <p:spPr bwMode="auto">
            <a:xfrm flipV="1">
              <a:off x="4898" y="2847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xx13Line 5"/>
            <p:cNvSpPr>
              <a:spLocks noChangeShapeType="1"/>
            </p:cNvSpPr>
            <p:nvPr/>
          </p:nvSpPr>
          <p:spPr bwMode="auto">
            <a:xfrm>
              <a:off x="3741" y="2847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sxx13Line 7"/>
            <p:cNvSpPr>
              <a:spLocks noChangeShapeType="1"/>
            </p:cNvSpPr>
            <p:nvPr/>
          </p:nvSpPr>
          <p:spPr bwMode="auto">
            <a:xfrm flipV="1">
              <a:off x="4898" y="2573"/>
              <a:ext cx="315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sxx13Line 8"/>
            <p:cNvSpPr>
              <a:spLocks noChangeShapeType="1"/>
            </p:cNvSpPr>
            <p:nvPr/>
          </p:nvSpPr>
          <p:spPr bwMode="auto">
            <a:xfrm>
              <a:off x="5213" y="2573"/>
              <a:ext cx="0" cy="109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sxx13Line 9"/>
            <p:cNvSpPr>
              <a:spLocks noChangeShapeType="1"/>
            </p:cNvSpPr>
            <p:nvPr/>
          </p:nvSpPr>
          <p:spPr bwMode="auto">
            <a:xfrm flipV="1">
              <a:off x="4898" y="3663"/>
              <a:ext cx="315" cy="273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sxx13Line 2"/>
            <p:cNvSpPr>
              <a:spLocks noChangeShapeType="1"/>
            </p:cNvSpPr>
            <p:nvPr/>
          </p:nvSpPr>
          <p:spPr bwMode="auto">
            <a:xfrm>
              <a:off x="2589" y="175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sxx13Line 4"/>
            <p:cNvSpPr>
              <a:spLocks noChangeShapeType="1"/>
            </p:cNvSpPr>
            <p:nvPr/>
          </p:nvSpPr>
          <p:spPr bwMode="auto">
            <a:xfrm flipV="1">
              <a:off x="3746" y="175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sxx13Line 5"/>
            <p:cNvSpPr>
              <a:spLocks noChangeShapeType="1"/>
            </p:cNvSpPr>
            <p:nvPr/>
          </p:nvSpPr>
          <p:spPr bwMode="auto">
            <a:xfrm>
              <a:off x="2589" y="1759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sxx13Line 6"/>
            <p:cNvSpPr>
              <a:spLocks noChangeShapeType="1"/>
            </p:cNvSpPr>
            <p:nvPr/>
          </p:nvSpPr>
          <p:spPr bwMode="auto">
            <a:xfrm flipV="1">
              <a:off x="2589" y="1485"/>
              <a:ext cx="315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sxx13Line 7"/>
            <p:cNvSpPr>
              <a:spLocks noChangeShapeType="1"/>
            </p:cNvSpPr>
            <p:nvPr/>
          </p:nvSpPr>
          <p:spPr bwMode="auto">
            <a:xfrm flipV="1">
              <a:off x="3746" y="1485"/>
              <a:ext cx="316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xx13Line 10"/>
            <p:cNvSpPr>
              <a:spLocks noChangeShapeType="1"/>
            </p:cNvSpPr>
            <p:nvPr/>
          </p:nvSpPr>
          <p:spPr bwMode="auto">
            <a:xfrm>
              <a:off x="2904" y="1485"/>
              <a:ext cx="1158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xx13Line 4"/>
            <p:cNvSpPr>
              <a:spLocks noChangeShapeType="1"/>
            </p:cNvSpPr>
            <p:nvPr/>
          </p:nvSpPr>
          <p:spPr bwMode="auto">
            <a:xfrm flipV="1">
              <a:off x="4898" y="1759"/>
              <a:ext cx="0" cy="1089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sxx13Line 5"/>
            <p:cNvSpPr>
              <a:spLocks noChangeShapeType="1"/>
            </p:cNvSpPr>
            <p:nvPr/>
          </p:nvSpPr>
          <p:spPr bwMode="auto">
            <a:xfrm>
              <a:off x="3741" y="1759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xx13Line 7"/>
            <p:cNvSpPr>
              <a:spLocks noChangeShapeType="1"/>
            </p:cNvSpPr>
            <p:nvPr/>
          </p:nvSpPr>
          <p:spPr bwMode="auto">
            <a:xfrm flipV="1">
              <a:off x="4898" y="1485"/>
              <a:ext cx="315" cy="27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xx13Line 10"/>
            <p:cNvSpPr>
              <a:spLocks noChangeShapeType="1"/>
            </p:cNvSpPr>
            <p:nvPr/>
          </p:nvSpPr>
          <p:spPr bwMode="auto">
            <a:xfrm>
              <a:off x="4056" y="1485"/>
              <a:ext cx="115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Oval 333"/>
          <p:cNvSpPr>
            <a:spLocks noChangeArrowheads="1"/>
          </p:cNvSpPr>
          <p:nvPr/>
        </p:nvSpPr>
        <p:spPr bwMode="auto">
          <a:xfrm>
            <a:off x="3596801" y="39964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Oval 334"/>
          <p:cNvSpPr>
            <a:spLocks noChangeArrowheads="1"/>
          </p:cNvSpPr>
          <p:nvPr/>
        </p:nvSpPr>
        <p:spPr bwMode="auto">
          <a:xfrm>
            <a:off x="6225701" y="14945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Oval 335"/>
          <p:cNvSpPr>
            <a:spLocks noChangeArrowheads="1"/>
          </p:cNvSpPr>
          <p:nvPr/>
        </p:nvSpPr>
        <p:spPr bwMode="auto">
          <a:xfrm>
            <a:off x="6174901" y="40091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Oval 336"/>
          <p:cNvSpPr>
            <a:spLocks noChangeArrowheads="1"/>
          </p:cNvSpPr>
          <p:nvPr/>
        </p:nvSpPr>
        <p:spPr bwMode="auto">
          <a:xfrm>
            <a:off x="6848001" y="8468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Oval 337"/>
          <p:cNvSpPr>
            <a:spLocks noChangeArrowheads="1"/>
          </p:cNvSpPr>
          <p:nvPr/>
        </p:nvSpPr>
        <p:spPr bwMode="auto">
          <a:xfrm>
            <a:off x="6898801" y="33868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Oval 338"/>
          <p:cNvSpPr>
            <a:spLocks noChangeArrowheads="1"/>
          </p:cNvSpPr>
          <p:nvPr/>
        </p:nvSpPr>
        <p:spPr bwMode="auto">
          <a:xfrm>
            <a:off x="4269901" y="34122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Oval 339"/>
          <p:cNvSpPr>
            <a:spLocks noChangeArrowheads="1"/>
          </p:cNvSpPr>
          <p:nvPr/>
        </p:nvSpPr>
        <p:spPr bwMode="auto">
          <a:xfrm>
            <a:off x="4041301" y="3717058"/>
            <a:ext cx="152400" cy="152400"/>
          </a:xfrm>
          <a:prstGeom prst="ellipse">
            <a:avLst/>
          </a:prstGeom>
          <a:solidFill>
            <a:srgbClr val="000000">
              <a:alpha val="8392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Oval 340"/>
          <p:cNvSpPr>
            <a:spLocks noChangeArrowheads="1"/>
          </p:cNvSpPr>
          <p:nvPr/>
        </p:nvSpPr>
        <p:spPr bwMode="auto">
          <a:xfrm>
            <a:off x="3660301" y="2802658"/>
            <a:ext cx="152400" cy="152400"/>
          </a:xfrm>
          <a:prstGeom prst="ellipse">
            <a:avLst/>
          </a:prstGeom>
          <a:solidFill>
            <a:srgbClr val="000000">
              <a:alpha val="70195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Oval 341"/>
          <p:cNvSpPr>
            <a:spLocks noChangeArrowheads="1"/>
          </p:cNvSpPr>
          <p:nvPr/>
        </p:nvSpPr>
        <p:spPr bwMode="auto">
          <a:xfrm>
            <a:off x="4955701" y="1558058"/>
            <a:ext cx="152400" cy="152400"/>
          </a:xfrm>
          <a:prstGeom prst="ellipse">
            <a:avLst/>
          </a:prstGeom>
          <a:solidFill>
            <a:srgbClr val="000000">
              <a:alpha val="8392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Oval 342"/>
          <p:cNvSpPr>
            <a:spLocks noChangeArrowheads="1"/>
          </p:cNvSpPr>
          <p:nvPr/>
        </p:nvSpPr>
        <p:spPr bwMode="auto">
          <a:xfrm>
            <a:off x="6606701" y="3742458"/>
            <a:ext cx="152400" cy="152400"/>
          </a:xfrm>
          <a:prstGeom prst="ellipse">
            <a:avLst/>
          </a:prstGeom>
          <a:solidFill>
            <a:srgbClr val="000000">
              <a:alpha val="8392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Oval 343"/>
          <p:cNvSpPr>
            <a:spLocks noChangeArrowheads="1"/>
          </p:cNvSpPr>
          <p:nvPr/>
        </p:nvSpPr>
        <p:spPr bwMode="auto">
          <a:xfrm>
            <a:off x="6936901" y="2193058"/>
            <a:ext cx="152400" cy="152400"/>
          </a:xfrm>
          <a:prstGeom prst="ellipse">
            <a:avLst/>
          </a:prstGeom>
          <a:solidFill>
            <a:srgbClr val="000000">
              <a:alpha val="8392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Oval 344"/>
          <p:cNvSpPr>
            <a:spLocks noChangeArrowheads="1"/>
          </p:cNvSpPr>
          <p:nvPr/>
        </p:nvSpPr>
        <p:spPr bwMode="auto">
          <a:xfrm>
            <a:off x="5641501" y="897658"/>
            <a:ext cx="152400" cy="152400"/>
          </a:xfrm>
          <a:prstGeom prst="ellipse">
            <a:avLst/>
          </a:prstGeom>
          <a:solidFill>
            <a:srgbClr val="000000">
              <a:alpha val="8392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Oval 345"/>
          <p:cNvSpPr>
            <a:spLocks noChangeArrowheads="1"/>
          </p:cNvSpPr>
          <p:nvPr/>
        </p:nvSpPr>
        <p:spPr bwMode="auto">
          <a:xfrm>
            <a:off x="4955701" y="4021858"/>
            <a:ext cx="152400" cy="152400"/>
          </a:xfrm>
          <a:prstGeom prst="ellipse">
            <a:avLst/>
          </a:prstGeom>
          <a:solidFill>
            <a:srgbClr val="000000">
              <a:alpha val="8392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Oval 346"/>
          <p:cNvSpPr>
            <a:spLocks noChangeArrowheads="1"/>
          </p:cNvSpPr>
          <p:nvPr/>
        </p:nvSpPr>
        <p:spPr bwMode="auto">
          <a:xfrm>
            <a:off x="3965101" y="24089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Oval 347"/>
          <p:cNvSpPr>
            <a:spLocks noChangeArrowheads="1"/>
          </p:cNvSpPr>
          <p:nvPr/>
        </p:nvSpPr>
        <p:spPr bwMode="auto">
          <a:xfrm>
            <a:off x="5247801" y="11643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Oval 348"/>
          <p:cNvSpPr>
            <a:spLocks noChangeArrowheads="1"/>
          </p:cNvSpPr>
          <p:nvPr/>
        </p:nvSpPr>
        <p:spPr bwMode="auto">
          <a:xfrm>
            <a:off x="5247801" y="36916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Oval 349"/>
          <p:cNvSpPr>
            <a:spLocks noChangeArrowheads="1"/>
          </p:cNvSpPr>
          <p:nvPr/>
        </p:nvSpPr>
        <p:spPr bwMode="auto">
          <a:xfrm>
            <a:off x="5641501" y="3424958"/>
            <a:ext cx="152400" cy="152400"/>
          </a:xfrm>
          <a:prstGeom prst="ellipse">
            <a:avLst/>
          </a:prstGeom>
          <a:solidFill>
            <a:srgbClr val="000000">
              <a:alpha val="70195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Oval 350"/>
          <p:cNvSpPr>
            <a:spLocks noChangeArrowheads="1"/>
          </p:cNvSpPr>
          <p:nvPr/>
        </p:nvSpPr>
        <p:spPr bwMode="auto">
          <a:xfrm>
            <a:off x="5298601" y="2497858"/>
            <a:ext cx="152400" cy="152400"/>
          </a:xfrm>
          <a:prstGeom prst="ellipse">
            <a:avLst/>
          </a:prstGeom>
          <a:solidFill>
            <a:srgbClr val="000000">
              <a:alpha val="8392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Oval 351"/>
          <p:cNvSpPr>
            <a:spLocks noChangeArrowheads="1"/>
          </p:cNvSpPr>
          <p:nvPr/>
        </p:nvSpPr>
        <p:spPr bwMode="auto">
          <a:xfrm>
            <a:off x="6530501" y="24343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Oval 352"/>
          <p:cNvSpPr>
            <a:spLocks noChangeArrowheads="1"/>
          </p:cNvSpPr>
          <p:nvPr/>
        </p:nvSpPr>
        <p:spPr bwMode="auto">
          <a:xfrm>
            <a:off x="4879501" y="27264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val 353"/>
          <p:cNvSpPr>
            <a:spLocks noChangeArrowheads="1"/>
          </p:cNvSpPr>
          <p:nvPr/>
        </p:nvSpPr>
        <p:spPr bwMode="auto">
          <a:xfrm>
            <a:off x="5565301" y="2116858"/>
            <a:ext cx="274637" cy="274637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val 354"/>
          <p:cNvSpPr>
            <a:spLocks noChangeArrowheads="1"/>
          </p:cNvSpPr>
          <p:nvPr/>
        </p:nvSpPr>
        <p:spPr bwMode="auto">
          <a:xfrm>
            <a:off x="4346101" y="2180358"/>
            <a:ext cx="152400" cy="152400"/>
          </a:xfrm>
          <a:prstGeom prst="ellipse">
            <a:avLst/>
          </a:prstGeom>
          <a:solidFill>
            <a:srgbClr val="000000">
              <a:alpha val="70195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Oval 355"/>
          <p:cNvSpPr>
            <a:spLocks noChangeArrowheads="1"/>
          </p:cNvSpPr>
          <p:nvPr/>
        </p:nvSpPr>
        <p:spPr bwMode="auto">
          <a:xfrm>
            <a:off x="6594001" y="1215158"/>
            <a:ext cx="152400" cy="152400"/>
          </a:xfrm>
          <a:prstGeom prst="ellipse">
            <a:avLst/>
          </a:prstGeom>
          <a:solidFill>
            <a:srgbClr val="000000">
              <a:alpha val="70195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Oval 356"/>
          <p:cNvSpPr>
            <a:spLocks noChangeArrowheads="1"/>
          </p:cNvSpPr>
          <p:nvPr/>
        </p:nvSpPr>
        <p:spPr bwMode="auto">
          <a:xfrm>
            <a:off x="6263801" y="2828058"/>
            <a:ext cx="152400" cy="152400"/>
          </a:xfrm>
          <a:prstGeom prst="ellipse">
            <a:avLst/>
          </a:prstGeom>
          <a:solidFill>
            <a:srgbClr val="000000">
              <a:alpha val="81175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Oval 357"/>
          <p:cNvSpPr>
            <a:spLocks noChangeArrowheads="1"/>
          </p:cNvSpPr>
          <p:nvPr/>
        </p:nvSpPr>
        <p:spPr bwMode="auto">
          <a:xfrm>
            <a:off x="4282601" y="846858"/>
            <a:ext cx="228600" cy="228600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val 358"/>
          <p:cNvSpPr>
            <a:spLocks noChangeArrowheads="1"/>
          </p:cNvSpPr>
          <p:nvPr/>
        </p:nvSpPr>
        <p:spPr bwMode="auto">
          <a:xfrm>
            <a:off x="3634901" y="1481858"/>
            <a:ext cx="228600" cy="228600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Oval 359"/>
          <p:cNvSpPr>
            <a:spLocks noChangeArrowheads="1"/>
          </p:cNvSpPr>
          <p:nvPr/>
        </p:nvSpPr>
        <p:spPr bwMode="auto">
          <a:xfrm>
            <a:off x="4015901" y="1202458"/>
            <a:ext cx="152400" cy="152400"/>
          </a:xfrm>
          <a:prstGeom prst="ellipse">
            <a:avLst/>
          </a:prstGeom>
          <a:solidFill>
            <a:srgbClr val="000000">
              <a:alpha val="81175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Rectangle 49"/>
          <p:cNvSpPr>
            <a:spLocks noChangeArrowheads="1"/>
          </p:cNvSpPr>
          <p:nvPr/>
        </p:nvSpPr>
        <p:spPr bwMode="auto">
          <a:xfrm>
            <a:off x="3544976" y="4476750"/>
            <a:ext cx="36112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muối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ăn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6"/>
          <p:cNvSpPr>
            <a:spLocks noChangeArrowheads="1"/>
          </p:cNvSpPr>
          <p:nvPr/>
        </p:nvSpPr>
        <p:spPr bwMode="auto">
          <a:xfrm>
            <a:off x="7156251" y="543645"/>
            <a:ext cx="617538" cy="577850"/>
          </a:xfrm>
          <a:prstGeom prst="ellipse">
            <a:avLst/>
          </a:prstGeom>
          <a:solidFill>
            <a:srgbClr val="3BC004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-</a:t>
            </a:r>
          </a:p>
        </p:txBody>
      </p:sp>
      <p:sp>
        <p:nvSpPr>
          <p:cNvPr id="89" name="Oval 7"/>
          <p:cNvSpPr>
            <a:spLocks noChangeArrowheads="1"/>
          </p:cNvSpPr>
          <p:nvPr/>
        </p:nvSpPr>
        <p:spPr bwMode="auto">
          <a:xfrm>
            <a:off x="6851607" y="1278658"/>
            <a:ext cx="533400" cy="533400"/>
          </a:xfrm>
          <a:prstGeom prst="ellipse">
            <a:avLst/>
          </a:prstGeom>
          <a:solidFill>
            <a:srgbClr val="000000">
              <a:alpha val="7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+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Title 3">
            <a:hlinkClick r:id="rId2"/>
          </p:cNvPr>
          <p:cNvSpPr txBox="1">
            <a:spLocks/>
          </p:cNvSpPr>
          <p:nvPr/>
        </p:nvSpPr>
        <p:spPr bwMode="auto">
          <a:xfrm>
            <a:off x="231301" y="444461"/>
            <a:ext cx="3962400" cy="38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2400" dirty="0" smtClean="0">
                <a:latin typeface="Arial"/>
                <a:cs typeface="Times New Roman" pitchFamily="18" charset="0"/>
              </a:rPr>
              <a:t>1. </a:t>
            </a:r>
            <a:r>
              <a:rPr lang="en-US" altLang="en-US" sz="2400" dirty="0" err="1" smtClean="0">
                <a:latin typeface="Arial"/>
                <a:cs typeface="Times New Roman" pitchFamily="18" charset="0"/>
              </a:rPr>
              <a:t>Cấu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/>
                <a:cs typeface="Times New Roman" pitchFamily="18" charset="0"/>
              </a:rPr>
              <a:t>trúc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/>
                <a:cs typeface="Times New Roman" pitchFamily="18" charset="0"/>
              </a:rPr>
              <a:t>tinh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/>
                <a:cs typeface="Times New Roman" pitchFamily="18" charset="0"/>
              </a:rPr>
              <a:t>thể</a:t>
            </a:r>
            <a:endParaRPr lang="en-US" altLang="en-US" sz="2400" dirty="0">
              <a:latin typeface="Arial"/>
              <a:cs typeface="Times New Roman" pitchFamily="18" charset="0"/>
            </a:endParaRPr>
          </a:p>
        </p:txBody>
      </p:sp>
      <p:pic>
        <p:nvPicPr>
          <p:cNvPr id="92" name="Picture 19" descr="hatmuo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09" y="1331465"/>
            <a:ext cx="2444687" cy="274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49"/>
          <p:cNvSpPr>
            <a:spLocks noChangeArrowheads="1"/>
          </p:cNvSpPr>
          <p:nvPr/>
        </p:nvSpPr>
        <p:spPr bwMode="auto">
          <a:xfrm>
            <a:off x="961386" y="4174258"/>
            <a:ext cx="188296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uối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ăn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6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5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1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2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27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3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36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38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3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0"/>
                            </p:stCondLst>
                            <p:childTnLst>
                              <p:par>
                                <p:cTn id="44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45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4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0"/>
                            </p:stCondLst>
                            <p:childTnLst>
                              <p:par>
                                <p:cTn id="50" presetID="0" presetClass="path" presetSubtype="0" repeatCount="indefinite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5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" presetID="0" presetClass="path" presetSubtype="0" repeatCount="indefinite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5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56" presetID="0" presetClass="path" presetSubtype="0" repeatCount="indefinite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5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500"/>
                            </p:stCondLst>
                            <p:childTnLst>
                              <p:par>
                                <p:cTn id="59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6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0"/>
                            </p:stCondLst>
                            <p:childTnLst>
                              <p:par>
                                <p:cTn id="62" presetID="0" presetClass="path" presetSubtype="0" repeatCount="indefinite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63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000"/>
                            </p:stCondLst>
                            <p:childTnLst>
                              <p:par>
                                <p:cTn id="6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000"/>
                            </p:stCondLst>
                            <p:childTnLst>
                              <p:par>
                                <p:cTn id="68" presetID="0" presetClass="path" presetSubtype="0" repeatCount="indefinite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6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6500"/>
                            </p:stCondLst>
                            <p:childTnLst>
                              <p:par>
                                <p:cTn id="71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7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500"/>
                            </p:stCondLst>
                            <p:childTnLst>
                              <p:par>
                                <p:cTn id="74" presetID="0" presetClass="path" presetSubtype="0" repeatCount="indefinite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7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0"/>
                            </p:stCondLst>
                            <p:childTnLst>
                              <p:par>
                                <p:cTn id="77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500"/>
                            </p:stCondLst>
                            <p:childTnLst>
                              <p:par>
                                <p:cTn id="80" presetID="0" presetClass="path" presetSubtype="0" repeatCount="indefinite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0"/>
                            </p:stCondLst>
                            <p:childTnLst>
                              <p:par>
                                <p:cTn id="83" presetID="0" presetClass="path" presetSubtype="0" repeatCount="indefinite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00833 0.01666 L -0.00834 -0.01297 L 0 0 Z " pathEditMode="relative" ptsTypes="AAAA">
                                      <p:cBhvr>
                                        <p:cTn id="8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19150"/>
            <a:ext cx="3629964" cy="3013555"/>
          </a:xfrm>
          <a:prstGeom prst="rect">
            <a:avLst/>
          </a:prstGeom>
          <a:noFill/>
        </p:spPr>
      </p:pic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4648200" y="4014354"/>
            <a:ext cx="36112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trúc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cương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7" descr="k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915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292128" y="777441"/>
            <a:ext cx="4267200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kern="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hạt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, ion)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trật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xác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mạng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thể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460263" y="3104764"/>
            <a:ext cx="4285678" cy="958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kern="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hạt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luôn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dao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nhiệt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quanh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vị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cân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cs typeface="Arial" pitchFamily="34" charset="0"/>
              </a:rPr>
              <a:t>nó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 rot="4976862" flipH="1">
            <a:off x="3832518" y="906472"/>
            <a:ext cx="323850" cy="311150"/>
            <a:chOff x="1944" y="1111"/>
            <a:chExt cx="204" cy="196"/>
          </a:xfrm>
        </p:grpSpPr>
        <p:pic>
          <p:nvPicPr>
            <p:cNvPr id="6" name="Picture 10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7" name="Oval 11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7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3" name="AutoShape 1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AutoShape 2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AutoShape 2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AutoShape 2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9" name="Arc 23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Picture 24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pSp>
        <p:nvGrpSpPr>
          <p:cNvPr id="21" name="Group 25"/>
          <p:cNvGrpSpPr>
            <a:grpSpLocks/>
          </p:cNvGrpSpPr>
          <p:nvPr/>
        </p:nvGrpSpPr>
        <p:grpSpPr bwMode="auto">
          <a:xfrm flipH="1">
            <a:off x="27708" y="1292503"/>
            <a:ext cx="3438525" cy="3429000"/>
            <a:chOff x="1955" y="1224"/>
            <a:chExt cx="1911" cy="1911"/>
          </a:xfrm>
        </p:grpSpPr>
        <p:sp>
          <p:nvSpPr>
            <p:cNvPr id="22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9" name="Picture 33" descr="worldmap_ani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948458" y="2264053"/>
            <a:ext cx="1609725" cy="1612900"/>
          </a:xfrm>
          <a:prstGeom prst="rect">
            <a:avLst/>
          </a:prstGeom>
          <a:noFill/>
        </p:spPr>
      </p:pic>
      <p:grpSp>
        <p:nvGrpSpPr>
          <p:cNvPr id="30" name="Group 66"/>
          <p:cNvGrpSpPr>
            <a:grpSpLocks/>
          </p:cNvGrpSpPr>
          <p:nvPr/>
        </p:nvGrpSpPr>
        <p:grpSpPr bwMode="auto">
          <a:xfrm rot="4976862" flipH="1">
            <a:off x="4143649" y="3219846"/>
            <a:ext cx="323850" cy="311150"/>
            <a:chOff x="1944" y="1111"/>
            <a:chExt cx="204" cy="196"/>
          </a:xfrm>
        </p:grpSpPr>
        <p:pic>
          <p:nvPicPr>
            <p:cNvPr id="31" name="Picture 67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32" name="Oval 6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3" name="Group 6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36" name="Group 7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" name="AutoShape 7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AutoShape 7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AutoShape 7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AutoShape 7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" name="Group 7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8" name="AutoShape 7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AutoShape 7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AutoShape 7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AutoShape 7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4" name="Arc 8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5" name="Picture 81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2542315481"/>
              </p:ext>
            </p:extLst>
          </p:nvPr>
        </p:nvGraphicFramePr>
        <p:xfrm>
          <a:off x="2438400" y="2504490"/>
          <a:ext cx="1938477" cy="88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878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4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hlinkClick r:id="rId2"/>
          </p:cNvPr>
          <p:cNvSpPr txBox="1">
            <a:spLocks/>
          </p:cNvSpPr>
          <p:nvPr/>
        </p:nvSpPr>
        <p:spPr bwMode="auto">
          <a:xfrm>
            <a:off x="228600" y="232138"/>
            <a:ext cx="8610600" cy="73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altLang="en-US" sz="2400" b="1" dirty="0">
                <a:latin typeface="Arial"/>
                <a:cs typeface="Times New Roman" pitchFamily="18" charset="0"/>
              </a:rPr>
              <a:t>2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Các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đặc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tính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chất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rắn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kết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tinh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và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chất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rắn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vô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định</a:t>
            </a:r>
            <a:r>
              <a:rPr lang="en-US" altLang="en-US" sz="2400" b="1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Arial"/>
                <a:cs typeface="Times New Roman" pitchFamily="18" charset="0"/>
              </a:rPr>
              <a:t>hình</a:t>
            </a:r>
            <a:endParaRPr lang="en-US" altLang="en-US" sz="2400" b="1" dirty="0">
              <a:latin typeface="Arial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775" y="1504950"/>
            <a:ext cx="8001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rắn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tinh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rắn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vô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sau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phút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cây</a:t>
            </a: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trừ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điểm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5871" y="182147"/>
            <a:ext cx="7354401" cy="4611564"/>
            <a:chOff x="665871" y="182147"/>
            <a:chExt cx="7354401" cy="4611564"/>
          </a:xfrm>
        </p:grpSpPr>
        <p:sp>
          <p:nvSpPr>
            <p:cNvPr id="2" name="Rectangle 1"/>
            <p:cNvSpPr/>
            <p:nvPr/>
          </p:nvSpPr>
          <p:spPr>
            <a:xfrm>
              <a:off x="3750213" y="182147"/>
              <a:ext cx="1600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2" idx="1"/>
            </p:cNvCxnSpPr>
            <p:nvPr/>
          </p:nvCxnSpPr>
          <p:spPr>
            <a:xfrm flipH="1">
              <a:off x="2531013" y="525047"/>
              <a:ext cx="1219200" cy="0"/>
            </a:xfrm>
            <a:prstGeom prst="line">
              <a:avLst/>
            </a:prstGeom>
            <a:ln w="25400" cmpd="thickThin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2519290" y="525047"/>
              <a:ext cx="11724" cy="571500"/>
            </a:xfrm>
            <a:prstGeom prst="straightConnector1">
              <a:avLst/>
            </a:prstGeom>
            <a:ln w="25400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960013" y="1149594"/>
              <a:ext cx="16002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69013" y="1112959"/>
              <a:ext cx="16002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2" idx="3"/>
            </p:cNvCxnSpPr>
            <p:nvPr/>
          </p:nvCxnSpPr>
          <p:spPr>
            <a:xfrm>
              <a:off x="5350413" y="525047"/>
              <a:ext cx="1409700" cy="0"/>
            </a:xfrm>
            <a:prstGeom prst="line">
              <a:avLst/>
            </a:prstGeom>
            <a:ln w="25400" cmpd="thickThin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760113" y="525047"/>
              <a:ext cx="0" cy="647700"/>
            </a:xfrm>
            <a:prstGeom prst="straightConnector1">
              <a:avLst/>
            </a:prstGeom>
            <a:ln w="25400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2"/>
            </p:cNvCxnSpPr>
            <p:nvPr/>
          </p:nvCxnSpPr>
          <p:spPr>
            <a:xfrm>
              <a:off x="2569113" y="1798759"/>
              <a:ext cx="0" cy="353158"/>
            </a:xfrm>
            <a:prstGeom prst="straightConnector1">
              <a:avLst/>
            </a:prstGeom>
            <a:ln w="25400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332401" y="2180932"/>
              <a:ext cx="2549624" cy="7255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3369213" y="1455859"/>
              <a:ext cx="584982" cy="1"/>
            </a:xfrm>
            <a:prstGeom prst="line">
              <a:avLst/>
            </a:prstGeom>
            <a:ln w="25400" cmpd="thickThin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1" idx="1"/>
            </p:cNvCxnSpPr>
            <p:nvPr/>
          </p:nvCxnSpPr>
          <p:spPr>
            <a:xfrm flipH="1">
              <a:off x="1260231" y="1455859"/>
              <a:ext cx="508782" cy="0"/>
            </a:xfrm>
            <a:prstGeom prst="line">
              <a:avLst/>
            </a:prstGeom>
            <a:ln w="25400" cmpd="thickThin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260231" y="1455859"/>
              <a:ext cx="0" cy="1545688"/>
            </a:xfrm>
            <a:prstGeom prst="straightConnector1">
              <a:avLst/>
            </a:prstGeom>
            <a:ln w="25400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938955" y="1455859"/>
              <a:ext cx="0" cy="1567670"/>
            </a:xfrm>
            <a:prstGeom prst="straightConnector1">
              <a:avLst/>
            </a:prstGeom>
            <a:ln w="25400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047415" y="3001547"/>
              <a:ext cx="16002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1260231" y="3687347"/>
              <a:ext cx="0" cy="457200"/>
            </a:xfrm>
            <a:prstGeom prst="straightConnector1">
              <a:avLst/>
            </a:prstGeom>
            <a:ln w="25400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1" idx="2"/>
            </p:cNvCxnSpPr>
            <p:nvPr/>
          </p:nvCxnSpPr>
          <p:spPr>
            <a:xfrm>
              <a:off x="3847515" y="3687347"/>
              <a:ext cx="0" cy="457200"/>
            </a:xfrm>
            <a:prstGeom prst="straightConnector1">
              <a:avLst/>
            </a:prstGeom>
            <a:ln w="25400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3047415" y="4107911"/>
              <a:ext cx="16002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32" idx="2"/>
            </p:cNvCxnSpPr>
            <p:nvPr/>
          </p:nvCxnSpPr>
          <p:spPr>
            <a:xfrm>
              <a:off x="6745460" y="2925126"/>
              <a:ext cx="0" cy="1058522"/>
            </a:xfrm>
            <a:prstGeom prst="straightConnector1">
              <a:avLst/>
            </a:prstGeom>
            <a:ln w="25400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6085743" y="3983648"/>
              <a:ext cx="16002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750213" y="187715"/>
              <a:ext cx="16002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769013" y="1111494"/>
              <a:ext cx="16002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325953" y="2180932"/>
              <a:ext cx="2549624" cy="7255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02213" y="3023529"/>
              <a:ext cx="16002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65871" y="4144547"/>
              <a:ext cx="1697502" cy="6491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745460" y="1839937"/>
              <a:ext cx="0" cy="353158"/>
            </a:xfrm>
            <a:prstGeom prst="straightConnector1">
              <a:avLst/>
            </a:prstGeom>
            <a:ln w="25400" cmpd="thickThin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470648" y="2199615"/>
              <a:ext cx="2549624" cy="7255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83038" y="305036"/>
            <a:ext cx="187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CHẤT RẮN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1196</Words>
  <Application>Microsoft Office PowerPoint</Application>
  <PresentationFormat>On-screen Show (16:9)</PresentationFormat>
  <Paragraphs>185</Paragraphs>
  <Slides>29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Phân loại chất rắn theo cách nào dưới đây là đúng?</vt:lpstr>
      <vt:lpstr>Đặc điểm và tính chất nào dưới đây liên quan đến  chất rắn vô định hình?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172</cp:revision>
  <dcterms:created xsi:type="dcterms:W3CDTF">2020-04-11T16:12:30Z</dcterms:created>
  <dcterms:modified xsi:type="dcterms:W3CDTF">2021-09-05T09:26:09Z</dcterms:modified>
</cp:coreProperties>
</file>