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Oswald" panose="020B0604020202020204" charset="0"/>
      <p:regular r:id="rId31"/>
      <p:bold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UTM Impact" panose="02040603050506020204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18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15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78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545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435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13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627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43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84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818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48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19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668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085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246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08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762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804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208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76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29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76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 graph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0" name="Shape 410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11" name="Shape 411"/>
          <p:cNvSpPr/>
          <p:nvPr/>
        </p:nvSpPr>
        <p:spPr>
          <a:xfrm rot="8100000">
            <a:off x="1847980" y="44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 rot="8100000">
            <a:off x="6038980" y="72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/>
          <p:nvPr/>
        </p:nvSpPr>
        <p:spPr>
          <a:xfrm rot="8100000">
            <a:off x="7181980" y="76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14" name="Shape 414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15" name="Shape 41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6" name="Shape 41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7" name="Shape 41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18" name="Shape 418"/>
          <p:cNvGrpSpPr/>
          <p:nvPr/>
        </p:nvGrpSpPr>
        <p:grpSpPr>
          <a:xfrm>
            <a:off x="-42837" y="633487"/>
            <a:ext cx="9229574" cy="642787"/>
            <a:chOff x="-42837" y="4443487"/>
            <a:chExt cx="9229574" cy="642787"/>
          </a:xfrm>
        </p:grpSpPr>
        <p:sp>
          <p:nvSpPr>
            <p:cNvPr id="419" name="Shape 41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4" name="Shape 444"/>
          <p:cNvSpPr/>
          <p:nvPr/>
        </p:nvSpPr>
        <p:spPr>
          <a:xfrm>
            <a:off x="2990700" y="77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1085700" y="106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4895700" y="70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/>
          <p:nvPr/>
        </p:nvSpPr>
        <p:spPr>
          <a:xfrm rot="8100000">
            <a:off x="8699949" y="51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5" name="Shape 75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6" name="Shape 76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0" name="Shape 8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1" name="Shape 8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2" name="Shape 8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3" name="Shape 83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84" name="Shape 84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89" name="Shape 28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0" name="Shape 29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3" name="Shape 29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4" name="Shape 29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5" name="Shape 29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6" name="Shape 29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97" name="Shape 29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98" name="Shape 29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3" name="Shape 32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00CEF6"/>
              </a:buClr>
              <a:buSzPct val="1000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0" name="Shape 33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1" name="Shape 33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4" name="Shape 33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35" name="Shape 33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6" name="Shape 33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7" name="Shape 33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38" name="Shape 33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39" name="Shape 33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4" name="Shape 36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35ed75ccf_014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34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Source+Sans+Pro:400,700|Oswald:400,70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ctrTitle"/>
          </p:nvPr>
        </p:nvSpPr>
        <p:spPr>
          <a:xfrm>
            <a:off x="2847975" y="3213794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0" dirty="0" smtClean="0">
                <a:latin typeface="UTM Impact" panose="02040603050506020204" pitchFamily="18" charset="0"/>
              </a:rPr>
              <a:t>SLIDE POWERPOINT ĐẸP</a:t>
            </a:r>
            <a:endParaRPr lang="en" b="0" dirty="0">
              <a:latin typeface="UTM Impact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2566" y="4528358"/>
            <a:ext cx="274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http</a:t>
            </a:r>
            <a:r>
              <a:rPr lang="en-US" smtClean="0">
                <a:solidFill>
                  <a:schemeClr val="bg1"/>
                </a:solidFill>
              </a:rPr>
              <a:t>://www.phamlocblog.com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</a:t>
            </a:r>
            <a:r>
              <a:rPr lang="en">
                <a:solidFill>
                  <a:srgbClr val="3C78D8"/>
                </a:solidFill>
              </a:rPr>
              <a:t>PICTURE</a:t>
            </a:r>
            <a:r>
              <a:rPr lang="en"/>
              <a:t> IS WORTH A THOUSAND WORDS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442975" y="1641300"/>
            <a:ext cx="2580299" cy="247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/>
              <a:t>A complex idea can be conveyed with just a single still image.</a:t>
            </a:r>
          </a:p>
        </p:txBody>
      </p:sp>
      <p:pic>
        <p:nvPicPr>
          <p:cNvPr id="524" name="Shape 5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1493700"/>
            <a:ext cx="2765699" cy="27656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5" name="Shape 525"/>
          <p:cNvSpPr txBox="1">
            <a:spLocks noGrp="1"/>
          </p:cNvSpPr>
          <p:nvPr>
            <p:ph type="body" idx="2"/>
          </p:nvPr>
        </p:nvSpPr>
        <p:spPr>
          <a:xfrm>
            <a:off x="6120725" y="1641300"/>
            <a:ext cx="2580299" cy="247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Namely making it possible to absorb large amounts of data quickly.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 idx="4294967295"/>
          </p:nvPr>
        </p:nvSpPr>
        <p:spPr>
          <a:xfrm>
            <a:off x="0" y="1881750"/>
            <a:ext cx="9144000" cy="13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8324A"/>
                </a:solidFill>
              </a:rPr>
              <a:t>WANT BIG IMPACT?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0">
                <a:solidFill>
                  <a:srgbClr val="28324A"/>
                </a:solidFill>
              </a:rPr>
              <a:t>USE BIG IMAGE.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047750" y="0"/>
            <a:ext cx="6996600" cy="94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</a:t>
            </a:r>
            <a:r>
              <a:rPr lang="en">
                <a:solidFill>
                  <a:srgbClr val="3C78D8"/>
                </a:solidFill>
              </a:rPr>
              <a:t>CHARTS</a:t>
            </a:r>
            <a:r>
              <a:rPr lang="en"/>
              <a:t> TO EXPLAIN YOUR IDEAS</a:t>
            </a:r>
          </a:p>
        </p:txBody>
      </p:sp>
      <p:grpSp>
        <p:nvGrpSpPr>
          <p:cNvPr id="536" name="Shape 536"/>
          <p:cNvGrpSpPr/>
          <p:nvPr/>
        </p:nvGrpSpPr>
        <p:grpSpPr>
          <a:xfrm>
            <a:off x="3099624" y="949849"/>
            <a:ext cx="2944751" cy="3170450"/>
            <a:chOff x="2768474" y="949849"/>
            <a:chExt cx="2944751" cy="3170450"/>
          </a:xfrm>
        </p:grpSpPr>
        <p:sp>
          <p:nvSpPr>
            <p:cNvPr id="537" name="Shape 537"/>
            <p:cNvSpPr/>
            <p:nvPr/>
          </p:nvSpPr>
          <p:spPr>
            <a:xfrm rot="5400000">
              <a:off x="2768474" y="949849"/>
              <a:ext cx="1706699" cy="1706699"/>
            </a:xfrm>
            <a:prstGeom prst="teardrop">
              <a:avLst>
                <a:gd name="adj" fmla="val 100000"/>
              </a:avLst>
            </a:pr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 rot="5400000" flipH="1">
              <a:off x="3109874" y="2754999"/>
              <a:ext cx="1365299" cy="1365299"/>
            </a:xfrm>
            <a:prstGeom prst="teardrop">
              <a:avLst>
                <a:gd name="adj" fmla="val 100000"/>
              </a:avLst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 rot="10800000">
              <a:off x="4573417" y="1713349"/>
              <a:ext cx="943199" cy="943199"/>
            </a:xfrm>
            <a:prstGeom prst="teardrop">
              <a:avLst>
                <a:gd name="adj" fmla="val 100000"/>
              </a:avLst>
            </a:pr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 flipH="1">
              <a:off x="4573525" y="2754999"/>
              <a:ext cx="1139700" cy="1139700"/>
            </a:xfrm>
            <a:prstGeom prst="teardrop">
              <a:avLst>
                <a:gd name="adj" fmla="val 100000"/>
              </a:avLst>
            </a:pr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1" name="Shape 541"/>
          <p:cNvSpPr/>
          <p:nvPr/>
        </p:nvSpPr>
        <p:spPr>
          <a:xfrm>
            <a:off x="3485050" y="1567266"/>
            <a:ext cx="929493" cy="548373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42" name="Shape 542"/>
          <p:cNvGrpSpPr/>
          <p:nvPr/>
        </p:nvGrpSpPr>
        <p:grpSpPr>
          <a:xfrm>
            <a:off x="3844549" y="3126201"/>
            <a:ext cx="599842" cy="589957"/>
            <a:chOff x="1244325" y="4999400"/>
            <a:chExt cx="444525" cy="437200"/>
          </a:xfrm>
        </p:grpSpPr>
        <p:sp>
          <p:nvSpPr>
            <p:cNvPr id="543" name="Shape 54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8" name="Shape 548"/>
          <p:cNvGrpSpPr/>
          <p:nvPr/>
        </p:nvGrpSpPr>
        <p:grpSpPr>
          <a:xfrm>
            <a:off x="5266888" y="3113863"/>
            <a:ext cx="409139" cy="420401"/>
            <a:chOff x="2605300" y="5003050"/>
            <a:chExt cx="418900" cy="430475"/>
          </a:xfrm>
        </p:grpSpPr>
        <p:sp>
          <p:nvSpPr>
            <p:cNvPr id="549" name="Shape 54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2" name="Shape 552"/>
          <p:cNvSpPr/>
          <p:nvPr/>
        </p:nvSpPr>
        <p:spPr>
          <a:xfrm>
            <a:off x="5213649" y="2080225"/>
            <a:ext cx="300114" cy="27302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3021959" y="1214199"/>
            <a:ext cx="2903100" cy="2903100"/>
          </a:xfrm>
          <a:prstGeom prst="ellipse">
            <a:avLst/>
          </a:prstGeom>
          <a:noFill/>
          <a:ln w="9525" cap="flat" cmpd="sng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1073700" y="0"/>
            <a:ext cx="6996600" cy="94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 USE </a:t>
            </a:r>
            <a:r>
              <a:rPr lang="en">
                <a:solidFill>
                  <a:srgbClr val="3C78D8"/>
                </a:solidFill>
              </a:rPr>
              <a:t>DIAGRAMS</a:t>
            </a:r>
            <a:r>
              <a:rPr lang="en"/>
              <a:t> TO EXPLAIN COMPLEX IDEAS</a:t>
            </a:r>
          </a:p>
        </p:txBody>
      </p:sp>
      <p:sp>
        <p:nvSpPr>
          <p:cNvPr id="559" name="Shape 559"/>
          <p:cNvSpPr/>
          <p:nvPr/>
        </p:nvSpPr>
        <p:spPr>
          <a:xfrm rot="2700000">
            <a:off x="2658025" y="1637233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AFF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60" name="Shape 560"/>
          <p:cNvSpPr/>
          <p:nvPr/>
        </p:nvSpPr>
        <p:spPr>
          <a:xfrm rot="2700000">
            <a:off x="3807808" y="2787015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28324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61" name="Shape 561"/>
          <p:cNvSpPr/>
          <p:nvPr/>
        </p:nvSpPr>
        <p:spPr>
          <a:xfrm rot="-2700000">
            <a:off x="2657771" y="2786946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62" name="Shape 562"/>
          <p:cNvSpPr/>
          <p:nvPr/>
        </p:nvSpPr>
        <p:spPr>
          <a:xfrm rot="-2700000">
            <a:off x="3807554" y="1637165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00CE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3633789" y="1814998"/>
            <a:ext cx="1694400" cy="1694400"/>
          </a:xfrm>
          <a:prstGeom prst="ellipse">
            <a:avLst/>
          </a:prstGeom>
          <a:noFill/>
          <a:ln w="762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3632411" y="1824887"/>
            <a:ext cx="840299" cy="841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53743" y="0"/>
                  <a:pt x="0" y="53743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20000" y="0"/>
                </a:lnTo>
                <a:close/>
              </a:path>
            </a:pathLst>
          </a:custGeom>
          <a:solidFill>
            <a:srgbClr val="8EC4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3632411" y="2666171"/>
            <a:ext cx="840299" cy="840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66256"/>
                  <a:pt x="53743" y="120000"/>
                  <a:pt x="120000" y="120000"/>
                </a:cubicBezTo>
                <a:cubicBezTo>
                  <a:pt x="120000" y="0"/>
                  <a:pt x="120000" y="0"/>
                  <a:pt x="1200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68B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4472916" y="1824887"/>
            <a:ext cx="841499" cy="841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53743"/>
                  <a:pt x="66256" y="0"/>
                  <a:pt x="0" y="0"/>
                </a:cubicBezTo>
                <a:close/>
              </a:path>
            </a:pathLst>
          </a:custGeom>
          <a:solidFill>
            <a:srgbClr val="00A7C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4472916" y="2666171"/>
            <a:ext cx="841499" cy="840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66256" y="120000"/>
                  <a:pt x="120000" y="66256"/>
                  <a:pt x="120000" y="0"/>
                </a:cubicBezTo>
                <a:cubicBezTo>
                  <a:pt x="0" y="0"/>
                  <a:pt x="0" y="0"/>
                  <a:pt x="0" y="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1F273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3852560" y="2045785"/>
            <a:ext cx="1240799" cy="1240799"/>
          </a:xfrm>
          <a:prstGeom prst="ellipse">
            <a:avLst/>
          </a:prstGeom>
          <a:gradFill>
            <a:gsLst>
              <a:gs pos="0">
                <a:srgbClr val="FFFFFF"/>
              </a:gs>
              <a:gs pos="81000">
                <a:srgbClr val="EEEEEE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1005825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Sample text</a:t>
            </a:r>
          </a:p>
        </p:txBody>
      </p:sp>
      <p:sp>
        <p:nvSpPr>
          <p:cNvPr id="569" name="Shape 569"/>
          <p:cNvSpPr txBox="1"/>
          <p:nvPr/>
        </p:nvSpPr>
        <p:spPr>
          <a:xfrm rot="-2700000">
            <a:off x="2867938" y="3520645"/>
            <a:ext cx="1142967" cy="324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desired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 here.</a:t>
            </a:r>
          </a:p>
        </p:txBody>
      </p:sp>
      <p:sp>
        <p:nvSpPr>
          <p:cNvPr id="570" name="Shape 570"/>
          <p:cNvSpPr/>
          <p:nvPr/>
        </p:nvSpPr>
        <p:spPr>
          <a:xfrm>
            <a:off x="3751656" y="1311700"/>
            <a:ext cx="123899" cy="123899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5066753" y="1311700"/>
            <a:ext cx="123899" cy="123899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5708038" y="1943930"/>
            <a:ext cx="123899" cy="123899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5708038" y="3251592"/>
            <a:ext cx="123899" cy="123899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3751656" y="3890257"/>
            <a:ext cx="123899" cy="123899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5066753" y="3890257"/>
            <a:ext cx="123899" cy="123899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3108647" y="1943930"/>
            <a:ext cx="123899" cy="123899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3108647" y="3251592"/>
            <a:ext cx="123899" cy="123899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/>
          <p:nvPr/>
        </p:nvSpPr>
        <p:spPr>
          <a:xfrm rot="5400000">
            <a:off x="5645948" y="2403249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/>
          <p:nvPr/>
        </p:nvSpPr>
        <p:spPr>
          <a:xfrm rot="5400000">
            <a:off x="2776348" y="2403249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4211008" y="968448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4211008" y="3838046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 txBox="1"/>
          <p:nvPr/>
        </p:nvSpPr>
        <p:spPr>
          <a:xfrm rot="-2700000">
            <a:off x="4935249" y="1481511"/>
            <a:ext cx="1151028" cy="324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desired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 here.</a:t>
            </a:r>
          </a:p>
        </p:txBody>
      </p:sp>
      <p:sp>
        <p:nvSpPr>
          <p:cNvPr id="583" name="Shape 583"/>
          <p:cNvSpPr txBox="1"/>
          <p:nvPr/>
        </p:nvSpPr>
        <p:spPr>
          <a:xfrm rot="2700000">
            <a:off x="2857862" y="1504385"/>
            <a:ext cx="1170968" cy="324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desired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 here.</a:t>
            </a:r>
          </a:p>
        </p:txBody>
      </p:sp>
      <p:sp>
        <p:nvSpPr>
          <p:cNvPr id="584" name="Shape 584"/>
          <p:cNvSpPr txBox="1"/>
          <p:nvPr/>
        </p:nvSpPr>
        <p:spPr>
          <a:xfrm rot="2700000">
            <a:off x="4890331" y="3529022"/>
            <a:ext cx="1166726" cy="324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desired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 here.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3161100" y="477043"/>
            <a:ext cx="2821799" cy="4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900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Diagram featured by </a:t>
            </a:r>
            <a:r>
              <a:rPr lang="en" sz="900" b="1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http://slidemodel.com</a:t>
            </a:r>
          </a:p>
        </p:txBody>
      </p:sp>
      <p:grpSp>
        <p:nvGrpSpPr>
          <p:cNvPr id="586" name="Shape 586"/>
          <p:cNvGrpSpPr/>
          <p:nvPr/>
        </p:nvGrpSpPr>
        <p:grpSpPr>
          <a:xfrm>
            <a:off x="6242653" y="1106489"/>
            <a:ext cx="1932505" cy="647162"/>
            <a:chOff x="8578271" y="1488369"/>
            <a:chExt cx="2810099" cy="941054"/>
          </a:xfrm>
        </p:grpSpPr>
        <p:sp>
          <p:nvSpPr>
            <p:cNvPr id="587" name="Shape 587"/>
            <p:cNvSpPr txBox="1"/>
            <p:nvPr/>
          </p:nvSpPr>
          <p:spPr>
            <a:xfrm>
              <a:off x="8578271" y="1844723"/>
              <a:ext cx="2800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This is a sample text.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Insert your desired text here.</a:t>
              </a: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8578271" y="1488369"/>
              <a:ext cx="2810099" cy="40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0" i="0" u="none" strike="noStrike" cap="none">
                  <a:solidFill>
                    <a:srgbClr val="00CEF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Sample text</a:t>
              </a:r>
            </a:p>
          </p:txBody>
        </p:sp>
      </p:grpSp>
      <p:grpSp>
        <p:nvGrpSpPr>
          <p:cNvPr id="589" name="Shape 589"/>
          <p:cNvGrpSpPr/>
          <p:nvPr/>
        </p:nvGrpSpPr>
        <p:grpSpPr>
          <a:xfrm>
            <a:off x="6243031" y="3261424"/>
            <a:ext cx="1932498" cy="647072"/>
            <a:chOff x="6426462" y="3475458"/>
            <a:chExt cx="2133000" cy="714208"/>
          </a:xfrm>
        </p:grpSpPr>
        <p:sp>
          <p:nvSpPr>
            <p:cNvPr id="590" name="Shape 590"/>
            <p:cNvSpPr txBox="1"/>
            <p:nvPr/>
          </p:nvSpPr>
          <p:spPr>
            <a:xfrm>
              <a:off x="6426462" y="3745966"/>
              <a:ext cx="21261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This is a sample text.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Insert your desired text here.</a:t>
              </a: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6426462" y="3475458"/>
              <a:ext cx="21330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0" i="0" u="none" strike="noStrike" cap="none">
                  <a:solidFill>
                    <a:srgbClr val="28324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Sample text</a:t>
              </a:r>
            </a:p>
          </p:txBody>
        </p:sp>
      </p:grpSp>
      <p:grpSp>
        <p:nvGrpSpPr>
          <p:cNvPr id="592" name="Shape 592"/>
          <p:cNvGrpSpPr/>
          <p:nvPr/>
        </p:nvGrpSpPr>
        <p:grpSpPr>
          <a:xfrm>
            <a:off x="770510" y="1106489"/>
            <a:ext cx="1932505" cy="647162"/>
            <a:chOff x="8578271" y="1488369"/>
            <a:chExt cx="2810099" cy="941054"/>
          </a:xfrm>
        </p:grpSpPr>
        <p:sp>
          <p:nvSpPr>
            <p:cNvPr id="593" name="Shape 593"/>
            <p:cNvSpPr txBox="1"/>
            <p:nvPr/>
          </p:nvSpPr>
          <p:spPr>
            <a:xfrm>
              <a:off x="8578271" y="1844723"/>
              <a:ext cx="2800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This is a sample text.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Insert your desired text here.</a:t>
              </a:r>
            </a:p>
          </p:txBody>
        </p:sp>
        <p:sp>
          <p:nvSpPr>
            <p:cNvPr id="594" name="Shape 594"/>
            <p:cNvSpPr txBox="1"/>
            <p:nvPr/>
          </p:nvSpPr>
          <p:spPr>
            <a:xfrm>
              <a:off x="8578271" y="1488369"/>
              <a:ext cx="2810099" cy="40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800" b="0" i="0" u="none" strike="noStrike" cap="none">
                  <a:solidFill>
                    <a:srgbClr val="8EC4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Sample text</a:t>
              </a:r>
            </a:p>
          </p:txBody>
        </p:sp>
      </p:grpSp>
      <p:grpSp>
        <p:nvGrpSpPr>
          <p:cNvPr id="595" name="Shape 595"/>
          <p:cNvGrpSpPr/>
          <p:nvPr/>
        </p:nvGrpSpPr>
        <p:grpSpPr>
          <a:xfrm>
            <a:off x="770598" y="3261424"/>
            <a:ext cx="1932498" cy="647072"/>
            <a:chOff x="386248" y="3475458"/>
            <a:chExt cx="2133000" cy="714208"/>
          </a:xfrm>
        </p:grpSpPr>
        <p:sp>
          <p:nvSpPr>
            <p:cNvPr id="596" name="Shape 596"/>
            <p:cNvSpPr txBox="1"/>
            <p:nvPr/>
          </p:nvSpPr>
          <p:spPr>
            <a:xfrm>
              <a:off x="386248" y="3745966"/>
              <a:ext cx="21261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This is a sample text.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100" b="0" i="0" u="none" strike="noStrike" cap="none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Insert your desired text here.</a:t>
              </a:r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386248" y="3475458"/>
              <a:ext cx="21330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800" b="0" i="0" u="none" strike="noStrike" cap="none">
                  <a:solidFill>
                    <a:srgbClr val="3468BC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Sample text</a:t>
              </a:r>
            </a:p>
          </p:txBody>
        </p:sp>
      </p:grpSp>
      <p:grpSp>
        <p:nvGrpSpPr>
          <p:cNvPr id="598" name="Shape 598"/>
          <p:cNvGrpSpPr/>
          <p:nvPr/>
        </p:nvGrpSpPr>
        <p:grpSpPr>
          <a:xfrm>
            <a:off x="2909641" y="2503144"/>
            <a:ext cx="258711" cy="313123"/>
            <a:chOff x="584925" y="922575"/>
            <a:chExt cx="415200" cy="502525"/>
          </a:xfrm>
        </p:grpSpPr>
        <p:sp>
          <p:nvSpPr>
            <p:cNvPr id="599" name="Shape 59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2" name="Shape 602"/>
          <p:cNvGrpSpPr/>
          <p:nvPr/>
        </p:nvGrpSpPr>
        <p:grpSpPr>
          <a:xfrm>
            <a:off x="5777554" y="2570200"/>
            <a:ext cx="280800" cy="188721"/>
            <a:chOff x="1241275" y="3718400"/>
            <a:chExt cx="450650" cy="302875"/>
          </a:xfrm>
        </p:grpSpPr>
        <p:sp>
          <p:nvSpPr>
            <p:cNvPr id="603" name="Shape 603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7" name="Shape 607"/>
          <p:cNvGrpSpPr/>
          <p:nvPr/>
        </p:nvGrpSpPr>
        <p:grpSpPr>
          <a:xfrm>
            <a:off x="4334567" y="3993553"/>
            <a:ext cx="273167" cy="218007"/>
            <a:chOff x="1921475" y="3695200"/>
            <a:chExt cx="438400" cy="349875"/>
          </a:xfrm>
        </p:grpSpPr>
        <p:sp>
          <p:nvSpPr>
            <p:cNvPr id="608" name="Shape 60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1" name="Shape 611"/>
          <p:cNvGrpSpPr/>
          <p:nvPr/>
        </p:nvGrpSpPr>
        <p:grpSpPr>
          <a:xfrm>
            <a:off x="4333653" y="1123861"/>
            <a:ext cx="282295" cy="206978"/>
            <a:chOff x="4610450" y="3703750"/>
            <a:chExt cx="453050" cy="332175"/>
          </a:xfrm>
        </p:grpSpPr>
        <p:sp>
          <p:nvSpPr>
            <p:cNvPr id="612" name="Shape 61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4" name="Shape 614"/>
          <p:cNvGrpSpPr/>
          <p:nvPr/>
        </p:nvGrpSpPr>
        <p:grpSpPr>
          <a:xfrm>
            <a:off x="4290252" y="2353333"/>
            <a:ext cx="367377" cy="598936"/>
            <a:chOff x="6730350" y="2315900"/>
            <a:chExt cx="257700" cy="420100"/>
          </a:xfrm>
        </p:grpSpPr>
        <p:sp>
          <p:nvSpPr>
            <p:cNvPr id="615" name="Shape 61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</a:t>
            </a:r>
            <a:r>
              <a:rPr lang="en">
                <a:solidFill>
                  <a:srgbClr val="3C78D8"/>
                </a:solidFill>
              </a:rPr>
              <a:t>TABLES</a:t>
            </a:r>
            <a:r>
              <a:rPr lang="en"/>
              <a:t> TO COMPARE DATA</a:t>
            </a:r>
          </a:p>
        </p:txBody>
      </p:sp>
      <p:graphicFrame>
        <p:nvGraphicFramePr>
          <p:cNvPr id="625" name="Shape 625"/>
          <p:cNvGraphicFramePr/>
          <p:nvPr/>
        </p:nvGraphicFramePr>
        <p:xfrm>
          <a:off x="1522400" y="1564481"/>
          <a:ext cx="6099200" cy="2331000"/>
        </p:xfrm>
        <a:graphic>
          <a:graphicData uri="http://schemas.openxmlformats.org/drawingml/2006/table">
            <a:tbl>
              <a:tblPr>
                <a:noFill/>
                <a:tableStyleId>{9064341A-4EE2-4885-B17D-4086B769AF5B}</a:tableStyleId>
              </a:tblPr>
              <a:tblGrid>
                <a:gridCol w="15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7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E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E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E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7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75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C78D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7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807243" y="790175"/>
            <a:ext cx="7529512" cy="358689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CEF6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1047750" y="245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632" name="Shape 632"/>
          <p:cNvSpPr/>
          <p:nvPr/>
        </p:nvSpPr>
        <p:spPr>
          <a:xfrm>
            <a:off x="2073621" y="1625042"/>
            <a:ext cx="619799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our office</a:t>
            </a:r>
          </a:p>
        </p:txBody>
      </p:sp>
      <p:sp>
        <p:nvSpPr>
          <p:cNvPr id="633" name="Shape 633"/>
          <p:cNvSpPr/>
          <p:nvPr/>
        </p:nvSpPr>
        <p:spPr>
          <a:xfrm rot="8100000">
            <a:off x="1417704" y="1853734"/>
            <a:ext cx="126430" cy="126430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/>
          <p:nvPr/>
        </p:nvSpPr>
        <p:spPr>
          <a:xfrm rot="8100000">
            <a:off x="2860329" y="3383134"/>
            <a:ext cx="126430" cy="126430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/>
          <p:nvPr/>
        </p:nvSpPr>
        <p:spPr>
          <a:xfrm rot="8100000">
            <a:off x="3915304" y="1663084"/>
            <a:ext cx="126430" cy="126430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6" name="Shape 636"/>
          <p:cNvSpPr/>
          <p:nvPr/>
        </p:nvSpPr>
        <p:spPr>
          <a:xfrm rot="8100000">
            <a:off x="4553704" y="3561934"/>
            <a:ext cx="126430" cy="126430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/>
          <p:nvPr/>
        </p:nvSpPr>
        <p:spPr>
          <a:xfrm rot="8100000">
            <a:off x="6493879" y="2127759"/>
            <a:ext cx="126430" cy="126430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8" name="Shape 638"/>
          <p:cNvSpPr/>
          <p:nvPr/>
        </p:nvSpPr>
        <p:spPr>
          <a:xfrm rot="8100000">
            <a:off x="7282704" y="3740734"/>
            <a:ext cx="126430" cy="126430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ctrTitle" idx="4294967295"/>
          </p:nvPr>
        </p:nvSpPr>
        <p:spPr>
          <a:xfrm>
            <a:off x="685800" y="2726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</a:rPr>
              <a:t>89,526,124</a:t>
            </a:r>
          </a:p>
        </p:txBody>
      </p:sp>
      <p:sp>
        <p:nvSpPr>
          <p:cNvPr id="644" name="Shape 644"/>
          <p:cNvSpPr txBox="1">
            <a:spLocks noGrp="1"/>
          </p:cNvSpPr>
          <p:nvPr>
            <p:ph type="subTitle" idx="4294967295"/>
          </p:nvPr>
        </p:nvSpPr>
        <p:spPr>
          <a:xfrm>
            <a:off x="685800" y="3655110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3C78D8"/>
                </a:solidFill>
              </a:rPr>
              <a:t>Whoa! That’s a big number, aren’t you proud?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 idx="4294967295"/>
          </p:nvPr>
        </p:nvSpPr>
        <p:spPr>
          <a:xfrm>
            <a:off x="685800" y="325842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89,526,124</a:t>
            </a:r>
            <a:r>
              <a:rPr lang="en" sz="4800">
                <a:solidFill>
                  <a:srgbClr val="3C78D8"/>
                </a:solidFill>
              </a:rPr>
              <a:t>$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4294967295"/>
          </p:nvPr>
        </p:nvSpPr>
        <p:spPr>
          <a:xfrm>
            <a:off x="685800" y="936751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/>
              <a:t>That’s a lot of money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ctrTitle" idx="4294967295"/>
          </p:nvPr>
        </p:nvSpPr>
        <p:spPr>
          <a:xfrm>
            <a:off x="685800" y="2954742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100</a:t>
            </a:r>
            <a:r>
              <a:rPr lang="en" sz="4800">
                <a:solidFill>
                  <a:srgbClr val="3C78D8"/>
                </a:solidFill>
              </a:rPr>
              <a:t>%</a:t>
            </a:r>
          </a:p>
        </p:txBody>
      </p:sp>
      <p:sp>
        <p:nvSpPr>
          <p:cNvPr id="652" name="Shape 652"/>
          <p:cNvSpPr txBox="1">
            <a:spLocks noGrp="1"/>
          </p:cNvSpPr>
          <p:nvPr>
            <p:ph type="subTitle" idx="4294967295"/>
          </p:nvPr>
        </p:nvSpPr>
        <p:spPr>
          <a:xfrm>
            <a:off x="685800" y="3565651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/>
              <a:t>Total success!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ctrTitle" idx="4294967295"/>
          </p:nvPr>
        </p:nvSpPr>
        <p:spPr>
          <a:xfrm>
            <a:off x="685800" y="1640292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185,244 </a:t>
            </a:r>
            <a:r>
              <a:rPr lang="en" sz="4800">
                <a:solidFill>
                  <a:srgbClr val="3C78D8"/>
                </a:solidFill>
              </a:rPr>
              <a:t>users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subTitle" idx="4294967295"/>
          </p:nvPr>
        </p:nvSpPr>
        <p:spPr>
          <a:xfrm>
            <a:off x="685800" y="2251201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/>
              <a:t>And a lot of users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</a:t>
            </a:r>
            <a:r>
              <a:rPr lang="en">
                <a:solidFill>
                  <a:srgbClr val="3C78D8"/>
                </a:solidFill>
              </a:rPr>
              <a:t>PROCESS</a:t>
            </a:r>
            <a:r>
              <a:rPr lang="en"/>
              <a:t> IS EASY</a:t>
            </a:r>
          </a:p>
        </p:txBody>
      </p:sp>
      <p:sp>
        <p:nvSpPr>
          <p:cNvPr id="660" name="Shape 660"/>
          <p:cNvSpPr/>
          <p:nvPr/>
        </p:nvSpPr>
        <p:spPr>
          <a:xfrm>
            <a:off x="578575" y="2061637"/>
            <a:ext cx="2807999" cy="1325100"/>
          </a:xfrm>
          <a:prstGeom prst="homePlate">
            <a:avLst>
              <a:gd name="adj" fmla="val 30129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</a:p>
        </p:txBody>
      </p:sp>
      <p:sp>
        <p:nvSpPr>
          <p:cNvPr id="661" name="Shape 661"/>
          <p:cNvSpPr/>
          <p:nvPr/>
        </p:nvSpPr>
        <p:spPr>
          <a:xfrm>
            <a:off x="3242325" y="2061637"/>
            <a:ext cx="2861999" cy="1325100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</a:p>
        </p:txBody>
      </p:sp>
      <p:sp>
        <p:nvSpPr>
          <p:cNvPr id="662" name="Shape 662"/>
          <p:cNvSpPr/>
          <p:nvPr/>
        </p:nvSpPr>
        <p:spPr>
          <a:xfrm>
            <a:off x="5960075" y="2061637"/>
            <a:ext cx="2861999" cy="1325100"/>
          </a:xfrm>
          <a:prstGeom prst="chevron">
            <a:avLst>
              <a:gd name="adj" fmla="val 29853"/>
            </a:avLst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</a:t>
            </a:r>
            <a:r>
              <a:rPr lang="en">
                <a:solidFill>
                  <a:srgbClr val="3C78D8"/>
                </a:solidFill>
              </a:rPr>
              <a:t>REVIEW</a:t>
            </a:r>
            <a:r>
              <a:rPr lang="en"/>
              <a:t> SOME CONCEPTS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1083975" y="100965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body" idx="2"/>
          </p:nvPr>
        </p:nvSpPr>
        <p:spPr>
          <a:xfrm>
            <a:off x="3845086" y="100965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Is the colour of the clear sky and the deep sea. It is located between violet and green on the optical spectrum.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body" idx="3"/>
          </p:nvPr>
        </p:nvSpPr>
        <p:spPr>
          <a:xfrm>
            <a:off x="6606198" y="100965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671" name="Shape 671"/>
          <p:cNvSpPr txBox="1">
            <a:spLocks noGrp="1"/>
          </p:cNvSpPr>
          <p:nvPr>
            <p:ph type="body" idx="4"/>
          </p:nvPr>
        </p:nvSpPr>
        <p:spPr>
          <a:xfrm>
            <a:off x="1083975" y="289560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body" idx="5"/>
          </p:nvPr>
        </p:nvSpPr>
        <p:spPr>
          <a:xfrm>
            <a:off x="3845086" y="289560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Is the colour of the clear sky and the deep sea. It is located between violet and green on the optical spectrum.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body" idx="6"/>
          </p:nvPr>
        </p:nvSpPr>
        <p:spPr>
          <a:xfrm>
            <a:off x="6606198" y="289560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grpSp>
        <p:nvGrpSpPr>
          <p:cNvPr id="674" name="Shape 674"/>
          <p:cNvGrpSpPr/>
          <p:nvPr/>
        </p:nvGrpSpPr>
        <p:grpSpPr>
          <a:xfrm>
            <a:off x="623677" y="1195789"/>
            <a:ext cx="464313" cy="494724"/>
            <a:chOff x="5970800" y="1619250"/>
            <a:chExt cx="428650" cy="456725"/>
          </a:xfrm>
        </p:grpSpPr>
        <p:sp>
          <p:nvSpPr>
            <p:cNvPr id="675" name="Shape 67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0" name="Shape 680"/>
          <p:cNvSpPr/>
          <p:nvPr/>
        </p:nvSpPr>
        <p:spPr>
          <a:xfrm>
            <a:off x="637248" y="3095965"/>
            <a:ext cx="414053" cy="436529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81" name="Shape 681"/>
          <p:cNvGrpSpPr/>
          <p:nvPr/>
        </p:nvGrpSpPr>
        <p:grpSpPr>
          <a:xfrm>
            <a:off x="3430563" y="1195789"/>
            <a:ext cx="413294" cy="382058"/>
            <a:chOff x="5975075" y="2327500"/>
            <a:chExt cx="420100" cy="388350"/>
          </a:xfrm>
        </p:grpSpPr>
        <p:sp>
          <p:nvSpPr>
            <p:cNvPr id="682" name="Shape 68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4" name="Shape 684"/>
          <p:cNvSpPr/>
          <p:nvPr/>
        </p:nvSpPr>
        <p:spPr>
          <a:xfrm>
            <a:off x="6170551" y="3095965"/>
            <a:ext cx="464307" cy="464282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85" name="Shape 685"/>
          <p:cNvGrpSpPr/>
          <p:nvPr/>
        </p:nvGrpSpPr>
        <p:grpSpPr>
          <a:xfrm>
            <a:off x="3344446" y="3095965"/>
            <a:ext cx="502966" cy="425914"/>
            <a:chOff x="5275975" y="4344850"/>
            <a:chExt cx="470150" cy="398125"/>
          </a:xfrm>
        </p:grpSpPr>
        <p:sp>
          <p:nvSpPr>
            <p:cNvPr id="686" name="Shape 686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9" name="Shape 689"/>
          <p:cNvGrpSpPr/>
          <p:nvPr/>
        </p:nvGrpSpPr>
        <p:grpSpPr>
          <a:xfrm>
            <a:off x="6327054" y="1195789"/>
            <a:ext cx="279140" cy="455052"/>
            <a:chOff x="6730350" y="2315900"/>
            <a:chExt cx="257700" cy="420100"/>
          </a:xfrm>
        </p:grpSpPr>
        <p:sp>
          <p:nvSpPr>
            <p:cNvPr id="690" name="Shape 69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810925" y="742950"/>
            <a:ext cx="75222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810925" y="1578150"/>
            <a:ext cx="34520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00CEF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the </a:t>
            </a:r>
            <a:r>
              <a:rPr lang="en" sz="1200" b="1" i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menu and select </a:t>
            </a:r>
            <a:r>
              <a:rPr lang="en" sz="1200" b="1" i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a copy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4730105" y="1578150"/>
            <a:ext cx="36029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00CEF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the </a:t>
            </a:r>
            <a:r>
              <a:rPr lang="en" sz="1200" b="1" i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menu and select </a:t>
            </a:r>
            <a:r>
              <a:rPr lang="en" sz="1200" b="1" i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Download as Microsoft PowerPoint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Presentation design slide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810925" y="3296325"/>
            <a:ext cx="75222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lang="en" sz="1200" b="1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sz="1200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Creative Commons Attribution license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If you use the graphic assets (photos, icons and typographies) provided with this presentation you must keep the </a:t>
            </a:r>
            <a:r>
              <a:rPr lang="en" sz="1200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Credits slide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CEF6"/>
                </a:solidFill>
              </a:rPr>
              <a:t>You can copy&amp;paste graphs from </a:t>
            </a:r>
            <a:r>
              <a:rPr lang="en" b="1" u="sng">
                <a:solidFill>
                  <a:srgbClr val="00CEF6"/>
                </a:solidFill>
                <a:hlinkClick r:id="rId3"/>
              </a:rPr>
              <a:t>Google Sheets</a:t>
            </a:r>
          </a:p>
        </p:txBody>
      </p:sp>
      <p:pic>
        <p:nvPicPr>
          <p:cNvPr id="700" name="Shape 7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275" y="221275"/>
            <a:ext cx="4603449" cy="38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/>
          <p:nvPr/>
        </p:nvSpPr>
        <p:spPr>
          <a:xfrm>
            <a:off x="537540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6" name="Shape 706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399" cy="25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sp>
        <p:nvSpPr>
          <p:cNvPr id="707" name="Shape 707"/>
          <p:cNvSpPr/>
          <p:nvPr/>
        </p:nvSpPr>
        <p:spPr>
          <a:xfrm>
            <a:off x="5468725" y="839000"/>
            <a:ext cx="1888499" cy="335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/>
          <p:nvPr/>
        </p:nvSpPr>
        <p:spPr>
          <a:xfrm>
            <a:off x="55340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399" cy="25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iPHONE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/>
        </p:nvSpPr>
        <p:spPr>
          <a:xfrm>
            <a:off x="4787701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4986400" y="910325"/>
            <a:ext cx="2493299" cy="33335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721" name="Shape 721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399" cy="25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TABLET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4073423" y="1047225"/>
            <a:ext cx="4632559" cy="360650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4267276" y="1238743"/>
            <a:ext cx="4244699" cy="2710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728" name="Shape 728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399" cy="25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DESKTOP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ctrTitle" idx="4294967295"/>
          </p:nvPr>
        </p:nvSpPr>
        <p:spPr>
          <a:xfrm>
            <a:off x="1275149" y="1278550"/>
            <a:ext cx="6593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/>
              <a:t>THANKS!</a:t>
            </a:r>
          </a:p>
        </p:txBody>
      </p:sp>
      <p:sp>
        <p:nvSpPr>
          <p:cNvPr id="734" name="Shape 734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You can find me at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@username / user@mail.me</a:t>
            </a:r>
          </a:p>
          <a:p>
            <a:pPr lvl="0" algn="ctr" rtl="0">
              <a:spcBef>
                <a:spcPts val="0"/>
              </a:spcBef>
              <a:buNone/>
            </a:pPr>
            <a:endParaRPr sz="3600" b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28324A"/>
                </a:solidFill>
              </a:rPr>
              <a:t>Special thanks to all the people who made and released these awesome resources for free: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28324A"/>
              </a:buClr>
              <a:buSzPct val="100000"/>
            </a:pPr>
            <a:r>
              <a:rPr lang="en" sz="2400">
                <a:solidFill>
                  <a:srgbClr val="28324A"/>
                </a:solidFill>
              </a:rPr>
              <a:t>Presentation template by </a:t>
            </a:r>
            <a:r>
              <a:rPr lang="en" sz="2400" u="sng">
                <a:solidFill>
                  <a:srgbClr val="28324A"/>
                </a:solidFill>
                <a:hlinkClick r:id="rId3"/>
              </a:rPr>
              <a:t>SlidesCarnival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28324A"/>
              </a:buClr>
              <a:buSzPct val="100000"/>
            </a:pPr>
            <a:r>
              <a:rPr lang="en" sz="2400">
                <a:solidFill>
                  <a:srgbClr val="28324A"/>
                </a:solidFill>
              </a:rPr>
              <a:t>Photographs by </a:t>
            </a:r>
            <a:r>
              <a:rPr lang="en" sz="2400" u="sng">
                <a:solidFill>
                  <a:srgbClr val="28324A"/>
                </a:solidFill>
                <a:hlinkClick r:id="rId4"/>
              </a:rPr>
              <a:t>Unsplash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1110850" y="1200150"/>
            <a:ext cx="6922199" cy="26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This presentation uses the following typographies and colors: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Titles: </a:t>
            </a:r>
            <a:r>
              <a:rPr lang="en" sz="1400" b="1"/>
              <a:t>Oswald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Body copy: </a:t>
            </a:r>
            <a:r>
              <a:rPr lang="en" sz="1400" b="1"/>
              <a:t>Source Sans Pro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https://www.google.com/fonts#UsePlace:use/Collection:Source+Sans+Pro:400,700|Oswald:400,700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Sky blue </a:t>
            </a:r>
            <a:r>
              <a:rPr lang="en" sz="1400" b="1">
                <a:solidFill>
                  <a:srgbClr val="00CEF6"/>
                </a:solidFill>
              </a:rPr>
              <a:t>#00cef6</a:t>
            </a:r>
            <a:r>
              <a:rPr lang="en" sz="1400" b="1">
                <a:solidFill>
                  <a:srgbClr val="3D85C6"/>
                </a:solidFill>
              </a:rPr>
              <a:t> </a:t>
            </a:r>
            <a:r>
              <a:rPr lang="en" sz="1400"/>
              <a:t>/ Bright green </a:t>
            </a:r>
            <a:r>
              <a:rPr lang="en" sz="1400" b="1">
                <a:solidFill>
                  <a:srgbClr val="AFF000"/>
                </a:solidFill>
              </a:rPr>
              <a:t>#aff000</a:t>
            </a:r>
            <a:r>
              <a:rPr lang="en" sz="1400" b="1">
                <a:solidFill>
                  <a:srgbClr val="3D85C6"/>
                </a:solidFill>
              </a:rPr>
              <a:t> </a:t>
            </a:r>
            <a:r>
              <a:rPr lang="en" sz="1400"/>
              <a:t>/ Blue  </a:t>
            </a:r>
            <a:r>
              <a:rPr lang="en" sz="1400" b="1">
                <a:solidFill>
                  <a:srgbClr val="3C78D8"/>
                </a:solidFill>
              </a:rPr>
              <a:t>#3c78d8</a:t>
            </a:r>
            <a:r>
              <a:rPr lang="en" sz="1400" b="1">
                <a:solidFill>
                  <a:srgbClr val="3D85C6"/>
                </a:solidFill>
              </a:rPr>
              <a:t> </a:t>
            </a:r>
            <a:r>
              <a:rPr lang="en" sz="1400"/>
              <a:t>/ Dark blue  </a:t>
            </a:r>
            <a:r>
              <a:rPr lang="en" sz="1400" b="1">
                <a:solidFill>
                  <a:srgbClr val="28324A"/>
                </a:solidFill>
              </a:rPr>
              <a:t>#28324a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1047750" y="3790650"/>
            <a:ext cx="692219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CEF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CEF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00CEF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48" name="Shape 7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6650" y="2850728"/>
            <a:ext cx="635793" cy="2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Shape 753"/>
          <p:cNvGrpSpPr/>
          <p:nvPr/>
        </p:nvGrpSpPr>
        <p:grpSpPr>
          <a:xfrm>
            <a:off x="358968" y="342337"/>
            <a:ext cx="347107" cy="438983"/>
            <a:chOff x="584925" y="238125"/>
            <a:chExt cx="415200" cy="525100"/>
          </a:xfrm>
        </p:grpSpPr>
        <p:sp>
          <p:nvSpPr>
            <p:cNvPr id="754" name="Shape 754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0" name="Shape 760"/>
          <p:cNvGrpSpPr/>
          <p:nvPr/>
        </p:nvGrpSpPr>
        <p:grpSpPr>
          <a:xfrm>
            <a:off x="910226" y="406124"/>
            <a:ext cx="371622" cy="309361"/>
            <a:chOff x="1244325" y="314425"/>
            <a:chExt cx="444525" cy="370050"/>
          </a:xfrm>
        </p:grpSpPr>
        <p:sp>
          <p:nvSpPr>
            <p:cNvPr id="761" name="Shape 761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3" name="Shape 76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64" name="Shape 764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6" name="Shape 766"/>
          <p:cNvSpPr/>
          <p:nvPr/>
        </p:nvSpPr>
        <p:spPr>
          <a:xfrm>
            <a:off x="2077701" y="393385"/>
            <a:ext cx="290969" cy="334859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2661147" y="394409"/>
            <a:ext cx="251176" cy="332811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68" name="Shape 768"/>
          <p:cNvGrpSpPr/>
          <p:nvPr/>
        </p:nvGrpSpPr>
        <p:grpSpPr>
          <a:xfrm>
            <a:off x="3145962" y="388276"/>
            <a:ext cx="408386" cy="345079"/>
            <a:chOff x="3918650" y="293075"/>
            <a:chExt cx="488500" cy="412775"/>
          </a:xfrm>
        </p:grpSpPr>
        <p:sp>
          <p:nvSpPr>
            <p:cNvPr id="769" name="Shape 76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2" name="Shape 772"/>
          <p:cNvGrpSpPr/>
          <p:nvPr/>
        </p:nvGrpSpPr>
        <p:grpSpPr>
          <a:xfrm>
            <a:off x="3745729" y="362234"/>
            <a:ext cx="335904" cy="397141"/>
            <a:chOff x="4636075" y="261925"/>
            <a:chExt cx="401800" cy="475050"/>
          </a:xfrm>
        </p:grpSpPr>
        <p:sp>
          <p:nvSpPr>
            <p:cNvPr id="773" name="Shape 77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7" name="Shape 777"/>
          <p:cNvSpPr/>
          <p:nvPr/>
        </p:nvSpPr>
        <p:spPr>
          <a:xfrm>
            <a:off x="4284930" y="392862"/>
            <a:ext cx="384894" cy="335904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78" name="Shape 778"/>
          <p:cNvGrpSpPr/>
          <p:nvPr/>
        </p:nvGrpSpPr>
        <p:grpSpPr>
          <a:xfrm>
            <a:off x="4872281" y="395423"/>
            <a:ext cx="336908" cy="330261"/>
            <a:chOff x="5983625" y="301625"/>
            <a:chExt cx="403000" cy="395050"/>
          </a:xfrm>
        </p:grpSpPr>
        <p:sp>
          <p:nvSpPr>
            <p:cNvPr id="779" name="Shape 77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99" name="Shape 799"/>
          <p:cNvGrpSpPr/>
          <p:nvPr/>
        </p:nvGrpSpPr>
        <p:grpSpPr>
          <a:xfrm>
            <a:off x="5438358" y="392853"/>
            <a:ext cx="331808" cy="331306"/>
            <a:chOff x="6660750" y="298550"/>
            <a:chExt cx="396900" cy="396300"/>
          </a:xfrm>
        </p:grpSpPr>
        <p:sp>
          <p:nvSpPr>
            <p:cNvPr id="800" name="Shape 80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2" name="Shape 802"/>
          <p:cNvGrpSpPr/>
          <p:nvPr/>
        </p:nvGrpSpPr>
        <p:grpSpPr>
          <a:xfrm>
            <a:off x="358968" y="914538"/>
            <a:ext cx="347107" cy="420110"/>
            <a:chOff x="584925" y="922575"/>
            <a:chExt cx="415200" cy="502525"/>
          </a:xfrm>
        </p:grpSpPr>
        <p:sp>
          <p:nvSpPr>
            <p:cNvPr id="803" name="Shape 80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6" name="Shape 806"/>
          <p:cNvGrpSpPr/>
          <p:nvPr/>
        </p:nvGrpSpPr>
        <p:grpSpPr>
          <a:xfrm>
            <a:off x="912275" y="904840"/>
            <a:ext cx="367547" cy="437980"/>
            <a:chOff x="1246775" y="910975"/>
            <a:chExt cx="439650" cy="523900"/>
          </a:xfrm>
        </p:grpSpPr>
        <p:sp>
          <p:nvSpPr>
            <p:cNvPr id="807" name="Shape 807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0" name="Shape 810"/>
          <p:cNvGrpSpPr/>
          <p:nvPr/>
        </p:nvGrpSpPr>
        <p:grpSpPr>
          <a:xfrm>
            <a:off x="1480399" y="975273"/>
            <a:ext cx="358351" cy="298117"/>
            <a:chOff x="1926350" y="995225"/>
            <a:chExt cx="428650" cy="356600"/>
          </a:xfrm>
        </p:grpSpPr>
        <p:sp>
          <p:nvSpPr>
            <p:cNvPr id="811" name="Shape 811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15" name="Shape 815"/>
          <p:cNvSpPr/>
          <p:nvPr/>
        </p:nvSpPr>
        <p:spPr>
          <a:xfrm>
            <a:off x="2048085" y="950287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3180804" y="970206"/>
            <a:ext cx="338956" cy="30831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3755576" y="973257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19" name="Shape 819"/>
          <p:cNvGrpSpPr/>
          <p:nvPr/>
        </p:nvGrpSpPr>
        <p:grpSpPr>
          <a:xfrm>
            <a:off x="4302631" y="952826"/>
            <a:ext cx="349155" cy="349657"/>
            <a:chOff x="5302225" y="968375"/>
            <a:chExt cx="417650" cy="418250"/>
          </a:xfrm>
        </p:grpSpPr>
        <p:sp>
          <p:nvSpPr>
            <p:cNvPr id="820" name="Shape 820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2" name="Shape 822"/>
          <p:cNvGrpSpPr/>
          <p:nvPr/>
        </p:nvGrpSpPr>
        <p:grpSpPr>
          <a:xfrm>
            <a:off x="4824295" y="913514"/>
            <a:ext cx="432880" cy="421636"/>
            <a:chOff x="5926225" y="921350"/>
            <a:chExt cx="517800" cy="504350"/>
          </a:xfrm>
        </p:grpSpPr>
        <p:sp>
          <p:nvSpPr>
            <p:cNvPr id="823" name="Shape 82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5" name="Shape 825"/>
          <p:cNvGrpSpPr/>
          <p:nvPr/>
        </p:nvGrpSpPr>
        <p:grpSpPr>
          <a:xfrm>
            <a:off x="5402117" y="921685"/>
            <a:ext cx="404289" cy="405313"/>
            <a:chOff x="6617400" y="931125"/>
            <a:chExt cx="483600" cy="484825"/>
          </a:xfrm>
        </p:grpSpPr>
        <p:sp>
          <p:nvSpPr>
            <p:cNvPr id="826" name="Shape 826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8" name="Shape 828"/>
          <p:cNvGrpSpPr/>
          <p:nvPr/>
        </p:nvGrpSpPr>
        <p:grpSpPr>
          <a:xfrm>
            <a:off x="337525" y="1551047"/>
            <a:ext cx="389994" cy="273622"/>
            <a:chOff x="559275" y="1683950"/>
            <a:chExt cx="466500" cy="327300"/>
          </a:xfrm>
        </p:grpSpPr>
        <p:sp>
          <p:nvSpPr>
            <p:cNvPr id="829" name="Shape 82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31" name="Shape 831"/>
          <p:cNvGrpSpPr/>
          <p:nvPr/>
        </p:nvGrpSpPr>
        <p:grpSpPr>
          <a:xfrm>
            <a:off x="901051" y="1496958"/>
            <a:ext cx="389994" cy="381822"/>
            <a:chOff x="1233350" y="1619250"/>
            <a:chExt cx="466500" cy="456725"/>
          </a:xfrm>
        </p:grpSpPr>
        <p:sp>
          <p:nvSpPr>
            <p:cNvPr id="832" name="Shape 832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36" name="Shape 836"/>
          <p:cNvGrpSpPr/>
          <p:nvPr/>
        </p:nvGrpSpPr>
        <p:grpSpPr>
          <a:xfrm>
            <a:off x="1476825" y="1505109"/>
            <a:ext cx="365499" cy="365499"/>
            <a:chOff x="1922075" y="1629000"/>
            <a:chExt cx="437200" cy="437200"/>
          </a:xfrm>
        </p:grpSpPr>
        <p:sp>
          <p:nvSpPr>
            <p:cNvPr id="837" name="Shape 83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39" name="Shape 839"/>
          <p:cNvGrpSpPr/>
          <p:nvPr/>
        </p:nvGrpSpPr>
        <p:grpSpPr>
          <a:xfrm>
            <a:off x="2038826" y="1503583"/>
            <a:ext cx="368550" cy="368550"/>
            <a:chOff x="2594325" y="1627175"/>
            <a:chExt cx="440850" cy="440850"/>
          </a:xfrm>
        </p:grpSpPr>
        <p:sp>
          <p:nvSpPr>
            <p:cNvPr id="840" name="Shape 84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3" name="Shape 843"/>
          <p:cNvSpPr/>
          <p:nvPr/>
        </p:nvSpPr>
        <p:spPr>
          <a:xfrm>
            <a:off x="2618781" y="1519980"/>
            <a:ext cx="335904" cy="335883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44" name="Shape 844"/>
          <p:cNvGrpSpPr/>
          <p:nvPr/>
        </p:nvGrpSpPr>
        <p:grpSpPr>
          <a:xfrm>
            <a:off x="3200595" y="1476016"/>
            <a:ext cx="299120" cy="423684"/>
            <a:chOff x="3984000" y="1594200"/>
            <a:chExt cx="357800" cy="506800"/>
          </a:xfrm>
        </p:grpSpPr>
        <p:sp>
          <p:nvSpPr>
            <p:cNvPr id="845" name="Shape 845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7" name="Shape 847"/>
          <p:cNvGrpSpPr/>
          <p:nvPr/>
        </p:nvGrpSpPr>
        <p:grpSpPr>
          <a:xfrm>
            <a:off x="3716637" y="1566868"/>
            <a:ext cx="394090" cy="241980"/>
            <a:chOff x="4601275" y="1702875"/>
            <a:chExt cx="471400" cy="289450"/>
          </a:xfrm>
        </p:grpSpPr>
        <p:sp>
          <p:nvSpPr>
            <p:cNvPr id="848" name="Shape 84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3" name="Shape 853"/>
          <p:cNvGrpSpPr/>
          <p:nvPr/>
        </p:nvGrpSpPr>
        <p:grpSpPr>
          <a:xfrm>
            <a:off x="4299057" y="1507659"/>
            <a:ext cx="356303" cy="360399"/>
            <a:chOff x="5297950" y="1632050"/>
            <a:chExt cx="426200" cy="431100"/>
          </a:xfrm>
        </p:grpSpPr>
        <p:sp>
          <p:nvSpPr>
            <p:cNvPr id="854" name="Shape 854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6" name="Shape 856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57" name="Shape 85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2" name="Shape 862"/>
          <p:cNvGrpSpPr/>
          <p:nvPr/>
        </p:nvGrpSpPr>
        <p:grpSpPr>
          <a:xfrm>
            <a:off x="5408763" y="1492360"/>
            <a:ext cx="401718" cy="366502"/>
            <a:chOff x="6625350" y="1613750"/>
            <a:chExt cx="480525" cy="438400"/>
          </a:xfrm>
        </p:grpSpPr>
        <p:sp>
          <p:nvSpPr>
            <p:cNvPr id="863" name="Shape 86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8" name="Shape 868"/>
          <p:cNvGrpSpPr/>
          <p:nvPr/>
        </p:nvGrpSpPr>
        <p:grpSpPr>
          <a:xfrm>
            <a:off x="380913" y="2088553"/>
            <a:ext cx="303217" cy="325684"/>
            <a:chOff x="611175" y="2326900"/>
            <a:chExt cx="362700" cy="389575"/>
          </a:xfrm>
        </p:grpSpPr>
        <p:sp>
          <p:nvSpPr>
            <p:cNvPr id="869" name="Shape 86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3" name="Shape 873"/>
          <p:cNvSpPr/>
          <p:nvPr/>
        </p:nvSpPr>
        <p:spPr>
          <a:xfrm>
            <a:off x="936309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1499857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2063405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76" name="Shape 876"/>
          <p:cNvGrpSpPr/>
          <p:nvPr/>
        </p:nvGrpSpPr>
        <p:grpSpPr>
          <a:xfrm>
            <a:off x="2701377" y="2036491"/>
            <a:ext cx="170502" cy="425733"/>
            <a:chOff x="3386850" y="2264625"/>
            <a:chExt cx="203950" cy="509250"/>
          </a:xfrm>
        </p:grpSpPr>
        <p:sp>
          <p:nvSpPr>
            <p:cNvPr id="877" name="Shape 877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79" name="Shape 879"/>
          <p:cNvGrpSpPr/>
          <p:nvPr/>
        </p:nvGrpSpPr>
        <p:grpSpPr>
          <a:xfrm>
            <a:off x="3843750" y="2090602"/>
            <a:ext cx="139862" cy="317512"/>
            <a:chOff x="4753325" y="2329350"/>
            <a:chExt cx="167300" cy="379800"/>
          </a:xfrm>
        </p:grpSpPr>
        <p:sp>
          <p:nvSpPr>
            <p:cNvPr id="880" name="Shape 880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82" name="Shape 882"/>
          <p:cNvGrpSpPr/>
          <p:nvPr/>
        </p:nvGrpSpPr>
        <p:grpSpPr>
          <a:xfrm>
            <a:off x="3277653" y="2038519"/>
            <a:ext cx="145004" cy="421657"/>
            <a:chOff x="4076175" y="2267050"/>
            <a:chExt cx="173450" cy="504375"/>
          </a:xfrm>
        </p:grpSpPr>
        <p:sp>
          <p:nvSpPr>
            <p:cNvPr id="883" name="Shape 88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5" name="Shape 885"/>
          <p:cNvSpPr/>
          <p:nvPr/>
        </p:nvSpPr>
        <p:spPr>
          <a:xfrm>
            <a:off x="4317598" y="2083007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86" name="Shape 886"/>
          <p:cNvGrpSpPr/>
          <p:nvPr/>
        </p:nvGrpSpPr>
        <p:grpSpPr>
          <a:xfrm>
            <a:off x="4865133" y="2089055"/>
            <a:ext cx="351203" cy="324660"/>
            <a:chOff x="5975075" y="2327500"/>
            <a:chExt cx="420100" cy="388350"/>
          </a:xfrm>
        </p:grpSpPr>
        <p:sp>
          <p:nvSpPr>
            <p:cNvPr id="887" name="Shape 88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89" name="Shape 889"/>
          <p:cNvGrpSpPr/>
          <p:nvPr/>
        </p:nvGrpSpPr>
        <p:grpSpPr>
          <a:xfrm>
            <a:off x="5496543" y="2079357"/>
            <a:ext cx="215437" cy="351203"/>
            <a:chOff x="6730350" y="2315900"/>
            <a:chExt cx="257700" cy="420100"/>
          </a:xfrm>
        </p:grpSpPr>
        <p:sp>
          <p:nvSpPr>
            <p:cNvPr id="890" name="Shape 89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5" name="Shape 895"/>
          <p:cNvGrpSpPr/>
          <p:nvPr/>
        </p:nvGrpSpPr>
        <p:grpSpPr>
          <a:xfrm>
            <a:off x="477889" y="2615840"/>
            <a:ext cx="109265" cy="398165"/>
            <a:chOff x="727175" y="2957625"/>
            <a:chExt cx="130700" cy="476275"/>
          </a:xfrm>
        </p:grpSpPr>
        <p:sp>
          <p:nvSpPr>
            <p:cNvPr id="896" name="Shape 896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8" name="Shape 898"/>
          <p:cNvSpPr/>
          <p:nvPr/>
        </p:nvSpPr>
        <p:spPr>
          <a:xfrm>
            <a:off x="1492207" y="2600114"/>
            <a:ext cx="334859" cy="42980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972049" y="2600114"/>
            <a:ext cx="248083" cy="429808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00" name="Shape 900"/>
          <p:cNvGrpSpPr/>
          <p:nvPr/>
        </p:nvGrpSpPr>
        <p:grpSpPr>
          <a:xfrm>
            <a:off x="2029630" y="2628589"/>
            <a:ext cx="386942" cy="372647"/>
            <a:chOff x="2583325" y="2972875"/>
            <a:chExt cx="462850" cy="445750"/>
          </a:xfrm>
        </p:grpSpPr>
        <p:sp>
          <p:nvSpPr>
            <p:cNvPr id="901" name="Shape 901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03" name="Shape 903"/>
          <p:cNvGrpSpPr/>
          <p:nvPr/>
        </p:nvGrpSpPr>
        <p:grpSpPr>
          <a:xfrm>
            <a:off x="2579886" y="2684245"/>
            <a:ext cx="413485" cy="261354"/>
            <a:chOff x="3241525" y="3039450"/>
            <a:chExt cx="494600" cy="312625"/>
          </a:xfrm>
        </p:grpSpPr>
        <p:sp>
          <p:nvSpPr>
            <p:cNvPr id="904" name="Shape 904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06" name="Shape 906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07" name="Shape 907"/>
          <p:cNvGrpSpPr/>
          <p:nvPr/>
        </p:nvGrpSpPr>
        <p:grpSpPr>
          <a:xfrm>
            <a:off x="4263318" y="2656678"/>
            <a:ext cx="427781" cy="316488"/>
            <a:chOff x="5255200" y="3006475"/>
            <a:chExt cx="511700" cy="378575"/>
          </a:xfrm>
        </p:grpSpPr>
        <p:sp>
          <p:nvSpPr>
            <p:cNvPr id="908" name="Shape 90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10" name="Shape 910"/>
          <p:cNvGrpSpPr/>
          <p:nvPr/>
        </p:nvGrpSpPr>
        <p:grpSpPr>
          <a:xfrm>
            <a:off x="3177103" y="2638307"/>
            <a:ext cx="346104" cy="353230"/>
            <a:chOff x="3955900" y="2984500"/>
            <a:chExt cx="414000" cy="422525"/>
          </a:xfrm>
        </p:grpSpPr>
        <p:sp>
          <p:nvSpPr>
            <p:cNvPr id="911" name="Shape 911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4" name="Shape 914"/>
          <p:cNvSpPr/>
          <p:nvPr/>
        </p:nvSpPr>
        <p:spPr>
          <a:xfrm>
            <a:off x="341116" y="3226448"/>
            <a:ext cx="386921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4906165" y="2621035"/>
            <a:ext cx="269526" cy="387966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16" name="Shape 916"/>
          <p:cNvGrpSpPr/>
          <p:nvPr/>
        </p:nvGrpSpPr>
        <p:grpSpPr>
          <a:xfrm>
            <a:off x="5472049" y="2633187"/>
            <a:ext cx="264426" cy="375719"/>
            <a:chOff x="6701050" y="2978375"/>
            <a:chExt cx="316300" cy="449425"/>
          </a:xfrm>
        </p:grpSpPr>
        <p:sp>
          <p:nvSpPr>
            <p:cNvPr id="917" name="Shape 917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19" name="Shape 919"/>
          <p:cNvGrpSpPr/>
          <p:nvPr/>
        </p:nvGrpSpPr>
        <p:grpSpPr>
          <a:xfrm>
            <a:off x="907677" y="3251847"/>
            <a:ext cx="376743" cy="253203"/>
            <a:chOff x="1241275" y="3718400"/>
            <a:chExt cx="450650" cy="302875"/>
          </a:xfrm>
        </p:grpSpPr>
        <p:sp>
          <p:nvSpPr>
            <p:cNvPr id="920" name="Shape 920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4" name="Shape 924"/>
          <p:cNvGrpSpPr/>
          <p:nvPr/>
        </p:nvGrpSpPr>
        <p:grpSpPr>
          <a:xfrm>
            <a:off x="1476324" y="3232452"/>
            <a:ext cx="366502" cy="292495"/>
            <a:chOff x="1921475" y="3695200"/>
            <a:chExt cx="438400" cy="349875"/>
          </a:xfrm>
        </p:grpSpPr>
        <p:sp>
          <p:nvSpPr>
            <p:cNvPr id="925" name="Shape 925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8" name="Shape 928"/>
          <p:cNvGrpSpPr/>
          <p:nvPr/>
        </p:nvGrpSpPr>
        <p:grpSpPr>
          <a:xfrm>
            <a:off x="2043424" y="3227854"/>
            <a:ext cx="359354" cy="301189"/>
            <a:chOff x="2599825" y="3689700"/>
            <a:chExt cx="429850" cy="360275"/>
          </a:xfrm>
        </p:grpSpPr>
        <p:sp>
          <p:nvSpPr>
            <p:cNvPr id="929" name="Shape 92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31" name="Shape 931"/>
          <p:cNvGrpSpPr/>
          <p:nvPr/>
        </p:nvGrpSpPr>
        <p:grpSpPr>
          <a:xfrm>
            <a:off x="2624298" y="3196713"/>
            <a:ext cx="324660" cy="338956"/>
            <a:chOff x="3294650" y="3652450"/>
            <a:chExt cx="388350" cy="405450"/>
          </a:xfrm>
        </p:grpSpPr>
        <p:sp>
          <p:nvSpPr>
            <p:cNvPr id="932" name="Shape 932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35" name="Shape 935"/>
          <p:cNvGrpSpPr/>
          <p:nvPr/>
        </p:nvGrpSpPr>
        <p:grpSpPr>
          <a:xfrm>
            <a:off x="3160780" y="3239600"/>
            <a:ext cx="378749" cy="277698"/>
            <a:chOff x="3936375" y="3703750"/>
            <a:chExt cx="453050" cy="332175"/>
          </a:xfrm>
        </p:grpSpPr>
        <p:sp>
          <p:nvSpPr>
            <p:cNvPr id="936" name="Shape 936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41" name="Shape 941"/>
          <p:cNvGrpSpPr/>
          <p:nvPr/>
        </p:nvGrpSpPr>
        <p:grpSpPr>
          <a:xfrm>
            <a:off x="3724307" y="3239600"/>
            <a:ext cx="378749" cy="277698"/>
            <a:chOff x="4610450" y="3703750"/>
            <a:chExt cx="453050" cy="332175"/>
          </a:xfrm>
        </p:grpSpPr>
        <p:sp>
          <p:nvSpPr>
            <p:cNvPr id="942" name="Shape 94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44" name="Shape 944"/>
          <p:cNvGrpSpPr/>
          <p:nvPr/>
        </p:nvGrpSpPr>
        <p:grpSpPr>
          <a:xfrm>
            <a:off x="4301105" y="3211531"/>
            <a:ext cx="352206" cy="333835"/>
            <a:chOff x="5300400" y="3670175"/>
            <a:chExt cx="421300" cy="399325"/>
          </a:xfrm>
        </p:grpSpPr>
        <p:sp>
          <p:nvSpPr>
            <p:cNvPr id="945" name="Shape 945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0" name="Shape 950"/>
          <p:cNvSpPr/>
          <p:nvPr/>
        </p:nvSpPr>
        <p:spPr>
          <a:xfrm>
            <a:off x="4844905" y="3182556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51" name="Shape 951"/>
          <p:cNvGrpSpPr/>
          <p:nvPr/>
        </p:nvGrpSpPr>
        <p:grpSpPr>
          <a:xfrm>
            <a:off x="5433258" y="3207435"/>
            <a:ext cx="342007" cy="342028"/>
            <a:chOff x="6654650" y="3665275"/>
            <a:chExt cx="409100" cy="409125"/>
          </a:xfrm>
        </p:grpSpPr>
        <p:sp>
          <p:nvSpPr>
            <p:cNvPr id="952" name="Shape 95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54" name="Shape 954"/>
          <p:cNvGrpSpPr/>
          <p:nvPr/>
        </p:nvGrpSpPr>
        <p:grpSpPr>
          <a:xfrm>
            <a:off x="347222" y="3756666"/>
            <a:ext cx="370598" cy="370619"/>
            <a:chOff x="570875" y="4322250"/>
            <a:chExt cx="443300" cy="443325"/>
          </a:xfrm>
        </p:grpSpPr>
        <p:sp>
          <p:nvSpPr>
            <p:cNvPr id="955" name="Shape 95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9" name="Shape 959"/>
          <p:cNvSpPr/>
          <p:nvPr/>
        </p:nvSpPr>
        <p:spPr>
          <a:xfrm>
            <a:off x="895468" y="3828789"/>
            <a:ext cx="401238" cy="22666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60" name="Shape 96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61" name="Shape 961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64" name="Shape 964"/>
          <p:cNvGrpSpPr/>
          <p:nvPr/>
        </p:nvGrpSpPr>
        <p:grpSpPr>
          <a:xfrm>
            <a:off x="2064345" y="3734721"/>
            <a:ext cx="318014" cy="414509"/>
            <a:chOff x="2624850" y="4296000"/>
            <a:chExt cx="380400" cy="495825"/>
          </a:xfrm>
        </p:grpSpPr>
        <p:sp>
          <p:nvSpPr>
            <p:cNvPr id="965" name="Shape 965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68" name="Shape 968"/>
          <p:cNvSpPr/>
          <p:nvPr/>
        </p:nvSpPr>
        <p:spPr>
          <a:xfrm>
            <a:off x="3180302" y="3772126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2616754" y="3793571"/>
            <a:ext cx="339959" cy="297093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3742304" y="3770601"/>
            <a:ext cx="343052" cy="343031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71" name="Shape 971"/>
          <p:cNvGrpSpPr/>
          <p:nvPr/>
        </p:nvGrpSpPr>
        <p:grpSpPr>
          <a:xfrm>
            <a:off x="4280686" y="3775560"/>
            <a:ext cx="393045" cy="332832"/>
            <a:chOff x="5275975" y="4344850"/>
            <a:chExt cx="470150" cy="398125"/>
          </a:xfrm>
        </p:grpSpPr>
        <p:sp>
          <p:nvSpPr>
            <p:cNvPr id="972" name="Shape 972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75" name="Shape 975"/>
          <p:cNvSpPr/>
          <p:nvPr/>
        </p:nvSpPr>
        <p:spPr>
          <a:xfrm>
            <a:off x="4864300" y="3765501"/>
            <a:ext cx="353251" cy="353230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76" name="Shape 976"/>
          <p:cNvGrpSpPr/>
          <p:nvPr/>
        </p:nvGrpSpPr>
        <p:grpSpPr>
          <a:xfrm>
            <a:off x="5423038" y="3748515"/>
            <a:ext cx="362447" cy="386921"/>
            <a:chOff x="6642425" y="4312500"/>
            <a:chExt cx="433550" cy="462825"/>
          </a:xfrm>
        </p:grpSpPr>
        <p:sp>
          <p:nvSpPr>
            <p:cNvPr id="977" name="Shape 977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80" name="Shape 980"/>
          <p:cNvSpPr/>
          <p:nvPr/>
        </p:nvSpPr>
        <p:spPr>
          <a:xfrm>
            <a:off x="299775" y="4368343"/>
            <a:ext cx="465526" cy="274646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81" name="Shape 981"/>
          <p:cNvGrpSpPr/>
          <p:nvPr/>
        </p:nvGrpSpPr>
        <p:grpSpPr>
          <a:xfrm>
            <a:off x="910226" y="4322763"/>
            <a:ext cx="371622" cy="365499"/>
            <a:chOff x="1244325" y="4999400"/>
            <a:chExt cx="444525" cy="437200"/>
          </a:xfrm>
        </p:grpSpPr>
        <p:sp>
          <p:nvSpPr>
            <p:cNvPr id="982" name="Shape 982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87" name="Shape 987"/>
          <p:cNvGrpSpPr/>
          <p:nvPr/>
        </p:nvGrpSpPr>
        <p:grpSpPr>
          <a:xfrm>
            <a:off x="1506942" y="4311018"/>
            <a:ext cx="305265" cy="388969"/>
            <a:chOff x="1958100" y="4985350"/>
            <a:chExt cx="365150" cy="465275"/>
          </a:xfrm>
        </p:grpSpPr>
        <p:sp>
          <p:nvSpPr>
            <p:cNvPr id="988" name="Shape 98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91" name="Shape 991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92" name="Shape 992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95" name="Shape 995"/>
          <p:cNvGrpSpPr/>
          <p:nvPr/>
        </p:nvGrpSpPr>
        <p:grpSpPr>
          <a:xfrm>
            <a:off x="2577336" y="4333485"/>
            <a:ext cx="418585" cy="344055"/>
            <a:chOff x="3238475" y="5012225"/>
            <a:chExt cx="500700" cy="411550"/>
          </a:xfrm>
        </p:grpSpPr>
        <p:sp>
          <p:nvSpPr>
            <p:cNvPr id="996" name="Shape 996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01" name="Shape 1001"/>
          <p:cNvGrpSpPr/>
          <p:nvPr/>
        </p:nvGrpSpPr>
        <p:grpSpPr>
          <a:xfrm>
            <a:off x="3683970" y="4296722"/>
            <a:ext cx="459423" cy="417561"/>
            <a:chOff x="4562200" y="4968250"/>
            <a:chExt cx="549550" cy="499475"/>
          </a:xfrm>
        </p:grpSpPr>
        <p:sp>
          <p:nvSpPr>
            <p:cNvPr id="1002" name="Shape 1002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07" name="Shape 1007"/>
          <p:cNvGrpSpPr/>
          <p:nvPr/>
        </p:nvGrpSpPr>
        <p:grpSpPr>
          <a:xfrm>
            <a:off x="3190897" y="4320214"/>
            <a:ext cx="318516" cy="370076"/>
            <a:chOff x="3972400" y="4996350"/>
            <a:chExt cx="381000" cy="442675"/>
          </a:xfrm>
        </p:grpSpPr>
        <p:sp>
          <p:nvSpPr>
            <p:cNvPr id="1008" name="Shape 100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10" name="Shape 1010"/>
          <p:cNvGrpSpPr/>
          <p:nvPr/>
        </p:nvGrpSpPr>
        <p:grpSpPr>
          <a:xfrm>
            <a:off x="4251593" y="4289073"/>
            <a:ext cx="451251" cy="432859"/>
            <a:chOff x="5241175" y="4959100"/>
            <a:chExt cx="539775" cy="517775"/>
          </a:xfrm>
        </p:grpSpPr>
        <p:sp>
          <p:nvSpPr>
            <p:cNvPr id="1011" name="Shape 101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7" name="Shape 1017"/>
          <p:cNvSpPr/>
          <p:nvPr/>
        </p:nvSpPr>
        <p:spPr>
          <a:xfrm>
            <a:off x="4842355" y="4395911"/>
            <a:ext cx="397141" cy="219512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18" name="Shape 1018"/>
          <p:cNvGrpSpPr/>
          <p:nvPr/>
        </p:nvGrpSpPr>
        <p:grpSpPr>
          <a:xfrm>
            <a:off x="5458777" y="4353382"/>
            <a:ext cx="289444" cy="332832"/>
            <a:chOff x="6685175" y="5036025"/>
            <a:chExt cx="346225" cy="398125"/>
          </a:xfrm>
        </p:grpSpPr>
        <p:sp>
          <p:nvSpPr>
            <p:cNvPr id="1019" name="Shape 101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24" name="Shape 1024"/>
          <p:cNvGrpSpPr/>
          <p:nvPr/>
        </p:nvGrpSpPr>
        <p:grpSpPr>
          <a:xfrm>
            <a:off x="6359617" y="1877598"/>
            <a:ext cx="432570" cy="421333"/>
            <a:chOff x="5926225" y="921350"/>
            <a:chExt cx="517800" cy="504350"/>
          </a:xfrm>
        </p:grpSpPr>
        <p:sp>
          <p:nvSpPr>
            <p:cNvPr id="1025" name="Shape 102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27" name="Shape 1027"/>
          <p:cNvSpPr/>
          <p:nvPr/>
        </p:nvSpPr>
        <p:spPr>
          <a:xfrm>
            <a:off x="6553537" y="2113655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28" name="Shape 1028"/>
          <p:cNvGrpSpPr/>
          <p:nvPr/>
        </p:nvGrpSpPr>
        <p:grpSpPr>
          <a:xfrm>
            <a:off x="7244605" y="1856979"/>
            <a:ext cx="432570" cy="421333"/>
            <a:chOff x="5926225" y="921350"/>
            <a:chExt cx="517800" cy="504350"/>
          </a:xfrm>
        </p:grpSpPr>
        <p:sp>
          <p:nvSpPr>
            <p:cNvPr id="1029" name="Shape 102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1" name="Shape 1031"/>
          <p:cNvSpPr/>
          <p:nvPr/>
        </p:nvSpPr>
        <p:spPr>
          <a:xfrm>
            <a:off x="7438525" y="2093036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32" name="Shape 1032"/>
          <p:cNvGrpSpPr/>
          <p:nvPr/>
        </p:nvGrpSpPr>
        <p:grpSpPr>
          <a:xfrm>
            <a:off x="6359884" y="2606021"/>
            <a:ext cx="1075936" cy="1047988"/>
            <a:chOff x="5926225" y="921350"/>
            <a:chExt cx="517800" cy="504350"/>
          </a:xfrm>
        </p:grpSpPr>
        <p:sp>
          <p:nvSpPr>
            <p:cNvPr id="1033" name="Shape 103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5" name="Shape 1035"/>
          <p:cNvSpPr/>
          <p:nvPr/>
        </p:nvSpPr>
        <p:spPr>
          <a:xfrm>
            <a:off x="6842198" y="3193117"/>
            <a:ext cx="997288" cy="56337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6" name="Shape 1036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Change fill color and opacity.</a:t>
            </a:r>
          </a:p>
          <a:p>
            <a:pPr marL="457200" lvl="0" indent="-28575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Change line color, width and style</a:t>
            </a:r>
            <a:r>
              <a:rPr lang="en" sz="9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ctrTitle" idx="4294967295"/>
          </p:nvPr>
        </p:nvSpPr>
        <p:spPr>
          <a:xfrm>
            <a:off x="1275149" y="1278550"/>
            <a:ext cx="6593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0"/>
              <a:t>HELLO!</a:t>
            </a:r>
          </a:p>
        </p:txBody>
      </p:sp>
      <p:sp>
        <p:nvSpPr>
          <p:cNvPr id="468" name="Shape 468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I am Jayden Smith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/>
              <a:t>I am here because I love to give presentations.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/>
              <a:t>You can find me at @username</a:t>
            </a:r>
          </a:p>
          <a:p>
            <a:pPr lvl="0" algn="ctr">
              <a:spcBef>
                <a:spcPts val="0"/>
              </a:spcBef>
              <a:buNone/>
            </a:pPr>
            <a:endParaRPr sz="3600" b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5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5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416725" y="3661925"/>
            <a:ext cx="1760399" cy="12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</a:t>
            </a:r>
            <a:r>
              <a:rPr lang="en">
                <a:solidFill>
                  <a:srgbClr val="3C78D8"/>
                </a:solidFill>
              </a:rPr>
              <a:t>TITLE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ctrTitle" idx="4294967295"/>
          </p:nvPr>
        </p:nvSpPr>
        <p:spPr>
          <a:xfrm>
            <a:off x="685800" y="2345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0"/>
              <a:t>BIG CONCEPT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subTitle" idx="4294967295"/>
          </p:nvPr>
        </p:nvSpPr>
        <p:spPr>
          <a:xfrm>
            <a:off x="2169650" y="3182950"/>
            <a:ext cx="48048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Bring the attention of your audience over a key concept using icons or illustrations</a:t>
            </a:r>
          </a:p>
        </p:txBody>
      </p:sp>
      <p:grpSp>
        <p:nvGrpSpPr>
          <p:cNvPr id="493" name="Shape 493"/>
          <p:cNvGrpSpPr/>
          <p:nvPr/>
        </p:nvGrpSpPr>
        <p:grpSpPr>
          <a:xfrm>
            <a:off x="4146169" y="640687"/>
            <a:ext cx="1166507" cy="1166538"/>
            <a:chOff x="6654650" y="3665275"/>
            <a:chExt cx="409100" cy="409125"/>
          </a:xfrm>
        </p:grpSpPr>
        <p:sp>
          <p:nvSpPr>
            <p:cNvPr id="494" name="Shape 494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6" name="Shape 496"/>
          <p:cNvGrpSpPr/>
          <p:nvPr/>
        </p:nvGrpSpPr>
        <p:grpSpPr>
          <a:xfrm rot="1940693">
            <a:off x="3340903" y="1116018"/>
            <a:ext cx="587625" cy="587659"/>
            <a:chOff x="570875" y="4322250"/>
            <a:chExt cx="443300" cy="443325"/>
          </a:xfrm>
        </p:grpSpPr>
        <p:sp>
          <p:nvSpPr>
            <p:cNvPr id="497" name="Shape 49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1" name="Shape 501"/>
          <p:cNvSpPr/>
          <p:nvPr/>
        </p:nvSpPr>
        <p:spPr>
          <a:xfrm>
            <a:off x="3829676" y="640707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5318500" y="1302383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</a:t>
            </a:r>
            <a:r>
              <a:rPr lang="en">
                <a:solidFill>
                  <a:srgbClr val="3C78D8"/>
                </a:solidFill>
              </a:rPr>
              <a:t>SPLIT</a:t>
            </a:r>
            <a:r>
              <a:rPr lang="en"/>
              <a:t> YOUR CONTENT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</a:t>
            </a:r>
            <a:r>
              <a:rPr lang="en">
                <a:solidFill>
                  <a:srgbClr val="3C78D8"/>
                </a:solidFill>
              </a:rPr>
              <a:t>TWO OR THREE</a:t>
            </a:r>
            <a:r>
              <a:rPr lang="en"/>
              <a:t> COLUMNS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1057</Words>
  <PresentationFormat>On-screen Show (16:9)</PresentationFormat>
  <Paragraphs>154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Oswald</vt:lpstr>
      <vt:lpstr>Arial</vt:lpstr>
      <vt:lpstr>Source Sans Pro</vt:lpstr>
      <vt:lpstr>Calibri</vt:lpstr>
      <vt:lpstr>UTM Impact</vt:lpstr>
      <vt:lpstr>Quince template</vt:lpstr>
      <vt:lpstr>SLIDE POWERPOINT ĐẸP</vt:lpstr>
      <vt:lpstr>INSTRUCTIONS FOR USE</vt:lpstr>
      <vt:lpstr>HELLO!</vt:lpstr>
      <vt:lpstr>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OR USE DIAGRAMS TO EXPLAIN COMPLEX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2016-11-26T09:25:56Z</dcterms:modified>
</cp:coreProperties>
</file>